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80" r:id="rId2"/>
    <p:sldId id="271" r:id="rId3"/>
    <p:sldId id="270" r:id="rId4"/>
    <p:sldId id="256" r:id="rId5"/>
    <p:sldId id="258" r:id="rId6"/>
    <p:sldId id="267" r:id="rId7"/>
    <p:sldId id="272" r:id="rId8"/>
    <p:sldId id="264" r:id="rId9"/>
    <p:sldId id="260" r:id="rId10"/>
    <p:sldId id="269" r:id="rId11"/>
    <p:sldId id="257" r:id="rId12"/>
    <p:sldId id="259" r:id="rId13"/>
    <p:sldId id="273" r:id="rId14"/>
    <p:sldId id="261" r:id="rId15"/>
    <p:sldId id="263" r:id="rId16"/>
    <p:sldId id="262" r:id="rId17"/>
    <p:sldId id="266" r:id="rId18"/>
    <p:sldId id="265" r:id="rId19"/>
    <p:sldId id="268" r:id="rId20"/>
    <p:sldId id="274" r:id="rId21"/>
    <p:sldId id="275" r:id="rId22"/>
    <p:sldId id="276" r:id="rId23"/>
    <p:sldId id="277" r:id="rId24"/>
    <p:sldId id="278" r:id="rId25"/>
    <p:sldId id="279" r:id="rId26"/>
    <p:sldId id="680" r:id="rId27"/>
    <p:sldId id="681" r:id="rId28"/>
    <p:sldId id="682" r:id="rId29"/>
    <p:sldId id="683" r:id="rId30"/>
    <p:sldId id="281" r:id="rId31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87" autoAdjust="0"/>
    <p:restoredTop sz="94660"/>
  </p:normalViewPr>
  <p:slideViewPr>
    <p:cSldViewPr snapToGrid="0">
      <p:cViewPr>
        <p:scale>
          <a:sx n="28" d="100"/>
          <a:sy n="28" d="100"/>
        </p:scale>
        <p:origin x="2412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199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C24-4D2E-BEDC-E41EB117BC2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C24-4D2E-BEDC-E41EB117BC2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C24-4D2E-BEDC-E41EB117BC2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C24-4D2E-BEDC-E41EB117BC24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3C-44A1-A5BA-0D1296D178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id-ID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F4F-48E1-B0A2-AED7836C75F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F4F-48E1-B0A2-AED7836C75F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F4F-48E1-B0A2-AED7836C75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6119952"/>
        <c:axId val="1937591440"/>
      </c:lineChart>
      <c:catAx>
        <c:axId val="96119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1937591440"/>
        <c:crosses val="autoZero"/>
        <c:auto val="1"/>
        <c:lblAlgn val="ctr"/>
        <c:lblOffset val="100"/>
        <c:noMultiLvlLbl val="0"/>
      </c:catAx>
      <c:valAx>
        <c:axId val="1937591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96119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B431D31-6597-47B5-804A-9383E38A12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6BA0AA-1A56-408B-A265-C28AA6C82FD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4BE582-8DFC-4BDB-B349-C527BE76C7AD}" type="datetimeFigureOut">
              <a:rPr lang="id-ID" smtClean="0"/>
              <a:t>07/08/2019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C810AB-9ADB-415E-97EB-B61B041239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8AB307-03FB-4F56-B7B0-4990559DA4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257ABE-E268-4D96-BF61-A9F01836C6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6391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FA9A0F-761E-44AF-AF5D-01215BC583AE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C63A6-E8A1-4F4F-A9B7-844F2B63C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95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12A14-8A94-462D-B76C-722C561B26D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12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67EC353-0CD8-4FE9-A542-1769F6ACE66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5415" y="1852283"/>
            <a:ext cx="11321170" cy="3153433"/>
          </a:xfrm>
          <a:custGeom>
            <a:avLst/>
            <a:gdLst>
              <a:gd name="connsiteX0" fmla="*/ 745964 w 11321170"/>
              <a:gd name="connsiteY0" fmla="*/ 0 h 3153433"/>
              <a:gd name="connsiteX1" fmla="*/ 3427214 w 11321170"/>
              <a:gd name="connsiteY1" fmla="*/ 0 h 3153433"/>
              <a:gd name="connsiteX2" fmla="*/ 3729818 w 11321170"/>
              <a:gd name="connsiteY2" fmla="*/ 0 h 3153433"/>
              <a:gd name="connsiteX3" fmla="*/ 6235541 w 11321170"/>
              <a:gd name="connsiteY3" fmla="*/ 0 h 3153433"/>
              <a:gd name="connsiteX4" fmla="*/ 6411069 w 11321170"/>
              <a:gd name="connsiteY4" fmla="*/ 0 h 3153433"/>
              <a:gd name="connsiteX5" fmla="*/ 8337316 w 11321170"/>
              <a:gd name="connsiteY5" fmla="*/ 0 h 3153433"/>
              <a:gd name="connsiteX6" fmla="*/ 9219396 w 11321170"/>
              <a:gd name="connsiteY6" fmla="*/ 0 h 3153433"/>
              <a:gd name="connsiteX7" fmla="*/ 11321170 w 11321170"/>
              <a:gd name="connsiteY7" fmla="*/ 0 h 3153433"/>
              <a:gd name="connsiteX8" fmla="*/ 10575206 w 11321170"/>
              <a:gd name="connsiteY8" fmla="*/ 3153433 h 3153433"/>
              <a:gd name="connsiteX9" fmla="*/ 8473432 w 11321170"/>
              <a:gd name="connsiteY9" fmla="*/ 3153433 h 3153433"/>
              <a:gd name="connsiteX10" fmla="*/ 7591352 w 11321170"/>
              <a:gd name="connsiteY10" fmla="*/ 3153433 h 3153433"/>
              <a:gd name="connsiteX11" fmla="*/ 5665105 w 11321170"/>
              <a:gd name="connsiteY11" fmla="*/ 3153433 h 3153433"/>
              <a:gd name="connsiteX12" fmla="*/ 5489578 w 11321170"/>
              <a:gd name="connsiteY12" fmla="*/ 3153433 h 3153433"/>
              <a:gd name="connsiteX13" fmla="*/ 2983855 w 11321170"/>
              <a:gd name="connsiteY13" fmla="*/ 3153433 h 3153433"/>
              <a:gd name="connsiteX14" fmla="*/ 2681251 w 11321170"/>
              <a:gd name="connsiteY14" fmla="*/ 3153433 h 3153433"/>
              <a:gd name="connsiteX15" fmla="*/ 0 w 11321170"/>
              <a:gd name="connsiteY15" fmla="*/ 3153433 h 3153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321170" h="3153433">
                <a:moveTo>
                  <a:pt x="745964" y="0"/>
                </a:moveTo>
                <a:lnTo>
                  <a:pt x="3427214" y="0"/>
                </a:lnTo>
                <a:lnTo>
                  <a:pt x="3729818" y="0"/>
                </a:lnTo>
                <a:lnTo>
                  <a:pt x="6235541" y="0"/>
                </a:lnTo>
                <a:lnTo>
                  <a:pt x="6411069" y="0"/>
                </a:lnTo>
                <a:lnTo>
                  <a:pt x="8337316" y="0"/>
                </a:lnTo>
                <a:lnTo>
                  <a:pt x="9219396" y="0"/>
                </a:lnTo>
                <a:lnTo>
                  <a:pt x="11321170" y="0"/>
                </a:lnTo>
                <a:lnTo>
                  <a:pt x="10575206" y="3153433"/>
                </a:lnTo>
                <a:lnTo>
                  <a:pt x="8473432" y="3153433"/>
                </a:lnTo>
                <a:lnTo>
                  <a:pt x="7591352" y="3153433"/>
                </a:lnTo>
                <a:lnTo>
                  <a:pt x="5665105" y="3153433"/>
                </a:lnTo>
                <a:lnTo>
                  <a:pt x="5489578" y="3153433"/>
                </a:lnTo>
                <a:lnTo>
                  <a:pt x="2983855" y="3153433"/>
                </a:lnTo>
                <a:lnTo>
                  <a:pt x="2681251" y="3153433"/>
                </a:lnTo>
                <a:lnTo>
                  <a:pt x="0" y="315343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89104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7143EAA-8A0A-4930-9B44-019F636DD6C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82307" y="-1"/>
            <a:ext cx="7209693" cy="6858001"/>
          </a:xfrm>
          <a:custGeom>
            <a:avLst/>
            <a:gdLst>
              <a:gd name="connsiteX0" fmla="*/ 3516923 w 7209693"/>
              <a:gd name="connsiteY0" fmla="*/ 0 h 6858001"/>
              <a:gd name="connsiteX1" fmla="*/ 7209693 w 7209693"/>
              <a:gd name="connsiteY1" fmla="*/ 0 h 6858001"/>
              <a:gd name="connsiteX2" fmla="*/ 7209693 w 7209693"/>
              <a:gd name="connsiteY2" fmla="*/ 6857999 h 6858001"/>
              <a:gd name="connsiteX3" fmla="*/ 4607193 w 7209693"/>
              <a:gd name="connsiteY3" fmla="*/ 6857999 h 6858001"/>
              <a:gd name="connsiteX4" fmla="*/ 4607192 w 7209693"/>
              <a:gd name="connsiteY4" fmla="*/ 6858001 h 6858001"/>
              <a:gd name="connsiteX5" fmla="*/ 0 w 7209693"/>
              <a:gd name="connsiteY5" fmla="*/ 6858001 h 6858001"/>
              <a:gd name="connsiteX6" fmla="*/ 1863947 w 7209693"/>
              <a:gd name="connsiteY6" fmla="*/ 1 h 6858001"/>
              <a:gd name="connsiteX7" fmla="*/ 3516923 w 7209693"/>
              <a:gd name="connsiteY7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09693" h="6858001">
                <a:moveTo>
                  <a:pt x="3516923" y="0"/>
                </a:moveTo>
                <a:lnTo>
                  <a:pt x="7209693" y="0"/>
                </a:lnTo>
                <a:lnTo>
                  <a:pt x="7209693" y="6857999"/>
                </a:lnTo>
                <a:lnTo>
                  <a:pt x="4607193" y="6857999"/>
                </a:lnTo>
                <a:lnTo>
                  <a:pt x="4607192" y="6858001"/>
                </a:lnTo>
                <a:lnTo>
                  <a:pt x="0" y="6858001"/>
                </a:lnTo>
                <a:lnTo>
                  <a:pt x="1863947" y="1"/>
                </a:lnTo>
                <a:lnTo>
                  <a:pt x="3516923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2560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EBFBEA4-72B1-4BEF-A1D7-3FAEAD07EAB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12192000" cy="6858001"/>
          </a:xfrm>
          <a:custGeom>
            <a:avLst/>
            <a:gdLst>
              <a:gd name="connsiteX0" fmla="*/ 0 w 12192000"/>
              <a:gd name="connsiteY0" fmla="*/ 0 h 6858001"/>
              <a:gd name="connsiteX1" fmla="*/ 12192000 w 12192000"/>
              <a:gd name="connsiteY1" fmla="*/ 0 h 6858001"/>
              <a:gd name="connsiteX2" fmla="*/ 12192000 w 12192000"/>
              <a:gd name="connsiteY2" fmla="*/ 5640226 h 6858001"/>
              <a:gd name="connsiteX3" fmla="*/ 6096000 w 12192000"/>
              <a:gd name="connsiteY3" fmla="*/ 6858001 h 6858001"/>
              <a:gd name="connsiteX4" fmla="*/ 0 w 12192000"/>
              <a:gd name="connsiteY4" fmla="*/ 5640226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1">
                <a:moveTo>
                  <a:pt x="0" y="0"/>
                </a:moveTo>
                <a:lnTo>
                  <a:pt x="12192000" y="0"/>
                </a:lnTo>
                <a:lnTo>
                  <a:pt x="12192000" y="5640226"/>
                </a:lnTo>
                <a:lnTo>
                  <a:pt x="6096000" y="6858001"/>
                </a:lnTo>
                <a:lnTo>
                  <a:pt x="0" y="564022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03528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>
            <a:extLst>
              <a:ext uri="{FF2B5EF4-FFF2-40B4-BE49-F238E27FC236}">
                <a16:creationId xmlns:a16="http://schemas.microsoft.com/office/drawing/2014/main" id="{D2B68374-E01F-464B-8763-C7585904768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80361" y="-190719"/>
            <a:ext cx="10140008" cy="7699325"/>
          </a:xfrm>
          <a:custGeom>
            <a:avLst/>
            <a:gdLst>
              <a:gd name="connsiteX0" fmla="*/ 5516738 w 10140008"/>
              <a:gd name="connsiteY0" fmla="*/ 6217803 h 7699325"/>
              <a:gd name="connsiteX1" fmla="*/ 6257499 w 10140008"/>
              <a:gd name="connsiteY1" fmla="*/ 6958564 h 7699325"/>
              <a:gd name="connsiteX2" fmla="*/ 5516738 w 10140008"/>
              <a:gd name="connsiteY2" fmla="*/ 7699325 h 7699325"/>
              <a:gd name="connsiteX3" fmla="*/ 4775977 w 10140008"/>
              <a:gd name="connsiteY3" fmla="*/ 6958564 h 7699325"/>
              <a:gd name="connsiteX4" fmla="*/ 5516738 w 10140008"/>
              <a:gd name="connsiteY4" fmla="*/ 6217803 h 7699325"/>
              <a:gd name="connsiteX5" fmla="*/ 6485314 w 10140008"/>
              <a:gd name="connsiteY5" fmla="*/ 5253447 h 7699325"/>
              <a:gd name="connsiteX6" fmla="*/ 6834310 w 10140008"/>
              <a:gd name="connsiteY6" fmla="*/ 5602443 h 7699325"/>
              <a:gd name="connsiteX7" fmla="*/ 6485314 w 10140008"/>
              <a:gd name="connsiteY7" fmla="*/ 5951439 h 7699325"/>
              <a:gd name="connsiteX8" fmla="*/ 6136318 w 10140008"/>
              <a:gd name="connsiteY8" fmla="*/ 5602443 h 7699325"/>
              <a:gd name="connsiteX9" fmla="*/ 6485314 w 10140008"/>
              <a:gd name="connsiteY9" fmla="*/ 5253447 h 7699325"/>
              <a:gd name="connsiteX10" fmla="*/ 8195048 w 10140008"/>
              <a:gd name="connsiteY10" fmla="*/ 5210730 h 7699325"/>
              <a:gd name="connsiteX11" fmla="*/ 8935809 w 10140008"/>
              <a:gd name="connsiteY11" fmla="*/ 5951491 h 7699325"/>
              <a:gd name="connsiteX12" fmla="*/ 8195048 w 10140008"/>
              <a:gd name="connsiteY12" fmla="*/ 6692252 h 7699325"/>
              <a:gd name="connsiteX13" fmla="*/ 7454287 w 10140008"/>
              <a:gd name="connsiteY13" fmla="*/ 5951491 h 7699325"/>
              <a:gd name="connsiteX14" fmla="*/ 8195048 w 10140008"/>
              <a:gd name="connsiteY14" fmla="*/ 5210730 h 7699325"/>
              <a:gd name="connsiteX15" fmla="*/ 2838428 w 10140008"/>
              <a:gd name="connsiteY15" fmla="*/ 4690994 h 7699325"/>
              <a:gd name="connsiteX16" fmla="*/ 3579188 w 10140008"/>
              <a:gd name="connsiteY16" fmla="*/ 5431755 h 7699325"/>
              <a:gd name="connsiteX17" fmla="*/ 2838428 w 10140008"/>
              <a:gd name="connsiteY17" fmla="*/ 6172516 h 7699325"/>
              <a:gd name="connsiteX18" fmla="*/ 2097668 w 10140008"/>
              <a:gd name="connsiteY18" fmla="*/ 5431755 h 7699325"/>
              <a:gd name="connsiteX19" fmla="*/ 2838428 w 10140008"/>
              <a:gd name="connsiteY19" fmla="*/ 4690994 h 7699325"/>
              <a:gd name="connsiteX20" fmla="*/ 348996 w 10140008"/>
              <a:gd name="connsiteY20" fmla="*/ 3845271 h 7699325"/>
              <a:gd name="connsiteX21" fmla="*/ 697992 w 10140008"/>
              <a:gd name="connsiteY21" fmla="*/ 4194267 h 7699325"/>
              <a:gd name="connsiteX22" fmla="*/ 348996 w 10140008"/>
              <a:gd name="connsiteY22" fmla="*/ 4543263 h 7699325"/>
              <a:gd name="connsiteX23" fmla="*/ 0 w 10140008"/>
              <a:gd name="connsiteY23" fmla="*/ 4194267 h 7699325"/>
              <a:gd name="connsiteX24" fmla="*/ 348996 w 10140008"/>
              <a:gd name="connsiteY24" fmla="*/ 3845271 h 7699325"/>
              <a:gd name="connsiteX25" fmla="*/ 8180047 w 10140008"/>
              <a:gd name="connsiteY25" fmla="*/ 3378232 h 7699325"/>
              <a:gd name="connsiteX26" fmla="*/ 8647086 w 10140008"/>
              <a:gd name="connsiteY26" fmla="*/ 3845271 h 7699325"/>
              <a:gd name="connsiteX27" fmla="*/ 8180047 w 10140008"/>
              <a:gd name="connsiteY27" fmla="*/ 4312310 h 7699325"/>
              <a:gd name="connsiteX28" fmla="*/ 7713008 w 10140008"/>
              <a:gd name="connsiteY28" fmla="*/ 3845271 h 7699325"/>
              <a:gd name="connsiteX29" fmla="*/ 8180047 w 10140008"/>
              <a:gd name="connsiteY29" fmla="*/ 3378232 h 7699325"/>
              <a:gd name="connsiteX30" fmla="*/ 9791012 w 10140008"/>
              <a:gd name="connsiteY30" fmla="*/ 3046695 h 7699325"/>
              <a:gd name="connsiteX31" fmla="*/ 10140008 w 10140008"/>
              <a:gd name="connsiteY31" fmla="*/ 3395691 h 7699325"/>
              <a:gd name="connsiteX32" fmla="*/ 9791012 w 10140008"/>
              <a:gd name="connsiteY32" fmla="*/ 3744687 h 7699325"/>
              <a:gd name="connsiteX33" fmla="*/ 9442016 w 10140008"/>
              <a:gd name="connsiteY33" fmla="*/ 3395691 h 7699325"/>
              <a:gd name="connsiteX34" fmla="*/ 9791012 w 10140008"/>
              <a:gd name="connsiteY34" fmla="*/ 3046695 h 7699325"/>
              <a:gd name="connsiteX35" fmla="*/ 2165674 w 10140008"/>
              <a:gd name="connsiteY35" fmla="*/ 2928652 h 7699325"/>
              <a:gd name="connsiteX36" fmla="*/ 2632714 w 10140008"/>
              <a:gd name="connsiteY36" fmla="*/ 3395691 h 7699325"/>
              <a:gd name="connsiteX37" fmla="*/ 2165674 w 10140008"/>
              <a:gd name="connsiteY37" fmla="*/ 3862730 h 7699325"/>
              <a:gd name="connsiteX38" fmla="*/ 1698636 w 10140008"/>
              <a:gd name="connsiteY38" fmla="*/ 3395691 h 7699325"/>
              <a:gd name="connsiteX39" fmla="*/ 2165674 w 10140008"/>
              <a:gd name="connsiteY39" fmla="*/ 2928652 h 7699325"/>
              <a:gd name="connsiteX40" fmla="*/ 4915639 w 10140008"/>
              <a:gd name="connsiteY40" fmla="*/ 2028710 h 7699325"/>
              <a:gd name="connsiteX41" fmla="*/ 6506650 w 10140008"/>
              <a:gd name="connsiteY41" fmla="*/ 3619719 h 7699325"/>
              <a:gd name="connsiteX42" fmla="*/ 4915639 w 10140008"/>
              <a:gd name="connsiteY42" fmla="*/ 5210730 h 7699325"/>
              <a:gd name="connsiteX43" fmla="*/ 3324628 w 10140008"/>
              <a:gd name="connsiteY43" fmla="*/ 3619719 h 7699325"/>
              <a:gd name="connsiteX44" fmla="*/ 4915639 w 10140008"/>
              <a:gd name="connsiteY44" fmla="*/ 2028710 h 7699325"/>
              <a:gd name="connsiteX45" fmla="*/ 3230192 w 10140008"/>
              <a:gd name="connsiteY45" fmla="*/ 1245231 h 7699325"/>
              <a:gd name="connsiteX46" fmla="*/ 3579188 w 10140008"/>
              <a:gd name="connsiteY46" fmla="*/ 1594227 h 7699325"/>
              <a:gd name="connsiteX47" fmla="*/ 3230192 w 10140008"/>
              <a:gd name="connsiteY47" fmla="*/ 1943223 h 7699325"/>
              <a:gd name="connsiteX48" fmla="*/ 2881197 w 10140008"/>
              <a:gd name="connsiteY48" fmla="*/ 1594227 h 7699325"/>
              <a:gd name="connsiteX49" fmla="*/ 3230192 w 10140008"/>
              <a:gd name="connsiteY49" fmla="*/ 1245231 h 7699325"/>
              <a:gd name="connsiteX50" fmla="*/ 7104103 w 10140008"/>
              <a:gd name="connsiteY50" fmla="*/ 934335 h 7699325"/>
              <a:gd name="connsiteX51" fmla="*/ 7844864 w 10140008"/>
              <a:gd name="connsiteY51" fmla="*/ 1675096 h 7699325"/>
              <a:gd name="connsiteX52" fmla="*/ 7104103 w 10140008"/>
              <a:gd name="connsiteY52" fmla="*/ 2415857 h 7699325"/>
              <a:gd name="connsiteX53" fmla="*/ 6363342 w 10140008"/>
              <a:gd name="connsiteY53" fmla="*/ 1675096 h 7699325"/>
              <a:gd name="connsiteX54" fmla="*/ 7104103 w 10140008"/>
              <a:gd name="connsiteY54" fmla="*/ 934335 h 7699325"/>
              <a:gd name="connsiteX55" fmla="*/ 1441775 w 10140008"/>
              <a:gd name="connsiteY55" fmla="*/ 853465 h 7699325"/>
              <a:gd name="connsiteX56" fmla="*/ 2182535 w 10140008"/>
              <a:gd name="connsiteY56" fmla="*/ 1594227 h 7699325"/>
              <a:gd name="connsiteX57" fmla="*/ 1441775 w 10140008"/>
              <a:gd name="connsiteY57" fmla="*/ 2334987 h 7699325"/>
              <a:gd name="connsiteX58" fmla="*/ 701013 w 10140008"/>
              <a:gd name="connsiteY58" fmla="*/ 1594227 h 7699325"/>
              <a:gd name="connsiteX59" fmla="*/ 1441775 w 10140008"/>
              <a:gd name="connsiteY59" fmla="*/ 853465 h 7699325"/>
              <a:gd name="connsiteX60" fmla="*/ 4775977 w 10140008"/>
              <a:gd name="connsiteY60" fmla="*/ 0 h 7699325"/>
              <a:gd name="connsiteX61" fmla="*/ 5516738 w 10140008"/>
              <a:gd name="connsiteY61" fmla="*/ 740761 h 7699325"/>
              <a:gd name="connsiteX62" fmla="*/ 4775977 w 10140008"/>
              <a:gd name="connsiteY62" fmla="*/ 1481522 h 7699325"/>
              <a:gd name="connsiteX63" fmla="*/ 4035216 w 10140008"/>
              <a:gd name="connsiteY63" fmla="*/ 740761 h 7699325"/>
              <a:gd name="connsiteX64" fmla="*/ 4775977 w 10140008"/>
              <a:gd name="connsiteY64" fmla="*/ 0 h 769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0140008" h="7699325">
                <a:moveTo>
                  <a:pt x="5516738" y="6217803"/>
                </a:moveTo>
                <a:cubicBezTo>
                  <a:pt x="5925849" y="6217803"/>
                  <a:pt x="6257499" y="6549453"/>
                  <a:pt x="6257499" y="6958564"/>
                </a:cubicBezTo>
                <a:cubicBezTo>
                  <a:pt x="6257499" y="7367675"/>
                  <a:pt x="5925849" y="7699325"/>
                  <a:pt x="5516738" y="7699325"/>
                </a:cubicBezTo>
                <a:cubicBezTo>
                  <a:pt x="5107627" y="7699325"/>
                  <a:pt x="4775977" y="7367675"/>
                  <a:pt x="4775977" y="6958564"/>
                </a:cubicBezTo>
                <a:cubicBezTo>
                  <a:pt x="4775977" y="6549453"/>
                  <a:pt x="5107627" y="6217803"/>
                  <a:pt x="5516738" y="6217803"/>
                </a:cubicBezTo>
                <a:close/>
                <a:moveTo>
                  <a:pt x="6485314" y="5253447"/>
                </a:moveTo>
                <a:cubicBezTo>
                  <a:pt x="6678059" y="5253447"/>
                  <a:pt x="6834310" y="5409698"/>
                  <a:pt x="6834310" y="5602443"/>
                </a:cubicBezTo>
                <a:cubicBezTo>
                  <a:pt x="6834310" y="5795188"/>
                  <a:pt x="6678059" y="5951439"/>
                  <a:pt x="6485314" y="5951439"/>
                </a:cubicBezTo>
                <a:cubicBezTo>
                  <a:pt x="6292569" y="5951439"/>
                  <a:pt x="6136318" y="5795188"/>
                  <a:pt x="6136318" y="5602443"/>
                </a:cubicBezTo>
                <a:cubicBezTo>
                  <a:pt x="6136318" y="5409698"/>
                  <a:pt x="6292569" y="5253447"/>
                  <a:pt x="6485314" y="5253447"/>
                </a:cubicBezTo>
                <a:close/>
                <a:moveTo>
                  <a:pt x="8195048" y="5210730"/>
                </a:moveTo>
                <a:cubicBezTo>
                  <a:pt x="8604159" y="5210730"/>
                  <a:pt x="8935809" y="5542380"/>
                  <a:pt x="8935809" y="5951491"/>
                </a:cubicBezTo>
                <a:cubicBezTo>
                  <a:pt x="8935809" y="6360602"/>
                  <a:pt x="8604159" y="6692252"/>
                  <a:pt x="8195048" y="6692252"/>
                </a:cubicBezTo>
                <a:cubicBezTo>
                  <a:pt x="7785937" y="6692252"/>
                  <a:pt x="7454287" y="6360602"/>
                  <a:pt x="7454287" y="5951491"/>
                </a:cubicBezTo>
                <a:cubicBezTo>
                  <a:pt x="7454287" y="5542380"/>
                  <a:pt x="7785937" y="5210730"/>
                  <a:pt x="8195048" y="5210730"/>
                </a:cubicBezTo>
                <a:close/>
                <a:moveTo>
                  <a:pt x="2838428" y="4690994"/>
                </a:moveTo>
                <a:cubicBezTo>
                  <a:pt x="3247538" y="4690994"/>
                  <a:pt x="3579188" y="5022644"/>
                  <a:pt x="3579188" y="5431755"/>
                </a:cubicBezTo>
                <a:cubicBezTo>
                  <a:pt x="3579188" y="5840866"/>
                  <a:pt x="3247538" y="6172516"/>
                  <a:pt x="2838428" y="6172516"/>
                </a:cubicBezTo>
                <a:cubicBezTo>
                  <a:pt x="2429317" y="6172516"/>
                  <a:pt x="2097668" y="5840866"/>
                  <a:pt x="2097668" y="5431755"/>
                </a:cubicBezTo>
                <a:cubicBezTo>
                  <a:pt x="2097668" y="5022644"/>
                  <a:pt x="2429317" y="4690994"/>
                  <a:pt x="2838428" y="4690994"/>
                </a:cubicBezTo>
                <a:close/>
                <a:moveTo>
                  <a:pt x="348996" y="3845271"/>
                </a:moveTo>
                <a:cubicBezTo>
                  <a:pt x="541741" y="3845271"/>
                  <a:pt x="697992" y="4001522"/>
                  <a:pt x="697992" y="4194267"/>
                </a:cubicBezTo>
                <a:cubicBezTo>
                  <a:pt x="697992" y="4387012"/>
                  <a:pt x="541741" y="4543263"/>
                  <a:pt x="348996" y="4543263"/>
                </a:cubicBezTo>
                <a:cubicBezTo>
                  <a:pt x="156251" y="4543263"/>
                  <a:pt x="0" y="4387012"/>
                  <a:pt x="0" y="4194267"/>
                </a:cubicBezTo>
                <a:cubicBezTo>
                  <a:pt x="0" y="4001522"/>
                  <a:pt x="156251" y="3845271"/>
                  <a:pt x="348996" y="3845271"/>
                </a:cubicBezTo>
                <a:close/>
                <a:moveTo>
                  <a:pt x="8180047" y="3378232"/>
                </a:moveTo>
                <a:cubicBezTo>
                  <a:pt x="8437986" y="3378232"/>
                  <a:pt x="8647086" y="3587332"/>
                  <a:pt x="8647086" y="3845271"/>
                </a:cubicBezTo>
                <a:cubicBezTo>
                  <a:pt x="8647086" y="4103210"/>
                  <a:pt x="8437986" y="4312310"/>
                  <a:pt x="8180047" y="4312310"/>
                </a:cubicBezTo>
                <a:cubicBezTo>
                  <a:pt x="7922108" y="4312310"/>
                  <a:pt x="7713008" y="4103210"/>
                  <a:pt x="7713008" y="3845271"/>
                </a:cubicBezTo>
                <a:cubicBezTo>
                  <a:pt x="7713008" y="3587332"/>
                  <a:pt x="7922108" y="3378232"/>
                  <a:pt x="8180047" y="3378232"/>
                </a:cubicBezTo>
                <a:close/>
                <a:moveTo>
                  <a:pt x="9791012" y="3046695"/>
                </a:moveTo>
                <a:cubicBezTo>
                  <a:pt x="9983757" y="3046695"/>
                  <a:pt x="10140008" y="3202946"/>
                  <a:pt x="10140008" y="3395691"/>
                </a:cubicBezTo>
                <a:cubicBezTo>
                  <a:pt x="10140008" y="3588436"/>
                  <a:pt x="9983757" y="3744687"/>
                  <a:pt x="9791012" y="3744687"/>
                </a:cubicBezTo>
                <a:cubicBezTo>
                  <a:pt x="9598267" y="3744687"/>
                  <a:pt x="9442016" y="3588436"/>
                  <a:pt x="9442016" y="3395691"/>
                </a:cubicBezTo>
                <a:cubicBezTo>
                  <a:pt x="9442016" y="3202946"/>
                  <a:pt x="9598267" y="3046695"/>
                  <a:pt x="9791012" y="3046695"/>
                </a:cubicBezTo>
                <a:close/>
                <a:moveTo>
                  <a:pt x="2165674" y="2928652"/>
                </a:moveTo>
                <a:cubicBezTo>
                  <a:pt x="2423614" y="2928652"/>
                  <a:pt x="2632714" y="3137753"/>
                  <a:pt x="2632714" y="3395691"/>
                </a:cubicBezTo>
                <a:cubicBezTo>
                  <a:pt x="2632714" y="3653630"/>
                  <a:pt x="2423614" y="3862730"/>
                  <a:pt x="2165674" y="3862730"/>
                </a:cubicBezTo>
                <a:cubicBezTo>
                  <a:pt x="1907736" y="3862730"/>
                  <a:pt x="1698636" y="3653630"/>
                  <a:pt x="1698636" y="3395691"/>
                </a:cubicBezTo>
                <a:cubicBezTo>
                  <a:pt x="1698636" y="3137753"/>
                  <a:pt x="1907736" y="2928652"/>
                  <a:pt x="2165674" y="2928652"/>
                </a:cubicBezTo>
                <a:close/>
                <a:moveTo>
                  <a:pt x="4915639" y="2028710"/>
                </a:moveTo>
                <a:cubicBezTo>
                  <a:pt x="5794330" y="2028710"/>
                  <a:pt x="6506650" y="2741029"/>
                  <a:pt x="6506650" y="3619719"/>
                </a:cubicBezTo>
                <a:cubicBezTo>
                  <a:pt x="6506650" y="4498410"/>
                  <a:pt x="5794330" y="5210730"/>
                  <a:pt x="4915639" y="5210730"/>
                </a:cubicBezTo>
                <a:cubicBezTo>
                  <a:pt x="4036948" y="5210730"/>
                  <a:pt x="3324628" y="4498410"/>
                  <a:pt x="3324628" y="3619719"/>
                </a:cubicBezTo>
                <a:cubicBezTo>
                  <a:pt x="3324628" y="2741029"/>
                  <a:pt x="4036948" y="2028710"/>
                  <a:pt x="4915639" y="2028710"/>
                </a:cubicBezTo>
                <a:close/>
                <a:moveTo>
                  <a:pt x="3230192" y="1245231"/>
                </a:moveTo>
                <a:cubicBezTo>
                  <a:pt x="3422937" y="1245231"/>
                  <a:pt x="3579188" y="1401482"/>
                  <a:pt x="3579188" y="1594227"/>
                </a:cubicBezTo>
                <a:cubicBezTo>
                  <a:pt x="3579188" y="1786972"/>
                  <a:pt x="3422937" y="1943223"/>
                  <a:pt x="3230192" y="1943223"/>
                </a:cubicBezTo>
                <a:cubicBezTo>
                  <a:pt x="3037447" y="1943223"/>
                  <a:pt x="2881197" y="1786972"/>
                  <a:pt x="2881197" y="1594227"/>
                </a:cubicBezTo>
                <a:cubicBezTo>
                  <a:pt x="2881197" y="1401482"/>
                  <a:pt x="3037447" y="1245231"/>
                  <a:pt x="3230192" y="1245231"/>
                </a:cubicBezTo>
                <a:close/>
                <a:moveTo>
                  <a:pt x="7104103" y="934335"/>
                </a:moveTo>
                <a:cubicBezTo>
                  <a:pt x="7513214" y="934335"/>
                  <a:pt x="7844864" y="1265985"/>
                  <a:pt x="7844864" y="1675096"/>
                </a:cubicBezTo>
                <a:cubicBezTo>
                  <a:pt x="7844864" y="2084207"/>
                  <a:pt x="7513214" y="2415857"/>
                  <a:pt x="7104103" y="2415857"/>
                </a:cubicBezTo>
                <a:cubicBezTo>
                  <a:pt x="6694992" y="2415857"/>
                  <a:pt x="6363342" y="2084207"/>
                  <a:pt x="6363342" y="1675096"/>
                </a:cubicBezTo>
                <a:cubicBezTo>
                  <a:pt x="6363342" y="1265985"/>
                  <a:pt x="6694992" y="934335"/>
                  <a:pt x="7104103" y="934335"/>
                </a:cubicBezTo>
                <a:close/>
                <a:moveTo>
                  <a:pt x="1441775" y="853465"/>
                </a:moveTo>
                <a:cubicBezTo>
                  <a:pt x="1850886" y="853465"/>
                  <a:pt x="2182535" y="1185115"/>
                  <a:pt x="2182535" y="1594227"/>
                </a:cubicBezTo>
                <a:cubicBezTo>
                  <a:pt x="2182535" y="2003338"/>
                  <a:pt x="1850886" y="2334987"/>
                  <a:pt x="1441775" y="2334987"/>
                </a:cubicBezTo>
                <a:cubicBezTo>
                  <a:pt x="1032664" y="2334987"/>
                  <a:pt x="701013" y="2003338"/>
                  <a:pt x="701013" y="1594227"/>
                </a:cubicBezTo>
                <a:cubicBezTo>
                  <a:pt x="701013" y="1185115"/>
                  <a:pt x="1032664" y="853465"/>
                  <a:pt x="1441775" y="853465"/>
                </a:cubicBezTo>
                <a:close/>
                <a:moveTo>
                  <a:pt x="4775977" y="0"/>
                </a:moveTo>
                <a:cubicBezTo>
                  <a:pt x="5185088" y="0"/>
                  <a:pt x="5516738" y="331650"/>
                  <a:pt x="5516738" y="740761"/>
                </a:cubicBezTo>
                <a:cubicBezTo>
                  <a:pt x="5516738" y="1149872"/>
                  <a:pt x="5185088" y="1481522"/>
                  <a:pt x="4775977" y="1481522"/>
                </a:cubicBezTo>
                <a:cubicBezTo>
                  <a:pt x="4366866" y="1481522"/>
                  <a:pt x="4035216" y="1149872"/>
                  <a:pt x="4035216" y="740761"/>
                </a:cubicBezTo>
                <a:cubicBezTo>
                  <a:pt x="4035216" y="331650"/>
                  <a:pt x="4366866" y="0"/>
                  <a:pt x="477597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01131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2056A72-F544-40FC-A1C3-88ABEDA3D9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1167" y="275567"/>
            <a:ext cx="3729818" cy="3153433"/>
          </a:xfrm>
          <a:custGeom>
            <a:avLst/>
            <a:gdLst>
              <a:gd name="connsiteX0" fmla="*/ 745964 w 3729818"/>
              <a:gd name="connsiteY0" fmla="*/ 0 h 3153433"/>
              <a:gd name="connsiteX1" fmla="*/ 3729818 w 3729818"/>
              <a:gd name="connsiteY1" fmla="*/ 0 h 3153433"/>
              <a:gd name="connsiteX2" fmla="*/ 2983855 w 3729818"/>
              <a:gd name="connsiteY2" fmla="*/ 3153433 h 3153433"/>
              <a:gd name="connsiteX3" fmla="*/ 0 w 3729818"/>
              <a:gd name="connsiteY3" fmla="*/ 3153433 h 3153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9818" h="3153433">
                <a:moveTo>
                  <a:pt x="745964" y="0"/>
                </a:moveTo>
                <a:lnTo>
                  <a:pt x="3729818" y="0"/>
                </a:lnTo>
                <a:lnTo>
                  <a:pt x="2983855" y="3153433"/>
                </a:lnTo>
                <a:lnTo>
                  <a:pt x="0" y="315343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C0904CC-44CE-4702-B048-2BFBF85FFA1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24330" y="2129201"/>
            <a:ext cx="3729818" cy="3153433"/>
          </a:xfrm>
          <a:custGeom>
            <a:avLst/>
            <a:gdLst>
              <a:gd name="connsiteX0" fmla="*/ 745964 w 3729818"/>
              <a:gd name="connsiteY0" fmla="*/ 0 h 3153433"/>
              <a:gd name="connsiteX1" fmla="*/ 3729818 w 3729818"/>
              <a:gd name="connsiteY1" fmla="*/ 0 h 3153433"/>
              <a:gd name="connsiteX2" fmla="*/ 2983855 w 3729818"/>
              <a:gd name="connsiteY2" fmla="*/ 3153433 h 3153433"/>
              <a:gd name="connsiteX3" fmla="*/ 0 w 3729818"/>
              <a:gd name="connsiteY3" fmla="*/ 3153433 h 3153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9818" h="3153433">
                <a:moveTo>
                  <a:pt x="745964" y="0"/>
                </a:moveTo>
                <a:lnTo>
                  <a:pt x="3729818" y="0"/>
                </a:lnTo>
                <a:lnTo>
                  <a:pt x="2983855" y="3153433"/>
                </a:lnTo>
                <a:lnTo>
                  <a:pt x="0" y="315343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CDBAF8E9-22C7-4122-BEED-6440D261E8B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83307" y="3704567"/>
            <a:ext cx="3729818" cy="3153433"/>
          </a:xfrm>
          <a:custGeom>
            <a:avLst/>
            <a:gdLst>
              <a:gd name="connsiteX0" fmla="*/ 745964 w 3729818"/>
              <a:gd name="connsiteY0" fmla="*/ 0 h 3153433"/>
              <a:gd name="connsiteX1" fmla="*/ 3729818 w 3729818"/>
              <a:gd name="connsiteY1" fmla="*/ 0 h 3153433"/>
              <a:gd name="connsiteX2" fmla="*/ 2983855 w 3729818"/>
              <a:gd name="connsiteY2" fmla="*/ 3153433 h 3153433"/>
              <a:gd name="connsiteX3" fmla="*/ 0 w 3729818"/>
              <a:gd name="connsiteY3" fmla="*/ 3153433 h 3153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9818" h="3153433">
                <a:moveTo>
                  <a:pt x="745964" y="0"/>
                </a:moveTo>
                <a:lnTo>
                  <a:pt x="3729818" y="0"/>
                </a:lnTo>
                <a:lnTo>
                  <a:pt x="2983855" y="3153433"/>
                </a:lnTo>
                <a:lnTo>
                  <a:pt x="0" y="315343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218341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B9CC69F-760D-47C5-8416-8BB9A7E008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231091" y="1773382"/>
            <a:ext cx="3729818" cy="2377578"/>
          </a:xfrm>
          <a:custGeom>
            <a:avLst/>
            <a:gdLst>
              <a:gd name="connsiteX0" fmla="*/ 745964 w 3729818"/>
              <a:gd name="connsiteY0" fmla="*/ 0 h 2377578"/>
              <a:gd name="connsiteX1" fmla="*/ 3729818 w 3729818"/>
              <a:gd name="connsiteY1" fmla="*/ 0 h 2377578"/>
              <a:gd name="connsiteX2" fmla="*/ 2983855 w 3729818"/>
              <a:gd name="connsiteY2" fmla="*/ 2377578 h 2377578"/>
              <a:gd name="connsiteX3" fmla="*/ 0 w 3729818"/>
              <a:gd name="connsiteY3" fmla="*/ 2377578 h 2377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9818" h="2377578">
                <a:moveTo>
                  <a:pt x="745964" y="0"/>
                </a:moveTo>
                <a:lnTo>
                  <a:pt x="3729818" y="0"/>
                </a:lnTo>
                <a:lnTo>
                  <a:pt x="2983855" y="2377578"/>
                </a:lnTo>
                <a:lnTo>
                  <a:pt x="0" y="237757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F558F67-AA32-4BB7-BF0E-84B55FC4CE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533927" y="1773382"/>
            <a:ext cx="3729818" cy="2377578"/>
          </a:xfrm>
          <a:custGeom>
            <a:avLst/>
            <a:gdLst>
              <a:gd name="connsiteX0" fmla="*/ 745964 w 3729818"/>
              <a:gd name="connsiteY0" fmla="*/ 0 h 2377578"/>
              <a:gd name="connsiteX1" fmla="*/ 3729818 w 3729818"/>
              <a:gd name="connsiteY1" fmla="*/ 0 h 2377578"/>
              <a:gd name="connsiteX2" fmla="*/ 2983855 w 3729818"/>
              <a:gd name="connsiteY2" fmla="*/ 2377578 h 2377578"/>
              <a:gd name="connsiteX3" fmla="*/ 0 w 3729818"/>
              <a:gd name="connsiteY3" fmla="*/ 2377578 h 2377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9818" h="2377578">
                <a:moveTo>
                  <a:pt x="745964" y="0"/>
                </a:moveTo>
                <a:lnTo>
                  <a:pt x="3729818" y="0"/>
                </a:lnTo>
                <a:lnTo>
                  <a:pt x="2983855" y="2377578"/>
                </a:lnTo>
                <a:lnTo>
                  <a:pt x="0" y="237757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F0D6D5F-23FF-4532-8A37-154F87302B8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28254" y="1773382"/>
            <a:ext cx="3729818" cy="2377578"/>
          </a:xfrm>
          <a:custGeom>
            <a:avLst/>
            <a:gdLst>
              <a:gd name="connsiteX0" fmla="*/ 745964 w 3729818"/>
              <a:gd name="connsiteY0" fmla="*/ 0 h 2377578"/>
              <a:gd name="connsiteX1" fmla="*/ 3729818 w 3729818"/>
              <a:gd name="connsiteY1" fmla="*/ 0 h 2377578"/>
              <a:gd name="connsiteX2" fmla="*/ 2983855 w 3729818"/>
              <a:gd name="connsiteY2" fmla="*/ 2377578 h 2377578"/>
              <a:gd name="connsiteX3" fmla="*/ 0 w 3729818"/>
              <a:gd name="connsiteY3" fmla="*/ 2377578 h 2377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9818" h="2377578">
                <a:moveTo>
                  <a:pt x="745964" y="0"/>
                </a:moveTo>
                <a:lnTo>
                  <a:pt x="3729818" y="0"/>
                </a:lnTo>
                <a:lnTo>
                  <a:pt x="2983855" y="2377578"/>
                </a:lnTo>
                <a:lnTo>
                  <a:pt x="0" y="237757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34004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EA7E85D-FE1F-47B7-BA47-1660545C262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817113" y="2422698"/>
            <a:ext cx="4857177" cy="5896359"/>
          </a:xfrm>
          <a:custGeom>
            <a:avLst/>
            <a:gdLst>
              <a:gd name="connsiteX0" fmla="*/ 2677808 w 4857177"/>
              <a:gd name="connsiteY0" fmla="*/ 0 h 5896359"/>
              <a:gd name="connsiteX1" fmla="*/ 4857177 w 4857177"/>
              <a:gd name="connsiteY1" fmla="*/ 1258259 h 5896359"/>
              <a:gd name="connsiteX2" fmla="*/ 2179368 w 4857177"/>
              <a:gd name="connsiteY2" fmla="*/ 5896359 h 5896359"/>
              <a:gd name="connsiteX3" fmla="*/ 0 w 4857177"/>
              <a:gd name="connsiteY3" fmla="*/ 4638100 h 589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7177" h="5896359">
                <a:moveTo>
                  <a:pt x="2677808" y="0"/>
                </a:moveTo>
                <a:lnTo>
                  <a:pt x="4857177" y="1258259"/>
                </a:lnTo>
                <a:lnTo>
                  <a:pt x="2179368" y="5896359"/>
                </a:lnTo>
                <a:lnTo>
                  <a:pt x="0" y="46381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CBEF7F5-4B14-4856-BAE8-7DD6A536958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803466" y="2786538"/>
            <a:ext cx="4857178" cy="5896359"/>
          </a:xfrm>
          <a:custGeom>
            <a:avLst/>
            <a:gdLst>
              <a:gd name="connsiteX0" fmla="*/ 2677809 w 4857178"/>
              <a:gd name="connsiteY0" fmla="*/ 0 h 5896359"/>
              <a:gd name="connsiteX1" fmla="*/ 4857178 w 4857178"/>
              <a:gd name="connsiteY1" fmla="*/ 1258259 h 5896359"/>
              <a:gd name="connsiteX2" fmla="*/ 2179369 w 4857178"/>
              <a:gd name="connsiteY2" fmla="*/ 5896359 h 5896359"/>
              <a:gd name="connsiteX3" fmla="*/ 0 w 4857178"/>
              <a:gd name="connsiteY3" fmla="*/ 4638100 h 589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7178" h="5896359">
                <a:moveTo>
                  <a:pt x="2677809" y="0"/>
                </a:moveTo>
                <a:lnTo>
                  <a:pt x="4857178" y="1258259"/>
                </a:lnTo>
                <a:lnTo>
                  <a:pt x="2179369" y="5896359"/>
                </a:lnTo>
                <a:lnTo>
                  <a:pt x="0" y="46381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B8A95F71-6D6A-4651-8CD9-25CEDABF235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635065" y="2786536"/>
            <a:ext cx="4857178" cy="5896359"/>
          </a:xfrm>
          <a:custGeom>
            <a:avLst/>
            <a:gdLst>
              <a:gd name="connsiteX0" fmla="*/ 2677809 w 4857178"/>
              <a:gd name="connsiteY0" fmla="*/ 0 h 5896359"/>
              <a:gd name="connsiteX1" fmla="*/ 4857178 w 4857178"/>
              <a:gd name="connsiteY1" fmla="*/ 1258259 h 5896359"/>
              <a:gd name="connsiteX2" fmla="*/ 2179369 w 4857178"/>
              <a:gd name="connsiteY2" fmla="*/ 5896359 h 5896359"/>
              <a:gd name="connsiteX3" fmla="*/ 0 w 4857178"/>
              <a:gd name="connsiteY3" fmla="*/ 4638100 h 589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7178" h="5896359">
                <a:moveTo>
                  <a:pt x="2677809" y="0"/>
                </a:moveTo>
                <a:lnTo>
                  <a:pt x="4857178" y="1258259"/>
                </a:lnTo>
                <a:lnTo>
                  <a:pt x="2179369" y="5896359"/>
                </a:lnTo>
                <a:lnTo>
                  <a:pt x="0" y="46381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839671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8538BE-7939-44BF-9243-D557D72B301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6137" y="983612"/>
            <a:ext cx="2544763" cy="489077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id-ID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E9E23439-5D9C-4FA4-88FB-3C41F5F4147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16403" y="2643188"/>
            <a:ext cx="2544763" cy="489077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178222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43F2EC4-81C2-4CA4-A1C1-02CEE25EC24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72903" y="-1"/>
            <a:ext cx="8215557" cy="6858000"/>
          </a:xfrm>
          <a:custGeom>
            <a:avLst/>
            <a:gdLst>
              <a:gd name="connsiteX0" fmla="*/ 2558583 w 8215557"/>
              <a:gd name="connsiteY0" fmla="*/ 0 h 6858000"/>
              <a:gd name="connsiteX1" fmla="*/ 8215557 w 8215557"/>
              <a:gd name="connsiteY1" fmla="*/ 0 h 6858000"/>
              <a:gd name="connsiteX2" fmla="*/ 5656974 w 8215557"/>
              <a:gd name="connsiteY2" fmla="*/ 6858000 h 6858000"/>
              <a:gd name="connsiteX3" fmla="*/ 0 w 82155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15557" h="6858000">
                <a:moveTo>
                  <a:pt x="2558583" y="0"/>
                </a:moveTo>
                <a:lnTo>
                  <a:pt x="8215557" y="0"/>
                </a:lnTo>
                <a:lnTo>
                  <a:pt x="565697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490395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EA7E586-47A8-404A-BB70-86709FD59C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024554"/>
            <a:ext cx="12192000" cy="3833446"/>
          </a:xfrm>
          <a:custGeom>
            <a:avLst/>
            <a:gdLst>
              <a:gd name="connsiteX0" fmla="*/ 0 w 12192000"/>
              <a:gd name="connsiteY0" fmla="*/ 0 h 3833446"/>
              <a:gd name="connsiteX1" fmla="*/ 12192000 w 12192000"/>
              <a:gd name="connsiteY1" fmla="*/ 0 h 3833446"/>
              <a:gd name="connsiteX2" fmla="*/ 12192000 w 12192000"/>
              <a:gd name="connsiteY2" fmla="*/ 3833446 h 3833446"/>
              <a:gd name="connsiteX3" fmla="*/ 0 w 12192000"/>
              <a:gd name="connsiteY3" fmla="*/ 3833446 h 383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833446">
                <a:moveTo>
                  <a:pt x="0" y="0"/>
                </a:moveTo>
                <a:lnTo>
                  <a:pt x="12192000" y="0"/>
                </a:lnTo>
                <a:lnTo>
                  <a:pt x="12192000" y="3833446"/>
                </a:lnTo>
                <a:lnTo>
                  <a:pt x="0" y="383344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298891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10D57E2-E1DD-4942-A51B-54B1F534C3C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814756" y="0"/>
            <a:ext cx="8574526" cy="6858000"/>
          </a:xfrm>
          <a:custGeom>
            <a:avLst/>
            <a:gdLst>
              <a:gd name="connsiteX0" fmla="*/ 6622541 w 8574526"/>
              <a:gd name="connsiteY0" fmla="*/ 0 h 6858000"/>
              <a:gd name="connsiteX1" fmla="*/ 8574526 w 8574526"/>
              <a:gd name="connsiteY1" fmla="*/ 0 h 6858000"/>
              <a:gd name="connsiteX2" fmla="*/ 6188091 w 8574526"/>
              <a:gd name="connsiteY2" fmla="*/ 6858000 h 6858000"/>
              <a:gd name="connsiteX3" fmla="*/ 4236105 w 8574526"/>
              <a:gd name="connsiteY3" fmla="*/ 6858000 h 6858000"/>
              <a:gd name="connsiteX4" fmla="*/ 4504488 w 8574526"/>
              <a:gd name="connsiteY4" fmla="*/ 0 h 6858000"/>
              <a:gd name="connsiteX5" fmla="*/ 6456474 w 8574526"/>
              <a:gd name="connsiteY5" fmla="*/ 0 h 6858000"/>
              <a:gd name="connsiteX6" fmla="*/ 4070038 w 8574526"/>
              <a:gd name="connsiteY6" fmla="*/ 6858000 h 6858000"/>
              <a:gd name="connsiteX7" fmla="*/ 2118053 w 8574526"/>
              <a:gd name="connsiteY7" fmla="*/ 6858000 h 6858000"/>
              <a:gd name="connsiteX8" fmla="*/ 2386436 w 8574526"/>
              <a:gd name="connsiteY8" fmla="*/ 0 h 6858000"/>
              <a:gd name="connsiteX9" fmla="*/ 4338421 w 8574526"/>
              <a:gd name="connsiteY9" fmla="*/ 0 h 6858000"/>
              <a:gd name="connsiteX10" fmla="*/ 1951985 w 8574526"/>
              <a:gd name="connsiteY10" fmla="*/ 6858000 h 6858000"/>
              <a:gd name="connsiteX11" fmla="*/ 0 w 8574526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574526" h="6858000">
                <a:moveTo>
                  <a:pt x="6622541" y="0"/>
                </a:moveTo>
                <a:lnTo>
                  <a:pt x="8574526" y="0"/>
                </a:lnTo>
                <a:lnTo>
                  <a:pt x="6188091" y="6858000"/>
                </a:lnTo>
                <a:lnTo>
                  <a:pt x="4236105" y="6858000"/>
                </a:lnTo>
                <a:close/>
                <a:moveTo>
                  <a:pt x="4504488" y="0"/>
                </a:moveTo>
                <a:lnTo>
                  <a:pt x="6456474" y="0"/>
                </a:lnTo>
                <a:lnTo>
                  <a:pt x="4070038" y="6858000"/>
                </a:lnTo>
                <a:lnTo>
                  <a:pt x="2118053" y="6858000"/>
                </a:lnTo>
                <a:close/>
                <a:moveTo>
                  <a:pt x="2386436" y="0"/>
                </a:moveTo>
                <a:lnTo>
                  <a:pt x="4338421" y="0"/>
                </a:lnTo>
                <a:lnTo>
                  <a:pt x="195198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68969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47A1B6E-CA50-46A0-B75A-C79C6FB7A60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7209693" cy="6858001"/>
          </a:xfrm>
          <a:custGeom>
            <a:avLst/>
            <a:gdLst>
              <a:gd name="connsiteX0" fmla="*/ 2602501 w 7209693"/>
              <a:gd name="connsiteY0" fmla="*/ 0 h 6858001"/>
              <a:gd name="connsiteX1" fmla="*/ 7209693 w 7209693"/>
              <a:gd name="connsiteY1" fmla="*/ 0 h 6858001"/>
              <a:gd name="connsiteX2" fmla="*/ 5345746 w 7209693"/>
              <a:gd name="connsiteY2" fmla="*/ 6858000 h 6858001"/>
              <a:gd name="connsiteX3" fmla="*/ 3692770 w 7209693"/>
              <a:gd name="connsiteY3" fmla="*/ 6858000 h 6858001"/>
              <a:gd name="connsiteX4" fmla="*/ 3692770 w 7209693"/>
              <a:gd name="connsiteY4" fmla="*/ 6858001 h 6858001"/>
              <a:gd name="connsiteX5" fmla="*/ 0 w 7209693"/>
              <a:gd name="connsiteY5" fmla="*/ 6858001 h 6858001"/>
              <a:gd name="connsiteX6" fmla="*/ 0 w 7209693"/>
              <a:gd name="connsiteY6" fmla="*/ 2 h 6858001"/>
              <a:gd name="connsiteX7" fmla="*/ 2602500 w 7209693"/>
              <a:gd name="connsiteY7" fmla="*/ 2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09693" h="6858001">
                <a:moveTo>
                  <a:pt x="2602501" y="0"/>
                </a:moveTo>
                <a:lnTo>
                  <a:pt x="7209693" y="0"/>
                </a:lnTo>
                <a:lnTo>
                  <a:pt x="5345746" y="6858000"/>
                </a:lnTo>
                <a:lnTo>
                  <a:pt x="3692770" y="6858000"/>
                </a:lnTo>
                <a:lnTo>
                  <a:pt x="3692770" y="6858001"/>
                </a:lnTo>
                <a:lnTo>
                  <a:pt x="0" y="6858001"/>
                </a:lnTo>
                <a:lnTo>
                  <a:pt x="0" y="2"/>
                </a:lnTo>
                <a:lnTo>
                  <a:pt x="2602500" y="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066586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69C2813-29BA-46B3-A1C2-506E2F5EDD7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833446"/>
          </a:xfrm>
          <a:custGeom>
            <a:avLst/>
            <a:gdLst>
              <a:gd name="connsiteX0" fmla="*/ 0 w 12192000"/>
              <a:gd name="connsiteY0" fmla="*/ 0 h 3833446"/>
              <a:gd name="connsiteX1" fmla="*/ 12192000 w 12192000"/>
              <a:gd name="connsiteY1" fmla="*/ 0 h 3833446"/>
              <a:gd name="connsiteX2" fmla="*/ 12192000 w 12192000"/>
              <a:gd name="connsiteY2" fmla="*/ 3833446 h 3833446"/>
              <a:gd name="connsiteX3" fmla="*/ 0 w 12192000"/>
              <a:gd name="connsiteY3" fmla="*/ 3833446 h 383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833446">
                <a:moveTo>
                  <a:pt x="0" y="0"/>
                </a:moveTo>
                <a:lnTo>
                  <a:pt x="12192000" y="0"/>
                </a:lnTo>
                <a:lnTo>
                  <a:pt x="12192000" y="3833446"/>
                </a:lnTo>
                <a:lnTo>
                  <a:pt x="0" y="383344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966581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25062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7619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742C14F-BB7D-4AB0-B30F-90679F2FBA8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9070" y="2321168"/>
            <a:ext cx="5569682" cy="2068200"/>
          </a:xfrm>
          <a:custGeom>
            <a:avLst/>
            <a:gdLst>
              <a:gd name="connsiteX0" fmla="*/ 647358 w 5569682"/>
              <a:gd name="connsiteY0" fmla="*/ 0 h 2068200"/>
              <a:gd name="connsiteX1" fmla="*/ 2980250 w 5569682"/>
              <a:gd name="connsiteY1" fmla="*/ 0 h 2068200"/>
              <a:gd name="connsiteX2" fmla="*/ 3236790 w 5569682"/>
              <a:gd name="connsiteY2" fmla="*/ 0 h 2068200"/>
              <a:gd name="connsiteX3" fmla="*/ 5569682 w 5569682"/>
              <a:gd name="connsiteY3" fmla="*/ 0 h 2068200"/>
              <a:gd name="connsiteX4" fmla="*/ 4922324 w 5569682"/>
              <a:gd name="connsiteY4" fmla="*/ 2068200 h 2068200"/>
              <a:gd name="connsiteX5" fmla="*/ 2589432 w 5569682"/>
              <a:gd name="connsiteY5" fmla="*/ 2068200 h 2068200"/>
              <a:gd name="connsiteX6" fmla="*/ 2332892 w 5569682"/>
              <a:gd name="connsiteY6" fmla="*/ 2068200 h 2068200"/>
              <a:gd name="connsiteX7" fmla="*/ 0 w 5569682"/>
              <a:gd name="connsiteY7" fmla="*/ 2068200 h 206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9682" h="2068200">
                <a:moveTo>
                  <a:pt x="647358" y="0"/>
                </a:moveTo>
                <a:lnTo>
                  <a:pt x="2980250" y="0"/>
                </a:lnTo>
                <a:lnTo>
                  <a:pt x="3236790" y="0"/>
                </a:lnTo>
                <a:lnTo>
                  <a:pt x="5569682" y="0"/>
                </a:lnTo>
                <a:lnTo>
                  <a:pt x="4922324" y="2068200"/>
                </a:lnTo>
                <a:lnTo>
                  <a:pt x="2589432" y="2068200"/>
                </a:lnTo>
                <a:lnTo>
                  <a:pt x="2332892" y="2068200"/>
                </a:lnTo>
                <a:lnTo>
                  <a:pt x="0" y="20682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F867023-D4C6-478E-ACF5-62E4E908139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43245" y="2321169"/>
            <a:ext cx="5569682" cy="2068200"/>
          </a:xfrm>
          <a:custGeom>
            <a:avLst/>
            <a:gdLst>
              <a:gd name="connsiteX0" fmla="*/ 647358 w 5569682"/>
              <a:gd name="connsiteY0" fmla="*/ 0 h 2068200"/>
              <a:gd name="connsiteX1" fmla="*/ 2980250 w 5569682"/>
              <a:gd name="connsiteY1" fmla="*/ 0 h 2068200"/>
              <a:gd name="connsiteX2" fmla="*/ 3236790 w 5569682"/>
              <a:gd name="connsiteY2" fmla="*/ 0 h 2068200"/>
              <a:gd name="connsiteX3" fmla="*/ 5569682 w 5569682"/>
              <a:gd name="connsiteY3" fmla="*/ 0 h 2068200"/>
              <a:gd name="connsiteX4" fmla="*/ 4922324 w 5569682"/>
              <a:gd name="connsiteY4" fmla="*/ 2068200 h 2068200"/>
              <a:gd name="connsiteX5" fmla="*/ 2589432 w 5569682"/>
              <a:gd name="connsiteY5" fmla="*/ 2068200 h 2068200"/>
              <a:gd name="connsiteX6" fmla="*/ 2332892 w 5569682"/>
              <a:gd name="connsiteY6" fmla="*/ 2068200 h 2068200"/>
              <a:gd name="connsiteX7" fmla="*/ 0 w 5569682"/>
              <a:gd name="connsiteY7" fmla="*/ 2068200 h 206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9682" h="2068200">
                <a:moveTo>
                  <a:pt x="647358" y="0"/>
                </a:moveTo>
                <a:lnTo>
                  <a:pt x="2980250" y="0"/>
                </a:lnTo>
                <a:lnTo>
                  <a:pt x="3236790" y="0"/>
                </a:lnTo>
                <a:lnTo>
                  <a:pt x="5569682" y="0"/>
                </a:lnTo>
                <a:lnTo>
                  <a:pt x="4922324" y="2068200"/>
                </a:lnTo>
                <a:lnTo>
                  <a:pt x="2589432" y="2068200"/>
                </a:lnTo>
                <a:lnTo>
                  <a:pt x="2332892" y="2068200"/>
                </a:lnTo>
                <a:lnTo>
                  <a:pt x="0" y="20682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991D3808-2FF0-4AF2-BE0A-D57698A4188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9071" y="4789800"/>
            <a:ext cx="5569682" cy="2068200"/>
          </a:xfrm>
          <a:custGeom>
            <a:avLst/>
            <a:gdLst>
              <a:gd name="connsiteX0" fmla="*/ 647358 w 5569682"/>
              <a:gd name="connsiteY0" fmla="*/ 0 h 2068200"/>
              <a:gd name="connsiteX1" fmla="*/ 2980250 w 5569682"/>
              <a:gd name="connsiteY1" fmla="*/ 0 h 2068200"/>
              <a:gd name="connsiteX2" fmla="*/ 3236790 w 5569682"/>
              <a:gd name="connsiteY2" fmla="*/ 0 h 2068200"/>
              <a:gd name="connsiteX3" fmla="*/ 5569682 w 5569682"/>
              <a:gd name="connsiteY3" fmla="*/ 0 h 2068200"/>
              <a:gd name="connsiteX4" fmla="*/ 4922324 w 5569682"/>
              <a:gd name="connsiteY4" fmla="*/ 2068200 h 2068200"/>
              <a:gd name="connsiteX5" fmla="*/ 2589432 w 5569682"/>
              <a:gd name="connsiteY5" fmla="*/ 2068200 h 2068200"/>
              <a:gd name="connsiteX6" fmla="*/ 2332892 w 5569682"/>
              <a:gd name="connsiteY6" fmla="*/ 2068200 h 2068200"/>
              <a:gd name="connsiteX7" fmla="*/ 0 w 5569682"/>
              <a:gd name="connsiteY7" fmla="*/ 2068200 h 206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9682" h="2068200">
                <a:moveTo>
                  <a:pt x="647358" y="0"/>
                </a:moveTo>
                <a:lnTo>
                  <a:pt x="2980250" y="0"/>
                </a:lnTo>
                <a:lnTo>
                  <a:pt x="3236790" y="0"/>
                </a:lnTo>
                <a:lnTo>
                  <a:pt x="5569682" y="0"/>
                </a:lnTo>
                <a:lnTo>
                  <a:pt x="4922324" y="2068200"/>
                </a:lnTo>
                <a:lnTo>
                  <a:pt x="2589432" y="2068200"/>
                </a:lnTo>
                <a:lnTo>
                  <a:pt x="2332892" y="2068200"/>
                </a:lnTo>
                <a:lnTo>
                  <a:pt x="0" y="20682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AE4D4BA-F252-4163-BC93-0CD2E2DEE2C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43245" y="4789799"/>
            <a:ext cx="5569682" cy="2068200"/>
          </a:xfrm>
          <a:custGeom>
            <a:avLst/>
            <a:gdLst>
              <a:gd name="connsiteX0" fmla="*/ 647358 w 5569682"/>
              <a:gd name="connsiteY0" fmla="*/ 0 h 2068200"/>
              <a:gd name="connsiteX1" fmla="*/ 2980250 w 5569682"/>
              <a:gd name="connsiteY1" fmla="*/ 0 h 2068200"/>
              <a:gd name="connsiteX2" fmla="*/ 3236790 w 5569682"/>
              <a:gd name="connsiteY2" fmla="*/ 0 h 2068200"/>
              <a:gd name="connsiteX3" fmla="*/ 5569682 w 5569682"/>
              <a:gd name="connsiteY3" fmla="*/ 0 h 2068200"/>
              <a:gd name="connsiteX4" fmla="*/ 4922324 w 5569682"/>
              <a:gd name="connsiteY4" fmla="*/ 2068200 h 2068200"/>
              <a:gd name="connsiteX5" fmla="*/ 2589432 w 5569682"/>
              <a:gd name="connsiteY5" fmla="*/ 2068200 h 2068200"/>
              <a:gd name="connsiteX6" fmla="*/ 2332892 w 5569682"/>
              <a:gd name="connsiteY6" fmla="*/ 2068200 h 2068200"/>
              <a:gd name="connsiteX7" fmla="*/ 0 w 5569682"/>
              <a:gd name="connsiteY7" fmla="*/ 2068200 h 206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9682" h="2068200">
                <a:moveTo>
                  <a:pt x="647358" y="0"/>
                </a:moveTo>
                <a:lnTo>
                  <a:pt x="2980250" y="0"/>
                </a:lnTo>
                <a:lnTo>
                  <a:pt x="3236790" y="0"/>
                </a:lnTo>
                <a:lnTo>
                  <a:pt x="5569682" y="0"/>
                </a:lnTo>
                <a:lnTo>
                  <a:pt x="4922324" y="2068200"/>
                </a:lnTo>
                <a:lnTo>
                  <a:pt x="2589432" y="2068200"/>
                </a:lnTo>
                <a:lnTo>
                  <a:pt x="2332892" y="2068200"/>
                </a:lnTo>
                <a:lnTo>
                  <a:pt x="0" y="20682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39418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8C57B01D-02C2-4D9B-BD67-77EEA4B708F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84721" y="1342095"/>
            <a:ext cx="2575506" cy="2684193"/>
          </a:xfrm>
          <a:custGeom>
            <a:avLst/>
            <a:gdLst>
              <a:gd name="connsiteX0" fmla="*/ 515101 w 2575506"/>
              <a:gd name="connsiteY0" fmla="*/ 0 h 2684193"/>
              <a:gd name="connsiteX1" fmla="*/ 2575506 w 2575506"/>
              <a:gd name="connsiteY1" fmla="*/ 0 h 2684193"/>
              <a:gd name="connsiteX2" fmla="*/ 2060405 w 2575506"/>
              <a:gd name="connsiteY2" fmla="*/ 2684193 h 2684193"/>
              <a:gd name="connsiteX3" fmla="*/ 0 w 2575506"/>
              <a:gd name="connsiteY3" fmla="*/ 2684193 h 2684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5506" h="2684193">
                <a:moveTo>
                  <a:pt x="515101" y="0"/>
                </a:moveTo>
                <a:lnTo>
                  <a:pt x="2575506" y="0"/>
                </a:lnTo>
                <a:lnTo>
                  <a:pt x="2060405" y="2684193"/>
                </a:lnTo>
                <a:lnTo>
                  <a:pt x="0" y="268419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7BCD20E6-A25B-4DCB-892B-8E642E04188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22078" y="4210145"/>
            <a:ext cx="2575506" cy="2684193"/>
          </a:xfrm>
          <a:custGeom>
            <a:avLst/>
            <a:gdLst>
              <a:gd name="connsiteX0" fmla="*/ 515101 w 2575506"/>
              <a:gd name="connsiteY0" fmla="*/ 0 h 2684193"/>
              <a:gd name="connsiteX1" fmla="*/ 2575506 w 2575506"/>
              <a:gd name="connsiteY1" fmla="*/ 0 h 2684193"/>
              <a:gd name="connsiteX2" fmla="*/ 2060405 w 2575506"/>
              <a:gd name="connsiteY2" fmla="*/ 2684193 h 2684193"/>
              <a:gd name="connsiteX3" fmla="*/ 0 w 2575506"/>
              <a:gd name="connsiteY3" fmla="*/ 2684193 h 2684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5506" h="2684193">
                <a:moveTo>
                  <a:pt x="515101" y="0"/>
                </a:moveTo>
                <a:lnTo>
                  <a:pt x="2575506" y="0"/>
                </a:lnTo>
                <a:lnTo>
                  <a:pt x="2060405" y="2684193"/>
                </a:lnTo>
                <a:lnTo>
                  <a:pt x="0" y="268419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820D0BA-73F8-47B2-B59E-33ABCC8399C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491073" y="-1"/>
            <a:ext cx="2575506" cy="2684193"/>
          </a:xfrm>
          <a:custGeom>
            <a:avLst/>
            <a:gdLst>
              <a:gd name="connsiteX0" fmla="*/ 515101 w 2575506"/>
              <a:gd name="connsiteY0" fmla="*/ 0 h 2684193"/>
              <a:gd name="connsiteX1" fmla="*/ 2575506 w 2575506"/>
              <a:gd name="connsiteY1" fmla="*/ 0 h 2684193"/>
              <a:gd name="connsiteX2" fmla="*/ 2060405 w 2575506"/>
              <a:gd name="connsiteY2" fmla="*/ 2684193 h 2684193"/>
              <a:gd name="connsiteX3" fmla="*/ 0 w 2575506"/>
              <a:gd name="connsiteY3" fmla="*/ 2684193 h 2684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5506" h="2684193">
                <a:moveTo>
                  <a:pt x="515101" y="0"/>
                </a:moveTo>
                <a:lnTo>
                  <a:pt x="2575506" y="0"/>
                </a:lnTo>
                <a:lnTo>
                  <a:pt x="2060405" y="2684193"/>
                </a:lnTo>
                <a:lnTo>
                  <a:pt x="0" y="268419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0AA56FF-C02A-45B7-861C-C43AF551919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562707" y="4208995"/>
            <a:ext cx="2575506" cy="2684193"/>
          </a:xfrm>
          <a:custGeom>
            <a:avLst/>
            <a:gdLst>
              <a:gd name="connsiteX0" fmla="*/ 515101 w 2575506"/>
              <a:gd name="connsiteY0" fmla="*/ 0 h 2684193"/>
              <a:gd name="connsiteX1" fmla="*/ 2575506 w 2575506"/>
              <a:gd name="connsiteY1" fmla="*/ 0 h 2684193"/>
              <a:gd name="connsiteX2" fmla="*/ 2060405 w 2575506"/>
              <a:gd name="connsiteY2" fmla="*/ 2684193 h 2684193"/>
              <a:gd name="connsiteX3" fmla="*/ 0 w 2575506"/>
              <a:gd name="connsiteY3" fmla="*/ 2684193 h 2684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5506" h="2684193">
                <a:moveTo>
                  <a:pt x="515101" y="0"/>
                </a:moveTo>
                <a:lnTo>
                  <a:pt x="2575506" y="0"/>
                </a:lnTo>
                <a:lnTo>
                  <a:pt x="2060405" y="2684193"/>
                </a:lnTo>
                <a:lnTo>
                  <a:pt x="0" y="268419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85E16A18-4E83-4B1C-927D-C2C75861F00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928430" y="2868049"/>
            <a:ext cx="2575506" cy="2684193"/>
          </a:xfrm>
          <a:custGeom>
            <a:avLst/>
            <a:gdLst>
              <a:gd name="connsiteX0" fmla="*/ 515101 w 2575506"/>
              <a:gd name="connsiteY0" fmla="*/ 0 h 2684193"/>
              <a:gd name="connsiteX1" fmla="*/ 2575506 w 2575506"/>
              <a:gd name="connsiteY1" fmla="*/ 0 h 2684193"/>
              <a:gd name="connsiteX2" fmla="*/ 2060405 w 2575506"/>
              <a:gd name="connsiteY2" fmla="*/ 2684193 h 2684193"/>
              <a:gd name="connsiteX3" fmla="*/ 0 w 2575506"/>
              <a:gd name="connsiteY3" fmla="*/ 2684193 h 2684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5506" h="2684193">
                <a:moveTo>
                  <a:pt x="515101" y="0"/>
                </a:moveTo>
                <a:lnTo>
                  <a:pt x="2575506" y="0"/>
                </a:lnTo>
                <a:lnTo>
                  <a:pt x="2060405" y="2684193"/>
                </a:lnTo>
                <a:lnTo>
                  <a:pt x="0" y="268419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42214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64AF4FE-DA8F-4F40-816B-FFC08DCCEE1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6318" y="1740933"/>
            <a:ext cx="5569682" cy="2725559"/>
          </a:xfrm>
          <a:custGeom>
            <a:avLst/>
            <a:gdLst>
              <a:gd name="connsiteX0" fmla="*/ 647358 w 5569682"/>
              <a:gd name="connsiteY0" fmla="*/ 0 h 2725559"/>
              <a:gd name="connsiteX1" fmla="*/ 2980250 w 5569682"/>
              <a:gd name="connsiteY1" fmla="*/ 0 h 2725559"/>
              <a:gd name="connsiteX2" fmla="*/ 3236790 w 5569682"/>
              <a:gd name="connsiteY2" fmla="*/ 0 h 2725559"/>
              <a:gd name="connsiteX3" fmla="*/ 5569682 w 5569682"/>
              <a:gd name="connsiteY3" fmla="*/ 0 h 2725559"/>
              <a:gd name="connsiteX4" fmla="*/ 4922324 w 5569682"/>
              <a:gd name="connsiteY4" fmla="*/ 2725559 h 2725559"/>
              <a:gd name="connsiteX5" fmla="*/ 2589432 w 5569682"/>
              <a:gd name="connsiteY5" fmla="*/ 2725559 h 2725559"/>
              <a:gd name="connsiteX6" fmla="*/ 2332892 w 5569682"/>
              <a:gd name="connsiteY6" fmla="*/ 2725559 h 2725559"/>
              <a:gd name="connsiteX7" fmla="*/ 0 w 5569682"/>
              <a:gd name="connsiteY7" fmla="*/ 2725559 h 2725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9682" h="2725559">
                <a:moveTo>
                  <a:pt x="647358" y="0"/>
                </a:moveTo>
                <a:lnTo>
                  <a:pt x="2980250" y="0"/>
                </a:lnTo>
                <a:lnTo>
                  <a:pt x="3236790" y="0"/>
                </a:lnTo>
                <a:lnTo>
                  <a:pt x="5569682" y="0"/>
                </a:lnTo>
                <a:lnTo>
                  <a:pt x="4922324" y="2725559"/>
                </a:lnTo>
                <a:lnTo>
                  <a:pt x="2589432" y="2725559"/>
                </a:lnTo>
                <a:lnTo>
                  <a:pt x="2332892" y="2725559"/>
                </a:lnTo>
                <a:lnTo>
                  <a:pt x="0" y="27255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B2FEC2-D46D-480B-9327-F10FBBA91E6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1740933"/>
            <a:ext cx="5569682" cy="2725559"/>
          </a:xfrm>
          <a:custGeom>
            <a:avLst/>
            <a:gdLst>
              <a:gd name="connsiteX0" fmla="*/ 647358 w 5569682"/>
              <a:gd name="connsiteY0" fmla="*/ 0 h 2725559"/>
              <a:gd name="connsiteX1" fmla="*/ 2980250 w 5569682"/>
              <a:gd name="connsiteY1" fmla="*/ 0 h 2725559"/>
              <a:gd name="connsiteX2" fmla="*/ 3236790 w 5569682"/>
              <a:gd name="connsiteY2" fmla="*/ 0 h 2725559"/>
              <a:gd name="connsiteX3" fmla="*/ 5569682 w 5569682"/>
              <a:gd name="connsiteY3" fmla="*/ 0 h 2725559"/>
              <a:gd name="connsiteX4" fmla="*/ 4922324 w 5569682"/>
              <a:gd name="connsiteY4" fmla="*/ 2725559 h 2725559"/>
              <a:gd name="connsiteX5" fmla="*/ 2589432 w 5569682"/>
              <a:gd name="connsiteY5" fmla="*/ 2725559 h 2725559"/>
              <a:gd name="connsiteX6" fmla="*/ 2332892 w 5569682"/>
              <a:gd name="connsiteY6" fmla="*/ 2725559 h 2725559"/>
              <a:gd name="connsiteX7" fmla="*/ 0 w 5569682"/>
              <a:gd name="connsiteY7" fmla="*/ 2725559 h 2725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9682" h="2725559">
                <a:moveTo>
                  <a:pt x="647358" y="0"/>
                </a:moveTo>
                <a:lnTo>
                  <a:pt x="2980250" y="0"/>
                </a:lnTo>
                <a:lnTo>
                  <a:pt x="3236790" y="0"/>
                </a:lnTo>
                <a:lnTo>
                  <a:pt x="5569682" y="0"/>
                </a:lnTo>
                <a:lnTo>
                  <a:pt x="4922324" y="2725559"/>
                </a:lnTo>
                <a:lnTo>
                  <a:pt x="2589432" y="2725559"/>
                </a:lnTo>
                <a:lnTo>
                  <a:pt x="2332892" y="2725559"/>
                </a:lnTo>
                <a:lnTo>
                  <a:pt x="0" y="27255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77349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5D1B12-9FEF-4FA6-838D-1BC57041E37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12192000" cy="6858001"/>
          </a:xfrm>
          <a:custGeom>
            <a:avLst/>
            <a:gdLst>
              <a:gd name="connsiteX0" fmla="*/ 0 w 12192000"/>
              <a:gd name="connsiteY0" fmla="*/ 0 h 6858001"/>
              <a:gd name="connsiteX1" fmla="*/ 12192000 w 12192000"/>
              <a:gd name="connsiteY1" fmla="*/ 0 h 6858001"/>
              <a:gd name="connsiteX2" fmla="*/ 12192000 w 12192000"/>
              <a:gd name="connsiteY2" fmla="*/ 5640226 h 6858001"/>
              <a:gd name="connsiteX3" fmla="*/ 6096000 w 12192000"/>
              <a:gd name="connsiteY3" fmla="*/ 6858001 h 6858001"/>
              <a:gd name="connsiteX4" fmla="*/ 0 w 12192000"/>
              <a:gd name="connsiteY4" fmla="*/ 5640226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1">
                <a:moveTo>
                  <a:pt x="0" y="0"/>
                </a:moveTo>
                <a:lnTo>
                  <a:pt x="12192000" y="0"/>
                </a:lnTo>
                <a:lnTo>
                  <a:pt x="12192000" y="5640226"/>
                </a:lnTo>
                <a:lnTo>
                  <a:pt x="6096000" y="6858001"/>
                </a:lnTo>
                <a:lnTo>
                  <a:pt x="0" y="564022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77931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732C4DF-9925-4C5A-9E23-247A2165577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014750" y="-171121"/>
            <a:ext cx="3229856" cy="2730733"/>
          </a:xfrm>
          <a:custGeom>
            <a:avLst/>
            <a:gdLst>
              <a:gd name="connsiteX0" fmla="*/ 645971 w 3229856"/>
              <a:gd name="connsiteY0" fmla="*/ 0 h 2730733"/>
              <a:gd name="connsiteX1" fmla="*/ 3229856 w 3229856"/>
              <a:gd name="connsiteY1" fmla="*/ 0 h 2730733"/>
              <a:gd name="connsiteX2" fmla="*/ 2583885 w 3229856"/>
              <a:gd name="connsiteY2" fmla="*/ 2730733 h 2730733"/>
              <a:gd name="connsiteX3" fmla="*/ 0 w 3229856"/>
              <a:gd name="connsiteY3" fmla="*/ 2730733 h 2730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29856" h="2730733">
                <a:moveTo>
                  <a:pt x="645971" y="0"/>
                </a:moveTo>
                <a:lnTo>
                  <a:pt x="3229856" y="0"/>
                </a:lnTo>
                <a:lnTo>
                  <a:pt x="2583885" y="2730733"/>
                </a:lnTo>
                <a:lnTo>
                  <a:pt x="0" y="273073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13220A4-A887-4BBA-BFE4-3106A986C9A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09453" y="2798240"/>
            <a:ext cx="3229856" cy="2730733"/>
          </a:xfrm>
          <a:custGeom>
            <a:avLst/>
            <a:gdLst>
              <a:gd name="connsiteX0" fmla="*/ 645971 w 3229856"/>
              <a:gd name="connsiteY0" fmla="*/ 0 h 2730733"/>
              <a:gd name="connsiteX1" fmla="*/ 3229856 w 3229856"/>
              <a:gd name="connsiteY1" fmla="*/ 0 h 2730733"/>
              <a:gd name="connsiteX2" fmla="*/ 2583885 w 3229856"/>
              <a:gd name="connsiteY2" fmla="*/ 2730733 h 2730733"/>
              <a:gd name="connsiteX3" fmla="*/ 0 w 3229856"/>
              <a:gd name="connsiteY3" fmla="*/ 2730733 h 2730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29856" h="2730733">
                <a:moveTo>
                  <a:pt x="645971" y="0"/>
                </a:moveTo>
                <a:lnTo>
                  <a:pt x="3229856" y="0"/>
                </a:lnTo>
                <a:lnTo>
                  <a:pt x="2583885" y="2730733"/>
                </a:lnTo>
                <a:lnTo>
                  <a:pt x="0" y="273073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21C1142-03B4-4C89-92FA-EF0FC4C90CC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837795" y="1193075"/>
            <a:ext cx="3229856" cy="2730733"/>
          </a:xfrm>
          <a:custGeom>
            <a:avLst/>
            <a:gdLst>
              <a:gd name="connsiteX0" fmla="*/ 645971 w 3229856"/>
              <a:gd name="connsiteY0" fmla="*/ 0 h 2730733"/>
              <a:gd name="connsiteX1" fmla="*/ 3229856 w 3229856"/>
              <a:gd name="connsiteY1" fmla="*/ 0 h 2730733"/>
              <a:gd name="connsiteX2" fmla="*/ 2583885 w 3229856"/>
              <a:gd name="connsiteY2" fmla="*/ 2730733 h 2730733"/>
              <a:gd name="connsiteX3" fmla="*/ 0 w 3229856"/>
              <a:gd name="connsiteY3" fmla="*/ 2730733 h 2730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29856" h="2730733">
                <a:moveTo>
                  <a:pt x="645971" y="0"/>
                </a:moveTo>
                <a:lnTo>
                  <a:pt x="3229856" y="0"/>
                </a:lnTo>
                <a:lnTo>
                  <a:pt x="2583885" y="2730733"/>
                </a:lnTo>
                <a:lnTo>
                  <a:pt x="0" y="273073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3731484-02C1-4482-8825-C58FF78C616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132498" y="4162436"/>
            <a:ext cx="3229856" cy="2730733"/>
          </a:xfrm>
          <a:custGeom>
            <a:avLst/>
            <a:gdLst>
              <a:gd name="connsiteX0" fmla="*/ 645971 w 3229856"/>
              <a:gd name="connsiteY0" fmla="*/ 0 h 2730733"/>
              <a:gd name="connsiteX1" fmla="*/ 3229856 w 3229856"/>
              <a:gd name="connsiteY1" fmla="*/ 0 h 2730733"/>
              <a:gd name="connsiteX2" fmla="*/ 2583885 w 3229856"/>
              <a:gd name="connsiteY2" fmla="*/ 2730733 h 2730733"/>
              <a:gd name="connsiteX3" fmla="*/ 0 w 3229856"/>
              <a:gd name="connsiteY3" fmla="*/ 2730733 h 2730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29856" h="2730733">
                <a:moveTo>
                  <a:pt x="645971" y="0"/>
                </a:moveTo>
                <a:lnTo>
                  <a:pt x="3229856" y="0"/>
                </a:lnTo>
                <a:lnTo>
                  <a:pt x="2583885" y="2730733"/>
                </a:lnTo>
                <a:lnTo>
                  <a:pt x="0" y="273073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44981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DD661CA-A05F-4BB8-854B-89BCC91491F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8232" y="1773382"/>
            <a:ext cx="3236790" cy="2192066"/>
          </a:xfrm>
          <a:custGeom>
            <a:avLst/>
            <a:gdLst>
              <a:gd name="connsiteX0" fmla="*/ 647358 w 3236790"/>
              <a:gd name="connsiteY0" fmla="*/ 0 h 2192066"/>
              <a:gd name="connsiteX1" fmla="*/ 3236790 w 3236790"/>
              <a:gd name="connsiteY1" fmla="*/ 0 h 2192066"/>
              <a:gd name="connsiteX2" fmla="*/ 2589432 w 3236790"/>
              <a:gd name="connsiteY2" fmla="*/ 2192066 h 2192066"/>
              <a:gd name="connsiteX3" fmla="*/ 0 w 3236790"/>
              <a:gd name="connsiteY3" fmla="*/ 2192066 h 2192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6790" h="2192066">
                <a:moveTo>
                  <a:pt x="647358" y="0"/>
                </a:moveTo>
                <a:lnTo>
                  <a:pt x="3236790" y="0"/>
                </a:lnTo>
                <a:lnTo>
                  <a:pt x="2589432" y="2192066"/>
                </a:lnTo>
                <a:lnTo>
                  <a:pt x="0" y="219206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8C113D3-8C27-4575-B3FB-EFC536006E0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44480" y="1773382"/>
            <a:ext cx="3236790" cy="2192066"/>
          </a:xfrm>
          <a:custGeom>
            <a:avLst/>
            <a:gdLst>
              <a:gd name="connsiteX0" fmla="*/ 647358 w 3236790"/>
              <a:gd name="connsiteY0" fmla="*/ 0 h 2192066"/>
              <a:gd name="connsiteX1" fmla="*/ 3236790 w 3236790"/>
              <a:gd name="connsiteY1" fmla="*/ 0 h 2192066"/>
              <a:gd name="connsiteX2" fmla="*/ 2589432 w 3236790"/>
              <a:gd name="connsiteY2" fmla="*/ 2192066 h 2192066"/>
              <a:gd name="connsiteX3" fmla="*/ 0 w 3236790"/>
              <a:gd name="connsiteY3" fmla="*/ 2192066 h 2192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6790" h="2192066">
                <a:moveTo>
                  <a:pt x="647358" y="0"/>
                </a:moveTo>
                <a:lnTo>
                  <a:pt x="3236790" y="0"/>
                </a:lnTo>
                <a:lnTo>
                  <a:pt x="2589432" y="2192066"/>
                </a:lnTo>
                <a:lnTo>
                  <a:pt x="0" y="219206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B19AF6-E4CA-4BB1-B998-076B07ABB63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10729" y="1773381"/>
            <a:ext cx="3236790" cy="2192066"/>
          </a:xfrm>
          <a:custGeom>
            <a:avLst/>
            <a:gdLst>
              <a:gd name="connsiteX0" fmla="*/ 647358 w 3236790"/>
              <a:gd name="connsiteY0" fmla="*/ 0 h 2192066"/>
              <a:gd name="connsiteX1" fmla="*/ 3236790 w 3236790"/>
              <a:gd name="connsiteY1" fmla="*/ 0 h 2192066"/>
              <a:gd name="connsiteX2" fmla="*/ 2589432 w 3236790"/>
              <a:gd name="connsiteY2" fmla="*/ 2192066 h 2192066"/>
              <a:gd name="connsiteX3" fmla="*/ 0 w 3236790"/>
              <a:gd name="connsiteY3" fmla="*/ 2192066 h 2192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6790" h="2192066">
                <a:moveTo>
                  <a:pt x="647358" y="0"/>
                </a:moveTo>
                <a:lnTo>
                  <a:pt x="3236790" y="0"/>
                </a:lnTo>
                <a:lnTo>
                  <a:pt x="2589432" y="2192066"/>
                </a:lnTo>
                <a:lnTo>
                  <a:pt x="0" y="219206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3FFB79F-4566-44BF-9FC5-3E76B2F64F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76978" y="1773382"/>
            <a:ext cx="3236790" cy="2192066"/>
          </a:xfrm>
          <a:custGeom>
            <a:avLst/>
            <a:gdLst>
              <a:gd name="connsiteX0" fmla="*/ 647358 w 3236790"/>
              <a:gd name="connsiteY0" fmla="*/ 0 h 2192066"/>
              <a:gd name="connsiteX1" fmla="*/ 3236790 w 3236790"/>
              <a:gd name="connsiteY1" fmla="*/ 0 h 2192066"/>
              <a:gd name="connsiteX2" fmla="*/ 2589432 w 3236790"/>
              <a:gd name="connsiteY2" fmla="*/ 2192066 h 2192066"/>
              <a:gd name="connsiteX3" fmla="*/ 0 w 3236790"/>
              <a:gd name="connsiteY3" fmla="*/ 2192066 h 2192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6790" h="2192066">
                <a:moveTo>
                  <a:pt x="647358" y="0"/>
                </a:moveTo>
                <a:lnTo>
                  <a:pt x="3236790" y="0"/>
                </a:lnTo>
                <a:lnTo>
                  <a:pt x="2589432" y="2192066"/>
                </a:lnTo>
                <a:lnTo>
                  <a:pt x="0" y="219206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10726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45845F-95BC-4338-99EC-23BB8B3DE6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61219" y="933398"/>
            <a:ext cx="2516518" cy="5355617"/>
          </a:xfrm>
          <a:custGeom>
            <a:avLst/>
            <a:gdLst>
              <a:gd name="connsiteX0" fmla="*/ 0 w 2516518"/>
              <a:gd name="connsiteY0" fmla="*/ 0 h 5355617"/>
              <a:gd name="connsiteX1" fmla="*/ 2516518 w 2516518"/>
              <a:gd name="connsiteY1" fmla="*/ 0 h 5355617"/>
              <a:gd name="connsiteX2" fmla="*/ 2516518 w 2516518"/>
              <a:gd name="connsiteY2" fmla="*/ 5355617 h 5355617"/>
              <a:gd name="connsiteX3" fmla="*/ 0 w 2516518"/>
              <a:gd name="connsiteY3" fmla="*/ 5355617 h 5355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6518" h="5355617">
                <a:moveTo>
                  <a:pt x="0" y="0"/>
                </a:moveTo>
                <a:lnTo>
                  <a:pt x="2516518" y="0"/>
                </a:lnTo>
                <a:lnTo>
                  <a:pt x="2516518" y="5355617"/>
                </a:lnTo>
                <a:lnTo>
                  <a:pt x="0" y="535561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7065C94-F423-4976-9885-61D7B0BD377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241712" y="2688973"/>
            <a:ext cx="2516518" cy="4169027"/>
          </a:xfrm>
          <a:custGeom>
            <a:avLst/>
            <a:gdLst>
              <a:gd name="connsiteX0" fmla="*/ 0 w 2516518"/>
              <a:gd name="connsiteY0" fmla="*/ 0 h 5355617"/>
              <a:gd name="connsiteX1" fmla="*/ 2516518 w 2516518"/>
              <a:gd name="connsiteY1" fmla="*/ 0 h 5355617"/>
              <a:gd name="connsiteX2" fmla="*/ 2516518 w 2516518"/>
              <a:gd name="connsiteY2" fmla="*/ 5355617 h 5355617"/>
              <a:gd name="connsiteX3" fmla="*/ 0 w 2516518"/>
              <a:gd name="connsiteY3" fmla="*/ 5355617 h 5355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6518" h="5355617">
                <a:moveTo>
                  <a:pt x="0" y="0"/>
                </a:moveTo>
                <a:lnTo>
                  <a:pt x="2516518" y="0"/>
                </a:lnTo>
                <a:lnTo>
                  <a:pt x="2516518" y="5355617"/>
                </a:lnTo>
                <a:lnTo>
                  <a:pt x="0" y="535561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71581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A40C96-4ED1-4D2B-BB02-C00A9DD8E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7181F-E963-4A96-9D7E-4B95430BD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AE626-9ECB-49B3-B0C2-43BB683547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0763F-272C-4F3F-8AA0-B2BECBE18D56}" type="datetimeFigureOut">
              <a:rPr lang="id-ID" smtClean="0"/>
              <a:t>07/08/2019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DDB2A-3924-43A7-A7E6-9DC051C5C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87C02-6935-4B00-B05A-A1982250D8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61717-363F-4F54-983E-4CD2849BBAA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12954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3" r:id="rId3"/>
    <p:sldLayoutId id="2147483662" r:id="rId4"/>
    <p:sldLayoutId id="2147483661" r:id="rId5"/>
    <p:sldLayoutId id="2147483660" r:id="rId6"/>
    <p:sldLayoutId id="2147483659" r:id="rId7"/>
    <p:sldLayoutId id="2147483658" r:id="rId8"/>
    <p:sldLayoutId id="2147483656" r:id="rId9"/>
    <p:sldLayoutId id="2147483655" r:id="rId10"/>
    <p:sldLayoutId id="2147483654" r:id="rId11"/>
    <p:sldLayoutId id="2147483669" r:id="rId12"/>
    <p:sldLayoutId id="2147483652" r:id="rId13"/>
    <p:sldLayoutId id="2147483651" r:id="rId14"/>
    <p:sldLayoutId id="2147483650" r:id="rId15"/>
    <p:sldLayoutId id="2147483667" r:id="rId16"/>
    <p:sldLayoutId id="2147483666" r:id="rId17"/>
    <p:sldLayoutId id="2147483665" r:id="rId18"/>
    <p:sldLayoutId id="2147483657" r:id="rId19"/>
    <p:sldLayoutId id="2147483653" r:id="rId20"/>
    <p:sldLayoutId id="2147483668" r:id="rId21"/>
    <p:sldLayoutId id="2147483670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300AD94-9AFA-4678-B796-E343D74A7D7C}"/>
              </a:ext>
            </a:extLst>
          </p:cNvPr>
          <p:cNvSpPr/>
          <p:nvPr/>
        </p:nvSpPr>
        <p:spPr>
          <a:xfrm>
            <a:off x="0" y="0"/>
            <a:ext cx="6254496" cy="6858000"/>
          </a:xfrm>
          <a:prstGeom prst="rect">
            <a:avLst/>
          </a:prstGeom>
          <a:solidFill>
            <a:schemeClr val="tx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30E8D4A-57B1-4311-93C2-0773CA0C8FF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5BD6B28-009C-4924-AA54-063D4E16B97E}"/>
              </a:ext>
            </a:extLst>
          </p:cNvPr>
          <p:cNvSpPr/>
          <p:nvPr/>
        </p:nvSpPr>
        <p:spPr>
          <a:xfrm>
            <a:off x="11201400" y="-495300"/>
            <a:ext cx="1319784" cy="131978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2700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5811BF3-DD6F-40DC-AA1A-3DCD23D7D2B1}"/>
              </a:ext>
            </a:extLst>
          </p:cNvPr>
          <p:cNvSpPr/>
          <p:nvPr/>
        </p:nvSpPr>
        <p:spPr>
          <a:xfrm>
            <a:off x="-291084" y="5900928"/>
            <a:ext cx="1319784" cy="131978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2700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F24892-DBE5-43CA-A349-A9D7635BD1A4}"/>
              </a:ext>
            </a:extLst>
          </p:cNvPr>
          <p:cNvSpPr txBox="1"/>
          <p:nvPr/>
        </p:nvSpPr>
        <p:spPr>
          <a:xfrm>
            <a:off x="2998047" y="2340863"/>
            <a:ext cx="61959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spc="300" dirty="0" err="1">
                <a:solidFill>
                  <a:schemeClr val="bg1"/>
                </a:solidFill>
                <a:latin typeface="Montserrat Medium" panose="00000600000000000000" pitchFamily="50" charset="0"/>
              </a:rPr>
              <a:t>environy</a:t>
            </a:r>
            <a:endParaRPr lang="id-ID" sz="9600" b="1" spc="300" dirty="0">
              <a:solidFill>
                <a:schemeClr val="bg1"/>
              </a:solidFill>
              <a:latin typeface="Montserrat Medium" panose="00000600000000000000" pitchFamily="50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605B2C-AFEC-4FD8-BF48-DCEC4E1E6623}"/>
              </a:ext>
            </a:extLst>
          </p:cNvPr>
          <p:cNvSpPr txBox="1"/>
          <p:nvPr/>
        </p:nvSpPr>
        <p:spPr>
          <a:xfrm>
            <a:off x="5199750" y="4059941"/>
            <a:ext cx="1792477" cy="307777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pPr algn="ctr"/>
            <a:r>
              <a:rPr lang="id-ID" sz="1400" spc="600" dirty="0">
                <a:solidFill>
                  <a:schemeClr val="bg1"/>
                </a:solidFill>
                <a:latin typeface="Montserrat Medium" panose="00000600000000000000" pitchFamily="50" charset="0"/>
              </a:rPr>
              <a:t>TEMPLATE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C48CEA5-15B4-4147-9E35-7A397859A66C}"/>
              </a:ext>
            </a:extLst>
          </p:cNvPr>
          <p:cNvSpPr/>
          <p:nvPr/>
        </p:nvSpPr>
        <p:spPr>
          <a:xfrm>
            <a:off x="1402891" y="2340863"/>
            <a:ext cx="531260" cy="53126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2F1866F-C120-4788-837B-96301D3FD551}"/>
              </a:ext>
            </a:extLst>
          </p:cNvPr>
          <p:cNvSpPr/>
          <p:nvPr/>
        </p:nvSpPr>
        <p:spPr>
          <a:xfrm>
            <a:off x="2338076" y="5892237"/>
            <a:ext cx="531260" cy="53126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EA43783-C404-4A02-A8CE-659E730107FD}"/>
              </a:ext>
            </a:extLst>
          </p:cNvPr>
          <p:cNvSpPr/>
          <p:nvPr/>
        </p:nvSpPr>
        <p:spPr>
          <a:xfrm>
            <a:off x="10098284" y="1399485"/>
            <a:ext cx="531260" cy="53126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1EBF473-9CD3-49FD-9198-511F63E7B02C}"/>
              </a:ext>
            </a:extLst>
          </p:cNvPr>
          <p:cNvSpPr/>
          <p:nvPr/>
        </p:nvSpPr>
        <p:spPr>
          <a:xfrm>
            <a:off x="10710932" y="5209485"/>
            <a:ext cx="531260" cy="53126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31557526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2D7978-765F-4A49-BE4D-6367CFEBE77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A59CE96-AEB8-4DE5-BAB5-433C5AC8E8F4}"/>
              </a:ext>
            </a:extLst>
          </p:cNvPr>
          <p:cNvSpPr/>
          <p:nvPr/>
        </p:nvSpPr>
        <p:spPr>
          <a:xfrm>
            <a:off x="-546344" y="483010"/>
            <a:ext cx="4375346" cy="1270772"/>
          </a:xfrm>
          <a:custGeom>
            <a:avLst/>
            <a:gdLst>
              <a:gd name="connsiteX0" fmla="*/ 647358 w 5569682"/>
              <a:gd name="connsiteY0" fmla="*/ 0 h 2725559"/>
              <a:gd name="connsiteX1" fmla="*/ 2980250 w 5569682"/>
              <a:gd name="connsiteY1" fmla="*/ 0 h 2725559"/>
              <a:gd name="connsiteX2" fmla="*/ 3236790 w 5569682"/>
              <a:gd name="connsiteY2" fmla="*/ 0 h 2725559"/>
              <a:gd name="connsiteX3" fmla="*/ 5569682 w 5569682"/>
              <a:gd name="connsiteY3" fmla="*/ 0 h 2725559"/>
              <a:gd name="connsiteX4" fmla="*/ 4922324 w 5569682"/>
              <a:gd name="connsiteY4" fmla="*/ 2725559 h 2725559"/>
              <a:gd name="connsiteX5" fmla="*/ 2589432 w 5569682"/>
              <a:gd name="connsiteY5" fmla="*/ 2725559 h 2725559"/>
              <a:gd name="connsiteX6" fmla="*/ 2332892 w 5569682"/>
              <a:gd name="connsiteY6" fmla="*/ 2725559 h 2725559"/>
              <a:gd name="connsiteX7" fmla="*/ 0 w 5569682"/>
              <a:gd name="connsiteY7" fmla="*/ 2725559 h 2725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9682" h="2725559">
                <a:moveTo>
                  <a:pt x="647358" y="0"/>
                </a:moveTo>
                <a:lnTo>
                  <a:pt x="2980250" y="0"/>
                </a:lnTo>
                <a:lnTo>
                  <a:pt x="3236790" y="0"/>
                </a:lnTo>
                <a:lnTo>
                  <a:pt x="5569682" y="0"/>
                </a:lnTo>
                <a:lnTo>
                  <a:pt x="4922324" y="2725559"/>
                </a:lnTo>
                <a:lnTo>
                  <a:pt x="2589432" y="2725559"/>
                </a:lnTo>
                <a:lnTo>
                  <a:pt x="2332892" y="2725559"/>
                </a:lnTo>
                <a:lnTo>
                  <a:pt x="0" y="272555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104900" sx="102000" sy="102000" algn="ctr" rotWithShape="0">
              <a:prstClr val="black">
                <a:alpha val="4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39B9648-E140-43C8-8106-4565634CA277}"/>
              </a:ext>
            </a:extLst>
          </p:cNvPr>
          <p:cNvSpPr/>
          <p:nvPr/>
        </p:nvSpPr>
        <p:spPr>
          <a:xfrm>
            <a:off x="1873054" y="4567320"/>
            <a:ext cx="4375346" cy="1270772"/>
          </a:xfrm>
          <a:custGeom>
            <a:avLst/>
            <a:gdLst>
              <a:gd name="connsiteX0" fmla="*/ 647358 w 5569682"/>
              <a:gd name="connsiteY0" fmla="*/ 0 h 2725559"/>
              <a:gd name="connsiteX1" fmla="*/ 2980250 w 5569682"/>
              <a:gd name="connsiteY1" fmla="*/ 0 h 2725559"/>
              <a:gd name="connsiteX2" fmla="*/ 3236790 w 5569682"/>
              <a:gd name="connsiteY2" fmla="*/ 0 h 2725559"/>
              <a:gd name="connsiteX3" fmla="*/ 5569682 w 5569682"/>
              <a:gd name="connsiteY3" fmla="*/ 0 h 2725559"/>
              <a:gd name="connsiteX4" fmla="*/ 4922324 w 5569682"/>
              <a:gd name="connsiteY4" fmla="*/ 2725559 h 2725559"/>
              <a:gd name="connsiteX5" fmla="*/ 2589432 w 5569682"/>
              <a:gd name="connsiteY5" fmla="*/ 2725559 h 2725559"/>
              <a:gd name="connsiteX6" fmla="*/ 2332892 w 5569682"/>
              <a:gd name="connsiteY6" fmla="*/ 2725559 h 2725559"/>
              <a:gd name="connsiteX7" fmla="*/ 0 w 5569682"/>
              <a:gd name="connsiteY7" fmla="*/ 2725559 h 2725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9682" h="2725559">
                <a:moveTo>
                  <a:pt x="647358" y="0"/>
                </a:moveTo>
                <a:lnTo>
                  <a:pt x="2980250" y="0"/>
                </a:lnTo>
                <a:lnTo>
                  <a:pt x="3236790" y="0"/>
                </a:lnTo>
                <a:lnTo>
                  <a:pt x="5569682" y="0"/>
                </a:lnTo>
                <a:lnTo>
                  <a:pt x="4922324" y="2725559"/>
                </a:lnTo>
                <a:lnTo>
                  <a:pt x="2589432" y="2725559"/>
                </a:lnTo>
                <a:lnTo>
                  <a:pt x="2332892" y="2725559"/>
                </a:lnTo>
                <a:lnTo>
                  <a:pt x="0" y="27255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104900" sx="102000" sy="102000" algn="ctr" rotWithShape="0">
              <a:prstClr val="black">
                <a:alpha val="4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607050-95C9-493F-B156-D503C0994C01}"/>
              </a:ext>
            </a:extLst>
          </p:cNvPr>
          <p:cNvSpPr txBox="1"/>
          <p:nvPr/>
        </p:nvSpPr>
        <p:spPr>
          <a:xfrm>
            <a:off x="6844102" y="1148415"/>
            <a:ext cx="33073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800" dirty="0">
                <a:latin typeface="Harlow Solid Italic" panose="04030604020F02020D02" pitchFamily="82" charset="0"/>
              </a:rPr>
              <a:t>About </a:t>
            </a:r>
            <a:r>
              <a:rPr lang="id-ID" sz="4800" dirty="0">
                <a:solidFill>
                  <a:schemeClr val="accent2"/>
                </a:solidFill>
                <a:latin typeface="Harlow Solid Italic" panose="04030604020F02020D02" pitchFamily="82" charset="0"/>
              </a:rPr>
              <a:t>Cores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E5E103-9FCF-4E83-B965-47B97EA645A2}"/>
              </a:ext>
            </a:extLst>
          </p:cNvPr>
          <p:cNvSpPr txBox="1"/>
          <p:nvPr/>
        </p:nvSpPr>
        <p:spPr>
          <a:xfrm>
            <a:off x="6844102" y="1964023"/>
            <a:ext cx="4769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spc="600" dirty="0">
                <a:solidFill>
                  <a:schemeClr val="bg1">
                    <a:lumMod val="75000"/>
                  </a:schemeClr>
                </a:solidFill>
              </a:rPr>
              <a:t>Creative Presentaiton Template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1C575AA-8CC0-4626-9F56-4A7508325D60}"/>
              </a:ext>
            </a:extLst>
          </p:cNvPr>
          <p:cNvGrpSpPr/>
          <p:nvPr/>
        </p:nvGrpSpPr>
        <p:grpSpPr>
          <a:xfrm>
            <a:off x="6844102" y="2638079"/>
            <a:ext cx="745740" cy="745738"/>
            <a:chOff x="3294491" y="1580318"/>
            <a:chExt cx="1491147" cy="1491145"/>
          </a:xfrm>
        </p:grpSpPr>
        <p:sp>
          <p:nvSpPr>
            <p:cNvPr id="14" name="Diamond 13">
              <a:extLst>
                <a:ext uri="{FF2B5EF4-FFF2-40B4-BE49-F238E27FC236}">
                  <a16:creationId xmlns:a16="http://schemas.microsoft.com/office/drawing/2014/main" id="{983152F5-A73F-4C36-A785-498A7EF5E67B}"/>
                </a:ext>
              </a:extLst>
            </p:cNvPr>
            <p:cNvSpPr/>
            <p:nvPr/>
          </p:nvSpPr>
          <p:spPr>
            <a:xfrm>
              <a:off x="3294491" y="1580318"/>
              <a:ext cx="1491147" cy="1491145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5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391F044-9F92-473C-BDA4-CA4956EBA9BD}"/>
                </a:ext>
              </a:extLst>
            </p:cNvPr>
            <p:cNvSpPr txBox="1"/>
            <p:nvPr/>
          </p:nvSpPr>
          <p:spPr>
            <a:xfrm>
              <a:off x="3366767" y="2095058"/>
              <a:ext cx="1346593" cy="553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200" dirty="0">
                  <a:solidFill>
                    <a:schemeClr val="bg1"/>
                  </a:solidFill>
                  <a:latin typeface="Montserrat Medium" panose="00000600000000000000" pitchFamily="50" charset="0"/>
                  <a:cs typeface="Poppins SemiBold" panose="00000700000000000000" pitchFamily="50" charset="0"/>
                </a:rPr>
                <a:t>01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AA170B29-1F52-45EE-B71D-134E82F51D4F}"/>
              </a:ext>
            </a:extLst>
          </p:cNvPr>
          <p:cNvSpPr/>
          <p:nvPr/>
        </p:nvSpPr>
        <p:spPr>
          <a:xfrm>
            <a:off x="7727072" y="2665433"/>
            <a:ext cx="3577709" cy="843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serenity has taken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FE6758A-2CD0-4BD8-9609-1E326FEF8B00}"/>
              </a:ext>
            </a:extLst>
          </p:cNvPr>
          <p:cNvGrpSpPr/>
          <p:nvPr/>
        </p:nvGrpSpPr>
        <p:grpSpPr>
          <a:xfrm>
            <a:off x="6844102" y="3802434"/>
            <a:ext cx="745740" cy="745738"/>
            <a:chOff x="3294491" y="1580318"/>
            <a:chExt cx="1491147" cy="1491145"/>
          </a:xfrm>
        </p:grpSpPr>
        <p:sp>
          <p:nvSpPr>
            <p:cNvPr id="18" name="Diamond 17">
              <a:extLst>
                <a:ext uri="{FF2B5EF4-FFF2-40B4-BE49-F238E27FC236}">
                  <a16:creationId xmlns:a16="http://schemas.microsoft.com/office/drawing/2014/main" id="{238146BA-688D-4733-BB05-6C39FEA3D8D9}"/>
                </a:ext>
              </a:extLst>
            </p:cNvPr>
            <p:cNvSpPr/>
            <p:nvPr/>
          </p:nvSpPr>
          <p:spPr>
            <a:xfrm>
              <a:off x="3294491" y="1580318"/>
              <a:ext cx="1491147" cy="1491145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5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F417E87-3189-4B82-B7AE-C68E019424DC}"/>
                </a:ext>
              </a:extLst>
            </p:cNvPr>
            <p:cNvSpPr txBox="1"/>
            <p:nvPr/>
          </p:nvSpPr>
          <p:spPr>
            <a:xfrm>
              <a:off x="3366767" y="2095058"/>
              <a:ext cx="1346593" cy="553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200" dirty="0">
                  <a:solidFill>
                    <a:schemeClr val="bg1"/>
                  </a:solidFill>
                  <a:latin typeface="Montserrat Medium" panose="00000600000000000000" pitchFamily="50" charset="0"/>
                  <a:cs typeface="Poppins SemiBold" panose="00000700000000000000" pitchFamily="50" charset="0"/>
                </a:rPr>
                <a:t>02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1E830EE8-C952-4C3B-A46E-81AD3E01B9A0}"/>
              </a:ext>
            </a:extLst>
          </p:cNvPr>
          <p:cNvSpPr/>
          <p:nvPr/>
        </p:nvSpPr>
        <p:spPr>
          <a:xfrm>
            <a:off x="7727072" y="3829788"/>
            <a:ext cx="3577709" cy="843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serenity has taken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3C8BDA4-967F-4B0A-962C-752FE3C23CE8}"/>
              </a:ext>
            </a:extLst>
          </p:cNvPr>
          <p:cNvGrpSpPr/>
          <p:nvPr/>
        </p:nvGrpSpPr>
        <p:grpSpPr>
          <a:xfrm>
            <a:off x="6844102" y="4966789"/>
            <a:ext cx="745740" cy="745738"/>
            <a:chOff x="3294491" y="1580318"/>
            <a:chExt cx="1491147" cy="1491145"/>
          </a:xfrm>
        </p:grpSpPr>
        <p:sp>
          <p:nvSpPr>
            <p:cNvPr id="22" name="Diamond 21">
              <a:extLst>
                <a:ext uri="{FF2B5EF4-FFF2-40B4-BE49-F238E27FC236}">
                  <a16:creationId xmlns:a16="http://schemas.microsoft.com/office/drawing/2014/main" id="{F7E01D69-9510-4EBB-A279-C5DD13F3C0BD}"/>
                </a:ext>
              </a:extLst>
            </p:cNvPr>
            <p:cNvSpPr/>
            <p:nvPr/>
          </p:nvSpPr>
          <p:spPr>
            <a:xfrm>
              <a:off x="3294491" y="1580318"/>
              <a:ext cx="1491147" cy="1491145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5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19A6911-D538-4D30-AA4C-3F97A4240D0F}"/>
                </a:ext>
              </a:extLst>
            </p:cNvPr>
            <p:cNvSpPr txBox="1"/>
            <p:nvPr/>
          </p:nvSpPr>
          <p:spPr>
            <a:xfrm>
              <a:off x="3366767" y="2095058"/>
              <a:ext cx="1346593" cy="553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200" dirty="0">
                  <a:solidFill>
                    <a:schemeClr val="bg1"/>
                  </a:solidFill>
                  <a:latin typeface="Montserrat Medium" panose="00000600000000000000" pitchFamily="50" charset="0"/>
                  <a:cs typeface="Poppins SemiBold" panose="00000700000000000000" pitchFamily="50" charset="0"/>
                </a:rPr>
                <a:t>03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AE48D6DB-0478-40E6-92D1-9360F70260BD}"/>
              </a:ext>
            </a:extLst>
          </p:cNvPr>
          <p:cNvSpPr/>
          <p:nvPr/>
        </p:nvSpPr>
        <p:spPr>
          <a:xfrm>
            <a:off x="7727072" y="4994143"/>
            <a:ext cx="3577709" cy="843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serenity has taken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BAD8FA-7CB6-400D-B988-49EA83AC6299}"/>
              </a:ext>
            </a:extLst>
          </p:cNvPr>
          <p:cNvSpPr/>
          <p:nvPr/>
        </p:nvSpPr>
        <p:spPr>
          <a:xfrm>
            <a:off x="291440" y="887563"/>
            <a:ext cx="26997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sz="2400" dirty="0">
                <a:solidFill>
                  <a:schemeClr val="bg1"/>
                </a:solidFill>
                <a:latin typeface="Montserrat Light" panose="00000400000000000000" pitchFamily="50" charset="0"/>
              </a:rPr>
              <a:t>About Company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B09B49-4D3D-4CB7-9F1F-264B4F1C7F9C}"/>
              </a:ext>
            </a:extLst>
          </p:cNvPr>
          <p:cNvSpPr/>
          <p:nvPr/>
        </p:nvSpPr>
        <p:spPr>
          <a:xfrm>
            <a:off x="2685837" y="4994143"/>
            <a:ext cx="26997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sz="2400" dirty="0">
                <a:solidFill>
                  <a:schemeClr val="bg1"/>
                </a:solidFill>
                <a:latin typeface="Montserrat Light" panose="00000400000000000000" pitchFamily="50" charset="0"/>
              </a:rPr>
              <a:t>About Company</a:t>
            </a:r>
          </a:p>
        </p:txBody>
      </p:sp>
    </p:spTree>
    <p:extLst>
      <p:ext uri="{BB962C8B-B14F-4D97-AF65-F5344CB8AC3E}">
        <p14:creationId xmlns:p14="http://schemas.microsoft.com/office/powerpoint/2010/main" val="3565965372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uble Wave 8">
            <a:extLst>
              <a:ext uri="{FF2B5EF4-FFF2-40B4-BE49-F238E27FC236}">
                <a16:creationId xmlns:a16="http://schemas.microsoft.com/office/drawing/2014/main" id="{45B9EED4-8014-40D8-A84E-AA2CB159D55F}"/>
              </a:ext>
            </a:extLst>
          </p:cNvPr>
          <p:cNvSpPr/>
          <p:nvPr/>
        </p:nvSpPr>
        <p:spPr>
          <a:xfrm>
            <a:off x="0" y="1528778"/>
            <a:ext cx="12192000" cy="1767978"/>
          </a:xfrm>
          <a:prstGeom prst="doubleWave">
            <a:avLst>
              <a:gd name="adj1" fmla="val 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89D9D5-ABAC-4496-A81C-BD475A435DCD}"/>
              </a:ext>
            </a:extLst>
          </p:cNvPr>
          <p:cNvSpPr txBox="1"/>
          <p:nvPr/>
        </p:nvSpPr>
        <p:spPr>
          <a:xfrm>
            <a:off x="4385400" y="326620"/>
            <a:ext cx="34996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4800" dirty="0">
                <a:latin typeface="Harlow Solid Italic" panose="04030604020F02020D02" pitchFamily="82" charset="0"/>
              </a:rPr>
              <a:t>About </a:t>
            </a:r>
            <a:r>
              <a:rPr lang="id-ID" sz="4800" dirty="0">
                <a:solidFill>
                  <a:schemeClr val="accent2"/>
                </a:solidFill>
                <a:latin typeface="Harlow Solid Italic" panose="04030604020F02020D02" pitchFamily="82" charset="0"/>
              </a:rPr>
              <a:t>Green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3D9EEE-7113-42E7-8D47-17BA2150F15A}"/>
              </a:ext>
            </a:extLst>
          </p:cNvPr>
          <p:cNvSpPr txBox="1"/>
          <p:nvPr/>
        </p:nvSpPr>
        <p:spPr>
          <a:xfrm>
            <a:off x="3750606" y="1142228"/>
            <a:ext cx="4769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spc="600" dirty="0">
                <a:solidFill>
                  <a:schemeClr val="bg1">
                    <a:lumMod val="75000"/>
                  </a:schemeClr>
                </a:solidFill>
              </a:rPr>
              <a:t>Creative Presentaiton Template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1AA2CC4-393E-43B4-BE7C-BD3CC9EBC45A}"/>
              </a:ext>
            </a:extLst>
          </p:cNvPr>
          <p:cNvGrpSpPr/>
          <p:nvPr/>
        </p:nvGrpSpPr>
        <p:grpSpPr>
          <a:xfrm>
            <a:off x="851032" y="4398342"/>
            <a:ext cx="745740" cy="745738"/>
            <a:chOff x="3294491" y="1580318"/>
            <a:chExt cx="1491147" cy="1491145"/>
          </a:xfrm>
        </p:grpSpPr>
        <p:sp>
          <p:nvSpPr>
            <p:cNvPr id="27" name="Diamond 26">
              <a:extLst>
                <a:ext uri="{FF2B5EF4-FFF2-40B4-BE49-F238E27FC236}">
                  <a16:creationId xmlns:a16="http://schemas.microsoft.com/office/drawing/2014/main" id="{8CB47A2A-8B7E-468F-A7F3-3FDA702F0E04}"/>
                </a:ext>
              </a:extLst>
            </p:cNvPr>
            <p:cNvSpPr/>
            <p:nvPr/>
          </p:nvSpPr>
          <p:spPr>
            <a:xfrm>
              <a:off x="3294491" y="1580318"/>
              <a:ext cx="1491147" cy="1491145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5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16812E2-0BF8-44FD-A44B-4B10665A93FD}"/>
                </a:ext>
              </a:extLst>
            </p:cNvPr>
            <p:cNvSpPr txBox="1"/>
            <p:nvPr/>
          </p:nvSpPr>
          <p:spPr>
            <a:xfrm>
              <a:off x="3366767" y="2095058"/>
              <a:ext cx="1346593" cy="553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200" dirty="0">
                  <a:solidFill>
                    <a:schemeClr val="bg1"/>
                  </a:solidFill>
                  <a:latin typeface="Montserrat Medium" panose="00000600000000000000" pitchFamily="50" charset="0"/>
                  <a:cs typeface="Poppins SemiBold" panose="00000700000000000000" pitchFamily="50" charset="0"/>
                </a:rPr>
                <a:t>2019</a:t>
              </a: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2F46DBDA-D08A-4461-80D0-61D17876D95F}"/>
              </a:ext>
            </a:extLst>
          </p:cNvPr>
          <p:cNvSpPr/>
          <p:nvPr/>
        </p:nvSpPr>
        <p:spPr>
          <a:xfrm>
            <a:off x="1791089" y="4478502"/>
            <a:ext cx="4062683" cy="585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CC133AE-9363-4B50-8E02-E3478D8D70F7}"/>
              </a:ext>
            </a:extLst>
          </p:cNvPr>
          <p:cNvGrpSpPr/>
          <p:nvPr/>
        </p:nvGrpSpPr>
        <p:grpSpPr>
          <a:xfrm>
            <a:off x="851032" y="5401507"/>
            <a:ext cx="745740" cy="745738"/>
            <a:chOff x="3294491" y="1580318"/>
            <a:chExt cx="1491147" cy="1491145"/>
          </a:xfrm>
        </p:grpSpPr>
        <p:sp>
          <p:nvSpPr>
            <p:cNvPr id="31" name="Diamond 30">
              <a:extLst>
                <a:ext uri="{FF2B5EF4-FFF2-40B4-BE49-F238E27FC236}">
                  <a16:creationId xmlns:a16="http://schemas.microsoft.com/office/drawing/2014/main" id="{AA64331F-1EAE-402F-99CF-25742C619EC9}"/>
                </a:ext>
              </a:extLst>
            </p:cNvPr>
            <p:cNvSpPr/>
            <p:nvPr/>
          </p:nvSpPr>
          <p:spPr>
            <a:xfrm>
              <a:off x="3294491" y="1580318"/>
              <a:ext cx="1491147" cy="1491145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5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5085E2D-2223-48AE-AA66-E921E6C7E004}"/>
                </a:ext>
              </a:extLst>
            </p:cNvPr>
            <p:cNvSpPr txBox="1"/>
            <p:nvPr/>
          </p:nvSpPr>
          <p:spPr>
            <a:xfrm>
              <a:off x="3366767" y="2095058"/>
              <a:ext cx="1346593" cy="553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200" dirty="0">
                  <a:solidFill>
                    <a:schemeClr val="bg1"/>
                  </a:solidFill>
                  <a:latin typeface="Montserrat Medium" panose="00000600000000000000" pitchFamily="50" charset="0"/>
                  <a:cs typeface="Poppins SemiBold" panose="00000700000000000000" pitchFamily="50" charset="0"/>
                </a:rPr>
                <a:t>2018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1212932-F601-42D4-81A4-62CBB9683F5F}"/>
              </a:ext>
            </a:extLst>
          </p:cNvPr>
          <p:cNvSpPr/>
          <p:nvPr/>
        </p:nvSpPr>
        <p:spPr>
          <a:xfrm>
            <a:off x="1791089" y="5481667"/>
            <a:ext cx="4062683" cy="585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1A9C33D-BCEC-4D99-9888-8DFFA8312378}"/>
              </a:ext>
            </a:extLst>
          </p:cNvPr>
          <p:cNvGrpSpPr/>
          <p:nvPr/>
        </p:nvGrpSpPr>
        <p:grpSpPr>
          <a:xfrm>
            <a:off x="6389160" y="4398342"/>
            <a:ext cx="745740" cy="745738"/>
            <a:chOff x="3294491" y="1580318"/>
            <a:chExt cx="1491147" cy="1491145"/>
          </a:xfrm>
        </p:grpSpPr>
        <p:sp>
          <p:nvSpPr>
            <p:cNvPr id="35" name="Diamond 34">
              <a:extLst>
                <a:ext uri="{FF2B5EF4-FFF2-40B4-BE49-F238E27FC236}">
                  <a16:creationId xmlns:a16="http://schemas.microsoft.com/office/drawing/2014/main" id="{8E7A926F-D2BF-4FE2-AEB0-25E2239F83E9}"/>
                </a:ext>
              </a:extLst>
            </p:cNvPr>
            <p:cNvSpPr/>
            <p:nvPr/>
          </p:nvSpPr>
          <p:spPr>
            <a:xfrm>
              <a:off x="3294491" y="1580318"/>
              <a:ext cx="1491147" cy="1491145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5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7A50436-A705-4F08-92DB-0000C91853DE}"/>
                </a:ext>
              </a:extLst>
            </p:cNvPr>
            <p:cNvSpPr txBox="1"/>
            <p:nvPr/>
          </p:nvSpPr>
          <p:spPr>
            <a:xfrm>
              <a:off x="3366767" y="2095058"/>
              <a:ext cx="1346593" cy="553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200" dirty="0">
                  <a:solidFill>
                    <a:schemeClr val="bg1"/>
                  </a:solidFill>
                  <a:latin typeface="Montserrat Medium" panose="00000600000000000000" pitchFamily="50" charset="0"/>
                  <a:cs typeface="Poppins SemiBold" panose="00000700000000000000" pitchFamily="50" charset="0"/>
                </a:rPr>
                <a:t>2019</a:t>
              </a: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AAE4798E-568D-4A8B-ABE4-E38F7C472BAD}"/>
              </a:ext>
            </a:extLst>
          </p:cNvPr>
          <p:cNvSpPr/>
          <p:nvPr/>
        </p:nvSpPr>
        <p:spPr>
          <a:xfrm>
            <a:off x="7329217" y="4478502"/>
            <a:ext cx="4062683" cy="585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35242A2-EEAC-4560-ACB4-0B45901C5D43}"/>
              </a:ext>
            </a:extLst>
          </p:cNvPr>
          <p:cNvGrpSpPr/>
          <p:nvPr/>
        </p:nvGrpSpPr>
        <p:grpSpPr>
          <a:xfrm>
            <a:off x="6389160" y="5401507"/>
            <a:ext cx="745740" cy="745738"/>
            <a:chOff x="3294491" y="1580318"/>
            <a:chExt cx="1491147" cy="1491145"/>
          </a:xfrm>
        </p:grpSpPr>
        <p:sp>
          <p:nvSpPr>
            <p:cNvPr id="39" name="Diamond 38">
              <a:extLst>
                <a:ext uri="{FF2B5EF4-FFF2-40B4-BE49-F238E27FC236}">
                  <a16:creationId xmlns:a16="http://schemas.microsoft.com/office/drawing/2014/main" id="{CC776A00-37C9-4183-90E9-45D30B2BD746}"/>
                </a:ext>
              </a:extLst>
            </p:cNvPr>
            <p:cNvSpPr/>
            <p:nvPr/>
          </p:nvSpPr>
          <p:spPr>
            <a:xfrm>
              <a:off x="3294491" y="1580318"/>
              <a:ext cx="1491147" cy="1491145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5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7028261-3CEE-4877-8593-DC5739A485D4}"/>
                </a:ext>
              </a:extLst>
            </p:cNvPr>
            <p:cNvSpPr txBox="1"/>
            <p:nvPr/>
          </p:nvSpPr>
          <p:spPr>
            <a:xfrm>
              <a:off x="3366767" y="2095058"/>
              <a:ext cx="1346593" cy="553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200" dirty="0">
                  <a:solidFill>
                    <a:schemeClr val="bg1"/>
                  </a:solidFill>
                  <a:latin typeface="Montserrat Medium" panose="00000600000000000000" pitchFamily="50" charset="0"/>
                  <a:cs typeface="Poppins SemiBold" panose="00000700000000000000" pitchFamily="50" charset="0"/>
                </a:rPr>
                <a:t>2018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A14CC5CD-1E3A-4123-AEF6-2F1338CB9F3F}"/>
              </a:ext>
            </a:extLst>
          </p:cNvPr>
          <p:cNvSpPr/>
          <p:nvPr/>
        </p:nvSpPr>
        <p:spPr>
          <a:xfrm>
            <a:off x="7329217" y="5481667"/>
            <a:ext cx="4062683" cy="585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8E90BB-A938-4E1C-A141-49F86BB02C0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B9D002C-DBA3-44B0-92D0-82A7CAC6D80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EE14452-A3B6-4723-8ACC-EC7538F7541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336EDE4-B17A-4EC2-AE8E-328505BDB9E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721594111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uble Wave 8">
            <a:extLst>
              <a:ext uri="{FF2B5EF4-FFF2-40B4-BE49-F238E27FC236}">
                <a16:creationId xmlns:a16="http://schemas.microsoft.com/office/drawing/2014/main" id="{45B9EED4-8014-40D8-A84E-AA2CB159D55F}"/>
              </a:ext>
            </a:extLst>
          </p:cNvPr>
          <p:cNvSpPr/>
          <p:nvPr/>
        </p:nvSpPr>
        <p:spPr>
          <a:xfrm rot="5400000">
            <a:off x="5205891" y="383807"/>
            <a:ext cx="6858000" cy="6090383"/>
          </a:xfrm>
          <a:prstGeom prst="doubleWave">
            <a:avLst>
              <a:gd name="adj1" fmla="val 6623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D6E3E25-9819-4D3E-81CD-B6A28763B88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DBE4C4-81DD-49B5-9309-CA1813D63704}"/>
              </a:ext>
            </a:extLst>
          </p:cNvPr>
          <p:cNvSpPr txBox="1"/>
          <p:nvPr/>
        </p:nvSpPr>
        <p:spPr>
          <a:xfrm>
            <a:off x="640971" y="878272"/>
            <a:ext cx="37064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800" dirty="0">
                <a:solidFill>
                  <a:schemeClr val="bg1"/>
                </a:solidFill>
                <a:latin typeface="Harlow Solid Italic" panose="04030604020F02020D02" pitchFamily="82" charset="0"/>
              </a:rPr>
              <a:t>About</a:t>
            </a:r>
            <a:r>
              <a:rPr lang="id-ID" sz="4800" dirty="0">
                <a:latin typeface="Harlow Solid Italic" panose="04030604020F02020D02" pitchFamily="82" charset="0"/>
              </a:rPr>
              <a:t> </a:t>
            </a:r>
            <a:r>
              <a:rPr lang="id-ID" sz="4800" dirty="0">
                <a:solidFill>
                  <a:schemeClr val="accent2"/>
                </a:solidFill>
                <a:latin typeface="Harlow Solid Italic" panose="04030604020F02020D02" pitchFamily="82" charset="0"/>
              </a:rPr>
              <a:t>Photos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175D7A-B772-4577-89F8-E10100500243}"/>
              </a:ext>
            </a:extLst>
          </p:cNvPr>
          <p:cNvSpPr txBox="1"/>
          <p:nvPr/>
        </p:nvSpPr>
        <p:spPr>
          <a:xfrm>
            <a:off x="640971" y="1693880"/>
            <a:ext cx="4769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spc="600" dirty="0">
                <a:solidFill>
                  <a:schemeClr val="bg1">
                    <a:lumMod val="75000"/>
                  </a:schemeClr>
                </a:solidFill>
              </a:rPr>
              <a:t>Creative Presentaiton Template</a:t>
            </a:r>
          </a:p>
        </p:txBody>
      </p:sp>
      <p:sp>
        <p:nvSpPr>
          <p:cNvPr id="30" name="Freeform 312">
            <a:extLst>
              <a:ext uri="{FF2B5EF4-FFF2-40B4-BE49-F238E27FC236}">
                <a16:creationId xmlns:a16="http://schemas.microsoft.com/office/drawing/2014/main" id="{AE357378-128E-445E-9A44-2196C4D31649}"/>
              </a:ext>
            </a:extLst>
          </p:cNvPr>
          <p:cNvSpPr>
            <a:spLocks noEditPoints="1"/>
          </p:cNvSpPr>
          <p:nvPr/>
        </p:nvSpPr>
        <p:spPr bwMode="auto">
          <a:xfrm rot="1168316">
            <a:off x="596822" y="2608301"/>
            <a:ext cx="316570" cy="768114"/>
          </a:xfrm>
          <a:custGeom>
            <a:avLst/>
            <a:gdLst>
              <a:gd name="T0" fmla="*/ 707 w 1416"/>
              <a:gd name="T1" fmla="*/ 3132 h 3444"/>
              <a:gd name="T2" fmla="*/ 681 w 1416"/>
              <a:gd name="T3" fmla="*/ 1940 h 3444"/>
              <a:gd name="T4" fmla="*/ 1177 w 1416"/>
              <a:gd name="T5" fmla="*/ 1718 h 3444"/>
              <a:gd name="T6" fmla="*/ 409 w 1416"/>
              <a:gd name="T7" fmla="*/ 820 h 3444"/>
              <a:gd name="T8" fmla="*/ 1006 w 1416"/>
              <a:gd name="T9" fmla="*/ 820 h 3444"/>
              <a:gd name="T10" fmla="*/ 651 w 1416"/>
              <a:gd name="T11" fmla="*/ 224 h 3444"/>
              <a:gd name="T12" fmla="*/ 493 w 1416"/>
              <a:gd name="T13" fmla="*/ 271 h 3444"/>
              <a:gd name="T14" fmla="*/ 364 w 1416"/>
              <a:gd name="T15" fmla="*/ 364 h 3444"/>
              <a:gd name="T16" fmla="*/ 270 w 1416"/>
              <a:gd name="T17" fmla="*/ 495 h 3444"/>
              <a:gd name="T18" fmla="*/ 1182 w 1416"/>
              <a:gd name="T19" fmla="*/ 598 h 3444"/>
              <a:gd name="T20" fmla="*/ 1119 w 1416"/>
              <a:gd name="T21" fmla="*/ 448 h 3444"/>
              <a:gd name="T22" fmla="*/ 1013 w 1416"/>
              <a:gd name="T23" fmla="*/ 329 h 3444"/>
              <a:gd name="T24" fmla="*/ 871 w 1416"/>
              <a:gd name="T25" fmla="*/ 250 h 3444"/>
              <a:gd name="T26" fmla="*/ 707 w 1416"/>
              <a:gd name="T27" fmla="*/ 221 h 3444"/>
              <a:gd name="T28" fmla="*/ 842 w 1416"/>
              <a:gd name="T29" fmla="*/ 13 h 3444"/>
              <a:gd name="T30" fmla="*/ 1027 w 1416"/>
              <a:gd name="T31" fmla="*/ 75 h 3444"/>
              <a:gd name="T32" fmla="*/ 1185 w 1416"/>
              <a:gd name="T33" fmla="*/ 185 h 3444"/>
              <a:gd name="T34" fmla="*/ 1308 w 1416"/>
              <a:gd name="T35" fmla="*/ 333 h 3444"/>
              <a:gd name="T36" fmla="*/ 1388 w 1416"/>
              <a:gd name="T37" fmla="*/ 510 h 3444"/>
              <a:gd name="T38" fmla="*/ 1416 w 1416"/>
              <a:gd name="T39" fmla="*/ 709 h 3444"/>
              <a:gd name="T40" fmla="*/ 1392 w 1416"/>
              <a:gd name="T41" fmla="*/ 778 h 3444"/>
              <a:gd name="T42" fmla="*/ 1330 w 1416"/>
              <a:gd name="T43" fmla="*/ 816 h 3444"/>
              <a:gd name="T44" fmla="*/ 1228 w 1416"/>
              <a:gd name="T45" fmla="*/ 1430 h 3444"/>
              <a:gd name="T46" fmla="*/ 1336 w 1416"/>
              <a:gd name="T47" fmla="*/ 1441 h 3444"/>
              <a:gd name="T48" fmla="*/ 1387 w 1416"/>
              <a:gd name="T49" fmla="*/ 1492 h 3444"/>
              <a:gd name="T50" fmla="*/ 1398 w 1416"/>
              <a:gd name="T51" fmla="*/ 1829 h 3444"/>
              <a:gd name="T52" fmla="*/ 1374 w 1416"/>
              <a:gd name="T53" fmla="*/ 1898 h 3444"/>
              <a:gd name="T54" fmla="*/ 1313 w 1416"/>
              <a:gd name="T55" fmla="*/ 1936 h 3444"/>
              <a:gd name="T56" fmla="*/ 955 w 1416"/>
              <a:gd name="T57" fmla="*/ 3126 h 3444"/>
              <a:gd name="T58" fmla="*/ 936 w 1416"/>
              <a:gd name="T59" fmla="*/ 3187 h 3444"/>
              <a:gd name="T60" fmla="*/ 769 w 1416"/>
              <a:gd name="T61" fmla="*/ 3425 h 3444"/>
              <a:gd name="T62" fmla="*/ 707 w 1416"/>
              <a:gd name="T63" fmla="*/ 3444 h 3444"/>
              <a:gd name="T64" fmla="*/ 646 w 1416"/>
              <a:gd name="T65" fmla="*/ 3425 h 3444"/>
              <a:gd name="T66" fmla="*/ 479 w 1416"/>
              <a:gd name="T67" fmla="*/ 3187 h 3444"/>
              <a:gd name="T68" fmla="*/ 461 w 1416"/>
              <a:gd name="T69" fmla="*/ 3126 h 3444"/>
              <a:gd name="T70" fmla="*/ 102 w 1416"/>
              <a:gd name="T71" fmla="*/ 1936 h 3444"/>
              <a:gd name="T72" fmla="*/ 42 w 1416"/>
              <a:gd name="T73" fmla="*/ 1898 h 3444"/>
              <a:gd name="T74" fmla="*/ 17 w 1416"/>
              <a:gd name="T75" fmla="*/ 1829 h 3444"/>
              <a:gd name="T76" fmla="*/ 28 w 1416"/>
              <a:gd name="T77" fmla="*/ 1492 h 3444"/>
              <a:gd name="T78" fmla="*/ 79 w 1416"/>
              <a:gd name="T79" fmla="*/ 1441 h 3444"/>
              <a:gd name="T80" fmla="*/ 188 w 1416"/>
              <a:gd name="T81" fmla="*/ 1430 h 3444"/>
              <a:gd name="T82" fmla="*/ 85 w 1416"/>
              <a:gd name="T83" fmla="*/ 816 h 3444"/>
              <a:gd name="T84" fmla="*/ 24 w 1416"/>
              <a:gd name="T85" fmla="*/ 778 h 3444"/>
              <a:gd name="T86" fmla="*/ 0 w 1416"/>
              <a:gd name="T87" fmla="*/ 709 h 3444"/>
              <a:gd name="T88" fmla="*/ 28 w 1416"/>
              <a:gd name="T89" fmla="*/ 510 h 3444"/>
              <a:gd name="T90" fmla="*/ 108 w 1416"/>
              <a:gd name="T91" fmla="*/ 333 h 3444"/>
              <a:gd name="T92" fmla="*/ 230 w 1416"/>
              <a:gd name="T93" fmla="*/ 185 h 3444"/>
              <a:gd name="T94" fmla="*/ 389 w 1416"/>
              <a:gd name="T95" fmla="*/ 75 h 3444"/>
              <a:gd name="T96" fmla="*/ 574 w 1416"/>
              <a:gd name="T97" fmla="*/ 13 h 3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416" h="3444">
                <a:moveTo>
                  <a:pt x="681" y="1940"/>
                </a:moveTo>
                <a:lnTo>
                  <a:pt x="681" y="3093"/>
                </a:lnTo>
                <a:lnTo>
                  <a:pt x="707" y="3132"/>
                </a:lnTo>
                <a:lnTo>
                  <a:pt x="734" y="3093"/>
                </a:lnTo>
                <a:lnTo>
                  <a:pt x="734" y="1940"/>
                </a:lnTo>
                <a:lnTo>
                  <a:pt x="681" y="1940"/>
                </a:lnTo>
                <a:close/>
                <a:moveTo>
                  <a:pt x="238" y="1652"/>
                </a:moveTo>
                <a:lnTo>
                  <a:pt x="238" y="1718"/>
                </a:lnTo>
                <a:lnTo>
                  <a:pt x="1177" y="1718"/>
                </a:lnTo>
                <a:lnTo>
                  <a:pt x="1177" y="1652"/>
                </a:lnTo>
                <a:lnTo>
                  <a:pt x="238" y="1652"/>
                </a:lnTo>
                <a:close/>
                <a:moveTo>
                  <a:pt x="409" y="820"/>
                </a:moveTo>
                <a:lnTo>
                  <a:pt x="409" y="1430"/>
                </a:lnTo>
                <a:lnTo>
                  <a:pt x="1006" y="1430"/>
                </a:lnTo>
                <a:lnTo>
                  <a:pt x="1006" y="820"/>
                </a:lnTo>
                <a:lnTo>
                  <a:pt x="409" y="820"/>
                </a:lnTo>
                <a:close/>
                <a:moveTo>
                  <a:pt x="707" y="221"/>
                </a:moveTo>
                <a:lnTo>
                  <a:pt x="651" y="224"/>
                </a:lnTo>
                <a:lnTo>
                  <a:pt x="596" y="235"/>
                </a:lnTo>
                <a:lnTo>
                  <a:pt x="543" y="250"/>
                </a:lnTo>
                <a:lnTo>
                  <a:pt x="493" y="271"/>
                </a:lnTo>
                <a:lnTo>
                  <a:pt x="446" y="297"/>
                </a:lnTo>
                <a:lnTo>
                  <a:pt x="403" y="329"/>
                </a:lnTo>
                <a:lnTo>
                  <a:pt x="364" y="364"/>
                </a:lnTo>
                <a:lnTo>
                  <a:pt x="327" y="404"/>
                </a:lnTo>
                <a:lnTo>
                  <a:pt x="297" y="448"/>
                </a:lnTo>
                <a:lnTo>
                  <a:pt x="270" y="495"/>
                </a:lnTo>
                <a:lnTo>
                  <a:pt x="249" y="545"/>
                </a:lnTo>
                <a:lnTo>
                  <a:pt x="233" y="598"/>
                </a:lnTo>
                <a:lnTo>
                  <a:pt x="1182" y="598"/>
                </a:lnTo>
                <a:lnTo>
                  <a:pt x="1166" y="545"/>
                </a:lnTo>
                <a:lnTo>
                  <a:pt x="1145" y="495"/>
                </a:lnTo>
                <a:lnTo>
                  <a:pt x="1119" y="448"/>
                </a:lnTo>
                <a:lnTo>
                  <a:pt x="1088" y="404"/>
                </a:lnTo>
                <a:lnTo>
                  <a:pt x="1052" y="364"/>
                </a:lnTo>
                <a:lnTo>
                  <a:pt x="1013" y="329"/>
                </a:lnTo>
                <a:lnTo>
                  <a:pt x="969" y="297"/>
                </a:lnTo>
                <a:lnTo>
                  <a:pt x="922" y="271"/>
                </a:lnTo>
                <a:lnTo>
                  <a:pt x="871" y="250"/>
                </a:lnTo>
                <a:lnTo>
                  <a:pt x="819" y="235"/>
                </a:lnTo>
                <a:lnTo>
                  <a:pt x="765" y="224"/>
                </a:lnTo>
                <a:lnTo>
                  <a:pt x="707" y="221"/>
                </a:lnTo>
                <a:close/>
                <a:moveTo>
                  <a:pt x="707" y="0"/>
                </a:moveTo>
                <a:lnTo>
                  <a:pt x="775" y="3"/>
                </a:lnTo>
                <a:lnTo>
                  <a:pt x="842" y="13"/>
                </a:lnTo>
                <a:lnTo>
                  <a:pt x="906" y="28"/>
                </a:lnTo>
                <a:lnTo>
                  <a:pt x="968" y="49"/>
                </a:lnTo>
                <a:lnTo>
                  <a:pt x="1027" y="75"/>
                </a:lnTo>
                <a:lnTo>
                  <a:pt x="1083" y="108"/>
                </a:lnTo>
                <a:lnTo>
                  <a:pt x="1136" y="144"/>
                </a:lnTo>
                <a:lnTo>
                  <a:pt x="1185" y="185"/>
                </a:lnTo>
                <a:lnTo>
                  <a:pt x="1230" y="230"/>
                </a:lnTo>
                <a:lnTo>
                  <a:pt x="1272" y="280"/>
                </a:lnTo>
                <a:lnTo>
                  <a:pt x="1308" y="333"/>
                </a:lnTo>
                <a:lnTo>
                  <a:pt x="1340" y="389"/>
                </a:lnTo>
                <a:lnTo>
                  <a:pt x="1366" y="448"/>
                </a:lnTo>
                <a:lnTo>
                  <a:pt x="1388" y="510"/>
                </a:lnTo>
                <a:lnTo>
                  <a:pt x="1403" y="575"/>
                </a:lnTo>
                <a:lnTo>
                  <a:pt x="1413" y="641"/>
                </a:lnTo>
                <a:lnTo>
                  <a:pt x="1416" y="709"/>
                </a:lnTo>
                <a:lnTo>
                  <a:pt x="1413" y="734"/>
                </a:lnTo>
                <a:lnTo>
                  <a:pt x="1404" y="758"/>
                </a:lnTo>
                <a:lnTo>
                  <a:pt x="1392" y="778"/>
                </a:lnTo>
                <a:lnTo>
                  <a:pt x="1374" y="796"/>
                </a:lnTo>
                <a:lnTo>
                  <a:pt x="1354" y="808"/>
                </a:lnTo>
                <a:lnTo>
                  <a:pt x="1330" y="816"/>
                </a:lnTo>
                <a:lnTo>
                  <a:pt x="1305" y="820"/>
                </a:lnTo>
                <a:lnTo>
                  <a:pt x="1228" y="820"/>
                </a:lnTo>
                <a:lnTo>
                  <a:pt x="1228" y="1430"/>
                </a:lnTo>
                <a:lnTo>
                  <a:pt x="1287" y="1430"/>
                </a:lnTo>
                <a:lnTo>
                  <a:pt x="1313" y="1433"/>
                </a:lnTo>
                <a:lnTo>
                  <a:pt x="1336" y="1441"/>
                </a:lnTo>
                <a:lnTo>
                  <a:pt x="1356" y="1454"/>
                </a:lnTo>
                <a:lnTo>
                  <a:pt x="1374" y="1472"/>
                </a:lnTo>
                <a:lnTo>
                  <a:pt x="1387" y="1492"/>
                </a:lnTo>
                <a:lnTo>
                  <a:pt x="1395" y="1516"/>
                </a:lnTo>
                <a:lnTo>
                  <a:pt x="1398" y="1541"/>
                </a:lnTo>
                <a:lnTo>
                  <a:pt x="1398" y="1829"/>
                </a:lnTo>
                <a:lnTo>
                  <a:pt x="1395" y="1854"/>
                </a:lnTo>
                <a:lnTo>
                  <a:pt x="1387" y="1878"/>
                </a:lnTo>
                <a:lnTo>
                  <a:pt x="1374" y="1898"/>
                </a:lnTo>
                <a:lnTo>
                  <a:pt x="1356" y="1915"/>
                </a:lnTo>
                <a:lnTo>
                  <a:pt x="1336" y="1928"/>
                </a:lnTo>
                <a:lnTo>
                  <a:pt x="1313" y="1936"/>
                </a:lnTo>
                <a:lnTo>
                  <a:pt x="1287" y="1940"/>
                </a:lnTo>
                <a:lnTo>
                  <a:pt x="955" y="1940"/>
                </a:lnTo>
                <a:lnTo>
                  <a:pt x="955" y="3126"/>
                </a:lnTo>
                <a:lnTo>
                  <a:pt x="953" y="3147"/>
                </a:lnTo>
                <a:lnTo>
                  <a:pt x="947" y="3168"/>
                </a:lnTo>
                <a:lnTo>
                  <a:pt x="936" y="3187"/>
                </a:lnTo>
                <a:lnTo>
                  <a:pt x="800" y="3394"/>
                </a:lnTo>
                <a:lnTo>
                  <a:pt x="786" y="3411"/>
                </a:lnTo>
                <a:lnTo>
                  <a:pt x="769" y="3425"/>
                </a:lnTo>
                <a:lnTo>
                  <a:pt x="750" y="3435"/>
                </a:lnTo>
                <a:lnTo>
                  <a:pt x="729" y="3441"/>
                </a:lnTo>
                <a:lnTo>
                  <a:pt x="707" y="3444"/>
                </a:lnTo>
                <a:lnTo>
                  <a:pt x="685" y="3441"/>
                </a:lnTo>
                <a:lnTo>
                  <a:pt x="665" y="3435"/>
                </a:lnTo>
                <a:lnTo>
                  <a:pt x="646" y="3425"/>
                </a:lnTo>
                <a:lnTo>
                  <a:pt x="629" y="3411"/>
                </a:lnTo>
                <a:lnTo>
                  <a:pt x="615" y="3394"/>
                </a:lnTo>
                <a:lnTo>
                  <a:pt x="479" y="3187"/>
                </a:lnTo>
                <a:lnTo>
                  <a:pt x="469" y="3168"/>
                </a:lnTo>
                <a:lnTo>
                  <a:pt x="463" y="3147"/>
                </a:lnTo>
                <a:lnTo>
                  <a:pt x="461" y="3126"/>
                </a:lnTo>
                <a:lnTo>
                  <a:pt x="461" y="1940"/>
                </a:lnTo>
                <a:lnTo>
                  <a:pt x="127" y="1940"/>
                </a:lnTo>
                <a:lnTo>
                  <a:pt x="102" y="1936"/>
                </a:lnTo>
                <a:lnTo>
                  <a:pt x="79" y="1928"/>
                </a:lnTo>
                <a:lnTo>
                  <a:pt x="59" y="1915"/>
                </a:lnTo>
                <a:lnTo>
                  <a:pt x="42" y="1898"/>
                </a:lnTo>
                <a:lnTo>
                  <a:pt x="28" y="1878"/>
                </a:lnTo>
                <a:lnTo>
                  <a:pt x="20" y="1854"/>
                </a:lnTo>
                <a:lnTo>
                  <a:pt x="17" y="1829"/>
                </a:lnTo>
                <a:lnTo>
                  <a:pt x="17" y="1541"/>
                </a:lnTo>
                <a:lnTo>
                  <a:pt x="20" y="1516"/>
                </a:lnTo>
                <a:lnTo>
                  <a:pt x="28" y="1492"/>
                </a:lnTo>
                <a:lnTo>
                  <a:pt x="42" y="1472"/>
                </a:lnTo>
                <a:lnTo>
                  <a:pt x="59" y="1454"/>
                </a:lnTo>
                <a:lnTo>
                  <a:pt x="79" y="1441"/>
                </a:lnTo>
                <a:lnTo>
                  <a:pt x="102" y="1433"/>
                </a:lnTo>
                <a:lnTo>
                  <a:pt x="127" y="1430"/>
                </a:lnTo>
                <a:lnTo>
                  <a:pt x="188" y="1430"/>
                </a:lnTo>
                <a:lnTo>
                  <a:pt x="188" y="820"/>
                </a:lnTo>
                <a:lnTo>
                  <a:pt x="110" y="820"/>
                </a:lnTo>
                <a:lnTo>
                  <a:pt x="85" y="816"/>
                </a:lnTo>
                <a:lnTo>
                  <a:pt x="62" y="808"/>
                </a:lnTo>
                <a:lnTo>
                  <a:pt x="41" y="796"/>
                </a:lnTo>
                <a:lnTo>
                  <a:pt x="24" y="778"/>
                </a:lnTo>
                <a:lnTo>
                  <a:pt x="10" y="758"/>
                </a:lnTo>
                <a:lnTo>
                  <a:pt x="2" y="734"/>
                </a:lnTo>
                <a:lnTo>
                  <a:pt x="0" y="709"/>
                </a:lnTo>
                <a:lnTo>
                  <a:pt x="3" y="641"/>
                </a:lnTo>
                <a:lnTo>
                  <a:pt x="13" y="575"/>
                </a:lnTo>
                <a:lnTo>
                  <a:pt x="28" y="510"/>
                </a:lnTo>
                <a:lnTo>
                  <a:pt x="49" y="448"/>
                </a:lnTo>
                <a:lnTo>
                  <a:pt x="76" y="389"/>
                </a:lnTo>
                <a:lnTo>
                  <a:pt x="108" y="333"/>
                </a:lnTo>
                <a:lnTo>
                  <a:pt x="144" y="280"/>
                </a:lnTo>
                <a:lnTo>
                  <a:pt x="185" y="230"/>
                </a:lnTo>
                <a:lnTo>
                  <a:pt x="230" y="185"/>
                </a:lnTo>
                <a:lnTo>
                  <a:pt x="279" y="144"/>
                </a:lnTo>
                <a:lnTo>
                  <a:pt x="332" y="108"/>
                </a:lnTo>
                <a:lnTo>
                  <a:pt x="389" y="75"/>
                </a:lnTo>
                <a:lnTo>
                  <a:pt x="447" y="49"/>
                </a:lnTo>
                <a:lnTo>
                  <a:pt x="509" y="28"/>
                </a:lnTo>
                <a:lnTo>
                  <a:pt x="574" y="13"/>
                </a:lnTo>
                <a:lnTo>
                  <a:pt x="639" y="3"/>
                </a:lnTo>
                <a:lnTo>
                  <a:pt x="707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Segoe UI Light" panose="020B0502040204020203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7FB4183-DD4F-4AD3-A43D-0FABA759AB8E}"/>
              </a:ext>
            </a:extLst>
          </p:cNvPr>
          <p:cNvSpPr/>
          <p:nvPr/>
        </p:nvSpPr>
        <p:spPr>
          <a:xfrm>
            <a:off x="1194671" y="2559985"/>
            <a:ext cx="4062683" cy="1102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</a:t>
            </a:r>
            <a:r>
              <a:rPr lang="en-US" sz="1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morningshas</a:t>
            </a:r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taken possession of my entire soul, </a:t>
            </a:r>
            <a:r>
              <a:rPr lang="en-US" sz="1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likewonderful</a:t>
            </a:r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serenity has taken possession l</a:t>
            </a:r>
          </a:p>
        </p:txBody>
      </p:sp>
      <p:sp>
        <p:nvSpPr>
          <p:cNvPr id="32" name="Freeform 312">
            <a:extLst>
              <a:ext uri="{FF2B5EF4-FFF2-40B4-BE49-F238E27FC236}">
                <a16:creationId xmlns:a16="http://schemas.microsoft.com/office/drawing/2014/main" id="{84859C41-9E9A-4E67-BC26-77E6414EA00B}"/>
              </a:ext>
            </a:extLst>
          </p:cNvPr>
          <p:cNvSpPr>
            <a:spLocks noEditPoints="1"/>
          </p:cNvSpPr>
          <p:nvPr/>
        </p:nvSpPr>
        <p:spPr bwMode="auto">
          <a:xfrm rot="1168316">
            <a:off x="596822" y="4061031"/>
            <a:ext cx="316570" cy="768114"/>
          </a:xfrm>
          <a:custGeom>
            <a:avLst/>
            <a:gdLst>
              <a:gd name="T0" fmla="*/ 707 w 1416"/>
              <a:gd name="T1" fmla="*/ 3132 h 3444"/>
              <a:gd name="T2" fmla="*/ 681 w 1416"/>
              <a:gd name="T3" fmla="*/ 1940 h 3444"/>
              <a:gd name="T4" fmla="*/ 1177 w 1416"/>
              <a:gd name="T5" fmla="*/ 1718 h 3444"/>
              <a:gd name="T6" fmla="*/ 409 w 1416"/>
              <a:gd name="T7" fmla="*/ 820 h 3444"/>
              <a:gd name="T8" fmla="*/ 1006 w 1416"/>
              <a:gd name="T9" fmla="*/ 820 h 3444"/>
              <a:gd name="T10" fmla="*/ 651 w 1416"/>
              <a:gd name="T11" fmla="*/ 224 h 3444"/>
              <a:gd name="T12" fmla="*/ 493 w 1416"/>
              <a:gd name="T13" fmla="*/ 271 h 3444"/>
              <a:gd name="T14" fmla="*/ 364 w 1416"/>
              <a:gd name="T15" fmla="*/ 364 h 3444"/>
              <a:gd name="T16" fmla="*/ 270 w 1416"/>
              <a:gd name="T17" fmla="*/ 495 h 3444"/>
              <a:gd name="T18" fmla="*/ 1182 w 1416"/>
              <a:gd name="T19" fmla="*/ 598 h 3444"/>
              <a:gd name="T20" fmla="*/ 1119 w 1416"/>
              <a:gd name="T21" fmla="*/ 448 h 3444"/>
              <a:gd name="T22" fmla="*/ 1013 w 1416"/>
              <a:gd name="T23" fmla="*/ 329 h 3444"/>
              <a:gd name="T24" fmla="*/ 871 w 1416"/>
              <a:gd name="T25" fmla="*/ 250 h 3444"/>
              <a:gd name="T26" fmla="*/ 707 w 1416"/>
              <a:gd name="T27" fmla="*/ 221 h 3444"/>
              <a:gd name="T28" fmla="*/ 842 w 1416"/>
              <a:gd name="T29" fmla="*/ 13 h 3444"/>
              <a:gd name="T30" fmla="*/ 1027 w 1416"/>
              <a:gd name="T31" fmla="*/ 75 h 3444"/>
              <a:gd name="T32" fmla="*/ 1185 w 1416"/>
              <a:gd name="T33" fmla="*/ 185 h 3444"/>
              <a:gd name="T34" fmla="*/ 1308 w 1416"/>
              <a:gd name="T35" fmla="*/ 333 h 3444"/>
              <a:gd name="T36" fmla="*/ 1388 w 1416"/>
              <a:gd name="T37" fmla="*/ 510 h 3444"/>
              <a:gd name="T38" fmla="*/ 1416 w 1416"/>
              <a:gd name="T39" fmla="*/ 709 h 3444"/>
              <a:gd name="T40" fmla="*/ 1392 w 1416"/>
              <a:gd name="T41" fmla="*/ 778 h 3444"/>
              <a:gd name="T42" fmla="*/ 1330 w 1416"/>
              <a:gd name="T43" fmla="*/ 816 h 3444"/>
              <a:gd name="T44" fmla="*/ 1228 w 1416"/>
              <a:gd name="T45" fmla="*/ 1430 h 3444"/>
              <a:gd name="T46" fmla="*/ 1336 w 1416"/>
              <a:gd name="T47" fmla="*/ 1441 h 3444"/>
              <a:gd name="T48" fmla="*/ 1387 w 1416"/>
              <a:gd name="T49" fmla="*/ 1492 h 3444"/>
              <a:gd name="T50" fmla="*/ 1398 w 1416"/>
              <a:gd name="T51" fmla="*/ 1829 h 3444"/>
              <a:gd name="T52" fmla="*/ 1374 w 1416"/>
              <a:gd name="T53" fmla="*/ 1898 h 3444"/>
              <a:gd name="T54" fmla="*/ 1313 w 1416"/>
              <a:gd name="T55" fmla="*/ 1936 h 3444"/>
              <a:gd name="T56" fmla="*/ 955 w 1416"/>
              <a:gd name="T57" fmla="*/ 3126 h 3444"/>
              <a:gd name="T58" fmla="*/ 936 w 1416"/>
              <a:gd name="T59" fmla="*/ 3187 h 3444"/>
              <a:gd name="T60" fmla="*/ 769 w 1416"/>
              <a:gd name="T61" fmla="*/ 3425 h 3444"/>
              <a:gd name="T62" fmla="*/ 707 w 1416"/>
              <a:gd name="T63" fmla="*/ 3444 h 3444"/>
              <a:gd name="T64" fmla="*/ 646 w 1416"/>
              <a:gd name="T65" fmla="*/ 3425 h 3444"/>
              <a:gd name="T66" fmla="*/ 479 w 1416"/>
              <a:gd name="T67" fmla="*/ 3187 h 3444"/>
              <a:gd name="T68" fmla="*/ 461 w 1416"/>
              <a:gd name="T69" fmla="*/ 3126 h 3444"/>
              <a:gd name="T70" fmla="*/ 102 w 1416"/>
              <a:gd name="T71" fmla="*/ 1936 h 3444"/>
              <a:gd name="T72" fmla="*/ 42 w 1416"/>
              <a:gd name="T73" fmla="*/ 1898 h 3444"/>
              <a:gd name="T74" fmla="*/ 17 w 1416"/>
              <a:gd name="T75" fmla="*/ 1829 h 3444"/>
              <a:gd name="T76" fmla="*/ 28 w 1416"/>
              <a:gd name="T77" fmla="*/ 1492 h 3444"/>
              <a:gd name="T78" fmla="*/ 79 w 1416"/>
              <a:gd name="T79" fmla="*/ 1441 h 3444"/>
              <a:gd name="T80" fmla="*/ 188 w 1416"/>
              <a:gd name="T81" fmla="*/ 1430 h 3444"/>
              <a:gd name="T82" fmla="*/ 85 w 1416"/>
              <a:gd name="T83" fmla="*/ 816 h 3444"/>
              <a:gd name="T84" fmla="*/ 24 w 1416"/>
              <a:gd name="T85" fmla="*/ 778 h 3444"/>
              <a:gd name="T86" fmla="*/ 0 w 1416"/>
              <a:gd name="T87" fmla="*/ 709 h 3444"/>
              <a:gd name="T88" fmla="*/ 28 w 1416"/>
              <a:gd name="T89" fmla="*/ 510 h 3444"/>
              <a:gd name="T90" fmla="*/ 108 w 1416"/>
              <a:gd name="T91" fmla="*/ 333 h 3444"/>
              <a:gd name="T92" fmla="*/ 230 w 1416"/>
              <a:gd name="T93" fmla="*/ 185 h 3444"/>
              <a:gd name="T94" fmla="*/ 389 w 1416"/>
              <a:gd name="T95" fmla="*/ 75 h 3444"/>
              <a:gd name="T96" fmla="*/ 574 w 1416"/>
              <a:gd name="T97" fmla="*/ 13 h 3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416" h="3444">
                <a:moveTo>
                  <a:pt x="681" y="1940"/>
                </a:moveTo>
                <a:lnTo>
                  <a:pt x="681" y="3093"/>
                </a:lnTo>
                <a:lnTo>
                  <a:pt x="707" y="3132"/>
                </a:lnTo>
                <a:lnTo>
                  <a:pt x="734" y="3093"/>
                </a:lnTo>
                <a:lnTo>
                  <a:pt x="734" y="1940"/>
                </a:lnTo>
                <a:lnTo>
                  <a:pt x="681" y="1940"/>
                </a:lnTo>
                <a:close/>
                <a:moveTo>
                  <a:pt x="238" y="1652"/>
                </a:moveTo>
                <a:lnTo>
                  <a:pt x="238" y="1718"/>
                </a:lnTo>
                <a:lnTo>
                  <a:pt x="1177" y="1718"/>
                </a:lnTo>
                <a:lnTo>
                  <a:pt x="1177" y="1652"/>
                </a:lnTo>
                <a:lnTo>
                  <a:pt x="238" y="1652"/>
                </a:lnTo>
                <a:close/>
                <a:moveTo>
                  <a:pt x="409" y="820"/>
                </a:moveTo>
                <a:lnTo>
                  <a:pt x="409" y="1430"/>
                </a:lnTo>
                <a:lnTo>
                  <a:pt x="1006" y="1430"/>
                </a:lnTo>
                <a:lnTo>
                  <a:pt x="1006" y="820"/>
                </a:lnTo>
                <a:lnTo>
                  <a:pt x="409" y="820"/>
                </a:lnTo>
                <a:close/>
                <a:moveTo>
                  <a:pt x="707" y="221"/>
                </a:moveTo>
                <a:lnTo>
                  <a:pt x="651" y="224"/>
                </a:lnTo>
                <a:lnTo>
                  <a:pt x="596" y="235"/>
                </a:lnTo>
                <a:lnTo>
                  <a:pt x="543" y="250"/>
                </a:lnTo>
                <a:lnTo>
                  <a:pt x="493" y="271"/>
                </a:lnTo>
                <a:lnTo>
                  <a:pt x="446" y="297"/>
                </a:lnTo>
                <a:lnTo>
                  <a:pt x="403" y="329"/>
                </a:lnTo>
                <a:lnTo>
                  <a:pt x="364" y="364"/>
                </a:lnTo>
                <a:lnTo>
                  <a:pt x="327" y="404"/>
                </a:lnTo>
                <a:lnTo>
                  <a:pt x="297" y="448"/>
                </a:lnTo>
                <a:lnTo>
                  <a:pt x="270" y="495"/>
                </a:lnTo>
                <a:lnTo>
                  <a:pt x="249" y="545"/>
                </a:lnTo>
                <a:lnTo>
                  <a:pt x="233" y="598"/>
                </a:lnTo>
                <a:lnTo>
                  <a:pt x="1182" y="598"/>
                </a:lnTo>
                <a:lnTo>
                  <a:pt x="1166" y="545"/>
                </a:lnTo>
                <a:lnTo>
                  <a:pt x="1145" y="495"/>
                </a:lnTo>
                <a:lnTo>
                  <a:pt x="1119" y="448"/>
                </a:lnTo>
                <a:lnTo>
                  <a:pt x="1088" y="404"/>
                </a:lnTo>
                <a:lnTo>
                  <a:pt x="1052" y="364"/>
                </a:lnTo>
                <a:lnTo>
                  <a:pt x="1013" y="329"/>
                </a:lnTo>
                <a:lnTo>
                  <a:pt x="969" y="297"/>
                </a:lnTo>
                <a:lnTo>
                  <a:pt x="922" y="271"/>
                </a:lnTo>
                <a:lnTo>
                  <a:pt x="871" y="250"/>
                </a:lnTo>
                <a:lnTo>
                  <a:pt x="819" y="235"/>
                </a:lnTo>
                <a:lnTo>
                  <a:pt x="765" y="224"/>
                </a:lnTo>
                <a:lnTo>
                  <a:pt x="707" y="221"/>
                </a:lnTo>
                <a:close/>
                <a:moveTo>
                  <a:pt x="707" y="0"/>
                </a:moveTo>
                <a:lnTo>
                  <a:pt x="775" y="3"/>
                </a:lnTo>
                <a:lnTo>
                  <a:pt x="842" y="13"/>
                </a:lnTo>
                <a:lnTo>
                  <a:pt x="906" y="28"/>
                </a:lnTo>
                <a:lnTo>
                  <a:pt x="968" y="49"/>
                </a:lnTo>
                <a:lnTo>
                  <a:pt x="1027" y="75"/>
                </a:lnTo>
                <a:lnTo>
                  <a:pt x="1083" y="108"/>
                </a:lnTo>
                <a:lnTo>
                  <a:pt x="1136" y="144"/>
                </a:lnTo>
                <a:lnTo>
                  <a:pt x="1185" y="185"/>
                </a:lnTo>
                <a:lnTo>
                  <a:pt x="1230" y="230"/>
                </a:lnTo>
                <a:lnTo>
                  <a:pt x="1272" y="280"/>
                </a:lnTo>
                <a:lnTo>
                  <a:pt x="1308" y="333"/>
                </a:lnTo>
                <a:lnTo>
                  <a:pt x="1340" y="389"/>
                </a:lnTo>
                <a:lnTo>
                  <a:pt x="1366" y="448"/>
                </a:lnTo>
                <a:lnTo>
                  <a:pt x="1388" y="510"/>
                </a:lnTo>
                <a:lnTo>
                  <a:pt x="1403" y="575"/>
                </a:lnTo>
                <a:lnTo>
                  <a:pt x="1413" y="641"/>
                </a:lnTo>
                <a:lnTo>
                  <a:pt x="1416" y="709"/>
                </a:lnTo>
                <a:lnTo>
                  <a:pt x="1413" y="734"/>
                </a:lnTo>
                <a:lnTo>
                  <a:pt x="1404" y="758"/>
                </a:lnTo>
                <a:lnTo>
                  <a:pt x="1392" y="778"/>
                </a:lnTo>
                <a:lnTo>
                  <a:pt x="1374" y="796"/>
                </a:lnTo>
                <a:lnTo>
                  <a:pt x="1354" y="808"/>
                </a:lnTo>
                <a:lnTo>
                  <a:pt x="1330" y="816"/>
                </a:lnTo>
                <a:lnTo>
                  <a:pt x="1305" y="820"/>
                </a:lnTo>
                <a:lnTo>
                  <a:pt x="1228" y="820"/>
                </a:lnTo>
                <a:lnTo>
                  <a:pt x="1228" y="1430"/>
                </a:lnTo>
                <a:lnTo>
                  <a:pt x="1287" y="1430"/>
                </a:lnTo>
                <a:lnTo>
                  <a:pt x="1313" y="1433"/>
                </a:lnTo>
                <a:lnTo>
                  <a:pt x="1336" y="1441"/>
                </a:lnTo>
                <a:lnTo>
                  <a:pt x="1356" y="1454"/>
                </a:lnTo>
                <a:lnTo>
                  <a:pt x="1374" y="1472"/>
                </a:lnTo>
                <a:lnTo>
                  <a:pt x="1387" y="1492"/>
                </a:lnTo>
                <a:lnTo>
                  <a:pt x="1395" y="1516"/>
                </a:lnTo>
                <a:lnTo>
                  <a:pt x="1398" y="1541"/>
                </a:lnTo>
                <a:lnTo>
                  <a:pt x="1398" y="1829"/>
                </a:lnTo>
                <a:lnTo>
                  <a:pt x="1395" y="1854"/>
                </a:lnTo>
                <a:lnTo>
                  <a:pt x="1387" y="1878"/>
                </a:lnTo>
                <a:lnTo>
                  <a:pt x="1374" y="1898"/>
                </a:lnTo>
                <a:lnTo>
                  <a:pt x="1356" y="1915"/>
                </a:lnTo>
                <a:lnTo>
                  <a:pt x="1336" y="1928"/>
                </a:lnTo>
                <a:lnTo>
                  <a:pt x="1313" y="1936"/>
                </a:lnTo>
                <a:lnTo>
                  <a:pt x="1287" y="1940"/>
                </a:lnTo>
                <a:lnTo>
                  <a:pt x="955" y="1940"/>
                </a:lnTo>
                <a:lnTo>
                  <a:pt x="955" y="3126"/>
                </a:lnTo>
                <a:lnTo>
                  <a:pt x="953" y="3147"/>
                </a:lnTo>
                <a:lnTo>
                  <a:pt x="947" y="3168"/>
                </a:lnTo>
                <a:lnTo>
                  <a:pt x="936" y="3187"/>
                </a:lnTo>
                <a:lnTo>
                  <a:pt x="800" y="3394"/>
                </a:lnTo>
                <a:lnTo>
                  <a:pt x="786" y="3411"/>
                </a:lnTo>
                <a:lnTo>
                  <a:pt x="769" y="3425"/>
                </a:lnTo>
                <a:lnTo>
                  <a:pt x="750" y="3435"/>
                </a:lnTo>
                <a:lnTo>
                  <a:pt x="729" y="3441"/>
                </a:lnTo>
                <a:lnTo>
                  <a:pt x="707" y="3444"/>
                </a:lnTo>
                <a:lnTo>
                  <a:pt x="685" y="3441"/>
                </a:lnTo>
                <a:lnTo>
                  <a:pt x="665" y="3435"/>
                </a:lnTo>
                <a:lnTo>
                  <a:pt x="646" y="3425"/>
                </a:lnTo>
                <a:lnTo>
                  <a:pt x="629" y="3411"/>
                </a:lnTo>
                <a:lnTo>
                  <a:pt x="615" y="3394"/>
                </a:lnTo>
                <a:lnTo>
                  <a:pt x="479" y="3187"/>
                </a:lnTo>
                <a:lnTo>
                  <a:pt x="469" y="3168"/>
                </a:lnTo>
                <a:lnTo>
                  <a:pt x="463" y="3147"/>
                </a:lnTo>
                <a:lnTo>
                  <a:pt x="461" y="3126"/>
                </a:lnTo>
                <a:lnTo>
                  <a:pt x="461" y="1940"/>
                </a:lnTo>
                <a:lnTo>
                  <a:pt x="127" y="1940"/>
                </a:lnTo>
                <a:lnTo>
                  <a:pt x="102" y="1936"/>
                </a:lnTo>
                <a:lnTo>
                  <a:pt x="79" y="1928"/>
                </a:lnTo>
                <a:lnTo>
                  <a:pt x="59" y="1915"/>
                </a:lnTo>
                <a:lnTo>
                  <a:pt x="42" y="1898"/>
                </a:lnTo>
                <a:lnTo>
                  <a:pt x="28" y="1878"/>
                </a:lnTo>
                <a:lnTo>
                  <a:pt x="20" y="1854"/>
                </a:lnTo>
                <a:lnTo>
                  <a:pt x="17" y="1829"/>
                </a:lnTo>
                <a:lnTo>
                  <a:pt x="17" y="1541"/>
                </a:lnTo>
                <a:lnTo>
                  <a:pt x="20" y="1516"/>
                </a:lnTo>
                <a:lnTo>
                  <a:pt x="28" y="1492"/>
                </a:lnTo>
                <a:lnTo>
                  <a:pt x="42" y="1472"/>
                </a:lnTo>
                <a:lnTo>
                  <a:pt x="59" y="1454"/>
                </a:lnTo>
                <a:lnTo>
                  <a:pt x="79" y="1441"/>
                </a:lnTo>
                <a:lnTo>
                  <a:pt x="102" y="1433"/>
                </a:lnTo>
                <a:lnTo>
                  <a:pt x="127" y="1430"/>
                </a:lnTo>
                <a:lnTo>
                  <a:pt x="188" y="1430"/>
                </a:lnTo>
                <a:lnTo>
                  <a:pt x="188" y="820"/>
                </a:lnTo>
                <a:lnTo>
                  <a:pt x="110" y="820"/>
                </a:lnTo>
                <a:lnTo>
                  <a:pt x="85" y="816"/>
                </a:lnTo>
                <a:lnTo>
                  <a:pt x="62" y="808"/>
                </a:lnTo>
                <a:lnTo>
                  <a:pt x="41" y="796"/>
                </a:lnTo>
                <a:lnTo>
                  <a:pt x="24" y="778"/>
                </a:lnTo>
                <a:lnTo>
                  <a:pt x="10" y="758"/>
                </a:lnTo>
                <a:lnTo>
                  <a:pt x="2" y="734"/>
                </a:lnTo>
                <a:lnTo>
                  <a:pt x="0" y="709"/>
                </a:lnTo>
                <a:lnTo>
                  <a:pt x="3" y="641"/>
                </a:lnTo>
                <a:lnTo>
                  <a:pt x="13" y="575"/>
                </a:lnTo>
                <a:lnTo>
                  <a:pt x="28" y="510"/>
                </a:lnTo>
                <a:lnTo>
                  <a:pt x="49" y="448"/>
                </a:lnTo>
                <a:lnTo>
                  <a:pt x="76" y="389"/>
                </a:lnTo>
                <a:lnTo>
                  <a:pt x="108" y="333"/>
                </a:lnTo>
                <a:lnTo>
                  <a:pt x="144" y="280"/>
                </a:lnTo>
                <a:lnTo>
                  <a:pt x="185" y="230"/>
                </a:lnTo>
                <a:lnTo>
                  <a:pt x="230" y="185"/>
                </a:lnTo>
                <a:lnTo>
                  <a:pt x="279" y="144"/>
                </a:lnTo>
                <a:lnTo>
                  <a:pt x="332" y="108"/>
                </a:lnTo>
                <a:lnTo>
                  <a:pt x="389" y="75"/>
                </a:lnTo>
                <a:lnTo>
                  <a:pt x="447" y="49"/>
                </a:lnTo>
                <a:lnTo>
                  <a:pt x="509" y="28"/>
                </a:lnTo>
                <a:lnTo>
                  <a:pt x="574" y="13"/>
                </a:lnTo>
                <a:lnTo>
                  <a:pt x="639" y="3"/>
                </a:lnTo>
                <a:lnTo>
                  <a:pt x="707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Segoe UI Light" panose="020B0502040204020203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99DCB0C-5F5F-4F7D-8F7E-AC52A8CE0141}"/>
              </a:ext>
            </a:extLst>
          </p:cNvPr>
          <p:cNvSpPr/>
          <p:nvPr/>
        </p:nvSpPr>
        <p:spPr>
          <a:xfrm>
            <a:off x="1194671" y="4012715"/>
            <a:ext cx="4062683" cy="1102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</a:t>
            </a:r>
            <a:r>
              <a:rPr lang="en-US" sz="1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morningshas</a:t>
            </a:r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taken possession of my entire soul, </a:t>
            </a:r>
            <a:r>
              <a:rPr lang="en-US" sz="1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likewonderful</a:t>
            </a:r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serenity has taken possession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13C85AD-6129-452C-AA94-6D1346475404}"/>
              </a:ext>
            </a:extLst>
          </p:cNvPr>
          <p:cNvSpPr/>
          <p:nvPr/>
        </p:nvSpPr>
        <p:spPr>
          <a:xfrm>
            <a:off x="2396891" y="5528973"/>
            <a:ext cx="3525944" cy="635839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270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>
                <a:latin typeface="Montserrat Light" panose="00000400000000000000" pitchFamily="50" charset="0"/>
              </a:rPr>
              <a:t>CREATIVE TEMPLATE!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C18592-2024-4C54-AD38-A700D9CCF18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190D530-014F-4A69-A62A-A3455BFA86F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AA07D6B-EA00-4EBC-830A-CEF1BF9926C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337072408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5584CE-427B-45EC-B4DB-0D5020A793B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617898-5845-4164-BE78-6A771120F4B1}"/>
              </a:ext>
            </a:extLst>
          </p:cNvPr>
          <p:cNvSpPr txBox="1"/>
          <p:nvPr/>
        </p:nvSpPr>
        <p:spPr>
          <a:xfrm>
            <a:off x="4373377" y="326620"/>
            <a:ext cx="35237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4800" dirty="0">
                <a:solidFill>
                  <a:schemeClr val="bg1"/>
                </a:solidFill>
                <a:latin typeface="Harlow Solid Italic" panose="04030604020F02020D02" pitchFamily="82" charset="0"/>
              </a:rPr>
              <a:t>About Datas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E3BB34-03C8-4A25-BE4E-6C823B8D0EB0}"/>
              </a:ext>
            </a:extLst>
          </p:cNvPr>
          <p:cNvSpPr txBox="1"/>
          <p:nvPr/>
        </p:nvSpPr>
        <p:spPr>
          <a:xfrm>
            <a:off x="3750606" y="1142228"/>
            <a:ext cx="4769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spc="600" dirty="0">
                <a:solidFill>
                  <a:schemeClr val="bg1"/>
                </a:solidFill>
              </a:rPr>
              <a:t>Creative Presentaiton Template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94B4100E-0675-4692-8D87-CD4F397E76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2306194"/>
              </p:ext>
            </p:extLst>
          </p:nvPr>
        </p:nvGraphicFramePr>
        <p:xfrm>
          <a:off x="164907" y="1659758"/>
          <a:ext cx="5970326" cy="39802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F212CD11-6E02-45D6-A4F1-28E9CEF8EECC}"/>
              </a:ext>
            </a:extLst>
          </p:cNvPr>
          <p:cNvGrpSpPr/>
          <p:nvPr/>
        </p:nvGrpSpPr>
        <p:grpSpPr>
          <a:xfrm>
            <a:off x="5879253" y="1979293"/>
            <a:ext cx="745740" cy="745738"/>
            <a:chOff x="3294491" y="1580318"/>
            <a:chExt cx="1491147" cy="1491145"/>
          </a:xfrm>
        </p:grpSpPr>
        <p:sp>
          <p:nvSpPr>
            <p:cNvPr id="14" name="Diamond 13">
              <a:extLst>
                <a:ext uri="{FF2B5EF4-FFF2-40B4-BE49-F238E27FC236}">
                  <a16:creationId xmlns:a16="http://schemas.microsoft.com/office/drawing/2014/main" id="{9F5210D3-0D96-4442-AE90-99449AC6EBA8}"/>
                </a:ext>
              </a:extLst>
            </p:cNvPr>
            <p:cNvSpPr/>
            <p:nvPr/>
          </p:nvSpPr>
          <p:spPr>
            <a:xfrm>
              <a:off x="3294491" y="1580318"/>
              <a:ext cx="1491147" cy="1491145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5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FC45FCC-9835-4392-9652-609B249B7A9A}"/>
                </a:ext>
              </a:extLst>
            </p:cNvPr>
            <p:cNvSpPr txBox="1"/>
            <p:nvPr/>
          </p:nvSpPr>
          <p:spPr>
            <a:xfrm>
              <a:off x="3366767" y="2095058"/>
              <a:ext cx="1346593" cy="553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200" dirty="0">
                  <a:solidFill>
                    <a:schemeClr val="bg1"/>
                  </a:solidFill>
                  <a:latin typeface="Montserrat Medium" panose="00000600000000000000" pitchFamily="50" charset="0"/>
                  <a:cs typeface="Poppins SemiBold" panose="00000700000000000000" pitchFamily="50" charset="0"/>
                </a:rPr>
                <a:t>01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F0BFAF6-71A8-4437-820C-4718D885B0DF}"/>
              </a:ext>
            </a:extLst>
          </p:cNvPr>
          <p:cNvSpPr/>
          <p:nvPr/>
        </p:nvSpPr>
        <p:spPr>
          <a:xfrm>
            <a:off x="6945575" y="1973225"/>
            <a:ext cx="4081772" cy="843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serenity has taken has taken has taken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87ECB5E-5A7A-4349-894D-F15B5D7D13E9}"/>
              </a:ext>
            </a:extLst>
          </p:cNvPr>
          <p:cNvGrpSpPr/>
          <p:nvPr/>
        </p:nvGrpSpPr>
        <p:grpSpPr>
          <a:xfrm>
            <a:off x="5879253" y="3276998"/>
            <a:ext cx="745740" cy="745738"/>
            <a:chOff x="3294491" y="1580318"/>
            <a:chExt cx="1491147" cy="1491145"/>
          </a:xfrm>
        </p:grpSpPr>
        <p:sp>
          <p:nvSpPr>
            <p:cNvPr id="18" name="Diamond 17">
              <a:extLst>
                <a:ext uri="{FF2B5EF4-FFF2-40B4-BE49-F238E27FC236}">
                  <a16:creationId xmlns:a16="http://schemas.microsoft.com/office/drawing/2014/main" id="{16D6D24D-F875-4388-B3EE-25B201EB2422}"/>
                </a:ext>
              </a:extLst>
            </p:cNvPr>
            <p:cNvSpPr/>
            <p:nvPr/>
          </p:nvSpPr>
          <p:spPr>
            <a:xfrm>
              <a:off x="3294491" y="1580318"/>
              <a:ext cx="1491147" cy="1491145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5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2B3DC8-1984-4179-956A-A4F27320C0E6}"/>
                </a:ext>
              </a:extLst>
            </p:cNvPr>
            <p:cNvSpPr txBox="1"/>
            <p:nvPr/>
          </p:nvSpPr>
          <p:spPr>
            <a:xfrm>
              <a:off x="3366767" y="2095058"/>
              <a:ext cx="1346593" cy="553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200" dirty="0">
                  <a:solidFill>
                    <a:schemeClr val="bg1"/>
                  </a:solidFill>
                  <a:latin typeface="Montserrat Medium" panose="00000600000000000000" pitchFamily="50" charset="0"/>
                  <a:cs typeface="Poppins SemiBold" panose="00000700000000000000" pitchFamily="50" charset="0"/>
                </a:rPr>
                <a:t>02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9A2F81D-586A-4D88-BE56-BF6755D3B3B4}"/>
              </a:ext>
            </a:extLst>
          </p:cNvPr>
          <p:cNvSpPr/>
          <p:nvPr/>
        </p:nvSpPr>
        <p:spPr>
          <a:xfrm>
            <a:off x="6945575" y="3270930"/>
            <a:ext cx="4081772" cy="843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serenity has taken has taken has taken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195107D-532B-4356-A2F9-E3FF0C96A11A}"/>
              </a:ext>
            </a:extLst>
          </p:cNvPr>
          <p:cNvGrpSpPr/>
          <p:nvPr/>
        </p:nvGrpSpPr>
        <p:grpSpPr>
          <a:xfrm>
            <a:off x="5879253" y="4536603"/>
            <a:ext cx="745740" cy="745738"/>
            <a:chOff x="3294491" y="1580318"/>
            <a:chExt cx="1491147" cy="1491145"/>
          </a:xfrm>
        </p:grpSpPr>
        <p:sp>
          <p:nvSpPr>
            <p:cNvPr id="22" name="Diamond 21">
              <a:extLst>
                <a:ext uri="{FF2B5EF4-FFF2-40B4-BE49-F238E27FC236}">
                  <a16:creationId xmlns:a16="http://schemas.microsoft.com/office/drawing/2014/main" id="{0D5FF66D-AE45-4A2C-9DDB-F578AC471F63}"/>
                </a:ext>
              </a:extLst>
            </p:cNvPr>
            <p:cNvSpPr/>
            <p:nvPr/>
          </p:nvSpPr>
          <p:spPr>
            <a:xfrm>
              <a:off x="3294491" y="1580318"/>
              <a:ext cx="1491147" cy="1491145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50">
                <a:solidFill>
                  <a:schemeClr val="bg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0288309-F5F0-4CEB-A229-9E6E6EE7808E}"/>
                </a:ext>
              </a:extLst>
            </p:cNvPr>
            <p:cNvSpPr txBox="1"/>
            <p:nvPr/>
          </p:nvSpPr>
          <p:spPr>
            <a:xfrm>
              <a:off x="3366767" y="2095058"/>
              <a:ext cx="1346593" cy="553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200" dirty="0">
                  <a:solidFill>
                    <a:schemeClr val="bg1"/>
                  </a:solidFill>
                  <a:latin typeface="Montserrat Medium" panose="00000600000000000000" pitchFamily="50" charset="0"/>
                  <a:cs typeface="Poppins SemiBold" panose="00000700000000000000" pitchFamily="50" charset="0"/>
                </a:rPr>
                <a:t>03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9F4953D8-9CF3-40A5-88FA-D4D92C9A7E48}"/>
              </a:ext>
            </a:extLst>
          </p:cNvPr>
          <p:cNvSpPr/>
          <p:nvPr/>
        </p:nvSpPr>
        <p:spPr>
          <a:xfrm>
            <a:off x="6945575" y="4530535"/>
            <a:ext cx="4081772" cy="843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serenity has taken has taken has taken </a:t>
            </a:r>
          </a:p>
        </p:txBody>
      </p:sp>
    </p:spTree>
    <p:extLst>
      <p:ext uri="{BB962C8B-B14F-4D97-AF65-F5344CB8AC3E}">
        <p14:creationId xmlns:p14="http://schemas.microsoft.com/office/powerpoint/2010/main" val="2208421892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ock Arc 7">
            <a:extLst>
              <a:ext uri="{FF2B5EF4-FFF2-40B4-BE49-F238E27FC236}">
                <a16:creationId xmlns:a16="http://schemas.microsoft.com/office/drawing/2014/main" id="{F79B2A4E-8482-4DA9-B9E7-39D886539C09}"/>
              </a:ext>
            </a:extLst>
          </p:cNvPr>
          <p:cNvSpPr/>
          <p:nvPr/>
        </p:nvSpPr>
        <p:spPr>
          <a:xfrm rot="453595">
            <a:off x="0" y="2028094"/>
            <a:ext cx="12192000" cy="12192000"/>
          </a:xfrm>
          <a:prstGeom prst="blockArc">
            <a:avLst>
              <a:gd name="adj1" fmla="val 10800000"/>
              <a:gd name="adj2" fmla="val 20538695"/>
              <a:gd name="adj3" fmla="val 727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D4F584-FF2B-4E63-830E-21750475146F}"/>
              </a:ext>
            </a:extLst>
          </p:cNvPr>
          <p:cNvSpPr txBox="1"/>
          <p:nvPr/>
        </p:nvSpPr>
        <p:spPr>
          <a:xfrm>
            <a:off x="4222695" y="326620"/>
            <a:ext cx="38250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4800" dirty="0">
                <a:latin typeface="Harlow Solid Italic" panose="04030604020F02020D02" pitchFamily="82" charset="0"/>
              </a:rPr>
              <a:t>About </a:t>
            </a:r>
            <a:r>
              <a:rPr lang="id-ID" sz="4800" dirty="0">
                <a:solidFill>
                  <a:schemeClr val="accent2"/>
                </a:solidFill>
                <a:latin typeface="Harlow Solid Italic" panose="04030604020F02020D02" pitchFamily="82" charset="0"/>
              </a:rPr>
              <a:t>Gallery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60EA23-AE53-4F60-9E66-88E7A5EF6AB1}"/>
              </a:ext>
            </a:extLst>
          </p:cNvPr>
          <p:cNvSpPr txBox="1"/>
          <p:nvPr/>
        </p:nvSpPr>
        <p:spPr>
          <a:xfrm>
            <a:off x="3750606" y="1142228"/>
            <a:ext cx="4769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spc="600" dirty="0">
                <a:solidFill>
                  <a:schemeClr val="bg1">
                    <a:lumMod val="75000"/>
                  </a:schemeClr>
                </a:solidFill>
              </a:rPr>
              <a:t>Creative Presentaiton Template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5D0780-E873-486F-8530-0DAA4ED4B485}"/>
              </a:ext>
            </a:extLst>
          </p:cNvPr>
          <p:cNvSpPr/>
          <p:nvPr/>
        </p:nvSpPr>
        <p:spPr>
          <a:xfrm>
            <a:off x="2424545" y="4871424"/>
            <a:ext cx="7342910" cy="843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morningshas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taken possession of my entire soul,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likewonderful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serenity has taken possession l my entire soul, like these sweet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morningshas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taken possession of my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09E55C-5F10-43FF-9B7A-F11D35C94AA8}"/>
              </a:ext>
            </a:extLst>
          </p:cNvPr>
          <p:cNvSpPr/>
          <p:nvPr/>
        </p:nvSpPr>
        <p:spPr>
          <a:xfrm>
            <a:off x="5186906" y="5964194"/>
            <a:ext cx="1818188" cy="317919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270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>
                <a:latin typeface="Montserrat Light" panose="00000400000000000000" pitchFamily="50" charset="0"/>
              </a:rPr>
              <a:t>CREATIVE TEMPLATE!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42C34D-19B8-4ED5-9375-64F7145FB1D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8D98C92-AB76-4A6F-993B-86EE0903051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2728885366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hord 10">
            <a:extLst>
              <a:ext uri="{FF2B5EF4-FFF2-40B4-BE49-F238E27FC236}">
                <a16:creationId xmlns:a16="http://schemas.microsoft.com/office/drawing/2014/main" id="{AE0F3611-226A-4192-8362-D7B203D5134B}"/>
              </a:ext>
            </a:extLst>
          </p:cNvPr>
          <p:cNvSpPr/>
          <p:nvPr/>
        </p:nvSpPr>
        <p:spPr>
          <a:xfrm rot="11468799">
            <a:off x="-1369277" y="390296"/>
            <a:ext cx="5981166" cy="5981166"/>
          </a:xfrm>
          <a:prstGeom prst="chord">
            <a:avLst>
              <a:gd name="adj1" fmla="val 2700000"/>
              <a:gd name="adj2" fmla="val 175507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Flowchart: Data 5">
            <a:extLst>
              <a:ext uri="{FF2B5EF4-FFF2-40B4-BE49-F238E27FC236}">
                <a16:creationId xmlns:a16="http://schemas.microsoft.com/office/drawing/2014/main" id="{912B9A3A-86EE-46E1-941E-F62F5375BE74}"/>
              </a:ext>
            </a:extLst>
          </p:cNvPr>
          <p:cNvSpPr/>
          <p:nvPr/>
        </p:nvSpPr>
        <p:spPr>
          <a:xfrm>
            <a:off x="-299" y="1290240"/>
            <a:ext cx="2575506" cy="2684193"/>
          </a:xfrm>
          <a:prstGeom prst="flowChartInputOutput">
            <a:avLst/>
          </a:prstGeom>
          <a:solidFill>
            <a:schemeClr val="accent2"/>
          </a:solidFill>
          <a:ln>
            <a:noFill/>
          </a:ln>
          <a:effectLst>
            <a:outerShdw blurRad="1270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C3C1B5-7749-43C0-959D-B5CFD3CC81BC}"/>
              </a:ext>
            </a:extLst>
          </p:cNvPr>
          <p:cNvSpPr txBox="1"/>
          <p:nvPr/>
        </p:nvSpPr>
        <p:spPr>
          <a:xfrm>
            <a:off x="6903604" y="4547647"/>
            <a:ext cx="40430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800" dirty="0">
                <a:latin typeface="Harlow Solid Italic" panose="04030604020F02020D02" pitchFamily="82" charset="0"/>
              </a:rPr>
              <a:t>About </a:t>
            </a:r>
            <a:r>
              <a:rPr lang="id-ID" sz="4800" dirty="0">
                <a:solidFill>
                  <a:schemeClr val="accent2"/>
                </a:solidFill>
                <a:latin typeface="Harlow Solid Italic" panose="04030604020F02020D02" pitchFamily="82" charset="0"/>
              </a:rPr>
              <a:t>Brands’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766422-FF12-4DB9-8BFD-918EDD9644F2}"/>
              </a:ext>
            </a:extLst>
          </p:cNvPr>
          <p:cNvSpPr txBox="1"/>
          <p:nvPr/>
        </p:nvSpPr>
        <p:spPr>
          <a:xfrm>
            <a:off x="6903604" y="5363255"/>
            <a:ext cx="4769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spc="600" dirty="0">
                <a:solidFill>
                  <a:schemeClr val="bg1">
                    <a:lumMod val="75000"/>
                  </a:schemeClr>
                </a:solidFill>
              </a:rPr>
              <a:t>Creative Presentaiton Template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66B696-2A18-4DE4-BF86-0E09D9770352}"/>
              </a:ext>
            </a:extLst>
          </p:cNvPr>
          <p:cNvGrpSpPr/>
          <p:nvPr/>
        </p:nvGrpSpPr>
        <p:grpSpPr>
          <a:xfrm>
            <a:off x="7622870" y="1285631"/>
            <a:ext cx="522662" cy="522662"/>
            <a:chOff x="5523848" y="3214027"/>
            <a:chExt cx="522662" cy="522662"/>
          </a:xfrm>
          <a:solidFill>
            <a:schemeClr val="tx2">
              <a:lumMod val="50000"/>
            </a:schemeClr>
          </a:solidFill>
        </p:grpSpPr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FEDDD633-4B55-4853-A6B2-09265D6AB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3848" y="3214027"/>
              <a:ext cx="522662" cy="522662"/>
            </a:xfrm>
            <a:custGeom>
              <a:avLst/>
              <a:gdLst>
                <a:gd name="connsiteX0" fmla="*/ 261331 w 522662"/>
                <a:gd name="connsiteY0" fmla="*/ 0 h 522662"/>
                <a:gd name="connsiteX1" fmla="*/ 522662 w 522662"/>
                <a:gd name="connsiteY1" fmla="*/ 261331 h 522662"/>
                <a:gd name="connsiteX2" fmla="*/ 261331 w 522662"/>
                <a:gd name="connsiteY2" fmla="*/ 522662 h 522662"/>
                <a:gd name="connsiteX3" fmla="*/ 0 w 522662"/>
                <a:gd name="connsiteY3" fmla="*/ 261331 h 522662"/>
                <a:gd name="connsiteX4" fmla="*/ 261331 w 522662"/>
                <a:gd name="connsiteY4" fmla="*/ 0 h 522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2662" h="522662">
                  <a:moveTo>
                    <a:pt x="261331" y="0"/>
                  </a:moveTo>
                  <a:cubicBezTo>
                    <a:pt x="405660" y="0"/>
                    <a:pt x="522662" y="117002"/>
                    <a:pt x="522662" y="261331"/>
                  </a:cubicBezTo>
                  <a:cubicBezTo>
                    <a:pt x="522662" y="405660"/>
                    <a:pt x="405660" y="522662"/>
                    <a:pt x="261331" y="522662"/>
                  </a:cubicBezTo>
                  <a:cubicBezTo>
                    <a:pt x="117002" y="522662"/>
                    <a:pt x="0" y="405660"/>
                    <a:pt x="0" y="261331"/>
                  </a:cubicBezTo>
                  <a:cubicBezTo>
                    <a:pt x="0" y="117002"/>
                    <a:pt x="117002" y="0"/>
                    <a:pt x="2613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0" tIns="0" rIns="0" bIns="0" anchor="ctr">
              <a:noAutofit/>
            </a:bodyPr>
            <a:lstStyle/>
            <a:p>
              <a:pPr algn="ctr" eaLnBrk="1"/>
              <a:endParaRPr lang="en-US" altLang="en-US" dirty="0">
                <a:latin typeface="Montserrat Medium" panose="00000600000000000000" pitchFamily="50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TextBox 46">
              <a:extLst>
                <a:ext uri="{FF2B5EF4-FFF2-40B4-BE49-F238E27FC236}">
                  <a16:creationId xmlns:a16="http://schemas.microsoft.com/office/drawing/2014/main" id="{A3C5E5C8-75D4-4552-8962-35F3B92351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6581" y="3290692"/>
              <a:ext cx="177196" cy="3693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l" defTabSz="825500" rtl="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l" defTabSz="825500" rtl="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l" defTabSz="825500" rtl="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l" defTabSz="825500" rtl="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ctr" eaLnBrk="1"/>
              <a:r>
                <a:rPr lang="en-US" altLang="en-US" sz="1800" dirty="0">
                  <a:solidFill>
                    <a:schemeClr val="bg1"/>
                  </a:solidFill>
                  <a:latin typeface="Montserrat Medium" panose="00000600000000000000" pitchFamily="50" charset="0"/>
                  <a:ea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AF8614D-915F-485E-9E59-E72C999DB795}"/>
              </a:ext>
            </a:extLst>
          </p:cNvPr>
          <p:cNvGrpSpPr/>
          <p:nvPr/>
        </p:nvGrpSpPr>
        <p:grpSpPr>
          <a:xfrm>
            <a:off x="7630405" y="2878712"/>
            <a:ext cx="522662" cy="522662"/>
            <a:chOff x="5523848" y="4925300"/>
            <a:chExt cx="522662" cy="522662"/>
          </a:xfrm>
          <a:solidFill>
            <a:schemeClr val="accent4"/>
          </a:solidFill>
        </p:grpSpPr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4FC576E-CB46-4C53-B753-05AA86551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3848" y="4925300"/>
              <a:ext cx="522662" cy="522662"/>
            </a:xfrm>
            <a:custGeom>
              <a:avLst/>
              <a:gdLst>
                <a:gd name="connsiteX0" fmla="*/ 261331 w 522662"/>
                <a:gd name="connsiteY0" fmla="*/ 0 h 522662"/>
                <a:gd name="connsiteX1" fmla="*/ 522662 w 522662"/>
                <a:gd name="connsiteY1" fmla="*/ 261331 h 522662"/>
                <a:gd name="connsiteX2" fmla="*/ 261331 w 522662"/>
                <a:gd name="connsiteY2" fmla="*/ 522662 h 522662"/>
                <a:gd name="connsiteX3" fmla="*/ 0 w 522662"/>
                <a:gd name="connsiteY3" fmla="*/ 261331 h 522662"/>
                <a:gd name="connsiteX4" fmla="*/ 261331 w 522662"/>
                <a:gd name="connsiteY4" fmla="*/ 0 h 522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2662" h="522662">
                  <a:moveTo>
                    <a:pt x="261331" y="0"/>
                  </a:moveTo>
                  <a:cubicBezTo>
                    <a:pt x="405660" y="0"/>
                    <a:pt x="522662" y="117002"/>
                    <a:pt x="522662" y="261331"/>
                  </a:cubicBezTo>
                  <a:cubicBezTo>
                    <a:pt x="522662" y="405660"/>
                    <a:pt x="405660" y="522662"/>
                    <a:pt x="261331" y="522662"/>
                  </a:cubicBezTo>
                  <a:cubicBezTo>
                    <a:pt x="117002" y="522662"/>
                    <a:pt x="0" y="405660"/>
                    <a:pt x="0" y="261331"/>
                  </a:cubicBezTo>
                  <a:cubicBezTo>
                    <a:pt x="0" y="117002"/>
                    <a:pt x="117002" y="0"/>
                    <a:pt x="2613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0" tIns="0" rIns="0" bIns="0" anchor="ctr">
              <a:noAutofit/>
            </a:bodyPr>
            <a:lstStyle/>
            <a:p>
              <a:pPr algn="ctr" eaLnBrk="1"/>
              <a:endParaRPr lang="en-US" altLang="en-US" dirty="0">
                <a:latin typeface="Montserrat Medium" panose="00000600000000000000" pitchFamily="50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TextBox 46">
              <a:extLst>
                <a:ext uri="{FF2B5EF4-FFF2-40B4-BE49-F238E27FC236}">
                  <a16:creationId xmlns:a16="http://schemas.microsoft.com/office/drawing/2014/main" id="{79CC0126-F6B3-4AF8-A653-94182F1CFF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6581" y="5001965"/>
              <a:ext cx="177196" cy="36933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l" defTabSz="825500" rtl="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l" defTabSz="825500" rtl="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l" defTabSz="825500" rtl="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l" defTabSz="825500" rtl="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ctr" eaLnBrk="1"/>
              <a:r>
                <a:rPr lang="id-ID" altLang="en-US" sz="1800" dirty="0">
                  <a:solidFill>
                    <a:schemeClr val="bg1"/>
                  </a:solidFill>
                  <a:latin typeface="Montserrat Medium" panose="00000600000000000000" pitchFamily="50" charset="0"/>
                  <a:ea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US" altLang="en-US" sz="1800" dirty="0">
                <a:solidFill>
                  <a:schemeClr val="bg1"/>
                </a:solidFill>
                <a:latin typeface="Montserrat Medium" panose="00000600000000000000" pitchFamily="50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07750A2B-0B4F-4291-AACD-138123D22131}"/>
              </a:ext>
            </a:extLst>
          </p:cNvPr>
          <p:cNvSpPr/>
          <p:nvPr/>
        </p:nvSpPr>
        <p:spPr>
          <a:xfrm>
            <a:off x="8262187" y="1185736"/>
            <a:ext cx="3657715" cy="1442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Lorem Ipsum Is Simply Dummy Text For Example 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Lorem Ipsum Lorem Ipsum Is Simply Dummy Text For 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Simply Dummy Simply Dummy 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Simply Dummy Text For Example Lorem Ipsum Lorem Ipsum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FDBE5A-19D9-475A-B58C-CF902E1B5C09}"/>
              </a:ext>
            </a:extLst>
          </p:cNvPr>
          <p:cNvSpPr/>
          <p:nvPr/>
        </p:nvSpPr>
        <p:spPr>
          <a:xfrm>
            <a:off x="8258292" y="2792762"/>
            <a:ext cx="3657715" cy="1442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Lorem Ipsum Is Simply Dummy Text For Example 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Lorem Ipsum Lorem Ipsum Is Simply Dummy Text For 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Simply Dummy Simply Dummy 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Simply Dummy Text For Example Lorem Ipsum Lorem Ipsum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22234A-BB22-431D-87B6-BC3C7064EAC3}"/>
              </a:ext>
            </a:extLst>
          </p:cNvPr>
          <p:cNvSpPr txBox="1"/>
          <p:nvPr/>
        </p:nvSpPr>
        <p:spPr>
          <a:xfrm>
            <a:off x="908558" y="1662054"/>
            <a:ext cx="7906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4000" dirty="0">
                <a:solidFill>
                  <a:schemeClr val="bg1"/>
                </a:solidFill>
                <a:latin typeface="Harlow Solid Italic" panose="04030604020F02020D02" pitchFamily="82" charset="0"/>
              </a:rPr>
              <a:t>4,5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A8E5D6-2267-44EB-B227-A5C6A874674A}"/>
              </a:ext>
            </a:extLst>
          </p:cNvPr>
          <p:cNvSpPr/>
          <p:nvPr/>
        </p:nvSpPr>
        <p:spPr>
          <a:xfrm>
            <a:off x="766208" y="2235464"/>
            <a:ext cx="12538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Simply Dummy </a:t>
            </a:r>
            <a:endParaRPr lang="id-ID" sz="12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67001B-7F0D-4FE9-9D62-C800DEB19853}"/>
              </a:ext>
            </a:extLst>
          </p:cNvPr>
          <p:cNvSpPr txBox="1"/>
          <p:nvPr/>
        </p:nvSpPr>
        <p:spPr>
          <a:xfrm>
            <a:off x="735795" y="2787230"/>
            <a:ext cx="7906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4000" dirty="0">
                <a:solidFill>
                  <a:schemeClr val="bg1"/>
                </a:solidFill>
                <a:latin typeface="Harlow Solid Italic" panose="04030604020F02020D02" pitchFamily="82" charset="0"/>
              </a:rPr>
              <a:t>2,7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ED4F63F-C96E-4734-938A-4EB33AAD5A60}"/>
              </a:ext>
            </a:extLst>
          </p:cNvPr>
          <p:cNvSpPr/>
          <p:nvPr/>
        </p:nvSpPr>
        <p:spPr>
          <a:xfrm>
            <a:off x="593445" y="3360640"/>
            <a:ext cx="12538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Simply Dummy </a:t>
            </a:r>
            <a:endParaRPr lang="id-ID" sz="1200" dirty="0">
              <a:solidFill>
                <a:schemeClr val="bg1"/>
              </a:solidFill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955E30E-04E9-40B7-A3D0-25A1B106B0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663936A-2301-4251-9E5D-B7DB37CEA3B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8DC651F-0643-4BF4-8070-13D3F292C19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8D25C81-AA4C-4813-8830-F6E79845D2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50C4F305-56B3-41DF-8CDE-281A2E93079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418842889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elay 2">
            <a:extLst>
              <a:ext uri="{FF2B5EF4-FFF2-40B4-BE49-F238E27FC236}">
                <a16:creationId xmlns:a16="http://schemas.microsoft.com/office/drawing/2014/main" id="{969A70FF-9020-49D5-973A-7873BD29139A}"/>
              </a:ext>
            </a:extLst>
          </p:cNvPr>
          <p:cNvSpPr/>
          <p:nvPr/>
        </p:nvSpPr>
        <p:spPr>
          <a:xfrm rot="16200000">
            <a:off x="4067604" y="-1266398"/>
            <a:ext cx="4044462" cy="12204333"/>
          </a:xfrm>
          <a:prstGeom prst="flowChartDelay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D520D7-70CA-4ABF-9162-086E396DCF6D}"/>
              </a:ext>
            </a:extLst>
          </p:cNvPr>
          <p:cNvSpPr txBox="1"/>
          <p:nvPr/>
        </p:nvSpPr>
        <p:spPr>
          <a:xfrm>
            <a:off x="4107280" y="326620"/>
            <a:ext cx="40559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4800" dirty="0">
                <a:solidFill>
                  <a:schemeClr val="bg1"/>
                </a:solidFill>
                <a:latin typeface="Harlow Solid Italic" panose="04030604020F02020D02" pitchFamily="82" charset="0"/>
              </a:rPr>
              <a:t>About </a:t>
            </a:r>
            <a:r>
              <a:rPr lang="id-ID" sz="4800" dirty="0">
                <a:solidFill>
                  <a:schemeClr val="accent2"/>
                </a:solidFill>
                <a:latin typeface="Harlow Solid Italic" panose="04030604020F02020D02" pitchFamily="82" charset="0"/>
              </a:rPr>
              <a:t>Projects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785D67-9BB1-4A3F-82E8-207B7C8B9590}"/>
              </a:ext>
            </a:extLst>
          </p:cNvPr>
          <p:cNvSpPr txBox="1"/>
          <p:nvPr/>
        </p:nvSpPr>
        <p:spPr>
          <a:xfrm>
            <a:off x="3750606" y="1142228"/>
            <a:ext cx="4769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spc="600" dirty="0">
                <a:solidFill>
                  <a:schemeClr val="bg1">
                    <a:lumMod val="75000"/>
                  </a:schemeClr>
                </a:solidFill>
              </a:rPr>
              <a:t>Creative Presentaiton Template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E30C89-B6D8-4A30-9AEB-9F8D34750B9A}"/>
              </a:ext>
            </a:extLst>
          </p:cNvPr>
          <p:cNvSpPr/>
          <p:nvPr/>
        </p:nvSpPr>
        <p:spPr>
          <a:xfrm>
            <a:off x="1834940" y="1553987"/>
            <a:ext cx="8522120" cy="888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Lorem Ipsum Is Simply Dummy Text For Example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Lorem Ipsum Lorem Ipsum Is Simply Dummy Text For </a:t>
            </a:r>
            <a:r>
              <a:rPr lang="en-US" sz="12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Simply Dummy Simply Dummy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Simply Dummy Text For Example Lorem Ipsum Lorem Ipsum</a:t>
            </a:r>
          </a:p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BAFCCBB-585B-493E-BBE1-D9CA0F557A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9623851-4FB6-4210-8805-876CDC89011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077CBB0-E218-4916-B641-F713DEE0F3A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F530BB8-ED1E-4888-A493-EDC139123CB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499965788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70E328-1BB9-4241-831A-E94A37B3FDE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A59CE96-AEB8-4DE5-BAB5-433C5AC8E8F4}"/>
              </a:ext>
            </a:extLst>
          </p:cNvPr>
          <p:cNvSpPr/>
          <p:nvPr/>
        </p:nvSpPr>
        <p:spPr>
          <a:xfrm>
            <a:off x="684578" y="2652938"/>
            <a:ext cx="4375346" cy="1270772"/>
          </a:xfrm>
          <a:custGeom>
            <a:avLst/>
            <a:gdLst>
              <a:gd name="connsiteX0" fmla="*/ 647358 w 5569682"/>
              <a:gd name="connsiteY0" fmla="*/ 0 h 2725559"/>
              <a:gd name="connsiteX1" fmla="*/ 2980250 w 5569682"/>
              <a:gd name="connsiteY1" fmla="*/ 0 h 2725559"/>
              <a:gd name="connsiteX2" fmla="*/ 3236790 w 5569682"/>
              <a:gd name="connsiteY2" fmla="*/ 0 h 2725559"/>
              <a:gd name="connsiteX3" fmla="*/ 5569682 w 5569682"/>
              <a:gd name="connsiteY3" fmla="*/ 0 h 2725559"/>
              <a:gd name="connsiteX4" fmla="*/ 4922324 w 5569682"/>
              <a:gd name="connsiteY4" fmla="*/ 2725559 h 2725559"/>
              <a:gd name="connsiteX5" fmla="*/ 2589432 w 5569682"/>
              <a:gd name="connsiteY5" fmla="*/ 2725559 h 2725559"/>
              <a:gd name="connsiteX6" fmla="*/ 2332892 w 5569682"/>
              <a:gd name="connsiteY6" fmla="*/ 2725559 h 2725559"/>
              <a:gd name="connsiteX7" fmla="*/ 0 w 5569682"/>
              <a:gd name="connsiteY7" fmla="*/ 2725559 h 2725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9682" h="2725559">
                <a:moveTo>
                  <a:pt x="647358" y="0"/>
                </a:moveTo>
                <a:lnTo>
                  <a:pt x="2980250" y="0"/>
                </a:lnTo>
                <a:lnTo>
                  <a:pt x="3236790" y="0"/>
                </a:lnTo>
                <a:lnTo>
                  <a:pt x="5569682" y="0"/>
                </a:lnTo>
                <a:lnTo>
                  <a:pt x="4922324" y="2725559"/>
                </a:lnTo>
                <a:lnTo>
                  <a:pt x="2589432" y="2725559"/>
                </a:lnTo>
                <a:lnTo>
                  <a:pt x="2332892" y="2725559"/>
                </a:lnTo>
                <a:lnTo>
                  <a:pt x="0" y="272555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104900" sx="102000" sy="102000" algn="ctr" rotWithShape="0">
              <a:prstClr val="black">
                <a:alpha val="4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39B9648-E140-43C8-8106-4565634CA277}"/>
              </a:ext>
            </a:extLst>
          </p:cNvPr>
          <p:cNvSpPr/>
          <p:nvPr/>
        </p:nvSpPr>
        <p:spPr>
          <a:xfrm>
            <a:off x="6464055" y="4569661"/>
            <a:ext cx="4375346" cy="1270772"/>
          </a:xfrm>
          <a:custGeom>
            <a:avLst/>
            <a:gdLst>
              <a:gd name="connsiteX0" fmla="*/ 647358 w 5569682"/>
              <a:gd name="connsiteY0" fmla="*/ 0 h 2725559"/>
              <a:gd name="connsiteX1" fmla="*/ 2980250 w 5569682"/>
              <a:gd name="connsiteY1" fmla="*/ 0 h 2725559"/>
              <a:gd name="connsiteX2" fmla="*/ 3236790 w 5569682"/>
              <a:gd name="connsiteY2" fmla="*/ 0 h 2725559"/>
              <a:gd name="connsiteX3" fmla="*/ 5569682 w 5569682"/>
              <a:gd name="connsiteY3" fmla="*/ 0 h 2725559"/>
              <a:gd name="connsiteX4" fmla="*/ 4922324 w 5569682"/>
              <a:gd name="connsiteY4" fmla="*/ 2725559 h 2725559"/>
              <a:gd name="connsiteX5" fmla="*/ 2589432 w 5569682"/>
              <a:gd name="connsiteY5" fmla="*/ 2725559 h 2725559"/>
              <a:gd name="connsiteX6" fmla="*/ 2332892 w 5569682"/>
              <a:gd name="connsiteY6" fmla="*/ 2725559 h 2725559"/>
              <a:gd name="connsiteX7" fmla="*/ 0 w 5569682"/>
              <a:gd name="connsiteY7" fmla="*/ 2725559 h 2725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9682" h="2725559">
                <a:moveTo>
                  <a:pt x="647358" y="0"/>
                </a:moveTo>
                <a:lnTo>
                  <a:pt x="2980250" y="0"/>
                </a:lnTo>
                <a:lnTo>
                  <a:pt x="3236790" y="0"/>
                </a:lnTo>
                <a:lnTo>
                  <a:pt x="5569682" y="0"/>
                </a:lnTo>
                <a:lnTo>
                  <a:pt x="4922324" y="2725559"/>
                </a:lnTo>
                <a:lnTo>
                  <a:pt x="2589432" y="2725559"/>
                </a:lnTo>
                <a:lnTo>
                  <a:pt x="2332892" y="2725559"/>
                </a:lnTo>
                <a:lnTo>
                  <a:pt x="0" y="27255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104900" sx="102000" sy="102000" algn="ctr" rotWithShape="0">
              <a:prstClr val="black">
                <a:alpha val="4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EA38F8-EFB2-4F69-B1FC-2C5B8474E159}"/>
              </a:ext>
            </a:extLst>
          </p:cNvPr>
          <p:cNvSpPr txBox="1"/>
          <p:nvPr/>
        </p:nvSpPr>
        <p:spPr>
          <a:xfrm>
            <a:off x="4021517" y="326620"/>
            <a:ext cx="42274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4800" dirty="0">
                <a:solidFill>
                  <a:schemeClr val="bg1"/>
                </a:solidFill>
                <a:latin typeface="Harlow Solid Italic" panose="04030604020F02020D02" pitchFamily="82" charset="0"/>
              </a:rPr>
              <a:t>About</a:t>
            </a:r>
            <a:r>
              <a:rPr lang="id-ID" sz="4800" dirty="0">
                <a:latin typeface="Harlow Solid Italic" panose="04030604020F02020D02" pitchFamily="82" charset="0"/>
              </a:rPr>
              <a:t> </a:t>
            </a:r>
            <a:r>
              <a:rPr lang="id-ID" sz="4800" dirty="0">
                <a:solidFill>
                  <a:schemeClr val="accent2"/>
                </a:solidFill>
                <a:latin typeface="Harlow Solid Italic" panose="04030604020F02020D02" pitchFamily="82" charset="0"/>
              </a:rPr>
              <a:t>Portfolio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8B6979-560D-45E2-9195-35545045D6C9}"/>
              </a:ext>
            </a:extLst>
          </p:cNvPr>
          <p:cNvSpPr txBox="1"/>
          <p:nvPr/>
        </p:nvSpPr>
        <p:spPr>
          <a:xfrm>
            <a:off x="3750606" y="1142228"/>
            <a:ext cx="4769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spc="600" dirty="0">
                <a:solidFill>
                  <a:schemeClr val="bg1">
                    <a:lumMod val="75000"/>
                  </a:schemeClr>
                </a:solidFill>
              </a:rPr>
              <a:t>Creative Presentaiton Template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D20997-866F-43A9-8029-976DEB46A692}"/>
              </a:ext>
            </a:extLst>
          </p:cNvPr>
          <p:cNvSpPr/>
          <p:nvPr/>
        </p:nvSpPr>
        <p:spPr>
          <a:xfrm>
            <a:off x="997590" y="1706913"/>
            <a:ext cx="4953905" cy="611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Lorem Ipsum Is Simply Dummy Text For Example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Lorem Ipsum Lorem Ipsum Is Simply Dummy Text For </a:t>
            </a:r>
            <a:r>
              <a:rPr lang="en-US" sz="12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Simply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05033D-8483-4A82-AE0C-E3EB190B74DC}"/>
              </a:ext>
            </a:extLst>
          </p:cNvPr>
          <p:cNvSpPr/>
          <p:nvPr/>
        </p:nvSpPr>
        <p:spPr>
          <a:xfrm>
            <a:off x="6476095" y="1701037"/>
            <a:ext cx="4953905" cy="611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Lorem Ipsum Is Simply Dummy Text For Example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Lorem Ipsum Lorem Ipsum Is Simply Dummy Text For </a:t>
            </a:r>
            <a:r>
              <a:rPr lang="en-US" sz="12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Simply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3235CC-9BC7-47C1-8046-BBFEF7A99AE8}"/>
              </a:ext>
            </a:extLst>
          </p:cNvPr>
          <p:cNvSpPr txBox="1"/>
          <p:nvPr/>
        </p:nvSpPr>
        <p:spPr>
          <a:xfrm>
            <a:off x="1381297" y="3024553"/>
            <a:ext cx="29819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4000" dirty="0">
                <a:solidFill>
                  <a:schemeClr val="bg1"/>
                </a:solidFill>
                <a:latin typeface="Harlow Solid Italic" panose="04030604020F02020D02" pitchFamily="82" charset="0"/>
              </a:rPr>
              <a:t>One Portfolio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08072C-85E2-491A-91A7-28BDD918C33D}"/>
              </a:ext>
            </a:extLst>
          </p:cNvPr>
          <p:cNvSpPr txBox="1"/>
          <p:nvPr/>
        </p:nvSpPr>
        <p:spPr>
          <a:xfrm>
            <a:off x="7115891" y="4941276"/>
            <a:ext cx="30716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4000" dirty="0">
                <a:solidFill>
                  <a:schemeClr val="bg1"/>
                </a:solidFill>
                <a:latin typeface="Harlow Solid Italic" panose="04030604020F02020D02" pitchFamily="82" charset="0"/>
              </a:rPr>
              <a:t>Two Portfolio</a:t>
            </a:r>
          </a:p>
        </p:txBody>
      </p:sp>
    </p:spTree>
    <p:extLst>
      <p:ext uri="{BB962C8B-B14F-4D97-AF65-F5344CB8AC3E}">
        <p14:creationId xmlns:p14="http://schemas.microsoft.com/office/powerpoint/2010/main" val="3221568106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71BA6B-8D59-4461-8319-BA25320158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A21D0BF-855E-4994-850D-C11CFC411445}"/>
              </a:ext>
            </a:extLst>
          </p:cNvPr>
          <p:cNvSpPr/>
          <p:nvPr/>
        </p:nvSpPr>
        <p:spPr>
          <a:xfrm rot="2700000">
            <a:off x="-91836" y="773720"/>
            <a:ext cx="1723292" cy="1723292"/>
          </a:xfrm>
          <a:prstGeom prst="roundRect">
            <a:avLst/>
          </a:prstGeom>
          <a:ln>
            <a:noFill/>
          </a:ln>
          <a:effectLst>
            <a:outerShdw blurRad="723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AFCF58B-B1FD-480C-9545-3491DBBA4634}"/>
              </a:ext>
            </a:extLst>
          </p:cNvPr>
          <p:cNvSpPr/>
          <p:nvPr/>
        </p:nvSpPr>
        <p:spPr>
          <a:xfrm rot="2700000">
            <a:off x="1126717" y="4461281"/>
            <a:ext cx="1723292" cy="1723292"/>
          </a:xfrm>
          <a:prstGeom prst="roundRect">
            <a:avLst/>
          </a:prstGeom>
          <a:ln>
            <a:noFill/>
          </a:ln>
          <a:effectLst>
            <a:outerShdw blurRad="723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6E1154C-8A13-43B8-BE94-7139AD2AADC9}"/>
              </a:ext>
            </a:extLst>
          </p:cNvPr>
          <p:cNvSpPr/>
          <p:nvPr/>
        </p:nvSpPr>
        <p:spPr>
          <a:xfrm rot="2700000">
            <a:off x="4039899" y="1992274"/>
            <a:ext cx="1723292" cy="1723292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723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24E7B3-9B34-4594-8910-99BEB328E7BD}"/>
              </a:ext>
            </a:extLst>
          </p:cNvPr>
          <p:cNvSpPr txBox="1"/>
          <p:nvPr/>
        </p:nvSpPr>
        <p:spPr>
          <a:xfrm>
            <a:off x="6517115" y="4877121"/>
            <a:ext cx="37192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800" dirty="0">
                <a:latin typeface="Harlow Solid Italic" panose="04030604020F02020D02" pitchFamily="82" charset="0"/>
              </a:rPr>
              <a:t>About </a:t>
            </a:r>
            <a:r>
              <a:rPr lang="id-ID" sz="4800" dirty="0">
                <a:solidFill>
                  <a:schemeClr val="accent2"/>
                </a:solidFill>
                <a:latin typeface="Harlow Solid Italic" panose="04030604020F02020D02" pitchFamily="82" charset="0"/>
              </a:rPr>
              <a:t>Scripts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20C16E-17EC-4210-A0FE-9A73F2BA040B}"/>
              </a:ext>
            </a:extLst>
          </p:cNvPr>
          <p:cNvSpPr txBox="1"/>
          <p:nvPr/>
        </p:nvSpPr>
        <p:spPr>
          <a:xfrm>
            <a:off x="6517115" y="5692729"/>
            <a:ext cx="4769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spc="600" dirty="0">
                <a:solidFill>
                  <a:schemeClr val="bg1">
                    <a:lumMod val="75000"/>
                  </a:schemeClr>
                </a:solidFill>
              </a:rPr>
              <a:t>Creative Presentaiton Template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DE40BEC-FCD7-4F78-8556-422C6F5C56E1}"/>
              </a:ext>
            </a:extLst>
          </p:cNvPr>
          <p:cNvGrpSpPr/>
          <p:nvPr/>
        </p:nvGrpSpPr>
        <p:grpSpPr>
          <a:xfrm>
            <a:off x="7131265" y="1137917"/>
            <a:ext cx="745740" cy="745738"/>
            <a:chOff x="3294491" y="1580318"/>
            <a:chExt cx="1491147" cy="1491145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6457606B-A31B-4045-B163-11176CF41334}"/>
                </a:ext>
              </a:extLst>
            </p:cNvPr>
            <p:cNvSpPr/>
            <p:nvPr/>
          </p:nvSpPr>
          <p:spPr>
            <a:xfrm>
              <a:off x="3294491" y="1580318"/>
              <a:ext cx="1491147" cy="1491145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5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5ECF554-94E9-44F9-B373-8B254FBFE69D}"/>
                </a:ext>
              </a:extLst>
            </p:cNvPr>
            <p:cNvSpPr txBox="1"/>
            <p:nvPr/>
          </p:nvSpPr>
          <p:spPr>
            <a:xfrm>
              <a:off x="3366767" y="2095058"/>
              <a:ext cx="1346593" cy="553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200" dirty="0">
                  <a:solidFill>
                    <a:schemeClr val="bg1"/>
                  </a:solidFill>
                  <a:latin typeface="Montserrat Medium" panose="00000600000000000000" pitchFamily="50" charset="0"/>
                  <a:cs typeface="Poppins SemiBold" panose="00000700000000000000" pitchFamily="50" charset="0"/>
                </a:rPr>
                <a:t>01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68D154D3-FACB-4AF7-A5A1-26504F07B8AE}"/>
              </a:ext>
            </a:extLst>
          </p:cNvPr>
          <p:cNvSpPr/>
          <p:nvPr/>
        </p:nvSpPr>
        <p:spPr>
          <a:xfrm>
            <a:off x="8014235" y="1165271"/>
            <a:ext cx="3577709" cy="843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serenity has taken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16ED760-422C-48C2-82CC-8BCD6D5CA588}"/>
              </a:ext>
            </a:extLst>
          </p:cNvPr>
          <p:cNvGrpSpPr/>
          <p:nvPr/>
        </p:nvGrpSpPr>
        <p:grpSpPr>
          <a:xfrm>
            <a:off x="7131265" y="2302272"/>
            <a:ext cx="745740" cy="745738"/>
            <a:chOff x="3294491" y="1580318"/>
            <a:chExt cx="1491147" cy="1491145"/>
          </a:xfrm>
        </p:grpSpPr>
        <p:sp>
          <p:nvSpPr>
            <p:cNvPr id="17" name="Diamond 16">
              <a:extLst>
                <a:ext uri="{FF2B5EF4-FFF2-40B4-BE49-F238E27FC236}">
                  <a16:creationId xmlns:a16="http://schemas.microsoft.com/office/drawing/2014/main" id="{0824ED5F-5C04-43A0-9BA1-33C9D75F8805}"/>
                </a:ext>
              </a:extLst>
            </p:cNvPr>
            <p:cNvSpPr/>
            <p:nvPr/>
          </p:nvSpPr>
          <p:spPr>
            <a:xfrm>
              <a:off x="3294491" y="1580318"/>
              <a:ext cx="1491147" cy="1491145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5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9D574B9-08B8-42B7-8C07-9186EE28C14F}"/>
                </a:ext>
              </a:extLst>
            </p:cNvPr>
            <p:cNvSpPr txBox="1"/>
            <p:nvPr/>
          </p:nvSpPr>
          <p:spPr>
            <a:xfrm>
              <a:off x="3366767" y="2095058"/>
              <a:ext cx="1346593" cy="553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200" dirty="0">
                  <a:solidFill>
                    <a:schemeClr val="bg1"/>
                  </a:solidFill>
                  <a:latin typeface="Montserrat Medium" panose="00000600000000000000" pitchFamily="50" charset="0"/>
                  <a:cs typeface="Poppins SemiBold" panose="00000700000000000000" pitchFamily="50" charset="0"/>
                </a:rPr>
                <a:t>02</a:t>
              </a: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502A3F4-57B9-48DC-BB31-780C20D48125}"/>
              </a:ext>
            </a:extLst>
          </p:cNvPr>
          <p:cNvSpPr/>
          <p:nvPr/>
        </p:nvSpPr>
        <p:spPr>
          <a:xfrm>
            <a:off x="8014235" y="2329626"/>
            <a:ext cx="3577709" cy="843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serenity has taken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BD39781-EC71-4C67-A980-6C36FE278E4D}"/>
              </a:ext>
            </a:extLst>
          </p:cNvPr>
          <p:cNvGrpSpPr/>
          <p:nvPr/>
        </p:nvGrpSpPr>
        <p:grpSpPr>
          <a:xfrm>
            <a:off x="7131265" y="3466627"/>
            <a:ext cx="745740" cy="745738"/>
            <a:chOff x="3294491" y="1580318"/>
            <a:chExt cx="1491147" cy="1491145"/>
          </a:xfrm>
        </p:grpSpPr>
        <p:sp>
          <p:nvSpPr>
            <p:cNvPr id="21" name="Diamond 20">
              <a:extLst>
                <a:ext uri="{FF2B5EF4-FFF2-40B4-BE49-F238E27FC236}">
                  <a16:creationId xmlns:a16="http://schemas.microsoft.com/office/drawing/2014/main" id="{AFB65376-BC78-45D3-B16F-E695DFE7B414}"/>
                </a:ext>
              </a:extLst>
            </p:cNvPr>
            <p:cNvSpPr/>
            <p:nvPr/>
          </p:nvSpPr>
          <p:spPr>
            <a:xfrm>
              <a:off x="3294491" y="1580318"/>
              <a:ext cx="1491147" cy="1491145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5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C0C2E49-2D0F-4901-BF39-EEB565C6F1A8}"/>
                </a:ext>
              </a:extLst>
            </p:cNvPr>
            <p:cNvSpPr txBox="1"/>
            <p:nvPr/>
          </p:nvSpPr>
          <p:spPr>
            <a:xfrm>
              <a:off x="3366767" y="2095058"/>
              <a:ext cx="1346593" cy="553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200" dirty="0">
                  <a:solidFill>
                    <a:schemeClr val="bg1"/>
                  </a:solidFill>
                  <a:latin typeface="Montserrat Medium" panose="00000600000000000000" pitchFamily="50" charset="0"/>
                  <a:cs typeface="Poppins SemiBold" panose="00000700000000000000" pitchFamily="50" charset="0"/>
                </a:rPr>
                <a:t>03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E6BE61C-C9CC-47C7-8374-C52CFE068B31}"/>
              </a:ext>
            </a:extLst>
          </p:cNvPr>
          <p:cNvSpPr/>
          <p:nvPr/>
        </p:nvSpPr>
        <p:spPr>
          <a:xfrm>
            <a:off x="8014235" y="3493981"/>
            <a:ext cx="3577709" cy="843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serenity has taken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33767D-BA71-46C0-B9EE-AC77F3FBCF09}"/>
              </a:ext>
            </a:extLst>
          </p:cNvPr>
          <p:cNvSpPr txBox="1"/>
          <p:nvPr/>
        </p:nvSpPr>
        <p:spPr>
          <a:xfrm>
            <a:off x="285226" y="1158811"/>
            <a:ext cx="7906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4000" dirty="0">
                <a:solidFill>
                  <a:schemeClr val="bg1"/>
                </a:solidFill>
                <a:latin typeface="Harlow Solid Italic" panose="04030604020F02020D02" pitchFamily="82" charset="0"/>
              </a:rPr>
              <a:t>4,5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7B812B2-B904-4E2F-AF2B-7940FEA88E6B}"/>
              </a:ext>
            </a:extLst>
          </p:cNvPr>
          <p:cNvSpPr/>
          <p:nvPr/>
        </p:nvSpPr>
        <p:spPr>
          <a:xfrm>
            <a:off x="142876" y="1732221"/>
            <a:ext cx="12538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Simply Dummy </a:t>
            </a:r>
            <a:endParaRPr lang="id-ID" sz="12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25EF8D-C114-461B-AE7A-AA90B335FF3D}"/>
              </a:ext>
            </a:extLst>
          </p:cNvPr>
          <p:cNvSpPr txBox="1"/>
          <p:nvPr/>
        </p:nvSpPr>
        <p:spPr>
          <a:xfrm>
            <a:off x="4450258" y="2323166"/>
            <a:ext cx="7906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4000" dirty="0">
                <a:solidFill>
                  <a:schemeClr val="bg1"/>
                </a:solidFill>
                <a:latin typeface="Harlow Solid Italic" panose="04030604020F02020D02" pitchFamily="82" charset="0"/>
              </a:rPr>
              <a:t>0,5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B73874C-9EDB-4E67-9AAE-A7416B922195}"/>
              </a:ext>
            </a:extLst>
          </p:cNvPr>
          <p:cNvSpPr/>
          <p:nvPr/>
        </p:nvSpPr>
        <p:spPr>
          <a:xfrm>
            <a:off x="4307909" y="2896576"/>
            <a:ext cx="12538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Simply Dummy </a:t>
            </a:r>
            <a:endParaRPr lang="id-ID" sz="12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2D1EC97-5387-45E2-A913-F9C0C773FF0B}"/>
              </a:ext>
            </a:extLst>
          </p:cNvPr>
          <p:cNvSpPr txBox="1"/>
          <p:nvPr/>
        </p:nvSpPr>
        <p:spPr>
          <a:xfrm>
            <a:off x="1539094" y="4842320"/>
            <a:ext cx="7906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4000" dirty="0">
                <a:solidFill>
                  <a:schemeClr val="bg1"/>
                </a:solidFill>
                <a:latin typeface="Harlow Solid Italic" panose="04030604020F02020D02" pitchFamily="82" charset="0"/>
              </a:rPr>
              <a:t>2,8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1D0EC10-BFE5-48C6-9E50-BCDEDC9A021A}"/>
              </a:ext>
            </a:extLst>
          </p:cNvPr>
          <p:cNvSpPr/>
          <p:nvPr/>
        </p:nvSpPr>
        <p:spPr>
          <a:xfrm>
            <a:off x="1396745" y="5415730"/>
            <a:ext cx="12538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Simply Dummy </a:t>
            </a:r>
            <a:endParaRPr lang="id-ID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528892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E8A6DF-4E59-463E-B6BD-447F45CB7F7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A59CE96-AEB8-4DE5-BAB5-433C5AC8E8F4}"/>
              </a:ext>
            </a:extLst>
          </p:cNvPr>
          <p:cNvSpPr/>
          <p:nvPr/>
        </p:nvSpPr>
        <p:spPr>
          <a:xfrm>
            <a:off x="6135809" y="826478"/>
            <a:ext cx="4375346" cy="1270772"/>
          </a:xfrm>
          <a:custGeom>
            <a:avLst/>
            <a:gdLst>
              <a:gd name="connsiteX0" fmla="*/ 647358 w 5569682"/>
              <a:gd name="connsiteY0" fmla="*/ 0 h 2725559"/>
              <a:gd name="connsiteX1" fmla="*/ 2980250 w 5569682"/>
              <a:gd name="connsiteY1" fmla="*/ 0 h 2725559"/>
              <a:gd name="connsiteX2" fmla="*/ 3236790 w 5569682"/>
              <a:gd name="connsiteY2" fmla="*/ 0 h 2725559"/>
              <a:gd name="connsiteX3" fmla="*/ 5569682 w 5569682"/>
              <a:gd name="connsiteY3" fmla="*/ 0 h 2725559"/>
              <a:gd name="connsiteX4" fmla="*/ 4922324 w 5569682"/>
              <a:gd name="connsiteY4" fmla="*/ 2725559 h 2725559"/>
              <a:gd name="connsiteX5" fmla="*/ 2589432 w 5569682"/>
              <a:gd name="connsiteY5" fmla="*/ 2725559 h 2725559"/>
              <a:gd name="connsiteX6" fmla="*/ 2332892 w 5569682"/>
              <a:gd name="connsiteY6" fmla="*/ 2725559 h 2725559"/>
              <a:gd name="connsiteX7" fmla="*/ 0 w 5569682"/>
              <a:gd name="connsiteY7" fmla="*/ 2725559 h 2725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9682" h="2725559">
                <a:moveTo>
                  <a:pt x="647358" y="0"/>
                </a:moveTo>
                <a:lnTo>
                  <a:pt x="2980250" y="0"/>
                </a:lnTo>
                <a:lnTo>
                  <a:pt x="3236790" y="0"/>
                </a:lnTo>
                <a:lnTo>
                  <a:pt x="5569682" y="0"/>
                </a:lnTo>
                <a:lnTo>
                  <a:pt x="4922324" y="2725559"/>
                </a:lnTo>
                <a:lnTo>
                  <a:pt x="2589432" y="2725559"/>
                </a:lnTo>
                <a:lnTo>
                  <a:pt x="2332892" y="2725559"/>
                </a:lnTo>
                <a:lnTo>
                  <a:pt x="0" y="272555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104900" sx="102000" sy="102000" algn="ctr" rotWithShape="0">
              <a:prstClr val="black">
                <a:alpha val="4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39B9648-E140-43C8-8106-4565634CA277}"/>
              </a:ext>
            </a:extLst>
          </p:cNvPr>
          <p:cNvSpPr/>
          <p:nvPr/>
        </p:nvSpPr>
        <p:spPr>
          <a:xfrm>
            <a:off x="7835654" y="4567320"/>
            <a:ext cx="4375346" cy="1270772"/>
          </a:xfrm>
          <a:custGeom>
            <a:avLst/>
            <a:gdLst>
              <a:gd name="connsiteX0" fmla="*/ 647358 w 5569682"/>
              <a:gd name="connsiteY0" fmla="*/ 0 h 2725559"/>
              <a:gd name="connsiteX1" fmla="*/ 2980250 w 5569682"/>
              <a:gd name="connsiteY1" fmla="*/ 0 h 2725559"/>
              <a:gd name="connsiteX2" fmla="*/ 3236790 w 5569682"/>
              <a:gd name="connsiteY2" fmla="*/ 0 h 2725559"/>
              <a:gd name="connsiteX3" fmla="*/ 5569682 w 5569682"/>
              <a:gd name="connsiteY3" fmla="*/ 0 h 2725559"/>
              <a:gd name="connsiteX4" fmla="*/ 4922324 w 5569682"/>
              <a:gd name="connsiteY4" fmla="*/ 2725559 h 2725559"/>
              <a:gd name="connsiteX5" fmla="*/ 2589432 w 5569682"/>
              <a:gd name="connsiteY5" fmla="*/ 2725559 h 2725559"/>
              <a:gd name="connsiteX6" fmla="*/ 2332892 w 5569682"/>
              <a:gd name="connsiteY6" fmla="*/ 2725559 h 2725559"/>
              <a:gd name="connsiteX7" fmla="*/ 0 w 5569682"/>
              <a:gd name="connsiteY7" fmla="*/ 2725559 h 2725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9682" h="2725559">
                <a:moveTo>
                  <a:pt x="647358" y="0"/>
                </a:moveTo>
                <a:lnTo>
                  <a:pt x="2980250" y="0"/>
                </a:lnTo>
                <a:lnTo>
                  <a:pt x="3236790" y="0"/>
                </a:lnTo>
                <a:lnTo>
                  <a:pt x="5569682" y="0"/>
                </a:lnTo>
                <a:lnTo>
                  <a:pt x="4922324" y="2725559"/>
                </a:lnTo>
                <a:lnTo>
                  <a:pt x="2589432" y="2725559"/>
                </a:lnTo>
                <a:lnTo>
                  <a:pt x="2332892" y="2725559"/>
                </a:lnTo>
                <a:lnTo>
                  <a:pt x="0" y="27255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104900" sx="102000" sy="102000" algn="ctr" rotWithShape="0">
              <a:prstClr val="black">
                <a:alpha val="4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3BFE5D-8F1A-4BEE-B3EA-3ACC476F4B48}"/>
              </a:ext>
            </a:extLst>
          </p:cNvPr>
          <p:cNvSpPr txBox="1"/>
          <p:nvPr/>
        </p:nvSpPr>
        <p:spPr>
          <a:xfrm>
            <a:off x="785101" y="1043939"/>
            <a:ext cx="37769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800" dirty="0">
                <a:latin typeface="Harlow Solid Italic" panose="04030604020F02020D02" pitchFamily="82" charset="0"/>
              </a:rPr>
              <a:t>About </a:t>
            </a:r>
            <a:r>
              <a:rPr lang="id-ID" sz="4800" dirty="0">
                <a:solidFill>
                  <a:schemeClr val="accent2"/>
                </a:solidFill>
                <a:latin typeface="Harlow Solid Italic" panose="04030604020F02020D02" pitchFamily="82" charset="0"/>
              </a:rPr>
              <a:t>Profile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453547-192D-4BAD-B0D5-C494D74DE21E}"/>
              </a:ext>
            </a:extLst>
          </p:cNvPr>
          <p:cNvSpPr txBox="1"/>
          <p:nvPr/>
        </p:nvSpPr>
        <p:spPr>
          <a:xfrm>
            <a:off x="785101" y="1859547"/>
            <a:ext cx="4769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spc="600" dirty="0">
                <a:solidFill>
                  <a:schemeClr val="bg1">
                    <a:lumMod val="75000"/>
                  </a:schemeClr>
                </a:solidFill>
              </a:rPr>
              <a:t>Creative Presentaiton Template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C25472-BEE9-4B0A-A633-8A436585907E}"/>
              </a:ext>
            </a:extLst>
          </p:cNvPr>
          <p:cNvSpPr/>
          <p:nvPr/>
        </p:nvSpPr>
        <p:spPr>
          <a:xfrm>
            <a:off x="402387" y="2604175"/>
            <a:ext cx="5151969" cy="843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serenity possession of my entire soul, like these sweet mornings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434355-7241-4012-A814-0202A8993DD4}"/>
              </a:ext>
            </a:extLst>
          </p:cNvPr>
          <p:cNvSpPr/>
          <p:nvPr/>
        </p:nvSpPr>
        <p:spPr>
          <a:xfrm>
            <a:off x="402387" y="3705967"/>
            <a:ext cx="5151969" cy="843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serenity has possession of my entire soul, like these sweet mornings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F9C567-E660-42A5-8E57-F051D4351DCF}"/>
              </a:ext>
            </a:extLst>
          </p:cNvPr>
          <p:cNvSpPr/>
          <p:nvPr/>
        </p:nvSpPr>
        <p:spPr>
          <a:xfrm>
            <a:off x="402386" y="4840365"/>
            <a:ext cx="5151969" cy="843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serenity has possession of my entire soul, like these sweet mornings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A8F269-C6B9-4A18-AF05-E1DF2ED5B03E}"/>
              </a:ext>
            </a:extLst>
          </p:cNvPr>
          <p:cNvSpPr txBox="1"/>
          <p:nvPr/>
        </p:nvSpPr>
        <p:spPr>
          <a:xfrm>
            <a:off x="7021684" y="1105494"/>
            <a:ext cx="26035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4000" dirty="0">
                <a:solidFill>
                  <a:schemeClr val="bg1"/>
                </a:solidFill>
                <a:latin typeface="Harlow Solid Italic" panose="04030604020F02020D02" pitchFamily="82" charset="0"/>
              </a:rPr>
              <a:t>One Aspect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8B788B-3509-4892-A34B-3F5153203D8C}"/>
              </a:ext>
            </a:extLst>
          </p:cNvPr>
          <p:cNvSpPr txBox="1"/>
          <p:nvPr/>
        </p:nvSpPr>
        <p:spPr>
          <a:xfrm>
            <a:off x="8676644" y="4848763"/>
            <a:ext cx="26933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4000" dirty="0">
                <a:solidFill>
                  <a:schemeClr val="bg1"/>
                </a:solidFill>
                <a:latin typeface="Harlow Solid Italic" panose="04030604020F02020D02" pitchFamily="82" charset="0"/>
              </a:rPr>
              <a:t>Two Aspect</a:t>
            </a:r>
          </a:p>
        </p:txBody>
      </p:sp>
    </p:spTree>
    <p:extLst>
      <p:ext uri="{BB962C8B-B14F-4D97-AF65-F5344CB8AC3E}">
        <p14:creationId xmlns:p14="http://schemas.microsoft.com/office/powerpoint/2010/main" val="217547441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4CE3A2F-A203-4FCA-BA0D-38224B486218}"/>
              </a:ext>
            </a:extLst>
          </p:cNvPr>
          <p:cNvSpPr/>
          <p:nvPr/>
        </p:nvSpPr>
        <p:spPr>
          <a:xfrm>
            <a:off x="0" y="3798276"/>
            <a:ext cx="12192000" cy="30597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50C96B0-6A44-4CAD-8E86-3C3BB997D1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28891EA-8560-4116-ACFB-5D46183C112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DFFB6A5-5903-401B-B7D4-E6A1AC0059F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FB5D5B-BDDA-4AE2-B496-E0BFDCD2AE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1800000">
            <a:off x="55941" y="2431652"/>
            <a:ext cx="3080495" cy="5931406"/>
          </a:xfrm>
          <a:custGeom>
            <a:avLst/>
            <a:gdLst>
              <a:gd name="connsiteX0" fmla="*/ 0 w 3387428"/>
              <a:gd name="connsiteY0" fmla="*/ 0 h 6522397"/>
              <a:gd name="connsiteX1" fmla="*/ 3387428 w 3387428"/>
              <a:gd name="connsiteY1" fmla="*/ 0 h 6522397"/>
              <a:gd name="connsiteX2" fmla="*/ 3387428 w 3387428"/>
              <a:gd name="connsiteY2" fmla="*/ 6522397 h 6522397"/>
              <a:gd name="connsiteX3" fmla="*/ 0 w 3387428"/>
              <a:gd name="connsiteY3" fmla="*/ 6522397 h 6522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7428" h="6522397">
                <a:moveTo>
                  <a:pt x="0" y="0"/>
                </a:moveTo>
                <a:lnTo>
                  <a:pt x="3387428" y="0"/>
                </a:lnTo>
                <a:lnTo>
                  <a:pt x="3387428" y="6522397"/>
                </a:lnTo>
                <a:lnTo>
                  <a:pt x="0" y="6522397"/>
                </a:lnTo>
                <a:close/>
              </a:path>
            </a:pathLst>
          </a:cu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72159E-6E8E-439B-A32F-F7485470DE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1800000">
            <a:off x="3676523" y="2750069"/>
            <a:ext cx="3080495" cy="5931406"/>
          </a:xfrm>
          <a:custGeom>
            <a:avLst/>
            <a:gdLst>
              <a:gd name="connsiteX0" fmla="*/ 0 w 3387428"/>
              <a:gd name="connsiteY0" fmla="*/ 0 h 6522397"/>
              <a:gd name="connsiteX1" fmla="*/ 3387428 w 3387428"/>
              <a:gd name="connsiteY1" fmla="*/ 0 h 6522397"/>
              <a:gd name="connsiteX2" fmla="*/ 3387428 w 3387428"/>
              <a:gd name="connsiteY2" fmla="*/ 6522397 h 6522397"/>
              <a:gd name="connsiteX3" fmla="*/ 0 w 3387428"/>
              <a:gd name="connsiteY3" fmla="*/ 6522397 h 6522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7428" h="6522397">
                <a:moveTo>
                  <a:pt x="0" y="0"/>
                </a:moveTo>
                <a:lnTo>
                  <a:pt x="3387428" y="0"/>
                </a:lnTo>
                <a:lnTo>
                  <a:pt x="3387428" y="6522397"/>
                </a:lnTo>
                <a:lnTo>
                  <a:pt x="0" y="6522397"/>
                </a:lnTo>
                <a:close/>
              </a:path>
            </a:pathLst>
          </a:cu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35D0BAE-675D-4AB2-A663-4DFBA2B2E8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1800000">
            <a:off x="7508120" y="2795490"/>
            <a:ext cx="3080495" cy="5931406"/>
          </a:xfrm>
          <a:custGeom>
            <a:avLst/>
            <a:gdLst>
              <a:gd name="connsiteX0" fmla="*/ 0 w 3387428"/>
              <a:gd name="connsiteY0" fmla="*/ 0 h 6522397"/>
              <a:gd name="connsiteX1" fmla="*/ 3387428 w 3387428"/>
              <a:gd name="connsiteY1" fmla="*/ 0 h 6522397"/>
              <a:gd name="connsiteX2" fmla="*/ 3387428 w 3387428"/>
              <a:gd name="connsiteY2" fmla="*/ 6522397 h 6522397"/>
              <a:gd name="connsiteX3" fmla="*/ 0 w 3387428"/>
              <a:gd name="connsiteY3" fmla="*/ 6522397 h 6522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7428" h="6522397">
                <a:moveTo>
                  <a:pt x="0" y="0"/>
                </a:moveTo>
                <a:lnTo>
                  <a:pt x="3387428" y="0"/>
                </a:lnTo>
                <a:lnTo>
                  <a:pt x="3387428" y="6522397"/>
                </a:lnTo>
                <a:lnTo>
                  <a:pt x="0" y="6522397"/>
                </a:lnTo>
                <a:close/>
              </a:path>
            </a:pathLst>
          </a:cu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16DB16A-583B-4126-B585-A19ED1D2C993}"/>
              </a:ext>
            </a:extLst>
          </p:cNvPr>
          <p:cNvSpPr txBox="1"/>
          <p:nvPr/>
        </p:nvSpPr>
        <p:spPr>
          <a:xfrm>
            <a:off x="4049567" y="326620"/>
            <a:ext cx="41713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4800" dirty="0">
                <a:solidFill>
                  <a:schemeClr val="bg1"/>
                </a:solidFill>
                <a:latin typeface="Harlow Solid Italic" panose="04030604020F02020D02" pitchFamily="82" charset="0"/>
              </a:rPr>
              <a:t>About</a:t>
            </a:r>
            <a:r>
              <a:rPr lang="id-ID" sz="4800" dirty="0">
                <a:latin typeface="Harlow Solid Italic" panose="04030604020F02020D02" pitchFamily="82" charset="0"/>
              </a:rPr>
              <a:t> </a:t>
            </a:r>
            <a:r>
              <a:rPr lang="id-ID" sz="4800" dirty="0">
                <a:solidFill>
                  <a:schemeClr val="accent2"/>
                </a:solidFill>
                <a:latin typeface="Harlow Solid Italic" panose="04030604020F02020D02" pitchFamily="82" charset="0"/>
              </a:rPr>
              <a:t>Company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08EE56-9900-402F-9580-CAF6E5DBD484}"/>
              </a:ext>
            </a:extLst>
          </p:cNvPr>
          <p:cNvSpPr txBox="1"/>
          <p:nvPr/>
        </p:nvSpPr>
        <p:spPr>
          <a:xfrm>
            <a:off x="3750606" y="1142228"/>
            <a:ext cx="4769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spc="600" dirty="0">
                <a:solidFill>
                  <a:schemeClr val="bg1">
                    <a:lumMod val="75000"/>
                  </a:schemeClr>
                </a:solidFill>
              </a:rPr>
              <a:t>Creative Presentaiton Template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8A9D008-1DA4-480E-9AE5-2944A565C909}"/>
              </a:ext>
            </a:extLst>
          </p:cNvPr>
          <p:cNvGrpSpPr/>
          <p:nvPr/>
        </p:nvGrpSpPr>
        <p:grpSpPr>
          <a:xfrm>
            <a:off x="1043734" y="1556584"/>
            <a:ext cx="745740" cy="745738"/>
            <a:chOff x="3294491" y="1580318"/>
            <a:chExt cx="1491147" cy="1491145"/>
          </a:xfrm>
        </p:grpSpPr>
        <p:sp>
          <p:nvSpPr>
            <p:cNvPr id="26" name="Diamond 25">
              <a:extLst>
                <a:ext uri="{FF2B5EF4-FFF2-40B4-BE49-F238E27FC236}">
                  <a16:creationId xmlns:a16="http://schemas.microsoft.com/office/drawing/2014/main" id="{8A9AA5DC-2048-46C1-806B-5FDF793C2C00}"/>
                </a:ext>
              </a:extLst>
            </p:cNvPr>
            <p:cNvSpPr/>
            <p:nvPr/>
          </p:nvSpPr>
          <p:spPr>
            <a:xfrm>
              <a:off x="3294491" y="1580318"/>
              <a:ext cx="1491147" cy="1491145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5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1C1245C-7719-487B-A988-BD632A42ADA7}"/>
                </a:ext>
              </a:extLst>
            </p:cNvPr>
            <p:cNvSpPr txBox="1"/>
            <p:nvPr/>
          </p:nvSpPr>
          <p:spPr>
            <a:xfrm>
              <a:off x="3366767" y="2095058"/>
              <a:ext cx="1346593" cy="553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200" dirty="0">
                  <a:solidFill>
                    <a:schemeClr val="bg1"/>
                  </a:solidFill>
                  <a:latin typeface="Montserrat Medium" panose="00000600000000000000" pitchFamily="50" charset="0"/>
                  <a:cs typeface="Poppins SemiBold" panose="00000700000000000000" pitchFamily="50" charset="0"/>
                </a:rPr>
                <a:t>2019</a:t>
              </a: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04BAD538-830F-41CF-8C25-E2C2A1E73CA2}"/>
              </a:ext>
            </a:extLst>
          </p:cNvPr>
          <p:cNvSpPr/>
          <p:nvPr/>
        </p:nvSpPr>
        <p:spPr>
          <a:xfrm>
            <a:off x="1926704" y="1583938"/>
            <a:ext cx="4264235" cy="585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B8DAC99-7B92-4E89-8C30-1E8019BF2501}"/>
              </a:ext>
            </a:extLst>
          </p:cNvPr>
          <p:cNvGrpSpPr/>
          <p:nvPr/>
        </p:nvGrpSpPr>
        <p:grpSpPr>
          <a:xfrm>
            <a:off x="6435725" y="1556584"/>
            <a:ext cx="745740" cy="745738"/>
            <a:chOff x="3294491" y="1580318"/>
            <a:chExt cx="1491147" cy="1491145"/>
          </a:xfrm>
        </p:grpSpPr>
        <p:sp>
          <p:nvSpPr>
            <p:cNvPr id="31" name="Diamond 30">
              <a:extLst>
                <a:ext uri="{FF2B5EF4-FFF2-40B4-BE49-F238E27FC236}">
                  <a16:creationId xmlns:a16="http://schemas.microsoft.com/office/drawing/2014/main" id="{AEF7A4C0-7D27-4D19-97A3-D8E398246827}"/>
                </a:ext>
              </a:extLst>
            </p:cNvPr>
            <p:cNvSpPr/>
            <p:nvPr/>
          </p:nvSpPr>
          <p:spPr>
            <a:xfrm>
              <a:off x="3294491" y="1580318"/>
              <a:ext cx="1491147" cy="1491145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5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E252B6F-7B21-4539-9D00-5A2762626265}"/>
                </a:ext>
              </a:extLst>
            </p:cNvPr>
            <p:cNvSpPr txBox="1"/>
            <p:nvPr/>
          </p:nvSpPr>
          <p:spPr>
            <a:xfrm>
              <a:off x="3366767" y="2095058"/>
              <a:ext cx="1346593" cy="553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200" dirty="0">
                  <a:solidFill>
                    <a:schemeClr val="bg1"/>
                  </a:solidFill>
                  <a:latin typeface="Montserrat Medium" panose="00000600000000000000" pitchFamily="50" charset="0"/>
                  <a:cs typeface="Poppins SemiBold" panose="00000700000000000000" pitchFamily="50" charset="0"/>
                </a:rPr>
                <a:t>2019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6723B4A2-81FC-4EEB-BD7C-8FFD432C3252}"/>
              </a:ext>
            </a:extLst>
          </p:cNvPr>
          <p:cNvSpPr/>
          <p:nvPr/>
        </p:nvSpPr>
        <p:spPr>
          <a:xfrm>
            <a:off x="7318695" y="1583938"/>
            <a:ext cx="4264235" cy="585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</a:t>
            </a:r>
          </a:p>
        </p:txBody>
      </p:sp>
    </p:spTree>
    <p:extLst>
      <p:ext uri="{BB962C8B-B14F-4D97-AF65-F5344CB8AC3E}">
        <p14:creationId xmlns:p14="http://schemas.microsoft.com/office/powerpoint/2010/main" val="1497112545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5789B30B-7D37-4263-8E3A-B157753D881D}"/>
              </a:ext>
            </a:extLst>
          </p:cNvPr>
          <p:cNvGrpSpPr/>
          <p:nvPr/>
        </p:nvGrpSpPr>
        <p:grpSpPr>
          <a:xfrm>
            <a:off x="4225169" y="2559392"/>
            <a:ext cx="3741661" cy="3346205"/>
            <a:chOff x="2982042" y="3142243"/>
            <a:chExt cx="3325095" cy="2973666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D231D65-EC2F-4D20-9763-28C682896EF6}"/>
                </a:ext>
              </a:extLst>
            </p:cNvPr>
            <p:cNvSpPr/>
            <p:nvPr/>
          </p:nvSpPr>
          <p:spPr>
            <a:xfrm rot="16200000">
              <a:off x="4285664" y="2232095"/>
              <a:ext cx="658397" cy="2962275"/>
            </a:xfrm>
            <a:custGeom>
              <a:avLst/>
              <a:gdLst>
                <a:gd name="connsiteX0" fmla="*/ 67030 w 658396"/>
                <a:gd name="connsiteY0" fmla="*/ 1544106 h 1543944"/>
                <a:gd name="connsiteX1" fmla="*/ 0 w 658396"/>
                <a:gd name="connsiteY1" fmla="*/ 1286745 h 1543944"/>
                <a:gd name="connsiteX2" fmla="*/ 67030 w 658396"/>
                <a:gd name="connsiteY2" fmla="*/ 1029362 h 1543944"/>
                <a:gd name="connsiteX3" fmla="*/ 0 w 658396"/>
                <a:gd name="connsiteY3" fmla="*/ 772028 h 1543944"/>
                <a:gd name="connsiteX4" fmla="*/ 67030 w 658396"/>
                <a:gd name="connsiteY4" fmla="*/ 514667 h 1543944"/>
                <a:gd name="connsiteX5" fmla="*/ 0 w 658396"/>
                <a:gd name="connsiteY5" fmla="*/ 257333 h 1543944"/>
                <a:gd name="connsiteX6" fmla="*/ 67030 w 658396"/>
                <a:gd name="connsiteY6" fmla="*/ 0 h 1543944"/>
                <a:gd name="connsiteX7" fmla="*/ 659819 w 658396"/>
                <a:gd name="connsiteY7" fmla="*/ 0 h 1543944"/>
                <a:gd name="connsiteX8" fmla="*/ 592788 w 658396"/>
                <a:gd name="connsiteY8" fmla="*/ 257333 h 1543944"/>
                <a:gd name="connsiteX9" fmla="*/ 659819 w 658396"/>
                <a:gd name="connsiteY9" fmla="*/ 514667 h 1543944"/>
                <a:gd name="connsiteX10" fmla="*/ 592788 w 658396"/>
                <a:gd name="connsiteY10" fmla="*/ 772028 h 1543944"/>
                <a:gd name="connsiteX11" fmla="*/ 659819 w 658396"/>
                <a:gd name="connsiteY11" fmla="*/ 1029362 h 1543944"/>
                <a:gd name="connsiteX12" fmla="*/ 592788 w 658396"/>
                <a:gd name="connsiteY12" fmla="*/ 1286745 h 1543944"/>
                <a:gd name="connsiteX13" fmla="*/ 659819 w 658396"/>
                <a:gd name="connsiteY13" fmla="*/ 1544106 h 1543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58396" h="1543944">
                  <a:moveTo>
                    <a:pt x="67030" y="1544106"/>
                  </a:moveTo>
                  <a:cubicBezTo>
                    <a:pt x="67030" y="1415425"/>
                    <a:pt x="0" y="1415425"/>
                    <a:pt x="0" y="1286745"/>
                  </a:cubicBezTo>
                  <a:cubicBezTo>
                    <a:pt x="0" y="1158043"/>
                    <a:pt x="67030" y="1158043"/>
                    <a:pt x="67030" y="1029362"/>
                  </a:cubicBezTo>
                  <a:cubicBezTo>
                    <a:pt x="67030" y="900681"/>
                    <a:pt x="0" y="900681"/>
                    <a:pt x="0" y="772028"/>
                  </a:cubicBezTo>
                  <a:cubicBezTo>
                    <a:pt x="0" y="643348"/>
                    <a:pt x="67030" y="643348"/>
                    <a:pt x="67030" y="514667"/>
                  </a:cubicBezTo>
                  <a:cubicBezTo>
                    <a:pt x="67030" y="386014"/>
                    <a:pt x="0" y="386014"/>
                    <a:pt x="0" y="257333"/>
                  </a:cubicBezTo>
                  <a:cubicBezTo>
                    <a:pt x="0" y="128681"/>
                    <a:pt x="67030" y="128681"/>
                    <a:pt x="67030" y="0"/>
                  </a:cubicBezTo>
                  <a:lnTo>
                    <a:pt x="659819" y="0"/>
                  </a:lnTo>
                  <a:cubicBezTo>
                    <a:pt x="659819" y="128681"/>
                    <a:pt x="592788" y="128681"/>
                    <a:pt x="592788" y="257333"/>
                  </a:cubicBezTo>
                  <a:cubicBezTo>
                    <a:pt x="592788" y="386014"/>
                    <a:pt x="659819" y="386014"/>
                    <a:pt x="659819" y="514667"/>
                  </a:cubicBezTo>
                  <a:cubicBezTo>
                    <a:pt x="659819" y="643348"/>
                    <a:pt x="592788" y="643348"/>
                    <a:pt x="592788" y="772028"/>
                  </a:cubicBezTo>
                  <a:cubicBezTo>
                    <a:pt x="592788" y="900681"/>
                    <a:pt x="659819" y="900681"/>
                    <a:pt x="659819" y="1029362"/>
                  </a:cubicBezTo>
                  <a:cubicBezTo>
                    <a:pt x="659819" y="1158043"/>
                    <a:pt x="592788" y="1158043"/>
                    <a:pt x="592788" y="1286745"/>
                  </a:cubicBezTo>
                  <a:cubicBezTo>
                    <a:pt x="592788" y="1415425"/>
                    <a:pt x="659819" y="1415425"/>
                    <a:pt x="659819" y="154410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" name="Rectangle: Single Corner Snipped 9">
              <a:extLst>
                <a:ext uri="{FF2B5EF4-FFF2-40B4-BE49-F238E27FC236}">
                  <a16:creationId xmlns:a16="http://schemas.microsoft.com/office/drawing/2014/main" id="{104B56DB-A918-49F9-B1F0-2B7AAE7C566E}"/>
                </a:ext>
              </a:extLst>
            </p:cNvPr>
            <p:cNvSpPr/>
            <p:nvPr/>
          </p:nvSpPr>
          <p:spPr>
            <a:xfrm>
              <a:off x="5711778" y="3142243"/>
              <a:ext cx="595359" cy="2610670"/>
            </a:xfrm>
            <a:prstGeom prst="snip1Rect">
              <a:avLst/>
            </a:prstGeom>
            <a:solidFill>
              <a:srgbClr val="CDCDCD"/>
            </a:solidFill>
            <a:ln w="6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DEF0F63-287A-4656-8904-562A4051F7C1}"/>
                </a:ext>
              </a:extLst>
            </p:cNvPr>
            <p:cNvSpPr/>
            <p:nvPr/>
          </p:nvSpPr>
          <p:spPr>
            <a:xfrm>
              <a:off x="5713991" y="3142243"/>
              <a:ext cx="154093" cy="2610670"/>
            </a:xfrm>
            <a:custGeom>
              <a:avLst/>
              <a:gdLst>
                <a:gd name="connsiteX0" fmla="*/ 0 w 154092"/>
                <a:gd name="connsiteY0" fmla="*/ 0 h 2610669"/>
                <a:gd name="connsiteX1" fmla="*/ 160964 w 154092"/>
                <a:gd name="connsiteY1" fmla="*/ 0 h 2610669"/>
                <a:gd name="connsiteX2" fmla="*/ 160964 w 154092"/>
                <a:gd name="connsiteY2" fmla="*/ 2613793 h 2610669"/>
                <a:gd name="connsiteX3" fmla="*/ 0 w 154092"/>
                <a:gd name="connsiteY3" fmla="*/ 2613793 h 2610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092" h="2610669">
                  <a:moveTo>
                    <a:pt x="0" y="0"/>
                  </a:moveTo>
                  <a:lnTo>
                    <a:pt x="160964" y="0"/>
                  </a:lnTo>
                  <a:lnTo>
                    <a:pt x="160964" y="2613793"/>
                  </a:lnTo>
                  <a:lnTo>
                    <a:pt x="0" y="2613793"/>
                  </a:lnTo>
                  <a:close/>
                </a:path>
              </a:pathLst>
            </a:custGeom>
            <a:solidFill>
              <a:srgbClr val="BEBEBE"/>
            </a:solidFill>
            <a:ln w="6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C0F9795-0F52-4EF1-A755-B57AF25093C6}"/>
                </a:ext>
              </a:extLst>
            </p:cNvPr>
            <p:cNvSpPr/>
            <p:nvPr/>
          </p:nvSpPr>
          <p:spPr>
            <a:xfrm>
              <a:off x="3579867" y="3521403"/>
              <a:ext cx="2129284" cy="2231702"/>
            </a:xfrm>
            <a:custGeom>
              <a:avLst/>
              <a:gdLst>
                <a:gd name="connsiteX0" fmla="*/ 0 w 2129283"/>
                <a:gd name="connsiteY0" fmla="*/ 0 h 2231701"/>
                <a:gd name="connsiteX1" fmla="*/ 2131910 w 2129283"/>
                <a:gd name="connsiteY1" fmla="*/ 0 h 2231701"/>
                <a:gd name="connsiteX2" fmla="*/ 2131910 w 2129283"/>
                <a:gd name="connsiteY2" fmla="*/ 2234633 h 2231701"/>
                <a:gd name="connsiteX3" fmla="*/ 0 w 2129283"/>
                <a:gd name="connsiteY3" fmla="*/ 2234633 h 2231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9283" h="2231701">
                  <a:moveTo>
                    <a:pt x="0" y="0"/>
                  </a:moveTo>
                  <a:lnTo>
                    <a:pt x="2131910" y="0"/>
                  </a:lnTo>
                  <a:lnTo>
                    <a:pt x="2131910" y="2234633"/>
                  </a:lnTo>
                  <a:lnTo>
                    <a:pt x="0" y="2234633"/>
                  </a:lnTo>
                  <a:close/>
                </a:path>
              </a:pathLst>
            </a:custGeom>
            <a:solidFill>
              <a:srgbClr val="CDCDCD"/>
            </a:solidFill>
            <a:ln w="6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" name="Rectangle: Single Corner Snipped 7">
              <a:extLst>
                <a:ext uri="{FF2B5EF4-FFF2-40B4-BE49-F238E27FC236}">
                  <a16:creationId xmlns:a16="http://schemas.microsoft.com/office/drawing/2014/main" id="{17AC9866-800D-4EEF-962D-8D985B049E61}"/>
                </a:ext>
              </a:extLst>
            </p:cNvPr>
            <p:cNvSpPr/>
            <p:nvPr/>
          </p:nvSpPr>
          <p:spPr>
            <a:xfrm flipH="1">
              <a:off x="2982042" y="3142243"/>
              <a:ext cx="595359" cy="2610670"/>
            </a:xfrm>
            <a:prstGeom prst="snip1Rect">
              <a:avLst/>
            </a:prstGeom>
            <a:solidFill>
              <a:srgbClr val="CDCDCD"/>
            </a:solidFill>
            <a:ln w="6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0256803-7482-45C5-B861-AA615F76DA1B}"/>
                </a:ext>
              </a:extLst>
            </p:cNvPr>
            <p:cNvSpPr/>
            <p:nvPr/>
          </p:nvSpPr>
          <p:spPr>
            <a:xfrm>
              <a:off x="3418903" y="3142243"/>
              <a:ext cx="154093" cy="2610670"/>
            </a:xfrm>
            <a:custGeom>
              <a:avLst/>
              <a:gdLst>
                <a:gd name="connsiteX0" fmla="*/ 0 w 154092"/>
                <a:gd name="connsiteY0" fmla="*/ 0 h 2610669"/>
                <a:gd name="connsiteX1" fmla="*/ 160964 w 154092"/>
                <a:gd name="connsiteY1" fmla="*/ 0 h 2610669"/>
                <a:gd name="connsiteX2" fmla="*/ 160964 w 154092"/>
                <a:gd name="connsiteY2" fmla="*/ 2613793 h 2610669"/>
                <a:gd name="connsiteX3" fmla="*/ 0 w 154092"/>
                <a:gd name="connsiteY3" fmla="*/ 2613793 h 2610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092" h="2610669">
                  <a:moveTo>
                    <a:pt x="0" y="0"/>
                  </a:moveTo>
                  <a:lnTo>
                    <a:pt x="160964" y="0"/>
                  </a:lnTo>
                  <a:lnTo>
                    <a:pt x="160964" y="2613793"/>
                  </a:lnTo>
                  <a:lnTo>
                    <a:pt x="0" y="2613793"/>
                  </a:lnTo>
                  <a:close/>
                </a:path>
              </a:pathLst>
            </a:custGeom>
            <a:solidFill>
              <a:srgbClr val="BEBEBE"/>
            </a:solidFill>
            <a:ln w="6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EA2AB7D-FB7E-479B-BAC6-1822881940CA}"/>
                </a:ext>
              </a:extLst>
            </p:cNvPr>
            <p:cNvSpPr/>
            <p:nvPr/>
          </p:nvSpPr>
          <p:spPr>
            <a:xfrm>
              <a:off x="3902496" y="3974717"/>
              <a:ext cx="1484895" cy="470201"/>
            </a:xfrm>
            <a:custGeom>
              <a:avLst/>
              <a:gdLst>
                <a:gd name="connsiteX0" fmla="*/ 0 w 1484895"/>
                <a:gd name="connsiteY0" fmla="*/ 0 h 470201"/>
                <a:gd name="connsiteX1" fmla="*/ 1486646 w 1484895"/>
                <a:gd name="connsiteY1" fmla="*/ 0 h 470201"/>
                <a:gd name="connsiteX2" fmla="*/ 1486646 w 1484895"/>
                <a:gd name="connsiteY2" fmla="*/ 474426 h 470201"/>
                <a:gd name="connsiteX3" fmla="*/ 0 w 1484895"/>
                <a:gd name="connsiteY3" fmla="*/ 474426 h 470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4895" h="470201">
                  <a:moveTo>
                    <a:pt x="0" y="0"/>
                  </a:moveTo>
                  <a:lnTo>
                    <a:pt x="1486646" y="0"/>
                  </a:lnTo>
                  <a:lnTo>
                    <a:pt x="1486646" y="474426"/>
                  </a:lnTo>
                  <a:lnTo>
                    <a:pt x="0" y="474426"/>
                  </a:lnTo>
                  <a:close/>
                </a:path>
              </a:pathLst>
            </a:custGeom>
            <a:solidFill>
              <a:srgbClr val="5A5A5A"/>
            </a:solidFill>
            <a:ln w="6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D2ECB44-EB5A-451F-AD71-78C8EBCED12D}"/>
                </a:ext>
              </a:extLst>
            </p:cNvPr>
            <p:cNvSpPr/>
            <p:nvPr/>
          </p:nvSpPr>
          <p:spPr>
            <a:xfrm>
              <a:off x="3925147" y="4150503"/>
              <a:ext cx="1435866" cy="105269"/>
            </a:xfrm>
            <a:custGeom>
              <a:avLst/>
              <a:gdLst>
                <a:gd name="connsiteX0" fmla="*/ 1388811 w 1435865"/>
                <a:gd name="connsiteY0" fmla="*/ 0 h 105268"/>
                <a:gd name="connsiteX1" fmla="*/ 52532 w 1435865"/>
                <a:gd name="connsiteY1" fmla="*/ 0 h 105268"/>
                <a:gd name="connsiteX2" fmla="*/ 0 w 1435865"/>
                <a:gd name="connsiteY2" fmla="*/ 52634 h 105268"/>
                <a:gd name="connsiteX3" fmla="*/ 52532 w 1435865"/>
                <a:gd name="connsiteY3" fmla="*/ 105269 h 105268"/>
                <a:gd name="connsiteX4" fmla="*/ 1388811 w 1435865"/>
                <a:gd name="connsiteY4" fmla="*/ 105269 h 105268"/>
                <a:gd name="connsiteX5" fmla="*/ 1441343 w 1435865"/>
                <a:gd name="connsiteY5" fmla="*/ 52634 h 105268"/>
                <a:gd name="connsiteX6" fmla="*/ 1388811 w 1435865"/>
                <a:gd name="connsiteY6" fmla="*/ 0 h 10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5865" h="105268">
                  <a:moveTo>
                    <a:pt x="1388811" y="0"/>
                  </a:moveTo>
                  <a:lnTo>
                    <a:pt x="52532" y="0"/>
                  </a:lnTo>
                  <a:cubicBezTo>
                    <a:pt x="23506" y="0"/>
                    <a:pt x="0" y="23575"/>
                    <a:pt x="0" y="52634"/>
                  </a:cubicBezTo>
                  <a:cubicBezTo>
                    <a:pt x="0" y="81693"/>
                    <a:pt x="23506" y="105269"/>
                    <a:pt x="52532" y="105269"/>
                  </a:cubicBezTo>
                  <a:lnTo>
                    <a:pt x="1388811" y="105269"/>
                  </a:lnTo>
                  <a:cubicBezTo>
                    <a:pt x="1417837" y="105269"/>
                    <a:pt x="1441343" y="81693"/>
                    <a:pt x="1441343" y="52634"/>
                  </a:cubicBezTo>
                  <a:cubicBezTo>
                    <a:pt x="1441343" y="23575"/>
                    <a:pt x="1417837" y="0"/>
                    <a:pt x="1388811" y="0"/>
                  </a:cubicBezTo>
                  <a:close/>
                </a:path>
              </a:pathLst>
            </a:custGeom>
            <a:solidFill>
              <a:srgbClr val="000000"/>
            </a:solidFill>
            <a:ln w="6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5" name="Flowchart: Data 34">
              <a:extLst>
                <a:ext uri="{FF2B5EF4-FFF2-40B4-BE49-F238E27FC236}">
                  <a16:creationId xmlns:a16="http://schemas.microsoft.com/office/drawing/2014/main" id="{5082CF24-2DDC-45BF-9D78-53CDE70D9D8C}"/>
                </a:ext>
              </a:extLst>
            </p:cNvPr>
            <p:cNvSpPr/>
            <p:nvPr/>
          </p:nvSpPr>
          <p:spPr>
            <a:xfrm>
              <a:off x="4376715" y="4190861"/>
              <a:ext cx="441105" cy="1543945"/>
            </a:xfrm>
            <a:prstGeom prst="flowChartInputOutput">
              <a:avLst/>
            </a:prstGeom>
            <a:solidFill>
              <a:schemeClr val="accent1">
                <a:lumMod val="75000"/>
              </a:schemeClr>
            </a:solidFill>
            <a:ln w="6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6" name="Flowchart: Data 35">
              <a:extLst>
                <a:ext uri="{FF2B5EF4-FFF2-40B4-BE49-F238E27FC236}">
                  <a16:creationId xmlns:a16="http://schemas.microsoft.com/office/drawing/2014/main" id="{CF003F8E-9583-46BE-BAB3-893148D34D13}"/>
                </a:ext>
              </a:extLst>
            </p:cNvPr>
            <p:cNvSpPr/>
            <p:nvPr/>
          </p:nvSpPr>
          <p:spPr>
            <a:xfrm>
              <a:off x="3868015" y="4190861"/>
              <a:ext cx="441105" cy="1543945"/>
            </a:xfrm>
            <a:prstGeom prst="flowChartInputOutpu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" name="Flowchart: Data 12">
              <a:extLst>
                <a:ext uri="{FF2B5EF4-FFF2-40B4-BE49-F238E27FC236}">
                  <a16:creationId xmlns:a16="http://schemas.microsoft.com/office/drawing/2014/main" id="{25D43C51-86BE-40EB-84E2-26E595576557}"/>
                </a:ext>
              </a:extLst>
            </p:cNvPr>
            <p:cNvSpPr/>
            <p:nvPr/>
          </p:nvSpPr>
          <p:spPr>
            <a:xfrm>
              <a:off x="4871748" y="4190861"/>
              <a:ext cx="441105" cy="154394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A93A116-D8CF-4C24-B516-BC6080519C1C}"/>
                </a:ext>
              </a:extLst>
            </p:cNvPr>
            <p:cNvSpPr/>
            <p:nvPr/>
          </p:nvSpPr>
          <p:spPr>
            <a:xfrm rot="16200000">
              <a:off x="4315391" y="4124163"/>
              <a:ext cx="658397" cy="3325095"/>
            </a:xfrm>
            <a:custGeom>
              <a:avLst/>
              <a:gdLst>
                <a:gd name="connsiteX0" fmla="*/ 67030 w 658396"/>
                <a:gd name="connsiteY0" fmla="*/ 1544106 h 1543944"/>
                <a:gd name="connsiteX1" fmla="*/ 0 w 658396"/>
                <a:gd name="connsiteY1" fmla="*/ 1286745 h 1543944"/>
                <a:gd name="connsiteX2" fmla="*/ 67030 w 658396"/>
                <a:gd name="connsiteY2" fmla="*/ 1029362 h 1543944"/>
                <a:gd name="connsiteX3" fmla="*/ 0 w 658396"/>
                <a:gd name="connsiteY3" fmla="*/ 772028 h 1543944"/>
                <a:gd name="connsiteX4" fmla="*/ 67030 w 658396"/>
                <a:gd name="connsiteY4" fmla="*/ 514667 h 1543944"/>
                <a:gd name="connsiteX5" fmla="*/ 0 w 658396"/>
                <a:gd name="connsiteY5" fmla="*/ 257333 h 1543944"/>
                <a:gd name="connsiteX6" fmla="*/ 67030 w 658396"/>
                <a:gd name="connsiteY6" fmla="*/ 0 h 1543944"/>
                <a:gd name="connsiteX7" fmla="*/ 659819 w 658396"/>
                <a:gd name="connsiteY7" fmla="*/ 0 h 1543944"/>
                <a:gd name="connsiteX8" fmla="*/ 592788 w 658396"/>
                <a:gd name="connsiteY8" fmla="*/ 257333 h 1543944"/>
                <a:gd name="connsiteX9" fmla="*/ 659819 w 658396"/>
                <a:gd name="connsiteY9" fmla="*/ 514667 h 1543944"/>
                <a:gd name="connsiteX10" fmla="*/ 592788 w 658396"/>
                <a:gd name="connsiteY10" fmla="*/ 772028 h 1543944"/>
                <a:gd name="connsiteX11" fmla="*/ 659819 w 658396"/>
                <a:gd name="connsiteY11" fmla="*/ 1029362 h 1543944"/>
                <a:gd name="connsiteX12" fmla="*/ 592788 w 658396"/>
                <a:gd name="connsiteY12" fmla="*/ 1286745 h 1543944"/>
                <a:gd name="connsiteX13" fmla="*/ 659819 w 658396"/>
                <a:gd name="connsiteY13" fmla="*/ 1544106 h 1543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58396" h="1543944">
                  <a:moveTo>
                    <a:pt x="67030" y="1544106"/>
                  </a:moveTo>
                  <a:cubicBezTo>
                    <a:pt x="67030" y="1415425"/>
                    <a:pt x="0" y="1415425"/>
                    <a:pt x="0" y="1286745"/>
                  </a:cubicBezTo>
                  <a:cubicBezTo>
                    <a:pt x="0" y="1158043"/>
                    <a:pt x="67030" y="1158043"/>
                    <a:pt x="67030" y="1029362"/>
                  </a:cubicBezTo>
                  <a:cubicBezTo>
                    <a:pt x="67030" y="900681"/>
                    <a:pt x="0" y="900681"/>
                    <a:pt x="0" y="772028"/>
                  </a:cubicBezTo>
                  <a:cubicBezTo>
                    <a:pt x="0" y="643348"/>
                    <a:pt x="67030" y="643348"/>
                    <a:pt x="67030" y="514667"/>
                  </a:cubicBezTo>
                  <a:cubicBezTo>
                    <a:pt x="67030" y="386014"/>
                    <a:pt x="0" y="386014"/>
                    <a:pt x="0" y="257333"/>
                  </a:cubicBezTo>
                  <a:cubicBezTo>
                    <a:pt x="0" y="128681"/>
                    <a:pt x="67030" y="128681"/>
                    <a:pt x="67030" y="0"/>
                  </a:cubicBezTo>
                  <a:lnTo>
                    <a:pt x="659819" y="0"/>
                  </a:lnTo>
                  <a:cubicBezTo>
                    <a:pt x="659819" y="128681"/>
                    <a:pt x="592788" y="128681"/>
                    <a:pt x="592788" y="257333"/>
                  </a:cubicBezTo>
                  <a:cubicBezTo>
                    <a:pt x="592788" y="386014"/>
                    <a:pt x="659819" y="386014"/>
                    <a:pt x="659819" y="514667"/>
                  </a:cubicBezTo>
                  <a:cubicBezTo>
                    <a:pt x="659819" y="643348"/>
                    <a:pt x="592788" y="643348"/>
                    <a:pt x="592788" y="772028"/>
                  </a:cubicBezTo>
                  <a:cubicBezTo>
                    <a:pt x="592788" y="900681"/>
                    <a:pt x="659819" y="900681"/>
                    <a:pt x="659819" y="1029362"/>
                  </a:cubicBezTo>
                  <a:cubicBezTo>
                    <a:pt x="659819" y="1158043"/>
                    <a:pt x="592788" y="1158043"/>
                    <a:pt x="592788" y="1286745"/>
                  </a:cubicBezTo>
                  <a:cubicBezTo>
                    <a:pt x="592788" y="1415425"/>
                    <a:pt x="659819" y="1415425"/>
                    <a:pt x="659819" y="1544106"/>
                  </a:cubicBezTo>
                  <a:close/>
                </a:path>
              </a:pathLst>
            </a:custGeom>
            <a:solidFill>
              <a:schemeClr val="accent1"/>
            </a:solidFill>
            <a:ln w="6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59EF50A-D303-49EC-BF92-EF63E6F1092F}"/>
                </a:ext>
              </a:extLst>
            </p:cNvPr>
            <p:cNvSpPr/>
            <p:nvPr/>
          </p:nvSpPr>
          <p:spPr>
            <a:xfrm rot="16200000">
              <a:off x="5621593" y="5670047"/>
              <a:ext cx="96111" cy="432425"/>
            </a:xfrm>
            <a:custGeom>
              <a:avLst/>
              <a:gdLst>
                <a:gd name="connsiteX0" fmla="*/ 67030 w 658396"/>
                <a:gd name="connsiteY0" fmla="*/ 1544106 h 1543944"/>
                <a:gd name="connsiteX1" fmla="*/ 0 w 658396"/>
                <a:gd name="connsiteY1" fmla="*/ 1286745 h 1543944"/>
                <a:gd name="connsiteX2" fmla="*/ 67030 w 658396"/>
                <a:gd name="connsiteY2" fmla="*/ 1029362 h 1543944"/>
                <a:gd name="connsiteX3" fmla="*/ 0 w 658396"/>
                <a:gd name="connsiteY3" fmla="*/ 772028 h 1543944"/>
                <a:gd name="connsiteX4" fmla="*/ 67030 w 658396"/>
                <a:gd name="connsiteY4" fmla="*/ 514667 h 1543944"/>
                <a:gd name="connsiteX5" fmla="*/ 0 w 658396"/>
                <a:gd name="connsiteY5" fmla="*/ 257333 h 1543944"/>
                <a:gd name="connsiteX6" fmla="*/ 67030 w 658396"/>
                <a:gd name="connsiteY6" fmla="*/ 0 h 1543944"/>
                <a:gd name="connsiteX7" fmla="*/ 659819 w 658396"/>
                <a:gd name="connsiteY7" fmla="*/ 0 h 1543944"/>
                <a:gd name="connsiteX8" fmla="*/ 592788 w 658396"/>
                <a:gd name="connsiteY8" fmla="*/ 257333 h 1543944"/>
                <a:gd name="connsiteX9" fmla="*/ 659819 w 658396"/>
                <a:gd name="connsiteY9" fmla="*/ 514667 h 1543944"/>
                <a:gd name="connsiteX10" fmla="*/ 592788 w 658396"/>
                <a:gd name="connsiteY10" fmla="*/ 772028 h 1543944"/>
                <a:gd name="connsiteX11" fmla="*/ 659819 w 658396"/>
                <a:gd name="connsiteY11" fmla="*/ 1029362 h 1543944"/>
                <a:gd name="connsiteX12" fmla="*/ 592788 w 658396"/>
                <a:gd name="connsiteY12" fmla="*/ 1286745 h 1543944"/>
                <a:gd name="connsiteX13" fmla="*/ 659819 w 658396"/>
                <a:gd name="connsiteY13" fmla="*/ 1544106 h 1543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58396" h="1543944">
                  <a:moveTo>
                    <a:pt x="67030" y="1544106"/>
                  </a:moveTo>
                  <a:cubicBezTo>
                    <a:pt x="67030" y="1415425"/>
                    <a:pt x="0" y="1415425"/>
                    <a:pt x="0" y="1286745"/>
                  </a:cubicBezTo>
                  <a:cubicBezTo>
                    <a:pt x="0" y="1158043"/>
                    <a:pt x="67030" y="1158043"/>
                    <a:pt x="67030" y="1029362"/>
                  </a:cubicBezTo>
                  <a:cubicBezTo>
                    <a:pt x="67030" y="900681"/>
                    <a:pt x="0" y="900681"/>
                    <a:pt x="0" y="772028"/>
                  </a:cubicBezTo>
                  <a:cubicBezTo>
                    <a:pt x="0" y="643348"/>
                    <a:pt x="67030" y="643348"/>
                    <a:pt x="67030" y="514667"/>
                  </a:cubicBezTo>
                  <a:cubicBezTo>
                    <a:pt x="67030" y="386014"/>
                    <a:pt x="0" y="386014"/>
                    <a:pt x="0" y="257333"/>
                  </a:cubicBezTo>
                  <a:cubicBezTo>
                    <a:pt x="0" y="128681"/>
                    <a:pt x="67030" y="128681"/>
                    <a:pt x="67030" y="0"/>
                  </a:cubicBezTo>
                  <a:lnTo>
                    <a:pt x="659819" y="0"/>
                  </a:lnTo>
                  <a:cubicBezTo>
                    <a:pt x="659819" y="128681"/>
                    <a:pt x="592788" y="128681"/>
                    <a:pt x="592788" y="257333"/>
                  </a:cubicBezTo>
                  <a:cubicBezTo>
                    <a:pt x="592788" y="386014"/>
                    <a:pt x="659819" y="386014"/>
                    <a:pt x="659819" y="514667"/>
                  </a:cubicBezTo>
                  <a:cubicBezTo>
                    <a:pt x="659819" y="643348"/>
                    <a:pt x="592788" y="643348"/>
                    <a:pt x="592788" y="772028"/>
                  </a:cubicBezTo>
                  <a:cubicBezTo>
                    <a:pt x="592788" y="900681"/>
                    <a:pt x="659819" y="900681"/>
                    <a:pt x="659819" y="1029362"/>
                  </a:cubicBezTo>
                  <a:cubicBezTo>
                    <a:pt x="659819" y="1158043"/>
                    <a:pt x="592788" y="1158043"/>
                    <a:pt x="592788" y="1286745"/>
                  </a:cubicBezTo>
                  <a:cubicBezTo>
                    <a:pt x="592788" y="1415425"/>
                    <a:pt x="659819" y="1415425"/>
                    <a:pt x="659819" y="154410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0991212-B676-477A-AE98-FB675C52DC65}"/>
                </a:ext>
              </a:extLst>
            </p:cNvPr>
            <p:cNvSpPr/>
            <p:nvPr/>
          </p:nvSpPr>
          <p:spPr>
            <a:xfrm rot="16200000">
              <a:off x="5162543" y="5488645"/>
              <a:ext cx="96111" cy="432425"/>
            </a:xfrm>
            <a:custGeom>
              <a:avLst/>
              <a:gdLst>
                <a:gd name="connsiteX0" fmla="*/ 67030 w 658396"/>
                <a:gd name="connsiteY0" fmla="*/ 1544106 h 1543944"/>
                <a:gd name="connsiteX1" fmla="*/ 0 w 658396"/>
                <a:gd name="connsiteY1" fmla="*/ 1286745 h 1543944"/>
                <a:gd name="connsiteX2" fmla="*/ 67030 w 658396"/>
                <a:gd name="connsiteY2" fmla="*/ 1029362 h 1543944"/>
                <a:gd name="connsiteX3" fmla="*/ 0 w 658396"/>
                <a:gd name="connsiteY3" fmla="*/ 772028 h 1543944"/>
                <a:gd name="connsiteX4" fmla="*/ 67030 w 658396"/>
                <a:gd name="connsiteY4" fmla="*/ 514667 h 1543944"/>
                <a:gd name="connsiteX5" fmla="*/ 0 w 658396"/>
                <a:gd name="connsiteY5" fmla="*/ 257333 h 1543944"/>
                <a:gd name="connsiteX6" fmla="*/ 67030 w 658396"/>
                <a:gd name="connsiteY6" fmla="*/ 0 h 1543944"/>
                <a:gd name="connsiteX7" fmla="*/ 659819 w 658396"/>
                <a:gd name="connsiteY7" fmla="*/ 0 h 1543944"/>
                <a:gd name="connsiteX8" fmla="*/ 592788 w 658396"/>
                <a:gd name="connsiteY8" fmla="*/ 257333 h 1543944"/>
                <a:gd name="connsiteX9" fmla="*/ 659819 w 658396"/>
                <a:gd name="connsiteY9" fmla="*/ 514667 h 1543944"/>
                <a:gd name="connsiteX10" fmla="*/ 592788 w 658396"/>
                <a:gd name="connsiteY10" fmla="*/ 772028 h 1543944"/>
                <a:gd name="connsiteX11" fmla="*/ 659819 w 658396"/>
                <a:gd name="connsiteY11" fmla="*/ 1029362 h 1543944"/>
                <a:gd name="connsiteX12" fmla="*/ 592788 w 658396"/>
                <a:gd name="connsiteY12" fmla="*/ 1286745 h 1543944"/>
                <a:gd name="connsiteX13" fmla="*/ 659819 w 658396"/>
                <a:gd name="connsiteY13" fmla="*/ 1544106 h 1543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58396" h="1543944">
                  <a:moveTo>
                    <a:pt x="67030" y="1544106"/>
                  </a:moveTo>
                  <a:cubicBezTo>
                    <a:pt x="67030" y="1415425"/>
                    <a:pt x="0" y="1415425"/>
                    <a:pt x="0" y="1286745"/>
                  </a:cubicBezTo>
                  <a:cubicBezTo>
                    <a:pt x="0" y="1158043"/>
                    <a:pt x="67030" y="1158043"/>
                    <a:pt x="67030" y="1029362"/>
                  </a:cubicBezTo>
                  <a:cubicBezTo>
                    <a:pt x="67030" y="900681"/>
                    <a:pt x="0" y="900681"/>
                    <a:pt x="0" y="772028"/>
                  </a:cubicBezTo>
                  <a:cubicBezTo>
                    <a:pt x="0" y="643348"/>
                    <a:pt x="67030" y="643348"/>
                    <a:pt x="67030" y="514667"/>
                  </a:cubicBezTo>
                  <a:cubicBezTo>
                    <a:pt x="67030" y="386014"/>
                    <a:pt x="0" y="386014"/>
                    <a:pt x="0" y="257333"/>
                  </a:cubicBezTo>
                  <a:cubicBezTo>
                    <a:pt x="0" y="128681"/>
                    <a:pt x="67030" y="128681"/>
                    <a:pt x="67030" y="0"/>
                  </a:cubicBezTo>
                  <a:lnTo>
                    <a:pt x="659819" y="0"/>
                  </a:lnTo>
                  <a:cubicBezTo>
                    <a:pt x="659819" y="128681"/>
                    <a:pt x="592788" y="128681"/>
                    <a:pt x="592788" y="257333"/>
                  </a:cubicBezTo>
                  <a:cubicBezTo>
                    <a:pt x="592788" y="386014"/>
                    <a:pt x="659819" y="386014"/>
                    <a:pt x="659819" y="514667"/>
                  </a:cubicBezTo>
                  <a:cubicBezTo>
                    <a:pt x="659819" y="643348"/>
                    <a:pt x="592788" y="643348"/>
                    <a:pt x="592788" y="772028"/>
                  </a:cubicBezTo>
                  <a:cubicBezTo>
                    <a:pt x="592788" y="900681"/>
                    <a:pt x="659819" y="900681"/>
                    <a:pt x="659819" y="1029362"/>
                  </a:cubicBezTo>
                  <a:cubicBezTo>
                    <a:pt x="659819" y="1158043"/>
                    <a:pt x="592788" y="1158043"/>
                    <a:pt x="592788" y="1286745"/>
                  </a:cubicBezTo>
                  <a:cubicBezTo>
                    <a:pt x="592788" y="1415425"/>
                    <a:pt x="659819" y="1415425"/>
                    <a:pt x="659819" y="1544106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6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7398570-D15B-49B1-82F4-F53C3C53FDDD}"/>
                </a:ext>
              </a:extLst>
            </p:cNvPr>
            <p:cNvSpPr/>
            <p:nvPr/>
          </p:nvSpPr>
          <p:spPr>
            <a:xfrm rot="16200000">
              <a:off x="4611170" y="5641831"/>
              <a:ext cx="96111" cy="432425"/>
            </a:xfrm>
            <a:custGeom>
              <a:avLst/>
              <a:gdLst>
                <a:gd name="connsiteX0" fmla="*/ 67030 w 658396"/>
                <a:gd name="connsiteY0" fmla="*/ 1544106 h 1543944"/>
                <a:gd name="connsiteX1" fmla="*/ 0 w 658396"/>
                <a:gd name="connsiteY1" fmla="*/ 1286745 h 1543944"/>
                <a:gd name="connsiteX2" fmla="*/ 67030 w 658396"/>
                <a:gd name="connsiteY2" fmla="*/ 1029362 h 1543944"/>
                <a:gd name="connsiteX3" fmla="*/ 0 w 658396"/>
                <a:gd name="connsiteY3" fmla="*/ 772028 h 1543944"/>
                <a:gd name="connsiteX4" fmla="*/ 67030 w 658396"/>
                <a:gd name="connsiteY4" fmla="*/ 514667 h 1543944"/>
                <a:gd name="connsiteX5" fmla="*/ 0 w 658396"/>
                <a:gd name="connsiteY5" fmla="*/ 257333 h 1543944"/>
                <a:gd name="connsiteX6" fmla="*/ 67030 w 658396"/>
                <a:gd name="connsiteY6" fmla="*/ 0 h 1543944"/>
                <a:gd name="connsiteX7" fmla="*/ 659819 w 658396"/>
                <a:gd name="connsiteY7" fmla="*/ 0 h 1543944"/>
                <a:gd name="connsiteX8" fmla="*/ 592788 w 658396"/>
                <a:gd name="connsiteY8" fmla="*/ 257333 h 1543944"/>
                <a:gd name="connsiteX9" fmla="*/ 659819 w 658396"/>
                <a:gd name="connsiteY9" fmla="*/ 514667 h 1543944"/>
                <a:gd name="connsiteX10" fmla="*/ 592788 w 658396"/>
                <a:gd name="connsiteY10" fmla="*/ 772028 h 1543944"/>
                <a:gd name="connsiteX11" fmla="*/ 659819 w 658396"/>
                <a:gd name="connsiteY11" fmla="*/ 1029362 h 1543944"/>
                <a:gd name="connsiteX12" fmla="*/ 592788 w 658396"/>
                <a:gd name="connsiteY12" fmla="*/ 1286745 h 1543944"/>
                <a:gd name="connsiteX13" fmla="*/ 659819 w 658396"/>
                <a:gd name="connsiteY13" fmla="*/ 1544106 h 1543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58396" h="1543944">
                  <a:moveTo>
                    <a:pt x="67030" y="1544106"/>
                  </a:moveTo>
                  <a:cubicBezTo>
                    <a:pt x="67030" y="1415425"/>
                    <a:pt x="0" y="1415425"/>
                    <a:pt x="0" y="1286745"/>
                  </a:cubicBezTo>
                  <a:cubicBezTo>
                    <a:pt x="0" y="1158043"/>
                    <a:pt x="67030" y="1158043"/>
                    <a:pt x="67030" y="1029362"/>
                  </a:cubicBezTo>
                  <a:cubicBezTo>
                    <a:pt x="67030" y="900681"/>
                    <a:pt x="0" y="900681"/>
                    <a:pt x="0" y="772028"/>
                  </a:cubicBezTo>
                  <a:cubicBezTo>
                    <a:pt x="0" y="643348"/>
                    <a:pt x="67030" y="643348"/>
                    <a:pt x="67030" y="514667"/>
                  </a:cubicBezTo>
                  <a:cubicBezTo>
                    <a:pt x="67030" y="386014"/>
                    <a:pt x="0" y="386014"/>
                    <a:pt x="0" y="257333"/>
                  </a:cubicBezTo>
                  <a:cubicBezTo>
                    <a:pt x="0" y="128681"/>
                    <a:pt x="67030" y="128681"/>
                    <a:pt x="67030" y="0"/>
                  </a:cubicBezTo>
                  <a:lnTo>
                    <a:pt x="659819" y="0"/>
                  </a:lnTo>
                  <a:cubicBezTo>
                    <a:pt x="659819" y="128681"/>
                    <a:pt x="592788" y="128681"/>
                    <a:pt x="592788" y="257333"/>
                  </a:cubicBezTo>
                  <a:cubicBezTo>
                    <a:pt x="592788" y="386014"/>
                    <a:pt x="659819" y="386014"/>
                    <a:pt x="659819" y="514667"/>
                  </a:cubicBezTo>
                  <a:cubicBezTo>
                    <a:pt x="659819" y="643348"/>
                    <a:pt x="592788" y="643348"/>
                    <a:pt x="592788" y="772028"/>
                  </a:cubicBezTo>
                  <a:cubicBezTo>
                    <a:pt x="592788" y="900681"/>
                    <a:pt x="659819" y="900681"/>
                    <a:pt x="659819" y="1029362"/>
                  </a:cubicBezTo>
                  <a:cubicBezTo>
                    <a:pt x="659819" y="1158043"/>
                    <a:pt x="592788" y="1158043"/>
                    <a:pt x="592788" y="1286745"/>
                  </a:cubicBezTo>
                  <a:cubicBezTo>
                    <a:pt x="592788" y="1415425"/>
                    <a:pt x="659819" y="1415425"/>
                    <a:pt x="659819" y="154410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625FBE9-7FC1-49D2-B727-5B7882E3FFD5}"/>
                </a:ext>
              </a:extLst>
            </p:cNvPr>
            <p:cNvSpPr/>
            <p:nvPr/>
          </p:nvSpPr>
          <p:spPr>
            <a:xfrm rot="16200000">
              <a:off x="4037909" y="5488645"/>
              <a:ext cx="96111" cy="432425"/>
            </a:xfrm>
            <a:custGeom>
              <a:avLst/>
              <a:gdLst>
                <a:gd name="connsiteX0" fmla="*/ 67030 w 658396"/>
                <a:gd name="connsiteY0" fmla="*/ 1544106 h 1543944"/>
                <a:gd name="connsiteX1" fmla="*/ 0 w 658396"/>
                <a:gd name="connsiteY1" fmla="*/ 1286745 h 1543944"/>
                <a:gd name="connsiteX2" fmla="*/ 67030 w 658396"/>
                <a:gd name="connsiteY2" fmla="*/ 1029362 h 1543944"/>
                <a:gd name="connsiteX3" fmla="*/ 0 w 658396"/>
                <a:gd name="connsiteY3" fmla="*/ 772028 h 1543944"/>
                <a:gd name="connsiteX4" fmla="*/ 67030 w 658396"/>
                <a:gd name="connsiteY4" fmla="*/ 514667 h 1543944"/>
                <a:gd name="connsiteX5" fmla="*/ 0 w 658396"/>
                <a:gd name="connsiteY5" fmla="*/ 257333 h 1543944"/>
                <a:gd name="connsiteX6" fmla="*/ 67030 w 658396"/>
                <a:gd name="connsiteY6" fmla="*/ 0 h 1543944"/>
                <a:gd name="connsiteX7" fmla="*/ 659819 w 658396"/>
                <a:gd name="connsiteY7" fmla="*/ 0 h 1543944"/>
                <a:gd name="connsiteX8" fmla="*/ 592788 w 658396"/>
                <a:gd name="connsiteY8" fmla="*/ 257333 h 1543944"/>
                <a:gd name="connsiteX9" fmla="*/ 659819 w 658396"/>
                <a:gd name="connsiteY9" fmla="*/ 514667 h 1543944"/>
                <a:gd name="connsiteX10" fmla="*/ 592788 w 658396"/>
                <a:gd name="connsiteY10" fmla="*/ 772028 h 1543944"/>
                <a:gd name="connsiteX11" fmla="*/ 659819 w 658396"/>
                <a:gd name="connsiteY11" fmla="*/ 1029362 h 1543944"/>
                <a:gd name="connsiteX12" fmla="*/ 592788 w 658396"/>
                <a:gd name="connsiteY12" fmla="*/ 1286745 h 1543944"/>
                <a:gd name="connsiteX13" fmla="*/ 659819 w 658396"/>
                <a:gd name="connsiteY13" fmla="*/ 1544106 h 1543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58396" h="1543944">
                  <a:moveTo>
                    <a:pt x="67030" y="1544106"/>
                  </a:moveTo>
                  <a:cubicBezTo>
                    <a:pt x="67030" y="1415425"/>
                    <a:pt x="0" y="1415425"/>
                    <a:pt x="0" y="1286745"/>
                  </a:cubicBezTo>
                  <a:cubicBezTo>
                    <a:pt x="0" y="1158043"/>
                    <a:pt x="67030" y="1158043"/>
                    <a:pt x="67030" y="1029362"/>
                  </a:cubicBezTo>
                  <a:cubicBezTo>
                    <a:pt x="67030" y="900681"/>
                    <a:pt x="0" y="900681"/>
                    <a:pt x="0" y="772028"/>
                  </a:cubicBezTo>
                  <a:cubicBezTo>
                    <a:pt x="0" y="643348"/>
                    <a:pt x="67030" y="643348"/>
                    <a:pt x="67030" y="514667"/>
                  </a:cubicBezTo>
                  <a:cubicBezTo>
                    <a:pt x="67030" y="386014"/>
                    <a:pt x="0" y="386014"/>
                    <a:pt x="0" y="257333"/>
                  </a:cubicBezTo>
                  <a:cubicBezTo>
                    <a:pt x="0" y="128681"/>
                    <a:pt x="67030" y="128681"/>
                    <a:pt x="67030" y="0"/>
                  </a:cubicBezTo>
                  <a:lnTo>
                    <a:pt x="659819" y="0"/>
                  </a:lnTo>
                  <a:cubicBezTo>
                    <a:pt x="659819" y="128681"/>
                    <a:pt x="592788" y="128681"/>
                    <a:pt x="592788" y="257333"/>
                  </a:cubicBezTo>
                  <a:cubicBezTo>
                    <a:pt x="592788" y="386014"/>
                    <a:pt x="659819" y="386014"/>
                    <a:pt x="659819" y="514667"/>
                  </a:cubicBezTo>
                  <a:cubicBezTo>
                    <a:pt x="659819" y="643348"/>
                    <a:pt x="592788" y="643348"/>
                    <a:pt x="592788" y="772028"/>
                  </a:cubicBezTo>
                  <a:cubicBezTo>
                    <a:pt x="592788" y="900681"/>
                    <a:pt x="659819" y="900681"/>
                    <a:pt x="659819" y="1029362"/>
                  </a:cubicBezTo>
                  <a:cubicBezTo>
                    <a:pt x="659819" y="1158043"/>
                    <a:pt x="592788" y="1158043"/>
                    <a:pt x="592788" y="1286745"/>
                  </a:cubicBezTo>
                  <a:cubicBezTo>
                    <a:pt x="592788" y="1415425"/>
                    <a:pt x="659819" y="1415425"/>
                    <a:pt x="659819" y="1544106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6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0CB70AE-9DD4-4937-9F75-54980ECEE9AC}"/>
                </a:ext>
              </a:extLst>
            </p:cNvPr>
            <p:cNvSpPr/>
            <p:nvPr/>
          </p:nvSpPr>
          <p:spPr>
            <a:xfrm rot="16200000">
              <a:off x="3600747" y="5670046"/>
              <a:ext cx="96111" cy="432425"/>
            </a:xfrm>
            <a:custGeom>
              <a:avLst/>
              <a:gdLst>
                <a:gd name="connsiteX0" fmla="*/ 67030 w 658396"/>
                <a:gd name="connsiteY0" fmla="*/ 1544106 h 1543944"/>
                <a:gd name="connsiteX1" fmla="*/ 0 w 658396"/>
                <a:gd name="connsiteY1" fmla="*/ 1286745 h 1543944"/>
                <a:gd name="connsiteX2" fmla="*/ 67030 w 658396"/>
                <a:gd name="connsiteY2" fmla="*/ 1029362 h 1543944"/>
                <a:gd name="connsiteX3" fmla="*/ 0 w 658396"/>
                <a:gd name="connsiteY3" fmla="*/ 772028 h 1543944"/>
                <a:gd name="connsiteX4" fmla="*/ 67030 w 658396"/>
                <a:gd name="connsiteY4" fmla="*/ 514667 h 1543944"/>
                <a:gd name="connsiteX5" fmla="*/ 0 w 658396"/>
                <a:gd name="connsiteY5" fmla="*/ 257333 h 1543944"/>
                <a:gd name="connsiteX6" fmla="*/ 67030 w 658396"/>
                <a:gd name="connsiteY6" fmla="*/ 0 h 1543944"/>
                <a:gd name="connsiteX7" fmla="*/ 659819 w 658396"/>
                <a:gd name="connsiteY7" fmla="*/ 0 h 1543944"/>
                <a:gd name="connsiteX8" fmla="*/ 592788 w 658396"/>
                <a:gd name="connsiteY8" fmla="*/ 257333 h 1543944"/>
                <a:gd name="connsiteX9" fmla="*/ 659819 w 658396"/>
                <a:gd name="connsiteY9" fmla="*/ 514667 h 1543944"/>
                <a:gd name="connsiteX10" fmla="*/ 592788 w 658396"/>
                <a:gd name="connsiteY10" fmla="*/ 772028 h 1543944"/>
                <a:gd name="connsiteX11" fmla="*/ 659819 w 658396"/>
                <a:gd name="connsiteY11" fmla="*/ 1029362 h 1543944"/>
                <a:gd name="connsiteX12" fmla="*/ 592788 w 658396"/>
                <a:gd name="connsiteY12" fmla="*/ 1286745 h 1543944"/>
                <a:gd name="connsiteX13" fmla="*/ 659819 w 658396"/>
                <a:gd name="connsiteY13" fmla="*/ 1544106 h 1543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58396" h="1543944">
                  <a:moveTo>
                    <a:pt x="67030" y="1544106"/>
                  </a:moveTo>
                  <a:cubicBezTo>
                    <a:pt x="67030" y="1415425"/>
                    <a:pt x="0" y="1415425"/>
                    <a:pt x="0" y="1286745"/>
                  </a:cubicBezTo>
                  <a:cubicBezTo>
                    <a:pt x="0" y="1158043"/>
                    <a:pt x="67030" y="1158043"/>
                    <a:pt x="67030" y="1029362"/>
                  </a:cubicBezTo>
                  <a:cubicBezTo>
                    <a:pt x="67030" y="900681"/>
                    <a:pt x="0" y="900681"/>
                    <a:pt x="0" y="772028"/>
                  </a:cubicBezTo>
                  <a:cubicBezTo>
                    <a:pt x="0" y="643348"/>
                    <a:pt x="67030" y="643348"/>
                    <a:pt x="67030" y="514667"/>
                  </a:cubicBezTo>
                  <a:cubicBezTo>
                    <a:pt x="67030" y="386014"/>
                    <a:pt x="0" y="386014"/>
                    <a:pt x="0" y="257333"/>
                  </a:cubicBezTo>
                  <a:cubicBezTo>
                    <a:pt x="0" y="128681"/>
                    <a:pt x="67030" y="128681"/>
                    <a:pt x="67030" y="0"/>
                  </a:cubicBezTo>
                  <a:lnTo>
                    <a:pt x="659819" y="0"/>
                  </a:lnTo>
                  <a:cubicBezTo>
                    <a:pt x="659819" y="128681"/>
                    <a:pt x="592788" y="128681"/>
                    <a:pt x="592788" y="257333"/>
                  </a:cubicBezTo>
                  <a:cubicBezTo>
                    <a:pt x="592788" y="386014"/>
                    <a:pt x="659819" y="386014"/>
                    <a:pt x="659819" y="514667"/>
                  </a:cubicBezTo>
                  <a:cubicBezTo>
                    <a:pt x="659819" y="643348"/>
                    <a:pt x="592788" y="643348"/>
                    <a:pt x="592788" y="772028"/>
                  </a:cubicBezTo>
                  <a:cubicBezTo>
                    <a:pt x="592788" y="900681"/>
                    <a:pt x="659819" y="900681"/>
                    <a:pt x="659819" y="1029362"/>
                  </a:cubicBezTo>
                  <a:cubicBezTo>
                    <a:pt x="659819" y="1158043"/>
                    <a:pt x="592788" y="1158043"/>
                    <a:pt x="592788" y="1286745"/>
                  </a:cubicBezTo>
                  <a:cubicBezTo>
                    <a:pt x="592788" y="1415425"/>
                    <a:pt x="659819" y="1415425"/>
                    <a:pt x="659819" y="154410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59199143-2455-4644-A10C-2C02BD0077B3}"/>
              </a:ext>
            </a:extLst>
          </p:cNvPr>
          <p:cNvSpPr txBox="1"/>
          <p:nvPr/>
        </p:nvSpPr>
        <p:spPr>
          <a:xfrm>
            <a:off x="1755248" y="2395283"/>
            <a:ext cx="153567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Main Thing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53D5603-DB60-411B-B3C6-95FF745F6AB5}"/>
              </a:ext>
            </a:extLst>
          </p:cNvPr>
          <p:cNvSpPr txBox="1"/>
          <p:nvPr/>
        </p:nvSpPr>
        <p:spPr>
          <a:xfrm flipH="1">
            <a:off x="1755248" y="2998630"/>
            <a:ext cx="2072900" cy="9293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Lorem ipsum dolor sit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amet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consectetur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40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adipiscing</a:t>
            </a:r>
            <a:r>
              <a:rPr lang="en-US" sz="140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elit</a:t>
            </a:r>
            <a:endParaRPr lang="en-US" sz="1400" dirty="0">
              <a:solidFill>
                <a:schemeClr val="tx2">
                  <a:lumMod val="50000"/>
                </a:schemeClr>
              </a:solidFill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CC26037-44C4-468C-A9ED-B07F445774FF}"/>
              </a:ext>
            </a:extLst>
          </p:cNvPr>
          <p:cNvSpPr txBox="1"/>
          <p:nvPr/>
        </p:nvSpPr>
        <p:spPr>
          <a:xfrm>
            <a:off x="1755248" y="4372893"/>
            <a:ext cx="153567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Main Thing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865C9A3-4820-48BC-ACD8-A222A6273138}"/>
              </a:ext>
            </a:extLst>
          </p:cNvPr>
          <p:cNvSpPr txBox="1"/>
          <p:nvPr/>
        </p:nvSpPr>
        <p:spPr>
          <a:xfrm flipH="1">
            <a:off x="1755248" y="4976240"/>
            <a:ext cx="2145090" cy="9293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Lorem ipsum dolor sit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amet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consectetur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adipiscing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elit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8B8DBB0-8114-4A1D-AE4D-CBFC73A33EB1}"/>
              </a:ext>
            </a:extLst>
          </p:cNvPr>
          <p:cNvSpPr txBox="1"/>
          <p:nvPr/>
        </p:nvSpPr>
        <p:spPr>
          <a:xfrm>
            <a:off x="8901075" y="2395283"/>
            <a:ext cx="153567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2400" dirty="0">
                <a:solidFill>
                  <a:schemeClr val="accent3"/>
                </a:solidFill>
              </a:rPr>
              <a:t>Main Thing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06FF4A2-7BF6-46F7-9FD9-99C9E67CBB01}"/>
              </a:ext>
            </a:extLst>
          </p:cNvPr>
          <p:cNvSpPr txBox="1"/>
          <p:nvPr/>
        </p:nvSpPr>
        <p:spPr>
          <a:xfrm flipH="1">
            <a:off x="8291661" y="2998630"/>
            <a:ext cx="2145091" cy="9293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Lorem ipsum dolor sit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amet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consectetur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adipiscing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elit</a:t>
            </a:r>
            <a:r>
              <a:rPr lang="en-US" sz="140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endParaRPr lang="en-US" sz="1400" dirty="0">
              <a:solidFill>
                <a:schemeClr val="tx2">
                  <a:lumMod val="50000"/>
                </a:schemeClr>
              </a:solidFill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AAD725-47AF-40E7-9DE2-A0B7EE7C95DA}"/>
              </a:ext>
            </a:extLst>
          </p:cNvPr>
          <p:cNvSpPr txBox="1"/>
          <p:nvPr/>
        </p:nvSpPr>
        <p:spPr>
          <a:xfrm>
            <a:off x="8901075" y="4372893"/>
            <a:ext cx="153567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2400" dirty="0">
                <a:solidFill>
                  <a:schemeClr val="accent4"/>
                </a:solidFill>
              </a:rPr>
              <a:t>Main Thing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AF8651C-4732-4016-8642-D64C45914AC0}"/>
              </a:ext>
            </a:extLst>
          </p:cNvPr>
          <p:cNvSpPr txBox="1"/>
          <p:nvPr/>
        </p:nvSpPr>
        <p:spPr>
          <a:xfrm flipH="1">
            <a:off x="8401962" y="4976240"/>
            <a:ext cx="2034790" cy="9293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Lorem ipsum dolor sit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amet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consectetur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adipiscing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elit</a:t>
            </a:r>
            <a:r>
              <a:rPr lang="en-US" sz="140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endParaRPr lang="en-US" sz="1400" dirty="0">
              <a:solidFill>
                <a:schemeClr val="tx2">
                  <a:lumMod val="50000"/>
                </a:schemeClr>
              </a:solidFill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CCBEFD-932E-44C2-8794-AA51C20AFA24}"/>
              </a:ext>
            </a:extLst>
          </p:cNvPr>
          <p:cNvSpPr txBox="1"/>
          <p:nvPr/>
        </p:nvSpPr>
        <p:spPr>
          <a:xfrm>
            <a:off x="3684088" y="371959"/>
            <a:ext cx="49023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4800" dirty="0">
                <a:latin typeface="Harlow Solid Italic" panose="04030604020F02020D02" pitchFamily="82" charset="0"/>
              </a:rPr>
              <a:t>About </a:t>
            </a:r>
            <a:r>
              <a:rPr lang="en-US" sz="4800" dirty="0">
                <a:solidFill>
                  <a:schemeClr val="accent2"/>
                </a:solidFill>
                <a:latin typeface="Harlow Solid Italic" panose="04030604020F02020D02" pitchFamily="82" charset="0"/>
              </a:rPr>
              <a:t>Infographic</a:t>
            </a:r>
            <a:endParaRPr lang="id-ID" sz="4800" dirty="0">
              <a:solidFill>
                <a:schemeClr val="accent2"/>
              </a:solidFill>
              <a:latin typeface="Harlow Solid Italic" panose="04030604020F02020D02" pitchFamily="8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45C018-7CF9-494C-9EA8-C23CA4D213CC}"/>
              </a:ext>
            </a:extLst>
          </p:cNvPr>
          <p:cNvSpPr txBox="1"/>
          <p:nvPr/>
        </p:nvSpPr>
        <p:spPr>
          <a:xfrm>
            <a:off x="3750606" y="1187567"/>
            <a:ext cx="4769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spc="600" dirty="0">
                <a:solidFill>
                  <a:schemeClr val="bg1">
                    <a:lumMod val="75000"/>
                  </a:schemeClr>
                </a:solidFill>
              </a:rPr>
              <a:t>Creative Presentaiton Template</a:t>
            </a:r>
          </a:p>
        </p:txBody>
      </p:sp>
    </p:spTree>
    <p:extLst>
      <p:ext uri="{BB962C8B-B14F-4D97-AF65-F5344CB8AC3E}">
        <p14:creationId xmlns:p14="http://schemas.microsoft.com/office/powerpoint/2010/main" val="3290546531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E5BADC8-A001-4011-9FA9-40838A2600EF}"/>
              </a:ext>
            </a:extLst>
          </p:cNvPr>
          <p:cNvSpPr/>
          <p:nvPr/>
        </p:nvSpPr>
        <p:spPr>
          <a:xfrm rot="1222559">
            <a:off x="7556312" y="2612209"/>
            <a:ext cx="3150840" cy="315084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304366C-A4F8-4B1E-AB48-7E108D9C370E}"/>
              </a:ext>
            </a:extLst>
          </p:cNvPr>
          <p:cNvSpPr/>
          <p:nvPr/>
        </p:nvSpPr>
        <p:spPr>
          <a:xfrm rot="1407405">
            <a:off x="9561587" y="4118233"/>
            <a:ext cx="1606163" cy="1101632"/>
          </a:xfrm>
          <a:custGeom>
            <a:avLst/>
            <a:gdLst>
              <a:gd name="connsiteX0" fmla="*/ 699182 w 2171700"/>
              <a:gd name="connsiteY0" fmla="*/ 1203223 h 1266825"/>
              <a:gd name="connsiteX1" fmla="*/ 7724 w 2171700"/>
              <a:gd name="connsiteY1" fmla="*/ 703123 h 1266825"/>
              <a:gd name="connsiteX2" fmla="*/ 507825 w 2171700"/>
              <a:gd name="connsiteY2" fmla="*/ 11665 h 1266825"/>
              <a:gd name="connsiteX3" fmla="*/ 2174605 w 2171700"/>
              <a:gd name="connsiteY3" fmla="*/ 1267670 h 1266825"/>
              <a:gd name="connsiteX4" fmla="*/ 699182 w 2171700"/>
              <a:gd name="connsiteY4" fmla="*/ 1203223 h 1266825"/>
              <a:gd name="connsiteX0" fmla="*/ 699182 w 1819005"/>
              <a:gd name="connsiteY0" fmla="*/ 1205577 h 1213301"/>
              <a:gd name="connsiteX1" fmla="*/ 7724 w 1819005"/>
              <a:gd name="connsiteY1" fmla="*/ 705477 h 1213301"/>
              <a:gd name="connsiteX2" fmla="*/ 507825 w 1819005"/>
              <a:gd name="connsiteY2" fmla="*/ 14019 h 1213301"/>
              <a:gd name="connsiteX3" fmla="*/ 1819005 w 1819005"/>
              <a:gd name="connsiteY3" fmla="*/ 1016024 h 1213301"/>
              <a:gd name="connsiteX4" fmla="*/ 699182 w 1819005"/>
              <a:gd name="connsiteY4" fmla="*/ 1205577 h 1213301"/>
              <a:gd name="connsiteX0" fmla="*/ 694742 w 1816240"/>
              <a:gd name="connsiteY0" fmla="*/ 1189324 h 1194591"/>
              <a:gd name="connsiteX1" fmla="*/ 3284 w 1816240"/>
              <a:gd name="connsiteY1" fmla="*/ 689224 h 1194591"/>
              <a:gd name="connsiteX2" fmla="*/ 503385 w 1816240"/>
              <a:gd name="connsiteY2" fmla="*/ 16816 h 1194591"/>
              <a:gd name="connsiteX3" fmla="*/ 1814565 w 1816240"/>
              <a:gd name="connsiteY3" fmla="*/ 999771 h 1194591"/>
              <a:gd name="connsiteX4" fmla="*/ 694742 w 1816240"/>
              <a:gd name="connsiteY4" fmla="*/ 1189324 h 1194591"/>
              <a:gd name="connsiteX0" fmla="*/ 705464 w 1826962"/>
              <a:gd name="connsiteY0" fmla="*/ 1193959 h 1199226"/>
              <a:gd name="connsiteX1" fmla="*/ 14006 w 1826962"/>
              <a:gd name="connsiteY1" fmla="*/ 693859 h 1199226"/>
              <a:gd name="connsiteX2" fmla="*/ 514107 w 1826962"/>
              <a:gd name="connsiteY2" fmla="*/ 21451 h 1199226"/>
              <a:gd name="connsiteX3" fmla="*/ 1825287 w 1826962"/>
              <a:gd name="connsiteY3" fmla="*/ 1004406 h 1199226"/>
              <a:gd name="connsiteX4" fmla="*/ 705464 w 1826962"/>
              <a:gd name="connsiteY4" fmla="*/ 1193959 h 1199226"/>
              <a:gd name="connsiteX0" fmla="*/ 702032 w 1823231"/>
              <a:gd name="connsiteY0" fmla="*/ 1245133 h 1250514"/>
              <a:gd name="connsiteX1" fmla="*/ 10574 w 1823231"/>
              <a:gd name="connsiteY1" fmla="*/ 745033 h 1250514"/>
              <a:gd name="connsiteX2" fmla="*/ 529725 w 1823231"/>
              <a:gd name="connsiteY2" fmla="*/ 20238 h 1250514"/>
              <a:gd name="connsiteX3" fmla="*/ 1821855 w 1823231"/>
              <a:gd name="connsiteY3" fmla="*/ 1055580 h 1250514"/>
              <a:gd name="connsiteX4" fmla="*/ 702032 w 1823231"/>
              <a:gd name="connsiteY4" fmla="*/ 1245133 h 1250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3231" h="1250514">
                <a:moveTo>
                  <a:pt x="702032" y="1245133"/>
                </a:moveTo>
                <a:cubicBezTo>
                  <a:pt x="372991" y="1297978"/>
                  <a:pt x="39292" y="949182"/>
                  <a:pt x="10574" y="745033"/>
                </a:cubicBezTo>
                <a:cubicBezTo>
                  <a:pt x="-18144" y="540884"/>
                  <a:pt x="-27916" y="-123767"/>
                  <a:pt x="529725" y="20238"/>
                </a:cubicBezTo>
                <a:cubicBezTo>
                  <a:pt x="1484606" y="-133115"/>
                  <a:pt x="1793137" y="851431"/>
                  <a:pt x="1821855" y="1055580"/>
                </a:cubicBezTo>
                <a:cubicBezTo>
                  <a:pt x="1850573" y="1259729"/>
                  <a:pt x="1428390" y="1128490"/>
                  <a:pt x="702032" y="1245133"/>
                </a:cubicBezTo>
                <a:close/>
              </a:path>
            </a:pathLst>
          </a:custGeom>
          <a:solidFill>
            <a:srgbClr val="4FC49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57828E9-560E-4DF3-9962-5F915200416B}"/>
              </a:ext>
            </a:extLst>
          </p:cNvPr>
          <p:cNvSpPr/>
          <p:nvPr/>
        </p:nvSpPr>
        <p:spPr>
          <a:xfrm rot="1407405">
            <a:off x="8172768" y="3758146"/>
            <a:ext cx="3112037" cy="1814449"/>
          </a:xfrm>
          <a:custGeom>
            <a:avLst/>
            <a:gdLst>
              <a:gd name="connsiteX0" fmla="*/ 4771324 w 4781550"/>
              <a:gd name="connsiteY0" fmla="*/ 1319963 h 2057400"/>
              <a:gd name="connsiteX1" fmla="*/ 4282062 w 4781550"/>
              <a:gd name="connsiteY1" fmla="*/ 613980 h 2057400"/>
              <a:gd name="connsiteX2" fmla="*/ 3728698 w 4781550"/>
              <a:gd name="connsiteY2" fmla="*/ 154999 h 2057400"/>
              <a:gd name="connsiteX3" fmla="*/ 3004417 w 4781550"/>
              <a:gd name="connsiteY3" fmla="*/ 12857 h 2057400"/>
              <a:gd name="connsiteX4" fmla="*/ 2549084 w 4781550"/>
              <a:gd name="connsiteY4" fmla="*/ 293244 h 2057400"/>
              <a:gd name="connsiteX5" fmla="*/ 2418734 w 4781550"/>
              <a:gd name="connsiteY5" fmla="*/ 644765 h 2057400"/>
              <a:gd name="connsiteX6" fmla="*/ 2052431 w 4781550"/>
              <a:gd name="connsiteY6" fmla="*/ 809309 h 2057400"/>
              <a:gd name="connsiteX7" fmla="*/ 1896326 w 4781550"/>
              <a:gd name="connsiteY7" fmla="*/ 958166 h 2057400"/>
              <a:gd name="connsiteX8" fmla="*/ 1609443 w 4781550"/>
              <a:gd name="connsiteY8" fmla="*/ 797660 h 2057400"/>
              <a:gd name="connsiteX9" fmla="*/ 1201087 w 4781550"/>
              <a:gd name="connsiteY9" fmla="*/ 375988 h 2057400"/>
              <a:gd name="connsiteX10" fmla="*/ 10233 w 4781550"/>
              <a:gd name="connsiteY10" fmla="*/ 1249012 h 2057400"/>
              <a:gd name="connsiteX11" fmla="*/ 20596 w 4781550"/>
              <a:gd name="connsiteY11" fmla="*/ 1351120 h 2057400"/>
              <a:gd name="connsiteX12" fmla="*/ 95253 w 4781550"/>
              <a:gd name="connsiteY12" fmla="*/ 1387210 h 2057400"/>
              <a:gd name="connsiteX13" fmla="*/ 117637 w 4781550"/>
              <a:gd name="connsiteY13" fmla="*/ 1384543 h 2057400"/>
              <a:gd name="connsiteX14" fmla="*/ 1045667 w 4781550"/>
              <a:gd name="connsiteY14" fmla="*/ 1343833 h 2057400"/>
              <a:gd name="connsiteX15" fmla="*/ 1410608 w 4781550"/>
              <a:gd name="connsiteY15" fmla="*/ 1257060 h 2057400"/>
              <a:gd name="connsiteX16" fmla="*/ 1594736 w 4781550"/>
              <a:gd name="connsiteY16" fmla="*/ 993961 h 2057400"/>
              <a:gd name="connsiteX17" fmla="*/ 1816249 w 4781550"/>
              <a:gd name="connsiteY17" fmla="*/ 1185565 h 2057400"/>
              <a:gd name="connsiteX18" fmla="*/ 1815440 w 4781550"/>
              <a:gd name="connsiteY18" fmla="*/ 1967168 h 2057400"/>
              <a:gd name="connsiteX19" fmla="*/ 1910585 w 4781550"/>
              <a:gd name="connsiteY19" fmla="*/ 2062523 h 2057400"/>
              <a:gd name="connsiteX20" fmla="*/ 1910690 w 4781550"/>
              <a:gd name="connsiteY20" fmla="*/ 2062523 h 2057400"/>
              <a:gd name="connsiteX21" fmla="*/ 2005940 w 4781550"/>
              <a:gd name="connsiteY21" fmla="*/ 1967378 h 2057400"/>
              <a:gd name="connsiteX22" fmla="*/ 2006749 w 4781550"/>
              <a:gd name="connsiteY22" fmla="*/ 1185680 h 2057400"/>
              <a:gd name="connsiteX23" fmla="*/ 2430221 w 4781550"/>
              <a:gd name="connsiteY23" fmla="*/ 839627 h 2057400"/>
              <a:gd name="connsiteX24" fmla="*/ 2705741 w 4781550"/>
              <a:gd name="connsiteY24" fmla="*/ 1268824 h 2057400"/>
              <a:gd name="connsiteX25" fmla="*/ 3225968 w 4781550"/>
              <a:gd name="connsiteY25" fmla="*/ 1392525 h 2057400"/>
              <a:gd name="connsiteX26" fmla="*/ 4663910 w 4781550"/>
              <a:gd name="connsiteY26" fmla="*/ 1455504 h 2057400"/>
              <a:gd name="connsiteX27" fmla="*/ 4686294 w 4781550"/>
              <a:gd name="connsiteY27" fmla="*/ 1458171 h 2057400"/>
              <a:gd name="connsiteX28" fmla="*/ 4760941 w 4781550"/>
              <a:gd name="connsiteY28" fmla="*/ 1422081 h 2057400"/>
              <a:gd name="connsiteX29" fmla="*/ 4771324 w 4781550"/>
              <a:gd name="connsiteY29" fmla="*/ 1319963 h 2057400"/>
              <a:gd name="connsiteX30" fmla="*/ 1298966 w 4781550"/>
              <a:gd name="connsiteY30" fmla="*/ 1102689 h 2057400"/>
              <a:gd name="connsiteX31" fmla="*/ 1075871 w 4781550"/>
              <a:gd name="connsiteY31" fmla="*/ 1155743 h 2057400"/>
              <a:gd name="connsiteX32" fmla="*/ 284096 w 4781550"/>
              <a:gd name="connsiteY32" fmla="*/ 1160696 h 2057400"/>
              <a:gd name="connsiteX33" fmla="*/ 1090730 w 4781550"/>
              <a:gd name="connsiteY33" fmla="*/ 557687 h 2057400"/>
              <a:gd name="connsiteX34" fmla="*/ 1170883 w 4781550"/>
              <a:gd name="connsiteY34" fmla="*/ 564078 h 2057400"/>
              <a:gd name="connsiteX35" fmla="*/ 1403836 w 4781550"/>
              <a:gd name="connsiteY35" fmla="*/ 754883 h 2057400"/>
              <a:gd name="connsiteX36" fmla="*/ 1088654 w 4781550"/>
              <a:gd name="connsiteY36" fmla="*/ 745949 h 2057400"/>
              <a:gd name="connsiteX37" fmla="*/ 1000366 w 4781550"/>
              <a:gd name="connsiteY37" fmla="*/ 847685 h 2057400"/>
              <a:gd name="connsiteX38" fmla="*/ 1102103 w 4781550"/>
              <a:gd name="connsiteY38" fmla="*/ 935972 h 2057400"/>
              <a:gd name="connsiteX39" fmla="*/ 1409779 w 4781550"/>
              <a:gd name="connsiteY39" fmla="*/ 947917 h 2057400"/>
              <a:gd name="connsiteX40" fmla="*/ 1298966 w 4781550"/>
              <a:gd name="connsiteY40" fmla="*/ 1102689 h 2057400"/>
              <a:gd name="connsiteX41" fmla="*/ 3195774 w 4781550"/>
              <a:gd name="connsiteY41" fmla="*/ 1204425 h 2057400"/>
              <a:gd name="connsiteX42" fmla="*/ 2817394 w 4781550"/>
              <a:gd name="connsiteY42" fmla="*/ 1114442 h 2057400"/>
              <a:gd name="connsiteX43" fmla="*/ 2615797 w 4781550"/>
              <a:gd name="connsiteY43" fmla="*/ 795850 h 2057400"/>
              <a:gd name="connsiteX44" fmla="*/ 2634857 w 4781550"/>
              <a:gd name="connsiteY44" fmla="*/ 792574 h 2057400"/>
              <a:gd name="connsiteX45" fmla="*/ 3325447 w 4781550"/>
              <a:gd name="connsiteY45" fmla="*/ 788192 h 2057400"/>
              <a:gd name="connsiteX46" fmla="*/ 3434004 w 4781550"/>
              <a:gd name="connsiteY46" fmla="*/ 708449 h 2057400"/>
              <a:gd name="connsiteX47" fmla="*/ 3354261 w 4781550"/>
              <a:gd name="connsiteY47" fmla="*/ 599892 h 2057400"/>
              <a:gd name="connsiteX48" fmla="*/ 2616826 w 4781550"/>
              <a:gd name="connsiteY48" fmla="*/ 602655 h 2057400"/>
              <a:gd name="connsiteX49" fmla="*/ 2703446 w 4781550"/>
              <a:gd name="connsiteY49" fmla="*/ 404887 h 2057400"/>
              <a:gd name="connsiteX50" fmla="*/ 3034630 w 4781550"/>
              <a:gd name="connsiteY50" fmla="*/ 200947 h 2057400"/>
              <a:gd name="connsiteX51" fmla="*/ 4499699 w 4781550"/>
              <a:gd name="connsiteY51" fmla="*/ 1229085 h 2057400"/>
              <a:gd name="connsiteX52" fmla="*/ 3195774 w 4781550"/>
              <a:gd name="connsiteY52" fmla="*/ 1204425 h 2057400"/>
              <a:gd name="connsiteX0" fmla="*/ 4771324 w 4781555"/>
              <a:gd name="connsiteY0" fmla="*/ 1319963 h 2062523"/>
              <a:gd name="connsiteX1" fmla="*/ 4282062 w 4781555"/>
              <a:gd name="connsiteY1" fmla="*/ 613980 h 2062523"/>
              <a:gd name="connsiteX2" fmla="*/ 3728698 w 4781555"/>
              <a:gd name="connsiteY2" fmla="*/ 154999 h 2062523"/>
              <a:gd name="connsiteX3" fmla="*/ 3004417 w 4781555"/>
              <a:gd name="connsiteY3" fmla="*/ 12857 h 2062523"/>
              <a:gd name="connsiteX4" fmla="*/ 2549084 w 4781555"/>
              <a:gd name="connsiteY4" fmla="*/ 293244 h 2062523"/>
              <a:gd name="connsiteX5" fmla="*/ 2418734 w 4781555"/>
              <a:gd name="connsiteY5" fmla="*/ 644765 h 2062523"/>
              <a:gd name="connsiteX6" fmla="*/ 2052431 w 4781555"/>
              <a:gd name="connsiteY6" fmla="*/ 809309 h 2062523"/>
              <a:gd name="connsiteX7" fmla="*/ 1896326 w 4781555"/>
              <a:gd name="connsiteY7" fmla="*/ 958166 h 2062523"/>
              <a:gd name="connsiteX8" fmla="*/ 1609443 w 4781555"/>
              <a:gd name="connsiteY8" fmla="*/ 797660 h 2062523"/>
              <a:gd name="connsiteX9" fmla="*/ 1201087 w 4781555"/>
              <a:gd name="connsiteY9" fmla="*/ 375988 h 2062523"/>
              <a:gd name="connsiteX10" fmla="*/ 10233 w 4781555"/>
              <a:gd name="connsiteY10" fmla="*/ 1249012 h 2062523"/>
              <a:gd name="connsiteX11" fmla="*/ 20596 w 4781555"/>
              <a:gd name="connsiteY11" fmla="*/ 1351120 h 2062523"/>
              <a:gd name="connsiteX12" fmla="*/ 95253 w 4781555"/>
              <a:gd name="connsiteY12" fmla="*/ 1387210 h 2062523"/>
              <a:gd name="connsiteX13" fmla="*/ 117637 w 4781555"/>
              <a:gd name="connsiteY13" fmla="*/ 1384543 h 2062523"/>
              <a:gd name="connsiteX14" fmla="*/ 1045667 w 4781555"/>
              <a:gd name="connsiteY14" fmla="*/ 1343833 h 2062523"/>
              <a:gd name="connsiteX15" fmla="*/ 1410608 w 4781555"/>
              <a:gd name="connsiteY15" fmla="*/ 1257060 h 2062523"/>
              <a:gd name="connsiteX16" fmla="*/ 1594736 w 4781555"/>
              <a:gd name="connsiteY16" fmla="*/ 993961 h 2062523"/>
              <a:gd name="connsiteX17" fmla="*/ 1816249 w 4781555"/>
              <a:gd name="connsiteY17" fmla="*/ 1185565 h 2062523"/>
              <a:gd name="connsiteX18" fmla="*/ 1815440 w 4781555"/>
              <a:gd name="connsiteY18" fmla="*/ 1967168 h 2062523"/>
              <a:gd name="connsiteX19" fmla="*/ 1910585 w 4781555"/>
              <a:gd name="connsiteY19" fmla="*/ 2062523 h 2062523"/>
              <a:gd name="connsiteX20" fmla="*/ 1910690 w 4781555"/>
              <a:gd name="connsiteY20" fmla="*/ 2062523 h 2062523"/>
              <a:gd name="connsiteX21" fmla="*/ 2005940 w 4781555"/>
              <a:gd name="connsiteY21" fmla="*/ 1967378 h 2062523"/>
              <a:gd name="connsiteX22" fmla="*/ 2006749 w 4781555"/>
              <a:gd name="connsiteY22" fmla="*/ 1185680 h 2062523"/>
              <a:gd name="connsiteX23" fmla="*/ 2430221 w 4781555"/>
              <a:gd name="connsiteY23" fmla="*/ 839627 h 2062523"/>
              <a:gd name="connsiteX24" fmla="*/ 2705741 w 4781555"/>
              <a:gd name="connsiteY24" fmla="*/ 1268824 h 2062523"/>
              <a:gd name="connsiteX25" fmla="*/ 3225968 w 4781555"/>
              <a:gd name="connsiteY25" fmla="*/ 1392525 h 2062523"/>
              <a:gd name="connsiteX26" fmla="*/ 4663910 w 4781555"/>
              <a:gd name="connsiteY26" fmla="*/ 1455504 h 2062523"/>
              <a:gd name="connsiteX27" fmla="*/ 4686294 w 4781555"/>
              <a:gd name="connsiteY27" fmla="*/ 1458171 h 2062523"/>
              <a:gd name="connsiteX28" fmla="*/ 4760941 w 4781555"/>
              <a:gd name="connsiteY28" fmla="*/ 1422081 h 2062523"/>
              <a:gd name="connsiteX29" fmla="*/ 4771324 w 4781555"/>
              <a:gd name="connsiteY29" fmla="*/ 1319963 h 2062523"/>
              <a:gd name="connsiteX30" fmla="*/ 1298966 w 4781555"/>
              <a:gd name="connsiteY30" fmla="*/ 1102689 h 2062523"/>
              <a:gd name="connsiteX31" fmla="*/ 1075871 w 4781555"/>
              <a:gd name="connsiteY31" fmla="*/ 1155743 h 2062523"/>
              <a:gd name="connsiteX32" fmla="*/ 284096 w 4781555"/>
              <a:gd name="connsiteY32" fmla="*/ 1160696 h 2062523"/>
              <a:gd name="connsiteX33" fmla="*/ 1090730 w 4781555"/>
              <a:gd name="connsiteY33" fmla="*/ 557687 h 2062523"/>
              <a:gd name="connsiteX34" fmla="*/ 1170883 w 4781555"/>
              <a:gd name="connsiteY34" fmla="*/ 564078 h 2062523"/>
              <a:gd name="connsiteX35" fmla="*/ 1403836 w 4781555"/>
              <a:gd name="connsiteY35" fmla="*/ 754883 h 2062523"/>
              <a:gd name="connsiteX36" fmla="*/ 1088654 w 4781555"/>
              <a:gd name="connsiteY36" fmla="*/ 745949 h 2062523"/>
              <a:gd name="connsiteX37" fmla="*/ 1000366 w 4781555"/>
              <a:gd name="connsiteY37" fmla="*/ 847685 h 2062523"/>
              <a:gd name="connsiteX38" fmla="*/ 1102103 w 4781555"/>
              <a:gd name="connsiteY38" fmla="*/ 935972 h 2062523"/>
              <a:gd name="connsiteX39" fmla="*/ 1409779 w 4781555"/>
              <a:gd name="connsiteY39" fmla="*/ 947917 h 2062523"/>
              <a:gd name="connsiteX40" fmla="*/ 1298966 w 4781555"/>
              <a:gd name="connsiteY40" fmla="*/ 1102689 h 2062523"/>
              <a:gd name="connsiteX41" fmla="*/ 3195774 w 4781555"/>
              <a:gd name="connsiteY41" fmla="*/ 1204425 h 2062523"/>
              <a:gd name="connsiteX42" fmla="*/ 2817394 w 4781555"/>
              <a:gd name="connsiteY42" fmla="*/ 1114442 h 2062523"/>
              <a:gd name="connsiteX43" fmla="*/ 2615797 w 4781555"/>
              <a:gd name="connsiteY43" fmla="*/ 795850 h 2062523"/>
              <a:gd name="connsiteX44" fmla="*/ 2634857 w 4781555"/>
              <a:gd name="connsiteY44" fmla="*/ 792574 h 2062523"/>
              <a:gd name="connsiteX45" fmla="*/ 3325447 w 4781555"/>
              <a:gd name="connsiteY45" fmla="*/ 788192 h 2062523"/>
              <a:gd name="connsiteX46" fmla="*/ 3434004 w 4781555"/>
              <a:gd name="connsiteY46" fmla="*/ 708449 h 2062523"/>
              <a:gd name="connsiteX47" fmla="*/ 3354261 w 4781555"/>
              <a:gd name="connsiteY47" fmla="*/ 599892 h 2062523"/>
              <a:gd name="connsiteX48" fmla="*/ 2616826 w 4781555"/>
              <a:gd name="connsiteY48" fmla="*/ 602655 h 2062523"/>
              <a:gd name="connsiteX49" fmla="*/ 2703446 w 4781555"/>
              <a:gd name="connsiteY49" fmla="*/ 404887 h 2062523"/>
              <a:gd name="connsiteX50" fmla="*/ 3034630 w 4781555"/>
              <a:gd name="connsiteY50" fmla="*/ 200947 h 2062523"/>
              <a:gd name="connsiteX51" fmla="*/ 4294912 w 4781555"/>
              <a:gd name="connsiteY51" fmla="*/ 1105260 h 2062523"/>
              <a:gd name="connsiteX52" fmla="*/ 3195774 w 4781555"/>
              <a:gd name="connsiteY52" fmla="*/ 1204425 h 2062523"/>
              <a:gd name="connsiteX0" fmla="*/ 4771324 w 4781555"/>
              <a:gd name="connsiteY0" fmla="*/ 1319963 h 2062523"/>
              <a:gd name="connsiteX1" fmla="*/ 4282062 w 4781555"/>
              <a:gd name="connsiteY1" fmla="*/ 613980 h 2062523"/>
              <a:gd name="connsiteX2" fmla="*/ 3728698 w 4781555"/>
              <a:gd name="connsiteY2" fmla="*/ 154999 h 2062523"/>
              <a:gd name="connsiteX3" fmla="*/ 3004417 w 4781555"/>
              <a:gd name="connsiteY3" fmla="*/ 12857 h 2062523"/>
              <a:gd name="connsiteX4" fmla="*/ 2549084 w 4781555"/>
              <a:gd name="connsiteY4" fmla="*/ 293244 h 2062523"/>
              <a:gd name="connsiteX5" fmla="*/ 2418734 w 4781555"/>
              <a:gd name="connsiteY5" fmla="*/ 644765 h 2062523"/>
              <a:gd name="connsiteX6" fmla="*/ 2052431 w 4781555"/>
              <a:gd name="connsiteY6" fmla="*/ 809309 h 2062523"/>
              <a:gd name="connsiteX7" fmla="*/ 1896326 w 4781555"/>
              <a:gd name="connsiteY7" fmla="*/ 958166 h 2062523"/>
              <a:gd name="connsiteX8" fmla="*/ 1609443 w 4781555"/>
              <a:gd name="connsiteY8" fmla="*/ 797660 h 2062523"/>
              <a:gd name="connsiteX9" fmla="*/ 1201087 w 4781555"/>
              <a:gd name="connsiteY9" fmla="*/ 375988 h 2062523"/>
              <a:gd name="connsiteX10" fmla="*/ 10233 w 4781555"/>
              <a:gd name="connsiteY10" fmla="*/ 1249012 h 2062523"/>
              <a:gd name="connsiteX11" fmla="*/ 20596 w 4781555"/>
              <a:gd name="connsiteY11" fmla="*/ 1351120 h 2062523"/>
              <a:gd name="connsiteX12" fmla="*/ 95253 w 4781555"/>
              <a:gd name="connsiteY12" fmla="*/ 1387210 h 2062523"/>
              <a:gd name="connsiteX13" fmla="*/ 117637 w 4781555"/>
              <a:gd name="connsiteY13" fmla="*/ 1384543 h 2062523"/>
              <a:gd name="connsiteX14" fmla="*/ 1045667 w 4781555"/>
              <a:gd name="connsiteY14" fmla="*/ 1343833 h 2062523"/>
              <a:gd name="connsiteX15" fmla="*/ 1410608 w 4781555"/>
              <a:gd name="connsiteY15" fmla="*/ 1257060 h 2062523"/>
              <a:gd name="connsiteX16" fmla="*/ 1594736 w 4781555"/>
              <a:gd name="connsiteY16" fmla="*/ 993961 h 2062523"/>
              <a:gd name="connsiteX17" fmla="*/ 1816249 w 4781555"/>
              <a:gd name="connsiteY17" fmla="*/ 1185565 h 2062523"/>
              <a:gd name="connsiteX18" fmla="*/ 1815440 w 4781555"/>
              <a:gd name="connsiteY18" fmla="*/ 1967168 h 2062523"/>
              <a:gd name="connsiteX19" fmla="*/ 1910585 w 4781555"/>
              <a:gd name="connsiteY19" fmla="*/ 2062523 h 2062523"/>
              <a:gd name="connsiteX20" fmla="*/ 1910690 w 4781555"/>
              <a:gd name="connsiteY20" fmla="*/ 2062523 h 2062523"/>
              <a:gd name="connsiteX21" fmla="*/ 2005940 w 4781555"/>
              <a:gd name="connsiteY21" fmla="*/ 1967378 h 2062523"/>
              <a:gd name="connsiteX22" fmla="*/ 2006749 w 4781555"/>
              <a:gd name="connsiteY22" fmla="*/ 1185680 h 2062523"/>
              <a:gd name="connsiteX23" fmla="*/ 2430221 w 4781555"/>
              <a:gd name="connsiteY23" fmla="*/ 839627 h 2062523"/>
              <a:gd name="connsiteX24" fmla="*/ 2705741 w 4781555"/>
              <a:gd name="connsiteY24" fmla="*/ 1268824 h 2062523"/>
              <a:gd name="connsiteX25" fmla="*/ 3225968 w 4781555"/>
              <a:gd name="connsiteY25" fmla="*/ 1392525 h 2062523"/>
              <a:gd name="connsiteX26" fmla="*/ 4663910 w 4781555"/>
              <a:gd name="connsiteY26" fmla="*/ 1455504 h 2062523"/>
              <a:gd name="connsiteX27" fmla="*/ 4686294 w 4781555"/>
              <a:gd name="connsiteY27" fmla="*/ 1458171 h 2062523"/>
              <a:gd name="connsiteX28" fmla="*/ 4760941 w 4781555"/>
              <a:gd name="connsiteY28" fmla="*/ 1422081 h 2062523"/>
              <a:gd name="connsiteX29" fmla="*/ 4771324 w 4781555"/>
              <a:gd name="connsiteY29" fmla="*/ 1319963 h 2062523"/>
              <a:gd name="connsiteX30" fmla="*/ 1298966 w 4781555"/>
              <a:gd name="connsiteY30" fmla="*/ 1102689 h 2062523"/>
              <a:gd name="connsiteX31" fmla="*/ 1075871 w 4781555"/>
              <a:gd name="connsiteY31" fmla="*/ 1155743 h 2062523"/>
              <a:gd name="connsiteX32" fmla="*/ 284096 w 4781555"/>
              <a:gd name="connsiteY32" fmla="*/ 1160696 h 2062523"/>
              <a:gd name="connsiteX33" fmla="*/ 1090730 w 4781555"/>
              <a:gd name="connsiteY33" fmla="*/ 557687 h 2062523"/>
              <a:gd name="connsiteX34" fmla="*/ 1170883 w 4781555"/>
              <a:gd name="connsiteY34" fmla="*/ 564078 h 2062523"/>
              <a:gd name="connsiteX35" fmla="*/ 1403836 w 4781555"/>
              <a:gd name="connsiteY35" fmla="*/ 754883 h 2062523"/>
              <a:gd name="connsiteX36" fmla="*/ 1088654 w 4781555"/>
              <a:gd name="connsiteY36" fmla="*/ 745949 h 2062523"/>
              <a:gd name="connsiteX37" fmla="*/ 1000366 w 4781555"/>
              <a:gd name="connsiteY37" fmla="*/ 847685 h 2062523"/>
              <a:gd name="connsiteX38" fmla="*/ 1102103 w 4781555"/>
              <a:gd name="connsiteY38" fmla="*/ 935972 h 2062523"/>
              <a:gd name="connsiteX39" fmla="*/ 1409779 w 4781555"/>
              <a:gd name="connsiteY39" fmla="*/ 947917 h 2062523"/>
              <a:gd name="connsiteX40" fmla="*/ 1298966 w 4781555"/>
              <a:gd name="connsiteY40" fmla="*/ 1102689 h 2062523"/>
              <a:gd name="connsiteX41" fmla="*/ 3195774 w 4781555"/>
              <a:gd name="connsiteY41" fmla="*/ 1204425 h 2062523"/>
              <a:gd name="connsiteX42" fmla="*/ 2817394 w 4781555"/>
              <a:gd name="connsiteY42" fmla="*/ 1114442 h 2062523"/>
              <a:gd name="connsiteX43" fmla="*/ 2615797 w 4781555"/>
              <a:gd name="connsiteY43" fmla="*/ 795850 h 2062523"/>
              <a:gd name="connsiteX44" fmla="*/ 2634857 w 4781555"/>
              <a:gd name="connsiteY44" fmla="*/ 792574 h 2062523"/>
              <a:gd name="connsiteX45" fmla="*/ 3325447 w 4781555"/>
              <a:gd name="connsiteY45" fmla="*/ 788192 h 2062523"/>
              <a:gd name="connsiteX46" fmla="*/ 3434004 w 4781555"/>
              <a:gd name="connsiteY46" fmla="*/ 708449 h 2062523"/>
              <a:gd name="connsiteX47" fmla="*/ 3354261 w 4781555"/>
              <a:gd name="connsiteY47" fmla="*/ 599892 h 2062523"/>
              <a:gd name="connsiteX48" fmla="*/ 2616826 w 4781555"/>
              <a:gd name="connsiteY48" fmla="*/ 602655 h 2062523"/>
              <a:gd name="connsiteX49" fmla="*/ 2703446 w 4781555"/>
              <a:gd name="connsiteY49" fmla="*/ 404887 h 2062523"/>
              <a:gd name="connsiteX50" fmla="*/ 3034630 w 4781555"/>
              <a:gd name="connsiteY50" fmla="*/ 200947 h 2062523"/>
              <a:gd name="connsiteX51" fmla="*/ 4294912 w 4781555"/>
              <a:gd name="connsiteY51" fmla="*/ 1105260 h 2062523"/>
              <a:gd name="connsiteX52" fmla="*/ 3195774 w 4781555"/>
              <a:gd name="connsiteY52" fmla="*/ 1204425 h 2062523"/>
              <a:gd name="connsiteX0" fmla="*/ 4771324 w 4781555"/>
              <a:gd name="connsiteY0" fmla="*/ 1319963 h 2062523"/>
              <a:gd name="connsiteX1" fmla="*/ 4282062 w 4781555"/>
              <a:gd name="connsiteY1" fmla="*/ 613980 h 2062523"/>
              <a:gd name="connsiteX2" fmla="*/ 3728698 w 4781555"/>
              <a:gd name="connsiteY2" fmla="*/ 154999 h 2062523"/>
              <a:gd name="connsiteX3" fmla="*/ 3004417 w 4781555"/>
              <a:gd name="connsiteY3" fmla="*/ 12857 h 2062523"/>
              <a:gd name="connsiteX4" fmla="*/ 2549084 w 4781555"/>
              <a:gd name="connsiteY4" fmla="*/ 293244 h 2062523"/>
              <a:gd name="connsiteX5" fmla="*/ 2418734 w 4781555"/>
              <a:gd name="connsiteY5" fmla="*/ 644765 h 2062523"/>
              <a:gd name="connsiteX6" fmla="*/ 2052431 w 4781555"/>
              <a:gd name="connsiteY6" fmla="*/ 809309 h 2062523"/>
              <a:gd name="connsiteX7" fmla="*/ 1896326 w 4781555"/>
              <a:gd name="connsiteY7" fmla="*/ 958166 h 2062523"/>
              <a:gd name="connsiteX8" fmla="*/ 1609443 w 4781555"/>
              <a:gd name="connsiteY8" fmla="*/ 797660 h 2062523"/>
              <a:gd name="connsiteX9" fmla="*/ 1201087 w 4781555"/>
              <a:gd name="connsiteY9" fmla="*/ 375988 h 2062523"/>
              <a:gd name="connsiteX10" fmla="*/ 10233 w 4781555"/>
              <a:gd name="connsiteY10" fmla="*/ 1249012 h 2062523"/>
              <a:gd name="connsiteX11" fmla="*/ 20596 w 4781555"/>
              <a:gd name="connsiteY11" fmla="*/ 1351120 h 2062523"/>
              <a:gd name="connsiteX12" fmla="*/ 95253 w 4781555"/>
              <a:gd name="connsiteY12" fmla="*/ 1387210 h 2062523"/>
              <a:gd name="connsiteX13" fmla="*/ 117637 w 4781555"/>
              <a:gd name="connsiteY13" fmla="*/ 1384543 h 2062523"/>
              <a:gd name="connsiteX14" fmla="*/ 1045667 w 4781555"/>
              <a:gd name="connsiteY14" fmla="*/ 1343833 h 2062523"/>
              <a:gd name="connsiteX15" fmla="*/ 1410608 w 4781555"/>
              <a:gd name="connsiteY15" fmla="*/ 1257060 h 2062523"/>
              <a:gd name="connsiteX16" fmla="*/ 1594736 w 4781555"/>
              <a:gd name="connsiteY16" fmla="*/ 993961 h 2062523"/>
              <a:gd name="connsiteX17" fmla="*/ 1816249 w 4781555"/>
              <a:gd name="connsiteY17" fmla="*/ 1185565 h 2062523"/>
              <a:gd name="connsiteX18" fmla="*/ 1815440 w 4781555"/>
              <a:gd name="connsiteY18" fmla="*/ 1967168 h 2062523"/>
              <a:gd name="connsiteX19" fmla="*/ 1910585 w 4781555"/>
              <a:gd name="connsiteY19" fmla="*/ 2062523 h 2062523"/>
              <a:gd name="connsiteX20" fmla="*/ 1910690 w 4781555"/>
              <a:gd name="connsiteY20" fmla="*/ 2062523 h 2062523"/>
              <a:gd name="connsiteX21" fmla="*/ 2005940 w 4781555"/>
              <a:gd name="connsiteY21" fmla="*/ 1967378 h 2062523"/>
              <a:gd name="connsiteX22" fmla="*/ 2006749 w 4781555"/>
              <a:gd name="connsiteY22" fmla="*/ 1185680 h 2062523"/>
              <a:gd name="connsiteX23" fmla="*/ 2430221 w 4781555"/>
              <a:gd name="connsiteY23" fmla="*/ 839627 h 2062523"/>
              <a:gd name="connsiteX24" fmla="*/ 2705741 w 4781555"/>
              <a:gd name="connsiteY24" fmla="*/ 1268824 h 2062523"/>
              <a:gd name="connsiteX25" fmla="*/ 3225968 w 4781555"/>
              <a:gd name="connsiteY25" fmla="*/ 1392525 h 2062523"/>
              <a:gd name="connsiteX26" fmla="*/ 4663910 w 4781555"/>
              <a:gd name="connsiteY26" fmla="*/ 1455504 h 2062523"/>
              <a:gd name="connsiteX27" fmla="*/ 4686294 w 4781555"/>
              <a:gd name="connsiteY27" fmla="*/ 1458171 h 2062523"/>
              <a:gd name="connsiteX28" fmla="*/ 4760941 w 4781555"/>
              <a:gd name="connsiteY28" fmla="*/ 1422081 h 2062523"/>
              <a:gd name="connsiteX29" fmla="*/ 4771324 w 4781555"/>
              <a:gd name="connsiteY29" fmla="*/ 1319963 h 2062523"/>
              <a:gd name="connsiteX30" fmla="*/ 1298966 w 4781555"/>
              <a:gd name="connsiteY30" fmla="*/ 1102689 h 2062523"/>
              <a:gd name="connsiteX31" fmla="*/ 1075871 w 4781555"/>
              <a:gd name="connsiteY31" fmla="*/ 1155743 h 2062523"/>
              <a:gd name="connsiteX32" fmla="*/ 284096 w 4781555"/>
              <a:gd name="connsiteY32" fmla="*/ 1160696 h 2062523"/>
              <a:gd name="connsiteX33" fmla="*/ 1090730 w 4781555"/>
              <a:gd name="connsiteY33" fmla="*/ 557687 h 2062523"/>
              <a:gd name="connsiteX34" fmla="*/ 1170883 w 4781555"/>
              <a:gd name="connsiteY34" fmla="*/ 564078 h 2062523"/>
              <a:gd name="connsiteX35" fmla="*/ 1403836 w 4781555"/>
              <a:gd name="connsiteY35" fmla="*/ 754883 h 2062523"/>
              <a:gd name="connsiteX36" fmla="*/ 1088654 w 4781555"/>
              <a:gd name="connsiteY36" fmla="*/ 745949 h 2062523"/>
              <a:gd name="connsiteX37" fmla="*/ 1000366 w 4781555"/>
              <a:gd name="connsiteY37" fmla="*/ 847685 h 2062523"/>
              <a:gd name="connsiteX38" fmla="*/ 1102103 w 4781555"/>
              <a:gd name="connsiteY38" fmla="*/ 935972 h 2062523"/>
              <a:gd name="connsiteX39" fmla="*/ 1409779 w 4781555"/>
              <a:gd name="connsiteY39" fmla="*/ 947917 h 2062523"/>
              <a:gd name="connsiteX40" fmla="*/ 1298966 w 4781555"/>
              <a:gd name="connsiteY40" fmla="*/ 1102689 h 2062523"/>
              <a:gd name="connsiteX41" fmla="*/ 3195774 w 4781555"/>
              <a:gd name="connsiteY41" fmla="*/ 1204425 h 2062523"/>
              <a:gd name="connsiteX42" fmla="*/ 2817394 w 4781555"/>
              <a:gd name="connsiteY42" fmla="*/ 1114442 h 2062523"/>
              <a:gd name="connsiteX43" fmla="*/ 2615797 w 4781555"/>
              <a:gd name="connsiteY43" fmla="*/ 795850 h 2062523"/>
              <a:gd name="connsiteX44" fmla="*/ 2634857 w 4781555"/>
              <a:gd name="connsiteY44" fmla="*/ 792574 h 2062523"/>
              <a:gd name="connsiteX45" fmla="*/ 3325447 w 4781555"/>
              <a:gd name="connsiteY45" fmla="*/ 788192 h 2062523"/>
              <a:gd name="connsiteX46" fmla="*/ 3434004 w 4781555"/>
              <a:gd name="connsiteY46" fmla="*/ 708449 h 2062523"/>
              <a:gd name="connsiteX47" fmla="*/ 3354261 w 4781555"/>
              <a:gd name="connsiteY47" fmla="*/ 599892 h 2062523"/>
              <a:gd name="connsiteX48" fmla="*/ 2616826 w 4781555"/>
              <a:gd name="connsiteY48" fmla="*/ 602655 h 2062523"/>
              <a:gd name="connsiteX49" fmla="*/ 2703446 w 4781555"/>
              <a:gd name="connsiteY49" fmla="*/ 404887 h 2062523"/>
              <a:gd name="connsiteX50" fmla="*/ 3034630 w 4781555"/>
              <a:gd name="connsiteY50" fmla="*/ 200947 h 2062523"/>
              <a:gd name="connsiteX51" fmla="*/ 4294912 w 4781555"/>
              <a:gd name="connsiteY51" fmla="*/ 1105260 h 2062523"/>
              <a:gd name="connsiteX52" fmla="*/ 3195774 w 4781555"/>
              <a:gd name="connsiteY52" fmla="*/ 1204425 h 2062523"/>
              <a:gd name="connsiteX0" fmla="*/ 4771324 w 4781555"/>
              <a:gd name="connsiteY0" fmla="*/ 1319963 h 2062523"/>
              <a:gd name="connsiteX1" fmla="*/ 4282062 w 4781555"/>
              <a:gd name="connsiteY1" fmla="*/ 613980 h 2062523"/>
              <a:gd name="connsiteX2" fmla="*/ 3728698 w 4781555"/>
              <a:gd name="connsiteY2" fmla="*/ 154999 h 2062523"/>
              <a:gd name="connsiteX3" fmla="*/ 3004417 w 4781555"/>
              <a:gd name="connsiteY3" fmla="*/ 12857 h 2062523"/>
              <a:gd name="connsiteX4" fmla="*/ 2549084 w 4781555"/>
              <a:gd name="connsiteY4" fmla="*/ 293244 h 2062523"/>
              <a:gd name="connsiteX5" fmla="*/ 2418734 w 4781555"/>
              <a:gd name="connsiteY5" fmla="*/ 644765 h 2062523"/>
              <a:gd name="connsiteX6" fmla="*/ 2052431 w 4781555"/>
              <a:gd name="connsiteY6" fmla="*/ 809309 h 2062523"/>
              <a:gd name="connsiteX7" fmla="*/ 1896326 w 4781555"/>
              <a:gd name="connsiteY7" fmla="*/ 958166 h 2062523"/>
              <a:gd name="connsiteX8" fmla="*/ 1609443 w 4781555"/>
              <a:gd name="connsiteY8" fmla="*/ 797660 h 2062523"/>
              <a:gd name="connsiteX9" fmla="*/ 1201087 w 4781555"/>
              <a:gd name="connsiteY9" fmla="*/ 375988 h 2062523"/>
              <a:gd name="connsiteX10" fmla="*/ 10233 w 4781555"/>
              <a:gd name="connsiteY10" fmla="*/ 1249012 h 2062523"/>
              <a:gd name="connsiteX11" fmla="*/ 20596 w 4781555"/>
              <a:gd name="connsiteY11" fmla="*/ 1351120 h 2062523"/>
              <a:gd name="connsiteX12" fmla="*/ 95253 w 4781555"/>
              <a:gd name="connsiteY12" fmla="*/ 1387210 h 2062523"/>
              <a:gd name="connsiteX13" fmla="*/ 117637 w 4781555"/>
              <a:gd name="connsiteY13" fmla="*/ 1384543 h 2062523"/>
              <a:gd name="connsiteX14" fmla="*/ 1045667 w 4781555"/>
              <a:gd name="connsiteY14" fmla="*/ 1343833 h 2062523"/>
              <a:gd name="connsiteX15" fmla="*/ 1410608 w 4781555"/>
              <a:gd name="connsiteY15" fmla="*/ 1257060 h 2062523"/>
              <a:gd name="connsiteX16" fmla="*/ 1594736 w 4781555"/>
              <a:gd name="connsiteY16" fmla="*/ 993961 h 2062523"/>
              <a:gd name="connsiteX17" fmla="*/ 1816249 w 4781555"/>
              <a:gd name="connsiteY17" fmla="*/ 1185565 h 2062523"/>
              <a:gd name="connsiteX18" fmla="*/ 1815440 w 4781555"/>
              <a:gd name="connsiteY18" fmla="*/ 1967168 h 2062523"/>
              <a:gd name="connsiteX19" fmla="*/ 1910585 w 4781555"/>
              <a:gd name="connsiteY19" fmla="*/ 2062523 h 2062523"/>
              <a:gd name="connsiteX20" fmla="*/ 1910690 w 4781555"/>
              <a:gd name="connsiteY20" fmla="*/ 2062523 h 2062523"/>
              <a:gd name="connsiteX21" fmla="*/ 2005940 w 4781555"/>
              <a:gd name="connsiteY21" fmla="*/ 1967378 h 2062523"/>
              <a:gd name="connsiteX22" fmla="*/ 2006749 w 4781555"/>
              <a:gd name="connsiteY22" fmla="*/ 1185680 h 2062523"/>
              <a:gd name="connsiteX23" fmla="*/ 2430221 w 4781555"/>
              <a:gd name="connsiteY23" fmla="*/ 839627 h 2062523"/>
              <a:gd name="connsiteX24" fmla="*/ 2705741 w 4781555"/>
              <a:gd name="connsiteY24" fmla="*/ 1268824 h 2062523"/>
              <a:gd name="connsiteX25" fmla="*/ 3225968 w 4781555"/>
              <a:gd name="connsiteY25" fmla="*/ 1392525 h 2062523"/>
              <a:gd name="connsiteX26" fmla="*/ 4663910 w 4781555"/>
              <a:gd name="connsiteY26" fmla="*/ 1455504 h 2062523"/>
              <a:gd name="connsiteX27" fmla="*/ 4686294 w 4781555"/>
              <a:gd name="connsiteY27" fmla="*/ 1458171 h 2062523"/>
              <a:gd name="connsiteX28" fmla="*/ 4760941 w 4781555"/>
              <a:gd name="connsiteY28" fmla="*/ 1422081 h 2062523"/>
              <a:gd name="connsiteX29" fmla="*/ 4771324 w 4781555"/>
              <a:gd name="connsiteY29" fmla="*/ 1319963 h 2062523"/>
              <a:gd name="connsiteX30" fmla="*/ 1298966 w 4781555"/>
              <a:gd name="connsiteY30" fmla="*/ 1102689 h 2062523"/>
              <a:gd name="connsiteX31" fmla="*/ 1075871 w 4781555"/>
              <a:gd name="connsiteY31" fmla="*/ 1155743 h 2062523"/>
              <a:gd name="connsiteX32" fmla="*/ 284096 w 4781555"/>
              <a:gd name="connsiteY32" fmla="*/ 1160696 h 2062523"/>
              <a:gd name="connsiteX33" fmla="*/ 1090730 w 4781555"/>
              <a:gd name="connsiteY33" fmla="*/ 557687 h 2062523"/>
              <a:gd name="connsiteX34" fmla="*/ 1170883 w 4781555"/>
              <a:gd name="connsiteY34" fmla="*/ 564078 h 2062523"/>
              <a:gd name="connsiteX35" fmla="*/ 1403836 w 4781555"/>
              <a:gd name="connsiteY35" fmla="*/ 754883 h 2062523"/>
              <a:gd name="connsiteX36" fmla="*/ 1088654 w 4781555"/>
              <a:gd name="connsiteY36" fmla="*/ 745949 h 2062523"/>
              <a:gd name="connsiteX37" fmla="*/ 1000366 w 4781555"/>
              <a:gd name="connsiteY37" fmla="*/ 847685 h 2062523"/>
              <a:gd name="connsiteX38" fmla="*/ 1102103 w 4781555"/>
              <a:gd name="connsiteY38" fmla="*/ 935972 h 2062523"/>
              <a:gd name="connsiteX39" fmla="*/ 1409779 w 4781555"/>
              <a:gd name="connsiteY39" fmla="*/ 947917 h 2062523"/>
              <a:gd name="connsiteX40" fmla="*/ 1298966 w 4781555"/>
              <a:gd name="connsiteY40" fmla="*/ 1102689 h 2062523"/>
              <a:gd name="connsiteX41" fmla="*/ 3195774 w 4781555"/>
              <a:gd name="connsiteY41" fmla="*/ 1204425 h 2062523"/>
              <a:gd name="connsiteX42" fmla="*/ 2817394 w 4781555"/>
              <a:gd name="connsiteY42" fmla="*/ 1114442 h 2062523"/>
              <a:gd name="connsiteX43" fmla="*/ 2615797 w 4781555"/>
              <a:gd name="connsiteY43" fmla="*/ 795850 h 2062523"/>
              <a:gd name="connsiteX44" fmla="*/ 2634857 w 4781555"/>
              <a:gd name="connsiteY44" fmla="*/ 792574 h 2062523"/>
              <a:gd name="connsiteX45" fmla="*/ 3325447 w 4781555"/>
              <a:gd name="connsiteY45" fmla="*/ 788192 h 2062523"/>
              <a:gd name="connsiteX46" fmla="*/ 3434004 w 4781555"/>
              <a:gd name="connsiteY46" fmla="*/ 708449 h 2062523"/>
              <a:gd name="connsiteX47" fmla="*/ 3354261 w 4781555"/>
              <a:gd name="connsiteY47" fmla="*/ 599892 h 2062523"/>
              <a:gd name="connsiteX48" fmla="*/ 2616826 w 4781555"/>
              <a:gd name="connsiteY48" fmla="*/ 602655 h 2062523"/>
              <a:gd name="connsiteX49" fmla="*/ 2703446 w 4781555"/>
              <a:gd name="connsiteY49" fmla="*/ 404887 h 2062523"/>
              <a:gd name="connsiteX50" fmla="*/ 3034630 w 4781555"/>
              <a:gd name="connsiteY50" fmla="*/ 200947 h 2062523"/>
              <a:gd name="connsiteX51" fmla="*/ 4294912 w 4781555"/>
              <a:gd name="connsiteY51" fmla="*/ 1105260 h 2062523"/>
              <a:gd name="connsiteX52" fmla="*/ 3195774 w 4781555"/>
              <a:gd name="connsiteY52" fmla="*/ 1204425 h 2062523"/>
              <a:gd name="connsiteX0" fmla="*/ 4771324 w 4781555"/>
              <a:gd name="connsiteY0" fmla="*/ 1319963 h 2062523"/>
              <a:gd name="connsiteX1" fmla="*/ 4282062 w 4781555"/>
              <a:gd name="connsiteY1" fmla="*/ 613980 h 2062523"/>
              <a:gd name="connsiteX2" fmla="*/ 3728698 w 4781555"/>
              <a:gd name="connsiteY2" fmla="*/ 154999 h 2062523"/>
              <a:gd name="connsiteX3" fmla="*/ 3004417 w 4781555"/>
              <a:gd name="connsiteY3" fmla="*/ 12857 h 2062523"/>
              <a:gd name="connsiteX4" fmla="*/ 2549084 w 4781555"/>
              <a:gd name="connsiteY4" fmla="*/ 293244 h 2062523"/>
              <a:gd name="connsiteX5" fmla="*/ 2418734 w 4781555"/>
              <a:gd name="connsiteY5" fmla="*/ 644765 h 2062523"/>
              <a:gd name="connsiteX6" fmla="*/ 2052431 w 4781555"/>
              <a:gd name="connsiteY6" fmla="*/ 809309 h 2062523"/>
              <a:gd name="connsiteX7" fmla="*/ 1896326 w 4781555"/>
              <a:gd name="connsiteY7" fmla="*/ 958166 h 2062523"/>
              <a:gd name="connsiteX8" fmla="*/ 1609443 w 4781555"/>
              <a:gd name="connsiteY8" fmla="*/ 797660 h 2062523"/>
              <a:gd name="connsiteX9" fmla="*/ 1201087 w 4781555"/>
              <a:gd name="connsiteY9" fmla="*/ 375988 h 2062523"/>
              <a:gd name="connsiteX10" fmla="*/ 10233 w 4781555"/>
              <a:gd name="connsiteY10" fmla="*/ 1249012 h 2062523"/>
              <a:gd name="connsiteX11" fmla="*/ 20596 w 4781555"/>
              <a:gd name="connsiteY11" fmla="*/ 1351120 h 2062523"/>
              <a:gd name="connsiteX12" fmla="*/ 95253 w 4781555"/>
              <a:gd name="connsiteY12" fmla="*/ 1387210 h 2062523"/>
              <a:gd name="connsiteX13" fmla="*/ 117637 w 4781555"/>
              <a:gd name="connsiteY13" fmla="*/ 1384543 h 2062523"/>
              <a:gd name="connsiteX14" fmla="*/ 1045667 w 4781555"/>
              <a:gd name="connsiteY14" fmla="*/ 1343833 h 2062523"/>
              <a:gd name="connsiteX15" fmla="*/ 1410608 w 4781555"/>
              <a:gd name="connsiteY15" fmla="*/ 1257060 h 2062523"/>
              <a:gd name="connsiteX16" fmla="*/ 1594736 w 4781555"/>
              <a:gd name="connsiteY16" fmla="*/ 993961 h 2062523"/>
              <a:gd name="connsiteX17" fmla="*/ 1816249 w 4781555"/>
              <a:gd name="connsiteY17" fmla="*/ 1185565 h 2062523"/>
              <a:gd name="connsiteX18" fmla="*/ 1815440 w 4781555"/>
              <a:gd name="connsiteY18" fmla="*/ 1967168 h 2062523"/>
              <a:gd name="connsiteX19" fmla="*/ 1910585 w 4781555"/>
              <a:gd name="connsiteY19" fmla="*/ 2062523 h 2062523"/>
              <a:gd name="connsiteX20" fmla="*/ 1910690 w 4781555"/>
              <a:gd name="connsiteY20" fmla="*/ 2062523 h 2062523"/>
              <a:gd name="connsiteX21" fmla="*/ 2005940 w 4781555"/>
              <a:gd name="connsiteY21" fmla="*/ 1967378 h 2062523"/>
              <a:gd name="connsiteX22" fmla="*/ 2006749 w 4781555"/>
              <a:gd name="connsiteY22" fmla="*/ 1185680 h 2062523"/>
              <a:gd name="connsiteX23" fmla="*/ 2430221 w 4781555"/>
              <a:gd name="connsiteY23" fmla="*/ 839627 h 2062523"/>
              <a:gd name="connsiteX24" fmla="*/ 2705741 w 4781555"/>
              <a:gd name="connsiteY24" fmla="*/ 1268824 h 2062523"/>
              <a:gd name="connsiteX25" fmla="*/ 3225968 w 4781555"/>
              <a:gd name="connsiteY25" fmla="*/ 1392525 h 2062523"/>
              <a:gd name="connsiteX26" fmla="*/ 4663910 w 4781555"/>
              <a:gd name="connsiteY26" fmla="*/ 1455504 h 2062523"/>
              <a:gd name="connsiteX27" fmla="*/ 4686294 w 4781555"/>
              <a:gd name="connsiteY27" fmla="*/ 1458171 h 2062523"/>
              <a:gd name="connsiteX28" fmla="*/ 4760941 w 4781555"/>
              <a:gd name="connsiteY28" fmla="*/ 1422081 h 2062523"/>
              <a:gd name="connsiteX29" fmla="*/ 4771324 w 4781555"/>
              <a:gd name="connsiteY29" fmla="*/ 1319963 h 2062523"/>
              <a:gd name="connsiteX30" fmla="*/ 1298966 w 4781555"/>
              <a:gd name="connsiteY30" fmla="*/ 1102689 h 2062523"/>
              <a:gd name="connsiteX31" fmla="*/ 1075871 w 4781555"/>
              <a:gd name="connsiteY31" fmla="*/ 1155743 h 2062523"/>
              <a:gd name="connsiteX32" fmla="*/ 284096 w 4781555"/>
              <a:gd name="connsiteY32" fmla="*/ 1160696 h 2062523"/>
              <a:gd name="connsiteX33" fmla="*/ 1090730 w 4781555"/>
              <a:gd name="connsiteY33" fmla="*/ 557687 h 2062523"/>
              <a:gd name="connsiteX34" fmla="*/ 1170883 w 4781555"/>
              <a:gd name="connsiteY34" fmla="*/ 564078 h 2062523"/>
              <a:gd name="connsiteX35" fmla="*/ 1403836 w 4781555"/>
              <a:gd name="connsiteY35" fmla="*/ 754883 h 2062523"/>
              <a:gd name="connsiteX36" fmla="*/ 1088654 w 4781555"/>
              <a:gd name="connsiteY36" fmla="*/ 745949 h 2062523"/>
              <a:gd name="connsiteX37" fmla="*/ 1000366 w 4781555"/>
              <a:gd name="connsiteY37" fmla="*/ 847685 h 2062523"/>
              <a:gd name="connsiteX38" fmla="*/ 1102103 w 4781555"/>
              <a:gd name="connsiteY38" fmla="*/ 935972 h 2062523"/>
              <a:gd name="connsiteX39" fmla="*/ 1409779 w 4781555"/>
              <a:gd name="connsiteY39" fmla="*/ 947917 h 2062523"/>
              <a:gd name="connsiteX40" fmla="*/ 1298966 w 4781555"/>
              <a:gd name="connsiteY40" fmla="*/ 1102689 h 2062523"/>
              <a:gd name="connsiteX41" fmla="*/ 3195774 w 4781555"/>
              <a:gd name="connsiteY41" fmla="*/ 1204425 h 2062523"/>
              <a:gd name="connsiteX42" fmla="*/ 2817394 w 4781555"/>
              <a:gd name="connsiteY42" fmla="*/ 1114442 h 2062523"/>
              <a:gd name="connsiteX43" fmla="*/ 2615797 w 4781555"/>
              <a:gd name="connsiteY43" fmla="*/ 795850 h 2062523"/>
              <a:gd name="connsiteX44" fmla="*/ 2634857 w 4781555"/>
              <a:gd name="connsiteY44" fmla="*/ 792574 h 2062523"/>
              <a:gd name="connsiteX45" fmla="*/ 3325447 w 4781555"/>
              <a:gd name="connsiteY45" fmla="*/ 788192 h 2062523"/>
              <a:gd name="connsiteX46" fmla="*/ 3434004 w 4781555"/>
              <a:gd name="connsiteY46" fmla="*/ 708449 h 2062523"/>
              <a:gd name="connsiteX47" fmla="*/ 3354261 w 4781555"/>
              <a:gd name="connsiteY47" fmla="*/ 599892 h 2062523"/>
              <a:gd name="connsiteX48" fmla="*/ 2616826 w 4781555"/>
              <a:gd name="connsiteY48" fmla="*/ 602655 h 2062523"/>
              <a:gd name="connsiteX49" fmla="*/ 2703446 w 4781555"/>
              <a:gd name="connsiteY49" fmla="*/ 404887 h 2062523"/>
              <a:gd name="connsiteX50" fmla="*/ 3034630 w 4781555"/>
              <a:gd name="connsiteY50" fmla="*/ 200947 h 2062523"/>
              <a:gd name="connsiteX51" fmla="*/ 4294912 w 4781555"/>
              <a:gd name="connsiteY51" fmla="*/ 1105260 h 2062523"/>
              <a:gd name="connsiteX52" fmla="*/ 3195774 w 4781555"/>
              <a:gd name="connsiteY52" fmla="*/ 1204425 h 2062523"/>
              <a:gd name="connsiteX0" fmla="*/ 4771480 w 4781711"/>
              <a:gd name="connsiteY0" fmla="*/ 1319963 h 2062523"/>
              <a:gd name="connsiteX1" fmla="*/ 4282218 w 4781711"/>
              <a:gd name="connsiteY1" fmla="*/ 613980 h 2062523"/>
              <a:gd name="connsiteX2" fmla="*/ 3728854 w 4781711"/>
              <a:gd name="connsiteY2" fmla="*/ 154999 h 2062523"/>
              <a:gd name="connsiteX3" fmla="*/ 3004573 w 4781711"/>
              <a:gd name="connsiteY3" fmla="*/ 12857 h 2062523"/>
              <a:gd name="connsiteX4" fmla="*/ 2549240 w 4781711"/>
              <a:gd name="connsiteY4" fmla="*/ 293244 h 2062523"/>
              <a:gd name="connsiteX5" fmla="*/ 2418890 w 4781711"/>
              <a:gd name="connsiteY5" fmla="*/ 644765 h 2062523"/>
              <a:gd name="connsiteX6" fmla="*/ 2052587 w 4781711"/>
              <a:gd name="connsiteY6" fmla="*/ 809309 h 2062523"/>
              <a:gd name="connsiteX7" fmla="*/ 1896482 w 4781711"/>
              <a:gd name="connsiteY7" fmla="*/ 958166 h 2062523"/>
              <a:gd name="connsiteX8" fmla="*/ 1609599 w 4781711"/>
              <a:gd name="connsiteY8" fmla="*/ 797660 h 2062523"/>
              <a:gd name="connsiteX9" fmla="*/ 1201243 w 4781711"/>
              <a:gd name="connsiteY9" fmla="*/ 375988 h 2062523"/>
              <a:gd name="connsiteX10" fmla="*/ 10389 w 4781711"/>
              <a:gd name="connsiteY10" fmla="*/ 1249012 h 2062523"/>
              <a:gd name="connsiteX11" fmla="*/ 20752 w 4781711"/>
              <a:gd name="connsiteY11" fmla="*/ 1351120 h 2062523"/>
              <a:gd name="connsiteX12" fmla="*/ 95409 w 4781711"/>
              <a:gd name="connsiteY12" fmla="*/ 1387210 h 2062523"/>
              <a:gd name="connsiteX13" fmla="*/ 1045823 w 4781711"/>
              <a:gd name="connsiteY13" fmla="*/ 1343833 h 2062523"/>
              <a:gd name="connsiteX14" fmla="*/ 1410764 w 4781711"/>
              <a:gd name="connsiteY14" fmla="*/ 1257060 h 2062523"/>
              <a:gd name="connsiteX15" fmla="*/ 1594892 w 4781711"/>
              <a:gd name="connsiteY15" fmla="*/ 993961 h 2062523"/>
              <a:gd name="connsiteX16" fmla="*/ 1816405 w 4781711"/>
              <a:gd name="connsiteY16" fmla="*/ 1185565 h 2062523"/>
              <a:gd name="connsiteX17" fmla="*/ 1815596 w 4781711"/>
              <a:gd name="connsiteY17" fmla="*/ 1967168 h 2062523"/>
              <a:gd name="connsiteX18" fmla="*/ 1910741 w 4781711"/>
              <a:gd name="connsiteY18" fmla="*/ 2062523 h 2062523"/>
              <a:gd name="connsiteX19" fmla="*/ 1910846 w 4781711"/>
              <a:gd name="connsiteY19" fmla="*/ 2062523 h 2062523"/>
              <a:gd name="connsiteX20" fmla="*/ 2006096 w 4781711"/>
              <a:gd name="connsiteY20" fmla="*/ 1967378 h 2062523"/>
              <a:gd name="connsiteX21" fmla="*/ 2006905 w 4781711"/>
              <a:gd name="connsiteY21" fmla="*/ 1185680 h 2062523"/>
              <a:gd name="connsiteX22" fmla="*/ 2430377 w 4781711"/>
              <a:gd name="connsiteY22" fmla="*/ 839627 h 2062523"/>
              <a:gd name="connsiteX23" fmla="*/ 2705897 w 4781711"/>
              <a:gd name="connsiteY23" fmla="*/ 1268824 h 2062523"/>
              <a:gd name="connsiteX24" fmla="*/ 3226124 w 4781711"/>
              <a:gd name="connsiteY24" fmla="*/ 1392525 h 2062523"/>
              <a:gd name="connsiteX25" fmla="*/ 4664066 w 4781711"/>
              <a:gd name="connsiteY25" fmla="*/ 1455504 h 2062523"/>
              <a:gd name="connsiteX26" fmla="*/ 4686450 w 4781711"/>
              <a:gd name="connsiteY26" fmla="*/ 1458171 h 2062523"/>
              <a:gd name="connsiteX27" fmla="*/ 4761097 w 4781711"/>
              <a:gd name="connsiteY27" fmla="*/ 1422081 h 2062523"/>
              <a:gd name="connsiteX28" fmla="*/ 4771480 w 4781711"/>
              <a:gd name="connsiteY28" fmla="*/ 1319963 h 2062523"/>
              <a:gd name="connsiteX29" fmla="*/ 1299122 w 4781711"/>
              <a:gd name="connsiteY29" fmla="*/ 1102689 h 2062523"/>
              <a:gd name="connsiteX30" fmla="*/ 1076027 w 4781711"/>
              <a:gd name="connsiteY30" fmla="*/ 1155743 h 2062523"/>
              <a:gd name="connsiteX31" fmla="*/ 284252 w 4781711"/>
              <a:gd name="connsiteY31" fmla="*/ 1160696 h 2062523"/>
              <a:gd name="connsiteX32" fmla="*/ 1090886 w 4781711"/>
              <a:gd name="connsiteY32" fmla="*/ 557687 h 2062523"/>
              <a:gd name="connsiteX33" fmla="*/ 1171039 w 4781711"/>
              <a:gd name="connsiteY33" fmla="*/ 564078 h 2062523"/>
              <a:gd name="connsiteX34" fmla="*/ 1403992 w 4781711"/>
              <a:gd name="connsiteY34" fmla="*/ 754883 h 2062523"/>
              <a:gd name="connsiteX35" fmla="*/ 1088810 w 4781711"/>
              <a:gd name="connsiteY35" fmla="*/ 745949 h 2062523"/>
              <a:gd name="connsiteX36" fmla="*/ 1000522 w 4781711"/>
              <a:gd name="connsiteY36" fmla="*/ 847685 h 2062523"/>
              <a:gd name="connsiteX37" fmla="*/ 1102259 w 4781711"/>
              <a:gd name="connsiteY37" fmla="*/ 935972 h 2062523"/>
              <a:gd name="connsiteX38" fmla="*/ 1409935 w 4781711"/>
              <a:gd name="connsiteY38" fmla="*/ 947917 h 2062523"/>
              <a:gd name="connsiteX39" fmla="*/ 1299122 w 4781711"/>
              <a:gd name="connsiteY39" fmla="*/ 1102689 h 2062523"/>
              <a:gd name="connsiteX40" fmla="*/ 3195930 w 4781711"/>
              <a:gd name="connsiteY40" fmla="*/ 1204425 h 2062523"/>
              <a:gd name="connsiteX41" fmla="*/ 2817550 w 4781711"/>
              <a:gd name="connsiteY41" fmla="*/ 1114442 h 2062523"/>
              <a:gd name="connsiteX42" fmla="*/ 2615953 w 4781711"/>
              <a:gd name="connsiteY42" fmla="*/ 795850 h 2062523"/>
              <a:gd name="connsiteX43" fmla="*/ 2635013 w 4781711"/>
              <a:gd name="connsiteY43" fmla="*/ 792574 h 2062523"/>
              <a:gd name="connsiteX44" fmla="*/ 3325603 w 4781711"/>
              <a:gd name="connsiteY44" fmla="*/ 788192 h 2062523"/>
              <a:gd name="connsiteX45" fmla="*/ 3434160 w 4781711"/>
              <a:gd name="connsiteY45" fmla="*/ 708449 h 2062523"/>
              <a:gd name="connsiteX46" fmla="*/ 3354417 w 4781711"/>
              <a:gd name="connsiteY46" fmla="*/ 599892 h 2062523"/>
              <a:gd name="connsiteX47" fmla="*/ 2616982 w 4781711"/>
              <a:gd name="connsiteY47" fmla="*/ 602655 h 2062523"/>
              <a:gd name="connsiteX48" fmla="*/ 2703602 w 4781711"/>
              <a:gd name="connsiteY48" fmla="*/ 404887 h 2062523"/>
              <a:gd name="connsiteX49" fmla="*/ 3034786 w 4781711"/>
              <a:gd name="connsiteY49" fmla="*/ 200947 h 2062523"/>
              <a:gd name="connsiteX50" fmla="*/ 4295068 w 4781711"/>
              <a:gd name="connsiteY50" fmla="*/ 1105260 h 2062523"/>
              <a:gd name="connsiteX51" fmla="*/ 3195930 w 4781711"/>
              <a:gd name="connsiteY51" fmla="*/ 1204425 h 2062523"/>
              <a:gd name="connsiteX0" fmla="*/ 4834307 w 4844538"/>
              <a:gd name="connsiteY0" fmla="*/ 1319963 h 2062523"/>
              <a:gd name="connsiteX1" fmla="*/ 4345045 w 4844538"/>
              <a:gd name="connsiteY1" fmla="*/ 613980 h 2062523"/>
              <a:gd name="connsiteX2" fmla="*/ 3791681 w 4844538"/>
              <a:gd name="connsiteY2" fmla="*/ 154999 h 2062523"/>
              <a:gd name="connsiteX3" fmla="*/ 3067400 w 4844538"/>
              <a:gd name="connsiteY3" fmla="*/ 12857 h 2062523"/>
              <a:gd name="connsiteX4" fmla="*/ 2612067 w 4844538"/>
              <a:gd name="connsiteY4" fmla="*/ 293244 h 2062523"/>
              <a:gd name="connsiteX5" fmla="*/ 2481717 w 4844538"/>
              <a:gd name="connsiteY5" fmla="*/ 644765 h 2062523"/>
              <a:gd name="connsiteX6" fmla="*/ 2115414 w 4844538"/>
              <a:gd name="connsiteY6" fmla="*/ 809309 h 2062523"/>
              <a:gd name="connsiteX7" fmla="*/ 1959309 w 4844538"/>
              <a:gd name="connsiteY7" fmla="*/ 958166 h 2062523"/>
              <a:gd name="connsiteX8" fmla="*/ 1672426 w 4844538"/>
              <a:gd name="connsiteY8" fmla="*/ 797660 h 2062523"/>
              <a:gd name="connsiteX9" fmla="*/ 1264070 w 4844538"/>
              <a:gd name="connsiteY9" fmla="*/ 375988 h 2062523"/>
              <a:gd name="connsiteX10" fmla="*/ 73216 w 4844538"/>
              <a:gd name="connsiteY10" fmla="*/ 1249012 h 2062523"/>
              <a:gd name="connsiteX11" fmla="*/ 83579 w 4844538"/>
              <a:gd name="connsiteY11" fmla="*/ 1351120 h 2062523"/>
              <a:gd name="connsiteX12" fmla="*/ 1108650 w 4844538"/>
              <a:gd name="connsiteY12" fmla="*/ 1343833 h 2062523"/>
              <a:gd name="connsiteX13" fmla="*/ 1473591 w 4844538"/>
              <a:gd name="connsiteY13" fmla="*/ 1257060 h 2062523"/>
              <a:gd name="connsiteX14" fmla="*/ 1657719 w 4844538"/>
              <a:gd name="connsiteY14" fmla="*/ 993961 h 2062523"/>
              <a:gd name="connsiteX15" fmla="*/ 1879232 w 4844538"/>
              <a:gd name="connsiteY15" fmla="*/ 1185565 h 2062523"/>
              <a:gd name="connsiteX16" fmla="*/ 1878423 w 4844538"/>
              <a:gd name="connsiteY16" fmla="*/ 1967168 h 2062523"/>
              <a:gd name="connsiteX17" fmla="*/ 1973568 w 4844538"/>
              <a:gd name="connsiteY17" fmla="*/ 2062523 h 2062523"/>
              <a:gd name="connsiteX18" fmla="*/ 1973673 w 4844538"/>
              <a:gd name="connsiteY18" fmla="*/ 2062523 h 2062523"/>
              <a:gd name="connsiteX19" fmla="*/ 2068923 w 4844538"/>
              <a:gd name="connsiteY19" fmla="*/ 1967378 h 2062523"/>
              <a:gd name="connsiteX20" fmla="*/ 2069732 w 4844538"/>
              <a:gd name="connsiteY20" fmla="*/ 1185680 h 2062523"/>
              <a:gd name="connsiteX21" fmla="*/ 2493204 w 4844538"/>
              <a:gd name="connsiteY21" fmla="*/ 839627 h 2062523"/>
              <a:gd name="connsiteX22" fmla="*/ 2768724 w 4844538"/>
              <a:gd name="connsiteY22" fmla="*/ 1268824 h 2062523"/>
              <a:gd name="connsiteX23" fmla="*/ 3288951 w 4844538"/>
              <a:gd name="connsiteY23" fmla="*/ 1392525 h 2062523"/>
              <a:gd name="connsiteX24" fmla="*/ 4726893 w 4844538"/>
              <a:gd name="connsiteY24" fmla="*/ 1455504 h 2062523"/>
              <a:gd name="connsiteX25" fmla="*/ 4749277 w 4844538"/>
              <a:gd name="connsiteY25" fmla="*/ 1458171 h 2062523"/>
              <a:gd name="connsiteX26" fmla="*/ 4823924 w 4844538"/>
              <a:gd name="connsiteY26" fmla="*/ 1422081 h 2062523"/>
              <a:gd name="connsiteX27" fmla="*/ 4834307 w 4844538"/>
              <a:gd name="connsiteY27" fmla="*/ 1319963 h 2062523"/>
              <a:gd name="connsiteX28" fmla="*/ 1361949 w 4844538"/>
              <a:gd name="connsiteY28" fmla="*/ 1102689 h 2062523"/>
              <a:gd name="connsiteX29" fmla="*/ 1138854 w 4844538"/>
              <a:gd name="connsiteY29" fmla="*/ 1155743 h 2062523"/>
              <a:gd name="connsiteX30" fmla="*/ 347079 w 4844538"/>
              <a:gd name="connsiteY30" fmla="*/ 1160696 h 2062523"/>
              <a:gd name="connsiteX31" fmla="*/ 1153713 w 4844538"/>
              <a:gd name="connsiteY31" fmla="*/ 557687 h 2062523"/>
              <a:gd name="connsiteX32" fmla="*/ 1233866 w 4844538"/>
              <a:gd name="connsiteY32" fmla="*/ 564078 h 2062523"/>
              <a:gd name="connsiteX33" fmla="*/ 1466819 w 4844538"/>
              <a:gd name="connsiteY33" fmla="*/ 754883 h 2062523"/>
              <a:gd name="connsiteX34" fmla="*/ 1151637 w 4844538"/>
              <a:gd name="connsiteY34" fmla="*/ 745949 h 2062523"/>
              <a:gd name="connsiteX35" fmla="*/ 1063349 w 4844538"/>
              <a:gd name="connsiteY35" fmla="*/ 847685 h 2062523"/>
              <a:gd name="connsiteX36" fmla="*/ 1165086 w 4844538"/>
              <a:gd name="connsiteY36" fmla="*/ 935972 h 2062523"/>
              <a:gd name="connsiteX37" fmla="*/ 1472762 w 4844538"/>
              <a:gd name="connsiteY37" fmla="*/ 947917 h 2062523"/>
              <a:gd name="connsiteX38" fmla="*/ 1361949 w 4844538"/>
              <a:gd name="connsiteY38" fmla="*/ 1102689 h 2062523"/>
              <a:gd name="connsiteX39" fmla="*/ 3258757 w 4844538"/>
              <a:gd name="connsiteY39" fmla="*/ 1204425 h 2062523"/>
              <a:gd name="connsiteX40" fmla="*/ 2880377 w 4844538"/>
              <a:gd name="connsiteY40" fmla="*/ 1114442 h 2062523"/>
              <a:gd name="connsiteX41" fmla="*/ 2678780 w 4844538"/>
              <a:gd name="connsiteY41" fmla="*/ 795850 h 2062523"/>
              <a:gd name="connsiteX42" fmla="*/ 2697840 w 4844538"/>
              <a:gd name="connsiteY42" fmla="*/ 792574 h 2062523"/>
              <a:gd name="connsiteX43" fmla="*/ 3388430 w 4844538"/>
              <a:gd name="connsiteY43" fmla="*/ 788192 h 2062523"/>
              <a:gd name="connsiteX44" fmla="*/ 3496987 w 4844538"/>
              <a:gd name="connsiteY44" fmla="*/ 708449 h 2062523"/>
              <a:gd name="connsiteX45" fmla="*/ 3417244 w 4844538"/>
              <a:gd name="connsiteY45" fmla="*/ 599892 h 2062523"/>
              <a:gd name="connsiteX46" fmla="*/ 2679809 w 4844538"/>
              <a:gd name="connsiteY46" fmla="*/ 602655 h 2062523"/>
              <a:gd name="connsiteX47" fmla="*/ 2766429 w 4844538"/>
              <a:gd name="connsiteY47" fmla="*/ 404887 h 2062523"/>
              <a:gd name="connsiteX48" fmla="*/ 3097613 w 4844538"/>
              <a:gd name="connsiteY48" fmla="*/ 200947 h 2062523"/>
              <a:gd name="connsiteX49" fmla="*/ 4357895 w 4844538"/>
              <a:gd name="connsiteY49" fmla="*/ 1105260 h 2062523"/>
              <a:gd name="connsiteX50" fmla="*/ 3258757 w 4844538"/>
              <a:gd name="connsiteY50" fmla="*/ 1204425 h 2062523"/>
              <a:gd name="connsiteX0" fmla="*/ 4761686 w 4771917"/>
              <a:gd name="connsiteY0" fmla="*/ 1319963 h 2062523"/>
              <a:gd name="connsiteX1" fmla="*/ 4272424 w 4771917"/>
              <a:gd name="connsiteY1" fmla="*/ 613980 h 2062523"/>
              <a:gd name="connsiteX2" fmla="*/ 3719060 w 4771917"/>
              <a:gd name="connsiteY2" fmla="*/ 154999 h 2062523"/>
              <a:gd name="connsiteX3" fmla="*/ 2994779 w 4771917"/>
              <a:gd name="connsiteY3" fmla="*/ 12857 h 2062523"/>
              <a:gd name="connsiteX4" fmla="*/ 2539446 w 4771917"/>
              <a:gd name="connsiteY4" fmla="*/ 293244 h 2062523"/>
              <a:gd name="connsiteX5" fmla="*/ 2409096 w 4771917"/>
              <a:gd name="connsiteY5" fmla="*/ 644765 h 2062523"/>
              <a:gd name="connsiteX6" fmla="*/ 2042793 w 4771917"/>
              <a:gd name="connsiteY6" fmla="*/ 809309 h 2062523"/>
              <a:gd name="connsiteX7" fmla="*/ 1886688 w 4771917"/>
              <a:gd name="connsiteY7" fmla="*/ 958166 h 2062523"/>
              <a:gd name="connsiteX8" fmla="*/ 1599805 w 4771917"/>
              <a:gd name="connsiteY8" fmla="*/ 797660 h 2062523"/>
              <a:gd name="connsiteX9" fmla="*/ 1191449 w 4771917"/>
              <a:gd name="connsiteY9" fmla="*/ 375988 h 2062523"/>
              <a:gd name="connsiteX10" fmla="*/ 595 w 4771917"/>
              <a:gd name="connsiteY10" fmla="*/ 1249012 h 2062523"/>
              <a:gd name="connsiteX11" fmla="*/ 1036029 w 4771917"/>
              <a:gd name="connsiteY11" fmla="*/ 1343833 h 2062523"/>
              <a:gd name="connsiteX12" fmla="*/ 1400970 w 4771917"/>
              <a:gd name="connsiteY12" fmla="*/ 1257060 h 2062523"/>
              <a:gd name="connsiteX13" fmla="*/ 1585098 w 4771917"/>
              <a:gd name="connsiteY13" fmla="*/ 993961 h 2062523"/>
              <a:gd name="connsiteX14" fmla="*/ 1806611 w 4771917"/>
              <a:gd name="connsiteY14" fmla="*/ 1185565 h 2062523"/>
              <a:gd name="connsiteX15" fmla="*/ 1805802 w 4771917"/>
              <a:gd name="connsiteY15" fmla="*/ 1967168 h 2062523"/>
              <a:gd name="connsiteX16" fmla="*/ 1900947 w 4771917"/>
              <a:gd name="connsiteY16" fmla="*/ 2062523 h 2062523"/>
              <a:gd name="connsiteX17" fmla="*/ 1901052 w 4771917"/>
              <a:gd name="connsiteY17" fmla="*/ 2062523 h 2062523"/>
              <a:gd name="connsiteX18" fmla="*/ 1996302 w 4771917"/>
              <a:gd name="connsiteY18" fmla="*/ 1967378 h 2062523"/>
              <a:gd name="connsiteX19" fmla="*/ 1997111 w 4771917"/>
              <a:gd name="connsiteY19" fmla="*/ 1185680 h 2062523"/>
              <a:gd name="connsiteX20" fmla="*/ 2420583 w 4771917"/>
              <a:gd name="connsiteY20" fmla="*/ 839627 h 2062523"/>
              <a:gd name="connsiteX21" fmla="*/ 2696103 w 4771917"/>
              <a:gd name="connsiteY21" fmla="*/ 1268824 h 2062523"/>
              <a:gd name="connsiteX22" fmla="*/ 3216330 w 4771917"/>
              <a:gd name="connsiteY22" fmla="*/ 1392525 h 2062523"/>
              <a:gd name="connsiteX23" fmla="*/ 4654272 w 4771917"/>
              <a:gd name="connsiteY23" fmla="*/ 1455504 h 2062523"/>
              <a:gd name="connsiteX24" fmla="*/ 4676656 w 4771917"/>
              <a:gd name="connsiteY24" fmla="*/ 1458171 h 2062523"/>
              <a:gd name="connsiteX25" fmla="*/ 4751303 w 4771917"/>
              <a:gd name="connsiteY25" fmla="*/ 1422081 h 2062523"/>
              <a:gd name="connsiteX26" fmla="*/ 4761686 w 4771917"/>
              <a:gd name="connsiteY26" fmla="*/ 1319963 h 2062523"/>
              <a:gd name="connsiteX27" fmla="*/ 1289328 w 4771917"/>
              <a:gd name="connsiteY27" fmla="*/ 1102689 h 2062523"/>
              <a:gd name="connsiteX28" fmla="*/ 1066233 w 4771917"/>
              <a:gd name="connsiteY28" fmla="*/ 1155743 h 2062523"/>
              <a:gd name="connsiteX29" fmla="*/ 274458 w 4771917"/>
              <a:gd name="connsiteY29" fmla="*/ 1160696 h 2062523"/>
              <a:gd name="connsiteX30" fmla="*/ 1081092 w 4771917"/>
              <a:gd name="connsiteY30" fmla="*/ 557687 h 2062523"/>
              <a:gd name="connsiteX31" fmla="*/ 1161245 w 4771917"/>
              <a:gd name="connsiteY31" fmla="*/ 564078 h 2062523"/>
              <a:gd name="connsiteX32" fmla="*/ 1394198 w 4771917"/>
              <a:gd name="connsiteY32" fmla="*/ 754883 h 2062523"/>
              <a:gd name="connsiteX33" fmla="*/ 1079016 w 4771917"/>
              <a:gd name="connsiteY33" fmla="*/ 745949 h 2062523"/>
              <a:gd name="connsiteX34" fmla="*/ 990728 w 4771917"/>
              <a:gd name="connsiteY34" fmla="*/ 847685 h 2062523"/>
              <a:gd name="connsiteX35" fmla="*/ 1092465 w 4771917"/>
              <a:gd name="connsiteY35" fmla="*/ 935972 h 2062523"/>
              <a:gd name="connsiteX36" fmla="*/ 1400141 w 4771917"/>
              <a:gd name="connsiteY36" fmla="*/ 947917 h 2062523"/>
              <a:gd name="connsiteX37" fmla="*/ 1289328 w 4771917"/>
              <a:gd name="connsiteY37" fmla="*/ 1102689 h 2062523"/>
              <a:gd name="connsiteX38" fmla="*/ 3186136 w 4771917"/>
              <a:gd name="connsiteY38" fmla="*/ 1204425 h 2062523"/>
              <a:gd name="connsiteX39" fmla="*/ 2807756 w 4771917"/>
              <a:gd name="connsiteY39" fmla="*/ 1114442 h 2062523"/>
              <a:gd name="connsiteX40" fmla="*/ 2606159 w 4771917"/>
              <a:gd name="connsiteY40" fmla="*/ 795850 h 2062523"/>
              <a:gd name="connsiteX41" fmla="*/ 2625219 w 4771917"/>
              <a:gd name="connsiteY41" fmla="*/ 792574 h 2062523"/>
              <a:gd name="connsiteX42" fmla="*/ 3315809 w 4771917"/>
              <a:gd name="connsiteY42" fmla="*/ 788192 h 2062523"/>
              <a:gd name="connsiteX43" fmla="*/ 3424366 w 4771917"/>
              <a:gd name="connsiteY43" fmla="*/ 708449 h 2062523"/>
              <a:gd name="connsiteX44" fmla="*/ 3344623 w 4771917"/>
              <a:gd name="connsiteY44" fmla="*/ 599892 h 2062523"/>
              <a:gd name="connsiteX45" fmla="*/ 2607188 w 4771917"/>
              <a:gd name="connsiteY45" fmla="*/ 602655 h 2062523"/>
              <a:gd name="connsiteX46" fmla="*/ 2693808 w 4771917"/>
              <a:gd name="connsiteY46" fmla="*/ 404887 h 2062523"/>
              <a:gd name="connsiteX47" fmla="*/ 3024992 w 4771917"/>
              <a:gd name="connsiteY47" fmla="*/ 200947 h 2062523"/>
              <a:gd name="connsiteX48" fmla="*/ 4285274 w 4771917"/>
              <a:gd name="connsiteY48" fmla="*/ 1105260 h 2062523"/>
              <a:gd name="connsiteX49" fmla="*/ 3186136 w 4771917"/>
              <a:gd name="connsiteY49" fmla="*/ 1204425 h 2062523"/>
              <a:gd name="connsiteX0" fmla="*/ 4761686 w 4794229"/>
              <a:gd name="connsiteY0" fmla="*/ 1319963 h 2062523"/>
              <a:gd name="connsiteX1" fmla="*/ 4272424 w 4794229"/>
              <a:gd name="connsiteY1" fmla="*/ 613980 h 2062523"/>
              <a:gd name="connsiteX2" fmla="*/ 3719060 w 4794229"/>
              <a:gd name="connsiteY2" fmla="*/ 154999 h 2062523"/>
              <a:gd name="connsiteX3" fmla="*/ 2994779 w 4794229"/>
              <a:gd name="connsiteY3" fmla="*/ 12857 h 2062523"/>
              <a:gd name="connsiteX4" fmla="*/ 2539446 w 4794229"/>
              <a:gd name="connsiteY4" fmla="*/ 293244 h 2062523"/>
              <a:gd name="connsiteX5" fmla="*/ 2409096 w 4794229"/>
              <a:gd name="connsiteY5" fmla="*/ 644765 h 2062523"/>
              <a:gd name="connsiteX6" fmla="*/ 2042793 w 4794229"/>
              <a:gd name="connsiteY6" fmla="*/ 809309 h 2062523"/>
              <a:gd name="connsiteX7" fmla="*/ 1886688 w 4794229"/>
              <a:gd name="connsiteY7" fmla="*/ 958166 h 2062523"/>
              <a:gd name="connsiteX8" fmla="*/ 1599805 w 4794229"/>
              <a:gd name="connsiteY8" fmla="*/ 797660 h 2062523"/>
              <a:gd name="connsiteX9" fmla="*/ 1191449 w 4794229"/>
              <a:gd name="connsiteY9" fmla="*/ 375988 h 2062523"/>
              <a:gd name="connsiteX10" fmla="*/ 595 w 4794229"/>
              <a:gd name="connsiteY10" fmla="*/ 1249012 h 2062523"/>
              <a:gd name="connsiteX11" fmla="*/ 1036029 w 4794229"/>
              <a:gd name="connsiteY11" fmla="*/ 1343833 h 2062523"/>
              <a:gd name="connsiteX12" fmla="*/ 1400970 w 4794229"/>
              <a:gd name="connsiteY12" fmla="*/ 1257060 h 2062523"/>
              <a:gd name="connsiteX13" fmla="*/ 1585098 w 4794229"/>
              <a:gd name="connsiteY13" fmla="*/ 993961 h 2062523"/>
              <a:gd name="connsiteX14" fmla="*/ 1806611 w 4794229"/>
              <a:gd name="connsiteY14" fmla="*/ 1185565 h 2062523"/>
              <a:gd name="connsiteX15" fmla="*/ 1805802 w 4794229"/>
              <a:gd name="connsiteY15" fmla="*/ 1967168 h 2062523"/>
              <a:gd name="connsiteX16" fmla="*/ 1900947 w 4794229"/>
              <a:gd name="connsiteY16" fmla="*/ 2062523 h 2062523"/>
              <a:gd name="connsiteX17" fmla="*/ 1901052 w 4794229"/>
              <a:gd name="connsiteY17" fmla="*/ 2062523 h 2062523"/>
              <a:gd name="connsiteX18" fmla="*/ 1996302 w 4794229"/>
              <a:gd name="connsiteY18" fmla="*/ 1967378 h 2062523"/>
              <a:gd name="connsiteX19" fmla="*/ 1997111 w 4794229"/>
              <a:gd name="connsiteY19" fmla="*/ 1185680 h 2062523"/>
              <a:gd name="connsiteX20" fmla="*/ 2420583 w 4794229"/>
              <a:gd name="connsiteY20" fmla="*/ 839627 h 2062523"/>
              <a:gd name="connsiteX21" fmla="*/ 2696103 w 4794229"/>
              <a:gd name="connsiteY21" fmla="*/ 1268824 h 2062523"/>
              <a:gd name="connsiteX22" fmla="*/ 3216330 w 4794229"/>
              <a:gd name="connsiteY22" fmla="*/ 1392525 h 2062523"/>
              <a:gd name="connsiteX23" fmla="*/ 4654272 w 4794229"/>
              <a:gd name="connsiteY23" fmla="*/ 1455504 h 2062523"/>
              <a:gd name="connsiteX24" fmla="*/ 4751303 w 4794229"/>
              <a:gd name="connsiteY24" fmla="*/ 1422081 h 2062523"/>
              <a:gd name="connsiteX25" fmla="*/ 4761686 w 4794229"/>
              <a:gd name="connsiteY25" fmla="*/ 1319963 h 2062523"/>
              <a:gd name="connsiteX26" fmla="*/ 1289328 w 4794229"/>
              <a:gd name="connsiteY26" fmla="*/ 1102689 h 2062523"/>
              <a:gd name="connsiteX27" fmla="*/ 1066233 w 4794229"/>
              <a:gd name="connsiteY27" fmla="*/ 1155743 h 2062523"/>
              <a:gd name="connsiteX28" fmla="*/ 274458 w 4794229"/>
              <a:gd name="connsiteY28" fmla="*/ 1160696 h 2062523"/>
              <a:gd name="connsiteX29" fmla="*/ 1081092 w 4794229"/>
              <a:gd name="connsiteY29" fmla="*/ 557687 h 2062523"/>
              <a:gd name="connsiteX30" fmla="*/ 1161245 w 4794229"/>
              <a:gd name="connsiteY30" fmla="*/ 564078 h 2062523"/>
              <a:gd name="connsiteX31" fmla="*/ 1394198 w 4794229"/>
              <a:gd name="connsiteY31" fmla="*/ 754883 h 2062523"/>
              <a:gd name="connsiteX32" fmla="*/ 1079016 w 4794229"/>
              <a:gd name="connsiteY32" fmla="*/ 745949 h 2062523"/>
              <a:gd name="connsiteX33" fmla="*/ 990728 w 4794229"/>
              <a:gd name="connsiteY33" fmla="*/ 847685 h 2062523"/>
              <a:gd name="connsiteX34" fmla="*/ 1092465 w 4794229"/>
              <a:gd name="connsiteY34" fmla="*/ 935972 h 2062523"/>
              <a:gd name="connsiteX35" fmla="*/ 1400141 w 4794229"/>
              <a:gd name="connsiteY35" fmla="*/ 947917 h 2062523"/>
              <a:gd name="connsiteX36" fmla="*/ 1289328 w 4794229"/>
              <a:gd name="connsiteY36" fmla="*/ 1102689 h 2062523"/>
              <a:gd name="connsiteX37" fmla="*/ 3186136 w 4794229"/>
              <a:gd name="connsiteY37" fmla="*/ 1204425 h 2062523"/>
              <a:gd name="connsiteX38" fmla="*/ 2807756 w 4794229"/>
              <a:gd name="connsiteY38" fmla="*/ 1114442 h 2062523"/>
              <a:gd name="connsiteX39" fmla="*/ 2606159 w 4794229"/>
              <a:gd name="connsiteY39" fmla="*/ 795850 h 2062523"/>
              <a:gd name="connsiteX40" fmla="*/ 2625219 w 4794229"/>
              <a:gd name="connsiteY40" fmla="*/ 792574 h 2062523"/>
              <a:gd name="connsiteX41" fmla="*/ 3315809 w 4794229"/>
              <a:gd name="connsiteY41" fmla="*/ 788192 h 2062523"/>
              <a:gd name="connsiteX42" fmla="*/ 3424366 w 4794229"/>
              <a:gd name="connsiteY42" fmla="*/ 708449 h 2062523"/>
              <a:gd name="connsiteX43" fmla="*/ 3344623 w 4794229"/>
              <a:gd name="connsiteY43" fmla="*/ 599892 h 2062523"/>
              <a:gd name="connsiteX44" fmla="*/ 2607188 w 4794229"/>
              <a:gd name="connsiteY44" fmla="*/ 602655 h 2062523"/>
              <a:gd name="connsiteX45" fmla="*/ 2693808 w 4794229"/>
              <a:gd name="connsiteY45" fmla="*/ 404887 h 2062523"/>
              <a:gd name="connsiteX46" fmla="*/ 3024992 w 4794229"/>
              <a:gd name="connsiteY46" fmla="*/ 200947 h 2062523"/>
              <a:gd name="connsiteX47" fmla="*/ 4285274 w 4794229"/>
              <a:gd name="connsiteY47" fmla="*/ 1105260 h 2062523"/>
              <a:gd name="connsiteX48" fmla="*/ 3186136 w 4794229"/>
              <a:gd name="connsiteY48" fmla="*/ 1204425 h 2062523"/>
              <a:gd name="connsiteX0" fmla="*/ 4761686 w 4872499"/>
              <a:gd name="connsiteY0" fmla="*/ 1319963 h 2062523"/>
              <a:gd name="connsiteX1" fmla="*/ 4272424 w 4872499"/>
              <a:gd name="connsiteY1" fmla="*/ 613980 h 2062523"/>
              <a:gd name="connsiteX2" fmla="*/ 3719060 w 4872499"/>
              <a:gd name="connsiteY2" fmla="*/ 154999 h 2062523"/>
              <a:gd name="connsiteX3" fmla="*/ 2994779 w 4872499"/>
              <a:gd name="connsiteY3" fmla="*/ 12857 h 2062523"/>
              <a:gd name="connsiteX4" fmla="*/ 2539446 w 4872499"/>
              <a:gd name="connsiteY4" fmla="*/ 293244 h 2062523"/>
              <a:gd name="connsiteX5" fmla="*/ 2409096 w 4872499"/>
              <a:gd name="connsiteY5" fmla="*/ 644765 h 2062523"/>
              <a:gd name="connsiteX6" fmla="*/ 2042793 w 4872499"/>
              <a:gd name="connsiteY6" fmla="*/ 809309 h 2062523"/>
              <a:gd name="connsiteX7" fmla="*/ 1886688 w 4872499"/>
              <a:gd name="connsiteY7" fmla="*/ 958166 h 2062523"/>
              <a:gd name="connsiteX8" fmla="*/ 1599805 w 4872499"/>
              <a:gd name="connsiteY8" fmla="*/ 797660 h 2062523"/>
              <a:gd name="connsiteX9" fmla="*/ 1191449 w 4872499"/>
              <a:gd name="connsiteY9" fmla="*/ 375988 h 2062523"/>
              <a:gd name="connsiteX10" fmla="*/ 595 w 4872499"/>
              <a:gd name="connsiteY10" fmla="*/ 1249012 h 2062523"/>
              <a:gd name="connsiteX11" fmla="*/ 1036029 w 4872499"/>
              <a:gd name="connsiteY11" fmla="*/ 1343833 h 2062523"/>
              <a:gd name="connsiteX12" fmla="*/ 1400970 w 4872499"/>
              <a:gd name="connsiteY12" fmla="*/ 1257060 h 2062523"/>
              <a:gd name="connsiteX13" fmla="*/ 1585098 w 4872499"/>
              <a:gd name="connsiteY13" fmla="*/ 993961 h 2062523"/>
              <a:gd name="connsiteX14" fmla="*/ 1806611 w 4872499"/>
              <a:gd name="connsiteY14" fmla="*/ 1185565 h 2062523"/>
              <a:gd name="connsiteX15" fmla="*/ 1805802 w 4872499"/>
              <a:gd name="connsiteY15" fmla="*/ 1967168 h 2062523"/>
              <a:gd name="connsiteX16" fmla="*/ 1900947 w 4872499"/>
              <a:gd name="connsiteY16" fmla="*/ 2062523 h 2062523"/>
              <a:gd name="connsiteX17" fmla="*/ 1901052 w 4872499"/>
              <a:gd name="connsiteY17" fmla="*/ 2062523 h 2062523"/>
              <a:gd name="connsiteX18" fmla="*/ 1996302 w 4872499"/>
              <a:gd name="connsiteY18" fmla="*/ 1967378 h 2062523"/>
              <a:gd name="connsiteX19" fmla="*/ 1997111 w 4872499"/>
              <a:gd name="connsiteY19" fmla="*/ 1185680 h 2062523"/>
              <a:gd name="connsiteX20" fmla="*/ 2420583 w 4872499"/>
              <a:gd name="connsiteY20" fmla="*/ 839627 h 2062523"/>
              <a:gd name="connsiteX21" fmla="*/ 2696103 w 4872499"/>
              <a:gd name="connsiteY21" fmla="*/ 1268824 h 2062523"/>
              <a:gd name="connsiteX22" fmla="*/ 3216330 w 4872499"/>
              <a:gd name="connsiteY22" fmla="*/ 1392525 h 2062523"/>
              <a:gd name="connsiteX23" fmla="*/ 4751303 w 4872499"/>
              <a:gd name="connsiteY23" fmla="*/ 1422081 h 2062523"/>
              <a:gd name="connsiteX24" fmla="*/ 4761686 w 4872499"/>
              <a:gd name="connsiteY24" fmla="*/ 1319963 h 2062523"/>
              <a:gd name="connsiteX25" fmla="*/ 1289328 w 4872499"/>
              <a:gd name="connsiteY25" fmla="*/ 1102689 h 2062523"/>
              <a:gd name="connsiteX26" fmla="*/ 1066233 w 4872499"/>
              <a:gd name="connsiteY26" fmla="*/ 1155743 h 2062523"/>
              <a:gd name="connsiteX27" fmla="*/ 274458 w 4872499"/>
              <a:gd name="connsiteY27" fmla="*/ 1160696 h 2062523"/>
              <a:gd name="connsiteX28" fmla="*/ 1081092 w 4872499"/>
              <a:gd name="connsiteY28" fmla="*/ 557687 h 2062523"/>
              <a:gd name="connsiteX29" fmla="*/ 1161245 w 4872499"/>
              <a:gd name="connsiteY29" fmla="*/ 564078 h 2062523"/>
              <a:gd name="connsiteX30" fmla="*/ 1394198 w 4872499"/>
              <a:gd name="connsiteY30" fmla="*/ 754883 h 2062523"/>
              <a:gd name="connsiteX31" fmla="*/ 1079016 w 4872499"/>
              <a:gd name="connsiteY31" fmla="*/ 745949 h 2062523"/>
              <a:gd name="connsiteX32" fmla="*/ 990728 w 4872499"/>
              <a:gd name="connsiteY32" fmla="*/ 847685 h 2062523"/>
              <a:gd name="connsiteX33" fmla="*/ 1092465 w 4872499"/>
              <a:gd name="connsiteY33" fmla="*/ 935972 h 2062523"/>
              <a:gd name="connsiteX34" fmla="*/ 1400141 w 4872499"/>
              <a:gd name="connsiteY34" fmla="*/ 947917 h 2062523"/>
              <a:gd name="connsiteX35" fmla="*/ 1289328 w 4872499"/>
              <a:gd name="connsiteY35" fmla="*/ 1102689 h 2062523"/>
              <a:gd name="connsiteX36" fmla="*/ 3186136 w 4872499"/>
              <a:gd name="connsiteY36" fmla="*/ 1204425 h 2062523"/>
              <a:gd name="connsiteX37" fmla="*/ 2807756 w 4872499"/>
              <a:gd name="connsiteY37" fmla="*/ 1114442 h 2062523"/>
              <a:gd name="connsiteX38" fmla="*/ 2606159 w 4872499"/>
              <a:gd name="connsiteY38" fmla="*/ 795850 h 2062523"/>
              <a:gd name="connsiteX39" fmla="*/ 2625219 w 4872499"/>
              <a:gd name="connsiteY39" fmla="*/ 792574 h 2062523"/>
              <a:gd name="connsiteX40" fmla="*/ 3315809 w 4872499"/>
              <a:gd name="connsiteY40" fmla="*/ 788192 h 2062523"/>
              <a:gd name="connsiteX41" fmla="*/ 3424366 w 4872499"/>
              <a:gd name="connsiteY41" fmla="*/ 708449 h 2062523"/>
              <a:gd name="connsiteX42" fmla="*/ 3344623 w 4872499"/>
              <a:gd name="connsiteY42" fmla="*/ 599892 h 2062523"/>
              <a:gd name="connsiteX43" fmla="*/ 2607188 w 4872499"/>
              <a:gd name="connsiteY43" fmla="*/ 602655 h 2062523"/>
              <a:gd name="connsiteX44" fmla="*/ 2693808 w 4872499"/>
              <a:gd name="connsiteY44" fmla="*/ 404887 h 2062523"/>
              <a:gd name="connsiteX45" fmla="*/ 3024992 w 4872499"/>
              <a:gd name="connsiteY45" fmla="*/ 200947 h 2062523"/>
              <a:gd name="connsiteX46" fmla="*/ 4285274 w 4872499"/>
              <a:gd name="connsiteY46" fmla="*/ 1105260 h 2062523"/>
              <a:gd name="connsiteX47" fmla="*/ 3186136 w 4872499"/>
              <a:gd name="connsiteY47" fmla="*/ 1204425 h 2062523"/>
              <a:gd name="connsiteX0" fmla="*/ 4761686 w 4761686"/>
              <a:gd name="connsiteY0" fmla="*/ 1319963 h 2062523"/>
              <a:gd name="connsiteX1" fmla="*/ 4272424 w 4761686"/>
              <a:gd name="connsiteY1" fmla="*/ 613980 h 2062523"/>
              <a:gd name="connsiteX2" fmla="*/ 3719060 w 4761686"/>
              <a:gd name="connsiteY2" fmla="*/ 154999 h 2062523"/>
              <a:gd name="connsiteX3" fmla="*/ 2994779 w 4761686"/>
              <a:gd name="connsiteY3" fmla="*/ 12857 h 2062523"/>
              <a:gd name="connsiteX4" fmla="*/ 2539446 w 4761686"/>
              <a:gd name="connsiteY4" fmla="*/ 293244 h 2062523"/>
              <a:gd name="connsiteX5" fmla="*/ 2409096 w 4761686"/>
              <a:gd name="connsiteY5" fmla="*/ 644765 h 2062523"/>
              <a:gd name="connsiteX6" fmla="*/ 2042793 w 4761686"/>
              <a:gd name="connsiteY6" fmla="*/ 809309 h 2062523"/>
              <a:gd name="connsiteX7" fmla="*/ 1886688 w 4761686"/>
              <a:gd name="connsiteY7" fmla="*/ 958166 h 2062523"/>
              <a:gd name="connsiteX8" fmla="*/ 1599805 w 4761686"/>
              <a:gd name="connsiteY8" fmla="*/ 797660 h 2062523"/>
              <a:gd name="connsiteX9" fmla="*/ 1191449 w 4761686"/>
              <a:gd name="connsiteY9" fmla="*/ 375988 h 2062523"/>
              <a:gd name="connsiteX10" fmla="*/ 595 w 4761686"/>
              <a:gd name="connsiteY10" fmla="*/ 1249012 h 2062523"/>
              <a:gd name="connsiteX11" fmla="*/ 1036029 w 4761686"/>
              <a:gd name="connsiteY11" fmla="*/ 1343833 h 2062523"/>
              <a:gd name="connsiteX12" fmla="*/ 1400970 w 4761686"/>
              <a:gd name="connsiteY12" fmla="*/ 1257060 h 2062523"/>
              <a:gd name="connsiteX13" fmla="*/ 1585098 w 4761686"/>
              <a:gd name="connsiteY13" fmla="*/ 993961 h 2062523"/>
              <a:gd name="connsiteX14" fmla="*/ 1806611 w 4761686"/>
              <a:gd name="connsiteY14" fmla="*/ 1185565 h 2062523"/>
              <a:gd name="connsiteX15" fmla="*/ 1805802 w 4761686"/>
              <a:gd name="connsiteY15" fmla="*/ 1967168 h 2062523"/>
              <a:gd name="connsiteX16" fmla="*/ 1900947 w 4761686"/>
              <a:gd name="connsiteY16" fmla="*/ 2062523 h 2062523"/>
              <a:gd name="connsiteX17" fmla="*/ 1901052 w 4761686"/>
              <a:gd name="connsiteY17" fmla="*/ 2062523 h 2062523"/>
              <a:gd name="connsiteX18" fmla="*/ 1996302 w 4761686"/>
              <a:gd name="connsiteY18" fmla="*/ 1967378 h 2062523"/>
              <a:gd name="connsiteX19" fmla="*/ 1997111 w 4761686"/>
              <a:gd name="connsiteY19" fmla="*/ 1185680 h 2062523"/>
              <a:gd name="connsiteX20" fmla="*/ 2420583 w 4761686"/>
              <a:gd name="connsiteY20" fmla="*/ 839627 h 2062523"/>
              <a:gd name="connsiteX21" fmla="*/ 2696103 w 4761686"/>
              <a:gd name="connsiteY21" fmla="*/ 1268824 h 2062523"/>
              <a:gd name="connsiteX22" fmla="*/ 3216330 w 4761686"/>
              <a:gd name="connsiteY22" fmla="*/ 1392525 h 2062523"/>
              <a:gd name="connsiteX23" fmla="*/ 4761686 w 4761686"/>
              <a:gd name="connsiteY23" fmla="*/ 1319963 h 2062523"/>
              <a:gd name="connsiteX24" fmla="*/ 1289328 w 4761686"/>
              <a:gd name="connsiteY24" fmla="*/ 1102689 h 2062523"/>
              <a:gd name="connsiteX25" fmla="*/ 1066233 w 4761686"/>
              <a:gd name="connsiteY25" fmla="*/ 1155743 h 2062523"/>
              <a:gd name="connsiteX26" fmla="*/ 274458 w 4761686"/>
              <a:gd name="connsiteY26" fmla="*/ 1160696 h 2062523"/>
              <a:gd name="connsiteX27" fmla="*/ 1081092 w 4761686"/>
              <a:gd name="connsiteY27" fmla="*/ 557687 h 2062523"/>
              <a:gd name="connsiteX28" fmla="*/ 1161245 w 4761686"/>
              <a:gd name="connsiteY28" fmla="*/ 564078 h 2062523"/>
              <a:gd name="connsiteX29" fmla="*/ 1394198 w 4761686"/>
              <a:gd name="connsiteY29" fmla="*/ 754883 h 2062523"/>
              <a:gd name="connsiteX30" fmla="*/ 1079016 w 4761686"/>
              <a:gd name="connsiteY30" fmla="*/ 745949 h 2062523"/>
              <a:gd name="connsiteX31" fmla="*/ 990728 w 4761686"/>
              <a:gd name="connsiteY31" fmla="*/ 847685 h 2062523"/>
              <a:gd name="connsiteX32" fmla="*/ 1092465 w 4761686"/>
              <a:gd name="connsiteY32" fmla="*/ 935972 h 2062523"/>
              <a:gd name="connsiteX33" fmla="*/ 1400141 w 4761686"/>
              <a:gd name="connsiteY33" fmla="*/ 947917 h 2062523"/>
              <a:gd name="connsiteX34" fmla="*/ 1289328 w 4761686"/>
              <a:gd name="connsiteY34" fmla="*/ 1102689 h 2062523"/>
              <a:gd name="connsiteX35" fmla="*/ 3186136 w 4761686"/>
              <a:gd name="connsiteY35" fmla="*/ 1204425 h 2062523"/>
              <a:gd name="connsiteX36" fmla="*/ 2807756 w 4761686"/>
              <a:gd name="connsiteY36" fmla="*/ 1114442 h 2062523"/>
              <a:gd name="connsiteX37" fmla="*/ 2606159 w 4761686"/>
              <a:gd name="connsiteY37" fmla="*/ 795850 h 2062523"/>
              <a:gd name="connsiteX38" fmla="*/ 2625219 w 4761686"/>
              <a:gd name="connsiteY38" fmla="*/ 792574 h 2062523"/>
              <a:gd name="connsiteX39" fmla="*/ 3315809 w 4761686"/>
              <a:gd name="connsiteY39" fmla="*/ 788192 h 2062523"/>
              <a:gd name="connsiteX40" fmla="*/ 3424366 w 4761686"/>
              <a:gd name="connsiteY40" fmla="*/ 708449 h 2062523"/>
              <a:gd name="connsiteX41" fmla="*/ 3344623 w 4761686"/>
              <a:gd name="connsiteY41" fmla="*/ 599892 h 2062523"/>
              <a:gd name="connsiteX42" fmla="*/ 2607188 w 4761686"/>
              <a:gd name="connsiteY42" fmla="*/ 602655 h 2062523"/>
              <a:gd name="connsiteX43" fmla="*/ 2693808 w 4761686"/>
              <a:gd name="connsiteY43" fmla="*/ 404887 h 2062523"/>
              <a:gd name="connsiteX44" fmla="*/ 3024992 w 4761686"/>
              <a:gd name="connsiteY44" fmla="*/ 200947 h 2062523"/>
              <a:gd name="connsiteX45" fmla="*/ 4285274 w 4761686"/>
              <a:gd name="connsiteY45" fmla="*/ 1105260 h 2062523"/>
              <a:gd name="connsiteX46" fmla="*/ 3186136 w 4761686"/>
              <a:gd name="connsiteY46" fmla="*/ 1204425 h 2062523"/>
              <a:gd name="connsiteX0" fmla="*/ 3216330 w 4285274"/>
              <a:gd name="connsiteY0" fmla="*/ 1392525 h 2062523"/>
              <a:gd name="connsiteX1" fmla="*/ 4272424 w 4285274"/>
              <a:gd name="connsiteY1" fmla="*/ 613980 h 2062523"/>
              <a:gd name="connsiteX2" fmla="*/ 3719060 w 4285274"/>
              <a:gd name="connsiteY2" fmla="*/ 154999 h 2062523"/>
              <a:gd name="connsiteX3" fmla="*/ 2994779 w 4285274"/>
              <a:gd name="connsiteY3" fmla="*/ 12857 h 2062523"/>
              <a:gd name="connsiteX4" fmla="*/ 2539446 w 4285274"/>
              <a:gd name="connsiteY4" fmla="*/ 293244 h 2062523"/>
              <a:gd name="connsiteX5" fmla="*/ 2409096 w 4285274"/>
              <a:gd name="connsiteY5" fmla="*/ 644765 h 2062523"/>
              <a:gd name="connsiteX6" fmla="*/ 2042793 w 4285274"/>
              <a:gd name="connsiteY6" fmla="*/ 809309 h 2062523"/>
              <a:gd name="connsiteX7" fmla="*/ 1886688 w 4285274"/>
              <a:gd name="connsiteY7" fmla="*/ 958166 h 2062523"/>
              <a:gd name="connsiteX8" fmla="*/ 1599805 w 4285274"/>
              <a:gd name="connsiteY8" fmla="*/ 797660 h 2062523"/>
              <a:gd name="connsiteX9" fmla="*/ 1191449 w 4285274"/>
              <a:gd name="connsiteY9" fmla="*/ 375988 h 2062523"/>
              <a:gd name="connsiteX10" fmla="*/ 595 w 4285274"/>
              <a:gd name="connsiteY10" fmla="*/ 1249012 h 2062523"/>
              <a:gd name="connsiteX11" fmla="*/ 1036029 w 4285274"/>
              <a:gd name="connsiteY11" fmla="*/ 1343833 h 2062523"/>
              <a:gd name="connsiteX12" fmla="*/ 1400970 w 4285274"/>
              <a:gd name="connsiteY12" fmla="*/ 1257060 h 2062523"/>
              <a:gd name="connsiteX13" fmla="*/ 1585098 w 4285274"/>
              <a:gd name="connsiteY13" fmla="*/ 993961 h 2062523"/>
              <a:gd name="connsiteX14" fmla="*/ 1806611 w 4285274"/>
              <a:gd name="connsiteY14" fmla="*/ 1185565 h 2062523"/>
              <a:gd name="connsiteX15" fmla="*/ 1805802 w 4285274"/>
              <a:gd name="connsiteY15" fmla="*/ 1967168 h 2062523"/>
              <a:gd name="connsiteX16" fmla="*/ 1900947 w 4285274"/>
              <a:gd name="connsiteY16" fmla="*/ 2062523 h 2062523"/>
              <a:gd name="connsiteX17" fmla="*/ 1901052 w 4285274"/>
              <a:gd name="connsiteY17" fmla="*/ 2062523 h 2062523"/>
              <a:gd name="connsiteX18" fmla="*/ 1996302 w 4285274"/>
              <a:gd name="connsiteY18" fmla="*/ 1967378 h 2062523"/>
              <a:gd name="connsiteX19" fmla="*/ 1997111 w 4285274"/>
              <a:gd name="connsiteY19" fmla="*/ 1185680 h 2062523"/>
              <a:gd name="connsiteX20" fmla="*/ 2420583 w 4285274"/>
              <a:gd name="connsiteY20" fmla="*/ 839627 h 2062523"/>
              <a:gd name="connsiteX21" fmla="*/ 2696103 w 4285274"/>
              <a:gd name="connsiteY21" fmla="*/ 1268824 h 2062523"/>
              <a:gd name="connsiteX22" fmla="*/ 3216330 w 4285274"/>
              <a:gd name="connsiteY22" fmla="*/ 1392525 h 2062523"/>
              <a:gd name="connsiteX23" fmla="*/ 1289328 w 4285274"/>
              <a:gd name="connsiteY23" fmla="*/ 1102689 h 2062523"/>
              <a:gd name="connsiteX24" fmla="*/ 1066233 w 4285274"/>
              <a:gd name="connsiteY24" fmla="*/ 1155743 h 2062523"/>
              <a:gd name="connsiteX25" fmla="*/ 274458 w 4285274"/>
              <a:gd name="connsiteY25" fmla="*/ 1160696 h 2062523"/>
              <a:gd name="connsiteX26" fmla="*/ 1081092 w 4285274"/>
              <a:gd name="connsiteY26" fmla="*/ 557687 h 2062523"/>
              <a:gd name="connsiteX27" fmla="*/ 1161245 w 4285274"/>
              <a:gd name="connsiteY27" fmla="*/ 564078 h 2062523"/>
              <a:gd name="connsiteX28" fmla="*/ 1394198 w 4285274"/>
              <a:gd name="connsiteY28" fmla="*/ 754883 h 2062523"/>
              <a:gd name="connsiteX29" fmla="*/ 1079016 w 4285274"/>
              <a:gd name="connsiteY29" fmla="*/ 745949 h 2062523"/>
              <a:gd name="connsiteX30" fmla="*/ 990728 w 4285274"/>
              <a:gd name="connsiteY30" fmla="*/ 847685 h 2062523"/>
              <a:gd name="connsiteX31" fmla="*/ 1092465 w 4285274"/>
              <a:gd name="connsiteY31" fmla="*/ 935972 h 2062523"/>
              <a:gd name="connsiteX32" fmla="*/ 1400141 w 4285274"/>
              <a:gd name="connsiteY32" fmla="*/ 947917 h 2062523"/>
              <a:gd name="connsiteX33" fmla="*/ 1289328 w 4285274"/>
              <a:gd name="connsiteY33" fmla="*/ 1102689 h 2062523"/>
              <a:gd name="connsiteX34" fmla="*/ 3186136 w 4285274"/>
              <a:gd name="connsiteY34" fmla="*/ 1204425 h 2062523"/>
              <a:gd name="connsiteX35" fmla="*/ 2807756 w 4285274"/>
              <a:gd name="connsiteY35" fmla="*/ 1114442 h 2062523"/>
              <a:gd name="connsiteX36" fmla="*/ 2606159 w 4285274"/>
              <a:gd name="connsiteY36" fmla="*/ 795850 h 2062523"/>
              <a:gd name="connsiteX37" fmla="*/ 2625219 w 4285274"/>
              <a:gd name="connsiteY37" fmla="*/ 792574 h 2062523"/>
              <a:gd name="connsiteX38" fmla="*/ 3315809 w 4285274"/>
              <a:gd name="connsiteY38" fmla="*/ 788192 h 2062523"/>
              <a:gd name="connsiteX39" fmla="*/ 3424366 w 4285274"/>
              <a:gd name="connsiteY39" fmla="*/ 708449 h 2062523"/>
              <a:gd name="connsiteX40" fmla="*/ 3344623 w 4285274"/>
              <a:gd name="connsiteY40" fmla="*/ 599892 h 2062523"/>
              <a:gd name="connsiteX41" fmla="*/ 2607188 w 4285274"/>
              <a:gd name="connsiteY41" fmla="*/ 602655 h 2062523"/>
              <a:gd name="connsiteX42" fmla="*/ 2693808 w 4285274"/>
              <a:gd name="connsiteY42" fmla="*/ 404887 h 2062523"/>
              <a:gd name="connsiteX43" fmla="*/ 3024992 w 4285274"/>
              <a:gd name="connsiteY43" fmla="*/ 200947 h 2062523"/>
              <a:gd name="connsiteX44" fmla="*/ 4285274 w 4285274"/>
              <a:gd name="connsiteY44" fmla="*/ 1105260 h 2062523"/>
              <a:gd name="connsiteX45" fmla="*/ 3186136 w 4285274"/>
              <a:gd name="connsiteY45" fmla="*/ 1204425 h 2062523"/>
              <a:gd name="connsiteX0" fmla="*/ 3216330 w 4559151"/>
              <a:gd name="connsiteY0" fmla="*/ 1404624 h 2074622"/>
              <a:gd name="connsiteX1" fmla="*/ 4551824 w 4559151"/>
              <a:gd name="connsiteY1" fmla="*/ 1229329 h 2074622"/>
              <a:gd name="connsiteX2" fmla="*/ 3719060 w 4559151"/>
              <a:gd name="connsiteY2" fmla="*/ 167098 h 2074622"/>
              <a:gd name="connsiteX3" fmla="*/ 2994779 w 4559151"/>
              <a:gd name="connsiteY3" fmla="*/ 24956 h 2074622"/>
              <a:gd name="connsiteX4" fmla="*/ 2539446 w 4559151"/>
              <a:gd name="connsiteY4" fmla="*/ 305343 h 2074622"/>
              <a:gd name="connsiteX5" fmla="*/ 2409096 w 4559151"/>
              <a:gd name="connsiteY5" fmla="*/ 656864 h 2074622"/>
              <a:gd name="connsiteX6" fmla="*/ 2042793 w 4559151"/>
              <a:gd name="connsiteY6" fmla="*/ 821408 h 2074622"/>
              <a:gd name="connsiteX7" fmla="*/ 1886688 w 4559151"/>
              <a:gd name="connsiteY7" fmla="*/ 970265 h 2074622"/>
              <a:gd name="connsiteX8" fmla="*/ 1599805 w 4559151"/>
              <a:gd name="connsiteY8" fmla="*/ 809759 h 2074622"/>
              <a:gd name="connsiteX9" fmla="*/ 1191449 w 4559151"/>
              <a:gd name="connsiteY9" fmla="*/ 388087 h 2074622"/>
              <a:gd name="connsiteX10" fmla="*/ 595 w 4559151"/>
              <a:gd name="connsiteY10" fmla="*/ 1261111 h 2074622"/>
              <a:gd name="connsiteX11" fmla="*/ 1036029 w 4559151"/>
              <a:gd name="connsiteY11" fmla="*/ 1355932 h 2074622"/>
              <a:gd name="connsiteX12" fmla="*/ 1400970 w 4559151"/>
              <a:gd name="connsiteY12" fmla="*/ 1269159 h 2074622"/>
              <a:gd name="connsiteX13" fmla="*/ 1585098 w 4559151"/>
              <a:gd name="connsiteY13" fmla="*/ 1006060 h 2074622"/>
              <a:gd name="connsiteX14" fmla="*/ 1806611 w 4559151"/>
              <a:gd name="connsiteY14" fmla="*/ 1197664 h 2074622"/>
              <a:gd name="connsiteX15" fmla="*/ 1805802 w 4559151"/>
              <a:gd name="connsiteY15" fmla="*/ 1979267 h 2074622"/>
              <a:gd name="connsiteX16" fmla="*/ 1900947 w 4559151"/>
              <a:gd name="connsiteY16" fmla="*/ 2074622 h 2074622"/>
              <a:gd name="connsiteX17" fmla="*/ 1901052 w 4559151"/>
              <a:gd name="connsiteY17" fmla="*/ 2074622 h 2074622"/>
              <a:gd name="connsiteX18" fmla="*/ 1996302 w 4559151"/>
              <a:gd name="connsiteY18" fmla="*/ 1979477 h 2074622"/>
              <a:gd name="connsiteX19" fmla="*/ 1997111 w 4559151"/>
              <a:gd name="connsiteY19" fmla="*/ 1197779 h 2074622"/>
              <a:gd name="connsiteX20" fmla="*/ 2420583 w 4559151"/>
              <a:gd name="connsiteY20" fmla="*/ 851726 h 2074622"/>
              <a:gd name="connsiteX21" fmla="*/ 2696103 w 4559151"/>
              <a:gd name="connsiteY21" fmla="*/ 1280923 h 2074622"/>
              <a:gd name="connsiteX22" fmla="*/ 3216330 w 4559151"/>
              <a:gd name="connsiteY22" fmla="*/ 1404624 h 2074622"/>
              <a:gd name="connsiteX23" fmla="*/ 1289328 w 4559151"/>
              <a:gd name="connsiteY23" fmla="*/ 1114788 h 2074622"/>
              <a:gd name="connsiteX24" fmla="*/ 1066233 w 4559151"/>
              <a:gd name="connsiteY24" fmla="*/ 1167842 h 2074622"/>
              <a:gd name="connsiteX25" fmla="*/ 274458 w 4559151"/>
              <a:gd name="connsiteY25" fmla="*/ 1172795 h 2074622"/>
              <a:gd name="connsiteX26" fmla="*/ 1081092 w 4559151"/>
              <a:gd name="connsiteY26" fmla="*/ 569786 h 2074622"/>
              <a:gd name="connsiteX27" fmla="*/ 1161245 w 4559151"/>
              <a:gd name="connsiteY27" fmla="*/ 576177 h 2074622"/>
              <a:gd name="connsiteX28" fmla="*/ 1394198 w 4559151"/>
              <a:gd name="connsiteY28" fmla="*/ 766982 h 2074622"/>
              <a:gd name="connsiteX29" fmla="*/ 1079016 w 4559151"/>
              <a:gd name="connsiteY29" fmla="*/ 758048 h 2074622"/>
              <a:gd name="connsiteX30" fmla="*/ 990728 w 4559151"/>
              <a:gd name="connsiteY30" fmla="*/ 859784 h 2074622"/>
              <a:gd name="connsiteX31" fmla="*/ 1092465 w 4559151"/>
              <a:gd name="connsiteY31" fmla="*/ 948071 h 2074622"/>
              <a:gd name="connsiteX32" fmla="*/ 1400141 w 4559151"/>
              <a:gd name="connsiteY32" fmla="*/ 960016 h 2074622"/>
              <a:gd name="connsiteX33" fmla="*/ 1289328 w 4559151"/>
              <a:gd name="connsiteY33" fmla="*/ 1114788 h 2074622"/>
              <a:gd name="connsiteX34" fmla="*/ 3186136 w 4559151"/>
              <a:gd name="connsiteY34" fmla="*/ 1216524 h 2074622"/>
              <a:gd name="connsiteX35" fmla="*/ 2807756 w 4559151"/>
              <a:gd name="connsiteY35" fmla="*/ 1126541 h 2074622"/>
              <a:gd name="connsiteX36" fmla="*/ 2606159 w 4559151"/>
              <a:gd name="connsiteY36" fmla="*/ 807949 h 2074622"/>
              <a:gd name="connsiteX37" fmla="*/ 2625219 w 4559151"/>
              <a:gd name="connsiteY37" fmla="*/ 804673 h 2074622"/>
              <a:gd name="connsiteX38" fmla="*/ 3315809 w 4559151"/>
              <a:gd name="connsiteY38" fmla="*/ 800291 h 2074622"/>
              <a:gd name="connsiteX39" fmla="*/ 3424366 w 4559151"/>
              <a:gd name="connsiteY39" fmla="*/ 720548 h 2074622"/>
              <a:gd name="connsiteX40" fmla="*/ 3344623 w 4559151"/>
              <a:gd name="connsiteY40" fmla="*/ 611991 h 2074622"/>
              <a:gd name="connsiteX41" fmla="*/ 2607188 w 4559151"/>
              <a:gd name="connsiteY41" fmla="*/ 614754 h 2074622"/>
              <a:gd name="connsiteX42" fmla="*/ 2693808 w 4559151"/>
              <a:gd name="connsiteY42" fmla="*/ 416986 h 2074622"/>
              <a:gd name="connsiteX43" fmla="*/ 3024992 w 4559151"/>
              <a:gd name="connsiteY43" fmla="*/ 213046 h 2074622"/>
              <a:gd name="connsiteX44" fmla="*/ 4285274 w 4559151"/>
              <a:gd name="connsiteY44" fmla="*/ 1117359 h 2074622"/>
              <a:gd name="connsiteX45" fmla="*/ 3186136 w 4559151"/>
              <a:gd name="connsiteY45" fmla="*/ 1216524 h 2074622"/>
              <a:gd name="connsiteX0" fmla="*/ 3216330 w 4559151"/>
              <a:gd name="connsiteY0" fmla="*/ 1404624 h 2074622"/>
              <a:gd name="connsiteX1" fmla="*/ 4551824 w 4559151"/>
              <a:gd name="connsiteY1" fmla="*/ 1229329 h 2074622"/>
              <a:gd name="connsiteX2" fmla="*/ 3719060 w 4559151"/>
              <a:gd name="connsiteY2" fmla="*/ 167098 h 2074622"/>
              <a:gd name="connsiteX3" fmla="*/ 2994779 w 4559151"/>
              <a:gd name="connsiteY3" fmla="*/ 24956 h 2074622"/>
              <a:gd name="connsiteX4" fmla="*/ 2539446 w 4559151"/>
              <a:gd name="connsiteY4" fmla="*/ 305343 h 2074622"/>
              <a:gd name="connsiteX5" fmla="*/ 2409096 w 4559151"/>
              <a:gd name="connsiteY5" fmla="*/ 656864 h 2074622"/>
              <a:gd name="connsiteX6" fmla="*/ 2042793 w 4559151"/>
              <a:gd name="connsiteY6" fmla="*/ 821408 h 2074622"/>
              <a:gd name="connsiteX7" fmla="*/ 1886688 w 4559151"/>
              <a:gd name="connsiteY7" fmla="*/ 970265 h 2074622"/>
              <a:gd name="connsiteX8" fmla="*/ 1599805 w 4559151"/>
              <a:gd name="connsiteY8" fmla="*/ 809759 h 2074622"/>
              <a:gd name="connsiteX9" fmla="*/ 1191449 w 4559151"/>
              <a:gd name="connsiteY9" fmla="*/ 388087 h 2074622"/>
              <a:gd name="connsiteX10" fmla="*/ 595 w 4559151"/>
              <a:gd name="connsiteY10" fmla="*/ 1261111 h 2074622"/>
              <a:gd name="connsiteX11" fmla="*/ 1036029 w 4559151"/>
              <a:gd name="connsiteY11" fmla="*/ 1355932 h 2074622"/>
              <a:gd name="connsiteX12" fmla="*/ 1400970 w 4559151"/>
              <a:gd name="connsiteY12" fmla="*/ 1269159 h 2074622"/>
              <a:gd name="connsiteX13" fmla="*/ 1585098 w 4559151"/>
              <a:gd name="connsiteY13" fmla="*/ 1006060 h 2074622"/>
              <a:gd name="connsiteX14" fmla="*/ 1806611 w 4559151"/>
              <a:gd name="connsiteY14" fmla="*/ 1197664 h 2074622"/>
              <a:gd name="connsiteX15" fmla="*/ 1805802 w 4559151"/>
              <a:gd name="connsiteY15" fmla="*/ 1979267 h 2074622"/>
              <a:gd name="connsiteX16" fmla="*/ 1900947 w 4559151"/>
              <a:gd name="connsiteY16" fmla="*/ 2074622 h 2074622"/>
              <a:gd name="connsiteX17" fmla="*/ 1901052 w 4559151"/>
              <a:gd name="connsiteY17" fmla="*/ 2074622 h 2074622"/>
              <a:gd name="connsiteX18" fmla="*/ 1996302 w 4559151"/>
              <a:gd name="connsiteY18" fmla="*/ 1979477 h 2074622"/>
              <a:gd name="connsiteX19" fmla="*/ 1997111 w 4559151"/>
              <a:gd name="connsiteY19" fmla="*/ 1197779 h 2074622"/>
              <a:gd name="connsiteX20" fmla="*/ 2420583 w 4559151"/>
              <a:gd name="connsiteY20" fmla="*/ 851726 h 2074622"/>
              <a:gd name="connsiteX21" fmla="*/ 2696103 w 4559151"/>
              <a:gd name="connsiteY21" fmla="*/ 1280923 h 2074622"/>
              <a:gd name="connsiteX22" fmla="*/ 3216330 w 4559151"/>
              <a:gd name="connsiteY22" fmla="*/ 1404624 h 2074622"/>
              <a:gd name="connsiteX23" fmla="*/ 1289328 w 4559151"/>
              <a:gd name="connsiteY23" fmla="*/ 1114788 h 2074622"/>
              <a:gd name="connsiteX24" fmla="*/ 1066233 w 4559151"/>
              <a:gd name="connsiteY24" fmla="*/ 1167842 h 2074622"/>
              <a:gd name="connsiteX25" fmla="*/ 1081092 w 4559151"/>
              <a:gd name="connsiteY25" fmla="*/ 569786 h 2074622"/>
              <a:gd name="connsiteX26" fmla="*/ 1161245 w 4559151"/>
              <a:gd name="connsiteY26" fmla="*/ 576177 h 2074622"/>
              <a:gd name="connsiteX27" fmla="*/ 1394198 w 4559151"/>
              <a:gd name="connsiteY27" fmla="*/ 766982 h 2074622"/>
              <a:gd name="connsiteX28" fmla="*/ 1079016 w 4559151"/>
              <a:gd name="connsiteY28" fmla="*/ 758048 h 2074622"/>
              <a:gd name="connsiteX29" fmla="*/ 990728 w 4559151"/>
              <a:gd name="connsiteY29" fmla="*/ 859784 h 2074622"/>
              <a:gd name="connsiteX30" fmla="*/ 1092465 w 4559151"/>
              <a:gd name="connsiteY30" fmla="*/ 948071 h 2074622"/>
              <a:gd name="connsiteX31" fmla="*/ 1400141 w 4559151"/>
              <a:gd name="connsiteY31" fmla="*/ 960016 h 2074622"/>
              <a:gd name="connsiteX32" fmla="*/ 1289328 w 4559151"/>
              <a:gd name="connsiteY32" fmla="*/ 1114788 h 2074622"/>
              <a:gd name="connsiteX33" fmla="*/ 3186136 w 4559151"/>
              <a:gd name="connsiteY33" fmla="*/ 1216524 h 2074622"/>
              <a:gd name="connsiteX34" fmla="*/ 2807756 w 4559151"/>
              <a:gd name="connsiteY34" fmla="*/ 1126541 h 2074622"/>
              <a:gd name="connsiteX35" fmla="*/ 2606159 w 4559151"/>
              <a:gd name="connsiteY35" fmla="*/ 807949 h 2074622"/>
              <a:gd name="connsiteX36" fmla="*/ 2625219 w 4559151"/>
              <a:gd name="connsiteY36" fmla="*/ 804673 h 2074622"/>
              <a:gd name="connsiteX37" fmla="*/ 3315809 w 4559151"/>
              <a:gd name="connsiteY37" fmla="*/ 800291 h 2074622"/>
              <a:gd name="connsiteX38" fmla="*/ 3424366 w 4559151"/>
              <a:gd name="connsiteY38" fmla="*/ 720548 h 2074622"/>
              <a:gd name="connsiteX39" fmla="*/ 3344623 w 4559151"/>
              <a:gd name="connsiteY39" fmla="*/ 611991 h 2074622"/>
              <a:gd name="connsiteX40" fmla="*/ 2607188 w 4559151"/>
              <a:gd name="connsiteY40" fmla="*/ 614754 h 2074622"/>
              <a:gd name="connsiteX41" fmla="*/ 2693808 w 4559151"/>
              <a:gd name="connsiteY41" fmla="*/ 416986 h 2074622"/>
              <a:gd name="connsiteX42" fmla="*/ 3024992 w 4559151"/>
              <a:gd name="connsiteY42" fmla="*/ 213046 h 2074622"/>
              <a:gd name="connsiteX43" fmla="*/ 4285274 w 4559151"/>
              <a:gd name="connsiteY43" fmla="*/ 1117359 h 2074622"/>
              <a:gd name="connsiteX44" fmla="*/ 3186136 w 4559151"/>
              <a:gd name="connsiteY44" fmla="*/ 1216524 h 2074622"/>
              <a:gd name="connsiteX0" fmla="*/ 2225844 w 3568665"/>
              <a:gd name="connsiteY0" fmla="*/ 1404624 h 2074622"/>
              <a:gd name="connsiteX1" fmla="*/ 3561338 w 3568665"/>
              <a:gd name="connsiteY1" fmla="*/ 1229329 h 2074622"/>
              <a:gd name="connsiteX2" fmla="*/ 2728574 w 3568665"/>
              <a:gd name="connsiteY2" fmla="*/ 167098 h 2074622"/>
              <a:gd name="connsiteX3" fmla="*/ 2004293 w 3568665"/>
              <a:gd name="connsiteY3" fmla="*/ 24956 h 2074622"/>
              <a:gd name="connsiteX4" fmla="*/ 1548960 w 3568665"/>
              <a:gd name="connsiteY4" fmla="*/ 305343 h 2074622"/>
              <a:gd name="connsiteX5" fmla="*/ 1418610 w 3568665"/>
              <a:gd name="connsiteY5" fmla="*/ 656864 h 2074622"/>
              <a:gd name="connsiteX6" fmla="*/ 1052307 w 3568665"/>
              <a:gd name="connsiteY6" fmla="*/ 821408 h 2074622"/>
              <a:gd name="connsiteX7" fmla="*/ 896202 w 3568665"/>
              <a:gd name="connsiteY7" fmla="*/ 970265 h 2074622"/>
              <a:gd name="connsiteX8" fmla="*/ 609319 w 3568665"/>
              <a:gd name="connsiteY8" fmla="*/ 809759 h 2074622"/>
              <a:gd name="connsiteX9" fmla="*/ 200963 w 3568665"/>
              <a:gd name="connsiteY9" fmla="*/ 388087 h 2074622"/>
              <a:gd name="connsiteX10" fmla="*/ 45543 w 3568665"/>
              <a:gd name="connsiteY10" fmla="*/ 1355932 h 2074622"/>
              <a:gd name="connsiteX11" fmla="*/ 410484 w 3568665"/>
              <a:gd name="connsiteY11" fmla="*/ 1269159 h 2074622"/>
              <a:gd name="connsiteX12" fmla="*/ 594612 w 3568665"/>
              <a:gd name="connsiteY12" fmla="*/ 1006060 h 2074622"/>
              <a:gd name="connsiteX13" fmla="*/ 816125 w 3568665"/>
              <a:gd name="connsiteY13" fmla="*/ 1197664 h 2074622"/>
              <a:gd name="connsiteX14" fmla="*/ 815316 w 3568665"/>
              <a:gd name="connsiteY14" fmla="*/ 1979267 h 2074622"/>
              <a:gd name="connsiteX15" fmla="*/ 910461 w 3568665"/>
              <a:gd name="connsiteY15" fmla="*/ 2074622 h 2074622"/>
              <a:gd name="connsiteX16" fmla="*/ 910566 w 3568665"/>
              <a:gd name="connsiteY16" fmla="*/ 2074622 h 2074622"/>
              <a:gd name="connsiteX17" fmla="*/ 1005816 w 3568665"/>
              <a:gd name="connsiteY17" fmla="*/ 1979477 h 2074622"/>
              <a:gd name="connsiteX18" fmla="*/ 1006625 w 3568665"/>
              <a:gd name="connsiteY18" fmla="*/ 1197779 h 2074622"/>
              <a:gd name="connsiteX19" fmla="*/ 1430097 w 3568665"/>
              <a:gd name="connsiteY19" fmla="*/ 851726 h 2074622"/>
              <a:gd name="connsiteX20" fmla="*/ 1705617 w 3568665"/>
              <a:gd name="connsiteY20" fmla="*/ 1280923 h 2074622"/>
              <a:gd name="connsiteX21" fmla="*/ 2225844 w 3568665"/>
              <a:gd name="connsiteY21" fmla="*/ 1404624 h 2074622"/>
              <a:gd name="connsiteX22" fmla="*/ 298842 w 3568665"/>
              <a:gd name="connsiteY22" fmla="*/ 1114788 h 2074622"/>
              <a:gd name="connsiteX23" fmla="*/ 75747 w 3568665"/>
              <a:gd name="connsiteY23" fmla="*/ 1167842 h 2074622"/>
              <a:gd name="connsiteX24" fmla="*/ 90606 w 3568665"/>
              <a:gd name="connsiteY24" fmla="*/ 569786 h 2074622"/>
              <a:gd name="connsiteX25" fmla="*/ 170759 w 3568665"/>
              <a:gd name="connsiteY25" fmla="*/ 576177 h 2074622"/>
              <a:gd name="connsiteX26" fmla="*/ 403712 w 3568665"/>
              <a:gd name="connsiteY26" fmla="*/ 766982 h 2074622"/>
              <a:gd name="connsiteX27" fmla="*/ 88530 w 3568665"/>
              <a:gd name="connsiteY27" fmla="*/ 758048 h 2074622"/>
              <a:gd name="connsiteX28" fmla="*/ 242 w 3568665"/>
              <a:gd name="connsiteY28" fmla="*/ 859784 h 2074622"/>
              <a:gd name="connsiteX29" fmla="*/ 101979 w 3568665"/>
              <a:gd name="connsiteY29" fmla="*/ 948071 h 2074622"/>
              <a:gd name="connsiteX30" fmla="*/ 409655 w 3568665"/>
              <a:gd name="connsiteY30" fmla="*/ 960016 h 2074622"/>
              <a:gd name="connsiteX31" fmla="*/ 298842 w 3568665"/>
              <a:gd name="connsiteY31" fmla="*/ 1114788 h 2074622"/>
              <a:gd name="connsiteX32" fmla="*/ 2195650 w 3568665"/>
              <a:gd name="connsiteY32" fmla="*/ 1216524 h 2074622"/>
              <a:gd name="connsiteX33" fmla="*/ 1817270 w 3568665"/>
              <a:gd name="connsiteY33" fmla="*/ 1126541 h 2074622"/>
              <a:gd name="connsiteX34" fmla="*/ 1615673 w 3568665"/>
              <a:gd name="connsiteY34" fmla="*/ 807949 h 2074622"/>
              <a:gd name="connsiteX35" fmla="*/ 1634733 w 3568665"/>
              <a:gd name="connsiteY35" fmla="*/ 804673 h 2074622"/>
              <a:gd name="connsiteX36" fmla="*/ 2325323 w 3568665"/>
              <a:gd name="connsiteY36" fmla="*/ 800291 h 2074622"/>
              <a:gd name="connsiteX37" fmla="*/ 2433880 w 3568665"/>
              <a:gd name="connsiteY37" fmla="*/ 720548 h 2074622"/>
              <a:gd name="connsiteX38" fmla="*/ 2354137 w 3568665"/>
              <a:gd name="connsiteY38" fmla="*/ 611991 h 2074622"/>
              <a:gd name="connsiteX39" fmla="*/ 1616702 w 3568665"/>
              <a:gd name="connsiteY39" fmla="*/ 614754 h 2074622"/>
              <a:gd name="connsiteX40" fmla="*/ 1703322 w 3568665"/>
              <a:gd name="connsiteY40" fmla="*/ 416986 h 2074622"/>
              <a:gd name="connsiteX41" fmla="*/ 2034506 w 3568665"/>
              <a:gd name="connsiteY41" fmla="*/ 213046 h 2074622"/>
              <a:gd name="connsiteX42" fmla="*/ 3294788 w 3568665"/>
              <a:gd name="connsiteY42" fmla="*/ 1117359 h 2074622"/>
              <a:gd name="connsiteX43" fmla="*/ 2195650 w 3568665"/>
              <a:gd name="connsiteY43" fmla="*/ 1216524 h 2074622"/>
              <a:gd name="connsiteX0" fmla="*/ 2187619 w 3530440"/>
              <a:gd name="connsiteY0" fmla="*/ 1404624 h 2074622"/>
              <a:gd name="connsiteX1" fmla="*/ 3523113 w 3530440"/>
              <a:gd name="connsiteY1" fmla="*/ 1229329 h 2074622"/>
              <a:gd name="connsiteX2" fmla="*/ 2690349 w 3530440"/>
              <a:gd name="connsiteY2" fmla="*/ 167098 h 2074622"/>
              <a:gd name="connsiteX3" fmla="*/ 1966068 w 3530440"/>
              <a:gd name="connsiteY3" fmla="*/ 24956 h 2074622"/>
              <a:gd name="connsiteX4" fmla="*/ 1510735 w 3530440"/>
              <a:gd name="connsiteY4" fmla="*/ 305343 h 2074622"/>
              <a:gd name="connsiteX5" fmla="*/ 1380385 w 3530440"/>
              <a:gd name="connsiteY5" fmla="*/ 656864 h 2074622"/>
              <a:gd name="connsiteX6" fmla="*/ 1014082 w 3530440"/>
              <a:gd name="connsiteY6" fmla="*/ 821408 h 2074622"/>
              <a:gd name="connsiteX7" fmla="*/ 857977 w 3530440"/>
              <a:gd name="connsiteY7" fmla="*/ 970265 h 2074622"/>
              <a:gd name="connsiteX8" fmla="*/ 571094 w 3530440"/>
              <a:gd name="connsiteY8" fmla="*/ 809759 h 2074622"/>
              <a:gd name="connsiteX9" fmla="*/ 162738 w 3530440"/>
              <a:gd name="connsiteY9" fmla="*/ 388087 h 2074622"/>
              <a:gd name="connsiteX10" fmla="*/ 7318 w 3530440"/>
              <a:gd name="connsiteY10" fmla="*/ 1355932 h 2074622"/>
              <a:gd name="connsiteX11" fmla="*/ 372259 w 3530440"/>
              <a:gd name="connsiteY11" fmla="*/ 1269159 h 2074622"/>
              <a:gd name="connsiteX12" fmla="*/ 556387 w 3530440"/>
              <a:gd name="connsiteY12" fmla="*/ 1006060 h 2074622"/>
              <a:gd name="connsiteX13" fmla="*/ 777900 w 3530440"/>
              <a:gd name="connsiteY13" fmla="*/ 1197664 h 2074622"/>
              <a:gd name="connsiteX14" fmla="*/ 777091 w 3530440"/>
              <a:gd name="connsiteY14" fmla="*/ 1979267 h 2074622"/>
              <a:gd name="connsiteX15" fmla="*/ 872236 w 3530440"/>
              <a:gd name="connsiteY15" fmla="*/ 2074622 h 2074622"/>
              <a:gd name="connsiteX16" fmla="*/ 872341 w 3530440"/>
              <a:gd name="connsiteY16" fmla="*/ 2074622 h 2074622"/>
              <a:gd name="connsiteX17" fmla="*/ 967591 w 3530440"/>
              <a:gd name="connsiteY17" fmla="*/ 1979477 h 2074622"/>
              <a:gd name="connsiteX18" fmla="*/ 968400 w 3530440"/>
              <a:gd name="connsiteY18" fmla="*/ 1197779 h 2074622"/>
              <a:gd name="connsiteX19" fmla="*/ 1391872 w 3530440"/>
              <a:gd name="connsiteY19" fmla="*/ 851726 h 2074622"/>
              <a:gd name="connsiteX20" fmla="*/ 1667392 w 3530440"/>
              <a:gd name="connsiteY20" fmla="*/ 1280923 h 2074622"/>
              <a:gd name="connsiteX21" fmla="*/ 2187619 w 3530440"/>
              <a:gd name="connsiteY21" fmla="*/ 1404624 h 2074622"/>
              <a:gd name="connsiteX22" fmla="*/ 260617 w 3530440"/>
              <a:gd name="connsiteY22" fmla="*/ 1114788 h 2074622"/>
              <a:gd name="connsiteX23" fmla="*/ 37522 w 3530440"/>
              <a:gd name="connsiteY23" fmla="*/ 1167842 h 2074622"/>
              <a:gd name="connsiteX24" fmla="*/ 52381 w 3530440"/>
              <a:gd name="connsiteY24" fmla="*/ 569786 h 2074622"/>
              <a:gd name="connsiteX25" fmla="*/ 132534 w 3530440"/>
              <a:gd name="connsiteY25" fmla="*/ 576177 h 2074622"/>
              <a:gd name="connsiteX26" fmla="*/ 365487 w 3530440"/>
              <a:gd name="connsiteY26" fmla="*/ 766982 h 2074622"/>
              <a:gd name="connsiteX27" fmla="*/ 50305 w 3530440"/>
              <a:gd name="connsiteY27" fmla="*/ 758048 h 2074622"/>
              <a:gd name="connsiteX28" fmla="*/ 63754 w 3530440"/>
              <a:gd name="connsiteY28" fmla="*/ 948071 h 2074622"/>
              <a:gd name="connsiteX29" fmla="*/ 371430 w 3530440"/>
              <a:gd name="connsiteY29" fmla="*/ 960016 h 2074622"/>
              <a:gd name="connsiteX30" fmla="*/ 260617 w 3530440"/>
              <a:gd name="connsiteY30" fmla="*/ 1114788 h 2074622"/>
              <a:gd name="connsiteX31" fmla="*/ 2157425 w 3530440"/>
              <a:gd name="connsiteY31" fmla="*/ 1216524 h 2074622"/>
              <a:gd name="connsiteX32" fmla="*/ 1779045 w 3530440"/>
              <a:gd name="connsiteY32" fmla="*/ 1126541 h 2074622"/>
              <a:gd name="connsiteX33" fmla="*/ 1577448 w 3530440"/>
              <a:gd name="connsiteY33" fmla="*/ 807949 h 2074622"/>
              <a:gd name="connsiteX34" fmla="*/ 1596508 w 3530440"/>
              <a:gd name="connsiteY34" fmla="*/ 804673 h 2074622"/>
              <a:gd name="connsiteX35" fmla="*/ 2287098 w 3530440"/>
              <a:gd name="connsiteY35" fmla="*/ 800291 h 2074622"/>
              <a:gd name="connsiteX36" fmla="*/ 2395655 w 3530440"/>
              <a:gd name="connsiteY36" fmla="*/ 720548 h 2074622"/>
              <a:gd name="connsiteX37" fmla="*/ 2315912 w 3530440"/>
              <a:gd name="connsiteY37" fmla="*/ 611991 h 2074622"/>
              <a:gd name="connsiteX38" fmla="*/ 1578477 w 3530440"/>
              <a:gd name="connsiteY38" fmla="*/ 614754 h 2074622"/>
              <a:gd name="connsiteX39" fmla="*/ 1665097 w 3530440"/>
              <a:gd name="connsiteY39" fmla="*/ 416986 h 2074622"/>
              <a:gd name="connsiteX40" fmla="*/ 1996281 w 3530440"/>
              <a:gd name="connsiteY40" fmla="*/ 213046 h 2074622"/>
              <a:gd name="connsiteX41" fmla="*/ 3256563 w 3530440"/>
              <a:gd name="connsiteY41" fmla="*/ 1117359 h 2074622"/>
              <a:gd name="connsiteX42" fmla="*/ 2157425 w 3530440"/>
              <a:gd name="connsiteY42" fmla="*/ 1216524 h 2074622"/>
              <a:gd name="connsiteX0" fmla="*/ 2187619 w 3530440"/>
              <a:gd name="connsiteY0" fmla="*/ 1404624 h 2074622"/>
              <a:gd name="connsiteX1" fmla="*/ 3523113 w 3530440"/>
              <a:gd name="connsiteY1" fmla="*/ 1229329 h 2074622"/>
              <a:gd name="connsiteX2" fmla="*/ 2690349 w 3530440"/>
              <a:gd name="connsiteY2" fmla="*/ 167098 h 2074622"/>
              <a:gd name="connsiteX3" fmla="*/ 1966068 w 3530440"/>
              <a:gd name="connsiteY3" fmla="*/ 24956 h 2074622"/>
              <a:gd name="connsiteX4" fmla="*/ 1510735 w 3530440"/>
              <a:gd name="connsiteY4" fmla="*/ 305343 h 2074622"/>
              <a:gd name="connsiteX5" fmla="*/ 1380385 w 3530440"/>
              <a:gd name="connsiteY5" fmla="*/ 656864 h 2074622"/>
              <a:gd name="connsiteX6" fmla="*/ 1014082 w 3530440"/>
              <a:gd name="connsiteY6" fmla="*/ 821408 h 2074622"/>
              <a:gd name="connsiteX7" fmla="*/ 857977 w 3530440"/>
              <a:gd name="connsiteY7" fmla="*/ 970265 h 2074622"/>
              <a:gd name="connsiteX8" fmla="*/ 571094 w 3530440"/>
              <a:gd name="connsiteY8" fmla="*/ 809759 h 2074622"/>
              <a:gd name="connsiteX9" fmla="*/ 162738 w 3530440"/>
              <a:gd name="connsiteY9" fmla="*/ 388087 h 2074622"/>
              <a:gd name="connsiteX10" fmla="*/ 7318 w 3530440"/>
              <a:gd name="connsiteY10" fmla="*/ 1355932 h 2074622"/>
              <a:gd name="connsiteX11" fmla="*/ 372259 w 3530440"/>
              <a:gd name="connsiteY11" fmla="*/ 1269159 h 2074622"/>
              <a:gd name="connsiteX12" fmla="*/ 556387 w 3530440"/>
              <a:gd name="connsiteY12" fmla="*/ 1006060 h 2074622"/>
              <a:gd name="connsiteX13" fmla="*/ 777900 w 3530440"/>
              <a:gd name="connsiteY13" fmla="*/ 1197664 h 2074622"/>
              <a:gd name="connsiteX14" fmla="*/ 777091 w 3530440"/>
              <a:gd name="connsiteY14" fmla="*/ 1979267 h 2074622"/>
              <a:gd name="connsiteX15" fmla="*/ 872236 w 3530440"/>
              <a:gd name="connsiteY15" fmla="*/ 2074622 h 2074622"/>
              <a:gd name="connsiteX16" fmla="*/ 872341 w 3530440"/>
              <a:gd name="connsiteY16" fmla="*/ 2074622 h 2074622"/>
              <a:gd name="connsiteX17" fmla="*/ 967591 w 3530440"/>
              <a:gd name="connsiteY17" fmla="*/ 1979477 h 2074622"/>
              <a:gd name="connsiteX18" fmla="*/ 968400 w 3530440"/>
              <a:gd name="connsiteY18" fmla="*/ 1197779 h 2074622"/>
              <a:gd name="connsiteX19" fmla="*/ 1391872 w 3530440"/>
              <a:gd name="connsiteY19" fmla="*/ 851726 h 2074622"/>
              <a:gd name="connsiteX20" fmla="*/ 1667392 w 3530440"/>
              <a:gd name="connsiteY20" fmla="*/ 1280923 h 2074622"/>
              <a:gd name="connsiteX21" fmla="*/ 2187619 w 3530440"/>
              <a:gd name="connsiteY21" fmla="*/ 1404624 h 2074622"/>
              <a:gd name="connsiteX22" fmla="*/ 260617 w 3530440"/>
              <a:gd name="connsiteY22" fmla="*/ 1114788 h 2074622"/>
              <a:gd name="connsiteX23" fmla="*/ 37522 w 3530440"/>
              <a:gd name="connsiteY23" fmla="*/ 1167842 h 2074622"/>
              <a:gd name="connsiteX24" fmla="*/ 52381 w 3530440"/>
              <a:gd name="connsiteY24" fmla="*/ 569786 h 2074622"/>
              <a:gd name="connsiteX25" fmla="*/ 132534 w 3530440"/>
              <a:gd name="connsiteY25" fmla="*/ 576177 h 2074622"/>
              <a:gd name="connsiteX26" fmla="*/ 365487 w 3530440"/>
              <a:gd name="connsiteY26" fmla="*/ 766982 h 2074622"/>
              <a:gd name="connsiteX27" fmla="*/ 63754 w 3530440"/>
              <a:gd name="connsiteY27" fmla="*/ 948071 h 2074622"/>
              <a:gd name="connsiteX28" fmla="*/ 371430 w 3530440"/>
              <a:gd name="connsiteY28" fmla="*/ 960016 h 2074622"/>
              <a:gd name="connsiteX29" fmla="*/ 260617 w 3530440"/>
              <a:gd name="connsiteY29" fmla="*/ 1114788 h 2074622"/>
              <a:gd name="connsiteX30" fmla="*/ 2157425 w 3530440"/>
              <a:gd name="connsiteY30" fmla="*/ 1216524 h 2074622"/>
              <a:gd name="connsiteX31" fmla="*/ 1779045 w 3530440"/>
              <a:gd name="connsiteY31" fmla="*/ 1126541 h 2074622"/>
              <a:gd name="connsiteX32" fmla="*/ 1577448 w 3530440"/>
              <a:gd name="connsiteY32" fmla="*/ 807949 h 2074622"/>
              <a:gd name="connsiteX33" fmla="*/ 1596508 w 3530440"/>
              <a:gd name="connsiteY33" fmla="*/ 804673 h 2074622"/>
              <a:gd name="connsiteX34" fmla="*/ 2287098 w 3530440"/>
              <a:gd name="connsiteY34" fmla="*/ 800291 h 2074622"/>
              <a:gd name="connsiteX35" fmla="*/ 2395655 w 3530440"/>
              <a:gd name="connsiteY35" fmla="*/ 720548 h 2074622"/>
              <a:gd name="connsiteX36" fmla="*/ 2315912 w 3530440"/>
              <a:gd name="connsiteY36" fmla="*/ 611991 h 2074622"/>
              <a:gd name="connsiteX37" fmla="*/ 1578477 w 3530440"/>
              <a:gd name="connsiteY37" fmla="*/ 614754 h 2074622"/>
              <a:gd name="connsiteX38" fmla="*/ 1665097 w 3530440"/>
              <a:gd name="connsiteY38" fmla="*/ 416986 h 2074622"/>
              <a:gd name="connsiteX39" fmla="*/ 1996281 w 3530440"/>
              <a:gd name="connsiteY39" fmla="*/ 213046 h 2074622"/>
              <a:gd name="connsiteX40" fmla="*/ 3256563 w 3530440"/>
              <a:gd name="connsiteY40" fmla="*/ 1117359 h 2074622"/>
              <a:gd name="connsiteX41" fmla="*/ 2157425 w 3530440"/>
              <a:gd name="connsiteY41" fmla="*/ 1216524 h 2074622"/>
              <a:gd name="connsiteX0" fmla="*/ 2187619 w 3530440"/>
              <a:gd name="connsiteY0" fmla="*/ 1404624 h 2074622"/>
              <a:gd name="connsiteX1" fmla="*/ 3523113 w 3530440"/>
              <a:gd name="connsiteY1" fmla="*/ 1229329 h 2074622"/>
              <a:gd name="connsiteX2" fmla="*/ 2690349 w 3530440"/>
              <a:gd name="connsiteY2" fmla="*/ 167098 h 2074622"/>
              <a:gd name="connsiteX3" fmla="*/ 1966068 w 3530440"/>
              <a:gd name="connsiteY3" fmla="*/ 24956 h 2074622"/>
              <a:gd name="connsiteX4" fmla="*/ 1510735 w 3530440"/>
              <a:gd name="connsiteY4" fmla="*/ 305343 h 2074622"/>
              <a:gd name="connsiteX5" fmla="*/ 1380385 w 3530440"/>
              <a:gd name="connsiteY5" fmla="*/ 656864 h 2074622"/>
              <a:gd name="connsiteX6" fmla="*/ 1014082 w 3530440"/>
              <a:gd name="connsiteY6" fmla="*/ 821408 h 2074622"/>
              <a:gd name="connsiteX7" fmla="*/ 857977 w 3530440"/>
              <a:gd name="connsiteY7" fmla="*/ 970265 h 2074622"/>
              <a:gd name="connsiteX8" fmla="*/ 571094 w 3530440"/>
              <a:gd name="connsiteY8" fmla="*/ 809759 h 2074622"/>
              <a:gd name="connsiteX9" fmla="*/ 162738 w 3530440"/>
              <a:gd name="connsiteY9" fmla="*/ 388087 h 2074622"/>
              <a:gd name="connsiteX10" fmla="*/ 7318 w 3530440"/>
              <a:gd name="connsiteY10" fmla="*/ 1355932 h 2074622"/>
              <a:gd name="connsiteX11" fmla="*/ 372259 w 3530440"/>
              <a:gd name="connsiteY11" fmla="*/ 1269159 h 2074622"/>
              <a:gd name="connsiteX12" fmla="*/ 556387 w 3530440"/>
              <a:gd name="connsiteY12" fmla="*/ 1006060 h 2074622"/>
              <a:gd name="connsiteX13" fmla="*/ 777900 w 3530440"/>
              <a:gd name="connsiteY13" fmla="*/ 1197664 h 2074622"/>
              <a:gd name="connsiteX14" fmla="*/ 777091 w 3530440"/>
              <a:gd name="connsiteY14" fmla="*/ 1979267 h 2074622"/>
              <a:gd name="connsiteX15" fmla="*/ 872236 w 3530440"/>
              <a:gd name="connsiteY15" fmla="*/ 2074622 h 2074622"/>
              <a:gd name="connsiteX16" fmla="*/ 872341 w 3530440"/>
              <a:gd name="connsiteY16" fmla="*/ 2074622 h 2074622"/>
              <a:gd name="connsiteX17" fmla="*/ 967591 w 3530440"/>
              <a:gd name="connsiteY17" fmla="*/ 1979477 h 2074622"/>
              <a:gd name="connsiteX18" fmla="*/ 968400 w 3530440"/>
              <a:gd name="connsiteY18" fmla="*/ 1197779 h 2074622"/>
              <a:gd name="connsiteX19" fmla="*/ 1391872 w 3530440"/>
              <a:gd name="connsiteY19" fmla="*/ 851726 h 2074622"/>
              <a:gd name="connsiteX20" fmla="*/ 1667392 w 3530440"/>
              <a:gd name="connsiteY20" fmla="*/ 1280923 h 2074622"/>
              <a:gd name="connsiteX21" fmla="*/ 2187619 w 3530440"/>
              <a:gd name="connsiteY21" fmla="*/ 1404624 h 2074622"/>
              <a:gd name="connsiteX22" fmla="*/ 260617 w 3530440"/>
              <a:gd name="connsiteY22" fmla="*/ 1114788 h 2074622"/>
              <a:gd name="connsiteX23" fmla="*/ 37522 w 3530440"/>
              <a:gd name="connsiteY23" fmla="*/ 1167842 h 2074622"/>
              <a:gd name="connsiteX24" fmla="*/ 52381 w 3530440"/>
              <a:gd name="connsiteY24" fmla="*/ 569786 h 2074622"/>
              <a:gd name="connsiteX25" fmla="*/ 132534 w 3530440"/>
              <a:gd name="connsiteY25" fmla="*/ 576177 h 2074622"/>
              <a:gd name="connsiteX26" fmla="*/ 365487 w 3530440"/>
              <a:gd name="connsiteY26" fmla="*/ 766982 h 2074622"/>
              <a:gd name="connsiteX27" fmla="*/ 371430 w 3530440"/>
              <a:gd name="connsiteY27" fmla="*/ 960016 h 2074622"/>
              <a:gd name="connsiteX28" fmla="*/ 260617 w 3530440"/>
              <a:gd name="connsiteY28" fmla="*/ 1114788 h 2074622"/>
              <a:gd name="connsiteX29" fmla="*/ 2157425 w 3530440"/>
              <a:gd name="connsiteY29" fmla="*/ 1216524 h 2074622"/>
              <a:gd name="connsiteX30" fmla="*/ 1779045 w 3530440"/>
              <a:gd name="connsiteY30" fmla="*/ 1126541 h 2074622"/>
              <a:gd name="connsiteX31" fmla="*/ 1577448 w 3530440"/>
              <a:gd name="connsiteY31" fmla="*/ 807949 h 2074622"/>
              <a:gd name="connsiteX32" fmla="*/ 1596508 w 3530440"/>
              <a:gd name="connsiteY32" fmla="*/ 804673 h 2074622"/>
              <a:gd name="connsiteX33" fmla="*/ 2287098 w 3530440"/>
              <a:gd name="connsiteY33" fmla="*/ 800291 h 2074622"/>
              <a:gd name="connsiteX34" fmla="*/ 2395655 w 3530440"/>
              <a:gd name="connsiteY34" fmla="*/ 720548 h 2074622"/>
              <a:gd name="connsiteX35" fmla="*/ 2315912 w 3530440"/>
              <a:gd name="connsiteY35" fmla="*/ 611991 h 2074622"/>
              <a:gd name="connsiteX36" fmla="*/ 1578477 w 3530440"/>
              <a:gd name="connsiteY36" fmla="*/ 614754 h 2074622"/>
              <a:gd name="connsiteX37" fmla="*/ 1665097 w 3530440"/>
              <a:gd name="connsiteY37" fmla="*/ 416986 h 2074622"/>
              <a:gd name="connsiteX38" fmla="*/ 1996281 w 3530440"/>
              <a:gd name="connsiteY38" fmla="*/ 213046 h 2074622"/>
              <a:gd name="connsiteX39" fmla="*/ 3256563 w 3530440"/>
              <a:gd name="connsiteY39" fmla="*/ 1117359 h 2074622"/>
              <a:gd name="connsiteX40" fmla="*/ 2157425 w 3530440"/>
              <a:gd name="connsiteY40" fmla="*/ 1216524 h 2074622"/>
              <a:gd name="connsiteX0" fmla="*/ 2187619 w 3530440"/>
              <a:gd name="connsiteY0" fmla="*/ 1404624 h 2074622"/>
              <a:gd name="connsiteX1" fmla="*/ 3523113 w 3530440"/>
              <a:gd name="connsiteY1" fmla="*/ 1229329 h 2074622"/>
              <a:gd name="connsiteX2" fmla="*/ 2690349 w 3530440"/>
              <a:gd name="connsiteY2" fmla="*/ 167098 h 2074622"/>
              <a:gd name="connsiteX3" fmla="*/ 1966068 w 3530440"/>
              <a:gd name="connsiteY3" fmla="*/ 24956 h 2074622"/>
              <a:gd name="connsiteX4" fmla="*/ 1510735 w 3530440"/>
              <a:gd name="connsiteY4" fmla="*/ 305343 h 2074622"/>
              <a:gd name="connsiteX5" fmla="*/ 1380385 w 3530440"/>
              <a:gd name="connsiteY5" fmla="*/ 656864 h 2074622"/>
              <a:gd name="connsiteX6" fmla="*/ 1014082 w 3530440"/>
              <a:gd name="connsiteY6" fmla="*/ 821408 h 2074622"/>
              <a:gd name="connsiteX7" fmla="*/ 857977 w 3530440"/>
              <a:gd name="connsiteY7" fmla="*/ 970265 h 2074622"/>
              <a:gd name="connsiteX8" fmla="*/ 571094 w 3530440"/>
              <a:gd name="connsiteY8" fmla="*/ 809759 h 2074622"/>
              <a:gd name="connsiteX9" fmla="*/ 162738 w 3530440"/>
              <a:gd name="connsiteY9" fmla="*/ 388087 h 2074622"/>
              <a:gd name="connsiteX10" fmla="*/ 7318 w 3530440"/>
              <a:gd name="connsiteY10" fmla="*/ 1355932 h 2074622"/>
              <a:gd name="connsiteX11" fmla="*/ 372259 w 3530440"/>
              <a:gd name="connsiteY11" fmla="*/ 1269159 h 2074622"/>
              <a:gd name="connsiteX12" fmla="*/ 556387 w 3530440"/>
              <a:gd name="connsiteY12" fmla="*/ 1006060 h 2074622"/>
              <a:gd name="connsiteX13" fmla="*/ 777900 w 3530440"/>
              <a:gd name="connsiteY13" fmla="*/ 1197664 h 2074622"/>
              <a:gd name="connsiteX14" fmla="*/ 777091 w 3530440"/>
              <a:gd name="connsiteY14" fmla="*/ 1979267 h 2074622"/>
              <a:gd name="connsiteX15" fmla="*/ 872236 w 3530440"/>
              <a:gd name="connsiteY15" fmla="*/ 2074622 h 2074622"/>
              <a:gd name="connsiteX16" fmla="*/ 872341 w 3530440"/>
              <a:gd name="connsiteY16" fmla="*/ 2074622 h 2074622"/>
              <a:gd name="connsiteX17" fmla="*/ 967591 w 3530440"/>
              <a:gd name="connsiteY17" fmla="*/ 1979477 h 2074622"/>
              <a:gd name="connsiteX18" fmla="*/ 968400 w 3530440"/>
              <a:gd name="connsiteY18" fmla="*/ 1197779 h 2074622"/>
              <a:gd name="connsiteX19" fmla="*/ 1391872 w 3530440"/>
              <a:gd name="connsiteY19" fmla="*/ 851726 h 2074622"/>
              <a:gd name="connsiteX20" fmla="*/ 1667392 w 3530440"/>
              <a:gd name="connsiteY20" fmla="*/ 1280923 h 2074622"/>
              <a:gd name="connsiteX21" fmla="*/ 2187619 w 3530440"/>
              <a:gd name="connsiteY21" fmla="*/ 1404624 h 2074622"/>
              <a:gd name="connsiteX22" fmla="*/ 260617 w 3530440"/>
              <a:gd name="connsiteY22" fmla="*/ 1114788 h 2074622"/>
              <a:gd name="connsiteX23" fmla="*/ 37522 w 3530440"/>
              <a:gd name="connsiteY23" fmla="*/ 1167842 h 2074622"/>
              <a:gd name="connsiteX24" fmla="*/ 71431 w 3530440"/>
              <a:gd name="connsiteY24" fmla="*/ 582486 h 2074622"/>
              <a:gd name="connsiteX25" fmla="*/ 132534 w 3530440"/>
              <a:gd name="connsiteY25" fmla="*/ 576177 h 2074622"/>
              <a:gd name="connsiteX26" fmla="*/ 365487 w 3530440"/>
              <a:gd name="connsiteY26" fmla="*/ 766982 h 2074622"/>
              <a:gd name="connsiteX27" fmla="*/ 371430 w 3530440"/>
              <a:gd name="connsiteY27" fmla="*/ 960016 h 2074622"/>
              <a:gd name="connsiteX28" fmla="*/ 260617 w 3530440"/>
              <a:gd name="connsiteY28" fmla="*/ 1114788 h 2074622"/>
              <a:gd name="connsiteX29" fmla="*/ 2157425 w 3530440"/>
              <a:gd name="connsiteY29" fmla="*/ 1216524 h 2074622"/>
              <a:gd name="connsiteX30" fmla="*/ 1779045 w 3530440"/>
              <a:gd name="connsiteY30" fmla="*/ 1126541 h 2074622"/>
              <a:gd name="connsiteX31" fmla="*/ 1577448 w 3530440"/>
              <a:gd name="connsiteY31" fmla="*/ 807949 h 2074622"/>
              <a:gd name="connsiteX32" fmla="*/ 1596508 w 3530440"/>
              <a:gd name="connsiteY32" fmla="*/ 804673 h 2074622"/>
              <a:gd name="connsiteX33" fmla="*/ 2287098 w 3530440"/>
              <a:gd name="connsiteY33" fmla="*/ 800291 h 2074622"/>
              <a:gd name="connsiteX34" fmla="*/ 2395655 w 3530440"/>
              <a:gd name="connsiteY34" fmla="*/ 720548 h 2074622"/>
              <a:gd name="connsiteX35" fmla="*/ 2315912 w 3530440"/>
              <a:gd name="connsiteY35" fmla="*/ 611991 h 2074622"/>
              <a:gd name="connsiteX36" fmla="*/ 1578477 w 3530440"/>
              <a:gd name="connsiteY36" fmla="*/ 614754 h 2074622"/>
              <a:gd name="connsiteX37" fmla="*/ 1665097 w 3530440"/>
              <a:gd name="connsiteY37" fmla="*/ 416986 h 2074622"/>
              <a:gd name="connsiteX38" fmla="*/ 1996281 w 3530440"/>
              <a:gd name="connsiteY38" fmla="*/ 213046 h 2074622"/>
              <a:gd name="connsiteX39" fmla="*/ 3256563 w 3530440"/>
              <a:gd name="connsiteY39" fmla="*/ 1117359 h 2074622"/>
              <a:gd name="connsiteX40" fmla="*/ 2157425 w 3530440"/>
              <a:gd name="connsiteY40" fmla="*/ 1216524 h 2074622"/>
              <a:gd name="connsiteX0" fmla="*/ 2187619 w 3530440"/>
              <a:gd name="connsiteY0" fmla="*/ 1404624 h 2074622"/>
              <a:gd name="connsiteX1" fmla="*/ 3523113 w 3530440"/>
              <a:gd name="connsiteY1" fmla="*/ 1229329 h 2074622"/>
              <a:gd name="connsiteX2" fmla="*/ 2690349 w 3530440"/>
              <a:gd name="connsiteY2" fmla="*/ 167098 h 2074622"/>
              <a:gd name="connsiteX3" fmla="*/ 1966068 w 3530440"/>
              <a:gd name="connsiteY3" fmla="*/ 24956 h 2074622"/>
              <a:gd name="connsiteX4" fmla="*/ 1510735 w 3530440"/>
              <a:gd name="connsiteY4" fmla="*/ 305343 h 2074622"/>
              <a:gd name="connsiteX5" fmla="*/ 1380385 w 3530440"/>
              <a:gd name="connsiteY5" fmla="*/ 656864 h 2074622"/>
              <a:gd name="connsiteX6" fmla="*/ 1014082 w 3530440"/>
              <a:gd name="connsiteY6" fmla="*/ 821408 h 2074622"/>
              <a:gd name="connsiteX7" fmla="*/ 857977 w 3530440"/>
              <a:gd name="connsiteY7" fmla="*/ 970265 h 2074622"/>
              <a:gd name="connsiteX8" fmla="*/ 571094 w 3530440"/>
              <a:gd name="connsiteY8" fmla="*/ 809759 h 2074622"/>
              <a:gd name="connsiteX9" fmla="*/ 162738 w 3530440"/>
              <a:gd name="connsiteY9" fmla="*/ 388087 h 2074622"/>
              <a:gd name="connsiteX10" fmla="*/ 7318 w 3530440"/>
              <a:gd name="connsiteY10" fmla="*/ 1355932 h 2074622"/>
              <a:gd name="connsiteX11" fmla="*/ 372259 w 3530440"/>
              <a:gd name="connsiteY11" fmla="*/ 1269159 h 2074622"/>
              <a:gd name="connsiteX12" fmla="*/ 556387 w 3530440"/>
              <a:gd name="connsiteY12" fmla="*/ 1006060 h 2074622"/>
              <a:gd name="connsiteX13" fmla="*/ 777900 w 3530440"/>
              <a:gd name="connsiteY13" fmla="*/ 1197664 h 2074622"/>
              <a:gd name="connsiteX14" fmla="*/ 777091 w 3530440"/>
              <a:gd name="connsiteY14" fmla="*/ 1979267 h 2074622"/>
              <a:gd name="connsiteX15" fmla="*/ 872236 w 3530440"/>
              <a:gd name="connsiteY15" fmla="*/ 2074622 h 2074622"/>
              <a:gd name="connsiteX16" fmla="*/ 872341 w 3530440"/>
              <a:gd name="connsiteY16" fmla="*/ 2074622 h 2074622"/>
              <a:gd name="connsiteX17" fmla="*/ 967591 w 3530440"/>
              <a:gd name="connsiteY17" fmla="*/ 1979477 h 2074622"/>
              <a:gd name="connsiteX18" fmla="*/ 968400 w 3530440"/>
              <a:gd name="connsiteY18" fmla="*/ 1197779 h 2074622"/>
              <a:gd name="connsiteX19" fmla="*/ 1391872 w 3530440"/>
              <a:gd name="connsiteY19" fmla="*/ 851726 h 2074622"/>
              <a:gd name="connsiteX20" fmla="*/ 1667392 w 3530440"/>
              <a:gd name="connsiteY20" fmla="*/ 1280923 h 2074622"/>
              <a:gd name="connsiteX21" fmla="*/ 2187619 w 3530440"/>
              <a:gd name="connsiteY21" fmla="*/ 1404624 h 2074622"/>
              <a:gd name="connsiteX22" fmla="*/ 260617 w 3530440"/>
              <a:gd name="connsiteY22" fmla="*/ 1114788 h 2074622"/>
              <a:gd name="connsiteX23" fmla="*/ 37522 w 3530440"/>
              <a:gd name="connsiteY23" fmla="*/ 1167842 h 2074622"/>
              <a:gd name="connsiteX24" fmla="*/ 132534 w 3530440"/>
              <a:gd name="connsiteY24" fmla="*/ 576177 h 2074622"/>
              <a:gd name="connsiteX25" fmla="*/ 365487 w 3530440"/>
              <a:gd name="connsiteY25" fmla="*/ 766982 h 2074622"/>
              <a:gd name="connsiteX26" fmla="*/ 371430 w 3530440"/>
              <a:gd name="connsiteY26" fmla="*/ 960016 h 2074622"/>
              <a:gd name="connsiteX27" fmla="*/ 260617 w 3530440"/>
              <a:gd name="connsiteY27" fmla="*/ 1114788 h 2074622"/>
              <a:gd name="connsiteX28" fmla="*/ 2157425 w 3530440"/>
              <a:gd name="connsiteY28" fmla="*/ 1216524 h 2074622"/>
              <a:gd name="connsiteX29" fmla="*/ 1779045 w 3530440"/>
              <a:gd name="connsiteY29" fmla="*/ 1126541 h 2074622"/>
              <a:gd name="connsiteX30" fmla="*/ 1577448 w 3530440"/>
              <a:gd name="connsiteY30" fmla="*/ 807949 h 2074622"/>
              <a:gd name="connsiteX31" fmla="*/ 1596508 w 3530440"/>
              <a:gd name="connsiteY31" fmla="*/ 804673 h 2074622"/>
              <a:gd name="connsiteX32" fmla="*/ 2287098 w 3530440"/>
              <a:gd name="connsiteY32" fmla="*/ 800291 h 2074622"/>
              <a:gd name="connsiteX33" fmla="*/ 2395655 w 3530440"/>
              <a:gd name="connsiteY33" fmla="*/ 720548 h 2074622"/>
              <a:gd name="connsiteX34" fmla="*/ 2315912 w 3530440"/>
              <a:gd name="connsiteY34" fmla="*/ 611991 h 2074622"/>
              <a:gd name="connsiteX35" fmla="*/ 1578477 w 3530440"/>
              <a:gd name="connsiteY35" fmla="*/ 614754 h 2074622"/>
              <a:gd name="connsiteX36" fmla="*/ 1665097 w 3530440"/>
              <a:gd name="connsiteY36" fmla="*/ 416986 h 2074622"/>
              <a:gd name="connsiteX37" fmla="*/ 1996281 w 3530440"/>
              <a:gd name="connsiteY37" fmla="*/ 213046 h 2074622"/>
              <a:gd name="connsiteX38" fmla="*/ 3256563 w 3530440"/>
              <a:gd name="connsiteY38" fmla="*/ 1117359 h 2074622"/>
              <a:gd name="connsiteX39" fmla="*/ 2157425 w 3530440"/>
              <a:gd name="connsiteY39" fmla="*/ 1216524 h 2074622"/>
              <a:gd name="connsiteX0" fmla="*/ 2187619 w 3530440"/>
              <a:gd name="connsiteY0" fmla="*/ 1404624 h 2074622"/>
              <a:gd name="connsiteX1" fmla="*/ 3523113 w 3530440"/>
              <a:gd name="connsiteY1" fmla="*/ 1229329 h 2074622"/>
              <a:gd name="connsiteX2" fmla="*/ 2690349 w 3530440"/>
              <a:gd name="connsiteY2" fmla="*/ 167098 h 2074622"/>
              <a:gd name="connsiteX3" fmla="*/ 1966068 w 3530440"/>
              <a:gd name="connsiteY3" fmla="*/ 24956 h 2074622"/>
              <a:gd name="connsiteX4" fmla="*/ 1510735 w 3530440"/>
              <a:gd name="connsiteY4" fmla="*/ 305343 h 2074622"/>
              <a:gd name="connsiteX5" fmla="*/ 1380385 w 3530440"/>
              <a:gd name="connsiteY5" fmla="*/ 656864 h 2074622"/>
              <a:gd name="connsiteX6" fmla="*/ 1014082 w 3530440"/>
              <a:gd name="connsiteY6" fmla="*/ 821408 h 2074622"/>
              <a:gd name="connsiteX7" fmla="*/ 857977 w 3530440"/>
              <a:gd name="connsiteY7" fmla="*/ 970265 h 2074622"/>
              <a:gd name="connsiteX8" fmla="*/ 571094 w 3530440"/>
              <a:gd name="connsiteY8" fmla="*/ 809759 h 2074622"/>
              <a:gd name="connsiteX9" fmla="*/ 162738 w 3530440"/>
              <a:gd name="connsiteY9" fmla="*/ 388087 h 2074622"/>
              <a:gd name="connsiteX10" fmla="*/ 7318 w 3530440"/>
              <a:gd name="connsiteY10" fmla="*/ 1355932 h 2074622"/>
              <a:gd name="connsiteX11" fmla="*/ 372259 w 3530440"/>
              <a:gd name="connsiteY11" fmla="*/ 1269159 h 2074622"/>
              <a:gd name="connsiteX12" fmla="*/ 556387 w 3530440"/>
              <a:gd name="connsiteY12" fmla="*/ 1006060 h 2074622"/>
              <a:gd name="connsiteX13" fmla="*/ 777900 w 3530440"/>
              <a:gd name="connsiteY13" fmla="*/ 1197664 h 2074622"/>
              <a:gd name="connsiteX14" fmla="*/ 777091 w 3530440"/>
              <a:gd name="connsiteY14" fmla="*/ 1979267 h 2074622"/>
              <a:gd name="connsiteX15" fmla="*/ 872236 w 3530440"/>
              <a:gd name="connsiteY15" fmla="*/ 2074622 h 2074622"/>
              <a:gd name="connsiteX16" fmla="*/ 872341 w 3530440"/>
              <a:gd name="connsiteY16" fmla="*/ 2074622 h 2074622"/>
              <a:gd name="connsiteX17" fmla="*/ 967591 w 3530440"/>
              <a:gd name="connsiteY17" fmla="*/ 1979477 h 2074622"/>
              <a:gd name="connsiteX18" fmla="*/ 968400 w 3530440"/>
              <a:gd name="connsiteY18" fmla="*/ 1197779 h 2074622"/>
              <a:gd name="connsiteX19" fmla="*/ 1391872 w 3530440"/>
              <a:gd name="connsiteY19" fmla="*/ 851726 h 2074622"/>
              <a:gd name="connsiteX20" fmla="*/ 1667392 w 3530440"/>
              <a:gd name="connsiteY20" fmla="*/ 1280923 h 2074622"/>
              <a:gd name="connsiteX21" fmla="*/ 2187619 w 3530440"/>
              <a:gd name="connsiteY21" fmla="*/ 1404624 h 2074622"/>
              <a:gd name="connsiteX22" fmla="*/ 260617 w 3530440"/>
              <a:gd name="connsiteY22" fmla="*/ 1114788 h 2074622"/>
              <a:gd name="connsiteX23" fmla="*/ 37522 w 3530440"/>
              <a:gd name="connsiteY23" fmla="*/ 1167842 h 2074622"/>
              <a:gd name="connsiteX24" fmla="*/ 365487 w 3530440"/>
              <a:gd name="connsiteY24" fmla="*/ 766982 h 2074622"/>
              <a:gd name="connsiteX25" fmla="*/ 371430 w 3530440"/>
              <a:gd name="connsiteY25" fmla="*/ 960016 h 2074622"/>
              <a:gd name="connsiteX26" fmla="*/ 260617 w 3530440"/>
              <a:gd name="connsiteY26" fmla="*/ 1114788 h 2074622"/>
              <a:gd name="connsiteX27" fmla="*/ 2157425 w 3530440"/>
              <a:gd name="connsiteY27" fmla="*/ 1216524 h 2074622"/>
              <a:gd name="connsiteX28" fmla="*/ 1779045 w 3530440"/>
              <a:gd name="connsiteY28" fmla="*/ 1126541 h 2074622"/>
              <a:gd name="connsiteX29" fmla="*/ 1577448 w 3530440"/>
              <a:gd name="connsiteY29" fmla="*/ 807949 h 2074622"/>
              <a:gd name="connsiteX30" fmla="*/ 1596508 w 3530440"/>
              <a:gd name="connsiteY30" fmla="*/ 804673 h 2074622"/>
              <a:gd name="connsiteX31" fmla="*/ 2287098 w 3530440"/>
              <a:gd name="connsiteY31" fmla="*/ 800291 h 2074622"/>
              <a:gd name="connsiteX32" fmla="*/ 2395655 w 3530440"/>
              <a:gd name="connsiteY32" fmla="*/ 720548 h 2074622"/>
              <a:gd name="connsiteX33" fmla="*/ 2315912 w 3530440"/>
              <a:gd name="connsiteY33" fmla="*/ 611991 h 2074622"/>
              <a:gd name="connsiteX34" fmla="*/ 1578477 w 3530440"/>
              <a:gd name="connsiteY34" fmla="*/ 614754 h 2074622"/>
              <a:gd name="connsiteX35" fmla="*/ 1665097 w 3530440"/>
              <a:gd name="connsiteY35" fmla="*/ 416986 h 2074622"/>
              <a:gd name="connsiteX36" fmla="*/ 1996281 w 3530440"/>
              <a:gd name="connsiteY36" fmla="*/ 213046 h 2074622"/>
              <a:gd name="connsiteX37" fmla="*/ 3256563 w 3530440"/>
              <a:gd name="connsiteY37" fmla="*/ 1117359 h 2074622"/>
              <a:gd name="connsiteX38" fmla="*/ 2157425 w 3530440"/>
              <a:gd name="connsiteY38" fmla="*/ 1216524 h 2074622"/>
              <a:gd name="connsiteX0" fmla="*/ 2187619 w 3530440"/>
              <a:gd name="connsiteY0" fmla="*/ 1404624 h 2074622"/>
              <a:gd name="connsiteX1" fmla="*/ 3523113 w 3530440"/>
              <a:gd name="connsiteY1" fmla="*/ 1229329 h 2074622"/>
              <a:gd name="connsiteX2" fmla="*/ 2690349 w 3530440"/>
              <a:gd name="connsiteY2" fmla="*/ 167098 h 2074622"/>
              <a:gd name="connsiteX3" fmla="*/ 1966068 w 3530440"/>
              <a:gd name="connsiteY3" fmla="*/ 24956 h 2074622"/>
              <a:gd name="connsiteX4" fmla="*/ 1510735 w 3530440"/>
              <a:gd name="connsiteY4" fmla="*/ 305343 h 2074622"/>
              <a:gd name="connsiteX5" fmla="*/ 1380385 w 3530440"/>
              <a:gd name="connsiteY5" fmla="*/ 656864 h 2074622"/>
              <a:gd name="connsiteX6" fmla="*/ 1014082 w 3530440"/>
              <a:gd name="connsiteY6" fmla="*/ 821408 h 2074622"/>
              <a:gd name="connsiteX7" fmla="*/ 857977 w 3530440"/>
              <a:gd name="connsiteY7" fmla="*/ 970265 h 2074622"/>
              <a:gd name="connsiteX8" fmla="*/ 571094 w 3530440"/>
              <a:gd name="connsiteY8" fmla="*/ 809759 h 2074622"/>
              <a:gd name="connsiteX9" fmla="*/ 162738 w 3530440"/>
              <a:gd name="connsiteY9" fmla="*/ 388087 h 2074622"/>
              <a:gd name="connsiteX10" fmla="*/ 7318 w 3530440"/>
              <a:gd name="connsiteY10" fmla="*/ 1355932 h 2074622"/>
              <a:gd name="connsiteX11" fmla="*/ 372259 w 3530440"/>
              <a:gd name="connsiteY11" fmla="*/ 1269159 h 2074622"/>
              <a:gd name="connsiteX12" fmla="*/ 556387 w 3530440"/>
              <a:gd name="connsiteY12" fmla="*/ 1006060 h 2074622"/>
              <a:gd name="connsiteX13" fmla="*/ 777900 w 3530440"/>
              <a:gd name="connsiteY13" fmla="*/ 1197664 h 2074622"/>
              <a:gd name="connsiteX14" fmla="*/ 777091 w 3530440"/>
              <a:gd name="connsiteY14" fmla="*/ 1979267 h 2074622"/>
              <a:gd name="connsiteX15" fmla="*/ 872236 w 3530440"/>
              <a:gd name="connsiteY15" fmla="*/ 2074622 h 2074622"/>
              <a:gd name="connsiteX16" fmla="*/ 872341 w 3530440"/>
              <a:gd name="connsiteY16" fmla="*/ 2074622 h 2074622"/>
              <a:gd name="connsiteX17" fmla="*/ 967591 w 3530440"/>
              <a:gd name="connsiteY17" fmla="*/ 1979477 h 2074622"/>
              <a:gd name="connsiteX18" fmla="*/ 968400 w 3530440"/>
              <a:gd name="connsiteY18" fmla="*/ 1197779 h 2074622"/>
              <a:gd name="connsiteX19" fmla="*/ 1391872 w 3530440"/>
              <a:gd name="connsiteY19" fmla="*/ 851726 h 2074622"/>
              <a:gd name="connsiteX20" fmla="*/ 1667392 w 3530440"/>
              <a:gd name="connsiteY20" fmla="*/ 1280923 h 2074622"/>
              <a:gd name="connsiteX21" fmla="*/ 2187619 w 3530440"/>
              <a:gd name="connsiteY21" fmla="*/ 1404624 h 2074622"/>
              <a:gd name="connsiteX22" fmla="*/ 260617 w 3530440"/>
              <a:gd name="connsiteY22" fmla="*/ 1114788 h 2074622"/>
              <a:gd name="connsiteX23" fmla="*/ 37522 w 3530440"/>
              <a:gd name="connsiteY23" fmla="*/ 1167842 h 2074622"/>
              <a:gd name="connsiteX24" fmla="*/ 371430 w 3530440"/>
              <a:gd name="connsiteY24" fmla="*/ 960016 h 2074622"/>
              <a:gd name="connsiteX25" fmla="*/ 260617 w 3530440"/>
              <a:gd name="connsiteY25" fmla="*/ 1114788 h 2074622"/>
              <a:gd name="connsiteX26" fmla="*/ 2157425 w 3530440"/>
              <a:gd name="connsiteY26" fmla="*/ 1216524 h 2074622"/>
              <a:gd name="connsiteX27" fmla="*/ 1779045 w 3530440"/>
              <a:gd name="connsiteY27" fmla="*/ 1126541 h 2074622"/>
              <a:gd name="connsiteX28" fmla="*/ 1577448 w 3530440"/>
              <a:gd name="connsiteY28" fmla="*/ 807949 h 2074622"/>
              <a:gd name="connsiteX29" fmla="*/ 1596508 w 3530440"/>
              <a:gd name="connsiteY29" fmla="*/ 804673 h 2074622"/>
              <a:gd name="connsiteX30" fmla="*/ 2287098 w 3530440"/>
              <a:gd name="connsiteY30" fmla="*/ 800291 h 2074622"/>
              <a:gd name="connsiteX31" fmla="*/ 2395655 w 3530440"/>
              <a:gd name="connsiteY31" fmla="*/ 720548 h 2074622"/>
              <a:gd name="connsiteX32" fmla="*/ 2315912 w 3530440"/>
              <a:gd name="connsiteY32" fmla="*/ 611991 h 2074622"/>
              <a:gd name="connsiteX33" fmla="*/ 1578477 w 3530440"/>
              <a:gd name="connsiteY33" fmla="*/ 614754 h 2074622"/>
              <a:gd name="connsiteX34" fmla="*/ 1665097 w 3530440"/>
              <a:gd name="connsiteY34" fmla="*/ 416986 h 2074622"/>
              <a:gd name="connsiteX35" fmla="*/ 1996281 w 3530440"/>
              <a:gd name="connsiteY35" fmla="*/ 213046 h 2074622"/>
              <a:gd name="connsiteX36" fmla="*/ 3256563 w 3530440"/>
              <a:gd name="connsiteY36" fmla="*/ 1117359 h 2074622"/>
              <a:gd name="connsiteX37" fmla="*/ 2157425 w 3530440"/>
              <a:gd name="connsiteY37" fmla="*/ 1216524 h 2074622"/>
              <a:gd name="connsiteX0" fmla="*/ 2187619 w 3530440"/>
              <a:gd name="connsiteY0" fmla="*/ 1404624 h 2074622"/>
              <a:gd name="connsiteX1" fmla="*/ 3523113 w 3530440"/>
              <a:gd name="connsiteY1" fmla="*/ 1229329 h 2074622"/>
              <a:gd name="connsiteX2" fmla="*/ 2690349 w 3530440"/>
              <a:gd name="connsiteY2" fmla="*/ 167098 h 2074622"/>
              <a:gd name="connsiteX3" fmla="*/ 1966068 w 3530440"/>
              <a:gd name="connsiteY3" fmla="*/ 24956 h 2074622"/>
              <a:gd name="connsiteX4" fmla="*/ 1510735 w 3530440"/>
              <a:gd name="connsiteY4" fmla="*/ 305343 h 2074622"/>
              <a:gd name="connsiteX5" fmla="*/ 1380385 w 3530440"/>
              <a:gd name="connsiteY5" fmla="*/ 656864 h 2074622"/>
              <a:gd name="connsiteX6" fmla="*/ 1014082 w 3530440"/>
              <a:gd name="connsiteY6" fmla="*/ 821408 h 2074622"/>
              <a:gd name="connsiteX7" fmla="*/ 857977 w 3530440"/>
              <a:gd name="connsiteY7" fmla="*/ 970265 h 2074622"/>
              <a:gd name="connsiteX8" fmla="*/ 571094 w 3530440"/>
              <a:gd name="connsiteY8" fmla="*/ 809759 h 2074622"/>
              <a:gd name="connsiteX9" fmla="*/ 162738 w 3530440"/>
              <a:gd name="connsiteY9" fmla="*/ 388087 h 2074622"/>
              <a:gd name="connsiteX10" fmla="*/ 7318 w 3530440"/>
              <a:gd name="connsiteY10" fmla="*/ 1355932 h 2074622"/>
              <a:gd name="connsiteX11" fmla="*/ 372259 w 3530440"/>
              <a:gd name="connsiteY11" fmla="*/ 1269159 h 2074622"/>
              <a:gd name="connsiteX12" fmla="*/ 556387 w 3530440"/>
              <a:gd name="connsiteY12" fmla="*/ 1006060 h 2074622"/>
              <a:gd name="connsiteX13" fmla="*/ 777900 w 3530440"/>
              <a:gd name="connsiteY13" fmla="*/ 1197664 h 2074622"/>
              <a:gd name="connsiteX14" fmla="*/ 777091 w 3530440"/>
              <a:gd name="connsiteY14" fmla="*/ 1979267 h 2074622"/>
              <a:gd name="connsiteX15" fmla="*/ 872236 w 3530440"/>
              <a:gd name="connsiteY15" fmla="*/ 2074622 h 2074622"/>
              <a:gd name="connsiteX16" fmla="*/ 872341 w 3530440"/>
              <a:gd name="connsiteY16" fmla="*/ 2074622 h 2074622"/>
              <a:gd name="connsiteX17" fmla="*/ 967591 w 3530440"/>
              <a:gd name="connsiteY17" fmla="*/ 1979477 h 2074622"/>
              <a:gd name="connsiteX18" fmla="*/ 968400 w 3530440"/>
              <a:gd name="connsiteY18" fmla="*/ 1197779 h 2074622"/>
              <a:gd name="connsiteX19" fmla="*/ 1391872 w 3530440"/>
              <a:gd name="connsiteY19" fmla="*/ 851726 h 2074622"/>
              <a:gd name="connsiteX20" fmla="*/ 1667392 w 3530440"/>
              <a:gd name="connsiteY20" fmla="*/ 1280923 h 2074622"/>
              <a:gd name="connsiteX21" fmla="*/ 2187619 w 3530440"/>
              <a:gd name="connsiteY21" fmla="*/ 1404624 h 2074622"/>
              <a:gd name="connsiteX22" fmla="*/ 260617 w 3530440"/>
              <a:gd name="connsiteY22" fmla="*/ 1114788 h 2074622"/>
              <a:gd name="connsiteX23" fmla="*/ 37522 w 3530440"/>
              <a:gd name="connsiteY23" fmla="*/ 1167842 h 2074622"/>
              <a:gd name="connsiteX24" fmla="*/ 260617 w 3530440"/>
              <a:gd name="connsiteY24" fmla="*/ 1114788 h 2074622"/>
              <a:gd name="connsiteX25" fmla="*/ 2157425 w 3530440"/>
              <a:gd name="connsiteY25" fmla="*/ 1216524 h 2074622"/>
              <a:gd name="connsiteX26" fmla="*/ 1779045 w 3530440"/>
              <a:gd name="connsiteY26" fmla="*/ 1126541 h 2074622"/>
              <a:gd name="connsiteX27" fmla="*/ 1577448 w 3530440"/>
              <a:gd name="connsiteY27" fmla="*/ 807949 h 2074622"/>
              <a:gd name="connsiteX28" fmla="*/ 1596508 w 3530440"/>
              <a:gd name="connsiteY28" fmla="*/ 804673 h 2074622"/>
              <a:gd name="connsiteX29" fmla="*/ 2287098 w 3530440"/>
              <a:gd name="connsiteY29" fmla="*/ 800291 h 2074622"/>
              <a:gd name="connsiteX30" fmla="*/ 2395655 w 3530440"/>
              <a:gd name="connsiteY30" fmla="*/ 720548 h 2074622"/>
              <a:gd name="connsiteX31" fmla="*/ 2315912 w 3530440"/>
              <a:gd name="connsiteY31" fmla="*/ 611991 h 2074622"/>
              <a:gd name="connsiteX32" fmla="*/ 1578477 w 3530440"/>
              <a:gd name="connsiteY32" fmla="*/ 614754 h 2074622"/>
              <a:gd name="connsiteX33" fmla="*/ 1665097 w 3530440"/>
              <a:gd name="connsiteY33" fmla="*/ 416986 h 2074622"/>
              <a:gd name="connsiteX34" fmla="*/ 1996281 w 3530440"/>
              <a:gd name="connsiteY34" fmla="*/ 213046 h 2074622"/>
              <a:gd name="connsiteX35" fmla="*/ 3256563 w 3530440"/>
              <a:gd name="connsiteY35" fmla="*/ 1117359 h 2074622"/>
              <a:gd name="connsiteX36" fmla="*/ 2157425 w 3530440"/>
              <a:gd name="connsiteY36" fmla="*/ 1216524 h 2074622"/>
              <a:gd name="connsiteX0" fmla="*/ 2187619 w 3530440"/>
              <a:gd name="connsiteY0" fmla="*/ 1404624 h 2074622"/>
              <a:gd name="connsiteX1" fmla="*/ 3523113 w 3530440"/>
              <a:gd name="connsiteY1" fmla="*/ 1229329 h 2074622"/>
              <a:gd name="connsiteX2" fmla="*/ 2690349 w 3530440"/>
              <a:gd name="connsiteY2" fmla="*/ 167098 h 2074622"/>
              <a:gd name="connsiteX3" fmla="*/ 1966068 w 3530440"/>
              <a:gd name="connsiteY3" fmla="*/ 24956 h 2074622"/>
              <a:gd name="connsiteX4" fmla="*/ 1510735 w 3530440"/>
              <a:gd name="connsiteY4" fmla="*/ 305343 h 2074622"/>
              <a:gd name="connsiteX5" fmla="*/ 1380385 w 3530440"/>
              <a:gd name="connsiteY5" fmla="*/ 656864 h 2074622"/>
              <a:gd name="connsiteX6" fmla="*/ 1014082 w 3530440"/>
              <a:gd name="connsiteY6" fmla="*/ 821408 h 2074622"/>
              <a:gd name="connsiteX7" fmla="*/ 857977 w 3530440"/>
              <a:gd name="connsiteY7" fmla="*/ 970265 h 2074622"/>
              <a:gd name="connsiteX8" fmla="*/ 571094 w 3530440"/>
              <a:gd name="connsiteY8" fmla="*/ 809759 h 2074622"/>
              <a:gd name="connsiteX9" fmla="*/ 162738 w 3530440"/>
              <a:gd name="connsiteY9" fmla="*/ 388087 h 2074622"/>
              <a:gd name="connsiteX10" fmla="*/ 7318 w 3530440"/>
              <a:gd name="connsiteY10" fmla="*/ 1355932 h 2074622"/>
              <a:gd name="connsiteX11" fmla="*/ 372259 w 3530440"/>
              <a:gd name="connsiteY11" fmla="*/ 1269159 h 2074622"/>
              <a:gd name="connsiteX12" fmla="*/ 556387 w 3530440"/>
              <a:gd name="connsiteY12" fmla="*/ 1006060 h 2074622"/>
              <a:gd name="connsiteX13" fmla="*/ 777900 w 3530440"/>
              <a:gd name="connsiteY13" fmla="*/ 1197664 h 2074622"/>
              <a:gd name="connsiteX14" fmla="*/ 777091 w 3530440"/>
              <a:gd name="connsiteY14" fmla="*/ 1979267 h 2074622"/>
              <a:gd name="connsiteX15" fmla="*/ 872236 w 3530440"/>
              <a:gd name="connsiteY15" fmla="*/ 2074622 h 2074622"/>
              <a:gd name="connsiteX16" fmla="*/ 872341 w 3530440"/>
              <a:gd name="connsiteY16" fmla="*/ 2074622 h 2074622"/>
              <a:gd name="connsiteX17" fmla="*/ 967591 w 3530440"/>
              <a:gd name="connsiteY17" fmla="*/ 1979477 h 2074622"/>
              <a:gd name="connsiteX18" fmla="*/ 968400 w 3530440"/>
              <a:gd name="connsiteY18" fmla="*/ 1197779 h 2074622"/>
              <a:gd name="connsiteX19" fmla="*/ 1391872 w 3530440"/>
              <a:gd name="connsiteY19" fmla="*/ 851726 h 2074622"/>
              <a:gd name="connsiteX20" fmla="*/ 1667392 w 3530440"/>
              <a:gd name="connsiteY20" fmla="*/ 1280923 h 2074622"/>
              <a:gd name="connsiteX21" fmla="*/ 2187619 w 3530440"/>
              <a:gd name="connsiteY21" fmla="*/ 1404624 h 2074622"/>
              <a:gd name="connsiteX22" fmla="*/ 2157425 w 3530440"/>
              <a:gd name="connsiteY22" fmla="*/ 1216524 h 2074622"/>
              <a:gd name="connsiteX23" fmla="*/ 1779045 w 3530440"/>
              <a:gd name="connsiteY23" fmla="*/ 1126541 h 2074622"/>
              <a:gd name="connsiteX24" fmla="*/ 1577448 w 3530440"/>
              <a:gd name="connsiteY24" fmla="*/ 807949 h 2074622"/>
              <a:gd name="connsiteX25" fmla="*/ 1596508 w 3530440"/>
              <a:gd name="connsiteY25" fmla="*/ 804673 h 2074622"/>
              <a:gd name="connsiteX26" fmla="*/ 2287098 w 3530440"/>
              <a:gd name="connsiteY26" fmla="*/ 800291 h 2074622"/>
              <a:gd name="connsiteX27" fmla="*/ 2395655 w 3530440"/>
              <a:gd name="connsiteY27" fmla="*/ 720548 h 2074622"/>
              <a:gd name="connsiteX28" fmla="*/ 2315912 w 3530440"/>
              <a:gd name="connsiteY28" fmla="*/ 611991 h 2074622"/>
              <a:gd name="connsiteX29" fmla="*/ 1578477 w 3530440"/>
              <a:gd name="connsiteY29" fmla="*/ 614754 h 2074622"/>
              <a:gd name="connsiteX30" fmla="*/ 1665097 w 3530440"/>
              <a:gd name="connsiteY30" fmla="*/ 416986 h 2074622"/>
              <a:gd name="connsiteX31" fmla="*/ 1996281 w 3530440"/>
              <a:gd name="connsiteY31" fmla="*/ 213046 h 2074622"/>
              <a:gd name="connsiteX32" fmla="*/ 3256563 w 3530440"/>
              <a:gd name="connsiteY32" fmla="*/ 1117359 h 2074622"/>
              <a:gd name="connsiteX33" fmla="*/ 2157425 w 3530440"/>
              <a:gd name="connsiteY33" fmla="*/ 1216524 h 2074622"/>
              <a:gd name="connsiteX0" fmla="*/ 2187619 w 3532618"/>
              <a:gd name="connsiteY0" fmla="*/ 1389668 h 2059666"/>
              <a:gd name="connsiteX1" fmla="*/ 3523113 w 3532618"/>
              <a:gd name="connsiteY1" fmla="*/ 1214373 h 2059666"/>
              <a:gd name="connsiteX2" fmla="*/ 2690349 w 3532618"/>
              <a:gd name="connsiteY2" fmla="*/ 152142 h 2059666"/>
              <a:gd name="connsiteX3" fmla="*/ 1966068 w 3532618"/>
              <a:gd name="connsiteY3" fmla="*/ 10000 h 2059666"/>
              <a:gd name="connsiteX4" fmla="*/ 1510735 w 3532618"/>
              <a:gd name="connsiteY4" fmla="*/ 290387 h 2059666"/>
              <a:gd name="connsiteX5" fmla="*/ 1380385 w 3532618"/>
              <a:gd name="connsiteY5" fmla="*/ 641908 h 2059666"/>
              <a:gd name="connsiteX6" fmla="*/ 1014082 w 3532618"/>
              <a:gd name="connsiteY6" fmla="*/ 806452 h 2059666"/>
              <a:gd name="connsiteX7" fmla="*/ 857977 w 3532618"/>
              <a:gd name="connsiteY7" fmla="*/ 955309 h 2059666"/>
              <a:gd name="connsiteX8" fmla="*/ 571094 w 3532618"/>
              <a:gd name="connsiteY8" fmla="*/ 794803 h 2059666"/>
              <a:gd name="connsiteX9" fmla="*/ 162738 w 3532618"/>
              <a:gd name="connsiteY9" fmla="*/ 373131 h 2059666"/>
              <a:gd name="connsiteX10" fmla="*/ 7318 w 3532618"/>
              <a:gd name="connsiteY10" fmla="*/ 1340976 h 2059666"/>
              <a:gd name="connsiteX11" fmla="*/ 372259 w 3532618"/>
              <a:gd name="connsiteY11" fmla="*/ 1254203 h 2059666"/>
              <a:gd name="connsiteX12" fmla="*/ 556387 w 3532618"/>
              <a:gd name="connsiteY12" fmla="*/ 991104 h 2059666"/>
              <a:gd name="connsiteX13" fmla="*/ 777900 w 3532618"/>
              <a:gd name="connsiteY13" fmla="*/ 1182708 h 2059666"/>
              <a:gd name="connsiteX14" fmla="*/ 777091 w 3532618"/>
              <a:gd name="connsiteY14" fmla="*/ 1964311 h 2059666"/>
              <a:gd name="connsiteX15" fmla="*/ 872236 w 3532618"/>
              <a:gd name="connsiteY15" fmla="*/ 2059666 h 2059666"/>
              <a:gd name="connsiteX16" fmla="*/ 872341 w 3532618"/>
              <a:gd name="connsiteY16" fmla="*/ 2059666 h 2059666"/>
              <a:gd name="connsiteX17" fmla="*/ 967591 w 3532618"/>
              <a:gd name="connsiteY17" fmla="*/ 1964521 h 2059666"/>
              <a:gd name="connsiteX18" fmla="*/ 968400 w 3532618"/>
              <a:gd name="connsiteY18" fmla="*/ 1182823 h 2059666"/>
              <a:gd name="connsiteX19" fmla="*/ 1391872 w 3532618"/>
              <a:gd name="connsiteY19" fmla="*/ 836770 h 2059666"/>
              <a:gd name="connsiteX20" fmla="*/ 1667392 w 3532618"/>
              <a:gd name="connsiteY20" fmla="*/ 1265967 h 2059666"/>
              <a:gd name="connsiteX21" fmla="*/ 2187619 w 3532618"/>
              <a:gd name="connsiteY21" fmla="*/ 1389668 h 2059666"/>
              <a:gd name="connsiteX22" fmla="*/ 2157425 w 3532618"/>
              <a:gd name="connsiteY22" fmla="*/ 1201568 h 2059666"/>
              <a:gd name="connsiteX23" fmla="*/ 1779045 w 3532618"/>
              <a:gd name="connsiteY23" fmla="*/ 1111585 h 2059666"/>
              <a:gd name="connsiteX24" fmla="*/ 1577448 w 3532618"/>
              <a:gd name="connsiteY24" fmla="*/ 792993 h 2059666"/>
              <a:gd name="connsiteX25" fmla="*/ 1596508 w 3532618"/>
              <a:gd name="connsiteY25" fmla="*/ 789717 h 2059666"/>
              <a:gd name="connsiteX26" fmla="*/ 2287098 w 3532618"/>
              <a:gd name="connsiteY26" fmla="*/ 785335 h 2059666"/>
              <a:gd name="connsiteX27" fmla="*/ 2395655 w 3532618"/>
              <a:gd name="connsiteY27" fmla="*/ 705592 h 2059666"/>
              <a:gd name="connsiteX28" fmla="*/ 2315912 w 3532618"/>
              <a:gd name="connsiteY28" fmla="*/ 597035 h 2059666"/>
              <a:gd name="connsiteX29" fmla="*/ 1578477 w 3532618"/>
              <a:gd name="connsiteY29" fmla="*/ 599798 h 2059666"/>
              <a:gd name="connsiteX30" fmla="*/ 1665097 w 3532618"/>
              <a:gd name="connsiteY30" fmla="*/ 402030 h 2059666"/>
              <a:gd name="connsiteX31" fmla="*/ 1996281 w 3532618"/>
              <a:gd name="connsiteY31" fmla="*/ 198090 h 2059666"/>
              <a:gd name="connsiteX32" fmla="*/ 3256563 w 3532618"/>
              <a:gd name="connsiteY32" fmla="*/ 1102403 h 2059666"/>
              <a:gd name="connsiteX33" fmla="*/ 2157425 w 3532618"/>
              <a:gd name="connsiteY33" fmla="*/ 1201568 h 2059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532618" h="2059666">
                <a:moveTo>
                  <a:pt x="2187619" y="1389668"/>
                </a:moveTo>
                <a:cubicBezTo>
                  <a:pt x="2496906" y="1381069"/>
                  <a:pt x="3439325" y="1420627"/>
                  <a:pt x="3523113" y="1214373"/>
                </a:cubicBezTo>
                <a:cubicBezTo>
                  <a:pt x="3606901" y="1008119"/>
                  <a:pt x="3120906" y="294365"/>
                  <a:pt x="2690349" y="152142"/>
                </a:cubicBezTo>
                <a:cubicBezTo>
                  <a:pt x="2378825" y="49239"/>
                  <a:pt x="2205346" y="-28433"/>
                  <a:pt x="1966068" y="10000"/>
                </a:cubicBezTo>
                <a:cubicBezTo>
                  <a:pt x="1781807" y="39585"/>
                  <a:pt x="1620110" y="139168"/>
                  <a:pt x="1510735" y="290387"/>
                </a:cubicBezTo>
                <a:cubicBezTo>
                  <a:pt x="1434916" y="395220"/>
                  <a:pt x="1390606" y="516178"/>
                  <a:pt x="1380385" y="641908"/>
                </a:cubicBezTo>
                <a:cubicBezTo>
                  <a:pt x="1238558" y="681103"/>
                  <a:pt x="1113990" y="736796"/>
                  <a:pt x="1014082" y="806452"/>
                </a:cubicBezTo>
                <a:cubicBezTo>
                  <a:pt x="949179" y="851705"/>
                  <a:pt x="896830" y="901978"/>
                  <a:pt x="857977" y="955309"/>
                </a:cubicBezTo>
                <a:cubicBezTo>
                  <a:pt x="788321" y="888176"/>
                  <a:pt x="689289" y="831998"/>
                  <a:pt x="571094" y="794803"/>
                </a:cubicBezTo>
                <a:cubicBezTo>
                  <a:pt x="544109" y="584891"/>
                  <a:pt x="256701" y="282102"/>
                  <a:pt x="162738" y="373131"/>
                </a:cubicBezTo>
                <a:cubicBezTo>
                  <a:pt x="68775" y="464160"/>
                  <a:pt x="-27602" y="1194131"/>
                  <a:pt x="7318" y="1340976"/>
                </a:cubicBezTo>
                <a:cubicBezTo>
                  <a:pt x="42238" y="1487821"/>
                  <a:pt x="266189" y="1330917"/>
                  <a:pt x="372259" y="1254203"/>
                </a:cubicBezTo>
                <a:cubicBezTo>
                  <a:pt x="462613" y="1188852"/>
                  <a:pt x="526555" y="1096812"/>
                  <a:pt x="556387" y="991104"/>
                </a:cubicBezTo>
                <a:cubicBezTo>
                  <a:pt x="700310" y="1046053"/>
                  <a:pt x="777900" y="1129588"/>
                  <a:pt x="777900" y="1182708"/>
                </a:cubicBezTo>
                <a:cubicBezTo>
                  <a:pt x="777630" y="1443242"/>
                  <a:pt x="777361" y="1703777"/>
                  <a:pt x="777091" y="1964311"/>
                </a:cubicBezTo>
                <a:cubicBezTo>
                  <a:pt x="777034" y="2016917"/>
                  <a:pt x="819639" y="2059609"/>
                  <a:pt x="872236" y="2059666"/>
                </a:cubicBezTo>
                <a:lnTo>
                  <a:pt x="872341" y="2059666"/>
                </a:lnTo>
                <a:cubicBezTo>
                  <a:pt x="924900" y="2059666"/>
                  <a:pt x="967534" y="2017079"/>
                  <a:pt x="967591" y="1964521"/>
                </a:cubicBezTo>
                <a:cubicBezTo>
                  <a:pt x="967861" y="1703955"/>
                  <a:pt x="968130" y="1443389"/>
                  <a:pt x="968400" y="1182823"/>
                </a:cubicBezTo>
                <a:cubicBezTo>
                  <a:pt x="968400" y="1067066"/>
                  <a:pt x="1115485" y="921790"/>
                  <a:pt x="1391872" y="836770"/>
                </a:cubicBezTo>
                <a:cubicBezTo>
                  <a:pt x="1426362" y="1010135"/>
                  <a:pt x="1523394" y="1161811"/>
                  <a:pt x="1667392" y="1265967"/>
                </a:cubicBezTo>
                <a:cubicBezTo>
                  <a:pt x="1818592" y="1375323"/>
                  <a:pt x="1878332" y="1398267"/>
                  <a:pt x="2187619" y="1389668"/>
                </a:cubicBezTo>
                <a:close/>
                <a:moveTo>
                  <a:pt x="2157425" y="1201568"/>
                </a:moveTo>
                <a:cubicBezTo>
                  <a:pt x="2023466" y="1223085"/>
                  <a:pt x="1889030" y="1191129"/>
                  <a:pt x="1779045" y="1111585"/>
                </a:cubicBezTo>
                <a:cubicBezTo>
                  <a:pt x="1672536" y="1034557"/>
                  <a:pt x="1601394" y="921762"/>
                  <a:pt x="1577448" y="792993"/>
                </a:cubicBezTo>
                <a:lnTo>
                  <a:pt x="1596508" y="789717"/>
                </a:lnTo>
                <a:cubicBezTo>
                  <a:pt x="1829356" y="752321"/>
                  <a:pt x="2061718" y="750855"/>
                  <a:pt x="2287098" y="785335"/>
                </a:cubicBezTo>
                <a:cubicBezTo>
                  <a:pt x="2339010" y="793298"/>
                  <a:pt x="2387702" y="757598"/>
                  <a:pt x="2395655" y="705592"/>
                </a:cubicBezTo>
                <a:cubicBezTo>
                  <a:pt x="2403608" y="653585"/>
                  <a:pt x="2367909" y="604979"/>
                  <a:pt x="2315912" y="597035"/>
                </a:cubicBezTo>
                <a:cubicBezTo>
                  <a:pt x="2074863" y="560135"/>
                  <a:pt x="1826832" y="561126"/>
                  <a:pt x="1578477" y="599798"/>
                </a:cubicBezTo>
                <a:cubicBezTo>
                  <a:pt x="1592593" y="529303"/>
                  <a:pt x="1621701" y="462028"/>
                  <a:pt x="1665097" y="402030"/>
                </a:cubicBezTo>
                <a:cubicBezTo>
                  <a:pt x="1744640" y="292035"/>
                  <a:pt x="1862255" y="219617"/>
                  <a:pt x="1996281" y="198090"/>
                </a:cubicBezTo>
                <a:cubicBezTo>
                  <a:pt x="2674738" y="89229"/>
                  <a:pt x="3234265" y="703906"/>
                  <a:pt x="3256563" y="1102403"/>
                </a:cubicBezTo>
                <a:cubicBezTo>
                  <a:pt x="3011895" y="1269814"/>
                  <a:pt x="2668470" y="1119491"/>
                  <a:pt x="2157425" y="1201568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EF25D45-6B22-4EEC-9C40-61735718E44E}"/>
              </a:ext>
            </a:extLst>
          </p:cNvPr>
          <p:cNvSpPr/>
          <p:nvPr/>
        </p:nvSpPr>
        <p:spPr>
          <a:xfrm rot="1407405">
            <a:off x="10384533" y="4761916"/>
            <a:ext cx="419549" cy="260120"/>
          </a:xfrm>
          <a:custGeom>
            <a:avLst/>
            <a:gdLst>
              <a:gd name="connsiteX0" fmla="*/ 426555 w 476250"/>
              <a:gd name="connsiteY0" fmla="*/ 113268 h 295275"/>
              <a:gd name="connsiteX1" fmla="*/ 121355 w 476250"/>
              <a:gd name="connsiteY1" fmla="*/ 3654 h 295275"/>
              <a:gd name="connsiteX2" fmla="*/ 3664 w 476250"/>
              <a:gd name="connsiteY2" fmla="*/ 69186 h 295275"/>
              <a:gd name="connsiteX3" fmla="*/ 69196 w 476250"/>
              <a:gd name="connsiteY3" fmla="*/ 186877 h 295275"/>
              <a:gd name="connsiteX4" fmla="*/ 350383 w 476250"/>
              <a:gd name="connsiteY4" fmla="*/ 287880 h 295275"/>
              <a:gd name="connsiteX5" fmla="*/ 388426 w 476250"/>
              <a:gd name="connsiteY5" fmla="*/ 295853 h 295275"/>
              <a:gd name="connsiteX6" fmla="*/ 475780 w 476250"/>
              <a:gd name="connsiteY6" fmla="*/ 238665 h 295275"/>
              <a:gd name="connsiteX7" fmla="*/ 426555 w 476250"/>
              <a:gd name="connsiteY7" fmla="*/ 113268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6250" h="295275">
                <a:moveTo>
                  <a:pt x="426555" y="113268"/>
                </a:moveTo>
                <a:cubicBezTo>
                  <a:pt x="327133" y="69891"/>
                  <a:pt x="224453" y="33020"/>
                  <a:pt x="121355" y="3654"/>
                </a:cubicBezTo>
                <a:cubicBezTo>
                  <a:pt x="70805" y="-10719"/>
                  <a:pt x="18066" y="18580"/>
                  <a:pt x="3664" y="69186"/>
                </a:cubicBezTo>
                <a:cubicBezTo>
                  <a:pt x="-10738" y="119783"/>
                  <a:pt x="18599" y="172476"/>
                  <a:pt x="69196" y="186877"/>
                </a:cubicBezTo>
                <a:cubicBezTo>
                  <a:pt x="164141" y="213909"/>
                  <a:pt x="258734" y="247885"/>
                  <a:pt x="350383" y="287880"/>
                </a:cubicBezTo>
                <a:cubicBezTo>
                  <a:pt x="362785" y="293281"/>
                  <a:pt x="375710" y="295853"/>
                  <a:pt x="388426" y="295853"/>
                </a:cubicBezTo>
                <a:cubicBezTo>
                  <a:pt x="425145" y="295853"/>
                  <a:pt x="460149" y="274479"/>
                  <a:pt x="475780" y="238665"/>
                </a:cubicBezTo>
                <a:cubicBezTo>
                  <a:pt x="496801" y="190459"/>
                  <a:pt x="474780" y="134309"/>
                  <a:pt x="426555" y="113268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D392C87-98B8-4B09-87F7-E6FD579CDF24}"/>
              </a:ext>
            </a:extLst>
          </p:cNvPr>
          <p:cNvSpPr/>
          <p:nvPr/>
        </p:nvSpPr>
        <p:spPr>
          <a:xfrm rot="1984816">
            <a:off x="8123934" y="3362958"/>
            <a:ext cx="170419" cy="96408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96B83F4-44BD-4DA4-AF63-2BC65C70DB39}"/>
              </a:ext>
            </a:extLst>
          </p:cNvPr>
          <p:cNvGrpSpPr/>
          <p:nvPr/>
        </p:nvGrpSpPr>
        <p:grpSpPr>
          <a:xfrm rot="12791113">
            <a:off x="6898332" y="2950701"/>
            <a:ext cx="1298699" cy="903493"/>
            <a:chOff x="7113195" y="4630748"/>
            <a:chExt cx="1474214" cy="1025597"/>
          </a:xfrm>
        </p:grpSpPr>
        <p:sp>
          <p:nvSpPr>
            <p:cNvPr id="16" name="Rectangle: Top Corners Snipped 15">
              <a:extLst>
                <a:ext uri="{FF2B5EF4-FFF2-40B4-BE49-F238E27FC236}">
                  <a16:creationId xmlns:a16="http://schemas.microsoft.com/office/drawing/2014/main" id="{9B071125-1A2C-4672-8027-B3FF6454791D}"/>
                </a:ext>
              </a:extLst>
            </p:cNvPr>
            <p:cNvSpPr/>
            <p:nvPr/>
          </p:nvSpPr>
          <p:spPr>
            <a:xfrm rot="16200000">
              <a:off x="6989324" y="4754619"/>
              <a:ext cx="1025597" cy="777855"/>
            </a:xfrm>
            <a:prstGeom prst="snip2Same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8" name="Rectangle: Single Corner Rounded 17">
              <a:extLst>
                <a:ext uri="{FF2B5EF4-FFF2-40B4-BE49-F238E27FC236}">
                  <a16:creationId xmlns:a16="http://schemas.microsoft.com/office/drawing/2014/main" id="{41BCA962-F0AC-4695-8355-9759FC35DEB0}"/>
                </a:ext>
              </a:extLst>
            </p:cNvPr>
            <p:cNvSpPr/>
            <p:nvPr/>
          </p:nvSpPr>
          <p:spPr>
            <a:xfrm>
              <a:off x="7885044" y="4777503"/>
              <a:ext cx="702365" cy="171450"/>
            </a:xfrm>
            <a:prstGeom prst="round1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9" name="Rectangle: Single Corner Rounded 18">
              <a:extLst>
                <a:ext uri="{FF2B5EF4-FFF2-40B4-BE49-F238E27FC236}">
                  <a16:creationId xmlns:a16="http://schemas.microsoft.com/office/drawing/2014/main" id="{C936596D-13F9-4200-91BC-65170EB762D4}"/>
                </a:ext>
              </a:extLst>
            </p:cNvPr>
            <p:cNvSpPr/>
            <p:nvPr/>
          </p:nvSpPr>
          <p:spPr>
            <a:xfrm flipV="1">
              <a:off x="7885044" y="5264922"/>
              <a:ext cx="702365" cy="171450"/>
            </a:xfrm>
            <a:prstGeom prst="round1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2952C93-B7F7-460C-9448-30F17EA46220}"/>
              </a:ext>
            </a:extLst>
          </p:cNvPr>
          <p:cNvSpPr/>
          <p:nvPr/>
        </p:nvSpPr>
        <p:spPr>
          <a:xfrm rot="1596622">
            <a:off x="8419242" y="5221636"/>
            <a:ext cx="159657" cy="46445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C8ECEA-0BBA-4760-99BB-7C0904B228A3}"/>
              </a:ext>
            </a:extLst>
          </p:cNvPr>
          <p:cNvSpPr txBox="1"/>
          <p:nvPr/>
        </p:nvSpPr>
        <p:spPr>
          <a:xfrm flipH="1">
            <a:off x="4391645" y="2162731"/>
            <a:ext cx="2394151" cy="929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Lorem ipsum dolor sit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amet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consectetur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adipi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elit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tetur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onsec</a:t>
            </a:r>
            <a:endParaRPr lang="en-US" sz="1400" dirty="0">
              <a:solidFill>
                <a:schemeClr val="tx2">
                  <a:lumMod val="50000"/>
                </a:schemeClr>
              </a:solidFill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75AC7E-562E-413B-84CB-5466A1403C26}"/>
              </a:ext>
            </a:extLst>
          </p:cNvPr>
          <p:cNvSpPr txBox="1"/>
          <p:nvPr/>
        </p:nvSpPr>
        <p:spPr>
          <a:xfrm flipH="1">
            <a:off x="1415495" y="2162731"/>
            <a:ext cx="2394151" cy="929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Lorem ipsum dolor sit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amet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consectetur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adipi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elit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tetur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onsec</a:t>
            </a:r>
            <a:endParaRPr lang="en-US" sz="1400" dirty="0">
              <a:solidFill>
                <a:schemeClr val="tx2">
                  <a:lumMod val="50000"/>
                </a:schemeClr>
              </a:solidFill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graphicFrame>
        <p:nvGraphicFramePr>
          <p:cNvPr id="31" name="Chart 30">
            <a:extLst>
              <a:ext uri="{FF2B5EF4-FFF2-40B4-BE49-F238E27FC236}">
                <a16:creationId xmlns:a16="http://schemas.microsoft.com/office/drawing/2014/main" id="{DE5F0210-54BF-4BBB-8B20-F272E5306571}"/>
              </a:ext>
            </a:extLst>
          </p:cNvPr>
          <p:cNvGraphicFramePr/>
          <p:nvPr>
            <p:extLst/>
          </p:nvPr>
        </p:nvGraphicFramePr>
        <p:xfrm>
          <a:off x="1499139" y="3415009"/>
          <a:ext cx="5037006" cy="2675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B77AE095-3B19-4F51-9510-26A458D87AF5}"/>
              </a:ext>
            </a:extLst>
          </p:cNvPr>
          <p:cNvSpPr txBox="1"/>
          <p:nvPr/>
        </p:nvSpPr>
        <p:spPr>
          <a:xfrm>
            <a:off x="3684088" y="371959"/>
            <a:ext cx="49023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4800" dirty="0">
                <a:latin typeface="Harlow Solid Italic" panose="04030604020F02020D02" pitchFamily="82" charset="0"/>
              </a:rPr>
              <a:t>About </a:t>
            </a:r>
            <a:r>
              <a:rPr lang="en-US" sz="4800" dirty="0">
                <a:solidFill>
                  <a:schemeClr val="accent2"/>
                </a:solidFill>
                <a:latin typeface="Harlow Solid Italic" panose="04030604020F02020D02" pitchFamily="82" charset="0"/>
              </a:rPr>
              <a:t>Infographic</a:t>
            </a:r>
            <a:endParaRPr lang="id-ID" sz="4800" dirty="0">
              <a:solidFill>
                <a:schemeClr val="accent2"/>
              </a:solidFill>
              <a:latin typeface="Harlow Solid Italic" panose="04030604020F02020D02" pitchFamily="8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E33D0F-73EE-4CA0-A6EB-26DECEFB9767}"/>
              </a:ext>
            </a:extLst>
          </p:cNvPr>
          <p:cNvSpPr txBox="1"/>
          <p:nvPr/>
        </p:nvSpPr>
        <p:spPr>
          <a:xfrm>
            <a:off x="3750606" y="1187567"/>
            <a:ext cx="4769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spc="600" dirty="0">
                <a:solidFill>
                  <a:schemeClr val="bg1">
                    <a:lumMod val="75000"/>
                  </a:schemeClr>
                </a:solidFill>
              </a:rPr>
              <a:t>Creative Presentaiton Template</a:t>
            </a:r>
          </a:p>
        </p:txBody>
      </p:sp>
    </p:spTree>
    <p:extLst>
      <p:ext uri="{BB962C8B-B14F-4D97-AF65-F5344CB8AC3E}">
        <p14:creationId xmlns:p14="http://schemas.microsoft.com/office/powerpoint/2010/main" val="4055547178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4AE559E0-5263-4575-BADB-6C946E4B32E4}"/>
              </a:ext>
            </a:extLst>
          </p:cNvPr>
          <p:cNvGrpSpPr/>
          <p:nvPr/>
        </p:nvGrpSpPr>
        <p:grpSpPr>
          <a:xfrm>
            <a:off x="1470444" y="2510603"/>
            <a:ext cx="4536577" cy="3598750"/>
            <a:chOff x="1465557" y="2656907"/>
            <a:chExt cx="4193121" cy="3326295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1F55825-EE72-4549-967F-D1C18B7B4FD1}"/>
                </a:ext>
              </a:extLst>
            </p:cNvPr>
            <p:cNvSpPr/>
            <p:nvPr/>
          </p:nvSpPr>
          <p:spPr>
            <a:xfrm>
              <a:off x="1765676" y="2656907"/>
              <a:ext cx="3326295" cy="332629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DB6F62C-8BFE-4318-B90A-E528370B5803}"/>
                </a:ext>
              </a:extLst>
            </p:cNvPr>
            <p:cNvGrpSpPr/>
            <p:nvPr/>
          </p:nvGrpSpPr>
          <p:grpSpPr>
            <a:xfrm>
              <a:off x="1465557" y="2879438"/>
              <a:ext cx="4193121" cy="2708219"/>
              <a:chOff x="3665418" y="3053205"/>
              <a:chExt cx="5401394" cy="3488609"/>
            </a:xfrm>
          </p:grpSpPr>
          <p:sp>
            <p:nvSpPr>
              <p:cNvPr id="24" name="Wave 23">
                <a:extLst>
                  <a:ext uri="{FF2B5EF4-FFF2-40B4-BE49-F238E27FC236}">
                    <a16:creationId xmlns:a16="http://schemas.microsoft.com/office/drawing/2014/main" id="{05EA26DC-16CA-46B3-B7F7-C376ACA71781}"/>
                  </a:ext>
                </a:extLst>
              </p:cNvPr>
              <p:cNvSpPr/>
              <p:nvPr/>
            </p:nvSpPr>
            <p:spPr>
              <a:xfrm rot="5400000">
                <a:off x="3062467" y="4680074"/>
                <a:ext cx="3320437" cy="291200"/>
              </a:xfrm>
              <a:custGeom>
                <a:avLst/>
                <a:gdLst>
                  <a:gd name="connsiteX0" fmla="*/ 0 w 3288685"/>
                  <a:gd name="connsiteY0" fmla="*/ 57990 h 289950"/>
                  <a:gd name="connsiteX1" fmla="*/ 3288685 w 3288685"/>
                  <a:gd name="connsiteY1" fmla="*/ 57990 h 289950"/>
                  <a:gd name="connsiteX2" fmla="*/ 3288685 w 3288685"/>
                  <a:gd name="connsiteY2" fmla="*/ 231960 h 289950"/>
                  <a:gd name="connsiteX3" fmla="*/ 0 w 3288685"/>
                  <a:gd name="connsiteY3" fmla="*/ 231960 h 289950"/>
                  <a:gd name="connsiteX4" fmla="*/ 0 w 3288685"/>
                  <a:gd name="connsiteY4" fmla="*/ 57990 h 289950"/>
                  <a:gd name="connsiteX0" fmla="*/ 0 w 3320437"/>
                  <a:gd name="connsiteY0" fmla="*/ 55801 h 291200"/>
                  <a:gd name="connsiteX1" fmla="*/ 3288685 w 3320437"/>
                  <a:gd name="connsiteY1" fmla="*/ 55801 h 291200"/>
                  <a:gd name="connsiteX2" fmla="*/ 3320437 w 3320437"/>
                  <a:gd name="connsiteY2" fmla="*/ 236121 h 291200"/>
                  <a:gd name="connsiteX3" fmla="*/ 0 w 3320437"/>
                  <a:gd name="connsiteY3" fmla="*/ 229771 h 291200"/>
                  <a:gd name="connsiteX4" fmla="*/ 0 w 3320437"/>
                  <a:gd name="connsiteY4" fmla="*/ 55801 h 291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20437" h="291200">
                    <a:moveTo>
                      <a:pt x="0" y="55801"/>
                    </a:moveTo>
                    <a:cubicBezTo>
                      <a:pt x="1096228" y="-137499"/>
                      <a:pt x="2192457" y="249101"/>
                      <a:pt x="3288685" y="55801"/>
                    </a:cubicBezTo>
                    <a:cubicBezTo>
                      <a:pt x="3288685" y="113791"/>
                      <a:pt x="3320437" y="178131"/>
                      <a:pt x="3320437" y="236121"/>
                    </a:cubicBezTo>
                    <a:cubicBezTo>
                      <a:pt x="2224209" y="429421"/>
                      <a:pt x="1096228" y="36471"/>
                      <a:pt x="0" y="229771"/>
                    </a:cubicBezTo>
                    <a:lnTo>
                      <a:pt x="0" y="5580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D3C99D06-330D-4026-8748-05C92357235D}"/>
                  </a:ext>
                </a:extLst>
              </p:cNvPr>
              <p:cNvSpPr/>
              <p:nvPr/>
            </p:nvSpPr>
            <p:spPr>
              <a:xfrm>
                <a:off x="4052018" y="4778033"/>
                <a:ext cx="1308491" cy="773199"/>
              </a:xfrm>
              <a:custGeom>
                <a:avLst/>
                <a:gdLst>
                  <a:gd name="connsiteX0" fmla="*/ 1070583 w 1308490"/>
                  <a:gd name="connsiteY0" fmla="*/ 773199 h 773199"/>
                  <a:gd name="connsiteX1" fmla="*/ 237907 w 1308490"/>
                  <a:gd name="connsiteY1" fmla="*/ 773199 h 773199"/>
                  <a:gd name="connsiteX2" fmla="*/ 0 w 1308490"/>
                  <a:gd name="connsiteY2" fmla="*/ 0 h 773199"/>
                  <a:gd name="connsiteX3" fmla="*/ 1308491 w 1308490"/>
                  <a:gd name="connsiteY3" fmla="*/ 0 h 773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8490" h="773199">
                    <a:moveTo>
                      <a:pt x="1070583" y="773199"/>
                    </a:moveTo>
                    <a:lnTo>
                      <a:pt x="237907" y="773199"/>
                    </a:lnTo>
                    <a:lnTo>
                      <a:pt x="0" y="0"/>
                    </a:lnTo>
                    <a:lnTo>
                      <a:pt x="130849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4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1130DE10-7FC2-48FE-AC84-75BEA4AB92EF}"/>
                  </a:ext>
                </a:extLst>
              </p:cNvPr>
              <p:cNvSpPr/>
              <p:nvPr/>
            </p:nvSpPr>
            <p:spPr>
              <a:xfrm>
                <a:off x="3665418" y="3053205"/>
                <a:ext cx="2081690" cy="2081690"/>
              </a:xfrm>
              <a:prstGeom prst="roundRect">
                <a:avLst>
                  <a:gd name="adj" fmla="val 33068"/>
                </a:avLst>
              </a:prstGeom>
              <a:solidFill>
                <a:schemeClr val="accent4"/>
              </a:solidFill>
              <a:ln w="74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 dirty="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6E9BB581-2C05-4FD8-9869-9B2250FD6246}"/>
                  </a:ext>
                </a:extLst>
              </p:cNvPr>
              <p:cNvSpPr/>
              <p:nvPr/>
            </p:nvSpPr>
            <p:spPr>
              <a:xfrm>
                <a:off x="4289925" y="5551232"/>
                <a:ext cx="832676" cy="237907"/>
              </a:xfrm>
              <a:custGeom>
                <a:avLst/>
                <a:gdLst>
                  <a:gd name="connsiteX0" fmla="*/ 0 w 832675"/>
                  <a:gd name="connsiteY0" fmla="*/ 0 h 237907"/>
                  <a:gd name="connsiteX1" fmla="*/ 832676 w 832675"/>
                  <a:gd name="connsiteY1" fmla="*/ 0 h 237907"/>
                  <a:gd name="connsiteX2" fmla="*/ 832676 w 832675"/>
                  <a:gd name="connsiteY2" fmla="*/ 237907 h 237907"/>
                  <a:gd name="connsiteX3" fmla="*/ 0 w 832675"/>
                  <a:gd name="connsiteY3" fmla="*/ 237907 h 237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2675" h="237907">
                    <a:moveTo>
                      <a:pt x="0" y="0"/>
                    </a:moveTo>
                    <a:lnTo>
                      <a:pt x="832676" y="0"/>
                    </a:lnTo>
                    <a:lnTo>
                      <a:pt x="832676" y="237907"/>
                    </a:lnTo>
                    <a:lnTo>
                      <a:pt x="0" y="237907"/>
                    </a:lnTo>
                    <a:close/>
                  </a:path>
                </a:pathLst>
              </a:custGeom>
              <a:solidFill>
                <a:srgbClr val="5A6470"/>
              </a:solidFill>
              <a:ln w="74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8" name="Rectangle: Top Corners Snipped 7">
                <a:extLst>
                  <a:ext uri="{FF2B5EF4-FFF2-40B4-BE49-F238E27FC236}">
                    <a16:creationId xmlns:a16="http://schemas.microsoft.com/office/drawing/2014/main" id="{F0367565-F6D7-4364-A534-F4D2BE877D4F}"/>
                  </a:ext>
                </a:extLst>
              </p:cNvPr>
              <p:cNvSpPr/>
              <p:nvPr/>
            </p:nvSpPr>
            <p:spPr>
              <a:xfrm flipV="1">
                <a:off x="4289925" y="5789140"/>
                <a:ext cx="832676" cy="237907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rgbClr val="AABECE"/>
              </a:solidFill>
              <a:ln w="74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8C79D67-EB43-4F90-9E98-2D3B7EAC5AC0}"/>
                  </a:ext>
                </a:extLst>
              </p:cNvPr>
              <p:cNvSpPr/>
              <p:nvPr/>
            </p:nvSpPr>
            <p:spPr>
              <a:xfrm rot="13500000">
                <a:off x="4328238" y="3747280"/>
                <a:ext cx="854980" cy="1070583"/>
              </a:xfrm>
              <a:custGeom>
                <a:avLst/>
                <a:gdLst>
                  <a:gd name="connsiteX0" fmla="*/ 84949 w 854979"/>
                  <a:gd name="connsiteY0" fmla="*/ 1070638 h 1070583"/>
                  <a:gd name="connsiteX1" fmla="*/ 26892 w 854979"/>
                  <a:gd name="connsiteY1" fmla="*/ 1024052 h 1070583"/>
                  <a:gd name="connsiteX2" fmla="*/ 177733 w 854979"/>
                  <a:gd name="connsiteY2" fmla="*/ 290733 h 1070583"/>
                  <a:gd name="connsiteX3" fmla="*/ 798671 w 854979"/>
                  <a:gd name="connsiteY3" fmla="*/ 54 h 1070583"/>
                  <a:gd name="connsiteX4" fmla="*/ 858148 w 854979"/>
                  <a:gd name="connsiteY4" fmla="*/ 59531 h 1070583"/>
                  <a:gd name="connsiteX5" fmla="*/ 798671 w 854979"/>
                  <a:gd name="connsiteY5" fmla="*/ 119008 h 1070583"/>
                  <a:gd name="connsiteX6" fmla="*/ 270464 w 854979"/>
                  <a:gd name="connsiteY6" fmla="*/ 365190 h 1070583"/>
                  <a:gd name="connsiteX7" fmla="*/ 143058 w 854979"/>
                  <a:gd name="connsiteY7" fmla="*/ 998269 h 1070583"/>
                  <a:gd name="connsiteX8" fmla="*/ 135192 w 854979"/>
                  <a:gd name="connsiteY8" fmla="*/ 1043137 h 1070583"/>
                  <a:gd name="connsiteX9" fmla="*/ 97840 w 854979"/>
                  <a:gd name="connsiteY9" fmla="*/ 1069270 h 1070583"/>
                  <a:gd name="connsiteX10" fmla="*/ 84949 w 854979"/>
                  <a:gd name="connsiteY10" fmla="*/ 1070638 h 1070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54979" h="1070583">
                    <a:moveTo>
                      <a:pt x="84949" y="1070638"/>
                    </a:moveTo>
                    <a:cubicBezTo>
                      <a:pt x="57069" y="1070638"/>
                      <a:pt x="32936" y="1051270"/>
                      <a:pt x="26892" y="1024052"/>
                    </a:cubicBezTo>
                    <a:cubicBezTo>
                      <a:pt x="-38623" y="769447"/>
                      <a:pt x="17048" y="498812"/>
                      <a:pt x="177733" y="290733"/>
                    </a:cubicBezTo>
                    <a:cubicBezTo>
                      <a:pt x="329592" y="104258"/>
                      <a:pt x="558206" y="-2763"/>
                      <a:pt x="798671" y="54"/>
                    </a:cubicBezTo>
                    <a:cubicBezTo>
                      <a:pt x="831517" y="54"/>
                      <a:pt x="858148" y="26685"/>
                      <a:pt x="858148" y="59531"/>
                    </a:cubicBezTo>
                    <a:cubicBezTo>
                      <a:pt x="858148" y="92377"/>
                      <a:pt x="831517" y="119008"/>
                      <a:pt x="798671" y="119008"/>
                    </a:cubicBezTo>
                    <a:cubicBezTo>
                      <a:pt x="594279" y="116309"/>
                      <a:pt x="399819" y="206915"/>
                      <a:pt x="270464" y="365190"/>
                    </a:cubicBezTo>
                    <a:cubicBezTo>
                      <a:pt x="132634" y="545279"/>
                      <a:pt x="85648" y="778889"/>
                      <a:pt x="143058" y="998269"/>
                    </a:cubicBezTo>
                    <a:cubicBezTo>
                      <a:pt x="146485" y="1013659"/>
                      <a:pt x="143667" y="1029807"/>
                      <a:pt x="135192" y="1043137"/>
                    </a:cubicBezTo>
                    <a:cubicBezTo>
                      <a:pt x="126709" y="1056467"/>
                      <a:pt x="113267" y="1065842"/>
                      <a:pt x="97840" y="1069270"/>
                    </a:cubicBezTo>
                    <a:cubicBezTo>
                      <a:pt x="93603" y="1070177"/>
                      <a:pt x="89276" y="1070608"/>
                      <a:pt x="84949" y="1070638"/>
                    </a:cubicBezTo>
                    <a:close/>
                  </a:path>
                </a:pathLst>
              </a:custGeom>
              <a:solidFill>
                <a:srgbClr val="FFFFFF"/>
              </a:solidFill>
              <a:ln w="74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 dirty="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A9651F76-7C31-45AB-91D5-1C430637EFF3}"/>
                  </a:ext>
                </a:extLst>
              </p:cNvPr>
              <p:cNvSpPr/>
              <p:nvPr/>
            </p:nvSpPr>
            <p:spPr>
              <a:xfrm>
                <a:off x="4765740" y="3231635"/>
                <a:ext cx="178431" cy="118954"/>
              </a:xfrm>
              <a:custGeom>
                <a:avLst/>
                <a:gdLst>
                  <a:gd name="connsiteX0" fmla="*/ 118954 w 178430"/>
                  <a:gd name="connsiteY0" fmla="*/ 118954 h 118953"/>
                  <a:gd name="connsiteX1" fmla="*/ 59477 w 178430"/>
                  <a:gd name="connsiteY1" fmla="*/ 118954 h 118953"/>
                  <a:gd name="connsiteX2" fmla="*/ 0 w 178430"/>
                  <a:gd name="connsiteY2" fmla="*/ 59477 h 118953"/>
                  <a:gd name="connsiteX3" fmla="*/ 59477 w 178430"/>
                  <a:gd name="connsiteY3" fmla="*/ 0 h 118953"/>
                  <a:gd name="connsiteX4" fmla="*/ 118954 w 178430"/>
                  <a:gd name="connsiteY4" fmla="*/ 0 h 118953"/>
                  <a:gd name="connsiteX5" fmla="*/ 178431 w 178430"/>
                  <a:gd name="connsiteY5" fmla="*/ 59477 h 118953"/>
                  <a:gd name="connsiteX6" fmla="*/ 118954 w 178430"/>
                  <a:gd name="connsiteY6" fmla="*/ 118954 h 118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8430" h="118953">
                    <a:moveTo>
                      <a:pt x="118954" y="118954"/>
                    </a:moveTo>
                    <a:lnTo>
                      <a:pt x="59477" y="118954"/>
                    </a:lnTo>
                    <a:cubicBezTo>
                      <a:pt x="26631" y="118954"/>
                      <a:pt x="0" y="92323"/>
                      <a:pt x="0" y="59477"/>
                    </a:cubicBezTo>
                    <a:cubicBezTo>
                      <a:pt x="0" y="26631"/>
                      <a:pt x="26631" y="0"/>
                      <a:pt x="59477" y="0"/>
                    </a:cubicBezTo>
                    <a:lnTo>
                      <a:pt x="118954" y="0"/>
                    </a:lnTo>
                    <a:cubicBezTo>
                      <a:pt x="151800" y="0"/>
                      <a:pt x="178431" y="26631"/>
                      <a:pt x="178431" y="59477"/>
                    </a:cubicBezTo>
                    <a:cubicBezTo>
                      <a:pt x="178431" y="92323"/>
                      <a:pt x="151800" y="118954"/>
                      <a:pt x="118954" y="118954"/>
                    </a:cubicBezTo>
                    <a:close/>
                  </a:path>
                </a:pathLst>
              </a:custGeom>
              <a:solidFill>
                <a:srgbClr val="FFFFFF"/>
              </a:solidFill>
              <a:ln w="74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B2D51FA7-F7D0-48EB-8033-5B475BE788AC}"/>
                  </a:ext>
                </a:extLst>
              </p:cNvPr>
              <p:cNvSpPr/>
              <p:nvPr/>
            </p:nvSpPr>
            <p:spPr>
              <a:xfrm rot="5400000">
                <a:off x="4789002" y="3955449"/>
                <a:ext cx="416338" cy="118954"/>
              </a:xfrm>
              <a:custGeom>
                <a:avLst/>
                <a:gdLst>
                  <a:gd name="connsiteX0" fmla="*/ 356861 w 416337"/>
                  <a:gd name="connsiteY0" fmla="*/ 118954 h 118953"/>
                  <a:gd name="connsiteX1" fmla="*/ 59477 w 416337"/>
                  <a:gd name="connsiteY1" fmla="*/ 118954 h 118953"/>
                  <a:gd name="connsiteX2" fmla="*/ 0 w 416337"/>
                  <a:gd name="connsiteY2" fmla="*/ 59477 h 118953"/>
                  <a:gd name="connsiteX3" fmla="*/ 59477 w 416337"/>
                  <a:gd name="connsiteY3" fmla="*/ 0 h 118953"/>
                  <a:gd name="connsiteX4" fmla="*/ 356861 w 416337"/>
                  <a:gd name="connsiteY4" fmla="*/ 0 h 118953"/>
                  <a:gd name="connsiteX5" fmla="*/ 416338 w 416337"/>
                  <a:gd name="connsiteY5" fmla="*/ 59477 h 118953"/>
                  <a:gd name="connsiteX6" fmla="*/ 356861 w 416337"/>
                  <a:gd name="connsiteY6" fmla="*/ 118954 h 118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6337" h="118953">
                    <a:moveTo>
                      <a:pt x="356861" y="118954"/>
                    </a:moveTo>
                    <a:lnTo>
                      <a:pt x="59477" y="118954"/>
                    </a:lnTo>
                    <a:cubicBezTo>
                      <a:pt x="26631" y="118954"/>
                      <a:pt x="0" y="92323"/>
                      <a:pt x="0" y="59477"/>
                    </a:cubicBezTo>
                    <a:cubicBezTo>
                      <a:pt x="0" y="26631"/>
                      <a:pt x="26631" y="0"/>
                      <a:pt x="59477" y="0"/>
                    </a:cubicBezTo>
                    <a:lnTo>
                      <a:pt x="356861" y="0"/>
                    </a:lnTo>
                    <a:cubicBezTo>
                      <a:pt x="389707" y="0"/>
                      <a:pt x="416338" y="26631"/>
                      <a:pt x="416338" y="59477"/>
                    </a:cubicBezTo>
                    <a:cubicBezTo>
                      <a:pt x="416338" y="92323"/>
                      <a:pt x="389707" y="118954"/>
                      <a:pt x="356861" y="118954"/>
                    </a:cubicBezTo>
                    <a:close/>
                  </a:path>
                </a:pathLst>
              </a:custGeom>
              <a:solidFill>
                <a:srgbClr val="E97424"/>
              </a:solidFill>
              <a:ln w="74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F99D6E3C-2D11-4181-896E-5769CCDF849A}"/>
                  </a:ext>
                </a:extLst>
              </p:cNvPr>
              <p:cNvSpPr/>
              <p:nvPr/>
            </p:nvSpPr>
            <p:spPr>
              <a:xfrm rot="5400000">
                <a:off x="4245662" y="3955449"/>
                <a:ext cx="416338" cy="118954"/>
              </a:xfrm>
              <a:custGeom>
                <a:avLst/>
                <a:gdLst>
                  <a:gd name="connsiteX0" fmla="*/ 356861 w 416337"/>
                  <a:gd name="connsiteY0" fmla="*/ 118954 h 118953"/>
                  <a:gd name="connsiteX1" fmla="*/ 59477 w 416337"/>
                  <a:gd name="connsiteY1" fmla="*/ 118954 h 118953"/>
                  <a:gd name="connsiteX2" fmla="*/ 0 w 416337"/>
                  <a:gd name="connsiteY2" fmla="*/ 59477 h 118953"/>
                  <a:gd name="connsiteX3" fmla="*/ 59477 w 416337"/>
                  <a:gd name="connsiteY3" fmla="*/ 0 h 118953"/>
                  <a:gd name="connsiteX4" fmla="*/ 356861 w 416337"/>
                  <a:gd name="connsiteY4" fmla="*/ 0 h 118953"/>
                  <a:gd name="connsiteX5" fmla="*/ 416338 w 416337"/>
                  <a:gd name="connsiteY5" fmla="*/ 59477 h 118953"/>
                  <a:gd name="connsiteX6" fmla="*/ 356861 w 416337"/>
                  <a:gd name="connsiteY6" fmla="*/ 118954 h 118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6337" h="118953">
                    <a:moveTo>
                      <a:pt x="356861" y="118954"/>
                    </a:moveTo>
                    <a:lnTo>
                      <a:pt x="59477" y="118954"/>
                    </a:lnTo>
                    <a:cubicBezTo>
                      <a:pt x="26631" y="118954"/>
                      <a:pt x="0" y="92323"/>
                      <a:pt x="0" y="59477"/>
                    </a:cubicBezTo>
                    <a:cubicBezTo>
                      <a:pt x="0" y="26631"/>
                      <a:pt x="26631" y="0"/>
                      <a:pt x="59477" y="0"/>
                    </a:cubicBezTo>
                    <a:lnTo>
                      <a:pt x="356861" y="0"/>
                    </a:lnTo>
                    <a:cubicBezTo>
                      <a:pt x="389707" y="0"/>
                      <a:pt x="416338" y="26631"/>
                      <a:pt x="416338" y="59477"/>
                    </a:cubicBezTo>
                    <a:cubicBezTo>
                      <a:pt x="416338" y="92323"/>
                      <a:pt x="389707" y="118954"/>
                      <a:pt x="356861" y="118954"/>
                    </a:cubicBezTo>
                    <a:close/>
                  </a:path>
                </a:pathLst>
              </a:custGeom>
              <a:solidFill>
                <a:srgbClr val="E97424"/>
              </a:solidFill>
              <a:ln w="74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3" name="Wave 22">
                <a:extLst>
                  <a:ext uri="{FF2B5EF4-FFF2-40B4-BE49-F238E27FC236}">
                    <a16:creationId xmlns:a16="http://schemas.microsoft.com/office/drawing/2014/main" id="{9648B420-B1E9-4D13-AC06-487B059370C8}"/>
                  </a:ext>
                </a:extLst>
              </p:cNvPr>
              <p:cNvSpPr/>
              <p:nvPr/>
            </p:nvSpPr>
            <p:spPr>
              <a:xfrm>
                <a:off x="4646786" y="6251864"/>
                <a:ext cx="3440587" cy="289950"/>
              </a:xfrm>
              <a:prstGeom prst="wave">
                <a:avLst>
                  <a:gd name="adj1" fmla="val 20000"/>
                  <a:gd name="adj2" fmla="val -1792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71BC4E62-D59D-4FC1-B489-619B2DD444D7}"/>
                  </a:ext>
                </a:extLst>
              </p:cNvPr>
              <p:cNvSpPr/>
              <p:nvPr/>
            </p:nvSpPr>
            <p:spPr>
              <a:xfrm>
                <a:off x="7917347" y="5248251"/>
                <a:ext cx="170026" cy="1250010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25" name="Teardrop 24">
                <a:extLst>
                  <a:ext uri="{FF2B5EF4-FFF2-40B4-BE49-F238E27FC236}">
                    <a16:creationId xmlns:a16="http://schemas.microsoft.com/office/drawing/2014/main" id="{61C3EA7E-24F7-49E4-9103-0D424603CB7C}"/>
                  </a:ext>
                </a:extLst>
              </p:cNvPr>
              <p:cNvSpPr/>
              <p:nvPr/>
            </p:nvSpPr>
            <p:spPr>
              <a:xfrm rot="2113717">
                <a:off x="6928904" y="4902424"/>
                <a:ext cx="896902" cy="896902"/>
              </a:xfrm>
              <a:prstGeom prst="teardrop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26" name="Teardrop 25">
                <a:extLst>
                  <a:ext uri="{FF2B5EF4-FFF2-40B4-BE49-F238E27FC236}">
                    <a16:creationId xmlns:a16="http://schemas.microsoft.com/office/drawing/2014/main" id="{88084933-1A7E-436C-9C48-FDF067465CF7}"/>
                  </a:ext>
                </a:extLst>
              </p:cNvPr>
              <p:cNvSpPr/>
              <p:nvPr/>
            </p:nvSpPr>
            <p:spPr>
              <a:xfrm rot="19486283" flipH="1">
                <a:off x="8169910" y="4902424"/>
                <a:ext cx="896902" cy="896902"/>
              </a:xfrm>
              <a:prstGeom prst="teardrop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28" name="Teardrop 27">
                <a:extLst>
                  <a:ext uri="{FF2B5EF4-FFF2-40B4-BE49-F238E27FC236}">
                    <a16:creationId xmlns:a16="http://schemas.microsoft.com/office/drawing/2014/main" id="{760654C4-2BCB-40C2-B6FA-6B733E310D74}"/>
                  </a:ext>
                </a:extLst>
              </p:cNvPr>
              <p:cNvSpPr/>
              <p:nvPr/>
            </p:nvSpPr>
            <p:spPr>
              <a:xfrm rot="13617927" flipH="1">
                <a:off x="7561698" y="4186516"/>
                <a:ext cx="896902" cy="896902"/>
              </a:xfrm>
              <a:prstGeom prst="teardrop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2C6906A0-9112-4D22-AC84-1029E38069C4}"/>
              </a:ext>
            </a:extLst>
          </p:cNvPr>
          <p:cNvSpPr txBox="1"/>
          <p:nvPr/>
        </p:nvSpPr>
        <p:spPr>
          <a:xfrm>
            <a:off x="6520806" y="2516049"/>
            <a:ext cx="167530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Main Thing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DEE0E6-B0D0-4380-A7A8-4BD84692D45C}"/>
              </a:ext>
            </a:extLst>
          </p:cNvPr>
          <p:cNvSpPr txBox="1"/>
          <p:nvPr/>
        </p:nvSpPr>
        <p:spPr>
          <a:xfrm flipH="1">
            <a:off x="6520805" y="3001063"/>
            <a:ext cx="4292338" cy="5195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sed ipsum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adip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B127A8-81BC-47B8-AF9B-88F65E1422E3}"/>
              </a:ext>
            </a:extLst>
          </p:cNvPr>
          <p:cNvSpPr txBox="1"/>
          <p:nvPr/>
        </p:nvSpPr>
        <p:spPr>
          <a:xfrm>
            <a:off x="6520806" y="3857154"/>
            <a:ext cx="167530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Main Thing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9D90803-815A-4FBC-807C-771322887E19}"/>
              </a:ext>
            </a:extLst>
          </p:cNvPr>
          <p:cNvSpPr txBox="1"/>
          <p:nvPr/>
        </p:nvSpPr>
        <p:spPr>
          <a:xfrm flipH="1">
            <a:off x="6520805" y="4290731"/>
            <a:ext cx="4292338" cy="5195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sed ipsum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adip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20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consectetur</a:t>
            </a:r>
            <a:r>
              <a:rPr lang="en-US" sz="120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endParaRPr lang="en-US" sz="1200" dirty="0">
              <a:solidFill>
                <a:schemeClr val="tx2">
                  <a:lumMod val="50000"/>
                </a:schemeClr>
              </a:solidFill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874B43F-1419-4122-AC61-F5F6CCAEAC31}"/>
              </a:ext>
            </a:extLst>
          </p:cNvPr>
          <p:cNvSpPr txBox="1"/>
          <p:nvPr/>
        </p:nvSpPr>
        <p:spPr>
          <a:xfrm>
            <a:off x="6467374" y="5146822"/>
            <a:ext cx="167530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Main Thing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D23D959-21E8-4C1B-88B5-7C4EE444A13B}"/>
              </a:ext>
            </a:extLst>
          </p:cNvPr>
          <p:cNvSpPr txBox="1"/>
          <p:nvPr/>
        </p:nvSpPr>
        <p:spPr>
          <a:xfrm flipH="1">
            <a:off x="6467373" y="5589787"/>
            <a:ext cx="4292338" cy="5195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sed ipsum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adip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20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consectetur</a:t>
            </a:r>
            <a:r>
              <a:rPr lang="en-US" sz="120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endParaRPr lang="en-US" sz="1200" dirty="0">
              <a:solidFill>
                <a:schemeClr val="tx2">
                  <a:lumMod val="50000"/>
                </a:schemeClr>
              </a:solidFill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725ABB-3891-469E-9103-6ED034130EB7}"/>
              </a:ext>
            </a:extLst>
          </p:cNvPr>
          <p:cNvSpPr txBox="1"/>
          <p:nvPr/>
        </p:nvSpPr>
        <p:spPr>
          <a:xfrm>
            <a:off x="3684088" y="371959"/>
            <a:ext cx="49023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4800" dirty="0">
                <a:latin typeface="Harlow Solid Italic" panose="04030604020F02020D02" pitchFamily="82" charset="0"/>
              </a:rPr>
              <a:t>About </a:t>
            </a:r>
            <a:r>
              <a:rPr lang="en-US" sz="4800" dirty="0">
                <a:solidFill>
                  <a:schemeClr val="accent2"/>
                </a:solidFill>
                <a:latin typeface="Harlow Solid Italic" panose="04030604020F02020D02" pitchFamily="82" charset="0"/>
              </a:rPr>
              <a:t>Infographic</a:t>
            </a:r>
            <a:endParaRPr lang="id-ID" sz="4800" dirty="0">
              <a:solidFill>
                <a:schemeClr val="accent2"/>
              </a:solidFill>
              <a:latin typeface="Harlow Solid Italic" panose="04030604020F02020D02" pitchFamily="8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C5CC14-D3DF-4E53-B44C-6EE7B78506AD}"/>
              </a:ext>
            </a:extLst>
          </p:cNvPr>
          <p:cNvSpPr txBox="1"/>
          <p:nvPr/>
        </p:nvSpPr>
        <p:spPr>
          <a:xfrm>
            <a:off x="3750606" y="1187567"/>
            <a:ext cx="4769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spc="600" dirty="0">
                <a:solidFill>
                  <a:schemeClr val="bg1">
                    <a:lumMod val="75000"/>
                  </a:schemeClr>
                </a:solidFill>
              </a:rPr>
              <a:t>Creative Presentaiton Template</a:t>
            </a:r>
          </a:p>
        </p:txBody>
      </p:sp>
    </p:spTree>
    <p:extLst>
      <p:ext uri="{BB962C8B-B14F-4D97-AF65-F5344CB8AC3E}">
        <p14:creationId xmlns:p14="http://schemas.microsoft.com/office/powerpoint/2010/main" val="2432041513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C149577C-E981-461D-8F64-0B23AA9E2596}"/>
              </a:ext>
            </a:extLst>
          </p:cNvPr>
          <p:cNvGrpSpPr/>
          <p:nvPr/>
        </p:nvGrpSpPr>
        <p:grpSpPr>
          <a:xfrm>
            <a:off x="4307629" y="2603244"/>
            <a:ext cx="3576741" cy="3233616"/>
            <a:chOff x="4401068" y="2157777"/>
            <a:chExt cx="4491639" cy="406074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ED6CB00-A1A7-476B-A15D-16AA8B1224F7}"/>
                </a:ext>
              </a:extLst>
            </p:cNvPr>
            <p:cNvGrpSpPr/>
            <p:nvPr/>
          </p:nvGrpSpPr>
          <p:grpSpPr>
            <a:xfrm>
              <a:off x="6268275" y="3492522"/>
              <a:ext cx="757227" cy="1559683"/>
              <a:chOff x="4761848" y="1683138"/>
              <a:chExt cx="2668302" cy="4604756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43CB60E3-FAD4-4D6D-BB5A-B065F707AC2F}"/>
                  </a:ext>
                </a:extLst>
              </p:cNvPr>
              <p:cNvSpPr/>
              <p:nvPr/>
            </p:nvSpPr>
            <p:spPr>
              <a:xfrm>
                <a:off x="4761848" y="1683138"/>
                <a:ext cx="2668302" cy="3481499"/>
              </a:xfrm>
              <a:prstGeom prst="roundRect">
                <a:avLst/>
              </a:prstGeom>
              <a:solidFill>
                <a:srgbClr val="DAF569"/>
              </a:solidFill>
              <a:ln w="127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69363D1D-E28C-4BA8-8747-0BC1695737B7}"/>
                  </a:ext>
                </a:extLst>
              </p:cNvPr>
              <p:cNvSpPr/>
              <p:nvPr/>
            </p:nvSpPr>
            <p:spPr>
              <a:xfrm>
                <a:off x="5390805" y="2666627"/>
                <a:ext cx="1410388" cy="3621267"/>
              </a:xfrm>
              <a:custGeom>
                <a:avLst/>
                <a:gdLst>
                  <a:gd name="connsiteX0" fmla="*/ 1410388 w 1410388"/>
                  <a:gd name="connsiteY0" fmla="*/ 705194 h 3621267"/>
                  <a:gd name="connsiteX1" fmla="*/ 895787 w 1410388"/>
                  <a:gd name="connsiteY1" fmla="*/ 1223617 h 3621267"/>
                  <a:gd name="connsiteX2" fmla="*/ 895787 w 1410388"/>
                  <a:gd name="connsiteY2" fmla="*/ 3621267 h 3621267"/>
                  <a:gd name="connsiteX3" fmla="*/ 514601 w 1410388"/>
                  <a:gd name="connsiteY3" fmla="*/ 3621267 h 3621267"/>
                  <a:gd name="connsiteX4" fmla="*/ 514601 w 1410388"/>
                  <a:gd name="connsiteY4" fmla="*/ 1223617 h 3621267"/>
                  <a:gd name="connsiteX5" fmla="*/ 0 w 1410388"/>
                  <a:gd name="connsiteY5" fmla="*/ 705194 h 3621267"/>
                  <a:gd name="connsiteX6" fmla="*/ 266830 w 1410388"/>
                  <a:gd name="connsiteY6" fmla="*/ 438364 h 3621267"/>
                  <a:gd name="connsiteX7" fmla="*/ 514601 w 1410388"/>
                  <a:gd name="connsiteY7" fmla="*/ 682313 h 3621267"/>
                  <a:gd name="connsiteX8" fmla="*/ 514601 w 1410388"/>
                  <a:gd name="connsiteY8" fmla="*/ 0 h 3621267"/>
                  <a:gd name="connsiteX9" fmla="*/ 895787 w 1410388"/>
                  <a:gd name="connsiteY9" fmla="*/ 0 h 3621267"/>
                  <a:gd name="connsiteX10" fmla="*/ 895787 w 1410388"/>
                  <a:gd name="connsiteY10" fmla="*/ 682313 h 3621267"/>
                  <a:gd name="connsiteX11" fmla="*/ 1143558 w 1410388"/>
                  <a:gd name="connsiteY11" fmla="*/ 438364 h 3621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10388" h="3621267">
                    <a:moveTo>
                      <a:pt x="1410388" y="705194"/>
                    </a:moveTo>
                    <a:lnTo>
                      <a:pt x="895787" y="1223617"/>
                    </a:lnTo>
                    <a:lnTo>
                      <a:pt x="895787" y="3621267"/>
                    </a:lnTo>
                    <a:lnTo>
                      <a:pt x="514601" y="3621267"/>
                    </a:lnTo>
                    <a:lnTo>
                      <a:pt x="514601" y="1223617"/>
                    </a:lnTo>
                    <a:lnTo>
                      <a:pt x="0" y="705194"/>
                    </a:lnTo>
                    <a:lnTo>
                      <a:pt x="266830" y="438364"/>
                    </a:lnTo>
                    <a:lnTo>
                      <a:pt x="514601" y="682313"/>
                    </a:lnTo>
                    <a:lnTo>
                      <a:pt x="514601" y="0"/>
                    </a:lnTo>
                    <a:lnTo>
                      <a:pt x="895787" y="0"/>
                    </a:lnTo>
                    <a:lnTo>
                      <a:pt x="895787" y="682313"/>
                    </a:lnTo>
                    <a:lnTo>
                      <a:pt x="1143558" y="438364"/>
                    </a:lnTo>
                    <a:close/>
                  </a:path>
                </a:pathLst>
              </a:custGeom>
              <a:solidFill>
                <a:srgbClr val="B9DF47"/>
              </a:solidFill>
              <a:ln w="127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1A93BC2-0946-407B-92F9-837FB84FDC09}"/>
                </a:ext>
              </a:extLst>
            </p:cNvPr>
            <p:cNvGrpSpPr/>
            <p:nvPr/>
          </p:nvGrpSpPr>
          <p:grpSpPr>
            <a:xfrm rot="3474633">
              <a:off x="4616515" y="1942330"/>
              <a:ext cx="4060746" cy="4491639"/>
              <a:chOff x="3241202" y="487826"/>
              <a:chExt cx="6179106" cy="6834782"/>
            </a:xfrm>
          </p:grpSpPr>
          <p:sp>
            <p:nvSpPr>
              <p:cNvPr id="21" name="Arrow: Striped Right 20">
                <a:extLst>
                  <a:ext uri="{FF2B5EF4-FFF2-40B4-BE49-F238E27FC236}">
                    <a16:creationId xmlns:a16="http://schemas.microsoft.com/office/drawing/2014/main" id="{2AAC2CF5-FE87-4009-A8D2-7604D8F52702}"/>
                  </a:ext>
                </a:extLst>
              </p:cNvPr>
              <p:cNvSpPr/>
              <p:nvPr/>
            </p:nvSpPr>
            <p:spPr>
              <a:xfrm>
                <a:off x="4744426" y="4658220"/>
                <a:ext cx="4675882" cy="1944049"/>
              </a:xfrm>
              <a:prstGeom prst="stripedRightArrow">
                <a:avLst/>
              </a:prstGeom>
              <a:solidFill>
                <a:schemeClr val="accent3"/>
              </a:solidFill>
              <a:ln w="127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 dirty="0"/>
              </a:p>
            </p:txBody>
          </p:sp>
          <p:sp>
            <p:nvSpPr>
              <p:cNvPr id="28" name="Arrow: Striped Right 27">
                <a:extLst>
                  <a:ext uri="{FF2B5EF4-FFF2-40B4-BE49-F238E27FC236}">
                    <a16:creationId xmlns:a16="http://schemas.microsoft.com/office/drawing/2014/main" id="{31E476F2-1E3B-4BCD-BD9E-D2D5DC3B8BDF}"/>
                  </a:ext>
                </a:extLst>
              </p:cNvPr>
              <p:cNvSpPr/>
              <p:nvPr/>
            </p:nvSpPr>
            <p:spPr>
              <a:xfrm rot="5400000" flipV="1">
                <a:off x="1922014" y="4012642"/>
                <a:ext cx="4675882" cy="1944049"/>
              </a:xfrm>
              <a:prstGeom prst="stripedRightArrow">
                <a:avLst/>
              </a:prstGeom>
              <a:solidFill>
                <a:schemeClr val="accent2"/>
              </a:solidFill>
              <a:ln w="127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 dirty="0"/>
              </a:p>
            </p:txBody>
          </p:sp>
          <p:sp>
            <p:nvSpPr>
              <p:cNvPr id="24" name="Arrow: Striped Right 23">
                <a:extLst>
                  <a:ext uri="{FF2B5EF4-FFF2-40B4-BE49-F238E27FC236}">
                    <a16:creationId xmlns:a16="http://schemas.microsoft.com/office/drawing/2014/main" id="{CF4E7DE8-99D4-4CBA-97EC-29B4EFAE52F9}"/>
                  </a:ext>
                </a:extLst>
              </p:cNvPr>
              <p:cNvSpPr/>
              <p:nvPr/>
            </p:nvSpPr>
            <p:spPr>
              <a:xfrm flipH="1">
                <a:off x="3241202" y="1227755"/>
                <a:ext cx="4675882" cy="1944049"/>
              </a:xfrm>
              <a:prstGeom prst="stripedRightArrow">
                <a:avLst/>
              </a:prstGeom>
              <a:solidFill>
                <a:schemeClr val="accent1"/>
              </a:solidFill>
              <a:ln w="127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7" name="Arrow: Striped Right 26">
                <a:extLst>
                  <a:ext uri="{FF2B5EF4-FFF2-40B4-BE49-F238E27FC236}">
                    <a16:creationId xmlns:a16="http://schemas.microsoft.com/office/drawing/2014/main" id="{434C6FD4-CC04-4E86-ABBF-19BC992403C7}"/>
                  </a:ext>
                </a:extLst>
              </p:cNvPr>
              <p:cNvSpPr/>
              <p:nvPr/>
            </p:nvSpPr>
            <p:spPr>
              <a:xfrm rot="16200000">
                <a:off x="5904613" y="1853742"/>
                <a:ext cx="4675882" cy="1944049"/>
              </a:xfrm>
              <a:prstGeom prst="stripedRightArrow">
                <a:avLst/>
              </a:prstGeom>
              <a:solidFill>
                <a:schemeClr val="accent4"/>
              </a:solidFill>
              <a:ln w="127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 dirty="0"/>
              </a:p>
            </p:txBody>
          </p:sp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1A89042-8FE0-4253-8EAA-A1A87938D115}"/>
              </a:ext>
            </a:extLst>
          </p:cNvPr>
          <p:cNvSpPr txBox="1"/>
          <p:nvPr/>
        </p:nvSpPr>
        <p:spPr>
          <a:xfrm>
            <a:off x="8566769" y="2873414"/>
            <a:ext cx="2050832" cy="888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Lorem ipsum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consev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adipis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dolor sit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A4F2B3-DB61-4506-952C-386FD4DFF646}"/>
              </a:ext>
            </a:extLst>
          </p:cNvPr>
          <p:cNvSpPr txBox="1"/>
          <p:nvPr/>
        </p:nvSpPr>
        <p:spPr>
          <a:xfrm>
            <a:off x="8566769" y="5113418"/>
            <a:ext cx="2050832" cy="888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Lorem ipsum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consev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adipis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dolor sit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DB5D05A-A3F3-4146-85F6-622DEE48C27C}"/>
              </a:ext>
            </a:extLst>
          </p:cNvPr>
          <p:cNvSpPr txBox="1"/>
          <p:nvPr/>
        </p:nvSpPr>
        <p:spPr>
          <a:xfrm>
            <a:off x="1593054" y="2837766"/>
            <a:ext cx="2050832" cy="888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Lorem ipsum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consev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adipis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dolor sit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6829D84-E729-4735-8A44-D19155055A92}"/>
              </a:ext>
            </a:extLst>
          </p:cNvPr>
          <p:cNvSpPr txBox="1"/>
          <p:nvPr/>
        </p:nvSpPr>
        <p:spPr>
          <a:xfrm>
            <a:off x="1691503" y="5077770"/>
            <a:ext cx="1952383" cy="888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Lorem ipsum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consev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adipis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dolor sit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C25A109-F695-4F20-A095-4A31410C888A}"/>
              </a:ext>
            </a:extLst>
          </p:cNvPr>
          <p:cNvSpPr txBox="1"/>
          <p:nvPr/>
        </p:nvSpPr>
        <p:spPr>
          <a:xfrm>
            <a:off x="2092564" y="2450385"/>
            <a:ext cx="1551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solidFill>
                  <a:schemeClr val="tx2">
                    <a:lumMod val="50000"/>
                  </a:schemeClr>
                </a:solidFill>
              </a:rPr>
              <a:t>Insert Title </a:t>
            </a:r>
            <a:r>
              <a:rPr lang="en-US" sz="1600" b="1" dirty="0">
                <a:solidFill>
                  <a:schemeClr val="accent4"/>
                </a:solidFill>
              </a:rPr>
              <a:t>Here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1B389D4-2A25-4C24-80A4-ED1B251EA0C8}"/>
              </a:ext>
            </a:extLst>
          </p:cNvPr>
          <p:cNvSpPr txBox="1"/>
          <p:nvPr/>
        </p:nvSpPr>
        <p:spPr>
          <a:xfrm>
            <a:off x="2064695" y="4703568"/>
            <a:ext cx="1551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solidFill>
                  <a:schemeClr val="tx2">
                    <a:lumMod val="50000"/>
                  </a:schemeClr>
                </a:solidFill>
              </a:rPr>
              <a:t>Insert Title </a:t>
            </a:r>
            <a:r>
              <a:rPr lang="en-US" sz="1600" b="1" dirty="0">
                <a:solidFill>
                  <a:schemeClr val="accent1"/>
                </a:solidFill>
              </a:rPr>
              <a:t>Here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DF2DD0-4A11-48D3-8458-5958DCFDD916}"/>
              </a:ext>
            </a:extLst>
          </p:cNvPr>
          <p:cNvSpPr txBox="1"/>
          <p:nvPr/>
        </p:nvSpPr>
        <p:spPr>
          <a:xfrm>
            <a:off x="8546258" y="2486033"/>
            <a:ext cx="1551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2">
                    <a:lumMod val="50000"/>
                  </a:schemeClr>
                </a:solidFill>
              </a:rPr>
              <a:t>Insert Title</a:t>
            </a:r>
            <a:r>
              <a:rPr lang="en-US" sz="1600" b="1" dirty="0">
                <a:solidFill>
                  <a:schemeClr val="accent3"/>
                </a:solidFill>
              </a:rPr>
              <a:t> </a:t>
            </a:r>
            <a:r>
              <a:rPr lang="en-US" sz="1600" b="1" dirty="0">
                <a:solidFill>
                  <a:schemeClr val="accent2"/>
                </a:solidFill>
              </a:rPr>
              <a:t>Here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CB9AEE-5C7D-4826-BB1E-DE4FE830A324}"/>
              </a:ext>
            </a:extLst>
          </p:cNvPr>
          <p:cNvSpPr txBox="1"/>
          <p:nvPr/>
        </p:nvSpPr>
        <p:spPr>
          <a:xfrm>
            <a:off x="8546258" y="4739216"/>
            <a:ext cx="1551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2">
                    <a:lumMod val="50000"/>
                  </a:schemeClr>
                </a:solidFill>
              </a:rPr>
              <a:t>Insert Title </a:t>
            </a:r>
            <a:r>
              <a:rPr lang="en-US" sz="1600" b="1" dirty="0">
                <a:solidFill>
                  <a:schemeClr val="accent3"/>
                </a:solidFill>
              </a:rPr>
              <a:t>Here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480D8A-6612-482C-B6C0-F2AD183B2E45}"/>
              </a:ext>
            </a:extLst>
          </p:cNvPr>
          <p:cNvSpPr txBox="1"/>
          <p:nvPr/>
        </p:nvSpPr>
        <p:spPr>
          <a:xfrm>
            <a:off x="3684088" y="371959"/>
            <a:ext cx="49023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4800" dirty="0">
                <a:latin typeface="Harlow Solid Italic" panose="04030604020F02020D02" pitchFamily="82" charset="0"/>
              </a:rPr>
              <a:t>About </a:t>
            </a:r>
            <a:r>
              <a:rPr lang="en-US" sz="4800" dirty="0">
                <a:solidFill>
                  <a:schemeClr val="accent2"/>
                </a:solidFill>
                <a:latin typeface="Harlow Solid Italic" panose="04030604020F02020D02" pitchFamily="82" charset="0"/>
              </a:rPr>
              <a:t>Infographic</a:t>
            </a:r>
            <a:endParaRPr lang="id-ID" sz="4800" dirty="0">
              <a:solidFill>
                <a:schemeClr val="accent2"/>
              </a:solidFill>
              <a:latin typeface="Harlow Solid Italic" panose="04030604020F02020D02" pitchFamily="8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DA993F-B4A2-4789-85CC-5CEA6FDE7E55}"/>
              </a:ext>
            </a:extLst>
          </p:cNvPr>
          <p:cNvSpPr txBox="1"/>
          <p:nvPr/>
        </p:nvSpPr>
        <p:spPr>
          <a:xfrm>
            <a:off x="3750606" y="1187567"/>
            <a:ext cx="4769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spc="600" dirty="0">
                <a:solidFill>
                  <a:schemeClr val="bg1">
                    <a:lumMod val="75000"/>
                  </a:schemeClr>
                </a:solidFill>
              </a:rPr>
              <a:t>Creative Presentaiton Template</a:t>
            </a:r>
          </a:p>
        </p:txBody>
      </p:sp>
    </p:spTree>
    <p:extLst>
      <p:ext uri="{BB962C8B-B14F-4D97-AF65-F5344CB8AC3E}">
        <p14:creationId xmlns:p14="http://schemas.microsoft.com/office/powerpoint/2010/main" val="974263772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703027E1-A509-40DD-9343-92C9748E7F9B}"/>
              </a:ext>
            </a:extLst>
          </p:cNvPr>
          <p:cNvGrpSpPr/>
          <p:nvPr/>
        </p:nvGrpSpPr>
        <p:grpSpPr>
          <a:xfrm>
            <a:off x="1424640" y="2629135"/>
            <a:ext cx="4260543" cy="2968901"/>
            <a:chOff x="1318622" y="2318377"/>
            <a:chExt cx="5001707" cy="3485371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3B6124CF-8B1D-4BF0-BB0D-ADB2E90DDFCE}"/>
                </a:ext>
              </a:extLst>
            </p:cNvPr>
            <p:cNvSpPr/>
            <p:nvPr/>
          </p:nvSpPr>
          <p:spPr>
            <a:xfrm rot="4917854">
              <a:off x="1392741" y="2303352"/>
              <a:ext cx="1637610" cy="1667659"/>
            </a:xfrm>
            <a:custGeom>
              <a:avLst/>
              <a:gdLst>
                <a:gd name="connsiteX0" fmla="*/ 1619226 w 2769951"/>
                <a:gd name="connsiteY0" fmla="*/ 2822153 h 2820776"/>
                <a:gd name="connsiteX1" fmla="*/ 2771323 w 2769951"/>
                <a:gd name="connsiteY1" fmla="*/ 2822153 h 2820776"/>
                <a:gd name="connsiteX2" fmla="*/ 2695391 w 2769951"/>
                <a:gd name="connsiteY2" fmla="*/ 1996847 h 2820776"/>
                <a:gd name="connsiteX3" fmla="*/ 2341396 w 2769951"/>
                <a:gd name="connsiteY3" fmla="*/ 1485130 h 2820776"/>
                <a:gd name="connsiteX4" fmla="*/ 1746835 w 2769951"/>
                <a:gd name="connsiteY4" fmla="*/ 1196305 h 2820776"/>
                <a:gd name="connsiteX5" fmla="*/ 1218346 w 2769951"/>
                <a:gd name="connsiteY5" fmla="*/ 637830 h 2820776"/>
                <a:gd name="connsiteX6" fmla="*/ 1026557 w 2769951"/>
                <a:gd name="connsiteY6" fmla="*/ 611668 h 2820776"/>
                <a:gd name="connsiteX7" fmla="*/ 973796 w 2769951"/>
                <a:gd name="connsiteY7" fmla="*/ 812489 h 2820776"/>
                <a:gd name="connsiteX8" fmla="*/ 1143046 w 2769951"/>
                <a:gd name="connsiteY8" fmla="*/ 1075393 h 2820776"/>
                <a:gd name="connsiteX9" fmla="*/ 1054302 w 2769951"/>
                <a:gd name="connsiteY9" fmla="*/ 1032116 h 2820776"/>
                <a:gd name="connsiteX10" fmla="*/ 564865 w 2769951"/>
                <a:gd name="connsiteY10" fmla="*/ 634602 h 2820776"/>
                <a:gd name="connsiteX11" fmla="*/ 397351 w 2769951"/>
                <a:gd name="connsiteY11" fmla="*/ 357201 h 2820776"/>
                <a:gd name="connsiteX12" fmla="*/ 273119 w 2769951"/>
                <a:gd name="connsiteY12" fmla="*/ 83814 h 2820776"/>
                <a:gd name="connsiteX13" fmla="*/ 111562 w 2769951"/>
                <a:gd name="connsiteY13" fmla="*/ 3511 h 2820776"/>
                <a:gd name="connsiteX14" fmla="*/ 5246 w 2769951"/>
                <a:gd name="connsiteY14" fmla="*/ 181194 h 2820776"/>
                <a:gd name="connsiteX15" fmla="*/ 135931 w 2769951"/>
                <a:gd name="connsiteY15" fmla="*/ 651578 h 2820776"/>
                <a:gd name="connsiteX16" fmla="*/ 528930 w 2769951"/>
                <a:gd name="connsiteY16" fmla="*/ 1361041 h 2820776"/>
                <a:gd name="connsiteX17" fmla="*/ 1475494 w 2769951"/>
                <a:gd name="connsiteY17" fmla="*/ 2081318 h 2820776"/>
                <a:gd name="connsiteX18" fmla="*/ 1619226 w 2769951"/>
                <a:gd name="connsiteY18" fmla="*/ 2822153 h 282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769951" h="2820776">
                  <a:moveTo>
                    <a:pt x="1619226" y="2822153"/>
                  </a:moveTo>
                  <a:lnTo>
                    <a:pt x="2771323" y="2822153"/>
                  </a:lnTo>
                  <a:lnTo>
                    <a:pt x="2695391" y="1996847"/>
                  </a:lnTo>
                  <a:cubicBezTo>
                    <a:pt x="2675086" y="1776077"/>
                    <a:pt x="2540833" y="1582015"/>
                    <a:pt x="2341396" y="1485130"/>
                  </a:cubicBezTo>
                  <a:lnTo>
                    <a:pt x="1746835" y="1196305"/>
                  </a:lnTo>
                  <a:lnTo>
                    <a:pt x="1218346" y="637830"/>
                  </a:lnTo>
                  <a:cubicBezTo>
                    <a:pt x="1168112" y="585861"/>
                    <a:pt x="1087805" y="573358"/>
                    <a:pt x="1026557" y="611668"/>
                  </a:cubicBezTo>
                  <a:cubicBezTo>
                    <a:pt x="958212" y="654462"/>
                    <a:pt x="935677" y="742503"/>
                    <a:pt x="973796" y="812489"/>
                  </a:cubicBezTo>
                  <a:lnTo>
                    <a:pt x="1143046" y="1075393"/>
                  </a:lnTo>
                  <a:lnTo>
                    <a:pt x="1054302" y="1032116"/>
                  </a:lnTo>
                  <a:cubicBezTo>
                    <a:pt x="862866" y="938802"/>
                    <a:pt x="695451" y="802807"/>
                    <a:pt x="564865" y="634602"/>
                  </a:cubicBezTo>
                  <a:cubicBezTo>
                    <a:pt x="498406" y="548937"/>
                    <a:pt x="442171" y="455877"/>
                    <a:pt x="397351" y="357201"/>
                  </a:cubicBezTo>
                  <a:lnTo>
                    <a:pt x="273119" y="83814"/>
                  </a:lnTo>
                  <a:cubicBezTo>
                    <a:pt x="245076" y="22176"/>
                    <a:pt x="177624" y="-11381"/>
                    <a:pt x="111562" y="3511"/>
                  </a:cubicBezTo>
                  <a:cubicBezTo>
                    <a:pt x="31850" y="21477"/>
                    <a:pt x="-16593" y="102479"/>
                    <a:pt x="5246" y="181194"/>
                  </a:cubicBezTo>
                  <a:lnTo>
                    <a:pt x="135931" y="651578"/>
                  </a:lnTo>
                  <a:cubicBezTo>
                    <a:pt x="191124" y="825539"/>
                    <a:pt x="398990" y="1232887"/>
                    <a:pt x="528930" y="1361041"/>
                  </a:cubicBezTo>
                  <a:cubicBezTo>
                    <a:pt x="812984" y="1641226"/>
                    <a:pt x="1326488" y="1920266"/>
                    <a:pt x="1475494" y="2081318"/>
                  </a:cubicBezTo>
                  <a:cubicBezTo>
                    <a:pt x="1635363" y="2254147"/>
                    <a:pt x="1619226" y="2822153"/>
                    <a:pt x="1619226" y="2822153"/>
                  </a:cubicBezTo>
                  <a:close/>
                </a:path>
              </a:pathLst>
            </a:custGeom>
            <a:solidFill>
              <a:srgbClr val="FCD7C3"/>
            </a:solidFill>
            <a:ln w="127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F2EA80B-87BF-4F5F-A0FC-0FF9BA6CD93E}"/>
                </a:ext>
              </a:extLst>
            </p:cNvPr>
            <p:cNvSpPr/>
            <p:nvPr/>
          </p:nvSpPr>
          <p:spPr>
            <a:xfrm rot="4917854">
              <a:off x="1547035" y="2780517"/>
              <a:ext cx="1066701" cy="1314595"/>
            </a:xfrm>
            <a:custGeom>
              <a:avLst/>
              <a:gdLst>
                <a:gd name="connsiteX0" fmla="*/ 1740052 w 1804280"/>
                <a:gd name="connsiteY0" fmla="*/ 1407491 h 2223585"/>
                <a:gd name="connsiteX1" fmla="*/ 1386057 w 1804280"/>
                <a:gd name="connsiteY1" fmla="*/ 895774 h 2223585"/>
                <a:gd name="connsiteX2" fmla="*/ 791495 w 1804280"/>
                <a:gd name="connsiteY2" fmla="*/ 606950 h 2223585"/>
                <a:gd name="connsiteX3" fmla="*/ 263007 w 1804280"/>
                <a:gd name="connsiteY3" fmla="*/ 48474 h 2223585"/>
                <a:gd name="connsiteX4" fmla="*/ 71218 w 1804280"/>
                <a:gd name="connsiteY4" fmla="*/ 22312 h 2223585"/>
                <a:gd name="connsiteX5" fmla="*/ 18457 w 1804280"/>
                <a:gd name="connsiteY5" fmla="*/ 223133 h 2223585"/>
                <a:gd name="connsiteX6" fmla="*/ 187707 w 1804280"/>
                <a:gd name="connsiteY6" fmla="*/ 486038 h 2223585"/>
                <a:gd name="connsiteX7" fmla="*/ 590979 w 1804280"/>
                <a:gd name="connsiteY7" fmla="*/ 895774 h 2223585"/>
                <a:gd name="connsiteX8" fmla="*/ 955736 w 1804280"/>
                <a:gd name="connsiteY8" fmla="*/ 1524274 h 2223585"/>
                <a:gd name="connsiteX9" fmla="*/ 1020906 w 1804280"/>
                <a:gd name="connsiteY9" fmla="*/ 2232797 h 2223585"/>
                <a:gd name="connsiteX10" fmla="*/ 1815984 w 1804280"/>
                <a:gd name="connsiteY10" fmla="*/ 2232797 h 2223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04280" h="2223585">
                  <a:moveTo>
                    <a:pt x="1740052" y="1407491"/>
                  </a:moveTo>
                  <a:cubicBezTo>
                    <a:pt x="1719747" y="1186721"/>
                    <a:pt x="1585494" y="992659"/>
                    <a:pt x="1386057" y="895774"/>
                  </a:cubicBezTo>
                  <a:lnTo>
                    <a:pt x="791495" y="606950"/>
                  </a:lnTo>
                  <a:lnTo>
                    <a:pt x="263007" y="48474"/>
                  </a:lnTo>
                  <a:cubicBezTo>
                    <a:pt x="212773" y="-3494"/>
                    <a:pt x="132466" y="-15997"/>
                    <a:pt x="71218" y="22312"/>
                  </a:cubicBezTo>
                  <a:cubicBezTo>
                    <a:pt x="2872" y="65106"/>
                    <a:pt x="-19662" y="153148"/>
                    <a:pt x="18457" y="223133"/>
                  </a:cubicBezTo>
                  <a:lnTo>
                    <a:pt x="187707" y="486038"/>
                  </a:lnTo>
                  <a:lnTo>
                    <a:pt x="590979" y="895774"/>
                  </a:lnTo>
                  <a:cubicBezTo>
                    <a:pt x="590979" y="895774"/>
                    <a:pt x="935393" y="1303555"/>
                    <a:pt x="955736" y="1524274"/>
                  </a:cubicBezTo>
                  <a:lnTo>
                    <a:pt x="1020906" y="2232797"/>
                  </a:lnTo>
                  <a:lnTo>
                    <a:pt x="1815984" y="2232797"/>
                  </a:lnTo>
                  <a:close/>
                </a:path>
              </a:pathLst>
            </a:custGeom>
            <a:solidFill>
              <a:srgbClr val="F9C7AC"/>
            </a:solidFill>
            <a:ln w="127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" name="Trapezoid 6">
              <a:extLst>
                <a:ext uri="{FF2B5EF4-FFF2-40B4-BE49-F238E27FC236}">
                  <a16:creationId xmlns:a16="http://schemas.microsoft.com/office/drawing/2014/main" id="{9351830F-9838-47D3-A474-C53B01F19886}"/>
                </a:ext>
              </a:extLst>
            </p:cNvPr>
            <p:cNvSpPr/>
            <p:nvPr/>
          </p:nvSpPr>
          <p:spPr>
            <a:xfrm rot="4917854">
              <a:off x="1070727" y="3546251"/>
              <a:ext cx="833829" cy="338039"/>
            </a:xfrm>
            <a:prstGeom prst="trapezoid">
              <a:avLst/>
            </a:prstGeom>
            <a:solidFill>
              <a:srgbClr val="0D6E9A"/>
            </a:solidFill>
            <a:ln w="127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528275F-5CC2-4318-A13A-EED769E0283D}"/>
                </a:ext>
              </a:extLst>
            </p:cNvPr>
            <p:cNvGrpSpPr/>
            <p:nvPr/>
          </p:nvGrpSpPr>
          <p:grpSpPr>
            <a:xfrm rot="19793351">
              <a:off x="4609559" y="4003291"/>
              <a:ext cx="1710770" cy="1800457"/>
              <a:chOff x="6255767" y="3537710"/>
              <a:chExt cx="2893698" cy="3045401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B19A5C2D-BCB3-4CA0-9E3D-5FFE3162F64A}"/>
                  </a:ext>
                </a:extLst>
              </p:cNvPr>
              <p:cNvSpPr/>
              <p:nvPr/>
            </p:nvSpPr>
            <p:spPr>
              <a:xfrm>
                <a:off x="6379513" y="3537710"/>
                <a:ext cx="2769952" cy="2820777"/>
              </a:xfrm>
              <a:custGeom>
                <a:avLst/>
                <a:gdLst>
                  <a:gd name="connsiteX0" fmla="*/ 1152084 w 2769951"/>
                  <a:gd name="connsiteY0" fmla="*/ 2822153 h 2820776"/>
                  <a:gd name="connsiteX1" fmla="*/ 0 w 2769951"/>
                  <a:gd name="connsiteY1" fmla="*/ 2822153 h 2820776"/>
                  <a:gd name="connsiteX2" fmla="*/ 75932 w 2769951"/>
                  <a:gd name="connsiteY2" fmla="*/ 1996847 h 2820776"/>
                  <a:gd name="connsiteX3" fmla="*/ 429915 w 2769951"/>
                  <a:gd name="connsiteY3" fmla="*/ 1485130 h 2820776"/>
                  <a:gd name="connsiteX4" fmla="*/ 1024476 w 2769951"/>
                  <a:gd name="connsiteY4" fmla="*/ 1196305 h 2820776"/>
                  <a:gd name="connsiteX5" fmla="*/ 1552978 w 2769951"/>
                  <a:gd name="connsiteY5" fmla="*/ 637830 h 2820776"/>
                  <a:gd name="connsiteX6" fmla="*/ 1744765 w 2769951"/>
                  <a:gd name="connsiteY6" fmla="*/ 611668 h 2820776"/>
                  <a:gd name="connsiteX7" fmla="*/ 1797521 w 2769951"/>
                  <a:gd name="connsiteY7" fmla="*/ 812489 h 2820776"/>
                  <a:gd name="connsiteX8" fmla="*/ 1628325 w 2769951"/>
                  <a:gd name="connsiteY8" fmla="*/ 1075393 h 2820776"/>
                  <a:gd name="connsiteX9" fmla="*/ 1717015 w 2769951"/>
                  <a:gd name="connsiteY9" fmla="*/ 1032116 h 2820776"/>
                  <a:gd name="connsiteX10" fmla="*/ 2206457 w 2769951"/>
                  <a:gd name="connsiteY10" fmla="*/ 634602 h 2820776"/>
                  <a:gd name="connsiteX11" fmla="*/ 2373964 w 2769951"/>
                  <a:gd name="connsiteY11" fmla="*/ 357201 h 2820776"/>
                  <a:gd name="connsiteX12" fmla="*/ 2498205 w 2769951"/>
                  <a:gd name="connsiteY12" fmla="*/ 83814 h 2820776"/>
                  <a:gd name="connsiteX13" fmla="*/ 2659764 w 2769951"/>
                  <a:gd name="connsiteY13" fmla="*/ 3511 h 2820776"/>
                  <a:gd name="connsiteX14" fmla="*/ 2766077 w 2769951"/>
                  <a:gd name="connsiteY14" fmla="*/ 181194 h 2820776"/>
                  <a:gd name="connsiteX15" fmla="*/ 2635393 w 2769951"/>
                  <a:gd name="connsiteY15" fmla="*/ 651578 h 2820776"/>
                  <a:gd name="connsiteX16" fmla="*/ 2242391 w 2769951"/>
                  <a:gd name="connsiteY16" fmla="*/ 1361041 h 2820776"/>
                  <a:gd name="connsiteX17" fmla="*/ 1295829 w 2769951"/>
                  <a:gd name="connsiteY17" fmla="*/ 2081318 h 2820776"/>
                  <a:gd name="connsiteX18" fmla="*/ 1152084 w 2769951"/>
                  <a:gd name="connsiteY18" fmla="*/ 2822153 h 2820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769951" h="2820776">
                    <a:moveTo>
                      <a:pt x="1152084" y="2822153"/>
                    </a:moveTo>
                    <a:lnTo>
                      <a:pt x="0" y="2822153"/>
                    </a:lnTo>
                    <a:lnTo>
                      <a:pt x="75932" y="1996847"/>
                    </a:lnTo>
                    <a:cubicBezTo>
                      <a:pt x="96237" y="1776077"/>
                      <a:pt x="230491" y="1582015"/>
                      <a:pt x="429915" y="1485130"/>
                    </a:cubicBezTo>
                    <a:lnTo>
                      <a:pt x="1024476" y="1196305"/>
                    </a:lnTo>
                    <a:lnTo>
                      <a:pt x="1552978" y="637830"/>
                    </a:lnTo>
                    <a:cubicBezTo>
                      <a:pt x="1603205" y="585861"/>
                      <a:pt x="1683521" y="573358"/>
                      <a:pt x="1744765" y="611668"/>
                    </a:cubicBezTo>
                    <a:cubicBezTo>
                      <a:pt x="1813112" y="654462"/>
                      <a:pt x="1835640" y="742503"/>
                      <a:pt x="1797521" y="812489"/>
                    </a:cubicBezTo>
                    <a:lnTo>
                      <a:pt x="1628325" y="1075393"/>
                    </a:lnTo>
                    <a:lnTo>
                      <a:pt x="1717015" y="1032116"/>
                    </a:lnTo>
                    <a:cubicBezTo>
                      <a:pt x="1908459" y="938802"/>
                      <a:pt x="2075876" y="802807"/>
                      <a:pt x="2206457" y="634602"/>
                    </a:cubicBezTo>
                    <a:cubicBezTo>
                      <a:pt x="2272911" y="548937"/>
                      <a:pt x="2329149" y="455877"/>
                      <a:pt x="2373964" y="357201"/>
                    </a:cubicBezTo>
                    <a:lnTo>
                      <a:pt x="2498205" y="83814"/>
                    </a:lnTo>
                    <a:cubicBezTo>
                      <a:pt x="2526247" y="22176"/>
                      <a:pt x="2593692" y="-11381"/>
                      <a:pt x="2659764" y="3511"/>
                    </a:cubicBezTo>
                    <a:cubicBezTo>
                      <a:pt x="2739470" y="21477"/>
                      <a:pt x="2787919" y="102479"/>
                      <a:pt x="2766077" y="181194"/>
                    </a:cubicBezTo>
                    <a:lnTo>
                      <a:pt x="2635393" y="651578"/>
                    </a:lnTo>
                    <a:cubicBezTo>
                      <a:pt x="2580198" y="825539"/>
                      <a:pt x="2372337" y="1232887"/>
                      <a:pt x="2242391" y="1361041"/>
                    </a:cubicBezTo>
                    <a:cubicBezTo>
                      <a:pt x="1958343" y="1641226"/>
                      <a:pt x="1444822" y="1920266"/>
                      <a:pt x="1295829" y="2081318"/>
                    </a:cubicBezTo>
                    <a:cubicBezTo>
                      <a:pt x="1135960" y="2254147"/>
                      <a:pt x="1152084" y="2822153"/>
                      <a:pt x="1152084" y="2822153"/>
                    </a:cubicBezTo>
                    <a:close/>
                  </a:path>
                </a:pathLst>
              </a:custGeom>
              <a:solidFill>
                <a:srgbClr val="FCD7C3"/>
              </a:solidFill>
              <a:ln w="127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839E3D5E-1AF0-4B36-A0E7-B0AB13375DCC}"/>
                  </a:ext>
                </a:extLst>
              </p:cNvPr>
              <p:cNvSpPr/>
              <p:nvPr/>
            </p:nvSpPr>
            <p:spPr>
              <a:xfrm>
                <a:off x="6730858" y="3541221"/>
                <a:ext cx="2414178" cy="2808070"/>
              </a:xfrm>
              <a:custGeom>
                <a:avLst/>
                <a:gdLst>
                  <a:gd name="connsiteX0" fmla="*/ 2308419 w 2414178"/>
                  <a:gd name="connsiteY0" fmla="*/ 0 h 2808070"/>
                  <a:gd name="connsiteX1" fmla="*/ 1959938 w 2414178"/>
                  <a:gd name="connsiteY1" fmla="*/ 860947 h 2808070"/>
                  <a:gd name="connsiteX2" fmla="*/ 144235 w 2414178"/>
                  <a:gd name="connsiteY2" fmla="*/ 2077807 h 2808070"/>
                  <a:gd name="connsiteX3" fmla="*/ 451 w 2414178"/>
                  <a:gd name="connsiteY3" fmla="*/ 2818642 h 2808070"/>
                  <a:gd name="connsiteX4" fmla="*/ 800739 w 2414178"/>
                  <a:gd name="connsiteY4" fmla="*/ 2818642 h 2808070"/>
                  <a:gd name="connsiteX5" fmla="*/ 944535 w 2414178"/>
                  <a:gd name="connsiteY5" fmla="*/ 2077807 h 2808070"/>
                  <a:gd name="connsiteX6" fmla="*/ 1891096 w 2414178"/>
                  <a:gd name="connsiteY6" fmla="*/ 1357531 h 2808070"/>
                  <a:gd name="connsiteX7" fmla="*/ 2284099 w 2414178"/>
                  <a:gd name="connsiteY7" fmla="*/ 648067 h 2808070"/>
                  <a:gd name="connsiteX8" fmla="*/ 2414782 w 2414178"/>
                  <a:gd name="connsiteY8" fmla="*/ 177684 h 2808070"/>
                  <a:gd name="connsiteX9" fmla="*/ 2308419 w 2414178"/>
                  <a:gd name="connsiteY9" fmla="*/ 0 h 2808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14178" h="2808070">
                    <a:moveTo>
                      <a:pt x="2308419" y="0"/>
                    </a:moveTo>
                    <a:lnTo>
                      <a:pt x="1959938" y="860947"/>
                    </a:lnTo>
                    <a:cubicBezTo>
                      <a:pt x="1603720" y="1344380"/>
                      <a:pt x="293240" y="1916756"/>
                      <a:pt x="144235" y="2077807"/>
                    </a:cubicBezTo>
                    <a:cubicBezTo>
                      <a:pt x="-15634" y="2250637"/>
                      <a:pt x="451" y="2818642"/>
                      <a:pt x="451" y="2818642"/>
                    </a:cubicBezTo>
                    <a:lnTo>
                      <a:pt x="800739" y="2818642"/>
                    </a:lnTo>
                    <a:cubicBezTo>
                      <a:pt x="800739" y="2818642"/>
                      <a:pt x="784615" y="2250637"/>
                      <a:pt x="944535" y="2077807"/>
                    </a:cubicBezTo>
                    <a:cubicBezTo>
                      <a:pt x="1093528" y="1916756"/>
                      <a:pt x="1607036" y="1637664"/>
                      <a:pt x="1891096" y="1357531"/>
                    </a:cubicBezTo>
                    <a:cubicBezTo>
                      <a:pt x="2021030" y="1229376"/>
                      <a:pt x="2228903" y="822028"/>
                      <a:pt x="2284099" y="648067"/>
                    </a:cubicBezTo>
                    <a:lnTo>
                      <a:pt x="2414782" y="177684"/>
                    </a:lnTo>
                    <a:cubicBezTo>
                      <a:pt x="2436612" y="98969"/>
                      <a:pt x="2388125" y="17916"/>
                      <a:pt x="2308419" y="0"/>
                    </a:cubicBezTo>
                    <a:close/>
                  </a:path>
                </a:pathLst>
              </a:custGeom>
              <a:solidFill>
                <a:srgbClr val="F9C7AC"/>
              </a:solidFill>
              <a:ln w="127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0" name="Trapezoid 9">
                <a:extLst>
                  <a:ext uri="{FF2B5EF4-FFF2-40B4-BE49-F238E27FC236}">
                    <a16:creationId xmlns:a16="http://schemas.microsoft.com/office/drawing/2014/main" id="{8417248C-9AB4-4C1A-8E2E-DDCA9C0BFEF8}"/>
                  </a:ext>
                </a:extLst>
              </p:cNvPr>
              <p:cNvSpPr/>
              <p:nvPr/>
            </p:nvSpPr>
            <p:spPr>
              <a:xfrm>
                <a:off x="6255767" y="6011332"/>
                <a:ext cx="1410388" cy="571779"/>
              </a:xfrm>
              <a:prstGeom prst="trapezoid">
                <a:avLst/>
              </a:prstGeom>
              <a:solidFill>
                <a:srgbClr val="0D6E9A"/>
              </a:solidFill>
              <a:ln w="127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3CA790-655E-4202-B93B-3B2162FF3FA7}"/>
                </a:ext>
              </a:extLst>
            </p:cNvPr>
            <p:cNvSpPr/>
            <p:nvPr/>
          </p:nvSpPr>
          <p:spPr>
            <a:xfrm rot="4917854">
              <a:off x="2616982" y="2687108"/>
              <a:ext cx="2486464" cy="2486464"/>
            </a:xfrm>
            <a:custGeom>
              <a:avLst/>
              <a:gdLst>
                <a:gd name="connsiteX0" fmla="*/ 2578615 w 4205752"/>
                <a:gd name="connsiteY0" fmla="*/ 54216 h 4205752"/>
                <a:gd name="connsiteX1" fmla="*/ 54198 w 4205752"/>
                <a:gd name="connsiteY1" fmla="*/ 1633259 h 4205752"/>
                <a:gd name="connsiteX2" fmla="*/ 1633287 w 4205752"/>
                <a:gd name="connsiteY2" fmla="*/ 4157676 h 4205752"/>
                <a:gd name="connsiteX3" fmla="*/ 4157653 w 4205752"/>
                <a:gd name="connsiteY3" fmla="*/ 2578588 h 4205752"/>
                <a:gd name="connsiteX4" fmla="*/ 2578615 w 4205752"/>
                <a:gd name="connsiteY4" fmla="*/ 54216 h 420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5752" h="4205752">
                  <a:moveTo>
                    <a:pt x="2578615" y="54216"/>
                  </a:moveTo>
                  <a:cubicBezTo>
                    <a:pt x="1445476" y="-206856"/>
                    <a:pt x="315272" y="500125"/>
                    <a:pt x="54198" y="1633259"/>
                  </a:cubicBezTo>
                  <a:cubicBezTo>
                    <a:pt x="-206825" y="2766398"/>
                    <a:pt x="500160" y="3896602"/>
                    <a:pt x="1633287" y="4157676"/>
                  </a:cubicBezTo>
                  <a:cubicBezTo>
                    <a:pt x="2766426" y="4418700"/>
                    <a:pt x="3896630" y="3711714"/>
                    <a:pt x="4157653" y="2578588"/>
                  </a:cubicBezTo>
                  <a:cubicBezTo>
                    <a:pt x="4418728" y="1445449"/>
                    <a:pt x="3711742" y="315240"/>
                    <a:pt x="2578615" y="54216"/>
                  </a:cubicBezTo>
                  <a:close/>
                </a:path>
              </a:pathLst>
            </a:custGeom>
            <a:solidFill>
              <a:srgbClr val="69E6ED"/>
            </a:solidFill>
            <a:ln w="127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2F2C823-CE40-4E6B-912D-D79E0749B7C0}"/>
                </a:ext>
              </a:extLst>
            </p:cNvPr>
            <p:cNvSpPr/>
            <p:nvPr/>
          </p:nvSpPr>
          <p:spPr>
            <a:xfrm rot="4917854">
              <a:off x="3190500" y="3184779"/>
              <a:ext cx="1479859" cy="2486464"/>
            </a:xfrm>
            <a:custGeom>
              <a:avLst/>
              <a:gdLst>
                <a:gd name="connsiteX0" fmla="*/ 876918 w 2503121"/>
                <a:gd name="connsiteY0" fmla="*/ 54143 h 4205752"/>
                <a:gd name="connsiteX1" fmla="*/ 0 w 2503121"/>
                <a:gd name="connsiteY1" fmla="*/ 39153 h 4205752"/>
                <a:gd name="connsiteX2" fmla="*/ 71218 w 2503121"/>
                <a:gd name="connsiteY2" fmla="*/ 54143 h 4205752"/>
                <a:gd name="connsiteX3" fmla="*/ 1650307 w 2503121"/>
                <a:gd name="connsiteY3" fmla="*/ 2578412 h 4205752"/>
                <a:gd name="connsiteX4" fmla="*/ 2922 w 2503121"/>
                <a:gd name="connsiteY4" fmla="*/ 4172494 h 4205752"/>
                <a:gd name="connsiteX5" fmla="*/ 2456020 w 2503121"/>
                <a:gd name="connsiteY5" fmla="*/ 2578412 h 4205752"/>
                <a:gd name="connsiteX6" fmla="*/ 876918 w 2503121"/>
                <a:gd name="connsiteY6" fmla="*/ 54143 h 420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03121" h="4205752">
                  <a:moveTo>
                    <a:pt x="876918" y="54143"/>
                  </a:moveTo>
                  <a:cubicBezTo>
                    <a:pt x="579174" y="-14451"/>
                    <a:pt x="281671" y="-16089"/>
                    <a:pt x="0" y="39153"/>
                  </a:cubicBezTo>
                  <a:cubicBezTo>
                    <a:pt x="23722" y="43769"/>
                    <a:pt x="47445" y="48683"/>
                    <a:pt x="71218" y="54143"/>
                  </a:cubicBezTo>
                  <a:cubicBezTo>
                    <a:pt x="1204357" y="315117"/>
                    <a:pt x="1911330" y="1445324"/>
                    <a:pt x="1650307" y="2578412"/>
                  </a:cubicBezTo>
                  <a:cubicBezTo>
                    <a:pt x="1457935" y="3413794"/>
                    <a:pt x="793095" y="4017441"/>
                    <a:pt x="2922" y="4172494"/>
                  </a:cubicBezTo>
                  <a:cubicBezTo>
                    <a:pt x="1111843" y="4388551"/>
                    <a:pt x="2200498" y="3687766"/>
                    <a:pt x="2456020" y="2578412"/>
                  </a:cubicBezTo>
                  <a:cubicBezTo>
                    <a:pt x="2717043" y="1445324"/>
                    <a:pt x="2010057" y="315117"/>
                    <a:pt x="876918" y="54143"/>
                  </a:cubicBezTo>
                  <a:close/>
                </a:path>
              </a:pathLst>
            </a:custGeom>
            <a:solidFill>
              <a:srgbClr val="33D8DD"/>
            </a:solidFill>
            <a:ln w="127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C2B008B-6AC7-419D-9827-269F2366C9AB}"/>
                </a:ext>
              </a:extLst>
            </p:cNvPr>
            <p:cNvSpPr/>
            <p:nvPr/>
          </p:nvSpPr>
          <p:spPr>
            <a:xfrm rot="4917854">
              <a:off x="3015938" y="2277596"/>
              <a:ext cx="1611423" cy="2442027"/>
            </a:xfrm>
            <a:custGeom>
              <a:avLst/>
              <a:gdLst>
                <a:gd name="connsiteX0" fmla="*/ 2178075 w 2668302"/>
                <a:gd name="connsiteY0" fmla="*/ 2794099 h 4129515"/>
                <a:gd name="connsiteX1" fmla="*/ 1240739 w 2668302"/>
                <a:gd name="connsiteY1" fmla="*/ 2084991 h 4129515"/>
                <a:gd name="connsiteX2" fmla="*/ 656749 w 2668302"/>
                <a:gd name="connsiteY2" fmla="*/ 1632282 h 4129515"/>
                <a:gd name="connsiteX3" fmla="*/ 658490 w 2668302"/>
                <a:gd name="connsiteY3" fmla="*/ 1113807 h 4129515"/>
                <a:gd name="connsiteX4" fmla="*/ 921839 w 2668302"/>
                <a:gd name="connsiteY4" fmla="*/ 1026898 h 4129515"/>
                <a:gd name="connsiteX5" fmla="*/ 1090158 w 2668302"/>
                <a:gd name="connsiteY5" fmla="*/ 1332594 h 4129515"/>
                <a:gd name="connsiteX6" fmla="*/ 1315286 w 2668302"/>
                <a:gd name="connsiteY6" fmla="*/ 992799 h 4129515"/>
                <a:gd name="connsiteX7" fmla="*/ 2325531 w 2668302"/>
                <a:gd name="connsiteY7" fmla="*/ 491649 h 4129515"/>
                <a:gd name="connsiteX8" fmla="*/ 2511016 w 2668302"/>
                <a:gd name="connsiteY8" fmla="*/ 52789 h 4129515"/>
                <a:gd name="connsiteX9" fmla="*/ 0 w 2668302"/>
                <a:gd name="connsiteY9" fmla="*/ 1603884 h 4129515"/>
                <a:gd name="connsiteX10" fmla="*/ 768234 w 2668302"/>
                <a:gd name="connsiteY10" fmla="*/ 2271061 h 4129515"/>
                <a:gd name="connsiteX11" fmla="*/ 800240 w 2668302"/>
                <a:gd name="connsiteY11" fmla="*/ 2412811 h 4129515"/>
                <a:gd name="connsiteX12" fmla="*/ 855779 w 2668302"/>
                <a:gd name="connsiteY12" fmla="*/ 3027982 h 4129515"/>
                <a:gd name="connsiteX13" fmla="*/ 1058430 w 2668302"/>
                <a:gd name="connsiteY13" fmla="*/ 3732821 h 4129515"/>
                <a:gd name="connsiteX14" fmla="*/ 976844 w 2668302"/>
                <a:gd name="connsiteY14" fmla="*/ 3920987 h 4129515"/>
                <a:gd name="connsiteX15" fmla="*/ 1467163 w 2668302"/>
                <a:gd name="connsiteY15" fmla="*/ 4130588 h 4129515"/>
                <a:gd name="connsiteX16" fmla="*/ 1956861 w 2668302"/>
                <a:gd name="connsiteY16" fmla="*/ 3714511 h 4129515"/>
                <a:gd name="connsiteX17" fmla="*/ 2666858 w 2668302"/>
                <a:gd name="connsiteY17" fmla="*/ 3217775 h 4129515"/>
                <a:gd name="connsiteX18" fmla="*/ 2178075 w 2668302"/>
                <a:gd name="connsiteY18" fmla="*/ 2794099 h 4129515"/>
                <a:gd name="connsiteX0" fmla="*/ 2178075 w 2671937"/>
                <a:gd name="connsiteY0" fmla="*/ 2794099 h 4130587"/>
                <a:gd name="connsiteX1" fmla="*/ 1240739 w 2671937"/>
                <a:gd name="connsiteY1" fmla="*/ 2084991 h 4130587"/>
                <a:gd name="connsiteX2" fmla="*/ 656749 w 2671937"/>
                <a:gd name="connsiteY2" fmla="*/ 1632282 h 4130587"/>
                <a:gd name="connsiteX3" fmla="*/ 658490 w 2671937"/>
                <a:gd name="connsiteY3" fmla="*/ 1113807 h 4130587"/>
                <a:gd name="connsiteX4" fmla="*/ 921839 w 2671937"/>
                <a:gd name="connsiteY4" fmla="*/ 1026898 h 4130587"/>
                <a:gd name="connsiteX5" fmla="*/ 1090158 w 2671937"/>
                <a:gd name="connsiteY5" fmla="*/ 1332594 h 4130587"/>
                <a:gd name="connsiteX6" fmla="*/ 1315286 w 2671937"/>
                <a:gd name="connsiteY6" fmla="*/ 992799 h 4130587"/>
                <a:gd name="connsiteX7" fmla="*/ 2325531 w 2671937"/>
                <a:gd name="connsiteY7" fmla="*/ 491649 h 4130587"/>
                <a:gd name="connsiteX8" fmla="*/ 2511016 w 2671937"/>
                <a:gd name="connsiteY8" fmla="*/ 52789 h 4130587"/>
                <a:gd name="connsiteX9" fmla="*/ 0 w 2671937"/>
                <a:gd name="connsiteY9" fmla="*/ 1603884 h 4130587"/>
                <a:gd name="connsiteX10" fmla="*/ 768234 w 2671937"/>
                <a:gd name="connsiteY10" fmla="*/ 2271061 h 4130587"/>
                <a:gd name="connsiteX11" fmla="*/ 800240 w 2671937"/>
                <a:gd name="connsiteY11" fmla="*/ 2412811 h 4130587"/>
                <a:gd name="connsiteX12" fmla="*/ 855779 w 2671937"/>
                <a:gd name="connsiteY12" fmla="*/ 3027982 h 4130587"/>
                <a:gd name="connsiteX13" fmla="*/ 1058430 w 2671937"/>
                <a:gd name="connsiteY13" fmla="*/ 3732821 h 4130587"/>
                <a:gd name="connsiteX14" fmla="*/ 976844 w 2671937"/>
                <a:gd name="connsiteY14" fmla="*/ 3920987 h 4130587"/>
                <a:gd name="connsiteX15" fmla="*/ 1467163 w 2671937"/>
                <a:gd name="connsiteY15" fmla="*/ 4130588 h 4130587"/>
                <a:gd name="connsiteX16" fmla="*/ 1956861 w 2671937"/>
                <a:gd name="connsiteY16" fmla="*/ 3714511 h 4130587"/>
                <a:gd name="connsiteX17" fmla="*/ 2666858 w 2671937"/>
                <a:gd name="connsiteY17" fmla="*/ 3217775 h 4130587"/>
                <a:gd name="connsiteX18" fmla="*/ 2178075 w 2671937"/>
                <a:gd name="connsiteY18" fmla="*/ 2794099 h 4130587"/>
                <a:gd name="connsiteX0" fmla="*/ 2178075 w 2672255"/>
                <a:gd name="connsiteY0" fmla="*/ 2794099 h 4130588"/>
                <a:gd name="connsiteX1" fmla="*/ 1240739 w 2672255"/>
                <a:gd name="connsiteY1" fmla="*/ 2084991 h 4130588"/>
                <a:gd name="connsiteX2" fmla="*/ 656749 w 2672255"/>
                <a:gd name="connsiteY2" fmla="*/ 1632282 h 4130588"/>
                <a:gd name="connsiteX3" fmla="*/ 658490 w 2672255"/>
                <a:gd name="connsiteY3" fmla="*/ 1113807 h 4130588"/>
                <a:gd name="connsiteX4" fmla="*/ 921839 w 2672255"/>
                <a:gd name="connsiteY4" fmla="*/ 1026898 h 4130588"/>
                <a:gd name="connsiteX5" fmla="*/ 1090158 w 2672255"/>
                <a:gd name="connsiteY5" fmla="*/ 1332594 h 4130588"/>
                <a:gd name="connsiteX6" fmla="*/ 1315286 w 2672255"/>
                <a:gd name="connsiteY6" fmla="*/ 992799 h 4130588"/>
                <a:gd name="connsiteX7" fmla="*/ 2325531 w 2672255"/>
                <a:gd name="connsiteY7" fmla="*/ 491649 h 4130588"/>
                <a:gd name="connsiteX8" fmla="*/ 2511016 w 2672255"/>
                <a:gd name="connsiteY8" fmla="*/ 52789 h 4130588"/>
                <a:gd name="connsiteX9" fmla="*/ 0 w 2672255"/>
                <a:gd name="connsiteY9" fmla="*/ 1603884 h 4130588"/>
                <a:gd name="connsiteX10" fmla="*/ 768234 w 2672255"/>
                <a:gd name="connsiteY10" fmla="*/ 2271061 h 4130588"/>
                <a:gd name="connsiteX11" fmla="*/ 800240 w 2672255"/>
                <a:gd name="connsiteY11" fmla="*/ 2412811 h 4130588"/>
                <a:gd name="connsiteX12" fmla="*/ 855779 w 2672255"/>
                <a:gd name="connsiteY12" fmla="*/ 3027982 h 4130588"/>
                <a:gd name="connsiteX13" fmla="*/ 1058430 w 2672255"/>
                <a:gd name="connsiteY13" fmla="*/ 3732821 h 4130588"/>
                <a:gd name="connsiteX14" fmla="*/ 976844 w 2672255"/>
                <a:gd name="connsiteY14" fmla="*/ 3920987 h 4130588"/>
                <a:gd name="connsiteX15" fmla="*/ 1467163 w 2672255"/>
                <a:gd name="connsiteY15" fmla="*/ 4130588 h 4130588"/>
                <a:gd name="connsiteX16" fmla="*/ 1956861 w 2672255"/>
                <a:gd name="connsiteY16" fmla="*/ 3714511 h 4130588"/>
                <a:gd name="connsiteX17" fmla="*/ 2666858 w 2672255"/>
                <a:gd name="connsiteY17" fmla="*/ 3217775 h 4130588"/>
                <a:gd name="connsiteX18" fmla="*/ 2178075 w 2672255"/>
                <a:gd name="connsiteY18" fmla="*/ 2794099 h 4130588"/>
                <a:gd name="connsiteX0" fmla="*/ 2231477 w 2725657"/>
                <a:gd name="connsiteY0" fmla="*/ 2794099 h 4130588"/>
                <a:gd name="connsiteX1" fmla="*/ 1294141 w 2725657"/>
                <a:gd name="connsiteY1" fmla="*/ 2084991 h 4130588"/>
                <a:gd name="connsiteX2" fmla="*/ 710151 w 2725657"/>
                <a:gd name="connsiteY2" fmla="*/ 1632282 h 4130588"/>
                <a:gd name="connsiteX3" fmla="*/ 711892 w 2725657"/>
                <a:gd name="connsiteY3" fmla="*/ 1113807 h 4130588"/>
                <a:gd name="connsiteX4" fmla="*/ 975241 w 2725657"/>
                <a:gd name="connsiteY4" fmla="*/ 1026898 h 4130588"/>
                <a:gd name="connsiteX5" fmla="*/ 1143560 w 2725657"/>
                <a:gd name="connsiteY5" fmla="*/ 1332594 h 4130588"/>
                <a:gd name="connsiteX6" fmla="*/ 1368688 w 2725657"/>
                <a:gd name="connsiteY6" fmla="*/ 992799 h 4130588"/>
                <a:gd name="connsiteX7" fmla="*/ 2378933 w 2725657"/>
                <a:gd name="connsiteY7" fmla="*/ 491649 h 4130588"/>
                <a:gd name="connsiteX8" fmla="*/ 2564418 w 2725657"/>
                <a:gd name="connsiteY8" fmla="*/ 52789 h 4130588"/>
                <a:gd name="connsiteX9" fmla="*/ 53402 w 2725657"/>
                <a:gd name="connsiteY9" fmla="*/ 1603884 h 4130588"/>
                <a:gd name="connsiteX10" fmla="*/ 853642 w 2725657"/>
                <a:gd name="connsiteY10" fmla="*/ 2412811 h 4130588"/>
                <a:gd name="connsiteX11" fmla="*/ 909181 w 2725657"/>
                <a:gd name="connsiteY11" fmla="*/ 3027982 h 4130588"/>
                <a:gd name="connsiteX12" fmla="*/ 1111832 w 2725657"/>
                <a:gd name="connsiteY12" fmla="*/ 3732821 h 4130588"/>
                <a:gd name="connsiteX13" fmla="*/ 1030246 w 2725657"/>
                <a:gd name="connsiteY13" fmla="*/ 3920987 h 4130588"/>
                <a:gd name="connsiteX14" fmla="*/ 1520565 w 2725657"/>
                <a:gd name="connsiteY14" fmla="*/ 4130588 h 4130588"/>
                <a:gd name="connsiteX15" fmla="*/ 2010263 w 2725657"/>
                <a:gd name="connsiteY15" fmla="*/ 3714511 h 4130588"/>
                <a:gd name="connsiteX16" fmla="*/ 2720260 w 2725657"/>
                <a:gd name="connsiteY16" fmla="*/ 3217775 h 4130588"/>
                <a:gd name="connsiteX17" fmla="*/ 2231477 w 2725657"/>
                <a:gd name="connsiteY17" fmla="*/ 2794099 h 4130588"/>
                <a:gd name="connsiteX0" fmla="*/ 2231477 w 2725657"/>
                <a:gd name="connsiteY0" fmla="*/ 2794099 h 4130588"/>
                <a:gd name="connsiteX1" fmla="*/ 1294141 w 2725657"/>
                <a:gd name="connsiteY1" fmla="*/ 2084991 h 4130588"/>
                <a:gd name="connsiteX2" fmla="*/ 711892 w 2725657"/>
                <a:gd name="connsiteY2" fmla="*/ 1113807 h 4130588"/>
                <a:gd name="connsiteX3" fmla="*/ 975241 w 2725657"/>
                <a:gd name="connsiteY3" fmla="*/ 1026898 h 4130588"/>
                <a:gd name="connsiteX4" fmla="*/ 1143560 w 2725657"/>
                <a:gd name="connsiteY4" fmla="*/ 1332594 h 4130588"/>
                <a:gd name="connsiteX5" fmla="*/ 1368688 w 2725657"/>
                <a:gd name="connsiteY5" fmla="*/ 992799 h 4130588"/>
                <a:gd name="connsiteX6" fmla="*/ 2378933 w 2725657"/>
                <a:gd name="connsiteY6" fmla="*/ 491649 h 4130588"/>
                <a:gd name="connsiteX7" fmla="*/ 2564418 w 2725657"/>
                <a:gd name="connsiteY7" fmla="*/ 52789 h 4130588"/>
                <a:gd name="connsiteX8" fmla="*/ 53402 w 2725657"/>
                <a:gd name="connsiteY8" fmla="*/ 1603884 h 4130588"/>
                <a:gd name="connsiteX9" fmla="*/ 853642 w 2725657"/>
                <a:gd name="connsiteY9" fmla="*/ 2412811 h 4130588"/>
                <a:gd name="connsiteX10" fmla="*/ 909181 w 2725657"/>
                <a:gd name="connsiteY10" fmla="*/ 3027982 h 4130588"/>
                <a:gd name="connsiteX11" fmla="*/ 1111832 w 2725657"/>
                <a:gd name="connsiteY11" fmla="*/ 3732821 h 4130588"/>
                <a:gd name="connsiteX12" fmla="*/ 1030246 w 2725657"/>
                <a:gd name="connsiteY12" fmla="*/ 3920987 h 4130588"/>
                <a:gd name="connsiteX13" fmla="*/ 1520565 w 2725657"/>
                <a:gd name="connsiteY13" fmla="*/ 4130588 h 4130588"/>
                <a:gd name="connsiteX14" fmla="*/ 2010263 w 2725657"/>
                <a:gd name="connsiteY14" fmla="*/ 3714511 h 4130588"/>
                <a:gd name="connsiteX15" fmla="*/ 2720260 w 2725657"/>
                <a:gd name="connsiteY15" fmla="*/ 3217775 h 4130588"/>
                <a:gd name="connsiteX16" fmla="*/ 2231477 w 2725657"/>
                <a:gd name="connsiteY16" fmla="*/ 2794099 h 4130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725657" h="4130588">
                  <a:moveTo>
                    <a:pt x="2231477" y="2794099"/>
                  </a:moveTo>
                  <a:cubicBezTo>
                    <a:pt x="1968007" y="2626904"/>
                    <a:pt x="1547405" y="2365040"/>
                    <a:pt x="1294141" y="2084991"/>
                  </a:cubicBezTo>
                  <a:cubicBezTo>
                    <a:pt x="1040877" y="1804942"/>
                    <a:pt x="765042" y="1290156"/>
                    <a:pt x="711892" y="1113807"/>
                  </a:cubicBezTo>
                  <a:cubicBezTo>
                    <a:pt x="658742" y="937458"/>
                    <a:pt x="865065" y="933686"/>
                    <a:pt x="975241" y="1026898"/>
                  </a:cubicBezTo>
                  <a:cubicBezTo>
                    <a:pt x="1085378" y="1120061"/>
                    <a:pt x="1044883" y="1313827"/>
                    <a:pt x="1143560" y="1332594"/>
                  </a:cubicBezTo>
                  <a:cubicBezTo>
                    <a:pt x="1242173" y="1351297"/>
                    <a:pt x="1309477" y="1122244"/>
                    <a:pt x="1368688" y="992799"/>
                  </a:cubicBezTo>
                  <a:cubicBezTo>
                    <a:pt x="1581924" y="526591"/>
                    <a:pt x="2183181" y="677776"/>
                    <a:pt x="2378933" y="491649"/>
                  </a:cubicBezTo>
                  <a:cubicBezTo>
                    <a:pt x="2527735" y="350094"/>
                    <a:pt x="2588433" y="178709"/>
                    <a:pt x="2564418" y="52789"/>
                  </a:cubicBezTo>
                  <a:cubicBezTo>
                    <a:pt x="1443197" y="-202030"/>
                    <a:pt x="326538" y="490011"/>
                    <a:pt x="53402" y="1603884"/>
                  </a:cubicBezTo>
                  <a:cubicBezTo>
                    <a:pt x="-231727" y="1997221"/>
                    <a:pt x="711012" y="2175461"/>
                    <a:pt x="853642" y="2412811"/>
                  </a:cubicBezTo>
                  <a:cubicBezTo>
                    <a:pt x="996272" y="2650161"/>
                    <a:pt x="662312" y="2824225"/>
                    <a:pt x="909181" y="3027982"/>
                  </a:cubicBezTo>
                  <a:cubicBezTo>
                    <a:pt x="1251067" y="3310149"/>
                    <a:pt x="1250813" y="3440972"/>
                    <a:pt x="1111832" y="3732821"/>
                  </a:cubicBezTo>
                  <a:cubicBezTo>
                    <a:pt x="1076700" y="3806580"/>
                    <a:pt x="1050296" y="3868472"/>
                    <a:pt x="1030246" y="3920987"/>
                  </a:cubicBezTo>
                  <a:cubicBezTo>
                    <a:pt x="1181132" y="4009676"/>
                    <a:pt x="1345271" y="4080754"/>
                    <a:pt x="1520565" y="4130588"/>
                  </a:cubicBezTo>
                  <a:cubicBezTo>
                    <a:pt x="1653485" y="3934925"/>
                    <a:pt x="1891675" y="3767064"/>
                    <a:pt x="2010263" y="3714511"/>
                  </a:cubicBezTo>
                  <a:cubicBezTo>
                    <a:pt x="2214553" y="3623979"/>
                    <a:pt x="2620554" y="3650586"/>
                    <a:pt x="2720260" y="3217775"/>
                  </a:cubicBezTo>
                  <a:cubicBezTo>
                    <a:pt x="2767616" y="3012137"/>
                    <a:pt x="2494947" y="2961294"/>
                    <a:pt x="2231477" y="2794099"/>
                  </a:cubicBezTo>
                  <a:close/>
                </a:path>
              </a:pathLst>
            </a:custGeom>
            <a:solidFill>
              <a:srgbClr val="8FD143"/>
            </a:solidFill>
            <a:ln w="127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85CEFCC-9160-4B8D-B558-5D99576B6D0F}"/>
                </a:ext>
              </a:extLst>
            </p:cNvPr>
            <p:cNvSpPr/>
            <p:nvPr/>
          </p:nvSpPr>
          <p:spPr>
            <a:xfrm rot="4917854">
              <a:off x="4734165" y="3684073"/>
              <a:ext cx="510814" cy="210335"/>
            </a:xfrm>
            <a:custGeom>
              <a:avLst/>
              <a:gdLst>
                <a:gd name="connsiteX0" fmla="*/ 71079 w 864021"/>
                <a:gd name="connsiteY0" fmla="*/ 54097 h 355773"/>
                <a:gd name="connsiteX1" fmla="*/ 788636 w 864021"/>
                <a:gd name="connsiteY1" fmla="*/ 368377 h 355773"/>
                <a:gd name="connsiteX2" fmla="*/ 870680 w 864021"/>
                <a:gd name="connsiteY2" fmla="*/ 52758 h 355773"/>
                <a:gd name="connsiteX3" fmla="*/ 0 w 864021"/>
                <a:gd name="connsiteY3" fmla="*/ 39157 h 355773"/>
                <a:gd name="connsiteX4" fmla="*/ 71079 w 864021"/>
                <a:gd name="connsiteY4" fmla="*/ 54097 h 355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4021" h="355773">
                  <a:moveTo>
                    <a:pt x="71079" y="54097"/>
                  </a:moveTo>
                  <a:cubicBezTo>
                    <a:pt x="335825" y="115048"/>
                    <a:pt x="577294" y="223547"/>
                    <a:pt x="788636" y="368377"/>
                  </a:cubicBezTo>
                  <a:cubicBezTo>
                    <a:pt x="860947" y="258339"/>
                    <a:pt x="887998" y="143686"/>
                    <a:pt x="870680" y="52758"/>
                  </a:cubicBezTo>
                  <a:cubicBezTo>
                    <a:pt x="575007" y="-14447"/>
                    <a:pt x="279638" y="-15737"/>
                    <a:pt x="0" y="39157"/>
                  </a:cubicBezTo>
                  <a:cubicBezTo>
                    <a:pt x="23685" y="43724"/>
                    <a:pt x="47407" y="48637"/>
                    <a:pt x="71079" y="54097"/>
                  </a:cubicBezTo>
                  <a:close/>
                </a:path>
              </a:pathLst>
            </a:custGeom>
            <a:solidFill>
              <a:srgbClr val="7BB72E"/>
            </a:solidFill>
            <a:ln w="127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72D70AA-DCB3-40F0-81DE-6158FCA67164}"/>
                </a:ext>
              </a:extLst>
            </p:cNvPr>
            <p:cNvSpPr/>
            <p:nvPr/>
          </p:nvSpPr>
          <p:spPr>
            <a:xfrm rot="4917854">
              <a:off x="3442232" y="3575887"/>
              <a:ext cx="1089396" cy="2091089"/>
            </a:xfrm>
            <a:custGeom>
              <a:avLst/>
              <a:gdLst>
                <a:gd name="connsiteX0" fmla="*/ 1112836 w 1156264"/>
                <a:gd name="connsiteY0" fmla="*/ 2292927 h 3532323"/>
                <a:gd name="connsiteX1" fmla="*/ 120163 w 1156264"/>
                <a:gd name="connsiteY1" fmla="*/ 0 h 3532323"/>
                <a:gd name="connsiteX2" fmla="*/ 348227 w 1156264"/>
                <a:gd name="connsiteY2" fmla="*/ 577784 h 3532323"/>
                <a:gd name="connsiteX3" fmla="*/ 360133 w 1156264"/>
                <a:gd name="connsiteY3" fmla="*/ 731549 h 3532323"/>
                <a:gd name="connsiteX4" fmla="*/ 302955 w 1156264"/>
                <a:gd name="connsiteY4" fmla="*/ 943490 h 3532323"/>
                <a:gd name="connsiteX5" fmla="*/ 20051 w 1156264"/>
                <a:gd name="connsiteY5" fmla="*/ 1322440 h 3532323"/>
                <a:gd name="connsiteX6" fmla="*/ 210200 w 1156264"/>
                <a:gd name="connsiteY6" fmla="*/ 1951549 h 3532323"/>
                <a:gd name="connsiteX7" fmla="*/ 663798 w 1156264"/>
                <a:gd name="connsiteY7" fmla="*/ 2190921 h 3532323"/>
                <a:gd name="connsiteX8" fmla="*/ 279881 w 1156264"/>
                <a:gd name="connsiteY8" fmla="*/ 3536991 h 3532323"/>
                <a:gd name="connsiteX9" fmla="*/ 1112836 w 1156264"/>
                <a:gd name="connsiteY9" fmla="*/ 2292927 h 3532323"/>
                <a:gd name="connsiteX0" fmla="*/ 1788484 w 1842670"/>
                <a:gd name="connsiteY0" fmla="*/ 2292927 h 3536990"/>
                <a:gd name="connsiteX1" fmla="*/ 795811 w 1842670"/>
                <a:gd name="connsiteY1" fmla="*/ 0 h 3536990"/>
                <a:gd name="connsiteX2" fmla="*/ 1023875 w 1842670"/>
                <a:gd name="connsiteY2" fmla="*/ 577784 h 3536990"/>
                <a:gd name="connsiteX3" fmla="*/ 1035781 w 1842670"/>
                <a:gd name="connsiteY3" fmla="*/ 731549 h 3536990"/>
                <a:gd name="connsiteX4" fmla="*/ 978603 w 1842670"/>
                <a:gd name="connsiteY4" fmla="*/ 943490 h 3536990"/>
                <a:gd name="connsiteX5" fmla="*/ 4703 w 1842670"/>
                <a:gd name="connsiteY5" fmla="*/ 1255977 h 3536990"/>
                <a:gd name="connsiteX6" fmla="*/ 885848 w 1842670"/>
                <a:gd name="connsiteY6" fmla="*/ 1951549 h 3536990"/>
                <a:gd name="connsiteX7" fmla="*/ 1339446 w 1842670"/>
                <a:gd name="connsiteY7" fmla="*/ 2190921 h 3536990"/>
                <a:gd name="connsiteX8" fmla="*/ 955529 w 1842670"/>
                <a:gd name="connsiteY8" fmla="*/ 3536991 h 3536990"/>
                <a:gd name="connsiteX9" fmla="*/ 1788484 w 1842670"/>
                <a:gd name="connsiteY9" fmla="*/ 2292927 h 3536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70" h="3536990">
                  <a:moveTo>
                    <a:pt x="1788484" y="2292927"/>
                  </a:moveTo>
                  <a:cubicBezTo>
                    <a:pt x="2000766" y="1371283"/>
                    <a:pt x="1572669" y="451665"/>
                    <a:pt x="795811" y="0"/>
                  </a:cubicBezTo>
                  <a:cubicBezTo>
                    <a:pt x="664925" y="331900"/>
                    <a:pt x="1066454" y="468441"/>
                    <a:pt x="1023875" y="577784"/>
                  </a:cubicBezTo>
                  <a:cubicBezTo>
                    <a:pt x="1006252" y="623000"/>
                    <a:pt x="1017370" y="680526"/>
                    <a:pt x="1035781" y="731549"/>
                  </a:cubicBezTo>
                  <a:cubicBezTo>
                    <a:pt x="1063226" y="807538"/>
                    <a:pt x="1150449" y="856085"/>
                    <a:pt x="978603" y="943490"/>
                  </a:cubicBezTo>
                  <a:cubicBezTo>
                    <a:pt x="806757" y="1030895"/>
                    <a:pt x="33140" y="1107416"/>
                    <a:pt x="4703" y="1255977"/>
                  </a:cubicBezTo>
                  <a:cubicBezTo>
                    <a:pt x="-65181" y="1620632"/>
                    <a:pt x="663391" y="1795725"/>
                    <a:pt x="885848" y="1951549"/>
                  </a:cubicBezTo>
                  <a:cubicBezTo>
                    <a:pt x="1108305" y="2107373"/>
                    <a:pt x="1254073" y="2063910"/>
                    <a:pt x="1339446" y="2190921"/>
                  </a:cubicBezTo>
                  <a:cubicBezTo>
                    <a:pt x="1524423" y="2466049"/>
                    <a:pt x="666958" y="3194622"/>
                    <a:pt x="955529" y="3536991"/>
                  </a:cubicBezTo>
                  <a:cubicBezTo>
                    <a:pt x="1361733" y="3248865"/>
                    <a:pt x="1667915" y="2816460"/>
                    <a:pt x="1788484" y="2292927"/>
                  </a:cubicBezTo>
                  <a:close/>
                </a:path>
              </a:pathLst>
            </a:custGeom>
            <a:solidFill>
              <a:srgbClr val="8FD143"/>
            </a:solidFill>
            <a:ln w="127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11F2263-CE7D-495C-98C8-50BC5331E8E0}"/>
                </a:ext>
              </a:extLst>
            </p:cNvPr>
            <p:cNvSpPr/>
            <p:nvPr/>
          </p:nvSpPr>
          <p:spPr>
            <a:xfrm rot="4917854">
              <a:off x="3704346" y="3800574"/>
              <a:ext cx="631006" cy="2088329"/>
            </a:xfrm>
            <a:custGeom>
              <a:avLst/>
              <a:gdLst>
                <a:gd name="connsiteX0" fmla="*/ 1019020 w 1067320"/>
                <a:gd name="connsiteY0" fmla="*/ 2292927 h 3532323"/>
                <a:gd name="connsiteX1" fmla="*/ 26348 w 1067320"/>
                <a:gd name="connsiteY1" fmla="*/ 0 h 3532323"/>
                <a:gd name="connsiteX2" fmla="*/ 254411 w 1067320"/>
                <a:gd name="connsiteY2" fmla="*/ 577784 h 3532323"/>
                <a:gd name="connsiteX3" fmla="*/ 266317 w 1067320"/>
                <a:gd name="connsiteY3" fmla="*/ 731549 h 3532323"/>
                <a:gd name="connsiteX4" fmla="*/ 209139 w 1067320"/>
                <a:gd name="connsiteY4" fmla="*/ 943490 h 3532323"/>
                <a:gd name="connsiteX5" fmla="*/ 112801 w 1067320"/>
                <a:gd name="connsiteY5" fmla="*/ 1029104 h 3532323"/>
                <a:gd name="connsiteX6" fmla="*/ 255644 w 1067320"/>
                <a:gd name="connsiteY6" fmla="*/ 2040289 h 3532323"/>
                <a:gd name="connsiteX7" fmla="*/ 569982 w 1067320"/>
                <a:gd name="connsiteY7" fmla="*/ 2190921 h 3532323"/>
                <a:gd name="connsiteX8" fmla="*/ 186065 w 1067320"/>
                <a:gd name="connsiteY8" fmla="*/ 3537042 h 3532323"/>
                <a:gd name="connsiteX9" fmla="*/ 1019020 w 1067320"/>
                <a:gd name="connsiteY9" fmla="*/ 2292927 h 3532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67320" h="3532323">
                  <a:moveTo>
                    <a:pt x="1019020" y="2292927"/>
                  </a:moveTo>
                  <a:cubicBezTo>
                    <a:pt x="1231302" y="1371283"/>
                    <a:pt x="803205" y="451665"/>
                    <a:pt x="26348" y="0"/>
                  </a:cubicBezTo>
                  <a:cubicBezTo>
                    <a:pt x="-104539" y="331900"/>
                    <a:pt x="296990" y="468441"/>
                    <a:pt x="254411" y="577784"/>
                  </a:cubicBezTo>
                  <a:cubicBezTo>
                    <a:pt x="236788" y="623000"/>
                    <a:pt x="247906" y="680526"/>
                    <a:pt x="266317" y="731549"/>
                  </a:cubicBezTo>
                  <a:cubicBezTo>
                    <a:pt x="293763" y="807538"/>
                    <a:pt x="271933" y="892564"/>
                    <a:pt x="209139" y="943490"/>
                  </a:cubicBezTo>
                  <a:cubicBezTo>
                    <a:pt x="178911" y="968000"/>
                    <a:pt x="145659" y="996996"/>
                    <a:pt x="112801" y="1029104"/>
                  </a:cubicBezTo>
                  <a:cubicBezTo>
                    <a:pt x="239964" y="1341995"/>
                    <a:pt x="293127" y="1687845"/>
                    <a:pt x="255644" y="2040289"/>
                  </a:cubicBezTo>
                  <a:cubicBezTo>
                    <a:pt x="396556" y="2106247"/>
                    <a:pt x="504711" y="2093846"/>
                    <a:pt x="569982" y="2190921"/>
                  </a:cubicBezTo>
                  <a:cubicBezTo>
                    <a:pt x="754960" y="2466049"/>
                    <a:pt x="-102506" y="3194622"/>
                    <a:pt x="186065" y="3537042"/>
                  </a:cubicBezTo>
                  <a:cubicBezTo>
                    <a:pt x="592269" y="3248916"/>
                    <a:pt x="898451" y="2816460"/>
                    <a:pt x="1019020" y="2292927"/>
                  </a:cubicBezTo>
                  <a:close/>
                </a:path>
              </a:pathLst>
            </a:custGeom>
            <a:solidFill>
              <a:srgbClr val="7BB72E"/>
            </a:solidFill>
            <a:ln w="127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39DBB74-63EA-4112-AF8E-9CFFFAB8CD21}"/>
                </a:ext>
              </a:extLst>
            </p:cNvPr>
            <p:cNvSpPr/>
            <p:nvPr/>
          </p:nvSpPr>
          <p:spPr>
            <a:xfrm rot="1985173">
              <a:off x="3867448" y="2959245"/>
              <a:ext cx="128246" cy="12824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7CA0E87-85C4-497F-A97C-E96917BCA1E8}"/>
                </a:ext>
              </a:extLst>
            </p:cNvPr>
            <p:cNvSpPr/>
            <p:nvPr/>
          </p:nvSpPr>
          <p:spPr>
            <a:xfrm rot="1985173">
              <a:off x="4811867" y="3668233"/>
              <a:ext cx="109321" cy="1093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46042E6-A228-4DD6-8D46-396B3156A500}"/>
                </a:ext>
              </a:extLst>
            </p:cNvPr>
            <p:cNvSpPr/>
            <p:nvPr/>
          </p:nvSpPr>
          <p:spPr>
            <a:xfrm rot="1985173">
              <a:off x="4516168" y="3206463"/>
              <a:ext cx="146401" cy="14640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32614FA-FEC0-4572-BE02-F35B21C25910}"/>
                </a:ext>
              </a:extLst>
            </p:cNvPr>
            <p:cNvSpPr/>
            <p:nvPr/>
          </p:nvSpPr>
          <p:spPr>
            <a:xfrm rot="1985173">
              <a:off x="3427740" y="3332782"/>
              <a:ext cx="154601" cy="15460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AFAA704-6B0E-40C8-B00A-BE5424B815B7}"/>
                </a:ext>
              </a:extLst>
            </p:cNvPr>
            <p:cNvSpPr/>
            <p:nvPr/>
          </p:nvSpPr>
          <p:spPr>
            <a:xfrm rot="1985173">
              <a:off x="3361836" y="3623751"/>
              <a:ext cx="121745" cy="12174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2D2401F-77D3-47A1-A193-DAD8633BAD5A}"/>
                </a:ext>
              </a:extLst>
            </p:cNvPr>
            <p:cNvSpPr/>
            <p:nvPr/>
          </p:nvSpPr>
          <p:spPr>
            <a:xfrm rot="1985173">
              <a:off x="4270872" y="4729868"/>
              <a:ext cx="133080" cy="13308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A1BAC54-2432-440C-9BB3-94FB8D4DD3FC}"/>
                </a:ext>
              </a:extLst>
            </p:cNvPr>
            <p:cNvSpPr/>
            <p:nvPr/>
          </p:nvSpPr>
          <p:spPr>
            <a:xfrm rot="1985173">
              <a:off x="3064436" y="3668014"/>
              <a:ext cx="109712" cy="10971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0EA0E9B-6C48-46D8-AE05-AF63DB7C183D}"/>
                </a:ext>
              </a:extLst>
            </p:cNvPr>
            <p:cNvSpPr/>
            <p:nvPr/>
          </p:nvSpPr>
          <p:spPr>
            <a:xfrm rot="1985173">
              <a:off x="3094238" y="3989631"/>
              <a:ext cx="98843" cy="9884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7946D70-5ECE-43FA-906D-75F31776CB73}"/>
                </a:ext>
              </a:extLst>
            </p:cNvPr>
            <p:cNvSpPr/>
            <p:nvPr/>
          </p:nvSpPr>
          <p:spPr>
            <a:xfrm rot="1985173">
              <a:off x="4106809" y="4277627"/>
              <a:ext cx="133080" cy="13308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7FFF3253-7041-46E7-A125-C6866491DFD4}"/>
              </a:ext>
            </a:extLst>
          </p:cNvPr>
          <p:cNvSpPr txBox="1"/>
          <p:nvPr/>
        </p:nvSpPr>
        <p:spPr>
          <a:xfrm>
            <a:off x="5845665" y="2407310"/>
            <a:ext cx="5039979" cy="1021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Lorem ipsum dolor sit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amet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, cons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ectetur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adipis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cing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elit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,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sed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do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eiusmod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tempor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incidi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dunt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ut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labore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et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dolore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magna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aliqua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. sit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amet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,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conse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eiusmod</a:t>
            </a:r>
            <a:endParaRPr lang="en-US" sz="1400" dirty="0">
              <a:solidFill>
                <a:schemeClr val="tx2">
                  <a:lumMod val="50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3F6544A-68D7-46B1-B4AA-C80811306339}"/>
              </a:ext>
            </a:extLst>
          </p:cNvPr>
          <p:cNvSpPr/>
          <p:nvPr/>
        </p:nvSpPr>
        <p:spPr>
          <a:xfrm>
            <a:off x="6512814" y="3709279"/>
            <a:ext cx="43728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chemeClr val="tx2">
                    <a:lumMod val="50000"/>
                  </a:schemeClr>
                </a:solidFill>
                <a:effectLst/>
              </a:rPr>
              <a:t>Lor</a:t>
            </a:r>
            <a:r>
              <a:rPr lang="en-US" sz="1400" b="0" dirty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dirty="0" err="1">
                <a:solidFill>
                  <a:schemeClr val="tx2">
                    <a:lumMod val="50000"/>
                  </a:schemeClr>
                </a:solidFill>
                <a:effectLst/>
              </a:rPr>
              <a:t>em</a:t>
            </a:r>
            <a:r>
              <a:rPr lang="en-US" sz="1400" b="0" dirty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dirty="0" err="1">
                <a:solidFill>
                  <a:schemeClr val="tx2">
                    <a:lumMod val="50000"/>
                  </a:schemeClr>
                </a:solidFill>
                <a:effectLst/>
              </a:rPr>
              <a:t>ip</a:t>
            </a:r>
            <a:r>
              <a:rPr lang="en-US" sz="1400" b="0" dirty="0">
                <a:solidFill>
                  <a:schemeClr val="tx2">
                    <a:lumMod val="50000"/>
                  </a:schemeClr>
                </a:solidFill>
                <a:effectLst/>
              </a:rPr>
              <a:t> sum dolor sit </a:t>
            </a:r>
            <a:r>
              <a:rPr lang="en-US" sz="1400" b="0" dirty="0" err="1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Adobe Fan Heiti Std B" panose="020B0700000000000000" pitchFamily="34" charset="-128"/>
              </a:rPr>
              <a:t> sed do 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dolor sit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amet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consaec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tetrie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adis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piscing</a:t>
            </a:r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060AFED-21AC-4714-BA19-4A890D6D1A48}"/>
              </a:ext>
            </a:extLst>
          </p:cNvPr>
          <p:cNvSpPr/>
          <p:nvPr/>
        </p:nvSpPr>
        <p:spPr>
          <a:xfrm>
            <a:off x="6118555" y="3826780"/>
            <a:ext cx="155423" cy="15542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0F8A595-0D93-4708-8C71-3EE7CDDF00E2}"/>
              </a:ext>
            </a:extLst>
          </p:cNvPr>
          <p:cNvSpPr/>
          <p:nvPr/>
        </p:nvSpPr>
        <p:spPr>
          <a:xfrm>
            <a:off x="6477582" y="4426159"/>
            <a:ext cx="44080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chemeClr val="tx2">
                    <a:lumMod val="50000"/>
                  </a:schemeClr>
                </a:solidFill>
                <a:effectLst/>
              </a:rPr>
              <a:t>Lor</a:t>
            </a:r>
            <a:r>
              <a:rPr lang="en-US" sz="1400" b="0" dirty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dirty="0" err="1">
                <a:solidFill>
                  <a:schemeClr val="tx2">
                    <a:lumMod val="50000"/>
                  </a:schemeClr>
                </a:solidFill>
                <a:effectLst/>
              </a:rPr>
              <a:t>em</a:t>
            </a:r>
            <a:r>
              <a:rPr lang="en-US" sz="1400" b="0" dirty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dirty="0" err="1">
                <a:solidFill>
                  <a:schemeClr val="tx2">
                    <a:lumMod val="50000"/>
                  </a:schemeClr>
                </a:solidFill>
                <a:effectLst/>
              </a:rPr>
              <a:t>ip</a:t>
            </a:r>
            <a:r>
              <a:rPr lang="en-US" sz="1400" b="0" dirty="0">
                <a:solidFill>
                  <a:schemeClr val="tx2">
                    <a:lumMod val="50000"/>
                  </a:schemeClr>
                </a:solidFill>
                <a:effectLst/>
              </a:rPr>
              <a:t> sum dolor sit </a:t>
            </a:r>
            <a:r>
              <a:rPr lang="en-US" sz="1400" b="0" dirty="0" err="1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Adobe Fan Heiti Std B" panose="020B0700000000000000" pitchFamily="34" charset="-128"/>
              </a:rPr>
              <a:t> sed do 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dolor sit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amet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consaec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tetrie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adis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piscing</a:t>
            </a:r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37EDF92-E012-4487-926E-960369630B42}"/>
              </a:ext>
            </a:extLst>
          </p:cNvPr>
          <p:cNvSpPr/>
          <p:nvPr/>
        </p:nvSpPr>
        <p:spPr>
          <a:xfrm>
            <a:off x="6118555" y="4560999"/>
            <a:ext cx="155423" cy="155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28AB305-8546-483D-A9A6-85F066ABB758}"/>
              </a:ext>
            </a:extLst>
          </p:cNvPr>
          <p:cNvSpPr/>
          <p:nvPr/>
        </p:nvSpPr>
        <p:spPr>
          <a:xfrm>
            <a:off x="6477582" y="5208250"/>
            <a:ext cx="44080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chemeClr val="tx2">
                    <a:lumMod val="50000"/>
                  </a:schemeClr>
                </a:solidFill>
                <a:effectLst/>
              </a:rPr>
              <a:t>Lor</a:t>
            </a:r>
            <a:r>
              <a:rPr lang="en-US" sz="1400" b="0" dirty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dirty="0" err="1">
                <a:solidFill>
                  <a:schemeClr val="tx2">
                    <a:lumMod val="50000"/>
                  </a:schemeClr>
                </a:solidFill>
                <a:effectLst/>
              </a:rPr>
              <a:t>em</a:t>
            </a:r>
            <a:r>
              <a:rPr lang="en-US" sz="1400" b="0" dirty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dirty="0" err="1">
                <a:solidFill>
                  <a:schemeClr val="tx2">
                    <a:lumMod val="50000"/>
                  </a:schemeClr>
                </a:solidFill>
                <a:effectLst/>
              </a:rPr>
              <a:t>ip</a:t>
            </a:r>
            <a:r>
              <a:rPr lang="en-US" sz="1400" b="0" dirty="0">
                <a:solidFill>
                  <a:schemeClr val="tx2">
                    <a:lumMod val="50000"/>
                  </a:schemeClr>
                </a:solidFill>
                <a:effectLst/>
              </a:rPr>
              <a:t> sum dolor sit </a:t>
            </a:r>
            <a:r>
              <a:rPr lang="en-US" sz="1400" b="0" dirty="0" err="1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Adobe Fan Heiti Std B" panose="020B0700000000000000" pitchFamily="34" charset="-128"/>
              </a:rPr>
              <a:t> sed do 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dolor sit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amet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consaec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tetrie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adis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piscing</a:t>
            </a:r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7D51596-8DE3-4B11-BBBF-EB63DBAF5AE5}"/>
              </a:ext>
            </a:extLst>
          </p:cNvPr>
          <p:cNvSpPr/>
          <p:nvPr/>
        </p:nvSpPr>
        <p:spPr>
          <a:xfrm>
            <a:off x="6118555" y="5333938"/>
            <a:ext cx="155423" cy="15542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FF5C2AA-0C8F-4066-9BDF-9848AC23E7FB}"/>
              </a:ext>
            </a:extLst>
          </p:cNvPr>
          <p:cNvSpPr txBox="1"/>
          <p:nvPr/>
        </p:nvSpPr>
        <p:spPr>
          <a:xfrm>
            <a:off x="3684088" y="371959"/>
            <a:ext cx="49023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4800" dirty="0">
                <a:latin typeface="Harlow Solid Italic" panose="04030604020F02020D02" pitchFamily="82" charset="0"/>
              </a:rPr>
              <a:t>About </a:t>
            </a:r>
            <a:r>
              <a:rPr lang="en-US" sz="4800" dirty="0">
                <a:solidFill>
                  <a:schemeClr val="accent2"/>
                </a:solidFill>
                <a:latin typeface="Harlow Solid Italic" panose="04030604020F02020D02" pitchFamily="82" charset="0"/>
              </a:rPr>
              <a:t>Infographic</a:t>
            </a:r>
            <a:endParaRPr lang="id-ID" sz="4800" dirty="0">
              <a:solidFill>
                <a:schemeClr val="accent2"/>
              </a:solidFill>
              <a:latin typeface="Harlow Solid Italic" panose="04030604020F02020D02" pitchFamily="8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9CAFD0-82E8-4338-B014-20886E77E356}"/>
              </a:ext>
            </a:extLst>
          </p:cNvPr>
          <p:cNvSpPr txBox="1"/>
          <p:nvPr/>
        </p:nvSpPr>
        <p:spPr>
          <a:xfrm>
            <a:off x="3750606" y="1187567"/>
            <a:ext cx="4769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spc="600" dirty="0">
                <a:solidFill>
                  <a:schemeClr val="bg1">
                    <a:lumMod val="75000"/>
                  </a:schemeClr>
                </a:solidFill>
              </a:rPr>
              <a:t>Creative Presentaiton Template</a:t>
            </a:r>
          </a:p>
        </p:txBody>
      </p:sp>
    </p:spTree>
    <p:extLst>
      <p:ext uri="{BB962C8B-B14F-4D97-AF65-F5344CB8AC3E}">
        <p14:creationId xmlns:p14="http://schemas.microsoft.com/office/powerpoint/2010/main" val="1505677538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E223D470-C16C-4306-9B10-65716FD9A622}"/>
              </a:ext>
            </a:extLst>
          </p:cNvPr>
          <p:cNvGrpSpPr/>
          <p:nvPr/>
        </p:nvGrpSpPr>
        <p:grpSpPr>
          <a:xfrm>
            <a:off x="7028346" y="2503549"/>
            <a:ext cx="3657600" cy="3657600"/>
            <a:chOff x="1846746" y="2427349"/>
            <a:chExt cx="3657600" cy="3657600"/>
          </a:xfrm>
        </p:grpSpPr>
        <p:sp>
          <p:nvSpPr>
            <p:cNvPr id="31" name="Circle: Hollow 30">
              <a:extLst>
                <a:ext uri="{FF2B5EF4-FFF2-40B4-BE49-F238E27FC236}">
                  <a16:creationId xmlns:a16="http://schemas.microsoft.com/office/drawing/2014/main" id="{E17AE26C-EAA1-4444-AE72-81E3FE310B43}"/>
                </a:ext>
              </a:extLst>
            </p:cNvPr>
            <p:cNvSpPr/>
            <p:nvPr/>
          </p:nvSpPr>
          <p:spPr>
            <a:xfrm>
              <a:off x="2618959" y="3173310"/>
              <a:ext cx="2142199" cy="2142199"/>
            </a:xfrm>
            <a:prstGeom prst="donut">
              <a:avLst>
                <a:gd name="adj" fmla="val 1389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30" name="Circle: Hollow 29">
              <a:extLst>
                <a:ext uri="{FF2B5EF4-FFF2-40B4-BE49-F238E27FC236}">
                  <a16:creationId xmlns:a16="http://schemas.microsoft.com/office/drawing/2014/main" id="{3E061CB8-4357-45BB-904F-21E13B79F9A1}"/>
                </a:ext>
              </a:extLst>
            </p:cNvPr>
            <p:cNvSpPr/>
            <p:nvPr/>
          </p:nvSpPr>
          <p:spPr>
            <a:xfrm>
              <a:off x="2199787" y="2771878"/>
              <a:ext cx="2951517" cy="2951517"/>
            </a:xfrm>
            <a:prstGeom prst="donut">
              <a:avLst>
                <a:gd name="adj" fmla="val 1066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28" name="Circle: Hollow 27">
              <a:extLst>
                <a:ext uri="{FF2B5EF4-FFF2-40B4-BE49-F238E27FC236}">
                  <a16:creationId xmlns:a16="http://schemas.microsoft.com/office/drawing/2014/main" id="{212F69B7-628A-47EB-8D9F-D25F6C5D0055}"/>
                </a:ext>
              </a:extLst>
            </p:cNvPr>
            <p:cNvSpPr/>
            <p:nvPr/>
          </p:nvSpPr>
          <p:spPr>
            <a:xfrm>
              <a:off x="1846746" y="2427349"/>
              <a:ext cx="3657600" cy="3657600"/>
            </a:xfrm>
            <a:prstGeom prst="donut">
              <a:avLst>
                <a:gd name="adj" fmla="val 7718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14A1A90A-9314-4E40-B12C-D68B888DA15E}"/>
                </a:ext>
              </a:extLst>
            </p:cNvPr>
            <p:cNvGrpSpPr/>
            <p:nvPr/>
          </p:nvGrpSpPr>
          <p:grpSpPr>
            <a:xfrm rot="3958777">
              <a:off x="2227640" y="4492024"/>
              <a:ext cx="1815627" cy="1239619"/>
              <a:chOff x="124091" y="4402350"/>
              <a:chExt cx="1815627" cy="1239619"/>
            </a:xfrm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500F5ED-5BE4-4680-ACEB-151022D5C0C3}"/>
                  </a:ext>
                </a:extLst>
              </p:cNvPr>
              <p:cNvSpPr/>
              <p:nvPr/>
            </p:nvSpPr>
            <p:spPr>
              <a:xfrm rot="1800000">
                <a:off x="124091" y="4402350"/>
                <a:ext cx="1815627" cy="1222515"/>
              </a:xfrm>
              <a:custGeom>
                <a:avLst/>
                <a:gdLst>
                  <a:gd name="connsiteX0" fmla="*/ 642656 w 3354437"/>
                  <a:gd name="connsiteY0" fmla="*/ 66796 h 2261703"/>
                  <a:gd name="connsiteX1" fmla="*/ 1209422 w 3354437"/>
                  <a:gd name="connsiteY1" fmla="*/ 1429 h 2261703"/>
                  <a:gd name="connsiteX2" fmla="*/ 1381799 w 3354437"/>
                  <a:gd name="connsiteY2" fmla="*/ 57763 h 2261703"/>
                  <a:gd name="connsiteX3" fmla="*/ 3321133 w 3354437"/>
                  <a:gd name="connsiteY3" fmla="*/ 1851621 h 2261703"/>
                  <a:gd name="connsiteX4" fmla="*/ 3346496 w 3354437"/>
                  <a:gd name="connsiteY4" fmla="*/ 2018936 h 2261703"/>
                  <a:gd name="connsiteX5" fmla="*/ 3243308 w 3354437"/>
                  <a:gd name="connsiteY5" fmla="*/ 2197716 h 2261703"/>
                  <a:gd name="connsiteX6" fmla="*/ 3062393 w 3354437"/>
                  <a:gd name="connsiteY6" fmla="*/ 2249732 h 2261703"/>
                  <a:gd name="connsiteX7" fmla="*/ 0 w 3354437"/>
                  <a:gd name="connsiteY7" fmla="*/ 627458 h 2261703"/>
                  <a:gd name="connsiteX8" fmla="*/ 331056 w 3354437"/>
                  <a:gd name="connsiteY8" fmla="*/ 54041 h 2261703"/>
                  <a:gd name="connsiteX0" fmla="*/ 642656 w 3364664"/>
                  <a:gd name="connsiteY0" fmla="*/ 66796 h 2265525"/>
                  <a:gd name="connsiteX1" fmla="*/ 1209422 w 3364664"/>
                  <a:gd name="connsiteY1" fmla="*/ 1429 h 2265525"/>
                  <a:gd name="connsiteX2" fmla="*/ 1381799 w 3364664"/>
                  <a:gd name="connsiteY2" fmla="*/ 57763 h 2265525"/>
                  <a:gd name="connsiteX3" fmla="*/ 3321133 w 3364664"/>
                  <a:gd name="connsiteY3" fmla="*/ 1851621 h 2265525"/>
                  <a:gd name="connsiteX4" fmla="*/ 3346496 w 3364664"/>
                  <a:gd name="connsiteY4" fmla="*/ 2018936 h 2265525"/>
                  <a:gd name="connsiteX5" fmla="*/ 3243308 w 3364664"/>
                  <a:gd name="connsiteY5" fmla="*/ 2197716 h 2265525"/>
                  <a:gd name="connsiteX6" fmla="*/ 3062393 w 3364664"/>
                  <a:gd name="connsiteY6" fmla="*/ 2249732 h 2265525"/>
                  <a:gd name="connsiteX7" fmla="*/ 0 w 3364664"/>
                  <a:gd name="connsiteY7" fmla="*/ 627458 h 2265525"/>
                  <a:gd name="connsiteX8" fmla="*/ 331056 w 3364664"/>
                  <a:gd name="connsiteY8" fmla="*/ 54041 h 2265525"/>
                  <a:gd name="connsiteX9" fmla="*/ 642656 w 3364664"/>
                  <a:gd name="connsiteY9" fmla="*/ 66796 h 2265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64664" h="2265525">
                    <a:moveTo>
                      <a:pt x="642656" y="66796"/>
                    </a:moveTo>
                    <a:lnTo>
                      <a:pt x="1209422" y="1429"/>
                    </a:lnTo>
                    <a:cubicBezTo>
                      <a:pt x="1272308" y="-5818"/>
                      <a:pt x="1335293" y="14731"/>
                      <a:pt x="1381799" y="57763"/>
                    </a:cubicBezTo>
                    <a:lnTo>
                      <a:pt x="3321133" y="1851621"/>
                    </a:lnTo>
                    <a:cubicBezTo>
                      <a:pt x="3367640" y="1894603"/>
                      <a:pt x="3378162" y="1964090"/>
                      <a:pt x="3346496" y="2018936"/>
                    </a:cubicBezTo>
                    <a:lnTo>
                      <a:pt x="3243308" y="2197716"/>
                    </a:lnTo>
                    <a:cubicBezTo>
                      <a:pt x="3206827" y="2260899"/>
                      <a:pt x="3126867" y="2283880"/>
                      <a:pt x="3062393" y="2249732"/>
                    </a:cubicBezTo>
                    <a:cubicBezTo>
                      <a:pt x="2041595" y="1708974"/>
                      <a:pt x="649737" y="1870581"/>
                      <a:pt x="0" y="627458"/>
                    </a:cubicBezTo>
                    <a:lnTo>
                      <a:pt x="331056" y="54041"/>
                    </a:lnTo>
                    <a:lnTo>
                      <a:pt x="642656" y="66796"/>
                    </a:lnTo>
                    <a:close/>
                  </a:path>
                </a:pathLst>
              </a:custGeom>
              <a:solidFill>
                <a:schemeClr val="accent3"/>
              </a:solidFill>
              <a:ln w="127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FFF4257-FB06-4317-A88A-3FF831A9EF8A}"/>
                  </a:ext>
                </a:extLst>
              </p:cNvPr>
              <p:cNvSpPr/>
              <p:nvPr/>
            </p:nvSpPr>
            <p:spPr>
              <a:xfrm rot="1800000">
                <a:off x="223239" y="4428914"/>
                <a:ext cx="1711890" cy="1213055"/>
              </a:xfrm>
              <a:custGeom>
                <a:avLst/>
                <a:gdLst>
                  <a:gd name="connsiteX0" fmla="*/ 3128902 w 3163844"/>
                  <a:gd name="connsiteY0" fmla="*/ 1851621 h 2236291"/>
                  <a:gd name="connsiteX1" fmla="*/ 1189569 w 3163844"/>
                  <a:gd name="connsiteY1" fmla="*/ 57763 h 2236291"/>
                  <a:gd name="connsiteX2" fmla="*/ 1017141 w 3163844"/>
                  <a:gd name="connsiteY2" fmla="*/ 1429 h 2236291"/>
                  <a:gd name="connsiteX3" fmla="*/ 450425 w 3163844"/>
                  <a:gd name="connsiteY3" fmla="*/ 66796 h 2236291"/>
                  <a:gd name="connsiteX4" fmla="*/ 138825 w 3163844"/>
                  <a:gd name="connsiteY4" fmla="*/ 54041 h 2236291"/>
                  <a:gd name="connsiteX5" fmla="*/ 0 w 3163844"/>
                  <a:gd name="connsiteY5" fmla="*/ 294515 h 2236291"/>
                  <a:gd name="connsiteX6" fmla="*/ 290704 w 3163844"/>
                  <a:gd name="connsiteY6" fmla="*/ 306427 h 2236291"/>
                  <a:gd name="connsiteX7" fmla="*/ 797066 w 3163844"/>
                  <a:gd name="connsiteY7" fmla="*/ 248009 h 2236291"/>
                  <a:gd name="connsiteX8" fmla="*/ 1074419 w 3163844"/>
                  <a:gd name="connsiteY8" fmla="*/ 338590 h 2236291"/>
                  <a:gd name="connsiteX9" fmla="*/ 2969181 w 3163844"/>
                  <a:gd name="connsiteY9" fmla="*/ 2091202 h 2236291"/>
                  <a:gd name="connsiteX10" fmla="*/ 3000004 w 3163844"/>
                  <a:gd name="connsiteY10" fmla="*/ 2247995 h 2236291"/>
                  <a:gd name="connsiteX11" fmla="*/ 3051027 w 3163844"/>
                  <a:gd name="connsiteY11" fmla="*/ 2197716 h 2236291"/>
                  <a:gd name="connsiteX12" fmla="*/ 3154215 w 3163844"/>
                  <a:gd name="connsiteY12" fmla="*/ 2018985 h 2236291"/>
                  <a:gd name="connsiteX13" fmla="*/ 3128902 w 3163844"/>
                  <a:gd name="connsiteY13" fmla="*/ 1851621 h 2236291"/>
                  <a:gd name="connsiteX0" fmla="*/ 3128902 w 3172420"/>
                  <a:gd name="connsiteY0" fmla="*/ 1851621 h 2247996"/>
                  <a:gd name="connsiteX1" fmla="*/ 1189569 w 3172420"/>
                  <a:gd name="connsiteY1" fmla="*/ 57763 h 2247996"/>
                  <a:gd name="connsiteX2" fmla="*/ 1017141 w 3172420"/>
                  <a:gd name="connsiteY2" fmla="*/ 1429 h 2247996"/>
                  <a:gd name="connsiteX3" fmla="*/ 450425 w 3172420"/>
                  <a:gd name="connsiteY3" fmla="*/ 66796 h 2247996"/>
                  <a:gd name="connsiteX4" fmla="*/ 138825 w 3172420"/>
                  <a:gd name="connsiteY4" fmla="*/ 54041 h 2247996"/>
                  <a:gd name="connsiteX5" fmla="*/ 0 w 3172420"/>
                  <a:gd name="connsiteY5" fmla="*/ 294515 h 2247996"/>
                  <a:gd name="connsiteX6" fmla="*/ 290704 w 3172420"/>
                  <a:gd name="connsiteY6" fmla="*/ 306427 h 2247996"/>
                  <a:gd name="connsiteX7" fmla="*/ 797066 w 3172420"/>
                  <a:gd name="connsiteY7" fmla="*/ 248009 h 2247996"/>
                  <a:gd name="connsiteX8" fmla="*/ 1074419 w 3172420"/>
                  <a:gd name="connsiteY8" fmla="*/ 338590 h 2247996"/>
                  <a:gd name="connsiteX9" fmla="*/ 2969181 w 3172420"/>
                  <a:gd name="connsiteY9" fmla="*/ 2091202 h 2247996"/>
                  <a:gd name="connsiteX10" fmla="*/ 3000004 w 3172420"/>
                  <a:gd name="connsiteY10" fmla="*/ 2247995 h 2247996"/>
                  <a:gd name="connsiteX11" fmla="*/ 3051027 w 3172420"/>
                  <a:gd name="connsiteY11" fmla="*/ 2197716 h 2247996"/>
                  <a:gd name="connsiteX12" fmla="*/ 3154215 w 3172420"/>
                  <a:gd name="connsiteY12" fmla="*/ 2018985 h 2247996"/>
                  <a:gd name="connsiteX13" fmla="*/ 3128902 w 3172420"/>
                  <a:gd name="connsiteY13" fmla="*/ 1851621 h 2247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172420" h="2247996">
                    <a:moveTo>
                      <a:pt x="3128902" y="1851621"/>
                    </a:moveTo>
                    <a:cubicBezTo>
                      <a:pt x="2482458" y="1253668"/>
                      <a:pt x="2222689" y="562914"/>
                      <a:pt x="1189569" y="57763"/>
                    </a:cubicBezTo>
                    <a:cubicBezTo>
                      <a:pt x="1143062" y="14731"/>
                      <a:pt x="1080077" y="-5818"/>
                      <a:pt x="1017141" y="1429"/>
                    </a:cubicBezTo>
                    <a:lnTo>
                      <a:pt x="450425" y="66796"/>
                    </a:lnTo>
                    <a:lnTo>
                      <a:pt x="138825" y="54041"/>
                    </a:lnTo>
                    <a:lnTo>
                      <a:pt x="0" y="294515"/>
                    </a:lnTo>
                    <a:lnTo>
                      <a:pt x="290704" y="306427"/>
                    </a:lnTo>
                    <a:lnTo>
                      <a:pt x="797066" y="248009"/>
                    </a:lnTo>
                    <a:cubicBezTo>
                      <a:pt x="898319" y="236295"/>
                      <a:pt x="999571" y="269401"/>
                      <a:pt x="1074419" y="338590"/>
                    </a:cubicBezTo>
                    <a:lnTo>
                      <a:pt x="2969181" y="2091202"/>
                    </a:lnTo>
                    <a:cubicBezTo>
                      <a:pt x="3012710" y="2131505"/>
                      <a:pt x="3024721" y="2195036"/>
                      <a:pt x="3000004" y="2247995"/>
                    </a:cubicBezTo>
                    <a:cubicBezTo>
                      <a:pt x="3020552" y="2236430"/>
                      <a:pt x="3038420" y="2219555"/>
                      <a:pt x="3051027" y="2197716"/>
                    </a:cubicBezTo>
                    <a:lnTo>
                      <a:pt x="3154215" y="2018985"/>
                    </a:lnTo>
                    <a:cubicBezTo>
                      <a:pt x="3185931" y="1964090"/>
                      <a:pt x="3175409" y="1894653"/>
                      <a:pt x="3128902" y="1851621"/>
                    </a:cubicBezTo>
                    <a:close/>
                  </a:path>
                </a:pathLst>
              </a:custGeom>
              <a:solidFill>
                <a:srgbClr val="BEBEBE"/>
              </a:solidFill>
              <a:ln w="127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D455DFB-A8BB-48E5-AE82-BA29EE4D97A2}"/>
                </a:ext>
              </a:extLst>
            </p:cNvPr>
            <p:cNvSpPr/>
            <p:nvPr/>
          </p:nvSpPr>
          <p:spPr>
            <a:xfrm rot="16221342">
              <a:off x="3180796" y="2727683"/>
              <a:ext cx="1815627" cy="1222515"/>
            </a:xfrm>
            <a:custGeom>
              <a:avLst/>
              <a:gdLst>
                <a:gd name="connsiteX0" fmla="*/ 642656 w 3354437"/>
                <a:gd name="connsiteY0" fmla="*/ 66796 h 2261703"/>
                <a:gd name="connsiteX1" fmla="*/ 1209422 w 3354437"/>
                <a:gd name="connsiteY1" fmla="*/ 1429 h 2261703"/>
                <a:gd name="connsiteX2" fmla="*/ 1381799 w 3354437"/>
                <a:gd name="connsiteY2" fmla="*/ 57763 h 2261703"/>
                <a:gd name="connsiteX3" fmla="*/ 3321133 w 3354437"/>
                <a:gd name="connsiteY3" fmla="*/ 1851621 h 2261703"/>
                <a:gd name="connsiteX4" fmla="*/ 3346496 w 3354437"/>
                <a:gd name="connsiteY4" fmla="*/ 2018936 h 2261703"/>
                <a:gd name="connsiteX5" fmla="*/ 3243308 w 3354437"/>
                <a:gd name="connsiteY5" fmla="*/ 2197716 h 2261703"/>
                <a:gd name="connsiteX6" fmla="*/ 3062393 w 3354437"/>
                <a:gd name="connsiteY6" fmla="*/ 2249732 h 2261703"/>
                <a:gd name="connsiteX7" fmla="*/ 0 w 3354437"/>
                <a:gd name="connsiteY7" fmla="*/ 627458 h 2261703"/>
                <a:gd name="connsiteX8" fmla="*/ 331056 w 3354437"/>
                <a:gd name="connsiteY8" fmla="*/ 54041 h 2261703"/>
                <a:gd name="connsiteX0" fmla="*/ 642656 w 3364664"/>
                <a:gd name="connsiteY0" fmla="*/ 66796 h 2265525"/>
                <a:gd name="connsiteX1" fmla="*/ 1209422 w 3364664"/>
                <a:gd name="connsiteY1" fmla="*/ 1429 h 2265525"/>
                <a:gd name="connsiteX2" fmla="*/ 1381799 w 3364664"/>
                <a:gd name="connsiteY2" fmla="*/ 57763 h 2265525"/>
                <a:gd name="connsiteX3" fmla="*/ 3321133 w 3364664"/>
                <a:gd name="connsiteY3" fmla="*/ 1851621 h 2265525"/>
                <a:gd name="connsiteX4" fmla="*/ 3346496 w 3364664"/>
                <a:gd name="connsiteY4" fmla="*/ 2018936 h 2265525"/>
                <a:gd name="connsiteX5" fmla="*/ 3243308 w 3364664"/>
                <a:gd name="connsiteY5" fmla="*/ 2197716 h 2265525"/>
                <a:gd name="connsiteX6" fmla="*/ 3062393 w 3364664"/>
                <a:gd name="connsiteY6" fmla="*/ 2249732 h 2265525"/>
                <a:gd name="connsiteX7" fmla="*/ 0 w 3364664"/>
                <a:gd name="connsiteY7" fmla="*/ 627458 h 2265525"/>
                <a:gd name="connsiteX8" fmla="*/ 331056 w 3364664"/>
                <a:gd name="connsiteY8" fmla="*/ 54041 h 2265525"/>
                <a:gd name="connsiteX9" fmla="*/ 642656 w 3364664"/>
                <a:gd name="connsiteY9" fmla="*/ 66796 h 2265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4664" h="2265525">
                  <a:moveTo>
                    <a:pt x="642656" y="66796"/>
                  </a:moveTo>
                  <a:lnTo>
                    <a:pt x="1209422" y="1429"/>
                  </a:lnTo>
                  <a:cubicBezTo>
                    <a:pt x="1272308" y="-5818"/>
                    <a:pt x="1335293" y="14731"/>
                    <a:pt x="1381799" y="57763"/>
                  </a:cubicBezTo>
                  <a:lnTo>
                    <a:pt x="3321133" y="1851621"/>
                  </a:lnTo>
                  <a:cubicBezTo>
                    <a:pt x="3367640" y="1894603"/>
                    <a:pt x="3378162" y="1964090"/>
                    <a:pt x="3346496" y="2018936"/>
                  </a:cubicBezTo>
                  <a:lnTo>
                    <a:pt x="3243308" y="2197716"/>
                  </a:lnTo>
                  <a:cubicBezTo>
                    <a:pt x="3206827" y="2260899"/>
                    <a:pt x="3126867" y="2283880"/>
                    <a:pt x="3062393" y="2249732"/>
                  </a:cubicBezTo>
                  <a:cubicBezTo>
                    <a:pt x="2041595" y="1708974"/>
                    <a:pt x="649737" y="1870581"/>
                    <a:pt x="0" y="627458"/>
                  </a:cubicBezTo>
                  <a:lnTo>
                    <a:pt x="331056" y="54041"/>
                  </a:lnTo>
                  <a:lnTo>
                    <a:pt x="642656" y="66796"/>
                  </a:lnTo>
                  <a:close/>
                </a:path>
              </a:pathLst>
            </a:custGeom>
            <a:solidFill>
              <a:schemeClr val="accent3"/>
            </a:solidFill>
            <a:ln w="127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ECBF1CF-88DF-4A43-8ADD-7FC82F6D938A}"/>
                </a:ext>
              </a:extLst>
            </p:cNvPr>
            <p:cNvSpPr/>
            <p:nvPr/>
          </p:nvSpPr>
          <p:spPr>
            <a:xfrm rot="16221342">
              <a:off x="3228257" y="2680523"/>
              <a:ext cx="1711889" cy="1213055"/>
            </a:xfrm>
            <a:custGeom>
              <a:avLst/>
              <a:gdLst>
                <a:gd name="connsiteX0" fmla="*/ 3128902 w 3163844"/>
                <a:gd name="connsiteY0" fmla="*/ 1851621 h 2236291"/>
                <a:gd name="connsiteX1" fmla="*/ 1189569 w 3163844"/>
                <a:gd name="connsiteY1" fmla="*/ 57763 h 2236291"/>
                <a:gd name="connsiteX2" fmla="*/ 1017141 w 3163844"/>
                <a:gd name="connsiteY2" fmla="*/ 1429 h 2236291"/>
                <a:gd name="connsiteX3" fmla="*/ 450425 w 3163844"/>
                <a:gd name="connsiteY3" fmla="*/ 66796 h 2236291"/>
                <a:gd name="connsiteX4" fmla="*/ 138825 w 3163844"/>
                <a:gd name="connsiteY4" fmla="*/ 54041 h 2236291"/>
                <a:gd name="connsiteX5" fmla="*/ 0 w 3163844"/>
                <a:gd name="connsiteY5" fmla="*/ 294515 h 2236291"/>
                <a:gd name="connsiteX6" fmla="*/ 290704 w 3163844"/>
                <a:gd name="connsiteY6" fmla="*/ 306427 h 2236291"/>
                <a:gd name="connsiteX7" fmla="*/ 797066 w 3163844"/>
                <a:gd name="connsiteY7" fmla="*/ 248009 h 2236291"/>
                <a:gd name="connsiteX8" fmla="*/ 1074419 w 3163844"/>
                <a:gd name="connsiteY8" fmla="*/ 338590 h 2236291"/>
                <a:gd name="connsiteX9" fmla="*/ 2969181 w 3163844"/>
                <a:gd name="connsiteY9" fmla="*/ 2091202 h 2236291"/>
                <a:gd name="connsiteX10" fmla="*/ 3000004 w 3163844"/>
                <a:gd name="connsiteY10" fmla="*/ 2247995 h 2236291"/>
                <a:gd name="connsiteX11" fmla="*/ 3051027 w 3163844"/>
                <a:gd name="connsiteY11" fmla="*/ 2197716 h 2236291"/>
                <a:gd name="connsiteX12" fmla="*/ 3154215 w 3163844"/>
                <a:gd name="connsiteY12" fmla="*/ 2018985 h 2236291"/>
                <a:gd name="connsiteX13" fmla="*/ 3128902 w 3163844"/>
                <a:gd name="connsiteY13" fmla="*/ 1851621 h 2236291"/>
                <a:gd name="connsiteX0" fmla="*/ 3128902 w 3172420"/>
                <a:gd name="connsiteY0" fmla="*/ 1851621 h 2247996"/>
                <a:gd name="connsiteX1" fmla="*/ 1189569 w 3172420"/>
                <a:gd name="connsiteY1" fmla="*/ 57763 h 2247996"/>
                <a:gd name="connsiteX2" fmla="*/ 1017141 w 3172420"/>
                <a:gd name="connsiteY2" fmla="*/ 1429 h 2247996"/>
                <a:gd name="connsiteX3" fmla="*/ 450425 w 3172420"/>
                <a:gd name="connsiteY3" fmla="*/ 66796 h 2247996"/>
                <a:gd name="connsiteX4" fmla="*/ 138825 w 3172420"/>
                <a:gd name="connsiteY4" fmla="*/ 54041 h 2247996"/>
                <a:gd name="connsiteX5" fmla="*/ 0 w 3172420"/>
                <a:gd name="connsiteY5" fmla="*/ 294515 h 2247996"/>
                <a:gd name="connsiteX6" fmla="*/ 290704 w 3172420"/>
                <a:gd name="connsiteY6" fmla="*/ 306427 h 2247996"/>
                <a:gd name="connsiteX7" fmla="*/ 797066 w 3172420"/>
                <a:gd name="connsiteY7" fmla="*/ 248009 h 2247996"/>
                <a:gd name="connsiteX8" fmla="*/ 1074419 w 3172420"/>
                <a:gd name="connsiteY8" fmla="*/ 338590 h 2247996"/>
                <a:gd name="connsiteX9" fmla="*/ 2969181 w 3172420"/>
                <a:gd name="connsiteY9" fmla="*/ 2091202 h 2247996"/>
                <a:gd name="connsiteX10" fmla="*/ 3000004 w 3172420"/>
                <a:gd name="connsiteY10" fmla="*/ 2247995 h 2247996"/>
                <a:gd name="connsiteX11" fmla="*/ 3051027 w 3172420"/>
                <a:gd name="connsiteY11" fmla="*/ 2197716 h 2247996"/>
                <a:gd name="connsiteX12" fmla="*/ 3154215 w 3172420"/>
                <a:gd name="connsiteY12" fmla="*/ 2018985 h 2247996"/>
                <a:gd name="connsiteX13" fmla="*/ 3128902 w 3172420"/>
                <a:gd name="connsiteY13" fmla="*/ 1851621 h 2247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72420" h="2247996">
                  <a:moveTo>
                    <a:pt x="3128902" y="1851621"/>
                  </a:moveTo>
                  <a:cubicBezTo>
                    <a:pt x="2482458" y="1253668"/>
                    <a:pt x="1874780" y="76497"/>
                    <a:pt x="1189569" y="57763"/>
                  </a:cubicBezTo>
                  <a:cubicBezTo>
                    <a:pt x="1143062" y="14731"/>
                    <a:pt x="1080077" y="-5818"/>
                    <a:pt x="1017141" y="1429"/>
                  </a:cubicBezTo>
                  <a:lnTo>
                    <a:pt x="450425" y="66796"/>
                  </a:lnTo>
                  <a:lnTo>
                    <a:pt x="138825" y="54041"/>
                  </a:lnTo>
                  <a:lnTo>
                    <a:pt x="0" y="294515"/>
                  </a:lnTo>
                  <a:lnTo>
                    <a:pt x="290704" y="306427"/>
                  </a:lnTo>
                  <a:lnTo>
                    <a:pt x="797066" y="248009"/>
                  </a:lnTo>
                  <a:cubicBezTo>
                    <a:pt x="898319" y="236295"/>
                    <a:pt x="999571" y="269401"/>
                    <a:pt x="1074419" y="338590"/>
                  </a:cubicBezTo>
                  <a:lnTo>
                    <a:pt x="2969181" y="2091202"/>
                  </a:lnTo>
                  <a:cubicBezTo>
                    <a:pt x="3012710" y="2131505"/>
                    <a:pt x="3024721" y="2195036"/>
                    <a:pt x="3000004" y="2247995"/>
                  </a:cubicBezTo>
                  <a:cubicBezTo>
                    <a:pt x="3020552" y="2236430"/>
                    <a:pt x="3038420" y="2219555"/>
                    <a:pt x="3051027" y="2197716"/>
                  </a:cubicBezTo>
                  <a:lnTo>
                    <a:pt x="3154215" y="2018985"/>
                  </a:lnTo>
                  <a:cubicBezTo>
                    <a:pt x="3185931" y="1964090"/>
                    <a:pt x="3175409" y="1894653"/>
                    <a:pt x="3128902" y="1851621"/>
                  </a:cubicBezTo>
                  <a:close/>
                </a:path>
              </a:pathLst>
            </a:custGeom>
            <a:solidFill>
              <a:srgbClr val="BEBEBE"/>
            </a:solidFill>
            <a:ln w="127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E45D4FD-886A-49A1-8501-B0B20D24D42F}"/>
                </a:ext>
              </a:extLst>
            </p:cNvPr>
            <p:cNvGrpSpPr/>
            <p:nvPr/>
          </p:nvGrpSpPr>
          <p:grpSpPr>
            <a:xfrm rot="1302520">
              <a:off x="1898477" y="3213654"/>
              <a:ext cx="1797338" cy="1230457"/>
              <a:chOff x="1823504" y="3500704"/>
              <a:chExt cx="1797338" cy="1230457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3DC8E15B-E96F-44E1-91DA-91BB7C831ABF}"/>
                  </a:ext>
                </a:extLst>
              </p:cNvPr>
              <p:cNvSpPr/>
              <p:nvPr/>
            </p:nvSpPr>
            <p:spPr>
              <a:xfrm rot="1800000">
                <a:off x="1823504" y="3500704"/>
                <a:ext cx="1797338" cy="1225054"/>
              </a:xfrm>
              <a:custGeom>
                <a:avLst/>
                <a:gdLst>
                  <a:gd name="connsiteX0" fmla="*/ 3163951 w 3329024"/>
                  <a:gd name="connsiteY0" fmla="*/ 836872 h 2261703"/>
                  <a:gd name="connsiteX1" fmla="*/ 2937176 w 3329024"/>
                  <a:gd name="connsiteY1" fmla="*/ 1360407 h 2261703"/>
                  <a:gd name="connsiteX2" fmla="*/ 2802172 w 3329024"/>
                  <a:gd name="connsiteY2" fmla="*/ 1481513 h 2261703"/>
                  <a:gd name="connsiteX3" fmla="*/ 278998 w 3329024"/>
                  <a:gd name="connsiteY3" fmla="*/ 2264136 h 2261703"/>
                  <a:gd name="connsiteX4" fmla="*/ 121412 w 3329024"/>
                  <a:gd name="connsiteY4" fmla="*/ 2202392 h 2261703"/>
                  <a:gd name="connsiteX5" fmla="*/ 18174 w 3329024"/>
                  <a:gd name="connsiteY5" fmla="*/ 2023661 h 2261703"/>
                  <a:gd name="connsiteX6" fmla="*/ 63589 w 3329024"/>
                  <a:gd name="connsiteY6" fmla="*/ 1840960 h 2261703"/>
                  <a:gd name="connsiteX7" fmla="*/ 2999714 w 3329024"/>
                  <a:gd name="connsiteY7" fmla="*/ 0 h 2261703"/>
                  <a:gd name="connsiteX8" fmla="*/ 3330770 w 3329024"/>
                  <a:gd name="connsiteY8" fmla="*/ 573417 h 2261703"/>
                  <a:gd name="connsiteX0" fmla="*/ 3163951 w 3330770"/>
                  <a:gd name="connsiteY0" fmla="*/ 836872 h 2270230"/>
                  <a:gd name="connsiteX1" fmla="*/ 2937176 w 3330770"/>
                  <a:gd name="connsiteY1" fmla="*/ 1360407 h 2270230"/>
                  <a:gd name="connsiteX2" fmla="*/ 2802172 w 3330770"/>
                  <a:gd name="connsiteY2" fmla="*/ 1481513 h 2270230"/>
                  <a:gd name="connsiteX3" fmla="*/ 278998 w 3330770"/>
                  <a:gd name="connsiteY3" fmla="*/ 2264136 h 2270230"/>
                  <a:gd name="connsiteX4" fmla="*/ 121412 w 3330770"/>
                  <a:gd name="connsiteY4" fmla="*/ 2202392 h 2270230"/>
                  <a:gd name="connsiteX5" fmla="*/ 18174 w 3330770"/>
                  <a:gd name="connsiteY5" fmla="*/ 2023661 h 2270230"/>
                  <a:gd name="connsiteX6" fmla="*/ 63589 w 3330770"/>
                  <a:gd name="connsiteY6" fmla="*/ 1840960 h 2270230"/>
                  <a:gd name="connsiteX7" fmla="*/ 2999714 w 3330770"/>
                  <a:gd name="connsiteY7" fmla="*/ 0 h 2270230"/>
                  <a:gd name="connsiteX8" fmla="*/ 3330770 w 3330770"/>
                  <a:gd name="connsiteY8" fmla="*/ 573417 h 2270230"/>
                  <a:gd name="connsiteX9" fmla="*/ 3163951 w 3330770"/>
                  <a:gd name="connsiteY9" fmla="*/ 836872 h 2270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30770" h="2270230">
                    <a:moveTo>
                      <a:pt x="3163951" y="836872"/>
                    </a:moveTo>
                    <a:lnTo>
                      <a:pt x="2937176" y="1360407"/>
                    </a:lnTo>
                    <a:cubicBezTo>
                      <a:pt x="2912011" y="1418528"/>
                      <a:pt x="2862725" y="1462752"/>
                      <a:pt x="2802172" y="1481513"/>
                    </a:cubicBezTo>
                    <a:lnTo>
                      <a:pt x="278998" y="2264136"/>
                    </a:lnTo>
                    <a:cubicBezTo>
                      <a:pt x="218495" y="2282897"/>
                      <a:pt x="153078" y="2257237"/>
                      <a:pt x="121412" y="2202392"/>
                    </a:cubicBezTo>
                    <a:lnTo>
                      <a:pt x="18174" y="2023661"/>
                    </a:lnTo>
                    <a:cubicBezTo>
                      <a:pt x="-18307" y="1960478"/>
                      <a:pt x="1795" y="1879724"/>
                      <a:pt x="63589" y="1840960"/>
                    </a:cubicBezTo>
                    <a:cubicBezTo>
                      <a:pt x="1042297" y="1227307"/>
                      <a:pt x="1517424" y="110070"/>
                      <a:pt x="2999714" y="0"/>
                    </a:cubicBezTo>
                    <a:lnTo>
                      <a:pt x="3330770" y="573417"/>
                    </a:lnTo>
                    <a:lnTo>
                      <a:pt x="3163951" y="836872"/>
                    </a:lnTo>
                    <a:close/>
                  </a:path>
                </a:pathLst>
              </a:custGeom>
              <a:solidFill>
                <a:schemeClr val="accent3"/>
              </a:solidFill>
              <a:ln w="127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8DA45EFC-86E8-4970-B0AA-B82C35A1A2AF}"/>
                  </a:ext>
                </a:extLst>
              </p:cNvPr>
              <p:cNvSpPr/>
              <p:nvPr/>
            </p:nvSpPr>
            <p:spPr>
              <a:xfrm rot="1800000">
                <a:off x="1843755" y="3506131"/>
                <a:ext cx="1775640" cy="1225030"/>
              </a:xfrm>
              <a:custGeom>
                <a:avLst/>
                <a:gdLst>
                  <a:gd name="connsiteX0" fmla="*/ 2959503 w 3278199"/>
                  <a:gd name="connsiteY0" fmla="*/ 0 h 2261703"/>
                  <a:gd name="connsiteX1" fmla="*/ 2898801 w 3278199"/>
                  <a:gd name="connsiteY1" fmla="*/ 38069 h 2261703"/>
                  <a:gd name="connsiteX2" fmla="*/ 3087607 w 3278199"/>
                  <a:gd name="connsiteY2" fmla="*/ 365105 h 2261703"/>
                  <a:gd name="connsiteX3" fmla="*/ 2920788 w 3278199"/>
                  <a:gd name="connsiteY3" fmla="*/ 628560 h 2261703"/>
                  <a:gd name="connsiteX4" fmla="*/ 2710441 w 3278199"/>
                  <a:gd name="connsiteY4" fmla="*/ 1114125 h 2261703"/>
                  <a:gd name="connsiteX5" fmla="*/ 2519600 w 3278199"/>
                  <a:gd name="connsiteY5" fmla="*/ 1285461 h 2261703"/>
                  <a:gd name="connsiteX6" fmla="*/ 35835 w 3278199"/>
                  <a:gd name="connsiteY6" fmla="*/ 2055774 h 2261703"/>
                  <a:gd name="connsiteX7" fmla="*/ 0 w 3278199"/>
                  <a:gd name="connsiteY7" fmla="*/ 2061780 h 2261703"/>
                  <a:gd name="connsiteX8" fmla="*/ 81201 w 3278199"/>
                  <a:gd name="connsiteY8" fmla="*/ 2202392 h 2261703"/>
                  <a:gd name="connsiteX9" fmla="*/ 238787 w 3278199"/>
                  <a:gd name="connsiteY9" fmla="*/ 2264086 h 2261703"/>
                  <a:gd name="connsiteX10" fmla="*/ 2762011 w 3278199"/>
                  <a:gd name="connsiteY10" fmla="*/ 1481513 h 2261703"/>
                  <a:gd name="connsiteX11" fmla="*/ 2896964 w 3278199"/>
                  <a:gd name="connsiteY11" fmla="*/ 1360407 h 2261703"/>
                  <a:gd name="connsiteX12" fmla="*/ 3123740 w 3278199"/>
                  <a:gd name="connsiteY12" fmla="*/ 836872 h 2261703"/>
                  <a:gd name="connsiteX13" fmla="*/ 3290559 w 3278199"/>
                  <a:gd name="connsiteY13" fmla="*/ 573417 h 2261703"/>
                  <a:gd name="connsiteX0" fmla="*/ 2959503 w 3290560"/>
                  <a:gd name="connsiteY0" fmla="*/ 0 h 2270187"/>
                  <a:gd name="connsiteX1" fmla="*/ 2898801 w 3290560"/>
                  <a:gd name="connsiteY1" fmla="*/ 38069 h 2270187"/>
                  <a:gd name="connsiteX2" fmla="*/ 3087607 w 3290560"/>
                  <a:gd name="connsiteY2" fmla="*/ 365105 h 2270187"/>
                  <a:gd name="connsiteX3" fmla="*/ 2920788 w 3290560"/>
                  <a:gd name="connsiteY3" fmla="*/ 628560 h 2270187"/>
                  <a:gd name="connsiteX4" fmla="*/ 2710441 w 3290560"/>
                  <a:gd name="connsiteY4" fmla="*/ 1114125 h 2270187"/>
                  <a:gd name="connsiteX5" fmla="*/ 2519600 w 3290560"/>
                  <a:gd name="connsiteY5" fmla="*/ 1285461 h 2270187"/>
                  <a:gd name="connsiteX6" fmla="*/ 35835 w 3290560"/>
                  <a:gd name="connsiteY6" fmla="*/ 2055774 h 2270187"/>
                  <a:gd name="connsiteX7" fmla="*/ 0 w 3290560"/>
                  <a:gd name="connsiteY7" fmla="*/ 2061780 h 2270187"/>
                  <a:gd name="connsiteX8" fmla="*/ 81201 w 3290560"/>
                  <a:gd name="connsiteY8" fmla="*/ 2202392 h 2270187"/>
                  <a:gd name="connsiteX9" fmla="*/ 238787 w 3290560"/>
                  <a:gd name="connsiteY9" fmla="*/ 2264086 h 2270187"/>
                  <a:gd name="connsiteX10" fmla="*/ 2762011 w 3290560"/>
                  <a:gd name="connsiteY10" fmla="*/ 1481513 h 2270187"/>
                  <a:gd name="connsiteX11" fmla="*/ 2896964 w 3290560"/>
                  <a:gd name="connsiteY11" fmla="*/ 1360407 h 2270187"/>
                  <a:gd name="connsiteX12" fmla="*/ 3123740 w 3290560"/>
                  <a:gd name="connsiteY12" fmla="*/ 836872 h 2270187"/>
                  <a:gd name="connsiteX13" fmla="*/ 3290559 w 3290560"/>
                  <a:gd name="connsiteY13" fmla="*/ 573417 h 2270187"/>
                  <a:gd name="connsiteX14" fmla="*/ 2959503 w 3290560"/>
                  <a:gd name="connsiteY14" fmla="*/ 0 h 2270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290560" h="2270187">
                    <a:moveTo>
                      <a:pt x="2959503" y="0"/>
                    </a:moveTo>
                    <a:lnTo>
                      <a:pt x="2898801" y="38069"/>
                    </a:lnTo>
                    <a:lnTo>
                      <a:pt x="3087607" y="365105"/>
                    </a:lnTo>
                    <a:lnTo>
                      <a:pt x="2920788" y="628560"/>
                    </a:lnTo>
                    <a:lnTo>
                      <a:pt x="2710441" y="1114125"/>
                    </a:lnTo>
                    <a:cubicBezTo>
                      <a:pt x="2674854" y="1196368"/>
                      <a:pt x="2605119" y="1258907"/>
                      <a:pt x="2519600" y="1285461"/>
                    </a:cubicBezTo>
                    <a:lnTo>
                      <a:pt x="35835" y="2055774"/>
                    </a:lnTo>
                    <a:cubicBezTo>
                      <a:pt x="23973" y="2059447"/>
                      <a:pt x="11962" y="2061383"/>
                      <a:pt x="0" y="2061780"/>
                    </a:cubicBezTo>
                    <a:lnTo>
                      <a:pt x="81201" y="2202392"/>
                    </a:lnTo>
                    <a:cubicBezTo>
                      <a:pt x="112867" y="2257237"/>
                      <a:pt x="178284" y="2282848"/>
                      <a:pt x="238787" y="2264086"/>
                    </a:cubicBezTo>
                    <a:cubicBezTo>
                      <a:pt x="1079862" y="2003228"/>
                      <a:pt x="2071608" y="2144551"/>
                      <a:pt x="2762011" y="1481513"/>
                    </a:cubicBezTo>
                    <a:cubicBezTo>
                      <a:pt x="2822514" y="1462752"/>
                      <a:pt x="2871800" y="1418528"/>
                      <a:pt x="2896964" y="1360407"/>
                    </a:cubicBezTo>
                    <a:lnTo>
                      <a:pt x="3123740" y="836872"/>
                    </a:lnTo>
                    <a:lnTo>
                      <a:pt x="3290559" y="573417"/>
                    </a:lnTo>
                    <a:lnTo>
                      <a:pt x="2959503" y="0"/>
                    </a:lnTo>
                    <a:close/>
                  </a:path>
                </a:pathLst>
              </a:custGeom>
              <a:solidFill>
                <a:srgbClr val="BEBEBE"/>
              </a:solidFill>
              <a:ln w="127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D2175C5-43BF-4805-8643-BA67A320C613}"/>
                </a:ext>
              </a:extLst>
            </p:cNvPr>
            <p:cNvGrpSpPr/>
            <p:nvPr/>
          </p:nvGrpSpPr>
          <p:grpSpPr>
            <a:xfrm rot="19813966">
              <a:off x="3659661" y="4032153"/>
              <a:ext cx="1815627" cy="1239619"/>
              <a:chOff x="3428168" y="4251545"/>
              <a:chExt cx="1815627" cy="1239619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90B4070F-4DAC-49AA-9BB8-EE85FBAC63B1}"/>
                  </a:ext>
                </a:extLst>
              </p:cNvPr>
              <p:cNvSpPr/>
              <p:nvPr/>
            </p:nvSpPr>
            <p:spPr>
              <a:xfrm rot="1800000">
                <a:off x="3428168" y="4251545"/>
                <a:ext cx="1815627" cy="1222515"/>
              </a:xfrm>
              <a:custGeom>
                <a:avLst/>
                <a:gdLst>
                  <a:gd name="connsiteX0" fmla="*/ 642656 w 3354437"/>
                  <a:gd name="connsiteY0" fmla="*/ 66796 h 2261703"/>
                  <a:gd name="connsiteX1" fmla="*/ 1209422 w 3354437"/>
                  <a:gd name="connsiteY1" fmla="*/ 1429 h 2261703"/>
                  <a:gd name="connsiteX2" fmla="*/ 1381799 w 3354437"/>
                  <a:gd name="connsiteY2" fmla="*/ 57763 h 2261703"/>
                  <a:gd name="connsiteX3" fmla="*/ 3321133 w 3354437"/>
                  <a:gd name="connsiteY3" fmla="*/ 1851621 h 2261703"/>
                  <a:gd name="connsiteX4" fmla="*/ 3346496 w 3354437"/>
                  <a:gd name="connsiteY4" fmla="*/ 2018936 h 2261703"/>
                  <a:gd name="connsiteX5" fmla="*/ 3243308 w 3354437"/>
                  <a:gd name="connsiteY5" fmla="*/ 2197716 h 2261703"/>
                  <a:gd name="connsiteX6" fmla="*/ 3062393 w 3354437"/>
                  <a:gd name="connsiteY6" fmla="*/ 2249732 h 2261703"/>
                  <a:gd name="connsiteX7" fmla="*/ 0 w 3354437"/>
                  <a:gd name="connsiteY7" fmla="*/ 627458 h 2261703"/>
                  <a:gd name="connsiteX8" fmla="*/ 331056 w 3354437"/>
                  <a:gd name="connsiteY8" fmla="*/ 54041 h 2261703"/>
                  <a:gd name="connsiteX0" fmla="*/ 642656 w 3364664"/>
                  <a:gd name="connsiteY0" fmla="*/ 66796 h 2265525"/>
                  <a:gd name="connsiteX1" fmla="*/ 1209422 w 3364664"/>
                  <a:gd name="connsiteY1" fmla="*/ 1429 h 2265525"/>
                  <a:gd name="connsiteX2" fmla="*/ 1381799 w 3364664"/>
                  <a:gd name="connsiteY2" fmla="*/ 57763 h 2265525"/>
                  <a:gd name="connsiteX3" fmla="*/ 3321133 w 3364664"/>
                  <a:gd name="connsiteY3" fmla="*/ 1851621 h 2265525"/>
                  <a:gd name="connsiteX4" fmla="*/ 3346496 w 3364664"/>
                  <a:gd name="connsiteY4" fmla="*/ 2018936 h 2265525"/>
                  <a:gd name="connsiteX5" fmla="*/ 3243308 w 3364664"/>
                  <a:gd name="connsiteY5" fmla="*/ 2197716 h 2265525"/>
                  <a:gd name="connsiteX6" fmla="*/ 3062393 w 3364664"/>
                  <a:gd name="connsiteY6" fmla="*/ 2249732 h 2265525"/>
                  <a:gd name="connsiteX7" fmla="*/ 0 w 3364664"/>
                  <a:gd name="connsiteY7" fmla="*/ 627458 h 2265525"/>
                  <a:gd name="connsiteX8" fmla="*/ 331056 w 3364664"/>
                  <a:gd name="connsiteY8" fmla="*/ 54041 h 2265525"/>
                  <a:gd name="connsiteX9" fmla="*/ 642656 w 3364664"/>
                  <a:gd name="connsiteY9" fmla="*/ 66796 h 2265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64664" h="2265525">
                    <a:moveTo>
                      <a:pt x="642656" y="66796"/>
                    </a:moveTo>
                    <a:lnTo>
                      <a:pt x="1209422" y="1429"/>
                    </a:lnTo>
                    <a:cubicBezTo>
                      <a:pt x="1272308" y="-5818"/>
                      <a:pt x="1335293" y="14731"/>
                      <a:pt x="1381799" y="57763"/>
                    </a:cubicBezTo>
                    <a:lnTo>
                      <a:pt x="3321133" y="1851621"/>
                    </a:lnTo>
                    <a:cubicBezTo>
                      <a:pt x="3367640" y="1894603"/>
                      <a:pt x="3378162" y="1964090"/>
                      <a:pt x="3346496" y="2018936"/>
                    </a:cubicBezTo>
                    <a:lnTo>
                      <a:pt x="3243308" y="2197716"/>
                    </a:lnTo>
                    <a:cubicBezTo>
                      <a:pt x="3206827" y="2260899"/>
                      <a:pt x="3126867" y="2283880"/>
                      <a:pt x="3062393" y="2249732"/>
                    </a:cubicBezTo>
                    <a:cubicBezTo>
                      <a:pt x="2041595" y="1708974"/>
                      <a:pt x="649737" y="1870581"/>
                      <a:pt x="0" y="627458"/>
                    </a:cubicBezTo>
                    <a:lnTo>
                      <a:pt x="331056" y="54041"/>
                    </a:lnTo>
                    <a:lnTo>
                      <a:pt x="642656" y="66796"/>
                    </a:lnTo>
                    <a:close/>
                  </a:path>
                </a:pathLst>
              </a:custGeom>
              <a:solidFill>
                <a:schemeClr val="accent3"/>
              </a:solidFill>
              <a:ln w="127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34D5DFD5-1344-4BE8-AB3B-4CB392EFE6B3}"/>
                  </a:ext>
                </a:extLst>
              </p:cNvPr>
              <p:cNvSpPr/>
              <p:nvPr/>
            </p:nvSpPr>
            <p:spPr>
              <a:xfrm rot="1800000">
                <a:off x="3527316" y="4278109"/>
                <a:ext cx="1711890" cy="1213055"/>
              </a:xfrm>
              <a:custGeom>
                <a:avLst/>
                <a:gdLst>
                  <a:gd name="connsiteX0" fmla="*/ 3128902 w 3163844"/>
                  <a:gd name="connsiteY0" fmla="*/ 1851621 h 2236291"/>
                  <a:gd name="connsiteX1" fmla="*/ 1189569 w 3163844"/>
                  <a:gd name="connsiteY1" fmla="*/ 57763 h 2236291"/>
                  <a:gd name="connsiteX2" fmla="*/ 1017141 w 3163844"/>
                  <a:gd name="connsiteY2" fmla="*/ 1429 h 2236291"/>
                  <a:gd name="connsiteX3" fmla="*/ 450425 w 3163844"/>
                  <a:gd name="connsiteY3" fmla="*/ 66796 h 2236291"/>
                  <a:gd name="connsiteX4" fmla="*/ 138825 w 3163844"/>
                  <a:gd name="connsiteY4" fmla="*/ 54041 h 2236291"/>
                  <a:gd name="connsiteX5" fmla="*/ 0 w 3163844"/>
                  <a:gd name="connsiteY5" fmla="*/ 294515 h 2236291"/>
                  <a:gd name="connsiteX6" fmla="*/ 290704 w 3163844"/>
                  <a:gd name="connsiteY6" fmla="*/ 306427 h 2236291"/>
                  <a:gd name="connsiteX7" fmla="*/ 797066 w 3163844"/>
                  <a:gd name="connsiteY7" fmla="*/ 248009 h 2236291"/>
                  <a:gd name="connsiteX8" fmla="*/ 1074419 w 3163844"/>
                  <a:gd name="connsiteY8" fmla="*/ 338590 h 2236291"/>
                  <a:gd name="connsiteX9" fmla="*/ 2969181 w 3163844"/>
                  <a:gd name="connsiteY9" fmla="*/ 2091202 h 2236291"/>
                  <a:gd name="connsiteX10" fmla="*/ 3000004 w 3163844"/>
                  <a:gd name="connsiteY10" fmla="*/ 2247995 h 2236291"/>
                  <a:gd name="connsiteX11" fmla="*/ 3051027 w 3163844"/>
                  <a:gd name="connsiteY11" fmla="*/ 2197716 h 2236291"/>
                  <a:gd name="connsiteX12" fmla="*/ 3154215 w 3163844"/>
                  <a:gd name="connsiteY12" fmla="*/ 2018985 h 2236291"/>
                  <a:gd name="connsiteX13" fmla="*/ 3128902 w 3163844"/>
                  <a:gd name="connsiteY13" fmla="*/ 1851621 h 2236291"/>
                  <a:gd name="connsiteX0" fmla="*/ 3128902 w 3172420"/>
                  <a:gd name="connsiteY0" fmla="*/ 1851621 h 2247996"/>
                  <a:gd name="connsiteX1" fmla="*/ 1189569 w 3172420"/>
                  <a:gd name="connsiteY1" fmla="*/ 57763 h 2247996"/>
                  <a:gd name="connsiteX2" fmla="*/ 1017141 w 3172420"/>
                  <a:gd name="connsiteY2" fmla="*/ 1429 h 2247996"/>
                  <a:gd name="connsiteX3" fmla="*/ 450425 w 3172420"/>
                  <a:gd name="connsiteY3" fmla="*/ 66796 h 2247996"/>
                  <a:gd name="connsiteX4" fmla="*/ 138825 w 3172420"/>
                  <a:gd name="connsiteY4" fmla="*/ 54041 h 2247996"/>
                  <a:gd name="connsiteX5" fmla="*/ 0 w 3172420"/>
                  <a:gd name="connsiteY5" fmla="*/ 294515 h 2247996"/>
                  <a:gd name="connsiteX6" fmla="*/ 290704 w 3172420"/>
                  <a:gd name="connsiteY6" fmla="*/ 306427 h 2247996"/>
                  <a:gd name="connsiteX7" fmla="*/ 797066 w 3172420"/>
                  <a:gd name="connsiteY7" fmla="*/ 248009 h 2247996"/>
                  <a:gd name="connsiteX8" fmla="*/ 1074419 w 3172420"/>
                  <a:gd name="connsiteY8" fmla="*/ 338590 h 2247996"/>
                  <a:gd name="connsiteX9" fmla="*/ 2969181 w 3172420"/>
                  <a:gd name="connsiteY9" fmla="*/ 2091202 h 2247996"/>
                  <a:gd name="connsiteX10" fmla="*/ 3000004 w 3172420"/>
                  <a:gd name="connsiteY10" fmla="*/ 2247995 h 2247996"/>
                  <a:gd name="connsiteX11" fmla="*/ 3051027 w 3172420"/>
                  <a:gd name="connsiteY11" fmla="*/ 2197716 h 2247996"/>
                  <a:gd name="connsiteX12" fmla="*/ 3154215 w 3172420"/>
                  <a:gd name="connsiteY12" fmla="*/ 2018985 h 2247996"/>
                  <a:gd name="connsiteX13" fmla="*/ 3128902 w 3172420"/>
                  <a:gd name="connsiteY13" fmla="*/ 1851621 h 2247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172420" h="2247996">
                    <a:moveTo>
                      <a:pt x="3128902" y="1851621"/>
                    </a:moveTo>
                    <a:cubicBezTo>
                      <a:pt x="2482458" y="1253668"/>
                      <a:pt x="2222689" y="562914"/>
                      <a:pt x="1189569" y="57763"/>
                    </a:cubicBezTo>
                    <a:cubicBezTo>
                      <a:pt x="1143062" y="14731"/>
                      <a:pt x="1080077" y="-5818"/>
                      <a:pt x="1017141" y="1429"/>
                    </a:cubicBezTo>
                    <a:lnTo>
                      <a:pt x="450425" y="66796"/>
                    </a:lnTo>
                    <a:lnTo>
                      <a:pt x="138825" y="54041"/>
                    </a:lnTo>
                    <a:lnTo>
                      <a:pt x="0" y="294515"/>
                    </a:lnTo>
                    <a:lnTo>
                      <a:pt x="290704" y="306427"/>
                    </a:lnTo>
                    <a:lnTo>
                      <a:pt x="797066" y="248009"/>
                    </a:lnTo>
                    <a:cubicBezTo>
                      <a:pt x="898319" y="236295"/>
                      <a:pt x="999571" y="269401"/>
                      <a:pt x="1074419" y="338590"/>
                    </a:cubicBezTo>
                    <a:lnTo>
                      <a:pt x="2969181" y="2091202"/>
                    </a:lnTo>
                    <a:cubicBezTo>
                      <a:pt x="3012710" y="2131505"/>
                      <a:pt x="3024721" y="2195036"/>
                      <a:pt x="3000004" y="2247995"/>
                    </a:cubicBezTo>
                    <a:cubicBezTo>
                      <a:pt x="3020552" y="2236430"/>
                      <a:pt x="3038420" y="2219555"/>
                      <a:pt x="3051027" y="2197716"/>
                    </a:cubicBezTo>
                    <a:lnTo>
                      <a:pt x="3154215" y="2018985"/>
                    </a:lnTo>
                    <a:cubicBezTo>
                      <a:pt x="3185931" y="1964090"/>
                      <a:pt x="3175409" y="1894653"/>
                      <a:pt x="3128902" y="1851621"/>
                    </a:cubicBezTo>
                    <a:close/>
                  </a:path>
                </a:pathLst>
              </a:custGeom>
              <a:solidFill>
                <a:srgbClr val="BEBEBE"/>
              </a:solidFill>
              <a:ln w="127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9934FCD2-7CC7-498F-B082-2B82A34CDDE8}"/>
                </a:ext>
              </a:extLst>
            </p:cNvPr>
            <p:cNvSpPr/>
            <p:nvPr/>
          </p:nvSpPr>
          <p:spPr>
            <a:xfrm rot="1800000">
              <a:off x="3371146" y="3814997"/>
              <a:ext cx="610226" cy="610226"/>
            </a:xfrm>
            <a:prstGeom prst="roundRect">
              <a:avLst>
                <a:gd name="adj" fmla="val 34636"/>
              </a:avLst>
            </a:prstGeom>
            <a:solidFill>
              <a:schemeClr val="accent2"/>
            </a:solidFill>
            <a:ln w="127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2C513948-47F3-42C4-8AF5-EE8A06F1AD4F}"/>
              </a:ext>
            </a:extLst>
          </p:cNvPr>
          <p:cNvSpPr txBox="1"/>
          <p:nvPr/>
        </p:nvSpPr>
        <p:spPr>
          <a:xfrm>
            <a:off x="1471320" y="2503549"/>
            <a:ext cx="328295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b="1" dirty="0"/>
              <a:t>Input Your </a:t>
            </a:r>
            <a:r>
              <a:rPr lang="en-US" sz="2000" b="1" dirty="0" err="1"/>
              <a:t>Speaciality</a:t>
            </a:r>
            <a:r>
              <a:rPr lang="en-US" sz="2000" b="1" dirty="0"/>
              <a:t> Here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EB85C8A-1AD7-491F-BF6F-DCC016D6DD3A}"/>
              </a:ext>
            </a:extLst>
          </p:cNvPr>
          <p:cNvSpPr txBox="1"/>
          <p:nvPr/>
        </p:nvSpPr>
        <p:spPr>
          <a:xfrm flipH="1">
            <a:off x="1471320" y="3136278"/>
            <a:ext cx="5270051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Lorem ipsum dolor sit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amet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consectetur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adipiscing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elit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sed do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eiusmod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tempor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incididunt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ut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labore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et dolore magna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aliqua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. Ut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enim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ad minim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veniam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C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B5F475-07D4-4D99-BB9A-4816C0265FEA}"/>
              </a:ext>
            </a:extLst>
          </p:cNvPr>
          <p:cNvSpPr txBox="1"/>
          <p:nvPr/>
        </p:nvSpPr>
        <p:spPr>
          <a:xfrm>
            <a:off x="1514696" y="4585851"/>
            <a:ext cx="328295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b="1" dirty="0"/>
              <a:t>Input Your </a:t>
            </a:r>
            <a:r>
              <a:rPr lang="en-US" sz="2000" b="1" dirty="0" err="1"/>
              <a:t>Speaciality</a:t>
            </a:r>
            <a:r>
              <a:rPr lang="en-US" sz="2000" b="1" dirty="0"/>
              <a:t> Here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7ADD720-0E1C-4C04-9673-B213CACEF67E}"/>
              </a:ext>
            </a:extLst>
          </p:cNvPr>
          <p:cNvSpPr txBox="1"/>
          <p:nvPr/>
        </p:nvSpPr>
        <p:spPr>
          <a:xfrm flipH="1">
            <a:off x="1514696" y="5218580"/>
            <a:ext cx="5270051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Lorem ipsum dolor sit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amet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consectetur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adipiscing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elit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sed do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eiusmod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tempor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incididunt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ut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labore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et dolore magna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aliqua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. Ut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enim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ad minim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veniam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3CAF4D-4DEC-4EDB-9DBE-BE45D3EA3C5F}"/>
              </a:ext>
            </a:extLst>
          </p:cNvPr>
          <p:cNvSpPr txBox="1"/>
          <p:nvPr/>
        </p:nvSpPr>
        <p:spPr>
          <a:xfrm>
            <a:off x="3684088" y="371959"/>
            <a:ext cx="49023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4800" dirty="0">
                <a:latin typeface="Harlow Solid Italic" panose="04030604020F02020D02" pitchFamily="82" charset="0"/>
              </a:rPr>
              <a:t>About </a:t>
            </a:r>
            <a:r>
              <a:rPr lang="en-US" sz="4800" dirty="0">
                <a:solidFill>
                  <a:schemeClr val="accent2"/>
                </a:solidFill>
                <a:latin typeface="Harlow Solid Italic" panose="04030604020F02020D02" pitchFamily="82" charset="0"/>
              </a:rPr>
              <a:t>Infographic</a:t>
            </a:r>
            <a:endParaRPr lang="id-ID" sz="4800" dirty="0">
              <a:solidFill>
                <a:schemeClr val="accent2"/>
              </a:solidFill>
              <a:latin typeface="Harlow Solid Italic" panose="04030604020F02020D02" pitchFamily="8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1520CC-C8C2-441C-8B7E-431E2C2E1F21}"/>
              </a:ext>
            </a:extLst>
          </p:cNvPr>
          <p:cNvSpPr txBox="1"/>
          <p:nvPr/>
        </p:nvSpPr>
        <p:spPr>
          <a:xfrm>
            <a:off x="3750606" y="1187567"/>
            <a:ext cx="4769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spc="600" dirty="0">
                <a:solidFill>
                  <a:schemeClr val="bg1">
                    <a:lumMod val="75000"/>
                  </a:schemeClr>
                </a:solidFill>
              </a:rPr>
              <a:t>Creative Presentaiton Template</a:t>
            </a:r>
          </a:p>
        </p:txBody>
      </p:sp>
    </p:spTree>
    <p:extLst>
      <p:ext uri="{BB962C8B-B14F-4D97-AF65-F5344CB8AC3E}">
        <p14:creationId xmlns:p14="http://schemas.microsoft.com/office/powerpoint/2010/main" val="2107107604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68">
            <a:extLst>
              <a:ext uri="{FF2B5EF4-FFF2-40B4-BE49-F238E27FC236}">
                <a16:creationId xmlns:a16="http://schemas.microsoft.com/office/drawing/2014/main" id="{5E0618E5-8CA7-478E-AD44-AB5FF6AE54A4}"/>
              </a:ext>
            </a:extLst>
          </p:cNvPr>
          <p:cNvSpPr>
            <a:spLocks noEditPoints="1"/>
          </p:cNvSpPr>
          <p:nvPr/>
        </p:nvSpPr>
        <p:spPr bwMode="auto">
          <a:xfrm rot="2700000">
            <a:off x="4486351" y="2543385"/>
            <a:ext cx="3485561" cy="3493187"/>
          </a:xfrm>
          <a:custGeom>
            <a:avLst/>
            <a:gdLst>
              <a:gd name="T0" fmla="*/ 0 w 1351"/>
              <a:gd name="T1" fmla="*/ 646 h 1354"/>
              <a:gd name="T2" fmla="*/ 667 w 1351"/>
              <a:gd name="T3" fmla="*/ 852 h 1354"/>
              <a:gd name="T4" fmla="*/ 652 w 1351"/>
              <a:gd name="T5" fmla="*/ 1017 h 1354"/>
              <a:gd name="T6" fmla="*/ 792 w 1351"/>
              <a:gd name="T7" fmla="*/ 601 h 1354"/>
              <a:gd name="T8" fmla="*/ 665 w 1351"/>
              <a:gd name="T9" fmla="*/ 666 h 1354"/>
              <a:gd name="T10" fmla="*/ 1293 w 1351"/>
              <a:gd name="T11" fmla="*/ 501 h 1354"/>
              <a:gd name="T12" fmla="*/ 40 w 1351"/>
              <a:gd name="T13" fmla="*/ 495 h 1354"/>
              <a:gd name="T14" fmla="*/ 441 w 1351"/>
              <a:gd name="T15" fmla="*/ 496 h 1354"/>
              <a:gd name="T16" fmla="*/ 147 w 1351"/>
              <a:gd name="T17" fmla="*/ 682 h 1354"/>
              <a:gd name="T18" fmla="*/ 976 w 1351"/>
              <a:gd name="T19" fmla="*/ 331 h 1354"/>
              <a:gd name="T20" fmla="*/ 1098 w 1351"/>
              <a:gd name="T21" fmla="*/ 331 h 1354"/>
              <a:gd name="T22" fmla="*/ 563 w 1351"/>
              <a:gd name="T23" fmla="*/ 865 h 1354"/>
              <a:gd name="T24" fmla="*/ 1090 w 1351"/>
              <a:gd name="T25" fmla="*/ 1016 h 1354"/>
              <a:gd name="T26" fmla="*/ 655 w 1351"/>
              <a:gd name="T27" fmla="*/ 1158 h 1354"/>
              <a:gd name="T28" fmla="*/ 1134 w 1351"/>
              <a:gd name="T29" fmla="*/ 852 h 1354"/>
              <a:gd name="T30" fmla="*/ 438 w 1351"/>
              <a:gd name="T31" fmla="*/ 488 h 1354"/>
              <a:gd name="T32" fmla="*/ 943 w 1351"/>
              <a:gd name="T33" fmla="*/ 690 h 1354"/>
              <a:gd name="T34" fmla="*/ 931 w 1351"/>
              <a:gd name="T35" fmla="*/ 654 h 1354"/>
              <a:gd name="T36" fmla="*/ 867 w 1351"/>
              <a:gd name="T37" fmla="*/ 503 h 1354"/>
              <a:gd name="T38" fmla="*/ 454 w 1351"/>
              <a:gd name="T39" fmla="*/ 851 h 1354"/>
              <a:gd name="T40" fmla="*/ 255 w 1351"/>
              <a:gd name="T41" fmla="*/ 601 h 1354"/>
              <a:gd name="T42" fmla="*/ 44 w 1351"/>
              <a:gd name="T43" fmla="*/ 859 h 1354"/>
              <a:gd name="T44" fmla="*/ 447 w 1351"/>
              <a:gd name="T45" fmla="*/ 859 h 1354"/>
              <a:gd name="T46" fmla="*/ 1020 w 1351"/>
              <a:gd name="T47" fmla="*/ 181 h 1354"/>
              <a:gd name="T48" fmla="*/ 307 w 1351"/>
              <a:gd name="T49" fmla="*/ 330 h 1354"/>
              <a:gd name="T50" fmla="*/ 1073 w 1351"/>
              <a:gd name="T51" fmla="*/ 1031 h 1354"/>
              <a:gd name="T52" fmla="*/ 1080 w 1351"/>
              <a:gd name="T53" fmla="*/ 323 h 1354"/>
              <a:gd name="T54" fmla="*/ 997 w 1351"/>
              <a:gd name="T55" fmla="*/ 1158 h 1354"/>
              <a:gd name="T56" fmla="*/ 827 w 1351"/>
              <a:gd name="T57" fmla="*/ 1030 h 1354"/>
              <a:gd name="T58" fmla="*/ 523 w 1351"/>
              <a:gd name="T59" fmla="*/ 179 h 1354"/>
              <a:gd name="T60" fmla="*/ 1053 w 1351"/>
              <a:gd name="T61" fmla="*/ 859 h 1354"/>
              <a:gd name="T62" fmla="*/ 1127 w 1351"/>
              <a:gd name="T63" fmla="*/ 904 h 1354"/>
              <a:gd name="T64" fmla="*/ 383 w 1351"/>
              <a:gd name="T65" fmla="*/ 1131 h 1354"/>
              <a:gd name="T66" fmla="*/ 482 w 1351"/>
              <a:gd name="T67" fmla="*/ 431 h 1354"/>
              <a:gd name="T68" fmla="*/ 234 w 1351"/>
              <a:gd name="T69" fmla="*/ 783 h 1354"/>
              <a:gd name="T70" fmla="*/ 904 w 1351"/>
              <a:gd name="T71" fmla="*/ 968 h 1354"/>
              <a:gd name="T72" fmla="*/ 561 w 1351"/>
              <a:gd name="T73" fmla="*/ 674 h 1354"/>
              <a:gd name="T74" fmla="*/ 466 w 1351"/>
              <a:gd name="T75" fmla="*/ 589 h 1354"/>
              <a:gd name="T76" fmla="*/ 306 w 1351"/>
              <a:gd name="T77" fmla="*/ 1157 h 1354"/>
              <a:gd name="T78" fmla="*/ 996 w 1351"/>
              <a:gd name="T79" fmla="*/ 486 h 1354"/>
              <a:gd name="T80" fmla="*/ 341 w 1351"/>
              <a:gd name="T81" fmla="*/ 683 h 1354"/>
              <a:gd name="T82" fmla="*/ 641 w 1351"/>
              <a:gd name="T83" fmla="*/ 1253 h 1354"/>
              <a:gd name="T84" fmla="*/ 857 w 1351"/>
              <a:gd name="T85" fmla="*/ 1200 h 1354"/>
              <a:gd name="T86" fmla="*/ 656 w 1351"/>
              <a:gd name="T87" fmla="*/ 1166 h 1354"/>
              <a:gd name="T88" fmla="*/ 1075 w 1351"/>
              <a:gd name="T89" fmla="*/ 1168 h 1354"/>
              <a:gd name="T90" fmla="*/ 327 w 1351"/>
              <a:gd name="T91" fmla="*/ 1169 h 1354"/>
              <a:gd name="T92" fmla="*/ 505 w 1351"/>
              <a:gd name="T93" fmla="*/ 282 h 1354"/>
              <a:gd name="T94" fmla="*/ 420 w 1351"/>
              <a:gd name="T95" fmla="*/ 1245 h 1354"/>
              <a:gd name="T96" fmla="*/ 324 w 1351"/>
              <a:gd name="T97" fmla="*/ 229 h 1354"/>
              <a:gd name="T98" fmla="*/ 359 w 1351"/>
              <a:gd name="T99" fmla="*/ 235 h 1354"/>
              <a:gd name="T100" fmla="*/ 1083 w 1351"/>
              <a:gd name="T101" fmla="*/ 168 h 1354"/>
              <a:gd name="T102" fmla="*/ 835 w 1351"/>
              <a:gd name="T103" fmla="*/ 102 h 1354"/>
              <a:gd name="T104" fmla="*/ 489 w 1351"/>
              <a:gd name="T105" fmla="*/ 163 h 1354"/>
              <a:gd name="T106" fmla="*/ 639 w 1351"/>
              <a:gd name="T107" fmla="*/ 323 h 1354"/>
              <a:gd name="T108" fmla="*/ 851 w 1351"/>
              <a:gd name="T109" fmla="*/ 1197 h 1354"/>
              <a:gd name="T110" fmla="*/ 561 w 1351"/>
              <a:gd name="T111" fmla="*/ 146 h 1354"/>
              <a:gd name="T112" fmla="*/ 857 w 1351"/>
              <a:gd name="T113" fmla="*/ 488 h 1354"/>
              <a:gd name="T114" fmla="*/ 632 w 1351"/>
              <a:gd name="T115" fmla="*/ 715 h 1354"/>
              <a:gd name="T116" fmla="*/ 643 w 1351"/>
              <a:gd name="T117" fmla="*/ 375 h 1354"/>
              <a:gd name="T118" fmla="*/ 361 w 1351"/>
              <a:gd name="T119" fmla="*/ 173 h 1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351" h="1354">
                <a:moveTo>
                  <a:pt x="639" y="0"/>
                </a:moveTo>
                <a:cubicBezTo>
                  <a:pt x="655" y="0"/>
                  <a:pt x="672" y="0"/>
                  <a:pt x="688" y="0"/>
                </a:cubicBezTo>
                <a:cubicBezTo>
                  <a:pt x="691" y="1"/>
                  <a:pt x="694" y="1"/>
                  <a:pt x="696" y="1"/>
                </a:cubicBezTo>
                <a:cubicBezTo>
                  <a:pt x="725" y="5"/>
                  <a:pt x="755" y="6"/>
                  <a:pt x="783" y="11"/>
                </a:cubicBezTo>
                <a:cubicBezTo>
                  <a:pt x="925" y="38"/>
                  <a:pt x="1047" y="102"/>
                  <a:pt x="1145" y="208"/>
                </a:cubicBezTo>
                <a:cubicBezTo>
                  <a:pt x="1293" y="368"/>
                  <a:pt x="1351" y="558"/>
                  <a:pt x="1317" y="774"/>
                </a:cubicBezTo>
                <a:cubicBezTo>
                  <a:pt x="1295" y="918"/>
                  <a:pt x="1229" y="1042"/>
                  <a:pt x="1122" y="1142"/>
                </a:cubicBezTo>
                <a:cubicBezTo>
                  <a:pt x="957" y="1297"/>
                  <a:pt x="761" y="1354"/>
                  <a:pt x="539" y="1315"/>
                </a:cubicBezTo>
                <a:cubicBezTo>
                  <a:pt x="387" y="1288"/>
                  <a:pt x="260" y="1212"/>
                  <a:pt x="159" y="1095"/>
                </a:cubicBezTo>
                <a:cubicBezTo>
                  <a:pt x="66" y="986"/>
                  <a:pt x="14" y="859"/>
                  <a:pt x="2" y="716"/>
                </a:cubicBezTo>
                <a:cubicBezTo>
                  <a:pt x="1" y="702"/>
                  <a:pt x="0" y="688"/>
                  <a:pt x="0" y="675"/>
                </a:cubicBezTo>
                <a:cubicBezTo>
                  <a:pt x="0" y="667"/>
                  <a:pt x="0" y="660"/>
                  <a:pt x="0" y="652"/>
                </a:cubicBezTo>
                <a:cubicBezTo>
                  <a:pt x="0" y="650"/>
                  <a:pt x="0" y="648"/>
                  <a:pt x="0" y="646"/>
                </a:cubicBezTo>
                <a:cubicBezTo>
                  <a:pt x="3" y="615"/>
                  <a:pt x="4" y="584"/>
                  <a:pt x="9" y="553"/>
                </a:cubicBezTo>
                <a:cubicBezTo>
                  <a:pt x="34" y="410"/>
                  <a:pt x="99" y="286"/>
                  <a:pt x="204" y="186"/>
                </a:cubicBezTo>
                <a:cubicBezTo>
                  <a:pt x="317" y="77"/>
                  <a:pt x="452" y="17"/>
                  <a:pt x="608" y="3"/>
                </a:cubicBezTo>
                <a:cubicBezTo>
                  <a:pt x="618" y="2"/>
                  <a:pt x="628" y="1"/>
                  <a:pt x="639" y="0"/>
                </a:cubicBezTo>
                <a:close/>
                <a:moveTo>
                  <a:pt x="865" y="681"/>
                </a:moveTo>
                <a:cubicBezTo>
                  <a:pt x="861" y="681"/>
                  <a:pt x="859" y="681"/>
                  <a:pt x="856" y="681"/>
                </a:cubicBezTo>
                <a:cubicBezTo>
                  <a:pt x="794" y="681"/>
                  <a:pt x="732" y="681"/>
                  <a:pt x="670" y="681"/>
                </a:cubicBezTo>
                <a:cubicBezTo>
                  <a:pt x="658" y="681"/>
                  <a:pt x="650" y="684"/>
                  <a:pt x="644" y="694"/>
                </a:cubicBezTo>
                <a:cubicBezTo>
                  <a:pt x="640" y="700"/>
                  <a:pt x="638" y="705"/>
                  <a:pt x="638" y="712"/>
                </a:cubicBezTo>
                <a:cubicBezTo>
                  <a:pt x="639" y="737"/>
                  <a:pt x="639" y="763"/>
                  <a:pt x="639" y="788"/>
                </a:cubicBezTo>
                <a:cubicBezTo>
                  <a:pt x="639" y="805"/>
                  <a:pt x="641" y="820"/>
                  <a:pt x="652" y="834"/>
                </a:cubicBezTo>
                <a:cubicBezTo>
                  <a:pt x="654" y="837"/>
                  <a:pt x="656" y="842"/>
                  <a:pt x="658" y="846"/>
                </a:cubicBezTo>
                <a:cubicBezTo>
                  <a:pt x="660" y="850"/>
                  <a:pt x="663" y="852"/>
                  <a:pt x="667" y="852"/>
                </a:cubicBezTo>
                <a:cubicBezTo>
                  <a:pt x="727" y="852"/>
                  <a:pt x="786" y="852"/>
                  <a:pt x="846" y="852"/>
                </a:cubicBezTo>
                <a:cubicBezTo>
                  <a:pt x="848" y="852"/>
                  <a:pt x="850" y="851"/>
                  <a:pt x="853" y="851"/>
                </a:cubicBezTo>
                <a:cubicBezTo>
                  <a:pt x="860" y="795"/>
                  <a:pt x="864" y="738"/>
                  <a:pt x="865" y="681"/>
                </a:cubicBezTo>
                <a:close/>
                <a:moveTo>
                  <a:pt x="852" y="859"/>
                </a:moveTo>
                <a:cubicBezTo>
                  <a:pt x="789" y="859"/>
                  <a:pt x="727" y="859"/>
                  <a:pt x="665" y="859"/>
                </a:cubicBezTo>
                <a:cubicBezTo>
                  <a:pt x="668" y="866"/>
                  <a:pt x="671" y="872"/>
                  <a:pt x="673" y="878"/>
                </a:cubicBezTo>
                <a:cubicBezTo>
                  <a:pt x="676" y="884"/>
                  <a:pt x="679" y="891"/>
                  <a:pt x="681" y="897"/>
                </a:cubicBezTo>
                <a:cubicBezTo>
                  <a:pt x="683" y="905"/>
                  <a:pt x="685" y="914"/>
                  <a:pt x="685" y="922"/>
                </a:cubicBezTo>
                <a:cubicBezTo>
                  <a:pt x="686" y="930"/>
                  <a:pt x="681" y="934"/>
                  <a:pt x="674" y="933"/>
                </a:cubicBezTo>
                <a:cubicBezTo>
                  <a:pt x="666" y="931"/>
                  <a:pt x="659" y="927"/>
                  <a:pt x="651" y="924"/>
                </a:cubicBezTo>
                <a:cubicBezTo>
                  <a:pt x="649" y="923"/>
                  <a:pt x="646" y="922"/>
                  <a:pt x="642" y="920"/>
                </a:cubicBezTo>
                <a:cubicBezTo>
                  <a:pt x="644" y="953"/>
                  <a:pt x="645" y="984"/>
                  <a:pt x="646" y="1016"/>
                </a:cubicBezTo>
                <a:cubicBezTo>
                  <a:pt x="649" y="1016"/>
                  <a:pt x="650" y="1017"/>
                  <a:pt x="652" y="1017"/>
                </a:cubicBezTo>
                <a:cubicBezTo>
                  <a:pt x="707" y="1017"/>
                  <a:pt x="762" y="1016"/>
                  <a:pt x="818" y="1017"/>
                </a:cubicBezTo>
                <a:cubicBezTo>
                  <a:pt x="822" y="1017"/>
                  <a:pt x="824" y="1015"/>
                  <a:pt x="824" y="1011"/>
                </a:cubicBezTo>
                <a:cubicBezTo>
                  <a:pt x="830" y="981"/>
                  <a:pt x="837" y="952"/>
                  <a:pt x="842" y="922"/>
                </a:cubicBezTo>
                <a:cubicBezTo>
                  <a:pt x="846" y="901"/>
                  <a:pt x="849" y="880"/>
                  <a:pt x="852" y="859"/>
                </a:cubicBezTo>
                <a:close/>
                <a:moveTo>
                  <a:pt x="865" y="674"/>
                </a:moveTo>
                <a:cubicBezTo>
                  <a:pt x="865" y="659"/>
                  <a:pt x="866" y="645"/>
                  <a:pt x="865" y="631"/>
                </a:cubicBezTo>
                <a:cubicBezTo>
                  <a:pt x="863" y="587"/>
                  <a:pt x="860" y="544"/>
                  <a:pt x="858" y="501"/>
                </a:cubicBezTo>
                <a:cubicBezTo>
                  <a:pt x="858" y="496"/>
                  <a:pt x="856" y="495"/>
                  <a:pt x="852" y="495"/>
                </a:cubicBezTo>
                <a:cubicBezTo>
                  <a:pt x="840" y="495"/>
                  <a:pt x="829" y="495"/>
                  <a:pt x="818" y="495"/>
                </a:cubicBezTo>
                <a:cubicBezTo>
                  <a:pt x="816" y="495"/>
                  <a:pt x="814" y="496"/>
                  <a:pt x="813" y="496"/>
                </a:cubicBezTo>
                <a:cubicBezTo>
                  <a:pt x="815" y="517"/>
                  <a:pt x="817" y="537"/>
                  <a:pt x="818" y="558"/>
                </a:cubicBezTo>
                <a:cubicBezTo>
                  <a:pt x="819" y="572"/>
                  <a:pt x="818" y="586"/>
                  <a:pt x="810" y="599"/>
                </a:cubicBezTo>
                <a:cubicBezTo>
                  <a:pt x="805" y="608"/>
                  <a:pt x="798" y="609"/>
                  <a:pt x="792" y="601"/>
                </a:cubicBezTo>
                <a:cubicBezTo>
                  <a:pt x="787" y="593"/>
                  <a:pt x="782" y="585"/>
                  <a:pt x="779" y="576"/>
                </a:cubicBezTo>
                <a:cubicBezTo>
                  <a:pt x="772" y="552"/>
                  <a:pt x="766" y="528"/>
                  <a:pt x="759" y="504"/>
                </a:cubicBezTo>
                <a:cubicBezTo>
                  <a:pt x="757" y="494"/>
                  <a:pt x="760" y="496"/>
                  <a:pt x="749" y="495"/>
                </a:cubicBezTo>
                <a:cubicBezTo>
                  <a:pt x="744" y="495"/>
                  <a:pt x="738" y="496"/>
                  <a:pt x="733" y="495"/>
                </a:cubicBezTo>
                <a:cubicBezTo>
                  <a:pt x="729" y="495"/>
                  <a:pt x="727" y="496"/>
                  <a:pt x="725" y="500"/>
                </a:cubicBezTo>
                <a:cubicBezTo>
                  <a:pt x="720" y="507"/>
                  <a:pt x="714" y="513"/>
                  <a:pt x="708" y="519"/>
                </a:cubicBezTo>
                <a:cubicBezTo>
                  <a:pt x="703" y="525"/>
                  <a:pt x="697" y="525"/>
                  <a:pt x="692" y="519"/>
                </a:cubicBezTo>
                <a:cubicBezTo>
                  <a:pt x="688" y="514"/>
                  <a:pt x="684" y="509"/>
                  <a:pt x="681" y="504"/>
                </a:cubicBezTo>
                <a:cubicBezTo>
                  <a:pt x="674" y="494"/>
                  <a:pt x="671" y="493"/>
                  <a:pt x="658" y="497"/>
                </a:cubicBezTo>
                <a:cubicBezTo>
                  <a:pt x="660" y="511"/>
                  <a:pt x="662" y="525"/>
                  <a:pt x="664" y="540"/>
                </a:cubicBezTo>
                <a:cubicBezTo>
                  <a:pt x="666" y="551"/>
                  <a:pt x="671" y="560"/>
                  <a:pt x="679" y="566"/>
                </a:cubicBezTo>
                <a:cubicBezTo>
                  <a:pt x="689" y="573"/>
                  <a:pt x="693" y="583"/>
                  <a:pt x="692" y="594"/>
                </a:cubicBezTo>
                <a:cubicBezTo>
                  <a:pt x="690" y="621"/>
                  <a:pt x="680" y="644"/>
                  <a:pt x="665" y="666"/>
                </a:cubicBezTo>
                <a:cubicBezTo>
                  <a:pt x="663" y="668"/>
                  <a:pt x="662" y="671"/>
                  <a:pt x="659" y="674"/>
                </a:cubicBezTo>
                <a:cubicBezTo>
                  <a:pt x="728" y="674"/>
                  <a:pt x="796" y="674"/>
                  <a:pt x="865" y="674"/>
                </a:cubicBezTo>
                <a:close/>
                <a:moveTo>
                  <a:pt x="1164" y="674"/>
                </a:moveTo>
                <a:cubicBezTo>
                  <a:pt x="1164" y="672"/>
                  <a:pt x="1164" y="670"/>
                  <a:pt x="1164" y="668"/>
                </a:cubicBezTo>
                <a:cubicBezTo>
                  <a:pt x="1164" y="612"/>
                  <a:pt x="1158" y="557"/>
                  <a:pt x="1146" y="502"/>
                </a:cubicBezTo>
                <a:cubicBezTo>
                  <a:pt x="1145" y="497"/>
                  <a:pt x="1144" y="495"/>
                  <a:pt x="1139" y="495"/>
                </a:cubicBezTo>
                <a:cubicBezTo>
                  <a:pt x="1096" y="495"/>
                  <a:pt x="1054" y="495"/>
                  <a:pt x="1012" y="495"/>
                </a:cubicBezTo>
                <a:cubicBezTo>
                  <a:pt x="1009" y="495"/>
                  <a:pt x="1007" y="496"/>
                  <a:pt x="1005" y="496"/>
                </a:cubicBezTo>
                <a:cubicBezTo>
                  <a:pt x="1014" y="555"/>
                  <a:pt x="1019" y="614"/>
                  <a:pt x="1019" y="674"/>
                </a:cubicBezTo>
                <a:cubicBezTo>
                  <a:pt x="1067" y="674"/>
                  <a:pt x="1115" y="674"/>
                  <a:pt x="1164" y="674"/>
                </a:cubicBezTo>
                <a:close/>
                <a:moveTo>
                  <a:pt x="1313" y="674"/>
                </a:moveTo>
                <a:cubicBezTo>
                  <a:pt x="1313" y="672"/>
                  <a:pt x="1313" y="670"/>
                  <a:pt x="1313" y="668"/>
                </a:cubicBezTo>
                <a:cubicBezTo>
                  <a:pt x="1314" y="612"/>
                  <a:pt x="1307" y="556"/>
                  <a:pt x="1293" y="501"/>
                </a:cubicBezTo>
                <a:cubicBezTo>
                  <a:pt x="1292" y="496"/>
                  <a:pt x="1290" y="495"/>
                  <a:pt x="1285" y="495"/>
                </a:cubicBezTo>
                <a:cubicBezTo>
                  <a:pt x="1243" y="495"/>
                  <a:pt x="1201" y="495"/>
                  <a:pt x="1159" y="495"/>
                </a:cubicBezTo>
                <a:cubicBezTo>
                  <a:pt x="1157" y="495"/>
                  <a:pt x="1155" y="495"/>
                  <a:pt x="1152" y="495"/>
                </a:cubicBezTo>
                <a:cubicBezTo>
                  <a:pt x="1165" y="555"/>
                  <a:pt x="1171" y="614"/>
                  <a:pt x="1171" y="674"/>
                </a:cubicBezTo>
                <a:cubicBezTo>
                  <a:pt x="1218" y="674"/>
                  <a:pt x="1265" y="674"/>
                  <a:pt x="1313" y="674"/>
                </a:cubicBezTo>
                <a:close/>
                <a:moveTo>
                  <a:pt x="13" y="674"/>
                </a:moveTo>
                <a:cubicBezTo>
                  <a:pt x="15" y="674"/>
                  <a:pt x="15" y="674"/>
                  <a:pt x="16" y="674"/>
                </a:cubicBezTo>
                <a:cubicBezTo>
                  <a:pt x="58" y="675"/>
                  <a:pt x="100" y="675"/>
                  <a:pt x="143" y="675"/>
                </a:cubicBezTo>
                <a:cubicBezTo>
                  <a:pt x="147" y="675"/>
                  <a:pt x="147" y="672"/>
                  <a:pt x="148" y="669"/>
                </a:cubicBezTo>
                <a:cubicBezTo>
                  <a:pt x="150" y="617"/>
                  <a:pt x="157" y="566"/>
                  <a:pt x="168" y="516"/>
                </a:cubicBezTo>
                <a:cubicBezTo>
                  <a:pt x="170" y="509"/>
                  <a:pt x="171" y="503"/>
                  <a:pt x="172" y="496"/>
                </a:cubicBezTo>
                <a:cubicBezTo>
                  <a:pt x="171" y="496"/>
                  <a:pt x="170" y="495"/>
                  <a:pt x="169" y="495"/>
                </a:cubicBezTo>
                <a:cubicBezTo>
                  <a:pt x="126" y="495"/>
                  <a:pt x="83" y="495"/>
                  <a:pt x="40" y="495"/>
                </a:cubicBezTo>
                <a:cubicBezTo>
                  <a:pt x="36" y="495"/>
                  <a:pt x="35" y="497"/>
                  <a:pt x="34" y="501"/>
                </a:cubicBezTo>
                <a:cubicBezTo>
                  <a:pt x="25" y="537"/>
                  <a:pt x="18" y="573"/>
                  <a:pt x="16" y="610"/>
                </a:cubicBezTo>
                <a:cubicBezTo>
                  <a:pt x="14" y="631"/>
                  <a:pt x="14" y="653"/>
                  <a:pt x="13" y="674"/>
                </a:cubicBezTo>
                <a:close/>
                <a:moveTo>
                  <a:pt x="1313" y="682"/>
                </a:moveTo>
                <a:cubicBezTo>
                  <a:pt x="1265" y="682"/>
                  <a:pt x="1218" y="682"/>
                  <a:pt x="1170" y="682"/>
                </a:cubicBezTo>
                <a:cubicBezTo>
                  <a:pt x="1170" y="739"/>
                  <a:pt x="1163" y="795"/>
                  <a:pt x="1150" y="851"/>
                </a:cubicBezTo>
                <a:cubicBezTo>
                  <a:pt x="1151" y="851"/>
                  <a:pt x="1152" y="852"/>
                  <a:pt x="1153" y="852"/>
                </a:cubicBezTo>
                <a:cubicBezTo>
                  <a:pt x="1196" y="852"/>
                  <a:pt x="1239" y="852"/>
                  <a:pt x="1282" y="852"/>
                </a:cubicBezTo>
                <a:cubicBezTo>
                  <a:pt x="1286" y="852"/>
                  <a:pt x="1286" y="849"/>
                  <a:pt x="1287" y="846"/>
                </a:cubicBezTo>
                <a:cubicBezTo>
                  <a:pt x="1303" y="794"/>
                  <a:pt x="1311" y="741"/>
                  <a:pt x="1313" y="687"/>
                </a:cubicBezTo>
                <a:cubicBezTo>
                  <a:pt x="1313" y="685"/>
                  <a:pt x="1313" y="683"/>
                  <a:pt x="1313" y="682"/>
                </a:cubicBezTo>
                <a:close/>
                <a:moveTo>
                  <a:pt x="434" y="675"/>
                </a:moveTo>
                <a:cubicBezTo>
                  <a:pt x="436" y="614"/>
                  <a:pt x="439" y="555"/>
                  <a:pt x="441" y="496"/>
                </a:cubicBezTo>
                <a:cubicBezTo>
                  <a:pt x="398" y="496"/>
                  <a:pt x="354" y="496"/>
                  <a:pt x="310" y="496"/>
                </a:cubicBezTo>
                <a:cubicBezTo>
                  <a:pt x="309" y="497"/>
                  <a:pt x="309" y="499"/>
                  <a:pt x="309" y="500"/>
                </a:cubicBezTo>
                <a:cubicBezTo>
                  <a:pt x="305" y="529"/>
                  <a:pt x="302" y="559"/>
                  <a:pt x="298" y="589"/>
                </a:cubicBezTo>
                <a:cubicBezTo>
                  <a:pt x="298" y="591"/>
                  <a:pt x="300" y="593"/>
                  <a:pt x="301" y="595"/>
                </a:cubicBezTo>
                <a:cubicBezTo>
                  <a:pt x="309" y="602"/>
                  <a:pt x="316" y="609"/>
                  <a:pt x="324" y="616"/>
                </a:cubicBezTo>
                <a:cubicBezTo>
                  <a:pt x="330" y="622"/>
                  <a:pt x="333" y="629"/>
                  <a:pt x="333" y="637"/>
                </a:cubicBezTo>
                <a:cubicBezTo>
                  <a:pt x="333" y="643"/>
                  <a:pt x="332" y="648"/>
                  <a:pt x="332" y="654"/>
                </a:cubicBezTo>
                <a:cubicBezTo>
                  <a:pt x="332" y="659"/>
                  <a:pt x="332" y="663"/>
                  <a:pt x="332" y="668"/>
                </a:cubicBezTo>
                <a:cubicBezTo>
                  <a:pt x="333" y="673"/>
                  <a:pt x="335" y="675"/>
                  <a:pt x="340" y="675"/>
                </a:cubicBezTo>
                <a:cubicBezTo>
                  <a:pt x="364" y="674"/>
                  <a:pt x="387" y="675"/>
                  <a:pt x="410" y="675"/>
                </a:cubicBezTo>
                <a:cubicBezTo>
                  <a:pt x="418" y="675"/>
                  <a:pt x="426" y="675"/>
                  <a:pt x="434" y="675"/>
                </a:cubicBezTo>
                <a:close/>
                <a:moveTo>
                  <a:pt x="160" y="851"/>
                </a:moveTo>
                <a:cubicBezTo>
                  <a:pt x="149" y="795"/>
                  <a:pt x="145" y="738"/>
                  <a:pt x="147" y="682"/>
                </a:cubicBezTo>
                <a:cubicBezTo>
                  <a:pt x="102" y="682"/>
                  <a:pt x="58" y="682"/>
                  <a:pt x="14" y="682"/>
                </a:cubicBezTo>
                <a:cubicBezTo>
                  <a:pt x="14" y="683"/>
                  <a:pt x="14" y="684"/>
                  <a:pt x="14" y="686"/>
                </a:cubicBezTo>
                <a:cubicBezTo>
                  <a:pt x="16" y="740"/>
                  <a:pt x="24" y="794"/>
                  <a:pt x="39" y="846"/>
                </a:cubicBezTo>
                <a:cubicBezTo>
                  <a:pt x="41" y="851"/>
                  <a:pt x="43" y="852"/>
                  <a:pt x="47" y="852"/>
                </a:cubicBezTo>
                <a:cubicBezTo>
                  <a:pt x="83" y="852"/>
                  <a:pt x="118" y="852"/>
                  <a:pt x="154" y="852"/>
                </a:cubicBezTo>
                <a:cubicBezTo>
                  <a:pt x="156" y="852"/>
                  <a:pt x="158" y="851"/>
                  <a:pt x="160" y="851"/>
                </a:cubicBezTo>
                <a:close/>
                <a:moveTo>
                  <a:pt x="963" y="331"/>
                </a:moveTo>
                <a:cubicBezTo>
                  <a:pt x="981" y="383"/>
                  <a:pt x="994" y="435"/>
                  <a:pt x="1003" y="488"/>
                </a:cubicBezTo>
                <a:cubicBezTo>
                  <a:pt x="1050" y="488"/>
                  <a:pt x="1096" y="488"/>
                  <a:pt x="1143" y="488"/>
                </a:cubicBezTo>
                <a:cubicBezTo>
                  <a:pt x="1143" y="485"/>
                  <a:pt x="1142" y="483"/>
                  <a:pt x="1142" y="481"/>
                </a:cubicBezTo>
                <a:cubicBezTo>
                  <a:pt x="1130" y="431"/>
                  <a:pt x="1113" y="383"/>
                  <a:pt x="1093" y="337"/>
                </a:cubicBezTo>
                <a:cubicBezTo>
                  <a:pt x="1090" y="332"/>
                  <a:pt x="1088" y="330"/>
                  <a:pt x="1083" y="330"/>
                </a:cubicBezTo>
                <a:cubicBezTo>
                  <a:pt x="1047" y="331"/>
                  <a:pt x="1011" y="331"/>
                  <a:pt x="976" y="331"/>
                </a:cubicBezTo>
                <a:cubicBezTo>
                  <a:pt x="972" y="331"/>
                  <a:pt x="968" y="331"/>
                  <a:pt x="963" y="331"/>
                </a:cubicBezTo>
                <a:close/>
                <a:moveTo>
                  <a:pt x="230" y="331"/>
                </a:moveTo>
                <a:cubicBezTo>
                  <a:pt x="229" y="331"/>
                  <a:pt x="228" y="331"/>
                  <a:pt x="227" y="331"/>
                </a:cubicBezTo>
                <a:cubicBezTo>
                  <a:pt x="188" y="331"/>
                  <a:pt x="149" y="331"/>
                  <a:pt x="110" y="330"/>
                </a:cubicBezTo>
                <a:cubicBezTo>
                  <a:pt x="106" y="330"/>
                  <a:pt x="104" y="333"/>
                  <a:pt x="102" y="336"/>
                </a:cubicBezTo>
                <a:cubicBezTo>
                  <a:pt x="75" y="382"/>
                  <a:pt x="54" y="431"/>
                  <a:pt x="39" y="483"/>
                </a:cubicBezTo>
                <a:cubicBezTo>
                  <a:pt x="39" y="484"/>
                  <a:pt x="38" y="486"/>
                  <a:pt x="38" y="488"/>
                </a:cubicBezTo>
                <a:cubicBezTo>
                  <a:pt x="39" y="488"/>
                  <a:pt x="40" y="488"/>
                  <a:pt x="41" y="488"/>
                </a:cubicBezTo>
                <a:cubicBezTo>
                  <a:pt x="84" y="488"/>
                  <a:pt x="127" y="488"/>
                  <a:pt x="170" y="488"/>
                </a:cubicBezTo>
                <a:cubicBezTo>
                  <a:pt x="175" y="488"/>
                  <a:pt x="175" y="486"/>
                  <a:pt x="176" y="483"/>
                </a:cubicBezTo>
                <a:cubicBezTo>
                  <a:pt x="185" y="455"/>
                  <a:pt x="193" y="427"/>
                  <a:pt x="202" y="400"/>
                </a:cubicBezTo>
                <a:cubicBezTo>
                  <a:pt x="211" y="377"/>
                  <a:pt x="221" y="354"/>
                  <a:pt x="230" y="331"/>
                </a:cubicBezTo>
                <a:close/>
                <a:moveTo>
                  <a:pt x="1098" y="331"/>
                </a:moveTo>
                <a:cubicBezTo>
                  <a:pt x="1098" y="333"/>
                  <a:pt x="1099" y="334"/>
                  <a:pt x="1099" y="336"/>
                </a:cubicBezTo>
                <a:cubicBezTo>
                  <a:pt x="1121" y="383"/>
                  <a:pt x="1137" y="432"/>
                  <a:pt x="1149" y="483"/>
                </a:cubicBezTo>
                <a:cubicBezTo>
                  <a:pt x="1150" y="488"/>
                  <a:pt x="1152" y="488"/>
                  <a:pt x="1157" y="488"/>
                </a:cubicBezTo>
                <a:cubicBezTo>
                  <a:pt x="1198" y="488"/>
                  <a:pt x="1240" y="488"/>
                  <a:pt x="1282" y="488"/>
                </a:cubicBezTo>
                <a:cubicBezTo>
                  <a:pt x="1284" y="488"/>
                  <a:pt x="1286" y="488"/>
                  <a:pt x="1289" y="488"/>
                </a:cubicBezTo>
                <a:cubicBezTo>
                  <a:pt x="1288" y="486"/>
                  <a:pt x="1288" y="484"/>
                  <a:pt x="1287" y="482"/>
                </a:cubicBezTo>
                <a:cubicBezTo>
                  <a:pt x="1273" y="430"/>
                  <a:pt x="1251" y="382"/>
                  <a:pt x="1225" y="335"/>
                </a:cubicBezTo>
                <a:cubicBezTo>
                  <a:pt x="1222" y="332"/>
                  <a:pt x="1220" y="330"/>
                  <a:pt x="1216" y="330"/>
                </a:cubicBezTo>
                <a:cubicBezTo>
                  <a:pt x="1178" y="331"/>
                  <a:pt x="1141" y="331"/>
                  <a:pt x="1104" y="331"/>
                </a:cubicBezTo>
                <a:cubicBezTo>
                  <a:pt x="1102" y="331"/>
                  <a:pt x="1100" y="331"/>
                  <a:pt x="1098" y="331"/>
                </a:cubicBezTo>
                <a:close/>
                <a:moveTo>
                  <a:pt x="593" y="998"/>
                </a:moveTo>
                <a:cubicBezTo>
                  <a:pt x="592" y="994"/>
                  <a:pt x="591" y="993"/>
                  <a:pt x="590" y="991"/>
                </a:cubicBezTo>
                <a:cubicBezTo>
                  <a:pt x="581" y="949"/>
                  <a:pt x="572" y="907"/>
                  <a:pt x="563" y="865"/>
                </a:cubicBezTo>
                <a:cubicBezTo>
                  <a:pt x="562" y="860"/>
                  <a:pt x="560" y="858"/>
                  <a:pt x="555" y="858"/>
                </a:cubicBezTo>
                <a:cubicBezTo>
                  <a:pt x="524" y="859"/>
                  <a:pt x="493" y="858"/>
                  <a:pt x="462" y="858"/>
                </a:cubicBezTo>
                <a:cubicBezTo>
                  <a:pt x="460" y="858"/>
                  <a:pt x="458" y="859"/>
                  <a:pt x="456" y="859"/>
                </a:cubicBezTo>
                <a:cubicBezTo>
                  <a:pt x="456" y="861"/>
                  <a:pt x="456" y="863"/>
                  <a:pt x="456" y="864"/>
                </a:cubicBezTo>
                <a:cubicBezTo>
                  <a:pt x="465" y="913"/>
                  <a:pt x="474" y="962"/>
                  <a:pt x="483" y="1011"/>
                </a:cubicBezTo>
                <a:cubicBezTo>
                  <a:pt x="484" y="1016"/>
                  <a:pt x="486" y="1017"/>
                  <a:pt x="491" y="1017"/>
                </a:cubicBezTo>
                <a:cubicBezTo>
                  <a:pt x="538" y="1016"/>
                  <a:pt x="586" y="1017"/>
                  <a:pt x="633" y="1017"/>
                </a:cubicBezTo>
                <a:cubicBezTo>
                  <a:pt x="635" y="1017"/>
                  <a:pt x="637" y="1016"/>
                  <a:pt x="640" y="1016"/>
                </a:cubicBezTo>
                <a:cubicBezTo>
                  <a:pt x="638" y="983"/>
                  <a:pt x="637" y="951"/>
                  <a:pt x="636" y="918"/>
                </a:cubicBezTo>
                <a:cubicBezTo>
                  <a:pt x="627" y="917"/>
                  <a:pt x="622" y="920"/>
                  <a:pt x="619" y="926"/>
                </a:cubicBezTo>
                <a:cubicBezTo>
                  <a:pt x="616" y="932"/>
                  <a:pt x="614" y="939"/>
                  <a:pt x="611" y="945"/>
                </a:cubicBezTo>
                <a:cubicBezTo>
                  <a:pt x="605" y="962"/>
                  <a:pt x="599" y="979"/>
                  <a:pt x="593" y="998"/>
                </a:cubicBezTo>
                <a:close/>
                <a:moveTo>
                  <a:pt x="1090" y="1016"/>
                </a:moveTo>
                <a:cubicBezTo>
                  <a:pt x="1091" y="1016"/>
                  <a:pt x="1092" y="1017"/>
                  <a:pt x="1093" y="1017"/>
                </a:cubicBezTo>
                <a:cubicBezTo>
                  <a:pt x="1130" y="1017"/>
                  <a:pt x="1168" y="1017"/>
                  <a:pt x="1205" y="1016"/>
                </a:cubicBezTo>
                <a:cubicBezTo>
                  <a:pt x="1208" y="1016"/>
                  <a:pt x="1211" y="1014"/>
                  <a:pt x="1212" y="1011"/>
                </a:cubicBezTo>
                <a:cubicBezTo>
                  <a:pt x="1242" y="966"/>
                  <a:pt x="1265" y="917"/>
                  <a:pt x="1281" y="866"/>
                </a:cubicBezTo>
                <a:cubicBezTo>
                  <a:pt x="1282" y="863"/>
                  <a:pt x="1283" y="861"/>
                  <a:pt x="1283" y="858"/>
                </a:cubicBezTo>
                <a:cubicBezTo>
                  <a:pt x="1280" y="858"/>
                  <a:pt x="1278" y="858"/>
                  <a:pt x="1276" y="858"/>
                </a:cubicBezTo>
                <a:cubicBezTo>
                  <a:pt x="1236" y="858"/>
                  <a:pt x="1195" y="859"/>
                  <a:pt x="1155" y="858"/>
                </a:cubicBezTo>
                <a:cubicBezTo>
                  <a:pt x="1149" y="858"/>
                  <a:pt x="1147" y="860"/>
                  <a:pt x="1146" y="866"/>
                </a:cubicBezTo>
                <a:cubicBezTo>
                  <a:pt x="1137" y="894"/>
                  <a:pt x="1129" y="922"/>
                  <a:pt x="1119" y="949"/>
                </a:cubicBezTo>
                <a:cubicBezTo>
                  <a:pt x="1110" y="971"/>
                  <a:pt x="1100" y="993"/>
                  <a:pt x="1090" y="1016"/>
                </a:cubicBezTo>
                <a:close/>
                <a:moveTo>
                  <a:pt x="821" y="1024"/>
                </a:moveTo>
                <a:cubicBezTo>
                  <a:pt x="763" y="1024"/>
                  <a:pt x="705" y="1024"/>
                  <a:pt x="647" y="1024"/>
                </a:cubicBezTo>
                <a:cubicBezTo>
                  <a:pt x="649" y="1069"/>
                  <a:pt x="652" y="1113"/>
                  <a:pt x="655" y="1158"/>
                </a:cubicBezTo>
                <a:cubicBezTo>
                  <a:pt x="657" y="1158"/>
                  <a:pt x="658" y="1158"/>
                  <a:pt x="658" y="1158"/>
                </a:cubicBezTo>
                <a:cubicBezTo>
                  <a:pt x="697" y="1158"/>
                  <a:pt x="736" y="1158"/>
                  <a:pt x="776" y="1159"/>
                </a:cubicBezTo>
                <a:cubicBezTo>
                  <a:pt x="780" y="1159"/>
                  <a:pt x="781" y="1156"/>
                  <a:pt x="782" y="1153"/>
                </a:cubicBezTo>
                <a:cubicBezTo>
                  <a:pt x="791" y="1124"/>
                  <a:pt x="801" y="1096"/>
                  <a:pt x="810" y="1067"/>
                </a:cubicBezTo>
                <a:cubicBezTo>
                  <a:pt x="814" y="1053"/>
                  <a:pt x="818" y="1039"/>
                  <a:pt x="821" y="1024"/>
                </a:cubicBezTo>
                <a:close/>
                <a:moveTo>
                  <a:pt x="1019" y="702"/>
                </a:moveTo>
                <a:cubicBezTo>
                  <a:pt x="1026" y="701"/>
                  <a:pt x="1031" y="706"/>
                  <a:pt x="1035" y="711"/>
                </a:cubicBezTo>
                <a:cubicBezTo>
                  <a:pt x="1047" y="724"/>
                  <a:pt x="1048" y="739"/>
                  <a:pt x="1042" y="755"/>
                </a:cubicBezTo>
                <a:cubicBezTo>
                  <a:pt x="1038" y="763"/>
                  <a:pt x="1034" y="771"/>
                  <a:pt x="1032" y="780"/>
                </a:cubicBezTo>
                <a:cubicBezTo>
                  <a:pt x="1030" y="784"/>
                  <a:pt x="1030" y="790"/>
                  <a:pt x="1032" y="794"/>
                </a:cubicBezTo>
                <a:cubicBezTo>
                  <a:pt x="1042" y="810"/>
                  <a:pt x="1047" y="827"/>
                  <a:pt x="1050" y="845"/>
                </a:cubicBezTo>
                <a:cubicBezTo>
                  <a:pt x="1051" y="850"/>
                  <a:pt x="1052" y="852"/>
                  <a:pt x="1057" y="852"/>
                </a:cubicBezTo>
                <a:cubicBezTo>
                  <a:pt x="1083" y="851"/>
                  <a:pt x="1108" y="851"/>
                  <a:pt x="1134" y="852"/>
                </a:cubicBezTo>
                <a:cubicBezTo>
                  <a:pt x="1141" y="852"/>
                  <a:pt x="1143" y="850"/>
                  <a:pt x="1145" y="843"/>
                </a:cubicBezTo>
                <a:cubicBezTo>
                  <a:pt x="1156" y="794"/>
                  <a:pt x="1162" y="744"/>
                  <a:pt x="1164" y="693"/>
                </a:cubicBezTo>
                <a:cubicBezTo>
                  <a:pt x="1164" y="689"/>
                  <a:pt x="1164" y="685"/>
                  <a:pt x="1164" y="682"/>
                </a:cubicBezTo>
                <a:cubicBezTo>
                  <a:pt x="1115" y="682"/>
                  <a:pt x="1067" y="682"/>
                  <a:pt x="1019" y="682"/>
                </a:cubicBezTo>
                <a:cubicBezTo>
                  <a:pt x="1019" y="688"/>
                  <a:pt x="1019" y="694"/>
                  <a:pt x="1019" y="702"/>
                </a:cubicBezTo>
                <a:close/>
                <a:moveTo>
                  <a:pt x="471" y="331"/>
                </a:moveTo>
                <a:cubicBezTo>
                  <a:pt x="468" y="331"/>
                  <a:pt x="466" y="331"/>
                  <a:pt x="464" y="331"/>
                </a:cubicBezTo>
                <a:cubicBezTo>
                  <a:pt x="428" y="331"/>
                  <a:pt x="393" y="331"/>
                  <a:pt x="358" y="330"/>
                </a:cubicBezTo>
                <a:cubicBezTo>
                  <a:pt x="352" y="330"/>
                  <a:pt x="350" y="332"/>
                  <a:pt x="348" y="337"/>
                </a:cubicBezTo>
                <a:cubicBezTo>
                  <a:pt x="338" y="376"/>
                  <a:pt x="327" y="414"/>
                  <a:pt x="317" y="452"/>
                </a:cubicBezTo>
                <a:cubicBezTo>
                  <a:pt x="314" y="464"/>
                  <a:pt x="313" y="476"/>
                  <a:pt x="310" y="488"/>
                </a:cubicBezTo>
                <a:cubicBezTo>
                  <a:pt x="313" y="488"/>
                  <a:pt x="314" y="488"/>
                  <a:pt x="316" y="488"/>
                </a:cubicBezTo>
                <a:cubicBezTo>
                  <a:pt x="356" y="488"/>
                  <a:pt x="397" y="488"/>
                  <a:pt x="438" y="488"/>
                </a:cubicBezTo>
                <a:cubicBezTo>
                  <a:pt x="443" y="488"/>
                  <a:pt x="444" y="486"/>
                  <a:pt x="445" y="482"/>
                </a:cubicBezTo>
                <a:cubicBezTo>
                  <a:pt x="449" y="449"/>
                  <a:pt x="454" y="416"/>
                  <a:pt x="460" y="384"/>
                </a:cubicBezTo>
                <a:cubicBezTo>
                  <a:pt x="463" y="366"/>
                  <a:pt x="467" y="349"/>
                  <a:pt x="471" y="331"/>
                </a:cubicBezTo>
                <a:close/>
                <a:moveTo>
                  <a:pt x="861" y="852"/>
                </a:moveTo>
                <a:cubicBezTo>
                  <a:pt x="881" y="852"/>
                  <a:pt x="901" y="852"/>
                  <a:pt x="921" y="851"/>
                </a:cubicBezTo>
                <a:cubicBezTo>
                  <a:pt x="923" y="851"/>
                  <a:pt x="925" y="850"/>
                  <a:pt x="926" y="849"/>
                </a:cubicBezTo>
                <a:cubicBezTo>
                  <a:pt x="939" y="834"/>
                  <a:pt x="956" y="824"/>
                  <a:pt x="974" y="816"/>
                </a:cubicBezTo>
                <a:cubicBezTo>
                  <a:pt x="986" y="811"/>
                  <a:pt x="993" y="801"/>
                  <a:pt x="994" y="788"/>
                </a:cubicBezTo>
                <a:cubicBezTo>
                  <a:pt x="995" y="779"/>
                  <a:pt x="996" y="769"/>
                  <a:pt x="997" y="759"/>
                </a:cubicBezTo>
                <a:cubicBezTo>
                  <a:pt x="998" y="744"/>
                  <a:pt x="1000" y="728"/>
                  <a:pt x="1008" y="714"/>
                </a:cubicBezTo>
                <a:cubicBezTo>
                  <a:pt x="1013" y="703"/>
                  <a:pt x="1010" y="692"/>
                  <a:pt x="1012" y="682"/>
                </a:cubicBezTo>
                <a:cubicBezTo>
                  <a:pt x="988" y="682"/>
                  <a:pt x="965" y="682"/>
                  <a:pt x="941" y="682"/>
                </a:cubicBezTo>
                <a:cubicBezTo>
                  <a:pt x="942" y="685"/>
                  <a:pt x="943" y="688"/>
                  <a:pt x="943" y="690"/>
                </a:cubicBezTo>
                <a:cubicBezTo>
                  <a:pt x="942" y="695"/>
                  <a:pt x="942" y="701"/>
                  <a:pt x="940" y="703"/>
                </a:cubicBezTo>
                <a:cubicBezTo>
                  <a:pt x="937" y="705"/>
                  <a:pt x="930" y="705"/>
                  <a:pt x="927" y="703"/>
                </a:cubicBezTo>
                <a:cubicBezTo>
                  <a:pt x="917" y="697"/>
                  <a:pt x="909" y="691"/>
                  <a:pt x="900" y="684"/>
                </a:cubicBezTo>
                <a:cubicBezTo>
                  <a:pt x="899" y="683"/>
                  <a:pt x="897" y="681"/>
                  <a:pt x="896" y="681"/>
                </a:cubicBezTo>
                <a:cubicBezTo>
                  <a:pt x="888" y="681"/>
                  <a:pt x="880" y="681"/>
                  <a:pt x="873" y="681"/>
                </a:cubicBezTo>
                <a:cubicBezTo>
                  <a:pt x="869" y="738"/>
                  <a:pt x="865" y="794"/>
                  <a:pt x="861" y="852"/>
                </a:cubicBezTo>
                <a:close/>
                <a:moveTo>
                  <a:pt x="893" y="674"/>
                </a:moveTo>
                <a:cubicBezTo>
                  <a:pt x="890" y="664"/>
                  <a:pt x="894" y="656"/>
                  <a:pt x="902" y="651"/>
                </a:cubicBezTo>
                <a:cubicBezTo>
                  <a:pt x="909" y="647"/>
                  <a:pt x="912" y="640"/>
                  <a:pt x="915" y="633"/>
                </a:cubicBezTo>
                <a:cubicBezTo>
                  <a:pt x="917" y="628"/>
                  <a:pt x="918" y="623"/>
                  <a:pt x="920" y="618"/>
                </a:cubicBezTo>
                <a:cubicBezTo>
                  <a:pt x="922" y="612"/>
                  <a:pt x="926" y="611"/>
                  <a:pt x="932" y="613"/>
                </a:cubicBezTo>
                <a:cubicBezTo>
                  <a:pt x="944" y="617"/>
                  <a:pt x="946" y="625"/>
                  <a:pt x="941" y="636"/>
                </a:cubicBezTo>
                <a:cubicBezTo>
                  <a:pt x="937" y="642"/>
                  <a:pt x="934" y="648"/>
                  <a:pt x="931" y="654"/>
                </a:cubicBezTo>
                <a:cubicBezTo>
                  <a:pt x="928" y="662"/>
                  <a:pt x="935" y="667"/>
                  <a:pt x="938" y="673"/>
                </a:cubicBezTo>
                <a:cubicBezTo>
                  <a:pt x="939" y="674"/>
                  <a:pt x="944" y="674"/>
                  <a:pt x="947" y="675"/>
                </a:cubicBezTo>
                <a:cubicBezTo>
                  <a:pt x="966" y="675"/>
                  <a:pt x="985" y="675"/>
                  <a:pt x="1004" y="675"/>
                </a:cubicBezTo>
                <a:cubicBezTo>
                  <a:pt x="1012" y="675"/>
                  <a:pt x="1013" y="675"/>
                  <a:pt x="1012" y="666"/>
                </a:cubicBezTo>
                <a:cubicBezTo>
                  <a:pt x="1011" y="633"/>
                  <a:pt x="1009" y="600"/>
                  <a:pt x="1007" y="567"/>
                </a:cubicBezTo>
                <a:cubicBezTo>
                  <a:pt x="1005" y="543"/>
                  <a:pt x="1001" y="519"/>
                  <a:pt x="998" y="496"/>
                </a:cubicBezTo>
                <a:cubicBezTo>
                  <a:pt x="972" y="496"/>
                  <a:pt x="946" y="496"/>
                  <a:pt x="920" y="496"/>
                </a:cubicBezTo>
                <a:cubicBezTo>
                  <a:pt x="920" y="498"/>
                  <a:pt x="921" y="499"/>
                  <a:pt x="921" y="501"/>
                </a:cubicBezTo>
                <a:cubicBezTo>
                  <a:pt x="927" y="524"/>
                  <a:pt x="923" y="547"/>
                  <a:pt x="912" y="569"/>
                </a:cubicBezTo>
                <a:cubicBezTo>
                  <a:pt x="910" y="573"/>
                  <a:pt x="906" y="578"/>
                  <a:pt x="903" y="581"/>
                </a:cubicBezTo>
                <a:cubicBezTo>
                  <a:pt x="898" y="586"/>
                  <a:pt x="892" y="585"/>
                  <a:pt x="890" y="578"/>
                </a:cubicBezTo>
                <a:cubicBezTo>
                  <a:pt x="888" y="574"/>
                  <a:pt x="887" y="570"/>
                  <a:pt x="887" y="566"/>
                </a:cubicBezTo>
                <a:cubicBezTo>
                  <a:pt x="884" y="544"/>
                  <a:pt x="877" y="523"/>
                  <a:pt x="867" y="503"/>
                </a:cubicBezTo>
                <a:cubicBezTo>
                  <a:pt x="867" y="502"/>
                  <a:pt x="866" y="501"/>
                  <a:pt x="866" y="502"/>
                </a:cubicBezTo>
                <a:cubicBezTo>
                  <a:pt x="869" y="558"/>
                  <a:pt x="871" y="616"/>
                  <a:pt x="873" y="674"/>
                </a:cubicBezTo>
                <a:cubicBezTo>
                  <a:pt x="879" y="674"/>
                  <a:pt x="886" y="674"/>
                  <a:pt x="893" y="674"/>
                </a:cubicBezTo>
                <a:close/>
                <a:moveTo>
                  <a:pt x="640" y="1024"/>
                </a:moveTo>
                <a:cubicBezTo>
                  <a:pt x="588" y="1024"/>
                  <a:pt x="537" y="1024"/>
                  <a:pt x="486" y="1024"/>
                </a:cubicBezTo>
                <a:cubicBezTo>
                  <a:pt x="486" y="1025"/>
                  <a:pt x="486" y="1026"/>
                  <a:pt x="487" y="1028"/>
                </a:cubicBezTo>
                <a:cubicBezTo>
                  <a:pt x="497" y="1070"/>
                  <a:pt x="510" y="1112"/>
                  <a:pt x="525" y="1154"/>
                </a:cubicBezTo>
                <a:cubicBezTo>
                  <a:pt x="527" y="1158"/>
                  <a:pt x="529" y="1159"/>
                  <a:pt x="533" y="1158"/>
                </a:cubicBezTo>
                <a:cubicBezTo>
                  <a:pt x="569" y="1158"/>
                  <a:pt x="606" y="1158"/>
                  <a:pt x="642" y="1158"/>
                </a:cubicBezTo>
                <a:cubicBezTo>
                  <a:pt x="644" y="1158"/>
                  <a:pt x="646" y="1158"/>
                  <a:pt x="648" y="1158"/>
                </a:cubicBezTo>
                <a:cubicBezTo>
                  <a:pt x="645" y="1113"/>
                  <a:pt x="643" y="1069"/>
                  <a:pt x="640" y="1024"/>
                </a:cubicBezTo>
                <a:close/>
                <a:moveTo>
                  <a:pt x="442" y="681"/>
                </a:moveTo>
                <a:cubicBezTo>
                  <a:pt x="443" y="739"/>
                  <a:pt x="447" y="795"/>
                  <a:pt x="454" y="851"/>
                </a:cubicBezTo>
                <a:cubicBezTo>
                  <a:pt x="490" y="851"/>
                  <a:pt x="525" y="851"/>
                  <a:pt x="561" y="851"/>
                </a:cubicBezTo>
                <a:cubicBezTo>
                  <a:pt x="554" y="794"/>
                  <a:pt x="552" y="738"/>
                  <a:pt x="560" y="681"/>
                </a:cubicBezTo>
                <a:cubicBezTo>
                  <a:pt x="520" y="681"/>
                  <a:pt x="482" y="681"/>
                  <a:pt x="442" y="681"/>
                </a:cubicBezTo>
                <a:close/>
                <a:moveTo>
                  <a:pt x="180" y="496"/>
                </a:moveTo>
                <a:cubicBezTo>
                  <a:pt x="165" y="554"/>
                  <a:pt x="156" y="614"/>
                  <a:pt x="154" y="675"/>
                </a:cubicBezTo>
                <a:cubicBezTo>
                  <a:pt x="175" y="675"/>
                  <a:pt x="196" y="674"/>
                  <a:pt x="216" y="675"/>
                </a:cubicBezTo>
                <a:cubicBezTo>
                  <a:pt x="223" y="675"/>
                  <a:pt x="225" y="673"/>
                  <a:pt x="227" y="666"/>
                </a:cubicBezTo>
                <a:cubicBezTo>
                  <a:pt x="230" y="655"/>
                  <a:pt x="234" y="644"/>
                  <a:pt x="238" y="633"/>
                </a:cubicBezTo>
                <a:cubicBezTo>
                  <a:pt x="240" y="629"/>
                  <a:pt x="240" y="626"/>
                  <a:pt x="236" y="623"/>
                </a:cubicBezTo>
                <a:cubicBezTo>
                  <a:pt x="226" y="616"/>
                  <a:pt x="221" y="606"/>
                  <a:pt x="221" y="594"/>
                </a:cubicBezTo>
                <a:cubicBezTo>
                  <a:pt x="222" y="590"/>
                  <a:pt x="225" y="587"/>
                  <a:pt x="228" y="585"/>
                </a:cubicBezTo>
                <a:cubicBezTo>
                  <a:pt x="232" y="583"/>
                  <a:pt x="236" y="584"/>
                  <a:pt x="239" y="587"/>
                </a:cubicBezTo>
                <a:cubicBezTo>
                  <a:pt x="244" y="592"/>
                  <a:pt x="249" y="597"/>
                  <a:pt x="255" y="601"/>
                </a:cubicBezTo>
                <a:cubicBezTo>
                  <a:pt x="266" y="608"/>
                  <a:pt x="276" y="602"/>
                  <a:pt x="278" y="589"/>
                </a:cubicBezTo>
                <a:cubicBezTo>
                  <a:pt x="279" y="580"/>
                  <a:pt x="280" y="580"/>
                  <a:pt x="288" y="584"/>
                </a:cubicBezTo>
                <a:cubicBezTo>
                  <a:pt x="289" y="585"/>
                  <a:pt x="290" y="585"/>
                  <a:pt x="291" y="586"/>
                </a:cubicBezTo>
                <a:cubicBezTo>
                  <a:pt x="295" y="556"/>
                  <a:pt x="298" y="526"/>
                  <a:pt x="302" y="496"/>
                </a:cubicBezTo>
                <a:cubicBezTo>
                  <a:pt x="261" y="496"/>
                  <a:pt x="221" y="496"/>
                  <a:pt x="180" y="496"/>
                </a:cubicBezTo>
                <a:close/>
                <a:moveTo>
                  <a:pt x="44" y="859"/>
                </a:moveTo>
                <a:cubicBezTo>
                  <a:pt x="44" y="860"/>
                  <a:pt x="44" y="861"/>
                  <a:pt x="44" y="862"/>
                </a:cubicBezTo>
                <a:cubicBezTo>
                  <a:pt x="61" y="915"/>
                  <a:pt x="85" y="966"/>
                  <a:pt x="115" y="1013"/>
                </a:cubicBezTo>
                <a:cubicBezTo>
                  <a:pt x="117" y="1015"/>
                  <a:pt x="120" y="1016"/>
                  <a:pt x="123" y="1016"/>
                </a:cubicBezTo>
                <a:cubicBezTo>
                  <a:pt x="151" y="1017"/>
                  <a:pt x="179" y="1017"/>
                  <a:pt x="207" y="1017"/>
                </a:cubicBezTo>
                <a:cubicBezTo>
                  <a:pt x="209" y="1017"/>
                  <a:pt x="210" y="1016"/>
                  <a:pt x="213" y="1016"/>
                </a:cubicBezTo>
                <a:cubicBezTo>
                  <a:pt x="189" y="965"/>
                  <a:pt x="173" y="913"/>
                  <a:pt x="161" y="859"/>
                </a:cubicBezTo>
                <a:cubicBezTo>
                  <a:pt x="122" y="859"/>
                  <a:pt x="83" y="859"/>
                  <a:pt x="44" y="859"/>
                </a:cubicBezTo>
                <a:close/>
                <a:moveTo>
                  <a:pt x="304" y="1016"/>
                </a:moveTo>
                <a:cubicBezTo>
                  <a:pt x="301" y="1001"/>
                  <a:pt x="297" y="986"/>
                  <a:pt x="296" y="971"/>
                </a:cubicBezTo>
                <a:cubicBezTo>
                  <a:pt x="294" y="943"/>
                  <a:pt x="294" y="914"/>
                  <a:pt x="293" y="886"/>
                </a:cubicBezTo>
                <a:cubicBezTo>
                  <a:pt x="293" y="877"/>
                  <a:pt x="292" y="868"/>
                  <a:pt x="292" y="859"/>
                </a:cubicBezTo>
                <a:cubicBezTo>
                  <a:pt x="250" y="859"/>
                  <a:pt x="209" y="859"/>
                  <a:pt x="168" y="859"/>
                </a:cubicBezTo>
                <a:cubicBezTo>
                  <a:pt x="170" y="867"/>
                  <a:pt x="172" y="874"/>
                  <a:pt x="173" y="881"/>
                </a:cubicBezTo>
                <a:cubicBezTo>
                  <a:pt x="184" y="926"/>
                  <a:pt x="199" y="969"/>
                  <a:pt x="218" y="1011"/>
                </a:cubicBezTo>
                <a:cubicBezTo>
                  <a:pt x="219" y="1014"/>
                  <a:pt x="220" y="1017"/>
                  <a:pt x="225" y="1017"/>
                </a:cubicBezTo>
                <a:cubicBezTo>
                  <a:pt x="251" y="1016"/>
                  <a:pt x="277" y="1017"/>
                  <a:pt x="303" y="1016"/>
                </a:cubicBezTo>
                <a:cubicBezTo>
                  <a:pt x="304" y="1016"/>
                  <a:pt x="305" y="1016"/>
                  <a:pt x="304" y="1016"/>
                </a:cubicBezTo>
                <a:close/>
                <a:moveTo>
                  <a:pt x="362" y="1016"/>
                </a:moveTo>
                <a:cubicBezTo>
                  <a:pt x="401" y="1016"/>
                  <a:pt x="439" y="1016"/>
                  <a:pt x="475" y="1016"/>
                </a:cubicBezTo>
                <a:cubicBezTo>
                  <a:pt x="466" y="964"/>
                  <a:pt x="457" y="911"/>
                  <a:pt x="447" y="859"/>
                </a:cubicBezTo>
                <a:cubicBezTo>
                  <a:pt x="447" y="859"/>
                  <a:pt x="446" y="858"/>
                  <a:pt x="446" y="858"/>
                </a:cubicBezTo>
                <a:cubicBezTo>
                  <a:pt x="423" y="858"/>
                  <a:pt x="401" y="859"/>
                  <a:pt x="378" y="858"/>
                </a:cubicBezTo>
                <a:cubicBezTo>
                  <a:pt x="374" y="858"/>
                  <a:pt x="373" y="860"/>
                  <a:pt x="372" y="864"/>
                </a:cubicBezTo>
                <a:cubicBezTo>
                  <a:pt x="368" y="879"/>
                  <a:pt x="361" y="893"/>
                  <a:pt x="351" y="906"/>
                </a:cubicBezTo>
                <a:cubicBezTo>
                  <a:pt x="344" y="917"/>
                  <a:pt x="343" y="927"/>
                  <a:pt x="351" y="937"/>
                </a:cubicBezTo>
                <a:cubicBezTo>
                  <a:pt x="362" y="954"/>
                  <a:pt x="365" y="972"/>
                  <a:pt x="364" y="992"/>
                </a:cubicBezTo>
                <a:cubicBezTo>
                  <a:pt x="364" y="1000"/>
                  <a:pt x="363" y="1008"/>
                  <a:pt x="362" y="1016"/>
                </a:cubicBezTo>
                <a:close/>
                <a:moveTo>
                  <a:pt x="1217" y="323"/>
                </a:moveTo>
                <a:cubicBezTo>
                  <a:pt x="1216" y="322"/>
                  <a:pt x="1216" y="321"/>
                  <a:pt x="1215" y="320"/>
                </a:cubicBezTo>
                <a:cubicBezTo>
                  <a:pt x="1183" y="269"/>
                  <a:pt x="1145" y="223"/>
                  <a:pt x="1100" y="182"/>
                </a:cubicBezTo>
                <a:cubicBezTo>
                  <a:pt x="1098" y="181"/>
                  <a:pt x="1096" y="180"/>
                  <a:pt x="1094" y="180"/>
                </a:cubicBezTo>
                <a:cubicBezTo>
                  <a:pt x="1071" y="179"/>
                  <a:pt x="1048" y="179"/>
                  <a:pt x="1025" y="180"/>
                </a:cubicBezTo>
                <a:cubicBezTo>
                  <a:pt x="1023" y="180"/>
                  <a:pt x="1021" y="180"/>
                  <a:pt x="1020" y="181"/>
                </a:cubicBezTo>
                <a:cubicBezTo>
                  <a:pt x="1018" y="184"/>
                  <a:pt x="1018" y="199"/>
                  <a:pt x="1021" y="203"/>
                </a:cubicBezTo>
                <a:cubicBezTo>
                  <a:pt x="1048" y="239"/>
                  <a:pt x="1071" y="277"/>
                  <a:pt x="1091" y="318"/>
                </a:cubicBezTo>
                <a:cubicBezTo>
                  <a:pt x="1093" y="322"/>
                  <a:pt x="1095" y="324"/>
                  <a:pt x="1100" y="324"/>
                </a:cubicBezTo>
                <a:cubicBezTo>
                  <a:pt x="1137" y="323"/>
                  <a:pt x="1173" y="323"/>
                  <a:pt x="1210" y="323"/>
                </a:cubicBezTo>
                <a:cubicBezTo>
                  <a:pt x="1212" y="323"/>
                  <a:pt x="1214" y="323"/>
                  <a:pt x="1217" y="323"/>
                </a:cubicBezTo>
                <a:close/>
                <a:moveTo>
                  <a:pt x="230" y="348"/>
                </a:moveTo>
                <a:cubicBezTo>
                  <a:pt x="210" y="394"/>
                  <a:pt x="194" y="440"/>
                  <a:pt x="182" y="488"/>
                </a:cubicBezTo>
                <a:cubicBezTo>
                  <a:pt x="183" y="488"/>
                  <a:pt x="184" y="488"/>
                  <a:pt x="185" y="488"/>
                </a:cubicBezTo>
                <a:cubicBezTo>
                  <a:pt x="223" y="488"/>
                  <a:pt x="261" y="488"/>
                  <a:pt x="299" y="488"/>
                </a:cubicBezTo>
                <a:cubicBezTo>
                  <a:pt x="304" y="488"/>
                  <a:pt x="304" y="486"/>
                  <a:pt x="305" y="483"/>
                </a:cubicBezTo>
                <a:cubicBezTo>
                  <a:pt x="313" y="447"/>
                  <a:pt x="321" y="412"/>
                  <a:pt x="329" y="376"/>
                </a:cubicBezTo>
                <a:cubicBezTo>
                  <a:pt x="333" y="361"/>
                  <a:pt x="338" y="346"/>
                  <a:pt x="343" y="331"/>
                </a:cubicBezTo>
                <a:cubicBezTo>
                  <a:pt x="331" y="331"/>
                  <a:pt x="319" y="331"/>
                  <a:pt x="307" y="330"/>
                </a:cubicBezTo>
                <a:cubicBezTo>
                  <a:pt x="302" y="330"/>
                  <a:pt x="300" y="332"/>
                  <a:pt x="298" y="335"/>
                </a:cubicBezTo>
                <a:cubicBezTo>
                  <a:pt x="289" y="351"/>
                  <a:pt x="278" y="363"/>
                  <a:pt x="261" y="371"/>
                </a:cubicBezTo>
                <a:cubicBezTo>
                  <a:pt x="253" y="375"/>
                  <a:pt x="249" y="383"/>
                  <a:pt x="250" y="392"/>
                </a:cubicBezTo>
                <a:cubicBezTo>
                  <a:pt x="250" y="396"/>
                  <a:pt x="251" y="399"/>
                  <a:pt x="251" y="403"/>
                </a:cubicBezTo>
                <a:cubicBezTo>
                  <a:pt x="250" y="405"/>
                  <a:pt x="248" y="409"/>
                  <a:pt x="247" y="409"/>
                </a:cubicBezTo>
                <a:cubicBezTo>
                  <a:pt x="245" y="409"/>
                  <a:pt x="241" y="407"/>
                  <a:pt x="240" y="405"/>
                </a:cubicBezTo>
                <a:cubicBezTo>
                  <a:pt x="238" y="401"/>
                  <a:pt x="236" y="396"/>
                  <a:pt x="236" y="392"/>
                </a:cubicBezTo>
                <a:cubicBezTo>
                  <a:pt x="234" y="378"/>
                  <a:pt x="232" y="364"/>
                  <a:pt x="230" y="348"/>
                </a:cubicBezTo>
                <a:close/>
                <a:moveTo>
                  <a:pt x="888" y="1158"/>
                </a:moveTo>
                <a:cubicBezTo>
                  <a:pt x="889" y="1158"/>
                  <a:pt x="890" y="1158"/>
                  <a:pt x="891" y="1158"/>
                </a:cubicBezTo>
                <a:cubicBezTo>
                  <a:pt x="921" y="1158"/>
                  <a:pt x="951" y="1159"/>
                  <a:pt x="981" y="1158"/>
                </a:cubicBezTo>
                <a:cubicBezTo>
                  <a:pt x="983" y="1158"/>
                  <a:pt x="986" y="1156"/>
                  <a:pt x="988" y="1154"/>
                </a:cubicBezTo>
                <a:cubicBezTo>
                  <a:pt x="1021" y="1116"/>
                  <a:pt x="1049" y="1075"/>
                  <a:pt x="1073" y="1031"/>
                </a:cubicBezTo>
                <a:cubicBezTo>
                  <a:pt x="1074" y="1029"/>
                  <a:pt x="1075" y="1026"/>
                  <a:pt x="1077" y="1023"/>
                </a:cubicBezTo>
                <a:cubicBezTo>
                  <a:pt x="1074" y="1023"/>
                  <a:pt x="1072" y="1023"/>
                  <a:pt x="1070" y="1023"/>
                </a:cubicBezTo>
                <a:cubicBezTo>
                  <a:pt x="1034" y="1023"/>
                  <a:pt x="998" y="1023"/>
                  <a:pt x="963" y="1023"/>
                </a:cubicBezTo>
                <a:cubicBezTo>
                  <a:pt x="958" y="1023"/>
                  <a:pt x="955" y="1024"/>
                  <a:pt x="953" y="1029"/>
                </a:cubicBezTo>
                <a:cubicBezTo>
                  <a:pt x="936" y="1073"/>
                  <a:pt x="915" y="1114"/>
                  <a:pt x="890" y="1153"/>
                </a:cubicBezTo>
                <a:cubicBezTo>
                  <a:pt x="889" y="1155"/>
                  <a:pt x="889" y="1156"/>
                  <a:pt x="888" y="1158"/>
                </a:cubicBezTo>
                <a:close/>
                <a:moveTo>
                  <a:pt x="924" y="180"/>
                </a:moveTo>
                <a:cubicBezTo>
                  <a:pt x="924" y="183"/>
                  <a:pt x="924" y="186"/>
                  <a:pt x="925" y="189"/>
                </a:cubicBezTo>
                <a:cubicBezTo>
                  <a:pt x="928" y="211"/>
                  <a:pt x="931" y="234"/>
                  <a:pt x="934" y="256"/>
                </a:cubicBezTo>
                <a:cubicBezTo>
                  <a:pt x="934" y="258"/>
                  <a:pt x="935" y="260"/>
                  <a:pt x="936" y="261"/>
                </a:cubicBezTo>
                <a:cubicBezTo>
                  <a:pt x="943" y="280"/>
                  <a:pt x="951" y="299"/>
                  <a:pt x="959" y="318"/>
                </a:cubicBezTo>
                <a:cubicBezTo>
                  <a:pt x="960" y="322"/>
                  <a:pt x="962" y="324"/>
                  <a:pt x="967" y="324"/>
                </a:cubicBezTo>
                <a:cubicBezTo>
                  <a:pt x="1005" y="323"/>
                  <a:pt x="1042" y="323"/>
                  <a:pt x="1080" y="323"/>
                </a:cubicBezTo>
                <a:cubicBezTo>
                  <a:pt x="1081" y="323"/>
                  <a:pt x="1083" y="323"/>
                  <a:pt x="1086" y="323"/>
                </a:cubicBezTo>
                <a:cubicBezTo>
                  <a:pt x="1066" y="282"/>
                  <a:pt x="1044" y="244"/>
                  <a:pt x="1017" y="208"/>
                </a:cubicBezTo>
                <a:cubicBezTo>
                  <a:pt x="1011" y="214"/>
                  <a:pt x="1006" y="212"/>
                  <a:pt x="1001" y="208"/>
                </a:cubicBezTo>
                <a:cubicBezTo>
                  <a:pt x="991" y="201"/>
                  <a:pt x="982" y="193"/>
                  <a:pt x="973" y="185"/>
                </a:cubicBezTo>
                <a:cubicBezTo>
                  <a:pt x="971" y="183"/>
                  <a:pt x="968" y="180"/>
                  <a:pt x="965" y="180"/>
                </a:cubicBezTo>
                <a:cubicBezTo>
                  <a:pt x="952" y="179"/>
                  <a:pt x="938" y="180"/>
                  <a:pt x="924" y="180"/>
                </a:cubicBezTo>
                <a:close/>
                <a:moveTo>
                  <a:pt x="1204" y="1024"/>
                </a:moveTo>
                <a:cubicBezTo>
                  <a:pt x="1203" y="1023"/>
                  <a:pt x="1202" y="1023"/>
                  <a:pt x="1201" y="1023"/>
                </a:cubicBezTo>
                <a:cubicBezTo>
                  <a:pt x="1164" y="1023"/>
                  <a:pt x="1127" y="1023"/>
                  <a:pt x="1089" y="1023"/>
                </a:cubicBezTo>
                <a:cubicBezTo>
                  <a:pt x="1085" y="1023"/>
                  <a:pt x="1084" y="1025"/>
                  <a:pt x="1082" y="1028"/>
                </a:cubicBezTo>
                <a:cubicBezTo>
                  <a:pt x="1058" y="1073"/>
                  <a:pt x="1030" y="1115"/>
                  <a:pt x="997" y="1154"/>
                </a:cubicBezTo>
                <a:cubicBezTo>
                  <a:pt x="996" y="1155"/>
                  <a:pt x="995" y="1156"/>
                  <a:pt x="994" y="1158"/>
                </a:cubicBezTo>
                <a:cubicBezTo>
                  <a:pt x="996" y="1158"/>
                  <a:pt x="996" y="1158"/>
                  <a:pt x="997" y="1158"/>
                </a:cubicBezTo>
                <a:cubicBezTo>
                  <a:pt x="1025" y="1158"/>
                  <a:pt x="1053" y="1159"/>
                  <a:pt x="1081" y="1158"/>
                </a:cubicBezTo>
                <a:cubicBezTo>
                  <a:pt x="1084" y="1158"/>
                  <a:pt x="1087" y="1157"/>
                  <a:pt x="1089" y="1155"/>
                </a:cubicBezTo>
                <a:cubicBezTo>
                  <a:pt x="1132" y="1118"/>
                  <a:pt x="1169" y="1076"/>
                  <a:pt x="1201" y="1029"/>
                </a:cubicBezTo>
                <a:cubicBezTo>
                  <a:pt x="1202" y="1027"/>
                  <a:pt x="1203" y="1026"/>
                  <a:pt x="1204" y="1024"/>
                </a:cubicBezTo>
                <a:close/>
                <a:moveTo>
                  <a:pt x="788" y="1158"/>
                </a:moveTo>
                <a:cubicBezTo>
                  <a:pt x="790" y="1158"/>
                  <a:pt x="792" y="1158"/>
                  <a:pt x="795" y="1158"/>
                </a:cubicBezTo>
                <a:cubicBezTo>
                  <a:pt x="820" y="1158"/>
                  <a:pt x="846" y="1158"/>
                  <a:pt x="872" y="1159"/>
                </a:cubicBezTo>
                <a:cubicBezTo>
                  <a:pt x="877" y="1159"/>
                  <a:pt x="880" y="1157"/>
                  <a:pt x="882" y="1153"/>
                </a:cubicBezTo>
                <a:cubicBezTo>
                  <a:pt x="907" y="1114"/>
                  <a:pt x="929" y="1073"/>
                  <a:pt x="946" y="1029"/>
                </a:cubicBezTo>
                <a:cubicBezTo>
                  <a:pt x="947" y="1027"/>
                  <a:pt x="947" y="1026"/>
                  <a:pt x="948" y="1024"/>
                </a:cubicBezTo>
                <a:cubicBezTo>
                  <a:pt x="946" y="1023"/>
                  <a:pt x="944" y="1023"/>
                  <a:pt x="942" y="1023"/>
                </a:cubicBezTo>
                <a:cubicBezTo>
                  <a:pt x="906" y="1023"/>
                  <a:pt x="871" y="1023"/>
                  <a:pt x="835" y="1023"/>
                </a:cubicBezTo>
                <a:cubicBezTo>
                  <a:pt x="830" y="1023"/>
                  <a:pt x="828" y="1025"/>
                  <a:pt x="827" y="1030"/>
                </a:cubicBezTo>
                <a:cubicBezTo>
                  <a:pt x="819" y="1058"/>
                  <a:pt x="811" y="1087"/>
                  <a:pt x="802" y="1116"/>
                </a:cubicBezTo>
                <a:cubicBezTo>
                  <a:pt x="798" y="1130"/>
                  <a:pt x="793" y="1144"/>
                  <a:pt x="788" y="1158"/>
                </a:cubicBezTo>
                <a:close/>
                <a:moveTo>
                  <a:pt x="360" y="1023"/>
                </a:moveTo>
                <a:cubicBezTo>
                  <a:pt x="361" y="1027"/>
                  <a:pt x="361" y="1030"/>
                  <a:pt x="362" y="1032"/>
                </a:cubicBezTo>
                <a:cubicBezTo>
                  <a:pt x="379" y="1074"/>
                  <a:pt x="400" y="1115"/>
                  <a:pt x="425" y="1154"/>
                </a:cubicBezTo>
                <a:cubicBezTo>
                  <a:pt x="428" y="1157"/>
                  <a:pt x="430" y="1159"/>
                  <a:pt x="435" y="1159"/>
                </a:cubicBezTo>
                <a:cubicBezTo>
                  <a:pt x="461" y="1158"/>
                  <a:pt x="487" y="1158"/>
                  <a:pt x="513" y="1158"/>
                </a:cubicBezTo>
                <a:cubicBezTo>
                  <a:pt x="515" y="1158"/>
                  <a:pt x="517" y="1158"/>
                  <a:pt x="519" y="1158"/>
                </a:cubicBezTo>
                <a:cubicBezTo>
                  <a:pt x="519" y="1156"/>
                  <a:pt x="518" y="1155"/>
                  <a:pt x="518" y="1154"/>
                </a:cubicBezTo>
                <a:cubicBezTo>
                  <a:pt x="506" y="1115"/>
                  <a:pt x="494" y="1077"/>
                  <a:pt x="483" y="1039"/>
                </a:cubicBezTo>
                <a:cubicBezTo>
                  <a:pt x="478" y="1023"/>
                  <a:pt x="478" y="1023"/>
                  <a:pt x="462" y="1023"/>
                </a:cubicBezTo>
                <a:cubicBezTo>
                  <a:pt x="429" y="1023"/>
                  <a:pt x="395" y="1023"/>
                  <a:pt x="360" y="1023"/>
                </a:cubicBezTo>
                <a:close/>
                <a:moveTo>
                  <a:pt x="523" y="179"/>
                </a:moveTo>
                <a:cubicBezTo>
                  <a:pt x="497" y="179"/>
                  <a:pt x="472" y="180"/>
                  <a:pt x="447" y="179"/>
                </a:cubicBezTo>
                <a:cubicBezTo>
                  <a:pt x="441" y="179"/>
                  <a:pt x="439" y="181"/>
                  <a:pt x="437" y="187"/>
                </a:cubicBezTo>
                <a:cubicBezTo>
                  <a:pt x="433" y="201"/>
                  <a:pt x="428" y="215"/>
                  <a:pt x="422" y="229"/>
                </a:cubicBezTo>
                <a:cubicBezTo>
                  <a:pt x="417" y="242"/>
                  <a:pt x="405" y="246"/>
                  <a:pt x="391" y="246"/>
                </a:cubicBezTo>
                <a:cubicBezTo>
                  <a:pt x="387" y="245"/>
                  <a:pt x="385" y="246"/>
                  <a:pt x="384" y="250"/>
                </a:cubicBezTo>
                <a:cubicBezTo>
                  <a:pt x="374" y="273"/>
                  <a:pt x="365" y="295"/>
                  <a:pt x="355" y="318"/>
                </a:cubicBezTo>
                <a:cubicBezTo>
                  <a:pt x="355" y="320"/>
                  <a:pt x="355" y="321"/>
                  <a:pt x="354" y="323"/>
                </a:cubicBezTo>
                <a:cubicBezTo>
                  <a:pt x="356" y="323"/>
                  <a:pt x="358" y="323"/>
                  <a:pt x="360" y="323"/>
                </a:cubicBezTo>
                <a:cubicBezTo>
                  <a:pt x="396" y="323"/>
                  <a:pt x="431" y="323"/>
                  <a:pt x="467" y="324"/>
                </a:cubicBezTo>
                <a:cubicBezTo>
                  <a:pt x="472" y="324"/>
                  <a:pt x="473" y="322"/>
                  <a:pt x="475" y="317"/>
                </a:cubicBezTo>
                <a:cubicBezTo>
                  <a:pt x="486" y="272"/>
                  <a:pt x="501" y="228"/>
                  <a:pt x="520" y="185"/>
                </a:cubicBezTo>
                <a:cubicBezTo>
                  <a:pt x="521" y="184"/>
                  <a:pt x="522" y="182"/>
                  <a:pt x="523" y="179"/>
                </a:cubicBezTo>
                <a:close/>
                <a:moveTo>
                  <a:pt x="1053" y="859"/>
                </a:moveTo>
                <a:cubicBezTo>
                  <a:pt x="1052" y="860"/>
                  <a:pt x="1052" y="860"/>
                  <a:pt x="1052" y="860"/>
                </a:cubicBezTo>
                <a:cubicBezTo>
                  <a:pt x="1052" y="864"/>
                  <a:pt x="1053" y="867"/>
                  <a:pt x="1053" y="870"/>
                </a:cubicBezTo>
                <a:cubicBezTo>
                  <a:pt x="1054" y="895"/>
                  <a:pt x="1051" y="919"/>
                  <a:pt x="1038" y="941"/>
                </a:cubicBezTo>
                <a:cubicBezTo>
                  <a:pt x="1029" y="956"/>
                  <a:pt x="1022" y="971"/>
                  <a:pt x="1013" y="986"/>
                </a:cubicBezTo>
                <a:cubicBezTo>
                  <a:pt x="1012" y="988"/>
                  <a:pt x="1010" y="991"/>
                  <a:pt x="1009" y="994"/>
                </a:cubicBezTo>
                <a:cubicBezTo>
                  <a:pt x="1005" y="1000"/>
                  <a:pt x="1000" y="1001"/>
                  <a:pt x="994" y="999"/>
                </a:cubicBezTo>
                <a:cubicBezTo>
                  <a:pt x="984" y="996"/>
                  <a:pt x="979" y="991"/>
                  <a:pt x="979" y="980"/>
                </a:cubicBezTo>
                <a:cubicBezTo>
                  <a:pt x="978" y="972"/>
                  <a:pt x="979" y="964"/>
                  <a:pt x="979" y="957"/>
                </a:cubicBezTo>
                <a:cubicBezTo>
                  <a:pt x="973" y="976"/>
                  <a:pt x="966" y="996"/>
                  <a:pt x="959" y="1016"/>
                </a:cubicBezTo>
                <a:cubicBezTo>
                  <a:pt x="961" y="1016"/>
                  <a:pt x="962" y="1017"/>
                  <a:pt x="963" y="1017"/>
                </a:cubicBezTo>
                <a:cubicBezTo>
                  <a:pt x="1001" y="1017"/>
                  <a:pt x="1039" y="1016"/>
                  <a:pt x="1076" y="1017"/>
                </a:cubicBezTo>
                <a:cubicBezTo>
                  <a:pt x="1080" y="1017"/>
                  <a:pt x="1082" y="1015"/>
                  <a:pt x="1084" y="1012"/>
                </a:cubicBezTo>
                <a:cubicBezTo>
                  <a:pt x="1101" y="977"/>
                  <a:pt x="1116" y="941"/>
                  <a:pt x="1127" y="904"/>
                </a:cubicBezTo>
                <a:cubicBezTo>
                  <a:pt x="1132" y="889"/>
                  <a:pt x="1136" y="874"/>
                  <a:pt x="1141" y="859"/>
                </a:cubicBezTo>
                <a:cubicBezTo>
                  <a:pt x="1111" y="859"/>
                  <a:pt x="1082" y="859"/>
                  <a:pt x="1053" y="859"/>
                </a:cubicBezTo>
                <a:close/>
                <a:moveTo>
                  <a:pt x="225" y="1024"/>
                </a:moveTo>
                <a:cubicBezTo>
                  <a:pt x="225" y="1025"/>
                  <a:pt x="225" y="1026"/>
                  <a:pt x="225" y="1027"/>
                </a:cubicBezTo>
                <a:cubicBezTo>
                  <a:pt x="249" y="1074"/>
                  <a:pt x="278" y="1117"/>
                  <a:pt x="314" y="1156"/>
                </a:cubicBezTo>
                <a:cubicBezTo>
                  <a:pt x="316" y="1157"/>
                  <a:pt x="319" y="1158"/>
                  <a:pt x="322" y="1158"/>
                </a:cubicBezTo>
                <a:cubicBezTo>
                  <a:pt x="353" y="1158"/>
                  <a:pt x="384" y="1158"/>
                  <a:pt x="414" y="1158"/>
                </a:cubicBezTo>
                <a:cubicBezTo>
                  <a:pt x="416" y="1158"/>
                  <a:pt x="418" y="1158"/>
                  <a:pt x="418" y="1158"/>
                </a:cubicBezTo>
                <a:cubicBezTo>
                  <a:pt x="398" y="1120"/>
                  <a:pt x="378" y="1082"/>
                  <a:pt x="358" y="1045"/>
                </a:cubicBezTo>
                <a:cubicBezTo>
                  <a:pt x="358" y="1045"/>
                  <a:pt x="358" y="1046"/>
                  <a:pt x="358" y="1046"/>
                </a:cubicBezTo>
                <a:cubicBezTo>
                  <a:pt x="355" y="1062"/>
                  <a:pt x="360" y="1075"/>
                  <a:pt x="367" y="1088"/>
                </a:cubicBezTo>
                <a:cubicBezTo>
                  <a:pt x="372" y="1098"/>
                  <a:pt x="377" y="1108"/>
                  <a:pt x="381" y="1118"/>
                </a:cubicBezTo>
                <a:cubicBezTo>
                  <a:pt x="383" y="1122"/>
                  <a:pt x="383" y="1127"/>
                  <a:pt x="383" y="1131"/>
                </a:cubicBezTo>
                <a:cubicBezTo>
                  <a:pt x="382" y="1138"/>
                  <a:pt x="376" y="1140"/>
                  <a:pt x="371" y="1135"/>
                </a:cubicBezTo>
                <a:cubicBezTo>
                  <a:pt x="368" y="1132"/>
                  <a:pt x="366" y="1128"/>
                  <a:pt x="364" y="1125"/>
                </a:cubicBezTo>
                <a:cubicBezTo>
                  <a:pt x="358" y="1113"/>
                  <a:pt x="353" y="1101"/>
                  <a:pt x="347" y="1090"/>
                </a:cubicBezTo>
                <a:cubicBezTo>
                  <a:pt x="341" y="1079"/>
                  <a:pt x="337" y="1067"/>
                  <a:pt x="339" y="1055"/>
                </a:cubicBezTo>
                <a:cubicBezTo>
                  <a:pt x="341" y="1039"/>
                  <a:pt x="319" y="1024"/>
                  <a:pt x="306" y="1024"/>
                </a:cubicBezTo>
                <a:cubicBezTo>
                  <a:pt x="281" y="1023"/>
                  <a:pt x="256" y="1023"/>
                  <a:pt x="231" y="1023"/>
                </a:cubicBezTo>
                <a:cubicBezTo>
                  <a:pt x="229" y="1023"/>
                  <a:pt x="227" y="1023"/>
                  <a:pt x="225" y="1024"/>
                </a:cubicBezTo>
                <a:close/>
                <a:moveTo>
                  <a:pt x="439" y="55"/>
                </a:moveTo>
                <a:cubicBezTo>
                  <a:pt x="589" y="55"/>
                  <a:pt x="738" y="55"/>
                  <a:pt x="888" y="55"/>
                </a:cubicBezTo>
                <a:cubicBezTo>
                  <a:pt x="738" y="0"/>
                  <a:pt x="589" y="0"/>
                  <a:pt x="439" y="55"/>
                </a:cubicBezTo>
                <a:close/>
                <a:moveTo>
                  <a:pt x="451" y="488"/>
                </a:moveTo>
                <a:cubicBezTo>
                  <a:pt x="461" y="489"/>
                  <a:pt x="461" y="489"/>
                  <a:pt x="464" y="480"/>
                </a:cubicBezTo>
                <a:cubicBezTo>
                  <a:pt x="469" y="463"/>
                  <a:pt x="475" y="447"/>
                  <a:pt x="482" y="431"/>
                </a:cubicBezTo>
                <a:cubicBezTo>
                  <a:pt x="486" y="421"/>
                  <a:pt x="492" y="411"/>
                  <a:pt x="497" y="401"/>
                </a:cubicBezTo>
                <a:cubicBezTo>
                  <a:pt x="499" y="397"/>
                  <a:pt x="502" y="396"/>
                  <a:pt x="506" y="398"/>
                </a:cubicBezTo>
                <a:cubicBezTo>
                  <a:pt x="526" y="411"/>
                  <a:pt x="553" y="405"/>
                  <a:pt x="567" y="385"/>
                </a:cubicBezTo>
                <a:cubicBezTo>
                  <a:pt x="578" y="370"/>
                  <a:pt x="579" y="370"/>
                  <a:pt x="591" y="384"/>
                </a:cubicBezTo>
                <a:cubicBezTo>
                  <a:pt x="603" y="398"/>
                  <a:pt x="623" y="398"/>
                  <a:pt x="635" y="385"/>
                </a:cubicBezTo>
                <a:cubicBezTo>
                  <a:pt x="635" y="384"/>
                  <a:pt x="636" y="383"/>
                  <a:pt x="636" y="382"/>
                </a:cubicBezTo>
                <a:cubicBezTo>
                  <a:pt x="637" y="365"/>
                  <a:pt x="638" y="348"/>
                  <a:pt x="638" y="331"/>
                </a:cubicBezTo>
                <a:cubicBezTo>
                  <a:pt x="585" y="331"/>
                  <a:pt x="532" y="331"/>
                  <a:pt x="478" y="331"/>
                </a:cubicBezTo>
                <a:cubicBezTo>
                  <a:pt x="465" y="383"/>
                  <a:pt x="456" y="435"/>
                  <a:pt x="451" y="488"/>
                </a:cubicBezTo>
                <a:close/>
                <a:moveTo>
                  <a:pt x="288" y="851"/>
                </a:moveTo>
                <a:cubicBezTo>
                  <a:pt x="286" y="843"/>
                  <a:pt x="280" y="843"/>
                  <a:pt x="273" y="843"/>
                </a:cubicBezTo>
                <a:cubicBezTo>
                  <a:pt x="262" y="843"/>
                  <a:pt x="260" y="842"/>
                  <a:pt x="259" y="831"/>
                </a:cubicBezTo>
                <a:cubicBezTo>
                  <a:pt x="257" y="812"/>
                  <a:pt x="249" y="796"/>
                  <a:pt x="234" y="783"/>
                </a:cubicBezTo>
                <a:cubicBezTo>
                  <a:pt x="229" y="778"/>
                  <a:pt x="223" y="773"/>
                  <a:pt x="217" y="769"/>
                </a:cubicBezTo>
                <a:cubicBezTo>
                  <a:pt x="205" y="760"/>
                  <a:pt x="200" y="748"/>
                  <a:pt x="203" y="734"/>
                </a:cubicBezTo>
                <a:cubicBezTo>
                  <a:pt x="207" y="718"/>
                  <a:pt x="213" y="704"/>
                  <a:pt x="218" y="689"/>
                </a:cubicBezTo>
                <a:cubicBezTo>
                  <a:pt x="219" y="686"/>
                  <a:pt x="220" y="684"/>
                  <a:pt x="221" y="682"/>
                </a:cubicBezTo>
                <a:cubicBezTo>
                  <a:pt x="198" y="682"/>
                  <a:pt x="176" y="682"/>
                  <a:pt x="154" y="682"/>
                </a:cubicBezTo>
                <a:cubicBezTo>
                  <a:pt x="152" y="739"/>
                  <a:pt x="156" y="795"/>
                  <a:pt x="167" y="851"/>
                </a:cubicBezTo>
                <a:cubicBezTo>
                  <a:pt x="208" y="851"/>
                  <a:pt x="248" y="851"/>
                  <a:pt x="288" y="851"/>
                </a:cubicBezTo>
                <a:close/>
                <a:moveTo>
                  <a:pt x="978" y="935"/>
                </a:moveTo>
                <a:cubicBezTo>
                  <a:pt x="977" y="934"/>
                  <a:pt x="977" y="933"/>
                  <a:pt x="976" y="933"/>
                </a:cubicBezTo>
                <a:cubicBezTo>
                  <a:pt x="972" y="934"/>
                  <a:pt x="967" y="935"/>
                  <a:pt x="963" y="938"/>
                </a:cubicBezTo>
                <a:cubicBezTo>
                  <a:pt x="956" y="944"/>
                  <a:pt x="950" y="950"/>
                  <a:pt x="943" y="957"/>
                </a:cubicBezTo>
                <a:cubicBezTo>
                  <a:pt x="938" y="962"/>
                  <a:pt x="933" y="968"/>
                  <a:pt x="926" y="973"/>
                </a:cubicBezTo>
                <a:cubicBezTo>
                  <a:pt x="917" y="980"/>
                  <a:pt x="909" y="978"/>
                  <a:pt x="904" y="968"/>
                </a:cubicBezTo>
                <a:cubicBezTo>
                  <a:pt x="900" y="961"/>
                  <a:pt x="897" y="953"/>
                  <a:pt x="896" y="946"/>
                </a:cubicBezTo>
                <a:cubicBezTo>
                  <a:pt x="891" y="917"/>
                  <a:pt x="900" y="890"/>
                  <a:pt x="914" y="865"/>
                </a:cubicBezTo>
                <a:cubicBezTo>
                  <a:pt x="915" y="863"/>
                  <a:pt x="916" y="861"/>
                  <a:pt x="918" y="858"/>
                </a:cubicBezTo>
                <a:cubicBezTo>
                  <a:pt x="899" y="858"/>
                  <a:pt x="880" y="858"/>
                  <a:pt x="862" y="859"/>
                </a:cubicBezTo>
                <a:cubicBezTo>
                  <a:pt x="860" y="859"/>
                  <a:pt x="858" y="862"/>
                  <a:pt x="858" y="863"/>
                </a:cubicBezTo>
                <a:cubicBezTo>
                  <a:pt x="851" y="913"/>
                  <a:pt x="842" y="963"/>
                  <a:pt x="831" y="1012"/>
                </a:cubicBezTo>
                <a:cubicBezTo>
                  <a:pt x="831" y="1014"/>
                  <a:pt x="831" y="1015"/>
                  <a:pt x="831" y="1016"/>
                </a:cubicBezTo>
                <a:cubicBezTo>
                  <a:pt x="832" y="1016"/>
                  <a:pt x="833" y="1016"/>
                  <a:pt x="833" y="1016"/>
                </a:cubicBezTo>
                <a:cubicBezTo>
                  <a:pt x="871" y="1016"/>
                  <a:pt x="909" y="1017"/>
                  <a:pt x="947" y="1016"/>
                </a:cubicBezTo>
                <a:cubicBezTo>
                  <a:pt x="949" y="1016"/>
                  <a:pt x="952" y="1014"/>
                  <a:pt x="953" y="1012"/>
                </a:cubicBezTo>
                <a:cubicBezTo>
                  <a:pt x="956" y="1004"/>
                  <a:pt x="959" y="995"/>
                  <a:pt x="962" y="987"/>
                </a:cubicBezTo>
                <a:cubicBezTo>
                  <a:pt x="967" y="970"/>
                  <a:pt x="973" y="952"/>
                  <a:pt x="978" y="935"/>
                </a:cubicBezTo>
                <a:close/>
                <a:moveTo>
                  <a:pt x="561" y="674"/>
                </a:moveTo>
                <a:cubicBezTo>
                  <a:pt x="561" y="671"/>
                  <a:pt x="562" y="668"/>
                  <a:pt x="562" y="665"/>
                </a:cubicBezTo>
                <a:cubicBezTo>
                  <a:pt x="563" y="652"/>
                  <a:pt x="562" y="642"/>
                  <a:pt x="549" y="635"/>
                </a:cubicBezTo>
                <a:cubicBezTo>
                  <a:pt x="545" y="633"/>
                  <a:pt x="542" y="627"/>
                  <a:pt x="541" y="622"/>
                </a:cubicBezTo>
                <a:cubicBezTo>
                  <a:pt x="537" y="610"/>
                  <a:pt x="541" y="598"/>
                  <a:pt x="545" y="586"/>
                </a:cubicBezTo>
                <a:cubicBezTo>
                  <a:pt x="549" y="575"/>
                  <a:pt x="553" y="564"/>
                  <a:pt x="556" y="552"/>
                </a:cubicBezTo>
                <a:cubicBezTo>
                  <a:pt x="558" y="546"/>
                  <a:pt x="558" y="539"/>
                  <a:pt x="556" y="533"/>
                </a:cubicBezTo>
                <a:cubicBezTo>
                  <a:pt x="553" y="522"/>
                  <a:pt x="546" y="520"/>
                  <a:pt x="539" y="529"/>
                </a:cubicBezTo>
                <a:cubicBezTo>
                  <a:pt x="533" y="536"/>
                  <a:pt x="527" y="544"/>
                  <a:pt x="522" y="552"/>
                </a:cubicBezTo>
                <a:cubicBezTo>
                  <a:pt x="511" y="574"/>
                  <a:pt x="501" y="597"/>
                  <a:pt x="491" y="619"/>
                </a:cubicBezTo>
                <a:cubicBezTo>
                  <a:pt x="489" y="622"/>
                  <a:pt x="488" y="626"/>
                  <a:pt x="486" y="628"/>
                </a:cubicBezTo>
                <a:cubicBezTo>
                  <a:pt x="483" y="633"/>
                  <a:pt x="480" y="633"/>
                  <a:pt x="477" y="628"/>
                </a:cubicBezTo>
                <a:cubicBezTo>
                  <a:pt x="476" y="626"/>
                  <a:pt x="475" y="623"/>
                  <a:pt x="474" y="620"/>
                </a:cubicBezTo>
                <a:cubicBezTo>
                  <a:pt x="471" y="610"/>
                  <a:pt x="468" y="599"/>
                  <a:pt x="466" y="589"/>
                </a:cubicBezTo>
                <a:cubicBezTo>
                  <a:pt x="460" y="564"/>
                  <a:pt x="454" y="540"/>
                  <a:pt x="457" y="515"/>
                </a:cubicBezTo>
                <a:cubicBezTo>
                  <a:pt x="458" y="509"/>
                  <a:pt x="459" y="502"/>
                  <a:pt x="460" y="496"/>
                </a:cubicBezTo>
                <a:cubicBezTo>
                  <a:pt x="450" y="495"/>
                  <a:pt x="450" y="495"/>
                  <a:pt x="449" y="503"/>
                </a:cubicBezTo>
                <a:cubicBezTo>
                  <a:pt x="447" y="546"/>
                  <a:pt x="444" y="590"/>
                  <a:pt x="442" y="634"/>
                </a:cubicBezTo>
                <a:cubicBezTo>
                  <a:pt x="441" y="647"/>
                  <a:pt x="442" y="661"/>
                  <a:pt x="442" y="674"/>
                </a:cubicBezTo>
                <a:cubicBezTo>
                  <a:pt x="482" y="674"/>
                  <a:pt x="521" y="674"/>
                  <a:pt x="561" y="674"/>
                </a:cubicBezTo>
                <a:close/>
                <a:moveTo>
                  <a:pt x="122" y="1023"/>
                </a:moveTo>
                <a:cubicBezTo>
                  <a:pt x="123" y="1025"/>
                  <a:pt x="124" y="1026"/>
                  <a:pt x="124" y="1026"/>
                </a:cubicBezTo>
                <a:cubicBezTo>
                  <a:pt x="157" y="1075"/>
                  <a:pt x="195" y="1118"/>
                  <a:pt x="239" y="1156"/>
                </a:cubicBezTo>
                <a:cubicBezTo>
                  <a:pt x="241" y="1157"/>
                  <a:pt x="244" y="1158"/>
                  <a:pt x="247" y="1158"/>
                </a:cubicBezTo>
                <a:cubicBezTo>
                  <a:pt x="261" y="1159"/>
                  <a:pt x="275" y="1158"/>
                  <a:pt x="289" y="1158"/>
                </a:cubicBezTo>
                <a:cubicBezTo>
                  <a:pt x="294" y="1158"/>
                  <a:pt x="300" y="1158"/>
                  <a:pt x="306" y="1158"/>
                </a:cubicBezTo>
                <a:cubicBezTo>
                  <a:pt x="306" y="1157"/>
                  <a:pt x="306" y="1157"/>
                  <a:pt x="306" y="1157"/>
                </a:cubicBezTo>
                <a:cubicBezTo>
                  <a:pt x="301" y="1151"/>
                  <a:pt x="296" y="1146"/>
                  <a:pt x="291" y="1140"/>
                </a:cubicBezTo>
                <a:cubicBezTo>
                  <a:pt x="262" y="1106"/>
                  <a:pt x="239" y="1069"/>
                  <a:pt x="219" y="1029"/>
                </a:cubicBezTo>
                <a:cubicBezTo>
                  <a:pt x="218" y="1027"/>
                  <a:pt x="215" y="1023"/>
                  <a:pt x="213" y="1023"/>
                </a:cubicBezTo>
                <a:cubicBezTo>
                  <a:pt x="183" y="1023"/>
                  <a:pt x="153" y="1023"/>
                  <a:pt x="122" y="1023"/>
                </a:cubicBezTo>
                <a:close/>
                <a:moveTo>
                  <a:pt x="231" y="323"/>
                </a:moveTo>
                <a:cubicBezTo>
                  <a:pt x="231" y="282"/>
                  <a:pt x="236" y="242"/>
                  <a:pt x="246" y="202"/>
                </a:cubicBezTo>
                <a:cubicBezTo>
                  <a:pt x="248" y="195"/>
                  <a:pt x="248" y="188"/>
                  <a:pt x="250" y="180"/>
                </a:cubicBezTo>
                <a:cubicBezTo>
                  <a:pt x="238" y="179"/>
                  <a:pt x="230" y="179"/>
                  <a:pt x="221" y="187"/>
                </a:cubicBezTo>
                <a:cubicBezTo>
                  <a:pt x="180" y="226"/>
                  <a:pt x="144" y="269"/>
                  <a:pt x="113" y="317"/>
                </a:cubicBezTo>
                <a:cubicBezTo>
                  <a:pt x="112" y="319"/>
                  <a:pt x="111" y="321"/>
                  <a:pt x="110" y="323"/>
                </a:cubicBezTo>
                <a:cubicBezTo>
                  <a:pt x="151" y="323"/>
                  <a:pt x="190" y="323"/>
                  <a:pt x="231" y="323"/>
                </a:cubicBezTo>
                <a:close/>
                <a:moveTo>
                  <a:pt x="996" y="488"/>
                </a:moveTo>
                <a:cubicBezTo>
                  <a:pt x="996" y="487"/>
                  <a:pt x="996" y="487"/>
                  <a:pt x="996" y="486"/>
                </a:cubicBezTo>
                <a:cubicBezTo>
                  <a:pt x="987" y="435"/>
                  <a:pt x="975" y="384"/>
                  <a:pt x="958" y="335"/>
                </a:cubicBezTo>
                <a:cubicBezTo>
                  <a:pt x="957" y="331"/>
                  <a:pt x="955" y="330"/>
                  <a:pt x="952" y="330"/>
                </a:cubicBezTo>
                <a:cubicBezTo>
                  <a:pt x="939" y="331"/>
                  <a:pt x="926" y="331"/>
                  <a:pt x="913" y="330"/>
                </a:cubicBezTo>
                <a:cubicBezTo>
                  <a:pt x="907" y="330"/>
                  <a:pt x="905" y="333"/>
                  <a:pt x="906" y="338"/>
                </a:cubicBezTo>
                <a:cubicBezTo>
                  <a:pt x="908" y="345"/>
                  <a:pt x="910" y="353"/>
                  <a:pt x="914" y="358"/>
                </a:cubicBezTo>
                <a:cubicBezTo>
                  <a:pt x="922" y="369"/>
                  <a:pt x="924" y="380"/>
                  <a:pt x="920" y="393"/>
                </a:cubicBezTo>
                <a:cubicBezTo>
                  <a:pt x="917" y="404"/>
                  <a:pt x="913" y="414"/>
                  <a:pt x="909" y="425"/>
                </a:cubicBezTo>
                <a:cubicBezTo>
                  <a:pt x="902" y="445"/>
                  <a:pt x="902" y="465"/>
                  <a:pt x="914" y="484"/>
                </a:cubicBezTo>
                <a:cubicBezTo>
                  <a:pt x="916" y="487"/>
                  <a:pt x="918" y="488"/>
                  <a:pt x="922" y="488"/>
                </a:cubicBezTo>
                <a:cubicBezTo>
                  <a:pt x="945" y="488"/>
                  <a:pt x="967" y="488"/>
                  <a:pt x="990" y="488"/>
                </a:cubicBezTo>
                <a:cubicBezTo>
                  <a:pt x="992" y="488"/>
                  <a:pt x="994" y="488"/>
                  <a:pt x="996" y="488"/>
                </a:cubicBezTo>
                <a:close/>
                <a:moveTo>
                  <a:pt x="342" y="681"/>
                </a:moveTo>
                <a:cubicBezTo>
                  <a:pt x="342" y="682"/>
                  <a:pt x="341" y="682"/>
                  <a:pt x="341" y="683"/>
                </a:cubicBezTo>
                <a:cubicBezTo>
                  <a:pt x="345" y="685"/>
                  <a:pt x="349" y="688"/>
                  <a:pt x="353" y="689"/>
                </a:cubicBezTo>
                <a:cubicBezTo>
                  <a:pt x="372" y="699"/>
                  <a:pt x="383" y="714"/>
                  <a:pt x="384" y="736"/>
                </a:cubicBezTo>
                <a:cubicBezTo>
                  <a:pt x="384" y="740"/>
                  <a:pt x="385" y="744"/>
                  <a:pt x="385" y="748"/>
                </a:cubicBezTo>
                <a:cubicBezTo>
                  <a:pt x="385" y="772"/>
                  <a:pt x="385" y="796"/>
                  <a:pt x="384" y="820"/>
                </a:cubicBezTo>
                <a:cubicBezTo>
                  <a:pt x="384" y="830"/>
                  <a:pt x="380" y="840"/>
                  <a:pt x="377" y="851"/>
                </a:cubicBezTo>
                <a:cubicBezTo>
                  <a:pt x="400" y="851"/>
                  <a:pt x="424" y="851"/>
                  <a:pt x="446" y="851"/>
                </a:cubicBezTo>
                <a:cubicBezTo>
                  <a:pt x="442" y="794"/>
                  <a:pt x="438" y="738"/>
                  <a:pt x="434" y="681"/>
                </a:cubicBezTo>
                <a:cubicBezTo>
                  <a:pt x="404" y="681"/>
                  <a:pt x="373" y="681"/>
                  <a:pt x="342" y="681"/>
                </a:cubicBezTo>
                <a:close/>
                <a:moveTo>
                  <a:pt x="575" y="1262"/>
                </a:moveTo>
                <a:cubicBezTo>
                  <a:pt x="578" y="1259"/>
                  <a:pt x="580" y="1256"/>
                  <a:pt x="582" y="1252"/>
                </a:cubicBezTo>
                <a:cubicBezTo>
                  <a:pt x="586" y="1247"/>
                  <a:pt x="589" y="1241"/>
                  <a:pt x="593" y="1235"/>
                </a:cubicBezTo>
                <a:cubicBezTo>
                  <a:pt x="600" y="1226"/>
                  <a:pt x="608" y="1224"/>
                  <a:pt x="617" y="1231"/>
                </a:cubicBezTo>
                <a:cubicBezTo>
                  <a:pt x="626" y="1238"/>
                  <a:pt x="633" y="1245"/>
                  <a:pt x="641" y="1253"/>
                </a:cubicBezTo>
                <a:cubicBezTo>
                  <a:pt x="644" y="1256"/>
                  <a:pt x="647" y="1260"/>
                  <a:pt x="651" y="1262"/>
                </a:cubicBezTo>
                <a:cubicBezTo>
                  <a:pt x="652" y="1263"/>
                  <a:pt x="655" y="1264"/>
                  <a:pt x="657" y="1263"/>
                </a:cubicBezTo>
                <a:cubicBezTo>
                  <a:pt x="658" y="1263"/>
                  <a:pt x="658" y="1260"/>
                  <a:pt x="658" y="1258"/>
                </a:cubicBezTo>
                <a:cubicBezTo>
                  <a:pt x="656" y="1242"/>
                  <a:pt x="655" y="1225"/>
                  <a:pt x="653" y="1209"/>
                </a:cubicBezTo>
                <a:cubicBezTo>
                  <a:pt x="652" y="1195"/>
                  <a:pt x="650" y="1180"/>
                  <a:pt x="649" y="1166"/>
                </a:cubicBezTo>
                <a:cubicBezTo>
                  <a:pt x="609" y="1166"/>
                  <a:pt x="570" y="1166"/>
                  <a:pt x="530" y="1166"/>
                </a:cubicBezTo>
                <a:cubicBezTo>
                  <a:pt x="543" y="1199"/>
                  <a:pt x="557" y="1231"/>
                  <a:pt x="575" y="1262"/>
                </a:cubicBezTo>
                <a:close/>
                <a:moveTo>
                  <a:pt x="977" y="1167"/>
                </a:moveTo>
                <a:cubicBezTo>
                  <a:pt x="977" y="1167"/>
                  <a:pt x="976" y="1166"/>
                  <a:pt x="976" y="1165"/>
                </a:cubicBezTo>
                <a:cubicBezTo>
                  <a:pt x="947" y="1165"/>
                  <a:pt x="917" y="1165"/>
                  <a:pt x="888" y="1165"/>
                </a:cubicBezTo>
                <a:cubicBezTo>
                  <a:pt x="887" y="1165"/>
                  <a:pt x="886" y="1165"/>
                  <a:pt x="885" y="1165"/>
                </a:cubicBezTo>
                <a:cubicBezTo>
                  <a:pt x="883" y="1166"/>
                  <a:pt x="881" y="1167"/>
                  <a:pt x="880" y="1169"/>
                </a:cubicBezTo>
                <a:cubicBezTo>
                  <a:pt x="872" y="1179"/>
                  <a:pt x="865" y="1189"/>
                  <a:pt x="857" y="1200"/>
                </a:cubicBezTo>
                <a:cubicBezTo>
                  <a:pt x="856" y="1202"/>
                  <a:pt x="856" y="1205"/>
                  <a:pt x="857" y="1207"/>
                </a:cubicBezTo>
                <a:cubicBezTo>
                  <a:pt x="859" y="1214"/>
                  <a:pt x="858" y="1221"/>
                  <a:pt x="855" y="1227"/>
                </a:cubicBezTo>
                <a:cubicBezTo>
                  <a:pt x="853" y="1232"/>
                  <a:pt x="850" y="1236"/>
                  <a:pt x="848" y="1240"/>
                </a:cubicBezTo>
                <a:cubicBezTo>
                  <a:pt x="845" y="1248"/>
                  <a:pt x="848" y="1254"/>
                  <a:pt x="856" y="1260"/>
                </a:cubicBezTo>
                <a:cubicBezTo>
                  <a:pt x="863" y="1265"/>
                  <a:pt x="869" y="1266"/>
                  <a:pt x="875" y="1261"/>
                </a:cubicBezTo>
                <a:cubicBezTo>
                  <a:pt x="898" y="1241"/>
                  <a:pt x="920" y="1222"/>
                  <a:pt x="942" y="1202"/>
                </a:cubicBezTo>
                <a:cubicBezTo>
                  <a:pt x="954" y="1191"/>
                  <a:pt x="965" y="1179"/>
                  <a:pt x="977" y="1167"/>
                </a:cubicBezTo>
                <a:close/>
                <a:moveTo>
                  <a:pt x="664" y="1252"/>
                </a:moveTo>
                <a:cubicBezTo>
                  <a:pt x="664" y="1252"/>
                  <a:pt x="665" y="1252"/>
                  <a:pt x="666" y="1252"/>
                </a:cubicBezTo>
                <a:cubicBezTo>
                  <a:pt x="675" y="1237"/>
                  <a:pt x="689" y="1226"/>
                  <a:pt x="705" y="1219"/>
                </a:cubicBezTo>
                <a:cubicBezTo>
                  <a:pt x="722" y="1213"/>
                  <a:pt x="738" y="1207"/>
                  <a:pt x="757" y="1215"/>
                </a:cubicBezTo>
                <a:cubicBezTo>
                  <a:pt x="764" y="1198"/>
                  <a:pt x="770" y="1182"/>
                  <a:pt x="777" y="1166"/>
                </a:cubicBezTo>
                <a:cubicBezTo>
                  <a:pt x="736" y="1166"/>
                  <a:pt x="696" y="1166"/>
                  <a:pt x="656" y="1166"/>
                </a:cubicBezTo>
                <a:cubicBezTo>
                  <a:pt x="658" y="1195"/>
                  <a:pt x="661" y="1224"/>
                  <a:pt x="664" y="1252"/>
                </a:cubicBezTo>
                <a:close/>
                <a:moveTo>
                  <a:pt x="1075" y="1168"/>
                </a:moveTo>
                <a:cubicBezTo>
                  <a:pt x="1075" y="1167"/>
                  <a:pt x="1075" y="1166"/>
                  <a:pt x="1074" y="1166"/>
                </a:cubicBezTo>
                <a:cubicBezTo>
                  <a:pt x="1074" y="1166"/>
                  <a:pt x="1073" y="1165"/>
                  <a:pt x="1072" y="1165"/>
                </a:cubicBezTo>
                <a:cubicBezTo>
                  <a:pt x="1045" y="1165"/>
                  <a:pt x="1018" y="1165"/>
                  <a:pt x="991" y="1166"/>
                </a:cubicBezTo>
                <a:cubicBezTo>
                  <a:pt x="989" y="1166"/>
                  <a:pt x="985" y="1167"/>
                  <a:pt x="984" y="1169"/>
                </a:cubicBezTo>
                <a:cubicBezTo>
                  <a:pt x="956" y="1200"/>
                  <a:pt x="926" y="1228"/>
                  <a:pt x="895" y="1254"/>
                </a:cubicBezTo>
                <a:cubicBezTo>
                  <a:pt x="893" y="1255"/>
                  <a:pt x="892" y="1256"/>
                  <a:pt x="891" y="1257"/>
                </a:cubicBezTo>
                <a:cubicBezTo>
                  <a:pt x="899" y="1255"/>
                  <a:pt x="906" y="1251"/>
                  <a:pt x="913" y="1248"/>
                </a:cubicBezTo>
                <a:cubicBezTo>
                  <a:pt x="919" y="1245"/>
                  <a:pt x="925" y="1246"/>
                  <a:pt x="930" y="1251"/>
                </a:cubicBezTo>
                <a:cubicBezTo>
                  <a:pt x="933" y="1255"/>
                  <a:pt x="936" y="1255"/>
                  <a:pt x="939" y="1252"/>
                </a:cubicBezTo>
                <a:cubicBezTo>
                  <a:pt x="968" y="1236"/>
                  <a:pt x="997" y="1221"/>
                  <a:pt x="1024" y="1204"/>
                </a:cubicBezTo>
                <a:cubicBezTo>
                  <a:pt x="1042" y="1193"/>
                  <a:pt x="1058" y="1180"/>
                  <a:pt x="1075" y="1168"/>
                </a:cubicBezTo>
                <a:close/>
                <a:moveTo>
                  <a:pt x="433" y="1166"/>
                </a:moveTo>
                <a:cubicBezTo>
                  <a:pt x="440" y="1174"/>
                  <a:pt x="445" y="1182"/>
                  <a:pt x="450" y="1190"/>
                </a:cubicBezTo>
                <a:cubicBezTo>
                  <a:pt x="461" y="1207"/>
                  <a:pt x="476" y="1218"/>
                  <a:pt x="495" y="1223"/>
                </a:cubicBezTo>
                <a:cubicBezTo>
                  <a:pt x="512" y="1228"/>
                  <a:pt x="525" y="1239"/>
                  <a:pt x="536" y="1254"/>
                </a:cubicBezTo>
                <a:cubicBezTo>
                  <a:pt x="543" y="1263"/>
                  <a:pt x="553" y="1265"/>
                  <a:pt x="564" y="1267"/>
                </a:cubicBezTo>
                <a:cubicBezTo>
                  <a:pt x="565" y="1267"/>
                  <a:pt x="567" y="1266"/>
                  <a:pt x="569" y="1266"/>
                </a:cubicBezTo>
                <a:cubicBezTo>
                  <a:pt x="568" y="1264"/>
                  <a:pt x="568" y="1263"/>
                  <a:pt x="567" y="1262"/>
                </a:cubicBezTo>
                <a:cubicBezTo>
                  <a:pt x="553" y="1232"/>
                  <a:pt x="539" y="1202"/>
                  <a:pt x="525" y="1171"/>
                </a:cubicBezTo>
                <a:cubicBezTo>
                  <a:pt x="523" y="1167"/>
                  <a:pt x="521" y="1165"/>
                  <a:pt x="516" y="1165"/>
                </a:cubicBezTo>
                <a:cubicBezTo>
                  <a:pt x="491" y="1166"/>
                  <a:pt x="466" y="1165"/>
                  <a:pt x="441" y="1165"/>
                </a:cubicBezTo>
                <a:cubicBezTo>
                  <a:pt x="439" y="1165"/>
                  <a:pt x="437" y="1166"/>
                  <a:pt x="433" y="1166"/>
                </a:cubicBezTo>
                <a:close/>
                <a:moveTo>
                  <a:pt x="324" y="1165"/>
                </a:moveTo>
                <a:cubicBezTo>
                  <a:pt x="326" y="1167"/>
                  <a:pt x="326" y="1168"/>
                  <a:pt x="327" y="1169"/>
                </a:cubicBezTo>
                <a:cubicBezTo>
                  <a:pt x="347" y="1185"/>
                  <a:pt x="366" y="1202"/>
                  <a:pt x="386" y="1217"/>
                </a:cubicBezTo>
                <a:cubicBezTo>
                  <a:pt x="400" y="1227"/>
                  <a:pt x="415" y="1235"/>
                  <a:pt x="430" y="1243"/>
                </a:cubicBezTo>
                <a:cubicBezTo>
                  <a:pt x="434" y="1245"/>
                  <a:pt x="448" y="1244"/>
                  <a:pt x="448" y="1242"/>
                </a:cubicBezTo>
                <a:cubicBezTo>
                  <a:pt x="449" y="1238"/>
                  <a:pt x="448" y="1233"/>
                  <a:pt x="447" y="1229"/>
                </a:cubicBezTo>
                <a:cubicBezTo>
                  <a:pt x="446" y="1223"/>
                  <a:pt x="443" y="1217"/>
                  <a:pt x="442" y="1211"/>
                </a:cubicBezTo>
                <a:cubicBezTo>
                  <a:pt x="441" y="1206"/>
                  <a:pt x="443" y="1203"/>
                  <a:pt x="449" y="1204"/>
                </a:cubicBezTo>
                <a:cubicBezTo>
                  <a:pt x="450" y="1204"/>
                  <a:pt x="451" y="1204"/>
                  <a:pt x="452" y="1204"/>
                </a:cubicBezTo>
                <a:cubicBezTo>
                  <a:pt x="444" y="1192"/>
                  <a:pt x="435" y="1180"/>
                  <a:pt x="427" y="1168"/>
                </a:cubicBezTo>
                <a:cubicBezTo>
                  <a:pt x="425" y="1167"/>
                  <a:pt x="422" y="1166"/>
                  <a:pt x="420" y="1166"/>
                </a:cubicBezTo>
                <a:cubicBezTo>
                  <a:pt x="405" y="1165"/>
                  <a:pt x="390" y="1165"/>
                  <a:pt x="374" y="1165"/>
                </a:cubicBezTo>
                <a:cubicBezTo>
                  <a:pt x="358" y="1165"/>
                  <a:pt x="342" y="1165"/>
                  <a:pt x="324" y="1165"/>
                </a:cubicBezTo>
                <a:close/>
                <a:moveTo>
                  <a:pt x="507" y="323"/>
                </a:moveTo>
                <a:cubicBezTo>
                  <a:pt x="492" y="308"/>
                  <a:pt x="491" y="298"/>
                  <a:pt x="505" y="282"/>
                </a:cubicBezTo>
                <a:cubicBezTo>
                  <a:pt x="510" y="276"/>
                  <a:pt x="517" y="271"/>
                  <a:pt x="523" y="264"/>
                </a:cubicBezTo>
                <a:cubicBezTo>
                  <a:pt x="531" y="256"/>
                  <a:pt x="538" y="248"/>
                  <a:pt x="546" y="240"/>
                </a:cubicBezTo>
                <a:cubicBezTo>
                  <a:pt x="549" y="236"/>
                  <a:pt x="553" y="234"/>
                  <a:pt x="557" y="232"/>
                </a:cubicBezTo>
                <a:cubicBezTo>
                  <a:pt x="561" y="229"/>
                  <a:pt x="565" y="228"/>
                  <a:pt x="569" y="227"/>
                </a:cubicBezTo>
                <a:cubicBezTo>
                  <a:pt x="580" y="222"/>
                  <a:pt x="582" y="216"/>
                  <a:pt x="579" y="206"/>
                </a:cubicBezTo>
                <a:cubicBezTo>
                  <a:pt x="576" y="197"/>
                  <a:pt x="573" y="189"/>
                  <a:pt x="570" y="179"/>
                </a:cubicBezTo>
                <a:cubicBezTo>
                  <a:pt x="560" y="179"/>
                  <a:pt x="549" y="180"/>
                  <a:pt x="537" y="179"/>
                </a:cubicBezTo>
                <a:cubicBezTo>
                  <a:pt x="532" y="179"/>
                  <a:pt x="529" y="181"/>
                  <a:pt x="527" y="186"/>
                </a:cubicBezTo>
                <a:cubicBezTo>
                  <a:pt x="508" y="229"/>
                  <a:pt x="493" y="273"/>
                  <a:pt x="481" y="318"/>
                </a:cubicBezTo>
                <a:cubicBezTo>
                  <a:pt x="481" y="320"/>
                  <a:pt x="481" y="321"/>
                  <a:pt x="481" y="323"/>
                </a:cubicBezTo>
                <a:cubicBezTo>
                  <a:pt x="489" y="323"/>
                  <a:pt x="497" y="323"/>
                  <a:pt x="507" y="323"/>
                </a:cubicBezTo>
                <a:close/>
                <a:moveTo>
                  <a:pt x="421" y="1247"/>
                </a:moveTo>
                <a:cubicBezTo>
                  <a:pt x="421" y="1246"/>
                  <a:pt x="420" y="1246"/>
                  <a:pt x="420" y="1245"/>
                </a:cubicBezTo>
                <a:cubicBezTo>
                  <a:pt x="381" y="1225"/>
                  <a:pt x="347" y="1199"/>
                  <a:pt x="317" y="1168"/>
                </a:cubicBezTo>
                <a:cubicBezTo>
                  <a:pt x="315" y="1167"/>
                  <a:pt x="312" y="1166"/>
                  <a:pt x="309" y="1166"/>
                </a:cubicBezTo>
                <a:cubicBezTo>
                  <a:pt x="295" y="1165"/>
                  <a:pt x="280" y="1165"/>
                  <a:pt x="265" y="1165"/>
                </a:cubicBezTo>
                <a:cubicBezTo>
                  <a:pt x="261" y="1165"/>
                  <a:pt x="257" y="1165"/>
                  <a:pt x="252" y="1165"/>
                </a:cubicBezTo>
                <a:cubicBezTo>
                  <a:pt x="252" y="1167"/>
                  <a:pt x="252" y="1167"/>
                  <a:pt x="253" y="1167"/>
                </a:cubicBezTo>
                <a:cubicBezTo>
                  <a:pt x="297" y="1204"/>
                  <a:pt x="346" y="1234"/>
                  <a:pt x="398" y="1257"/>
                </a:cubicBezTo>
                <a:cubicBezTo>
                  <a:pt x="399" y="1258"/>
                  <a:pt x="401" y="1258"/>
                  <a:pt x="402" y="1258"/>
                </a:cubicBezTo>
                <a:cubicBezTo>
                  <a:pt x="409" y="1254"/>
                  <a:pt x="415" y="1250"/>
                  <a:pt x="421" y="1247"/>
                </a:cubicBezTo>
                <a:close/>
                <a:moveTo>
                  <a:pt x="388" y="181"/>
                </a:moveTo>
                <a:cubicBezTo>
                  <a:pt x="388" y="181"/>
                  <a:pt x="387" y="180"/>
                  <a:pt x="387" y="179"/>
                </a:cubicBezTo>
                <a:cubicBezTo>
                  <a:pt x="375" y="179"/>
                  <a:pt x="363" y="180"/>
                  <a:pt x="351" y="179"/>
                </a:cubicBezTo>
                <a:cubicBezTo>
                  <a:pt x="347" y="179"/>
                  <a:pt x="343" y="181"/>
                  <a:pt x="341" y="184"/>
                </a:cubicBezTo>
                <a:cubicBezTo>
                  <a:pt x="331" y="197"/>
                  <a:pt x="326" y="212"/>
                  <a:pt x="324" y="229"/>
                </a:cubicBezTo>
                <a:cubicBezTo>
                  <a:pt x="323" y="239"/>
                  <a:pt x="326" y="243"/>
                  <a:pt x="336" y="246"/>
                </a:cubicBezTo>
                <a:cubicBezTo>
                  <a:pt x="341" y="248"/>
                  <a:pt x="347" y="249"/>
                  <a:pt x="352" y="252"/>
                </a:cubicBezTo>
                <a:cubicBezTo>
                  <a:pt x="361" y="255"/>
                  <a:pt x="363" y="261"/>
                  <a:pt x="362" y="270"/>
                </a:cubicBezTo>
                <a:cubicBezTo>
                  <a:pt x="360" y="281"/>
                  <a:pt x="355" y="286"/>
                  <a:pt x="346" y="287"/>
                </a:cubicBezTo>
                <a:cubicBezTo>
                  <a:pt x="341" y="287"/>
                  <a:pt x="335" y="286"/>
                  <a:pt x="331" y="287"/>
                </a:cubicBezTo>
                <a:cubicBezTo>
                  <a:pt x="327" y="288"/>
                  <a:pt x="321" y="289"/>
                  <a:pt x="319" y="292"/>
                </a:cubicBezTo>
                <a:cubicBezTo>
                  <a:pt x="314" y="302"/>
                  <a:pt x="310" y="313"/>
                  <a:pt x="305" y="323"/>
                </a:cubicBezTo>
                <a:cubicBezTo>
                  <a:pt x="317" y="323"/>
                  <a:pt x="328" y="323"/>
                  <a:pt x="340" y="324"/>
                </a:cubicBezTo>
                <a:cubicBezTo>
                  <a:pt x="344" y="324"/>
                  <a:pt x="347" y="322"/>
                  <a:pt x="349" y="318"/>
                </a:cubicBezTo>
                <a:cubicBezTo>
                  <a:pt x="358" y="294"/>
                  <a:pt x="368" y="270"/>
                  <a:pt x="378" y="247"/>
                </a:cubicBezTo>
                <a:cubicBezTo>
                  <a:pt x="379" y="245"/>
                  <a:pt x="379" y="244"/>
                  <a:pt x="380" y="242"/>
                </a:cubicBezTo>
                <a:cubicBezTo>
                  <a:pt x="377" y="241"/>
                  <a:pt x="376" y="240"/>
                  <a:pt x="374" y="240"/>
                </a:cubicBezTo>
                <a:cubicBezTo>
                  <a:pt x="369" y="238"/>
                  <a:pt x="364" y="237"/>
                  <a:pt x="359" y="235"/>
                </a:cubicBezTo>
                <a:cubicBezTo>
                  <a:pt x="349" y="233"/>
                  <a:pt x="348" y="229"/>
                  <a:pt x="355" y="222"/>
                </a:cubicBezTo>
                <a:cubicBezTo>
                  <a:pt x="360" y="215"/>
                  <a:pt x="367" y="209"/>
                  <a:pt x="373" y="202"/>
                </a:cubicBezTo>
                <a:cubicBezTo>
                  <a:pt x="378" y="195"/>
                  <a:pt x="383" y="188"/>
                  <a:pt x="388" y="181"/>
                </a:cubicBezTo>
                <a:close/>
                <a:moveTo>
                  <a:pt x="756" y="488"/>
                </a:moveTo>
                <a:cubicBezTo>
                  <a:pt x="756" y="482"/>
                  <a:pt x="755" y="476"/>
                  <a:pt x="754" y="471"/>
                </a:cubicBezTo>
                <a:cubicBezTo>
                  <a:pt x="748" y="431"/>
                  <a:pt x="719" y="406"/>
                  <a:pt x="679" y="406"/>
                </a:cubicBezTo>
                <a:cubicBezTo>
                  <a:pt x="672" y="406"/>
                  <a:pt x="663" y="405"/>
                  <a:pt x="660" y="414"/>
                </a:cubicBezTo>
                <a:cubicBezTo>
                  <a:pt x="657" y="421"/>
                  <a:pt x="662" y="428"/>
                  <a:pt x="667" y="433"/>
                </a:cubicBezTo>
                <a:cubicBezTo>
                  <a:pt x="677" y="444"/>
                  <a:pt x="690" y="452"/>
                  <a:pt x="704" y="458"/>
                </a:cubicBezTo>
                <a:cubicBezTo>
                  <a:pt x="718" y="464"/>
                  <a:pt x="731" y="470"/>
                  <a:pt x="730" y="488"/>
                </a:cubicBezTo>
                <a:cubicBezTo>
                  <a:pt x="739" y="488"/>
                  <a:pt x="748" y="488"/>
                  <a:pt x="756" y="488"/>
                </a:cubicBezTo>
                <a:close/>
                <a:moveTo>
                  <a:pt x="1088" y="172"/>
                </a:moveTo>
                <a:cubicBezTo>
                  <a:pt x="1086" y="170"/>
                  <a:pt x="1084" y="169"/>
                  <a:pt x="1083" y="168"/>
                </a:cubicBezTo>
                <a:cubicBezTo>
                  <a:pt x="1035" y="127"/>
                  <a:pt x="981" y="93"/>
                  <a:pt x="923" y="68"/>
                </a:cubicBezTo>
                <a:cubicBezTo>
                  <a:pt x="914" y="64"/>
                  <a:pt x="906" y="61"/>
                  <a:pt x="896" y="62"/>
                </a:cubicBezTo>
                <a:cubicBezTo>
                  <a:pt x="890" y="62"/>
                  <a:pt x="884" y="62"/>
                  <a:pt x="878" y="62"/>
                </a:cubicBezTo>
                <a:cubicBezTo>
                  <a:pt x="887" y="70"/>
                  <a:pt x="896" y="76"/>
                  <a:pt x="904" y="83"/>
                </a:cubicBezTo>
                <a:cubicBezTo>
                  <a:pt x="906" y="83"/>
                  <a:pt x="908" y="84"/>
                  <a:pt x="910" y="83"/>
                </a:cubicBezTo>
                <a:cubicBezTo>
                  <a:pt x="920" y="78"/>
                  <a:pt x="925" y="79"/>
                  <a:pt x="933" y="88"/>
                </a:cubicBezTo>
                <a:cubicBezTo>
                  <a:pt x="937" y="94"/>
                  <a:pt x="941" y="100"/>
                  <a:pt x="946" y="106"/>
                </a:cubicBezTo>
                <a:cubicBezTo>
                  <a:pt x="958" y="121"/>
                  <a:pt x="974" y="129"/>
                  <a:pt x="994" y="130"/>
                </a:cubicBezTo>
                <a:cubicBezTo>
                  <a:pt x="1003" y="131"/>
                  <a:pt x="1013" y="133"/>
                  <a:pt x="1021" y="136"/>
                </a:cubicBezTo>
                <a:cubicBezTo>
                  <a:pt x="1041" y="142"/>
                  <a:pt x="1059" y="151"/>
                  <a:pt x="1067" y="172"/>
                </a:cubicBezTo>
                <a:cubicBezTo>
                  <a:pt x="1074" y="172"/>
                  <a:pt x="1080" y="172"/>
                  <a:pt x="1088" y="172"/>
                </a:cubicBezTo>
                <a:close/>
                <a:moveTo>
                  <a:pt x="797" y="62"/>
                </a:moveTo>
                <a:cubicBezTo>
                  <a:pt x="811" y="76"/>
                  <a:pt x="823" y="89"/>
                  <a:pt x="835" y="102"/>
                </a:cubicBezTo>
                <a:cubicBezTo>
                  <a:pt x="837" y="103"/>
                  <a:pt x="838" y="104"/>
                  <a:pt x="840" y="104"/>
                </a:cubicBezTo>
                <a:cubicBezTo>
                  <a:pt x="852" y="110"/>
                  <a:pt x="864" y="116"/>
                  <a:pt x="876" y="122"/>
                </a:cubicBezTo>
                <a:cubicBezTo>
                  <a:pt x="884" y="125"/>
                  <a:pt x="888" y="125"/>
                  <a:pt x="891" y="116"/>
                </a:cubicBezTo>
                <a:cubicBezTo>
                  <a:pt x="894" y="107"/>
                  <a:pt x="898" y="98"/>
                  <a:pt x="901" y="89"/>
                </a:cubicBezTo>
                <a:cubicBezTo>
                  <a:pt x="891" y="81"/>
                  <a:pt x="881" y="73"/>
                  <a:pt x="870" y="66"/>
                </a:cubicBezTo>
                <a:cubicBezTo>
                  <a:pt x="866" y="64"/>
                  <a:pt x="861" y="62"/>
                  <a:pt x="857" y="62"/>
                </a:cubicBezTo>
                <a:cubicBezTo>
                  <a:pt x="842" y="62"/>
                  <a:pt x="828" y="62"/>
                  <a:pt x="813" y="62"/>
                </a:cubicBezTo>
                <a:cubicBezTo>
                  <a:pt x="808" y="62"/>
                  <a:pt x="803" y="62"/>
                  <a:pt x="797" y="62"/>
                </a:cubicBezTo>
                <a:close/>
                <a:moveTo>
                  <a:pt x="532" y="160"/>
                </a:moveTo>
                <a:cubicBezTo>
                  <a:pt x="530" y="156"/>
                  <a:pt x="527" y="153"/>
                  <a:pt x="526" y="150"/>
                </a:cubicBezTo>
                <a:cubicBezTo>
                  <a:pt x="524" y="145"/>
                  <a:pt x="521" y="144"/>
                  <a:pt x="517" y="147"/>
                </a:cubicBezTo>
                <a:cubicBezTo>
                  <a:pt x="514" y="148"/>
                  <a:pt x="512" y="150"/>
                  <a:pt x="509" y="152"/>
                </a:cubicBezTo>
                <a:cubicBezTo>
                  <a:pt x="502" y="156"/>
                  <a:pt x="496" y="160"/>
                  <a:pt x="489" y="163"/>
                </a:cubicBezTo>
                <a:cubicBezTo>
                  <a:pt x="484" y="165"/>
                  <a:pt x="478" y="167"/>
                  <a:pt x="474" y="162"/>
                </a:cubicBezTo>
                <a:cubicBezTo>
                  <a:pt x="471" y="157"/>
                  <a:pt x="476" y="153"/>
                  <a:pt x="479" y="150"/>
                </a:cubicBezTo>
                <a:cubicBezTo>
                  <a:pt x="487" y="142"/>
                  <a:pt x="495" y="133"/>
                  <a:pt x="502" y="125"/>
                </a:cubicBezTo>
                <a:cubicBezTo>
                  <a:pt x="506" y="121"/>
                  <a:pt x="508" y="117"/>
                  <a:pt x="510" y="112"/>
                </a:cubicBezTo>
                <a:cubicBezTo>
                  <a:pt x="512" y="107"/>
                  <a:pt x="509" y="104"/>
                  <a:pt x="504" y="105"/>
                </a:cubicBezTo>
                <a:cubicBezTo>
                  <a:pt x="500" y="106"/>
                  <a:pt x="495" y="108"/>
                  <a:pt x="491" y="110"/>
                </a:cubicBezTo>
                <a:cubicBezTo>
                  <a:pt x="469" y="124"/>
                  <a:pt x="452" y="143"/>
                  <a:pt x="443" y="169"/>
                </a:cubicBezTo>
                <a:cubicBezTo>
                  <a:pt x="443" y="170"/>
                  <a:pt x="443" y="171"/>
                  <a:pt x="443" y="173"/>
                </a:cubicBezTo>
                <a:cubicBezTo>
                  <a:pt x="467" y="173"/>
                  <a:pt x="490" y="172"/>
                  <a:pt x="513" y="173"/>
                </a:cubicBezTo>
                <a:cubicBezTo>
                  <a:pt x="523" y="173"/>
                  <a:pt x="529" y="171"/>
                  <a:pt x="532" y="161"/>
                </a:cubicBezTo>
                <a:cubicBezTo>
                  <a:pt x="532" y="160"/>
                  <a:pt x="532" y="160"/>
                  <a:pt x="532" y="160"/>
                </a:cubicBezTo>
                <a:close/>
                <a:moveTo>
                  <a:pt x="540" y="323"/>
                </a:moveTo>
                <a:cubicBezTo>
                  <a:pt x="574" y="323"/>
                  <a:pt x="606" y="323"/>
                  <a:pt x="639" y="323"/>
                </a:cubicBezTo>
                <a:cubicBezTo>
                  <a:pt x="640" y="300"/>
                  <a:pt x="642" y="276"/>
                  <a:pt x="643" y="253"/>
                </a:cubicBezTo>
                <a:cubicBezTo>
                  <a:pt x="642" y="253"/>
                  <a:pt x="641" y="253"/>
                  <a:pt x="640" y="252"/>
                </a:cubicBezTo>
                <a:cubicBezTo>
                  <a:pt x="638" y="256"/>
                  <a:pt x="636" y="259"/>
                  <a:pt x="635" y="262"/>
                </a:cubicBezTo>
                <a:cubicBezTo>
                  <a:pt x="632" y="269"/>
                  <a:pt x="632" y="276"/>
                  <a:pt x="629" y="283"/>
                </a:cubicBezTo>
                <a:cubicBezTo>
                  <a:pt x="622" y="309"/>
                  <a:pt x="606" y="314"/>
                  <a:pt x="586" y="297"/>
                </a:cubicBezTo>
                <a:cubicBezTo>
                  <a:pt x="577" y="289"/>
                  <a:pt x="572" y="291"/>
                  <a:pt x="565" y="298"/>
                </a:cubicBezTo>
                <a:cubicBezTo>
                  <a:pt x="557" y="306"/>
                  <a:pt x="549" y="314"/>
                  <a:pt x="540" y="323"/>
                </a:cubicBezTo>
                <a:close/>
                <a:moveTo>
                  <a:pt x="763" y="1218"/>
                </a:moveTo>
                <a:cubicBezTo>
                  <a:pt x="768" y="1217"/>
                  <a:pt x="773" y="1216"/>
                  <a:pt x="776" y="1214"/>
                </a:cubicBezTo>
                <a:cubicBezTo>
                  <a:pt x="781" y="1211"/>
                  <a:pt x="785" y="1208"/>
                  <a:pt x="789" y="1204"/>
                </a:cubicBezTo>
                <a:cubicBezTo>
                  <a:pt x="796" y="1198"/>
                  <a:pt x="803" y="1192"/>
                  <a:pt x="810" y="1187"/>
                </a:cubicBezTo>
                <a:cubicBezTo>
                  <a:pt x="824" y="1178"/>
                  <a:pt x="835" y="1179"/>
                  <a:pt x="846" y="1191"/>
                </a:cubicBezTo>
                <a:cubicBezTo>
                  <a:pt x="848" y="1193"/>
                  <a:pt x="849" y="1194"/>
                  <a:pt x="851" y="1197"/>
                </a:cubicBezTo>
                <a:cubicBezTo>
                  <a:pt x="859" y="1186"/>
                  <a:pt x="866" y="1177"/>
                  <a:pt x="873" y="1167"/>
                </a:cubicBezTo>
                <a:cubicBezTo>
                  <a:pt x="872" y="1166"/>
                  <a:pt x="872" y="1166"/>
                  <a:pt x="871" y="1166"/>
                </a:cubicBezTo>
                <a:cubicBezTo>
                  <a:pt x="844" y="1165"/>
                  <a:pt x="816" y="1165"/>
                  <a:pt x="788" y="1166"/>
                </a:cubicBezTo>
                <a:cubicBezTo>
                  <a:pt x="786" y="1166"/>
                  <a:pt x="784" y="1167"/>
                  <a:pt x="784" y="1168"/>
                </a:cubicBezTo>
                <a:cubicBezTo>
                  <a:pt x="777" y="1184"/>
                  <a:pt x="770" y="1200"/>
                  <a:pt x="763" y="1218"/>
                </a:cubicBezTo>
                <a:close/>
                <a:moveTo>
                  <a:pt x="534" y="173"/>
                </a:moveTo>
                <a:cubicBezTo>
                  <a:pt x="547" y="173"/>
                  <a:pt x="558" y="173"/>
                  <a:pt x="570" y="173"/>
                </a:cubicBezTo>
                <a:cubicBezTo>
                  <a:pt x="571" y="173"/>
                  <a:pt x="573" y="172"/>
                  <a:pt x="574" y="171"/>
                </a:cubicBezTo>
                <a:cubicBezTo>
                  <a:pt x="580" y="163"/>
                  <a:pt x="586" y="154"/>
                  <a:pt x="592" y="146"/>
                </a:cubicBezTo>
                <a:cubicBezTo>
                  <a:pt x="603" y="132"/>
                  <a:pt x="602" y="116"/>
                  <a:pt x="597" y="101"/>
                </a:cubicBezTo>
                <a:cubicBezTo>
                  <a:pt x="594" y="93"/>
                  <a:pt x="589" y="93"/>
                  <a:pt x="584" y="99"/>
                </a:cubicBezTo>
                <a:cubicBezTo>
                  <a:pt x="581" y="105"/>
                  <a:pt x="578" y="111"/>
                  <a:pt x="575" y="118"/>
                </a:cubicBezTo>
                <a:cubicBezTo>
                  <a:pt x="570" y="127"/>
                  <a:pt x="566" y="137"/>
                  <a:pt x="561" y="146"/>
                </a:cubicBezTo>
                <a:cubicBezTo>
                  <a:pt x="557" y="151"/>
                  <a:pt x="552" y="157"/>
                  <a:pt x="546" y="158"/>
                </a:cubicBezTo>
                <a:cubicBezTo>
                  <a:pt x="539" y="161"/>
                  <a:pt x="537" y="166"/>
                  <a:pt x="534" y="173"/>
                </a:cubicBezTo>
                <a:close/>
                <a:moveTo>
                  <a:pt x="691" y="62"/>
                </a:moveTo>
                <a:cubicBezTo>
                  <a:pt x="684" y="62"/>
                  <a:pt x="679" y="62"/>
                  <a:pt x="675" y="62"/>
                </a:cubicBezTo>
                <a:cubicBezTo>
                  <a:pt x="673" y="63"/>
                  <a:pt x="671" y="65"/>
                  <a:pt x="670" y="67"/>
                </a:cubicBezTo>
                <a:cubicBezTo>
                  <a:pt x="669" y="71"/>
                  <a:pt x="669" y="76"/>
                  <a:pt x="668" y="81"/>
                </a:cubicBezTo>
                <a:cubicBezTo>
                  <a:pt x="665" y="91"/>
                  <a:pt x="669" y="98"/>
                  <a:pt x="676" y="104"/>
                </a:cubicBezTo>
                <a:cubicBezTo>
                  <a:pt x="680" y="107"/>
                  <a:pt x="685" y="109"/>
                  <a:pt x="690" y="111"/>
                </a:cubicBezTo>
                <a:cubicBezTo>
                  <a:pt x="697" y="113"/>
                  <a:pt x="703" y="112"/>
                  <a:pt x="707" y="105"/>
                </a:cubicBezTo>
                <a:cubicBezTo>
                  <a:pt x="711" y="101"/>
                  <a:pt x="713" y="95"/>
                  <a:pt x="716" y="91"/>
                </a:cubicBezTo>
                <a:cubicBezTo>
                  <a:pt x="721" y="85"/>
                  <a:pt x="719" y="81"/>
                  <a:pt x="715" y="75"/>
                </a:cubicBezTo>
                <a:cubicBezTo>
                  <a:pt x="708" y="65"/>
                  <a:pt x="701" y="59"/>
                  <a:pt x="691" y="62"/>
                </a:cubicBezTo>
                <a:close/>
                <a:moveTo>
                  <a:pt x="857" y="488"/>
                </a:moveTo>
                <a:cubicBezTo>
                  <a:pt x="856" y="479"/>
                  <a:pt x="850" y="474"/>
                  <a:pt x="845" y="469"/>
                </a:cubicBezTo>
                <a:cubicBezTo>
                  <a:pt x="839" y="464"/>
                  <a:pt x="832" y="458"/>
                  <a:pt x="825" y="455"/>
                </a:cubicBezTo>
                <a:cubicBezTo>
                  <a:pt x="818" y="451"/>
                  <a:pt x="813" y="454"/>
                  <a:pt x="812" y="462"/>
                </a:cubicBezTo>
                <a:cubicBezTo>
                  <a:pt x="811" y="469"/>
                  <a:pt x="811" y="477"/>
                  <a:pt x="812" y="485"/>
                </a:cubicBezTo>
                <a:cubicBezTo>
                  <a:pt x="812" y="486"/>
                  <a:pt x="814" y="488"/>
                  <a:pt x="815" y="488"/>
                </a:cubicBezTo>
                <a:cubicBezTo>
                  <a:pt x="829" y="488"/>
                  <a:pt x="842" y="488"/>
                  <a:pt x="857" y="488"/>
                </a:cubicBezTo>
                <a:close/>
                <a:moveTo>
                  <a:pt x="670" y="323"/>
                </a:moveTo>
                <a:cubicBezTo>
                  <a:pt x="669" y="300"/>
                  <a:pt x="664" y="278"/>
                  <a:pt x="651" y="259"/>
                </a:cubicBezTo>
                <a:cubicBezTo>
                  <a:pt x="651" y="259"/>
                  <a:pt x="650" y="259"/>
                  <a:pt x="649" y="260"/>
                </a:cubicBezTo>
                <a:cubicBezTo>
                  <a:pt x="648" y="281"/>
                  <a:pt x="647" y="302"/>
                  <a:pt x="646" y="323"/>
                </a:cubicBezTo>
                <a:cubicBezTo>
                  <a:pt x="654" y="323"/>
                  <a:pt x="661" y="323"/>
                  <a:pt x="670" y="323"/>
                </a:cubicBezTo>
                <a:close/>
                <a:moveTo>
                  <a:pt x="632" y="801"/>
                </a:moveTo>
                <a:cubicBezTo>
                  <a:pt x="632" y="772"/>
                  <a:pt x="632" y="744"/>
                  <a:pt x="632" y="715"/>
                </a:cubicBezTo>
                <a:cubicBezTo>
                  <a:pt x="609" y="743"/>
                  <a:pt x="610" y="778"/>
                  <a:pt x="632" y="801"/>
                </a:cubicBezTo>
                <a:close/>
                <a:moveTo>
                  <a:pt x="766" y="63"/>
                </a:moveTo>
                <a:cubicBezTo>
                  <a:pt x="784" y="74"/>
                  <a:pt x="790" y="95"/>
                  <a:pt x="802" y="108"/>
                </a:cubicBezTo>
                <a:cubicBezTo>
                  <a:pt x="811" y="105"/>
                  <a:pt x="818" y="103"/>
                  <a:pt x="826" y="100"/>
                </a:cubicBezTo>
                <a:cubicBezTo>
                  <a:pt x="816" y="91"/>
                  <a:pt x="806" y="82"/>
                  <a:pt x="797" y="72"/>
                </a:cubicBezTo>
                <a:cubicBezTo>
                  <a:pt x="789" y="63"/>
                  <a:pt x="779" y="60"/>
                  <a:pt x="766" y="63"/>
                </a:cubicBezTo>
                <a:close/>
                <a:moveTo>
                  <a:pt x="933" y="270"/>
                </a:moveTo>
                <a:cubicBezTo>
                  <a:pt x="927" y="289"/>
                  <a:pt x="930" y="309"/>
                  <a:pt x="912" y="323"/>
                </a:cubicBezTo>
                <a:cubicBezTo>
                  <a:pt x="927" y="323"/>
                  <a:pt x="940" y="323"/>
                  <a:pt x="954" y="323"/>
                </a:cubicBezTo>
                <a:cubicBezTo>
                  <a:pt x="947" y="305"/>
                  <a:pt x="940" y="289"/>
                  <a:pt x="933" y="270"/>
                </a:cubicBezTo>
                <a:close/>
                <a:moveTo>
                  <a:pt x="669" y="331"/>
                </a:moveTo>
                <a:cubicBezTo>
                  <a:pt x="661" y="331"/>
                  <a:pt x="653" y="331"/>
                  <a:pt x="645" y="331"/>
                </a:cubicBezTo>
                <a:cubicBezTo>
                  <a:pt x="645" y="346"/>
                  <a:pt x="644" y="361"/>
                  <a:pt x="643" y="375"/>
                </a:cubicBezTo>
                <a:cubicBezTo>
                  <a:pt x="656" y="363"/>
                  <a:pt x="665" y="349"/>
                  <a:pt x="669" y="331"/>
                </a:cubicBezTo>
                <a:close/>
                <a:moveTo>
                  <a:pt x="664" y="63"/>
                </a:moveTo>
                <a:cubicBezTo>
                  <a:pt x="651" y="60"/>
                  <a:pt x="604" y="62"/>
                  <a:pt x="600" y="66"/>
                </a:cubicBezTo>
                <a:cubicBezTo>
                  <a:pt x="607" y="66"/>
                  <a:pt x="613" y="67"/>
                  <a:pt x="619" y="67"/>
                </a:cubicBezTo>
                <a:cubicBezTo>
                  <a:pt x="634" y="68"/>
                  <a:pt x="649" y="66"/>
                  <a:pt x="661" y="79"/>
                </a:cubicBezTo>
                <a:cubicBezTo>
                  <a:pt x="662" y="73"/>
                  <a:pt x="663" y="68"/>
                  <a:pt x="664" y="63"/>
                </a:cubicBezTo>
                <a:close/>
                <a:moveTo>
                  <a:pt x="714" y="63"/>
                </a:moveTo>
                <a:cubicBezTo>
                  <a:pt x="718" y="68"/>
                  <a:pt x="721" y="72"/>
                  <a:pt x="724" y="77"/>
                </a:cubicBezTo>
                <a:cubicBezTo>
                  <a:pt x="730" y="72"/>
                  <a:pt x="735" y="67"/>
                  <a:pt x="741" y="63"/>
                </a:cubicBezTo>
                <a:cubicBezTo>
                  <a:pt x="732" y="63"/>
                  <a:pt x="723" y="63"/>
                  <a:pt x="714" y="63"/>
                </a:cubicBezTo>
                <a:close/>
                <a:moveTo>
                  <a:pt x="389" y="173"/>
                </a:moveTo>
                <a:cubicBezTo>
                  <a:pt x="389" y="172"/>
                  <a:pt x="389" y="171"/>
                  <a:pt x="389" y="171"/>
                </a:cubicBezTo>
                <a:cubicBezTo>
                  <a:pt x="380" y="168"/>
                  <a:pt x="370" y="170"/>
                  <a:pt x="361" y="173"/>
                </a:cubicBezTo>
                <a:cubicBezTo>
                  <a:pt x="370" y="173"/>
                  <a:pt x="380" y="173"/>
                  <a:pt x="389" y="173"/>
                </a:cubicBezTo>
                <a:close/>
              </a:path>
            </a:pathLst>
          </a:custGeom>
          <a:solidFill>
            <a:srgbClr val="E1E9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Segoe UI Light" panose="020B0502040204020203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68D58B0-DDCB-4CB9-9A5C-8796256A0840}"/>
              </a:ext>
            </a:extLst>
          </p:cNvPr>
          <p:cNvGrpSpPr/>
          <p:nvPr/>
        </p:nvGrpSpPr>
        <p:grpSpPr>
          <a:xfrm>
            <a:off x="4890200" y="2951480"/>
            <a:ext cx="2676997" cy="2676997"/>
            <a:chOff x="6918416" y="1704585"/>
            <a:chExt cx="4300600" cy="4300600"/>
          </a:xfrm>
        </p:grpSpPr>
        <p:sp>
          <p:nvSpPr>
            <p:cNvPr id="36" name="Freeform 71">
              <a:extLst>
                <a:ext uri="{FF2B5EF4-FFF2-40B4-BE49-F238E27FC236}">
                  <a16:creationId xmlns:a16="http://schemas.microsoft.com/office/drawing/2014/main" id="{8D670940-910C-406E-9334-241EF20E6C2D}"/>
                </a:ext>
              </a:extLst>
            </p:cNvPr>
            <p:cNvSpPr/>
            <p:nvPr/>
          </p:nvSpPr>
          <p:spPr>
            <a:xfrm>
              <a:off x="6918416" y="1704585"/>
              <a:ext cx="2101760" cy="2101760"/>
            </a:xfrm>
            <a:custGeom>
              <a:avLst/>
              <a:gdLst>
                <a:gd name="connsiteX0" fmla="*/ 0 w 3174813"/>
                <a:gd name="connsiteY0" fmla="*/ 3174813 h 3174813"/>
                <a:gd name="connsiteX1" fmla="*/ 3174813 w 3174813"/>
                <a:gd name="connsiteY1" fmla="*/ 0 h 3174813"/>
                <a:gd name="connsiteX2" fmla="*/ 3174813 w 3174813"/>
                <a:gd name="connsiteY2" fmla="*/ 3174813 h 3174813"/>
                <a:gd name="connsiteX3" fmla="*/ 0 w 3174813"/>
                <a:gd name="connsiteY3" fmla="*/ 3174813 h 317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74813" h="3174813">
                  <a:moveTo>
                    <a:pt x="0" y="3174813"/>
                  </a:moveTo>
                  <a:cubicBezTo>
                    <a:pt x="0" y="1421412"/>
                    <a:pt x="1421412" y="0"/>
                    <a:pt x="3174813" y="0"/>
                  </a:cubicBezTo>
                  <a:lnTo>
                    <a:pt x="3174813" y="3174813"/>
                  </a:lnTo>
                  <a:lnTo>
                    <a:pt x="0" y="3174813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</a:ln>
            <a:effectLst/>
          </p:spPr>
          <p:txBody>
            <a:bodyPr tIns="0" bIns="274320" rtlCol="0" anchor="b"/>
            <a:lstStyle/>
            <a:p>
              <a:pPr algn="ctr" defTabSz="1219170"/>
              <a:endParaRPr lang="en-US" sz="1100" kern="0" dirty="0">
                <a:solidFill>
                  <a:srgbClr val="FFFFFF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37" name="Freeform 72">
              <a:extLst>
                <a:ext uri="{FF2B5EF4-FFF2-40B4-BE49-F238E27FC236}">
                  <a16:creationId xmlns:a16="http://schemas.microsoft.com/office/drawing/2014/main" id="{1370911F-14DE-4716-BCDA-475483DF4395}"/>
                </a:ext>
              </a:extLst>
            </p:cNvPr>
            <p:cNvSpPr/>
            <p:nvPr/>
          </p:nvSpPr>
          <p:spPr>
            <a:xfrm>
              <a:off x="9117256" y="1704585"/>
              <a:ext cx="2101760" cy="2101760"/>
            </a:xfrm>
            <a:custGeom>
              <a:avLst/>
              <a:gdLst>
                <a:gd name="connsiteX0" fmla="*/ 0 w 3174813"/>
                <a:gd name="connsiteY0" fmla="*/ 3174813 h 3174813"/>
                <a:gd name="connsiteX1" fmla="*/ 3174813 w 3174813"/>
                <a:gd name="connsiteY1" fmla="*/ 0 h 3174813"/>
                <a:gd name="connsiteX2" fmla="*/ 3174813 w 3174813"/>
                <a:gd name="connsiteY2" fmla="*/ 3174813 h 3174813"/>
                <a:gd name="connsiteX3" fmla="*/ 0 w 3174813"/>
                <a:gd name="connsiteY3" fmla="*/ 3174813 h 317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74813" h="3174813">
                  <a:moveTo>
                    <a:pt x="0" y="0"/>
                  </a:moveTo>
                  <a:cubicBezTo>
                    <a:pt x="1753401" y="0"/>
                    <a:pt x="3174813" y="1421412"/>
                    <a:pt x="3174813" y="3174813"/>
                  </a:cubicBezTo>
                  <a:lnTo>
                    <a:pt x="0" y="31748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12700" cap="flat" cmpd="sng" algn="ctr">
              <a:noFill/>
              <a:prstDash val="solid"/>
            </a:ln>
            <a:effectLst/>
          </p:spPr>
          <p:txBody>
            <a:bodyPr tIns="0" bIns="274320" rtlCol="0" anchor="b"/>
            <a:lstStyle/>
            <a:p>
              <a:pPr algn="ctr" defTabSz="1219170"/>
              <a:endParaRPr lang="en-US" sz="1100" kern="0" dirty="0">
                <a:solidFill>
                  <a:srgbClr val="FFFFFF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38" name="Freeform 73">
              <a:extLst>
                <a:ext uri="{FF2B5EF4-FFF2-40B4-BE49-F238E27FC236}">
                  <a16:creationId xmlns:a16="http://schemas.microsoft.com/office/drawing/2014/main" id="{58981A92-ABAD-4B57-AF06-E9B8B426FB16}"/>
                </a:ext>
              </a:extLst>
            </p:cNvPr>
            <p:cNvSpPr/>
            <p:nvPr/>
          </p:nvSpPr>
          <p:spPr>
            <a:xfrm>
              <a:off x="9117256" y="3903424"/>
              <a:ext cx="2101760" cy="2101761"/>
            </a:xfrm>
            <a:custGeom>
              <a:avLst/>
              <a:gdLst>
                <a:gd name="connsiteX0" fmla="*/ 0 w 3174813"/>
                <a:gd name="connsiteY0" fmla="*/ 3174813 h 3174813"/>
                <a:gd name="connsiteX1" fmla="*/ 3174813 w 3174813"/>
                <a:gd name="connsiteY1" fmla="*/ 0 h 3174813"/>
                <a:gd name="connsiteX2" fmla="*/ 3174813 w 3174813"/>
                <a:gd name="connsiteY2" fmla="*/ 3174813 h 3174813"/>
                <a:gd name="connsiteX3" fmla="*/ 0 w 3174813"/>
                <a:gd name="connsiteY3" fmla="*/ 3174813 h 317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74813" h="3174813">
                  <a:moveTo>
                    <a:pt x="3174813" y="0"/>
                  </a:moveTo>
                  <a:cubicBezTo>
                    <a:pt x="3174813" y="1753401"/>
                    <a:pt x="1753401" y="3174813"/>
                    <a:pt x="0" y="3174813"/>
                  </a:cubicBezTo>
                  <a:lnTo>
                    <a:pt x="0" y="0"/>
                  </a:lnTo>
                  <a:lnTo>
                    <a:pt x="3174813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 cmpd="sng" algn="ctr">
              <a:noFill/>
              <a:prstDash val="solid"/>
            </a:ln>
            <a:effectLst/>
          </p:spPr>
          <p:txBody>
            <a:bodyPr tIns="0" bIns="274320" rtlCol="0" anchor="b"/>
            <a:lstStyle/>
            <a:p>
              <a:pPr algn="ctr" defTabSz="1219170"/>
              <a:endParaRPr lang="en-US" sz="1100" kern="0" dirty="0">
                <a:solidFill>
                  <a:srgbClr val="FFFFFF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39" name="Freeform 74">
              <a:extLst>
                <a:ext uri="{FF2B5EF4-FFF2-40B4-BE49-F238E27FC236}">
                  <a16:creationId xmlns:a16="http://schemas.microsoft.com/office/drawing/2014/main" id="{CCB0691E-FE16-4428-8215-BB0F90995108}"/>
                </a:ext>
              </a:extLst>
            </p:cNvPr>
            <p:cNvSpPr/>
            <p:nvPr/>
          </p:nvSpPr>
          <p:spPr>
            <a:xfrm>
              <a:off x="6918416" y="3903425"/>
              <a:ext cx="2101760" cy="2101760"/>
            </a:xfrm>
            <a:custGeom>
              <a:avLst/>
              <a:gdLst>
                <a:gd name="connsiteX0" fmla="*/ 0 w 3174813"/>
                <a:gd name="connsiteY0" fmla="*/ 3174813 h 3174813"/>
                <a:gd name="connsiteX1" fmla="*/ 3174813 w 3174813"/>
                <a:gd name="connsiteY1" fmla="*/ 0 h 3174813"/>
                <a:gd name="connsiteX2" fmla="*/ 3174813 w 3174813"/>
                <a:gd name="connsiteY2" fmla="*/ 3174813 h 3174813"/>
                <a:gd name="connsiteX3" fmla="*/ 0 w 3174813"/>
                <a:gd name="connsiteY3" fmla="*/ 3174813 h 317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74813" h="3174813">
                  <a:moveTo>
                    <a:pt x="3174813" y="3174813"/>
                  </a:moveTo>
                  <a:cubicBezTo>
                    <a:pt x="1421412" y="3174813"/>
                    <a:pt x="0" y="1753401"/>
                    <a:pt x="0" y="0"/>
                  </a:cubicBezTo>
                  <a:lnTo>
                    <a:pt x="3174813" y="0"/>
                  </a:lnTo>
                  <a:lnTo>
                    <a:pt x="3174813" y="3174813"/>
                  </a:lnTo>
                  <a:close/>
                </a:path>
              </a:pathLst>
            </a:custGeom>
            <a:solidFill>
              <a:schemeClr val="accent2"/>
            </a:solidFill>
            <a:ln w="12700" cap="flat" cmpd="sng" algn="ctr">
              <a:noFill/>
              <a:prstDash val="solid"/>
            </a:ln>
            <a:effectLst/>
          </p:spPr>
          <p:txBody>
            <a:bodyPr tIns="0" bIns="274320" rtlCol="0" anchor="b"/>
            <a:lstStyle/>
            <a:p>
              <a:pPr algn="ctr" defTabSz="1219170"/>
              <a:endParaRPr lang="en-US" sz="1100" kern="0" dirty="0">
                <a:solidFill>
                  <a:srgbClr val="FFFFFF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40" name="Circular Arrow 75">
              <a:extLst>
                <a:ext uri="{FF2B5EF4-FFF2-40B4-BE49-F238E27FC236}">
                  <a16:creationId xmlns:a16="http://schemas.microsoft.com/office/drawing/2014/main" id="{91D8AD7E-4796-4D7F-97E2-DDFD25BC40A2}"/>
                </a:ext>
              </a:extLst>
            </p:cNvPr>
            <p:cNvSpPr/>
            <p:nvPr/>
          </p:nvSpPr>
          <p:spPr>
            <a:xfrm>
              <a:off x="8705884" y="3418030"/>
              <a:ext cx="725665" cy="631014"/>
            </a:xfrm>
            <a:prstGeom prst="circularArrow">
              <a:avLst/>
            </a:prstGeom>
            <a:solidFill>
              <a:schemeClr val="bg1">
                <a:lumMod val="50000"/>
              </a:schemeClr>
            </a:solidFill>
            <a:scene3d>
              <a:camera prst="orthographicFront"/>
              <a:lightRig rig="soft" dir="t"/>
              <a:backdrop>
                <a:anchor x="0" y="0" z="-210000"/>
                <a:norm dx="0" dy="0" dz="914400"/>
                <a:up dx="0" dy="914400" dz="0"/>
              </a:backdrop>
            </a:scene3d>
            <a:sp3d prstMaterial="matte"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Circular Arrow 76">
              <a:extLst>
                <a:ext uri="{FF2B5EF4-FFF2-40B4-BE49-F238E27FC236}">
                  <a16:creationId xmlns:a16="http://schemas.microsoft.com/office/drawing/2014/main" id="{0FF273BE-E422-46E1-A92B-B3CACE1522D2}"/>
                </a:ext>
              </a:extLst>
            </p:cNvPr>
            <p:cNvSpPr/>
            <p:nvPr/>
          </p:nvSpPr>
          <p:spPr>
            <a:xfrm rot="10800000">
              <a:off x="8705884" y="3660727"/>
              <a:ext cx="725665" cy="631014"/>
            </a:xfrm>
            <a:prstGeom prst="circularArrow">
              <a:avLst/>
            </a:prstGeom>
            <a:solidFill>
              <a:schemeClr val="bg1">
                <a:lumMod val="50000"/>
              </a:schemeClr>
            </a:solidFill>
            <a:scene3d>
              <a:camera prst="orthographicFront"/>
              <a:lightRig rig="soft" dir="t"/>
              <a:backdrop>
                <a:anchor x="0" y="0" z="-210000"/>
                <a:norm dx="0" dy="0" dz="914400"/>
                <a:up dx="0" dy="914400" dz="0"/>
              </a:backdrop>
            </a:scene3d>
            <a:sp3d prstMaterial="matte"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33A3287-1D0F-4D47-B764-99EDBEDF4CD6}"/>
                </a:ext>
              </a:extLst>
            </p:cNvPr>
            <p:cNvSpPr/>
            <p:nvPr/>
          </p:nvSpPr>
          <p:spPr>
            <a:xfrm>
              <a:off x="7402026" y="2754543"/>
              <a:ext cx="1306155" cy="692221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sz="1100" b="1" dirty="0">
                  <a:solidFill>
                    <a:srgbClr val="FFFFFF"/>
                  </a:solidFill>
                  <a:latin typeface="Segoe UI Light" panose="020B0502040204020203" pitchFamily="34" charset="0"/>
                  <a:cs typeface="Questrial" panose="02000000000000000000" pitchFamily="2" charset="0"/>
                </a:rPr>
                <a:t>KEYWORD</a:t>
              </a:r>
            </a:p>
            <a:p>
              <a:pPr algn="ctr"/>
              <a:r>
                <a:rPr lang="en-US" sz="1100" b="1" dirty="0">
                  <a:solidFill>
                    <a:srgbClr val="FFFFFF"/>
                  </a:solidFill>
                  <a:latin typeface="Segoe UI Light" panose="020B0502040204020203" pitchFamily="34" charset="0"/>
                  <a:cs typeface="Questrial" panose="02000000000000000000" pitchFamily="2" charset="0"/>
                </a:rPr>
                <a:t>HERE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956681C-461C-439B-9F74-7D9A246E99CB}"/>
                </a:ext>
              </a:extLst>
            </p:cNvPr>
            <p:cNvSpPr/>
            <p:nvPr/>
          </p:nvSpPr>
          <p:spPr>
            <a:xfrm>
              <a:off x="9416370" y="2754543"/>
              <a:ext cx="1306155" cy="692221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sz="1100" b="1" dirty="0">
                  <a:solidFill>
                    <a:srgbClr val="FFFFFF"/>
                  </a:solidFill>
                  <a:latin typeface="Segoe UI Light" panose="020B0502040204020203" pitchFamily="34" charset="0"/>
                  <a:cs typeface="Questrial" panose="02000000000000000000" pitchFamily="2" charset="0"/>
                </a:rPr>
                <a:t>KEYWORD</a:t>
              </a:r>
            </a:p>
            <a:p>
              <a:pPr algn="ctr"/>
              <a:r>
                <a:rPr lang="en-US" sz="1100" b="1" dirty="0">
                  <a:solidFill>
                    <a:srgbClr val="FFFFFF"/>
                  </a:solidFill>
                  <a:latin typeface="Segoe UI Light" panose="020B0502040204020203" pitchFamily="34" charset="0"/>
                  <a:cs typeface="Questrial" panose="02000000000000000000" pitchFamily="2" charset="0"/>
                </a:rPr>
                <a:t>HERE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2A79DF0-C49E-466C-BA3A-86FE42A6DEE0}"/>
                </a:ext>
              </a:extLst>
            </p:cNvPr>
            <p:cNvSpPr/>
            <p:nvPr/>
          </p:nvSpPr>
          <p:spPr>
            <a:xfrm>
              <a:off x="7414905" y="4354805"/>
              <a:ext cx="1306155" cy="692221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sz="1100" b="1" dirty="0">
                  <a:solidFill>
                    <a:srgbClr val="FFFFFF"/>
                  </a:solidFill>
                  <a:latin typeface="Segoe UI Light" panose="020B0502040204020203" pitchFamily="34" charset="0"/>
                  <a:cs typeface="Questrial" panose="02000000000000000000" pitchFamily="2" charset="0"/>
                </a:rPr>
                <a:t>KEYWORD</a:t>
              </a:r>
            </a:p>
            <a:p>
              <a:pPr algn="ctr"/>
              <a:r>
                <a:rPr lang="en-US" sz="1100" b="1" dirty="0">
                  <a:solidFill>
                    <a:srgbClr val="FFFFFF"/>
                  </a:solidFill>
                  <a:latin typeface="Segoe UI Light" panose="020B0502040204020203" pitchFamily="34" charset="0"/>
                  <a:cs typeface="Questrial" panose="02000000000000000000" pitchFamily="2" charset="0"/>
                </a:rPr>
                <a:t>HERE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333CF71-63EA-439F-A67A-1B0A4EBDA0EF}"/>
                </a:ext>
              </a:extLst>
            </p:cNvPr>
            <p:cNvSpPr/>
            <p:nvPr/>
          </p:nvSpPr>
          <p:spPr>
            <a:xfrm>
              <a:off x="9429250" y="4354805"/>
              <a:ext cx="1306155" cy="692221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sz="1100" b="1" dirty="0">
                  <a:solidFill>
                    <a:srgbClr val="FFFFFF"/>
                  </a:solidFill>
                  <a:latin typeface="Segoe UI Light" panose="020B0502040204020203" pitchFamily="34" charset="0"/>
                  <a:cs typeface="Questrial" panose="02000000000000000000" pitchFamily="2" charset="0"/>
                </a:rPr>
                <a:t>KEYWORD</a:t>
              </a:r>
            </a:p>
            <a:p>
              <a:pPr algn="ctr"/>
              <a:r>
                <a:rPr lang="en-US" sz="1100" b="1" dirty="0">
                  <a:solidFill>
                    <a:srgbClr val="FFFFFF"/>
                  </a:solidFill>
                  <a:latin typeface="Segoe UI Light" panose="020B0502040204020203" pitchFamily="34" charset="0"/>
                  <a:cs typeface="Questrial" panose="02000000000000000000" pitchFamily="2" charset="0"/>
                </a:rPr>
                <a:t>HERE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5A142D65-08E1-458C-8920-16EE6C917742}"/>
              </a:ext>
            </a:extLst>
          </p:cNvPr>
          <p:cNvSpPr txBox="1"/>
          <p:nvPr/>
        </p:nvSpPr>
        <p:spPr>
          <a:xfrm>
            <a:off x="8603420" y="3073126"/>
            <a:ext cx="2090941" cy="958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 spring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8DB49F-A287-4837-90E1-C45193C7F588}"/>
              </a:ext>
            </a:extLst>
          </p:cNvPr>
          <p:cNvSpPr txBox="1"/>
          <p:nvPr/>
        </p:nvSpPr>
        <p:spPr>
          <a:xfrm>
            <a:off x="8589049" y="2749777"/>
            <a:ext cx="2090941" cy="30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b="1" dirty="0"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Detail 03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1861BA3-899B-4F0A-88D5-991A74DAF02C}"/>
              </a:ext>
            </a:extLst>
          </p:cNvPr>
          <p:cNvSpPr txBox="1"/>
          <p:nvPr/>
        </p:nvSpPr>
        <p:spPr>
          <a:xfrm>
            <a:off x="8617791" y="4872034"/>
            <a:ext cx="2090941" cy="958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 spring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92BC3A5-5D85-4CDC-AB4D-D08FF1661989}"/>
              </a:ext>
            </a:extLst>
          </p:cNvPr>
          <p:cNvSpPr txBox="1"/>
          <p:nvPr/>
        </p:nvSpPr>
        <p:spPr>
          <a:xfrm>
            <a:off x="8603420" y="4548685"/>
            <a:ext cx="2090941" cy="30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b="1" dirty="0"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Detail 04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6E21908-F5AD-4F16-AAFD-23611C074084}"/>
              </a:ext>
            </a:extLst>
          </p:cNvPr>
          <p:cNvSpPr txBox="1"/>
          <p:nvPr/>
        </p:nvSpPr>
        <p:spPr>
          <a:xfrm>
            <a:off x="1508279" y="3073126"/>
            <a:ext cx="2090941" cy="958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 spring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F620AE2-71A8-4CA6-B702-B219C7974BB7}"/>
              </a:ext>
            </a:extLst>
          </p:cNvPr>
          <p:cNvSpPr txBox="1"/>
          <p:nvPr/>
        </p:nvSpPr>
        <p:spPr>
          <a:xfrm>
            <a:off x="1493908" y="2749777"/>
            <a:ext cx="2090941" cy="30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sz="1200" b="1" dirty="0"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Detail 02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4734899-9674-4032-8F72-1FCBE7BE44D8}"/>
              </a:ext>
            </a:extLst>
          </p:cNvPr>
          <p:cNvSpPr txBox="1"/>
          <p:nvPr/>
        </p:nvSpPr>
        <p:spPr>
          <a:xfrm>
            <a:off x="1522650" y="4872034"/>
            <a:ext cx="2090941" cy="958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 spring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87E402B-A111-4E88-9770-15D74E83BBB5}"/>
              </a:ext>
            </a:extLst>
          </p:cNvPr>
          <p:cNvSpPr txBox="1"/>
          <p:nvPr/>
        </p:nvSpPr>
        <p:spPr>
          <a:xfrm>
            <a:off x="1508279" y="4548685"/>
            <a:ext cx="2090941" cy="30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sz="1200" b="1" dirty="0"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Detail 01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42B478-4FFE-4B54-95DD-ECCE843BE736}"/>
              </a:ext>
            </a:extLst>
          </p:cNvPr>
          <p:cNvSpPr txBox="1"/>
          <p:nvPr/>
        </p:nvSpPr>
        <p:spPr>
          <a:xfrm>
            <a:off x="3684088" y="371959"/>
            <a:ext cx="49023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4800" dirty="0">
                <a:latin typeface="Harlow Solid Italic" panose="04030604020F02020D02" pitchFamily="82" charset="0"/>
              </a:rPr>
              <a:t>About </a:t>
            </a:r>
            <a:r>
              <a:rPr lang="en-US" sz="4800" dirty="0">
                <a:solidFill>
                  <a:schemeClr val="accent2"/>
                </a:solidFill>
                <a:latin typeface="Harlow Solid Italic" panose="04030604020F02020D02" pitchFamily="82" charset="0"/>
              </a:rPr>
              <a:t>Infographic</a:t>
            </a:r>
            <a:endParaRPr lang="id-ID" sz="4800" dirty="0">
              <a:solidFill>
                <a:schemeClr val="accent2"/>
              </a:solidFill>
              <a:latin typeface="Harlow Solid Italic" panose="04030604020F02020D02" pitchFamily="8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46F76BD-EB19-46EF-878C-C4E747AF4510}"/>
              </a:ext>
            </a:extLst>
          </p:cNvPr>
          <p:cNvSpPr txBox="1"/>
          <p:nvPr/>
        </p:nvSpPr>
        <p:spPr>
          <a:xfrm>
            <a:off x="3750606" y="1187567"/>
            <a:ext cx="4769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spc="600" dirty="0">
                <a:solidFill>
                  <a:schemeClr val="bg1">
                    <a:lumMod val="75000"/>
                  </a:schemeClr>
                </a:solidFill>
              </a:rPr>
              <a:t>Creative Presentaiton Template</a:t>
            </a:r>
          </a:p>
        </p:txBody>
      </p:sp>
    </p:spTree>
    <p:extLst>
      <p:ext uri="{BB962C8B-B14F-4D97-AF65-F5344CB8AC3E}">
        <p14:creationId xmlns:p14="http://schemas.microsoft.com/office/powerpoint/2010/main" val="2941236966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8">
            <a:extLst>
              <a:ext uri="{FF2B5EF4-FFF2-40B4-BE49-F238E27FC236}">
                <a16:creationId xmlns:a16="http://schemas.microsoft.com/office/drawing/2014/main" id="{ADD627D3-B747-4794-BD66-5FC321310ED3}"/>
              </a:ext>
            </a:extLst>
          </p:cNvPr>
          <p:cNvSpPr>
            <a:spLocks/>
          </p:cNvSpPr>
          <p:nvPr/>
        </p:nvSpPr>
        <p:spPr bwMode="auto">
          <a:xfrm flipV="1">
            <a:off x="6269080" y="3475057"/>
            <a:ext cx="1238348" cy="1778582"/>
          </a:xfrm>
          <a:custGeom>
            <a:avLst/>
            <a:gdLst>
              <a:gd name="T0" fmla="*/ 1743 w 1743"/>
              <a:gd name="T1" fmla="*/ 1379 h 1506"/>
              <a:gd name="T2" fmla="*/ 0 w 1743"/>
              <a:gd name="T3" fmla="*/ 1506 h 1506"/>
              <a:gd name="T4" fmla="*/ 0 w 1743"/>
              <a:gd name="T5" fmla="*/ 0 h 1506"/>
              <a:gd name="T6" fmla="*/ 1743 w 1743"/>
              <a:gd name="T7" fmla="*/ 127 h 1506"/>
              <a:gd name="T8" fmla="*/ 1743 w 1743"/>
              <a:gd name="T9" fmla="*/ 1379 h 1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43" h="1506">
                <a:moveTo>
                  <a:pt x="1743" y="1379"/>
                </a:moveTo>
                <a:lnTo>
                  <a:pt x="0" y="1506"/>
                </a:lnTo>
                <a:lnTo>
                  <a:pt x="0" y="0"/>
                </a:lnTo>
                <a:lnTo>
                  <a:pt x="1743" y="127"/>
                </a:lnTo>
                <a:lnTo>
                  <a:pt x="1743" y="137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88532" tIns="44266" rIns="88532" bIns="44266" numCol="1" anchor="t" anchorCtr="0" compatLnSpc="1">
            <a:prstTxWarp prst="textNoShape">
              <a:avLst/>
            </a:prstTxWarp>
          </a:bodyPr>
          <a:lstStyle/>
          <a:p>
            <a:endParaRPr lang="en-IN" sz="1743" dirty="0"/>
          </a:p>
        </p:txBody>
      </p:sp>
      <p:sp>
        <p:nvSpPr>
          <p:cNvPr id="5" name="Freeform 8">
            <a:extLst>
              <a:ext uri="{FF2B5EF4-FFF2-40B4-BE49-F238E27FC236}">
                <a16:creationId xmlns:a16="http://schemas.microsoft.com/office/drawing/2014/main" id="{36AE8844-F74C-4441-BE26-B29BDDDEE276}"/>
              </a:ext>
            </a:extLst>
          </p:cNvPr>
          <p:cNvSpPr>
            <a:spLocks/>
          </p:cNvSpPr>
          <p:nvPr/>
        </p:nvSpPr>
        <p:spPr bwMode="auto">
          <a:xfrm flipV="1">
            <a:off x="4281894" y="3475057"/>
            <a:ext cx="1238348" cy="1778582"/>
          </a:xfrm>
          <a:custGeom>
            <a:avLst/>
            <a:gdLst>
              <a:gd name="T0" fmla="*/ 1743 w 1743"/>
              <a:gd name="T1" fmla="*/ 1379 h 1506"/>
              <a:gd name="T2" fmla="*/ 0 w 1743"/>
              <a:gd name="T3" fmla="*/ 1506 h 1506"/>
              <a:gd name="T4" fmla="*/ 0 w 1743"/>
              <a:gd name="T5" fmla="*/ 0 h 1506"/>
              <a:gd name="T6" fmla="*/ 1743 w 1743"/>
              <a:gd name="T7" fmla="*/ 127 h 1506"/>
              <a:gd name="T8" fmla="*/ 1743 w 1743"/>
              <a:gd name="T9" fmla="*/ 1379 h 1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43" h="1506">
                <a:moveTo>
                  <a:pt x="1743" y="1379"/>
                </a:moveTo>
                <a:lnTo>
                  <a:pt x="0" y="1506"/>
                </a:lnTo>
                <a:lnTo>
                  <a:pt x="0" y="0"/>
                </a:lnTo>
                <a:lnTo>
                  <a:pt x="1743" y="127"/>
                </a:lnTo>
                <a:lnTo>
                  <a:pt x="1743" y="137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88532" tIns="44266" rIns="88532" bIns="44266" numCol="1" anchor="t" anchorCtr="0" compatLnSpc="1">
            <a:prstTxWarp prst="textNoShape">
              <a:avLst/>
            </a:prstTxWarp>
          </a:bodyPr>
          <a:lstStyle/>
          <a:p>
            <a:endParaRPr lang="en-IN" sz="1743" dirty="0"/>
          </a:p>
        </p:txBody>
      </p:sp>
      <p:sp>
        <p:nvSpPr>
          <p:cNvPr id="6" name="Freeform 8">
            <a:extLst>
              <a:ext uri="{FF2B5EF4-FFF2-40B4-BE49-F238E27FC236}">
                <a16:creationId xmlns:a16="http://schemas.microsoft.com/office/drawing/2014/main" id="{1E5D36DA-9ED4-4A26-9036-BA5A557BD45A}"/>
              </a:ext>
            </a:extLst>
          </p:cNvPr>
          <p:cNvSpPr>
            <a:spLocks/>
          </p:cNvSpPr>
          <p:nvPr/>
        </p:nvSpPr>
        <p:spPr bwMode="auto">
          <a:xfrm flipV="1">
            <a:off x="2288894" y="3467148"/>
            <a:ext cx="1238348" cy="1791667"/>
          </a:xfrm>
          <a:custGeom>
            <a:avLst/>
            <a:gdLst>
              <a:gd name="T0" fmla="*/ 1743 w 1743"/>
              <a:gd name="T1" fmla="*/ 1379 h 1506"/>
              <a:gd name="T2" fmla="*/ 0 w 1743"/>
              <a:gd name="T3" fmla="*/ 1506 h 1506"/>
              <a:gd name="T4" fmla="*/ 0 w 1743"/>
              <a:gd name="T5" fmla="*/ 0 h 1506"/>
              <a:gd name="T6" fmla="*/ 1743 w 1743"/>
              <a:gd name="T7" fmla="*/ 127 h 1506"/>
              <a:gd name="T8" fmla="*/ 1743 w 1743"/>
              <a:gd name="T9" fmla="*/ 1379 h 1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43" h="1506">
                <a:moveTo>
                  <a:pt x="1743" y="1379"/>
                </a:moveTo>
                <a:lnTo>
                  <a:pt x="0" y="1506"/>
                </a:lnTo>
                <a:lnTo>
                  <a:pt x="0" y="0"/>
                </a:lnTo>
                <a:lnTo>
                  <a:pt x="1743" y="127"/>
                </a:lnTo>
                <a:lnTo>
                  <a:pt x="1743" y="137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88532" tIns="44266" rIns="88532" bIns="44266" numCol="1" anchor="t" anchorCtr="0" compatLnSpc="1">
            <a:prstTxWarp prst="textNoShape">
              <a:avLst/>
            </a:prstTxWarp>
          </a:bodyPr>
          <a:lstStyle/>
          <a:p>
            <a:endParaRPr lang="en-IN" sz="1743" dirty="0"/>
          </a:p>
        </p:txBody>
      </p:sp>
      <p:sp>
        <p:nvSpPr>
          <p:cNvPr id="7" name="Freeform 8">
            <a:extLst>
              <a:ext uri="{FF2B5EF4-FFF2-40B4-BE49-F238E27FC236}">
                <a16:creationId xmlns:a16="http://schemas.microsoft.com/office/drawing/2014/main" id="{A61832DB-35B0-4554-B792-E244629F5071}"/>
              </a:ext>
            </a:extLst>
          </p:cNvPr>
          <p:cNvSpPr>
            <a:spLocks/>
          </p:cNvSpPr>
          <p:nvPr/>
        </p:nvSpPr>
        <p:spPr bwMode="auto">
          <a:xfrm flipV="1">
            <a:off x="8247275" y="3475057"/>
            <a:ext cx="1238348" cy="1778582"/>
          </a:xfrm>
          <a:custGeom>
            <a:avLst/>
            <a:gdLst>
              <a:gd name="T0" fmla="*/ 1743 w 1743"/>
              <a:gd name="T1" fmla="*/ 1379 h 1506"/>
              <a:gd name="T2" fmla="*/ 0 w 1743"/>
              <a:gd name="T3" fmla="*/ 1506 h 1506"/>
              <a:gd name="T4" fmla="*/ 0 w 1743"/>
              <a:gd name="T5" fmla="*/ 0 h 1506"/>
              <a:gd name="T6" fmla="*/ 1743 w 1743"/>
              <a:gd name="T7" fmla="*/ 127 h 1506"/>
              <a:gd name="T8" fmla="*/ 1743 w 1743"/>
              <a:gd name="T9" fmla="*/ 1379 h 1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43" h="1506">
                <a:moveTo>
                  <a:pt x="1743" y="1379"/>
                </a:moveTo>
                <a:lnTo>
                  <a:pt x="0" y="1506"/>
                </a:lnTo>
                <a:lnTo>
                  <a:pt x="0" y="0"/>
                </a:lnTo>
                <a:lnTo>
                  <a:pt x="1743" y="127"/>
                </a:lnTo>
                <a:lnTo>
                  <a:pt x="1743" y="137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88532" tIns="44266" rIns="88532" bIns="44266" numCol="1" anchor="t" anchorCtr="0" compatLnSpc="1">
            <a:prstTxWarp prst="textNoShape">
              <a:avLst/>
            </a:prstTxWarp>
          </a:bodyPr>
          <a:lstStyle/>
          <a:p>
            <a:endParaRPr lang="en-IN" sz="1743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367D39-42CD-44A0-8842-4747CE37581E}"/>
              </a:ext>
            </a:extLst>
          </p:cNvPr>
          <p:cNvSpPr txBox="1"/>
          <p:nvPr/>
        </p:nvSpPr>
        <p:spPr>
          <a:xfrm>
            <a:off x="2342153" y="3767157"/>
            <a:ext cx="11909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Insert Title Here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5FE294-DE95-4FA3-AC98-C9C60FCE774C}"/>
              </a:ext>
            </a:extLst>
          </p:cNvPr>
          <p:cNvSpPr txBox="1"/>
          <p:nvPr/>
        </p:nvSpPr>
        <p:spPr>
          <a:xfrm>
            <a:off x="4338330" y="3767157"/>
            <a:ext cx="11909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Insert Title Here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801A44-E1C3-44CE-93AA-284047F3AFF1}"/>
              </a:ext>
            </a:extLst>
          </p:cNvPr>
          <p:cNvSpPr txBox="1"/>
          <p:nvPr/>
        </p:nvSpPr>
        <p:spPr>
          <a:xfrm>
            <a:off x="6292802" y="3767157"/>
            <a:ext cx="11909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Insert Title Here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DAFBAC-BDB0-4268-A265-EBE968D66200}"/>
              </a:ext>
            </a:extLst>
          </p:cNvPr>
          <p:cNvSpPr txBox="1"/>
          <p:nvPr/>
        </p:nvSpPr>
        <p:spPr>
          <a:xfrm>
            <a:off x="8270997" y="3767157"/>
            <a:ext cx="11909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Insert Title Here</a:t>
            </a:r>
          </a:p>
        </p:txBody>
      </p:sp>
      <p:grpSp>
        <p:nvGrpSpPr>
          <p:cNvPr id="17" name="Group 428">
            <a:extLst>
              <a:ext uri="{FF2B5EF4-FFF2-40B4-BE49-F238E27FC236}">
                <a16:creationId xmlns:a16="http://schemas.microsoft.com/office/drawing/2014/main" id="{452017FF-1B26-4828-91A7-031DA73F731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713417" y="4348628"/>
            <a:ext cx="440167" cy="440167"/>
            <a:chOff x="3226" y="1077"/>
            <a:chExt cx="215" cy="215"/>
          </a:xfrm>
          <a:solidFill>
            <a:schemeClr val="bg1"/>
          </a:solidFill>
        </p:grpSpPr>
        <p:sp>
          <p:nvSpPr>
            <p:cNvPr id="18" name="Freeform 430">
              <a:extLst>
                <a:ext uri="{FF2B5EF4-FFF2-40B4-BE49-F238E27FC236}">
                  <a16:creationId xmlns:a16="http://schemas.microsoft.com/office/drawing/2014/main" id="{5F43FBFC-854C-40E0-89CF-F471F7778F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26" y="1077"/>
              <a:ext cx="215" cy="215"/>
            </a:xfrm>
            <a:custGeom>
              <a:avLst/>
              <a:gdLst>
                <a:gd name="T0" fmla="*/ 1431 w 3440"/>
                <a:gd name="T1" fmla="*/ 254 h 3436"/>
                <a:gd name="T2" fmla="*/ 1076 w 3440"/>
                <a:gd name="T3" fmla="*/ 372 h 3436"/>
                <a:gd name="T4" fmla="*/ 766 w 3440"/>
                <a:gd name="T5" fmla="*/ 571 h 3436"/>
                <a:gd name="T6" fmla="*/ 514 w 3440"/>
                <a:gd name="T7" fmla="*/ 837 h 3436"/>
                <a:gd name="T8" fmla="*/ 335 w 3440"/>
                <a:gd name="T9" fmla="*/ 1159 h 3436"/>
                <a:gd name="T10" fmla="*/ 238 w 3440"/>
                <a:gd name="T11" fmla="*/ 1523 h 3436"/>
                <a:gd name="T12" fmla="*/ 238 w 3440"/>
                <a:gd name="T13" fmla="*/ 1913 h 3436"/>
                <a:gd name="T14" fmla="*/ 335 w 3440"/>
                <a:gd name="T15" fmla="*/ 2277 h 3436"/>
                <a:gd name="T16" fmla="*/ 514 w 3440"/>
                <a:gd name="T17" fmla="*/ 2599 h 3436"/>
                <a:gd name="T18" fmla="*/ 766 w 3440"/>
                <a:gd name="T19" fmla="*/ 2865 h 3436"/>
                <a:gd name="T20" fmla="*/ 1076 w 3440"/>
                <a:gd name="T21" fmla="*/ 3064 h 3436"/>
                <a:gd name="T22" fmla="*/ 1431 w 3440"/>
                <a:gd name="T23" fmla="*/ 3181 h 3436"/>
                <a:gd name="T24" fmla="*/ 1818 w 3440"/>
                <a:gd name="T25" fmla="*/ 3207 h 3436"/>
                <a:gd name="T26" fmla="*/ 2192 w 3440"/>
                <a:gd name="T27" fmla="*/ 3134 h 3436"/>
                <a:gd name="T28" fmla="*/ 2526 w 3440"/>
                <a:gd name="T29" fmla="*/ 2974 h 3436"/>
                <a:gd name="T30" fmla="*/ 2808 w 3440"/>
                <a:gd name="T31" fmla="*/ 2740 h 3436"/>
                <a:gd name="T32" fmla="*/ 3025 w 3440"/>
                <a:gd name="T33" fmla="*/ 2444 h 3436"/>
                <a:gd name="T34" fmla="*/ 3164 w 3440"/>
                <a:gd name="T35" fmla="*/ 2099 h 3436"/>
                <a:gd name="T36" fmla="*/ 3214 w 3440"/>
                <a:gd name="T37" fmla="*/ 1718 h 3436"/>
                <a:gd name="T38" fmla="*/ 3164 w 3440"/>
                <a:gd name="T39" fmla="*/ 1337 h 3436"/>
                <a:gd name="T40" fmla="*/ 3025 w 3440"/>
                <a:gd name="T41" fmla="*/ 992 h 3436"/>
                <a:gd name="T42" fmla="*/ 2808 w 3440"/>
                <a:gd name="T43" fmla="*/ 696 h 3436"/>
                <a:gd name="T44" fmla="*/ 2526 w 3440"/>
                <a:gd name="T45" fmla="*/ 463 h 3436"/>
                <a:gd name="T46" fmla="*/ 2192 w 3440"/>
                <a:gd name="T47" fmla="*/ 303 h 3436"/>
                <a:gd name="T48" fmla="*/ 1818 w 3440"/>
                <a:gd name="T49" fmla="*/ 229 h 3436"/>
                <a:gd name="T50" fmla="*/ 1936 w 3440"/>
                <a:gd name="T51" fmla="*/ 13 h 3436"/>
                <a:gd name="T52" fmla="*/ 2341 w 3440"/>
                <a:gd name="T53" fmla="*/ 116 h 3436"/>
                <a:gd name="T54" fmla="*/ 2703 w 3440"/>
                <a:gd name="T55" fmla="*/ 308 h 3436"/>
                <a:gd name="T56" fmla="*/ 3006 w 3440"/>
                <a:gd name="T57" fmla="*/ 577 h 3436"/>
                <a:gd name="T58" fmla="*/ 3239 w 3440"/>
                <a:gd name="T59" fmla="*/ 911 h 3436"/>
                <a:gd name="T60" fmla="*/ 3388 w 3440"/>
                <a:gd name="T61" fmla="*/ 1295 h 3436"/>
                <a:gd name="T62" fmla="*/ 3440 w 3440"/>
                <a:gd name="T63" fmla="*/ 1718 h 3436"/>
                <a:gd name="T64" fmla="*/ 3388 w 3440"/>
                <a:gd name="T65" fmla="*/ 2141 h 3436"/>
                <a:gd name="T66" fmla="*/ 3239 w 3440"/>
                <a:gd name="T67" fmla="*/ 2525 h 3436"/>
                <a:gd name="T68" fmla="*/ 3006 w 3440"/>
                <a:gd name="T69" fmla="*/ 2858 h 3436"/>
                <a:gd name="T70" fmla="*/ 2703 w 3440"/>
                <a:gd name="T71" fmla="*/ 3128 h 3436"/>
                <a:gd name="T72" fmla="*/ 2341 w 3440"/>
                <a:gd name="T73" fmla="*/ 3320 h 3436"/>
                <a:gd name="T74" fmla="*/ 1936 w 3440"/>
                <a:gd name="T75" fmla="*/ 3422 h 3436"/>
                <a:gd name="T76" fmla="*/ 1505 w 3440"/>
                <a:gd name="T77" fmla="*/ 3422 h 3436"/>
                <a:gd name="T78" fmla="*/ 1099 w 3440"/>
                <a:gd name="T79" fmla="*/ 3320 h 3436"/>
                <a:gd name="T80" fmla="*/ 738 w 3440"/>
                <a:gd name="T81" fmla="*/ 3128 h 3436"/>
                <a:gd name="T82" fmla="*/ 434 w 3440"/>
                <a:gd name="T83" fmla="*/ 2858 h 3436"/>
                <a:gd name="T84" fmla="*/ 201 w 3440"/>
                <a:gd name="T85" fmla="*/ 2525 h 3436"/>
                <a:gd name="T86" fmla="*/ 53 w 3440"/>
                <a:gd name="T87" fmla="*/ 2141 h 3436"/>
                <a:gd name="T88" fmla="*/ 0 w 3440"/>
                <a:gd name="T89" fmla="*/ 1718 h 3436"/>
                <a:gd name="T90" fmla="*/ 30 w 3440"/>
                <a:gd name="T91" fmla="*/ 1398 h 3436"/>
                <a:gd name="T92" fmla="*/ 156 w 3440"/>
                <a:gd name="T93" fmla="*/ 1002 h 3436"/>
                <a:gd name="T94" fmla="*/ 369 w 3440"/>
                <a:gd name="T95" fmla="*/ 655 h 3436"/>
                <a:gd name="T96" fmla="*/ 656 w 3440"/>
                <a:gd name="T97" fmla="*/ 369 h 3436"/>
                <a:gd name="T98" fmla="*/ 1004 w 3440"/>
                <a:gd name="T99" fmla="*/ 157 h 3436"/>
                <a:gd name="T100" fmla="*/ 1399 w 3440"/>
                <a:gd name="T101" fmla="*/ 30 h 3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440" h="3436">
                  <a:moveTo>
                    <a:pt x="1720" y="226"/>
                  </a:moveTo>
                  <a:lnTo>
                    <a:pt x="1622" y="229"/>
                  </a:lnTo>
                  <a:lnTo>
                    <a:pt x="1526" y="239"/>
                  </a:lnTo>
                  <a:lnTo>
                    <a:pt x="1431" y="254"/>
                  </a:lnTo>
                  <a:lnTo>
                    <a:pt x="1338" y="275"/>
                  </a:lnTo>
                  <a:lnTo>
                    <a:pt x="1249" y="303"/>
                  </a:lnTo>
                  <a:lnTo>
                    <a:pt x="1160" y="334"/>
                  </a:lnTo>
                  <a:lnTo>
                    <a:pt x="1076" y="372"/>
                  </a:lnTo>
                  <a:lnTo>
                    <a:pt x="994" y="414"/>
                  </a:lnTo>
                  <a:lnTo>
                    <a:pt x="915" y="463"/>
                  </a:lnTo>
                  <a:lnTo>
                    <a:pt x="839" y="514"/>
                  </a:lnTo>
                  <a:lnTo>
                    <a:pt x="766" y="571"/>
                  </a:lnTo>
                  <a:lnTo>
                    <a:pt x="696" y="632"/>
                  </a:lnTo>
                  <a:lnTo>
                    <a:pt x="632" y="696"/>
                  </a:lnTo>
                  <a:lnTo>
                    <a:pt x="571" y="765"/>
                  </a:lnTo>
                  <a:lnTo>
                    <a:pt x="514" y="837"/>
                  </a:lnTo>
                  <a:lnTo>
                    <a:pt x="463" y="913"/>
                  </a:lnTo>
                  <a:lnTo>
                    <a:pt x="415" y="992"/>
                  </a:lnTo>
                  <a:lnTo>
                    <a:pt x="372" y="1074"/>
                  </a:lnTo>
                  <a:lnTo>
                    <a:pt x="335" y="1159"/>
                  </a:lnTo>
                  <a:lnTo>
                    <a:pt x="302" y="1247"/>
                  </a:lnTo>
                  <a:lnTo>
                    <a:pt x="275" y="1337"/>
                  </a:lnTo>
                  <a:lnTo>
                    <a:pt x="254" y="1430"/>
                  </a:lnTo>
                  <a:lnTo>
                    <a:pt x="238" y="1523"/>
                  </a:lnTo>
                  <a:lnTo>
                    <a:pt x="229" y="1620"/>
                  </a:lnTo>
                  <a:lnTo>
                    <a:pt x="225" y="1718"/>
                  </a:lnTo>
                  <a:lnTo>
                    <a:pt x="229" y="1816"/>
                  </a:lnTo>
                  <a:lnTo>
                    <a:pt x="238" y="1913"/>
                  </a:lnTo>
                  <a:lnTo>
                    <a:pt x="254" y="2006"/>
                  </a:lnTo>
                  <a:lnTo>
                    <a:pt x="275" y="2099"/>
                  </a:lnTo>
                  <a:lnTo>
                    <a:pt x="302" y="2189"/>
                  </a:lnTo>
                  <a:lnTo>
                    <a:pt x="335" y="2277"/>
                  </a:lnTo>
                  <a:lnTo>
                    <a:pt x="372" y="2362"/>
                  </a:lnTo>
                  <a:lnTo>
                    <a:pt x="415" y="2444"/>
                  </a:lnTo>
                  <a:lnTo>
                    <a:pt x="463" y="2523"/>
                  </a:lnTo>
                  <a:lnTo>
                    <a:pt x="514" y="2599"/>
                  </a:lnTo>
                  <a:lnTo>
                    <a:pt x="571" y="2671"/>
                  </a:lnTo>
                  <a:lnTo>
                    <a:pt x="632" y="2740"/>
                  </a:lnTo>
                  <a:lnTo>
                    <a:pt x="696" y="2805"/>
                  </a:lnTo>
                  <a:lnTo>
                    <a:pt x="766" y="2865"/>
                  </a:lnTo>
                  <a:lnTo>
                    <a:pt x="839" y="2922"/>
                  </a:lnTo>
                  <a:lnTo>
                    <a:pt x="915" y="2974"/>
                  </a:lnTo>
                  <a:lnTo>
                    <a:pt x="994" y="3021"/>
                  </a:lnTo>
                  <a:lnTo>
                    <a:pt x="1076" y="3064"/>
                  </a:lnTo>
                  <a:lnTo>
                    <a:pt x="1160" y="3101"/>
                  </a:lnTo>
                  <a:lnTo>
                    <a:pt x="1249" y="3134"/>
                  </a:lnTo>
                  <a:lnTo>
                    <a:pt x="1338" y="3160"/>
                  </a:lnTo>
                  <a:lnTo>
                    <a:pt x="1431" y="3181"/>
                  </a:lnTo>
                  <a:lnTo>
                    <a:pt x="1526" y="3197"/>
                  </a:lnTo>
                  <a:lnTo>
                    <a:pt x="1622" y="3207"/>
                  </a:lnTo>
                  <a:lnTo>
                    <a:pt x="1720" y="3210"/>
                  </a:lnTo>
                  <a:lnTo>
                    <a:pt x="1818" y="3207"/>
                  </a:lnTo>
                  <a:lnTo>
                    <a:pt x="1914" y="3197"/>
                  </a:lnTo>
                  <a:lnTo>
                    <a:pt x="2009" y="3181"/>
                  </a:lnTo>
                  <a:lnTo>
                    <a:pt x="2101" y="3160"/>
                  </a:lnTo>
                  <a:lnTo>
                    <a:pt x="2192" y="3134"/>
                  </a:lnTo>
                  <a:lnTo>
                    <a:pt x="2279" y="3101"/>
                  </a:lnTo>
                  <a:lnTo>
                    <a:pt x="2364" y="3064"/>
                  </a:lnTo>
                  <a:lnTo>
                    <a:pt x="2447" y="3021"/>
                  </a:lnTo>
                  <a:lnTo>
                    <a:pt x="2526" y="2974"/>
                  </a:lnTo>
                  <a:lnTo>
                    <a:pt x="2601" y="2922"/>
                  </a:lnTo>
                  <a:lnTo>
                    <a:pt x="2674" y="2865"/>
                  </a:lnTo>
                  <a:lnTo>
                    <a:pt x="2743" y="2805"/>
                  </a:lnTo>
                  <a:lnTo>
                    <a:pt x="2808" y="2740"/>
                  </a:lnTo>
                  <a:lnTo>
                    <a:pt x="2869" y="2671"/>
                  </a:lnTo>
                  <a:lnTo>
                    <a:pt x="2925" y="2599"/>
                  </a:lnTo>
                  <a:lnTo>
                    <a:pt x="2978" y="2523"/>
                  </a:lnTo>
                  <a:lnTo>
                    <a:pt x="3025" y="2444"/>
                  </a:lnTo>
                  <a:lnTo>
                    <a:pt x="3067" y="2362"/>
                  </a:lnTo>
                  <a:lnTo>
                    <a:pt x="3105" y="2277"/>
                  </a:lnTo>
                  <a:lnTo>
                    <a:pt x="3138" y="2189"/>
                  </a:lnTo>
                  <a:lnTo>
                    <a:pt x="3164" y="2099"/>
                  </a:lnTo>
                  <a:lnTo>
                    <a:pt x="3186" y="2006"/>
                  </a:lnTo>
                  <a:lnTo>
                    <a:pt x="3201" y="1913"/>
                  </a:lnTo>
                  <a:lnTo>
                    <a:pt x="3210" y="1816"/>
                  </a:lnTo>
                  <a:lnTo>
                    <a:pt x="3214" y="1718"/>
                  </a:lnTo>
                  <a:lnTo>
                    <a:pt x="3210" y="1620"/>
                  </a:lnTo>
                  <a:lnTo>
                    <a:pt x="3201" y="1523"/>
                  </a:lnTo>
                  <a:lnTo>
                    <a:pt x="3186" y="1430"/>
                  </a:lnTo>
                  <a:lnTo>
                    <a:pt x="3164" y="1337"/>
                  </a:lnTo>
                  <a:lnTo>
                    <a:pt x="3138" y="1247"/>
                  </a:lnTo>
                  <a:lnTo>
                    <a:pt x="3105" y="1159"/>
                  </a:lnTo>
                  <a:lnTo>
                    <a:pt x="3067" y="1074"/>
                  </a:lnTo>
                  <a:lnTo>
                    <a:pt x="3025" y="992"/>
                  </a:lnTo>
                  <a:lnTo>
                    <a:pt x="2978" y="913"/>
                  </a:lnTo>
                  <a:lnTo>
                    <a:pt x="2925" y="837"/>
                  </a:lnTo>
                  <a:lnTo>
                    <a:pt x="2869" y="765"/>
                  </a:lnTo>
                  <a:lnTo>
                    <a:pt x="2808" y="696"/>
                  </a:lnTo>
                  <a:lnTo>
                    <a:pt x="2743" y="632"/>
                  </a:lnTo>
                  <a:lnTo>
                    <a:pt x="2674" y="571"/>
                  </a:lnTo>
                  <a:lnTo>
                    <a:pt x="2601" y="514"/>
                  </a:lnTo>
                  <a:lnTo>
                    <a:pt x="2526" y="463"/>
                  </a:lnTo>
                  <a:lnTo>
                    <a:pt x="2447" y="414"/>
                  </a:lnTo>
                  <a:lnTo>
                    <a:pt x="2364" y="372"/>
                  </a:lnTo>
                  <a:lnTo>
                    <a:pt x="2279" y="334"/>
                  </a:lnTo>
                  <a:lnTo>
                    <a:pt x="2192" y="303"/>
                  </a:lnTo>
                  <a:lnTo>
                    <a:pt x="2101" y="275"/>
                  </a:lnTo>
                  <a:lnTo>
                    <a:pt x="2009" y="254"/>
                  </a:lnTo>
                  <a:lnTo>
                    <a:pt x="1914" y="239"/>
                  </a:lnTo>
                  <a:lnTo>
                    <a:pt x="1818" y="229"/>
                  </a:lnTo>
                  <a:lnTo>
                    <a:pt x="1720" y="226"/>
                  </a:lnTo>
                  <a:close/>
                  <a:moveTo>
                    <a:pt x="1720" y="0"/>
                  </a:moveTo>
                  <a:lnTo>
                    <a:pt x="1828" y="4"/>
                  </a:lnTo>
                  <a:lnTo>
                    <a:pt x="1936" y="13"/>
                  </a:lnTo>
                  <a:lnTo>
                    <a:pt x="2040" y="30"/>
                  </a:lnTo>
                  <a:lnTo>
                    <a:pt x="2143" y="52"/>
                  </a:lnTo>
                  <a:lnTo>
                    <a:pt x="2243" y="82"/>
                  </a:lnTo>
                  <a:lnTo>
                    <a:pt x="2341" y="116"/>
                  </a:lnTo>
                  <a:lnTo>
                    <a:pt x="2436" y="157"/>
                  </a:lnTo>
                  <a:lnTo>
                    <a:pt x="2528" y="202"/>
                  </a:lnTo>
                  <a:lnTo>
                    <a:pt x="2617" y="252"/>
                  </a:lnTo>
                  <a:lnTo>
                    <a:pt x="2703" y="308"/>
                  </a:lnTo>
                  <a:lnTo>
                    <a:pt x="2784" y="369"/>
                  </a:lnTo>
                  <a:lnTo>
                    <a:pt x="2862" y="434"/>
                  </a:lnTo>
                  <a:lnTo>
                    <a:pt x="2935" y="504"/>
                  </a:lnTo>
                  <a:lnTo>
                    <a:pt x="3006" y="577"/>
                  </a:lnTo>
                  <a:lnTo>
                    <a:pt x="3071" y="655"/>
                  </a:lnTo>
                  <a:lnTo>
                    <a:pt x="3131" y="737"/>
                  </a:lnTo>
                  <a:lnTo>
                    <a:pt x="3187" y="823"/>
                  </a:lnTo>
                  <a:lnTo>
                    <a:pt x="3239" y="911"/>
                  </a:lnTo>
                  <a:lnTo>
                    <a:pt x="3284" y="1002"/>
                  </a:lnTo>
                  <a:lnTo>
                    <a:pt x="3324" y="1098"/>
                  </a:lnTo>
                  <a:lnTo>
                    <a:pt x="3359" y="1195"/>
                  </a:lnTo>
                  <a:lnTo>
                    <a:pt x="3388" y="1295"/>
                  </a:lnTo>
                  <a:lnTo>
                    <a:pt x="3411" y="1398"/>
                  </a:lnTo>
                  <a:lnTo>
                    <a:pt x="3426" y="1503"/>
                  </a:lnTo>
                  <a:lnTo>
                    <a:pt x="3437" y="1610"/>
                  </a:lnTo>
                  <a:lnTo>
                    <a:pt x="3440" y="1718"/>
                  </a:lnTo>
                  <a:lnTo>
                    <a:pt x="3437" y="1826"/>
                  </a:lnTo>
                  <a:lnTo>
                    <a:pt x="3426" y="1934"/>
                  </a:lnTo>
                  <a:lnTo>
                    <a:pt x="3411" y="2038"/>
                  </a:lnTo>
                  <a:lnTo>
                    <a:pt x="3388" y="2141"/>
                  </a:lnTo>
                  <a:lnTo>
                    <a:pt x="3359" y="2241"/>
                  </a:lnTo>
                  <a:lnTo>
                    <a:pt x="3324" y="2339"/>
                  </a:lnTo>
                  <a:lnTo>
                    <a:pt x="3284" y="2433"/>
                  </a:lnTo>
                  <a:lnTo>
                    <a:pt x="3239" y="2525"/>
                  </a:lnTo>
                  <a:lnTo>
                    <a:pt x="3187" y="2613"/>
                  </a:lnTo>
                  <a:lnTo>
                    <a:pt x="3131" y="2698"/>
                  </a:lnTo>
                  <a:lnTo>
                    <a:pt x="3071" y="2781"/>
                  </a:lnTo>
                  <a:lnTo>
                    <a:pt x="3006" y="2858"/>
                  </a:lnTo>
                  <a:lnTo>
                    <a:pt x="2935" y="2932"/>
                  </a:lnTo>
                  <a:lnTo>
                    <a:pt x="2862" y="3001"/>
                  </a:lnTo>
                  <a:lnTo>
                    <a:pt x="2784" y="3067"/>
                  </a:lnTo>
                  <a:lnTo>
                    <a:pt x="2703" y="3128"/>
                  </a:lnTo>
                  <a:lnTo>
                    <a:pt x="2617" y="3184"/>
                  </a:lnTo>
                  <a:lnTo>
                    <a:pt x="2528" y="3234"/>
                  </a:lnTo>
                  <a:lnTo>
                    <a:pt x="2436" y="3280"/>
                  </a:lnTo>
                  <a:lnTo>
                    <a:pt x="2341" y="3320"/>
                  </a:lnTo>
                  <a:lnTo>
                    <a:pt x="2243" y="3355"/>
                  </a:lnTo>
                  <a:lnTo>
                    <a:pt x="2143" y="3383"/>
                  </a:lnTo>
                  <a:lnTo>
                    <a:pt x="2040" y="3405"/>
                  </a:lnTo>
                  <a:lnTo>
                    <a:pt x="1936" y="3422"/>
                  </a:lnTo>
                  <a:lnTo>
                    <a:pt x="1828" y="3433"/>
                  </a:lnTo>
                  <a:lnTo>
                    <a:pt x="1720" y="3436"/>
                  </a:lnTo>
                  <a:lnTo>
                    <a:pt x="1611" y="3433"/>
                  </a:lnTo>
                  <a:lnTo>
                    <a:pt x="1505" y="3422"/>
                  </a:lnTo>
                  <a:lnTo>
                    <a:pt x="1399" y="3405"/>
                  </a:lnTo>
                  <a:lnTo>
                    <a:pt x="1297" y="3383"/>
                  </a:lnTo>
                  <a:lnTo>
                    <a:pt x="1197" y="3355"/>
                  </a:lnTo>
                  <a:lnTo>
                    <a:pt x="1099" y="3320"/>
                  </a:lnTo>
                  <a:lnTo>
                    <a:pt x="1004" y="3280"/>
                  </a:lnTo>
                  <a:lnTo>
                    <a:pt x="911" y="3234"/>
                  </a:lnTo>
                  <a:lnTo>
                    <a:pt x="823" y="3184"/>
                  </a:lnTo>
                  <a:lnTo>
                    <a:pt x="738" y="3128"/>
                  </a:lnTo>
                  <a:lnTo>
                    <a:pt x="656" y="3067"/>
                  </a:lnTo>
                  <a:lnTo>
                    <a:pt x="578" y="3001"/>
                  </a:lnTo>
                  <a:lnTo>
                    <a:pt x="504" y="2932"/>
                  </a:lnTo>
                  <a:lnTo>
                    <a:pt x="434" y="2858"/>
                  </a:lnTo>
                  <a:lnTo>
                    <a:pt x="369" y="2781"/>
                  </a:lnTo>
                  <a:lnTo>
                    <a:pt x="309" y="2698"/>
                  </a:lnTo>
                  <a:lnTo>
                    <a:pt x="252" y="2613"/>
                  </a:lnTo>
                  <a:lnTo>
                    <a:pt x="201" y="2525"/>
                  </a:lnTo>
                  <a:lnTo>
                    <a:pt x="156" y="2433"/>
                  </a:lnTo>
                  <a:lnTo>
                    <a:pt x="116" y="2339"/>
                  </a:lnTo>
                  <a:lnTo>
                    <a:pt x="81" y="2241"/>
                  </a:lnTo>
                  <a:lnTo>
                    <a:pt x="53" y="2141"/>
                  </a:lnTo>
                  <a:lnTo>
                    <a:pt x="30" y="2038"/>
                  </a:lnTo>
                  <a:lnTo>
                    <a:pt x="13" y="1934"/>
                  </a:lnTo>
                  <a:lnTo>
                    <a:pt x="3" y="1826"/>
                  </a:lnTo>
                  <a:lnTo>
                    <a:pt x="0" y="1718"/>
                  </a:lnTo>
                  <a:lnTo>
                    <a:pt x="0" y="1718"/>
                  </a:lnTo>
                  <a:lnTo>
                    <a:pt x="3" y="1610"/>
                  </a:lnTo>
                  <a:lnTo>
                    <a:pt x="13" y="1503"/>
                  </a:lnTo>
                  <a:lnTo>
                    <a:pt x="30" y="1398"/>
                  </a:lnTo>
                  <a:lnTo>
                    <a:pt x="53" y="1295"/>
                  </a:lnTo>
                  <a:lnTo>
                    <a:pt x="81" y="1195"/>
                  </a:lnTo>
                  <a:lnTo>
                    <a:pt x="116" y="1098"/>
                  </a:lnTo>
                  <a:lnTo>
                    <a:pt x="156" y="1002"/>
                  </a:lnTo>
                  <a:lnTo>
                    <a:pt x="201" y="911"/>
                  </a:lnTo>
                  <a:lnTo>
                    <a:pt x="252" y="823"/>
                  </a:lnTo>
                  <a:lnTo>
                    <a:pt x="309" y="737"/>
                  </a:lnTo>
                  <a:lnTo>
                    <a:pt x="369" y="655"/>
                  </a:lnTo>
                  <a:lnTo>
                    <a:pt x="434" y="577"/>
                  </a:lnTo>
                  <a:lnTo>
                    <a:pt x="504" y="504"/>
                  </a:lnTo>
                  <a:lnTo>
                    <a:pt x="578" y="434"/>
                  </a:lnTo>
                  <a:lnTo>
                    <a:pt x="656" y="369"/>
                  </a:lnTo>
                  <a:lnTo>
                    <a:pt x="738" y="308"/>
                  </a:lnTo>
                  <a:lnTo>
                    <a:pt x="823" y="252"/>
                  </a:lnTo>
                  <a:lnTo>
                    <a:pt x="911" y="202"/>
                  </a:lnTo>
                  <a:lnTo>
                    <a:pt x="1004" y="157"/>
                  </a:lnTo>
                  <a:lnTo>
                    <a:pt x="1099" y="116"/>
                  </a:lnTo>
                  <a:lnTo>
                    <a:pt x="1197" y="82"/>
                  </a:lnTo>
                  <a:lnTo>
                    <a:pt x="1297" y="52"/>
                  </a:lnTo>
                  <a:lnTo>
                    <a:pt x="1399" y="30"/>
                  </a:lnTo>
                  <a:lnTo>
                    <a:pt x="1505" y="13"/>
                  </a:lnTo>
                  <a:lnTo>
                    <a:pt x="1611" y="4"/>
                  </a:lnTo>
                  <a:lnTo>
                    <a:pt x="17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Freeform 431">
              <a:extLst>
                <a:ext uri="{FF2B5EF4-FFF2-40B4-BE49-F238E27FC236}">
                  <a16:creationId xmlns:a16="http://schemas.microsoft.com/office/drawing/2014/main" id="{35741216-263B-4FD1-849B-5C9CC1FEFD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9" y="1105"/>
              <a:ext cx="69" cy="159"/>
            </a:xfrm>
            <a:custGeom>
              <a:avLst/>
              <a:gdLst>
                <a:gd name="T0" fmla="*/ 706 w 1106"/>
                <a:gd name="T1" fmla="*/ 1995 h 2541"/>
                <a:gd name="T2" fmla="*/ 807 w 1106"/>
                <a:gd name="T3" fmla="*/ 1913 h 2541"/>
                <a:gd name="T4" fmla="*/ 867 w 1106"/>
                <a:gd name="T5" fmla="*/ 1798 h 2541"/>
                <a:gd name="T6" fmla="*/ 876 w 1106"/>
                <a:gd name="T7" fmla="*/ 1662 h 2541"/>
                <a:gd name="T8" fmla="*/ 831 w 1106"/>
                <a:gd name="T9" fmla="*/ 1539 h 2541"/>
                <a:gd name="T10" fmla="*/ 743 w 1106"/>
                <a:gd name="T11" fmla="*/ 1445 h 2541"/>
                <a:gd name="T12" fmla="*/ 440 w 1106"/>
                <a:gd name="T13" fmla="*/ 527 h 2541"/>
                <a:gd name="T14" fmla="*/ 329 w 1106"/>
                <a:gd name="T15" fmla="*/ 595 h 2541"/>
                <a:gd name="T16" fmla="*/ 254 w 1106"/>
                <a:gd name="T17" fmla="*/ 701 h 2541"/>
                <a:gd name="T18" fmla="*/ 227 w 1106"/>
                <a:gd name="T19" fmla="*/ 831 h 2541"/>
                <a:gd name="T20" fmla="*/ 254 w 1106"/>
                <a:gd name="T21" fmla="*/ 963 h 2541"/>
                <a:gd name="T22" fmla="*/ 329 w 1106"/>
                <a:gd name="T23" fmla="*/ 1068 h 2541"/>
                <a:gd name="T24" fmla="*/ 440 w 1106"/>
                <a:gd name="T25" fmla="*/ 1136 h 2541"/>
                <a:gd name="T26" fmla="*/ 579 w 1106"/>
                <a:gd name="T27" fmla="*/ 2 h 2541"/>
                <a:gd name="T28" fmla="*/ 641 w 1106"/>
                <a:gd name="T29" fmla="*/ 42 h 2541"/>
                <a:gd name="T30" fmla="*/ 666 w 1106"/>
                <a:gd name="T31" fmla="*/ 113 h 2541"/>
                <a:gd name="T32" fmla="*/ 769 w 1106"/>
                <a:gd name="T33" fmla="*/ 324 h 2541"/>
                <a:gd name="T34" fmla="*/ 906 w 1106"/>
                <a:gd name="T35" fmla="*/ 407 h 2541"/>
                <a:gd name="T36" fmla="*/ 1014 w 1106"/>
                <a:gd name="T37" fmla="*/ 528 h 2541"/>
                <a:gd name="T38" fmla="*/ 1033 w 1106"/>
                <a:gd name="T39" fmla="*/ 592 h 2541"/>
                <a:gd name="T40" fmla="*/ 1014 w 1106"/>
                <a:gd name="T41" fmla="*/ 653 h 2541"/>
                <a:gd name="T42" fmla="*/ 961 w 1106"/>
                <a:gd name="T43" fmla="*/ 695 h 2541"/>
                <a:gd name="T44" fmla="*/ 897 w 1106"/>
                <a:gd name="T45" fmla="*/ 702 h 2541"/>
                <a:gd name="T46" fmla="*/ 839 w 1106"/>
                <a:gd name="T47" fmla="*/ 671 h 2541"/>
                <a:gd name="T48" fmla="*/ 771 w 1106"/>
                <a:gd name="T49" fmla="*/ 590 h 2541"/>
                <a:gd name="T50" fmla="*/ 666 w 1106"/>
                <a:gd name="T51" fmla="*/ 527 h 2541"/>
                <a:gd name="T52" fmla="*/ 777 w 1106"/>
                <a:gd name="T53" fmla="*/ 1205 h 2541"/>
                <a:gd name="T54" fmla="*/ 920 w 1106"/>
                <a:gd name="T55" fmla="*/ 1297 h 2541"/>
                <a:gd name="T56" fmla="*/ 1029 w 1106"/>
                <a:gd name="T57" fmla="*/ 1429 h 2541"/>
                <a:gd name="T58" fmla="*/ 1093 w 1106"/>
                <a:gd name="T59" fmla="*/ 1590 h 2541"/>
                <a:gd name="T60" fmla="*/ 1103 w 1106"/>
                <a:gd name="T61" fmla="*/ 1769 h 2541"/>
                <a:gd name="T62" fmla="*/ 1055 w 1106"/>
                <a:gd name="T63" fmla="*/ 1937 h 2541"/>
                <a:gd name="T64" fmla="*/ 961 w 1106"/>
                <a:gd name="T65" fmla="*/ 2080 h 2541"/>
                <a:gd name="T66" fmla="*/ 829 w 1106"/>
                <a:gd name="T67" fmla="*/ 2186 h 2541"/>
                <a:gd name="T68" fmla="*/ 666 w 1106"/>
                <a:gd name="T69" fmla="*/ 2248 h 2541"/>
                <a:gd name="T70" fmla="*/ 655 w 1106"/>
                <a:gd name="T71" fmla="*/ 2477 h 2541"/>
                <a:gd name="T72" fmla="*/ 603 w 1106"/>
                <a:gd name="T73" fmla="*/ 2529 h 2541"/>
                <a:gd name="T74" fmla="*/ 527 w 1106"/>
                <a:gd name="T75" fmla="*/ 2538 h 2541"/>
                <a:gd name="T76" fmla="*/ 464 w 1106"/>
                <a:gd name="T77" fmla="*/ 2498 h 2541"/>
                <a:gd name="T78" fmla="*/ 440 w 1106"/>
                <a:gd name="T79" fmla="*/ 2427 h 2541"/>
                <a:gd name="T80" fmla="*/ 338 w 1106"/>
                <a:gd name="T81" fmla="*/ 2216 h 2541"/>
                <a:gd name="T82" fmla="*/ 201 w 1106"/>
                <a:gd name="T83" fmla="*/ 2133 h 2541"/>
                <a:gd name="T84" fmla="*/ 92 w 1106"/>
                <a:gd name="T85" fmla="*/ 2012 h 2541"/>
                <a:gd name="T86" fmla="*/ 73 w 1106"/>
                <a:gd name="T87" fmla="*/ 1947 h 2541"/>
                <a:gd name="T88" fmla="*/ 92 w 1106"/>
                <a:gd name="T89" fmla="*/ 1886 h 2541"/>
                <a:gd name="T90" fmla="*/ 145 w 1106"/>
                <a:gd name="T91" fmla="*/ 1844 h 2541"/>
                <a:gd name="T92" fmla="*/ 209 w 1106"/>
                <a:gd name="T93" fmla="*/ 1838 h 2541"/>
                <a:gd name="T94" fmla="*/ 266 w 1106"/>
                <a:gd name="T95" fmla="*/ 1870 h 2541"/>
                <a:gd name="T96" fmla="*/ 336 w 1106"/>
                <a:gd name="T97" fmla="*/ 1950 h 2541"/>
                <a:gd name="T98" fmla="*/ 440 w 1106"/>
                <a:gd name="T99" fmla="*/ 2013 h 2541"/>
                <a:gd name="T100" fmla="*/ 329 w 1106"/>
                <a:gd name="T101" fmla="*/ 1336 h 2541"/>
                <a:gd name="T102" fmla="*/ 185 w 1106"/>
                <a:gd name="T103" fmla="*/ 1243 h 2541"/>
                <a:gd name="T104" fmla="*/ 77 w 1106"/>
                <a:gd name="T105" fmla="*/ 1111 h 2541"/>
                <a:gd name="T106" fmla="*/ 13 w 1106"/>
                <a:gd name="T107" fmla="*/ 951 h 2541"/>
                <a:gd name="T108" fmla="*/ 4 w 1106"/>
                <a:gd name="T109" fmla="*/ 771 h 2541"/>
                <a:gd name="T110" fmla="*/ 50 w 1106"/>
                <a:gd name="T111" fmla="*/ 603 h 2541"/>
                <a:gd name="T112" fmla="*/ 145 w 1106"/>
                <a:gd name="T113" fmla="*/ 460 h 2541"/>
                <a:gd name="T114" fmla="*/ 278 w 1106"/>
                <a:gd name="T115" fmla="*/ 353 h 2541"/>
                <a:gd name="T116" fmla="*/ 440 w 1106"/>
                <a:gd name="T117" fmla="*/ 291 h 2541"/>
                <a:gd name="T118" fmla="*/ 451 w 1106"/>
                <a:gd name="T119" fmla="*/ 63 h 2541"/>
                <a:gd name="T120" fmla="*/ 503 w 1106"/>
                <a:gd name="T121" fmla="*/ 11 h 2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06" h="2541">
                  <a:moveTo>
                    <a:pt x="666" y="1404"/>
                  </a:moveTo>
                  <a:lnTo>
                    <a:pt x="666" y="2013"/>
                  </a:lnTo>
                  <a:lnTo>
                    <a:pt x="706" y="1995"/>
                  </a:lnTo>
                  <a:lnTo>
                    <a:pt x="743" y="1973"/>
                  </a:lnTo>
                  <a:lnTo>
                    <a:pt x="777" y="1944"/>
                  </a:lnTo>
                  <a:lnTo>
                    <a:pt x="807" y="1913"/>
                  </a:lnTo>
                  <a:lnTo>
                    <a:pt x="831" y="1878"/>
                  </a:lnTo>
                  <a:lnTo>
                    <a:pt x="852" y="1839"/>
                  </a:lnTo>
                  <a:lnTo>
                    <a:pt x="867" y="1798"/>
                  </a:lnTo>
                  <a:lnTo>
                    <a:pt x="876" y="1754"/>
                  </a:lnTo>
                  <a:lnTo>
                    <a:pt x="879" y="1709"/>
                  </a:lnTo>
                  <a:lnTo>
                    <a:pt x="876" y="1662"/>
                  </a:lnTo>
                  <a:lnTo>
                    <a:pt x="867" y="1619"/>
                  </a:lnTo>
                  <a:lnTo>
                    <a:pt x="852" y="1577"/>
                  </a:lnTo>
                  <a:lnTo>
                    <a:pt x="831" y="1539"/>
                  </a:lnTo>
                  <a:lnTo>
                    <a:pt x="807" y="1503"/>
                  </a:lnTo>
                  <a:lnTo>
                    <a:pt x="777" y="1472"/>
                  </a:lnTo>
                  <a:lnTo>
                    <a:pt x="743" y="1445"/>
                  </a:lnTo>
                  <a:lnTo>
                    <a:pt x="706" y="1421"/>
                  </a:lnTo>
                  <a:lnTo>
                    <a:pt x="666" y="1404"/>
                  </a:lnTo>
                  <a:close/>
                  <a:moveTo>
                    <a:pt x="440" y="527"/>
                  </a:moveTo>
                  <a:lnTo>
                    <a:pt x="400" y="545"/>
                  </a:lnTo>
                  <a:lnTo>
                    <a:pt x="363" y="568"/>
                  </a:lnTo>
                  <a:lnTo>
                    <a:pt x="329" y="595"/>
                  </a:lnTo>
                  <a:lnTo>
                    <a:pt x="300" y="627"/>
                  </a:lnTo>
                  <a:lnTo>
                    <a:pt x="274" y="662"/>
                  </a:lnTo>
                  <a:lnTo>
                    <a:pt x="254" y="701"/>
                  </a:lnTo>
                  <a:lnTo>
                    <a:pt x="240" y="742"/>
                  </a:lnTo>
                  <a:lnTo>
                    <a:pt x="230" y="786"/>
                  </a:lnTo>
                  <a:lnTo>
                    <a:pt x="227" y="831"/>
                  </a:lnTo>
                  <a:lnTo>
                    <a:pt x="230" y="877"/>
                  </a:lnTo>
                  <a:lnTo>
                    <a:pt x="240" y="922"/>
                  </a:lnTo>
                  <a:lnTo>
                    <a:pt x="254" y="963"/>
                  </a:lnTo>
                  <a:lnTo>
                    <a:pt x="274" y="1001"/>
                  </a:lnTo>
                  <a:lnTo>
                    <a:pt x="300" y="1036"/>
                  </a:lnTo>
                  <a:lnTo>
                    <a:pt x="329" y="1068"/>
                  </a:lnTo>
                  <a:lnTo>
                    <a:pt x="363" y="1095"/>
                  </a:lnTo>
                  <a:lnTo>
                    <a:pt x="400" y="1118"/>
                  </a:lnTo>
                  <a:lnTo>
                    <a:pt x="440" y="1136"/>
                  </a:lnTo>
                  <a:lnTo>
                    <a:pt x="440" y="527"/>
                  </a:lnTo>
                  <a:close/>
                  <a:moveTo>
                    <a:pt x="553" y="0"/>
                  </a:moveTo>
                  <a:lnTo>
                    <a:pt x="579" y="2"/>
                  </a:lnTo>
                  <a:lnTo>
                    <a:pt x="603" y="11"/>
                  </a:lnTo>
                  <a:lnTo>
                    <a:pt x="624" y="24"/>
                  </a:lnTo>
                  <a:lnTo>
                    <a:pt x="641" y="42"/>
                  </a:lnTo>
                  <a:lnTo>
                    <a:pt x="655" y="63"/>
                  </a:lnTo>
                  <a:lnTo>
                    <a:pt x="663" y="86"/>
                  </a:lnTo>
                  <a:lnTo>
                    <a:pt x="666" y="113"/>
                  </a:lnTo>
                  <a:lnTo>
                    <a:pt x="666" y="292"/>
                  </a:lnTo>
                  <a:lnTo>
                    <a:pt x="718" y="306"/>
                  </a:lnTo>
                  <a:lnTo>
                    <a:pt x="769" y="324"/>
                  </a:lnTo>
                  <a:lnTo>
                    <a:pt x="817" y="347"/>
                  </a:lnTo>
                  <a:lnTo>
                    <a:pt x="862" y="376"/>
                  </a:lnTo>
                  <a:lnTo>
                    <a:pt x="906" y="407"/>
                  </a:lnTo>
                  <a:lnTo>
                    <a:pt x="946" y="444"/>
                  </a:lnTo>
                  <a:lnTo>
                    <a:pt x="981" y="484"/>
                  </a:lnTo>
                  <a:lnTo>
                    <a:pt x="1014" y="528"/>
                  </a:lnTo>
                  <a:lnTo>
                    <a:pt x="1025" y="549"/>
                  </a:lnTo>
                  <a:lnTo>
                    <a:pt x="1031" y="570"/>
                  </a:lnTo>
                  <a:lnTo>
                    <a:pt x="1033" y="592"/>
                  </a:lnTo>
                  <a:lnTo>
                    <a:pt x="1030" y="613"/>
                  </a:lnTo>
                  <a:lnTo>
                    <a:pt x="1024" y="634"/>
                  </a:lnTo>
                  <a:lnTo>
                    <a:pt x="1014" y="653"/>
                  </a:lnTo>
                  <a:lnTo>
                    <a:pt x="999" y="671"/>
                  </a:lnTo>
                  <a:lnTo>
                    <a:pt x="981" y="685"/>
                  </a:lnTo>
                  <a:lnTo>
                    <a:pt x="961" y="695"/>
                  </a:lnTo>
                  <a:lnTo>
                    <a:pt x="940" y="702"/>
                  </a:lnTo>
                  <a:lnTo>
                    <a:pt x="918" y="704"/>
                  </a:lnTo>
                  <a:lnTo>
                    <a:pt x="897" y="702"/>
                  </a:lnTo>
                  <a:lnTo>
                    <a:pt x="876" y="695"/>
                  </a:lnTo>
                  <a:lnTo>
                    <a:pt x="857" y="685"/>
                  </a:lnTo>
                  <a:lnTo>
                    <a:pt x="839" y="671"/>
                  </a:lnTo>
                  <a:lnTo>
                    <a:pt x="825" y="653"/>
                  </a:lnTo>
                  <a:lnTo>
                    <a:pt x="800" y="620"/>
                  </a:lnTo>
                  <a:lnTo>
                    <a:pt x="771" y="590"/>
                  </a:lnTo>
                  <a:lnTo>
                    <a:pt x="739" y="564"/>
                  </a:lnTo>
                  <a:lnTo>
                    <a:pt x="703" y="543"/>
                  </a:lnTo>
                  <a:lnTo>
                    <a:pt x="666" y="527"/>
                  </a:lnTo>
                  <a:lnTo>
                    <a:pt x="666" y="1169"/>
                  </a:lnTo>
                  <a:lnTo>
                    <a:pt x="723" y="1184"/>
                  </a:lnTo>
                  <a:lnTo>
                    <a:pt x="777" y="1205"/>
                  </a:lnTo>
                  <a:lnTo>
                    <a:pt x="829" y="1230"/>
                  </a:lnTo>
                  <a:lnTo>
                    <a:pt x="876" y="1261"/>
                  </a:lnTo>
                  <a:lnTo>
                    <a:pt x="920" y="1297"/>
                  </a:lnTo>
                  <a:lnTo>
                    <a:pt x="961" y="1337"/>
                  </a:lnTo>
                  <a:lnTo>
                    <a:pt x="997" y="1380"/>
                  </a:lnTo>
                  <a:lnTo>
                    <a:pt x="1029" y="1429"/>
                  </a:lnTo>
                  <a:lnTo>
                    <a:pt x="1055" y="1479"/>
                  </a:lnTo>
                  <a:lnTo>
                    <a:pt x="1077" y="1533"/>
                  </a:lnTo>
                  <a:lnTo>
                    <a:pt x="1093" y="1590"/>
                  </a:lnTo>
                  <a:lnTo>
                    <a:pt x="1103" y="1648"/>
                  </a:lnTo>
                  <a:lnTo>
                    <a:pt x="1106" y="1709"/>
                  </a:lnTo>
                  <a:lnTo>
                    <a:pt x="1103" y="1769"/>
                  </a:lnTo>
                  <a:lnTo>
                    <a:pt x="1093" y="1828"/>
                  </a:lnTo>
                  <a:lnTo>
                    <a:pt x="1077" y="1883"/>
                  </a:lnTo>
                  <a:lnTo>
                    <a:pt x="1055" y="1937"/>
                  </a:lnTo>
                  <a:lnTo>
                    <a:pt x="1029" y="1988"/>
                  </a:lnTo>
                  <a:lnTo>
                    <a:pt x="997" y="2036"/>
                  </a:lnTo>
                  <a:lnTo>
                    <a:pt x="961" y="2080"/>
                  </a:lnTo>
                  <a:lnTo>
                    <a:pt x="920" y="2120"/>
                  </a:lnTo>
                  <a:lnTo>
                    <a:pt x="876" y="2156"/>
                  </a:lnTo>
                  <a:lnTo>
                    <a:pt x="829" y="2186"/>
                  </a:lnTo>
                  <a:lnTo>
                    <a:pt x="777" y="2213"/>
                  </a:lnTo>
                  <a:lnTo>
                    <a:pt x="723" y="2233"/>
                  </a:lnTo>
                  <a:lnTo>
                    <a:pt x="666" y="2248"/>
                  </a:lnTo>
                  <a:lnTo>
                    <a:pt x="666" y="2427"/>
                  </a:lnTo>
                  <a:lnTo>
                    <a:pt x="663" y="2454"/>
                  </a:lnTo>
                  <a:lnTo>
                    <a:pt x="655" y="2477"/>
                  </a:lnTo>
                  <a:lnTo>
                    <a:pt x="641" y="2498"/>
                  </a:lnTo>
                  <a:lnTo>
                    <a:pt x="624" y="2516"/>
                  </a:lnTo>
                  <a:lnTo>
                    <a:pt x="603" y="2529"/>
                  </a:lnTo>
                  <a:lnTo>
                    <a:pt x="579" y="2538"/>
                  </a:lnTo>
                  <a:lnTo>
                    <a:pt x="553" y="2541"/>
                  </a:lnTo>
                  <a:lnTo>
                    <a:pt x="527" y="2538"/>
                  </a:lnTo>
                  <a:lnTo>
                    <a:pt x="503" y="2529"/>
                  </a:lnTo>
                  <a:lnTo>
                    <a:pt x="482" y="2516"/>
                  </a:lnTo>
                  <a:lnTo>
                    <a:pt x="464" y="2498"/>
                  </a:lnTo>
                  <a:lnTo>
                    <a:pt x="451" y="2477"/>
                  </a:lnTo>
                  <a:lnTo>
                    <a:pt x="443" y="2454"/>
                  </a:lnTo>
                  <a:lnTo>
                    <a:pt x="440" y="2427"/>
                  </a:lnTo>
                  <a:lnTo>
                    <a:pt x="440" y="2247"/>
                  </a:lnTo>
                  <a:lnTo>
                    <a:pt x="387" y="2235"/>
                  </a:lnTo>
                  <a:lnTo>
                    <a:pt x="338" y="2216"/>
                  </a:lnTo>
                  <a:lnTo>
                    <a:pt x="289" y="2193"/>
                  </a:lnTo>
                  <a:lnTo>
                    <a:pt x="244" y="2164"/>
                  </a:lnTo>
                  <a:lnTo>
                    <a:pt x="201" y="2133"/>
                  </a:lnTo>
                  <a:lnTo>
                    <a:pt x="161" y="2096"/>
                  </a:lnTo>
                  <a:lnTo>
                    <a:pt x="125" y="2056"/>
                  </a:lnTo>
                  <a:lnTo>
                    <a:pt x="92" y="2012"/>
                  </a:lnTo>
                  <a:lnTo>
                    <a:pt x="82" y="1991"/>
                  </a:lnTo>
                  <a:lnTo>
                    <a:pt x="75" y="1970"/>
                  </a:lnTo>
                  <a:lnTo>
                    <a:pt x="73" y="1947"/>
                  </a:lnTo>
                  <a:lnTo>
                    <a:pt x="75" y="1926"/>
                  </a:lnTo>
                  <a:lnTo>
                    <a:pt x="82" y="1905"/>
                  </a:lnTo>
                  <a:lnTo>
                    <a:pt x="92" y="1886"/>
                  </a:lnTo>
                  <a:lnTo>
                    <a:pt x="107" y="1870"/>
                  </a:lnTo>
                  <a:lnTo>
                    <a:pt x="124" y="1855"/>
                  </a:lnTo>
                  <a:lnTo>
                    <a:pt x="145" y="1844"/>
                  </a:lnTo>
                  <a:lnTo>
                    <a:pt x="166" y="1838"/>
                  </a:lnTo>
                  <a:lnTo>
                    <a:pt x="188" y="1836"/>
                  </a:lnTo>
                  <a:lnTo>
                    <a:pt x="209" y="1838"/>
                  </a:lnTo>
                  <a:lnTo>
                    <a:pt x="230" y="1844"/>
                  </a:lnTo>
                  <a:lnTo>
                    <a:pt x="249" y="1855"/>
                  </a:lnTo>
                  <a:lnTo>
                    <a:pt x="266" y="1870"/>
                  </a:lnTo>
                  <a:lnTo>
                    <a:pt x="281" y="1887"/>
                  </a:lnTo>
                  <a:lnTo>
                    <a:pt x="306" y="1920"/>
                  </a:lnTo>
                  <a:lnTo>
                    <a:pt x="336" y="1950"/>
                  </a:lnTo>
                  <a:lnTo>
                    <a:pt x="367" y="1976"/>
                  </a:lnTo>
                  <a:lnTo>
                    <a:pt x="402" y="1997"/>
                  </a:lnTo>
                  <a:lnTo>
                    <a:pt x="440" y="2013"/>
                  </a:lnTo>
                  <a:lnTo>
                    <a:pt x="440" y="1372"/>
                  </a:lnTo>
                  <a:lnTo>
                    <a:pt x="383" y="1356"/>
                  </a:lnTo>
                  <a:lnTo>
                    <a:pt x="329" y="1336"/>
                  </a:lnTo>
                  <a:lnTo>
                    <a:pt x="278" y="1310"/>
                  </a:lnTo>
                  <a:lnTo>
                    <a:pt x="230" y="1278"/>
                  </a:lnTo>
                  <a:lnTo>
                    <a:pt x="185" y="1243"/>
                  </a:lnTo>
                  <a:lnTo>
                    <a:pt x="145" y="1203"/>
                  </a:lnTo>
                  <a:lnTo>
                    <a:pt x="109" y="1159"/>
                  </a:lnTo>
                  <a:lnTo>
                    <a:pt x="77" y="1111"/>
                  </a:lnTo>
                  <a:lnTo>
                    <a:pt x="50" y="1061"/>
                  </a:lnTo>
                  <a:lnTo>
                    <a:pt x="29" y="1007"/>
                  </a:lnTo>
                  <a:lnTo>
                    <a:pt x="13" y="951"/>
                  </a:lnTo>
                  <a:lnTo>
                    <a:pt x="4" y="892"/>
                  </a:lnTo>
                  <a:lnTo>
                    <a:pt x="0" y="831"/>
                  </a:lnTo>
                  <a:lnTo>
                    <a:pt x="4" y="771"/>
                  </a:lnTo>
                  <a:lnTo>
                    <a:pt x="13" y="712"/>
                  </a:lnTo>
                  <a:lnTo>
                    <a:pt x="29" y="657"/>
                  </a:lnTo>
                  <a:lnTo>
                    <a:pt x="50" y="603"/>
                  </a:lnTo>
                  <a:lnTo>
                    <a:pt x="77" y="551"/>
                  </a:lnTo>
                  <a:lnTo>
                    <a:pt x="109" y="504"/>
                  </a:lnTo>
                  <a:lnTo>
                    <a:pt x="145" y="460"/>
                  </a:lnTo>
                  <a:lnTo>
                    <a:pt x="185" y="420"/>
                  </a:lnTo>
                  <a:lnTo>
                    <a:pt x="230" y="384"/>
                  </a:lnTo>
                  <a:lnTo>
                    <a:pt x="278" y="353"/>
                  </a:lnTo>
                  <a:lnTo>
                    <a:pt x="329" y="327"/>
                  </a:lnTo>
                  <a:lnTo>
                    <a:pt x="383" y="307"/>
                  </a:lnTo>
                  <a:lnTo>
                    <a:pt x="440" y="291"/>
                  </a:lnTo>
                  <a:lnTo>
                    <a:pt x="440" y="113"/>
                  </a:lnTo>
                  <a:lnTo>
                    <a:pt x="443" y="86"/>
                  </a:lnTo>
                  <a:lnTo>
                    <a:pt x="451" y="63"/>
                  </a:lnTo>
                  <a:lnTo>
                    <a:pt x="464" y="42"/>
                  </a:lnTo>
                  <a:lnTo>
                    <a:pt x="482" y="24"/>
                  </a:lnTo>
                  <a:lnTo>
                    <a:pt x="503" y="11"/>
                  </a:lnTo>
                  <a:lnTo>
                    <a:pt x="527" y="2"/>
                  </a:lnTo>
                  <a:lnTo>
                    <a:pt x="5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258">
            <a:extLst>
              <a:ext uri="{FF2B5EF4-FFF2-40B4-BE49-F238E27FC236}">
                <a16:creationId xmlns:a16="http://schemas.microsoft.com/office/drawing/2014/main" id="{42CA56AF-AB4A-4E4A-AB38-0DD1DB88826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23050" y="4342531"/>
            <a:ext cx="350221" cy="448768"/>
            <a:chOff x="2305" y="169"/>
            <a:chExt cx="462" cy="592"/>
          </a:xfrm>
          <a:solidFill>
            <a:schemeClr val="bg1"/>
          </a:solidFill>
        </p:grpSpPr>
        <p:sp>
          <p:nvSpPr>
            <p:cNvPr id="21" name="Freeform 260">
              <a:extLst>
                <a:ext uri="{FF2B5EF4-FFF2-40B4-BE49-F238E27FC236}">
                  <a16:creationId xmlns:a16="http://schemas.microsoft.com/office/drawing/2014/main" id="{8CFD7961-61B2-4506-AFE3-E547A28ED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0" y="349"/>
              <a:ext cx="64" cy="82"/>
            </a:xfrm>
            <a:custGeom>
              <a:avLst/>
              <a:gdLst>
                <a:gd name="T0" fmla="*/ 192 w 385"/>
                <a:gd name="T1" fmla="*/ 0 h 494"/>
                <a:gd name="T2" fmla="*/ 205 w 385"/>
                <a:gd name="T3" fmla="*/ 0 h 494"/>
                <a:gd name="T4" fmla="*/ 228 w 385"/>
                <a:gd name="T5" fmla="*/ 4 h 494"/>
                <a:gd name="T6" fmla="*/ 258 w 385"/>
                <a:gd name="T7" fmla="*/ 10 h 494"/>
                <a:gd name="T8" fmla="*/ 291 w 385"/>
                <a:gd name="T9" fmla="*/ 24 h 494"/>
                <a:gd name="T10" fmla="*/ 323 w 385"/>
                <a:gd name="T11" fmla="*/ 47 h 494"/>
                <a:gd name="T12" fmla="*/ 352 w 385"/>
                <a:gd name="T13" fmla="*/ 83 h 494"/>
                <a:gd name="T14" fmla="*/ 373 w 385"/>
                <a:gd name="T15" fmla="*/ 131 h 494"/>
                <a:gd name="T16" fmla="*/ 384 w 385"/>
                <a:gd name="T17" fmla="*/ 196 h 494"/>
                <a:gd name="T18" fmla="*/ 384 w 385"/>
                <a:gd name="T19" fmla="*/ 205 h 494"/>
                <a:gd name="T20" fmla="*/ 385 w 385"/>
                <a:gd name="T21" fmla="*/ 227 h 494"/>
                <a:gd name="T22" fmla="*/ 384 w 385"/>
                <a:gd name="T23" fmla="*/ 260 h 494"/>
                <a:gd name="T24" fmla="*/ 380 w 385"/>
                <a:gd name="T25" fmla="*/ 301 h 494"/>
                <a:gd name="T26" fmla="*/ 372 w 385"/>
                <a:gd name="T27" fmla="*/ 344 h 494"/>
                <a:gd name="T28" fmla="*/ 357 w 385"/>
                <a:gd name="T29" fmla="*/ 388 h 494"/>
                <a:gd name="T30" fmla="*/ 333 w 385"/>
                <a:gd name="T31" fmla="*/ 429 h 494"/>
                <a:gd name="T32" fmla="*/ 298 w 385"/>
                <a:gd name="T33" fmla="*/ 463 h 494"/>
                <a:gd name="T34" fmla="*/ 253 w 385"/>
                <a:gd name="T35" fmla="*/ 485 h 494"/>
                <a:gd name="T36" fmla="*/ 193 w 385"/>
                <a:gd name="T37" fmla="*/ 494 h 494"/>
                <a:gd name="T38" fmla="*/ 160 w 385"/>
                <a:gd name="T39" fmla="*/ 492 h 494"/>
                <a:gd name="T40" fmla="*/ 107 w 385"/>
                <a:gd name="T41" fmla="*/ 475 h 494"/>
                <a:gd name="T42" fmla="*/ 68 w 385"/>
                <a:gd name="T43" fmla="*/ 447 h 494"/>
                <a:gd name="T44" fmla="*/ 39 w 385"/>
                <a:gd name="T45" fmla="*/ 409 h 494"/>
                <a:gd name="T46" fmla="*/ 19 w 385"/>
                <a:gd name="T47" fmla="*/ 367 h 494"/>
                <a:gd name="T48" fmla="*/ 7 w 385"/>
                <a:gd name="T49" fmla="*/ 322 h 494"/>
                <a:gd name="T50" fmla="*/ 2 w 385"/>
                <a:gd name="T51" fmla="*/ 279 h 494"/>
                <a:gd name="T52" fmla="*/ 0 w 385"/>
                <a:gd name="T53" fmla="*/ 242 h 494"/>
                <a:gd name="T54" fmla="*/ 0 w 385"/>
                <a:gd name="T55" fmla="*/ 214 h 494"/>
                <a:gd name="T56" fmla="*/ 1 w 385"/>
                <a:gd name="T57" fmla="*/ 198 h 494"/>
                <a:gd name="T58" fmla="*/ 5 w 385"/>
                <a:gd name="T59" fmla="*/ 161 h 494"/>
                <a:gd name="T60" fmla="*/ 21 w 385"/>
                <a:gd name="T61" fmla="*/ 104 h 494"/>
                <a:gd name="T62" fmla="*/ 46 w 385"/>
                <a:gd name="T63" fmla="*/ 63 h 494"/>
                <a:gd name="T64" fmla="*/ 78 w 385"/>
                <a:gd name="T65" fmla="*/ 34 h 494"/>
                <a:gd name="T66" fmla="*/ 111 w 385"/>
                <a:gd name="T67" fmla="*/ 16 h 494"/>
                <a:gd name="T68" fmla="*/ 143 w 385"/>
                <a:gd name="T69" fmla="*/ 6 h 494"/>
                <a:gd name="T70" fmla="*/ 170 w 385"/>
                <a:gd name="T71" fmla="*/ 2 h 494"/>
                <a:gd name="T72" fmla="*/ 188 w 385"/>
                <a:gd name="T73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85" h="494">
                  <a:moveTo>
                    <a:pt x="188" y="0"/>
                  </a:moveTo>
                  <a:lnTo>
                    <a:pt x="192" y="0"/>
                  </a:lnTo>
                  <a:lnTo>
                    <a:pt x="197" y="0"/>
                  </a:lnTo>
                  <a:lnTo>
                    <a:pt x="205" y="0"/>
                  </a:lnTo>
                  <a:lnTo>
                    <a:pt x="215" y="2"/>
                  </a:lnTo>
                  <a:lnTo>
                    <a:pt x="228" y="4"/>
                  </a:lnTo>
                  <a:lnTo>
                    <a:pt x="242" y="6"/>
                  </a:lnTo>
                  <a:lnTo>
                    <a:pt x="258" y="10"/>
                  </a:lnTo>
                  <a:lnTo>
                    <a:pt x="274" y="16"/>
                  </a:lnTo>
                  <a:lnTo>
                    <a:pt x="291" y="24"/>
                  </a:lnTo>
                  <a:lnTo>
                    <a:pt x="307" y="34"/>
                  </a:lnTo>
                  <a:lnTo>
                    <a:pt x="323" y="47"/>
                  </a:lnTo>
                  <a:lnTo>
                    <a:pt x="338" y="63"/>
                  </a:lnTo>
                  <a:lnTo>
                    <a:pt x="352" y="83"/>
                  </a:lnTo>
                  <a:lnTo>
                    <a:pt x="364" y="104"/>
                  </a:lnTo>
                  <a:lnTo>
                    <a:pt x="373" y="131"/>
                  </a:lnTo>
                  <a:lnTo>
                    <a:pt x="379" y="161"/>
                  </a:lnTo>
                  <a:lnTo>
                    <a:pt x="384" y="196"/>
                  </a:lnTo>
                  <a:lnTo>
                    <a:pt x="384" y="198"/>
                  </a:lnTo>
                  <a:lnTo>
                    <a:pt x="384" y="205"/>
                  </a:lnTo>
                  <a:lnTo>
                    <a:pt x="385" y="214"/>
                  </a:lnTo>
                  <a:lnTo>
                    <a:pt x="385" y="227"/>
                  </a:lnTo>
                  <a:lnTo>
                    <a:pt x="385" y="242"/>
                  </a:lnTo>
                  <a:lnTo>
                    <a:pt x="384" y="260"/>
                  </a:lnTo>
                  <a:lnTo>
                    <a:pt x="383" y="279"/>
                  </a:lnTo>
                  <a:lnTo>
                    <a:pt x="380" y="301"/>
                  </a:lnTo>
                  <a:lnTo>
                    <a:pt x="377" y="322"/>
                  </a:lnTo>
                  <a:lnTo>
                    <a:pt x="372" y="344"/>
                  </a:lnTo>
                  <a:lnTo>
                    <a:pt x="365" y="367"/>
                  </a:lnTo>
                  <a:lnTo>
                    <a:pt x="357" y="388"/>
                  </a:lnTo>
                  <a:lnTo>
                    <a:pt x="346" y="409"/>
                  </a:lnTo>
                  <a:lnTo>
                    <a:pt x="333" y="429"/>
                  </a:lnTo>
                  <a:lnTo>
                    <a:pt x="317" y="447"/>
                  </a:lnTo>
                  <a:lnTo>
                    <a:pt x="298" y="463"/>
                  </a:lnTo>
                  <a:lnTo>
                    <a:pt x="278" y="476"/>
                  </a:lnTo>
                  <a:lnTo>
                    <a:pt x="253" y="485"/>
                  </a:lnTo>
                  <a:lnTo>
                    <a:pt x="225" y="492"/>
                  </a:lnTo>
                  <a:lnTo>
                    <a:pt x="193" y="494"/>
                  </a:lnTo>
                  <a:lnTo>
                    <a:pt x="191" y="494"/>
                  </a:lnTo>
                  <a:lnTo>
                    <a:pt x="160" y="492"/>
                  </a:lnTo>
                  <a:lnTo>
                    <a:pt x="132" y="485"/>
                  </a:lnTo>
                  <a:lnTo>
                    <a:pt x="107" y="475"/>
                  </a:lnTo>
                  <a:lnTo>
                    <a:pt x="86" y="462"/>
                  </a:lnTo>
                  <a:lnTo>
                    <a:pt x="68" y="447"/>
                  </a:lnTo>
                  <a:lnTo>
                    <a:pt x="52" y="428"/>
                  </a:lnTo>
                  <a:lnTo>
                    <a:pt x="39" y="409"/>
                  </a:lnTo>
                  <a:lnTo>
                    <a:pt x="28" y="388"/>
                  </a:lnTo>
                  <a:lnTo>
                    <a:pt x="19" y="367"/>
                  </a:lnTo>
                  <a:lnTo>
                    <a:pt x="13" y="344"/>
                  </a:lnTo>
                  <a:lnTo>
                    <a:pt x="7" y="322"/>
                  </a:lnTo>
                  <a:lnTo>
                    <a:pt x="4" y="300"/>
                  </a:lnTo>
                  <a:lnTo>
                    <a:pt x="2" y="279"/>
                  </a:lnTo>
                  <a:lnTo>
                    <a:pt x="0" y="260"/>
                  </a:lnTo>
                  <a:lnTo>
                    <a:pt x="0" y="242"/>
                  </a:lnTo>
                  <a:lnTo>
                    <a:pt x="0" y="226"/>
                  </a:lnTo>
                  <a:lnTo>
                    <a:pt x="0" y="214"/>
                  </a:lnTo>
                  <a:lnTo>
                    <a:pt x="1" y="205"/>
                  </a:lnTo>
                  <a:lnTo>
                    <a:pt x="1" y="198"/>
                  </a:lnTo>
                  <a:lnTo>
                    <a:pt x="1" y="196"/>
                  </a:lnTo>
                  <a:lnTo>
                    <a:pt x="5" y="161"/>
                  </a:lnTo>
                  <a:lnTo>
                    <a:pt x="12" y="131"/>
                  </a:lnTo>
                  <a:lnTo>
                    <a:pt x="21" y="104"/>
                  </a:lnTo>
                  <a:lnTo>
                    <a:pt x="32" y="83"/>
                  </a:lnTo>
                  <a:lnTo>
                    <a:pt x="46" y="63"/>
                  </a:lnTo>
                  <a:lnTo>
                    <a:pt x="61" y="47"/>
                  </a:lnTo>
                  <a:lnTo>
                    <a:pt x="78" y="34"/>
                  </a:lnTo>
                  <a:lnTo>
                    <a:pt x="94" y="24"/>
                  </a:lnTo>
                  <a:lnTo>
                    <a:pt x="111" y="16"/>
                  </a:lnTo>
                  <a:lnTo>
                    <a:pt x="127" y="10"/>
                  </a:lnTo>
                  <a:lnTo>
                    <a:pt x="143" y="6"/>
                  </a:lnTo>
                  <a:lnTo>
                    <a:pt x="157" y="4"/>
                  </a:lnTo>
                  <a:lnTo>
                    <a:pt x="170" y="2"/>
                  </a:lnTo>
                  <a:lnTo>
                    <a:pt x="179" y="0"/>
                  </a:lnTo>
                  <a:lnTo>
                    <a:pt x="1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61">
              <a:extLst>
                <a:ext uri="{FF2B5EF4-FFF2-40B4-BE49-F238E27FC236}">
                  <a16:creationId xmlns:a16="http://schemas.microsoft.com/office/drawing/2014/main" id="{2B9BA05F-6F8A-4A32-A48A-2EE4C7E72F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9" y="349"/>
              <a:ext cx="64" cy="82"/>
            </a:xfrm>
            <a:custGeom>
              <a:avLst/>
              <a:gdLst>
                <a:gd name="T0" fmla="*/ 192 w 385"/>
                <a:gd name="T1" fmla="*/ 0 h 494"/>
                <a:gd name="T2" fmla="*/ 205 w 385"/>
                <a:gd name="T3" fmla="*/ 0 h 494"/>
                <a:gd name="T4" fmla="*/ 228 w 385"/>
                <a:gd name="T5" fmla="*/ 4 h 494"/>
                <a:gd name="T6" fmla="*/ 258 w 385"/>
                <a:gd name="T7" fmla="*/ 10 h 494"/>
                <a:gd name="T8" fmla="*/ 291 w 385"/>
                <a:gd name="T9" fmla="*/ 24 h 494"/>
                <a:gd name="T10" fmla="*/ 324 w 385"/>
                <a:gd name="T11" fmla="*/ 47 h 494"/>
                <a:gd name="T12" fmla="*/ 353 w 385"/>
                <a:gd name="T13" fmla="*/ 83 h 494"/>
                <a:gd name="T14" fmla="*/ 374 w 385"/>
                <a:gd name="T15" fmla="*/ 131 h 494"/>
                <a:gd name="T16" fmla="*/ 384 w 385"/>
                <a:gd name="T17" fmla="*/ 196 h 494"/>
                <a:gd name="T18" fmla="*/ 385 w 385"/>
                <a:gd name="T19" fmla="*/ 205 h 494"/>
                <a:gd name="T20" fmla="*/ 385 w 385"/>
                <a:gd name="T21" fmla="*/ 227 h 494"/>
                <a:gd name="T22" fmla="*/ 385 w 385"/>
                <a:gd name="T23" fmla="*/ 260 h 494"/>
                <a:gd name="T24" fmla="*/ 381 w 385"/>
                <a:gd name="T25" fmla="*/ 301 h 494"/>
                <a:gd name="T26" fmla="*/ 372 w 385"/>
                <a:gd name="T27" fmla="*/ 344 h 494"/>
                <a:gd name="T28" fmla="*/ 357 w 385"/>
                <a:gd name="T29" fmla="*/ 388 h 494"/>
                <a:gd name="T30" fmla="*/ 333 w 385"/>
                <a:gd name="T31" fmla="*/ 429 h 494"/>
                <a:gd name="T32" fmla="*/ 298 w 385"/>
                <a:gd name="T33" fmla="*/ 463 h 494"/>
                <a:gd name="T34" fmla="*/ 253 w 385"/>
                <a:gd name="T35" fmla="*/ 485 h 494"/>
                <a:gd name="T36" fmla="*/ 195 w 385"/>
                <a:gd name="T37" fmla="*/ 494 h 494"/>
                <a:gd name="T38" fmla="*/ 160 w 385"/>
                <a:gd name="T39" fmla="*/ 492 h 494"/>
                <a:gd name="T40" fmla="*/ 108 w 385"/>
                <a:gd name="T41" fmla="*/ 476 h 494"/>
                <a:gd name="T42" fmla="*/ 68 w 385"/>
                <a:gd name="T43" fmla="*/ 447 h 494"/>
                <a:gd name="T44" fmla="*/ 40 w 385"/>
                <a:gd name="T45" fmla="*/ 409 h 494"/>
                <a:gd name="T46" fmla="*/ 21 w 385"/>
                <a:gd name="T47" fmla="*/ 367 h 494"/>
                <a:gd name="T48" fmla="*/ 9 w 385"/>
                <a:gd name="T49" fmla="*/ 322 h 494"/>
                <a:gd name="T50" fmla="*/ 2 w 385"/>
                <a:gd name="T51" fmla="*/ 279 h 494"/>
                <a:gd name="T52" fmla="*/ 0 w 385"/>
                <a:gd name="T53" fmla="*/ 242 h 494"/>
                <a:gd name="T54" fmla="*/ 0 w 385"/>
                <a:gd name="T55" fmla="*/ 214 h 494"/>
                <a:gd name="T56" fmla="*/ 1 w 385"/>
                <a:gd name="T57" fmla="*/ 198 h 494"/>
                <a:gd name="T58" fmla="*/ 5 w 385"/>
                <a:gd name="T59" fmla="*/ 161 h 494"/>
                <a:gd name="T60" fmla="*/ 22 w 385"/>
                <a:gd name="T61" fmla="*/ 104 h 494"/>
                <a:gd name="T62" fmla="*/ 47 w 385"/>
                <a:gd name="T63" fmla="*/ 63 h 494"/>
                <a:gd name="T64" fmla="*/ 78 w 385"/>
                <a:gd name="T65" fmla="*/ 34 h 494"/>
                <a:gd name="T66" fmla="*/ 111 w 385"/>
                <a:gd name="T67" fmla="*/ 16 h 494"/>
                <a:gd name="T68" fmla="*/ 143 w 385"/>
                <a:gd name="T69" fmla="*/ 6 h 494"/>
                <a:gd name="T70" fmla="*/ 170 w 385"/>
                <a:gd name="T71" fmla="*/ 2 h 494"/>
                <a:gd name="T72" fmla="*/ 188 w 385"/>
                <a:gd name="T73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85" h="494">
                  <a:moveTo>
                    <a:pt x="188" y="0"/>
                  </a:moveTo>
                  <a:lnTo>
                    <a:pt x="192" y="0"/>
                  </a:lnTo>
                  <a:lnTo>
                    <a:pt x="198" y="0"/>
                  </a:lnTo>
                  <a:lnTo>
                    <a:pt x="205" y="0"/>
                  </a:lnTo>
                  <a:lnTo>
                    <a:pt x="216" y="2"/>
                  </a:lnTo>
                  <a:lnTo>
                    <a:pt x="228" y="4"/>
                  </a:lnTo>
                  <a:lnTo>
                    <a:pt x="242" y="6"/>
                  </a:lnTo>
                  <a:lnTo>
                    <a:pt x="258" y="10"/>
                  </a:lnTo>
                  <a:lnTo>
                    <a:pt x="275" y="16"/>
                  </a:lnTo>
                  <a:lnTo>
                    <a:pt x="291" y="24"/>
                  </a:lnTo>
                  <a:lnTo>
                    <a:pt x="308" y="34"/>
                  </a:lnTo>
                  <a:lnTo>
                    <a:pt x="324" y="47"/>
                  </a:lnTo>
                  <a:lnTo>
                    <a:pt x="338" y="63"/>
                  </a:lnTo>
                  <a:lnTo>
                    <a:pt x="353" y="83"/>
                  </a:lnTo>
                  <a:lnTo>
                    <a:pt x="364" y="104"/>
                  </a:lnTo>
                  <a:lnTo>
                    <a:pt x="374" y="131"/>
                  </a:lnTo>
                  <a:lnTo>
                    <a:pt x="381" y="161"/>
                  </a:lnTo>
                  <a:lnTo>
                    <a:pt x="384" y="196"/>
                  </a:lnTo>
                  <a:lnTo>
                    <a:pt x="384" y="198"/>
                  </a:lnTo>
                  <a:lnTo>
                    <a:pt x="385" y="205"/>
                  </a:lnTo>
                  <a:lnTo>
                    <a:pt x="385" y="214"/>
                  </a:lnTo>
                  <a:lnTo>
                    <a:pt x="385" y="227"/>
                  </a:lnTo>
                  <a:lnTo>
                    <a:pt x="385" y="242"/>
                  </a:lnTo>
                  <a:lnTo>
                    <a:pt x="385" y="260"/>
                  </a:lnTo>
                  <a:lnTo>
                    <a:pt x="383" y="279"/>
                  </a:lnTo>
                  <a:lnTo>
                    <a:pt x="381" y="301"/>
                  </a:lnTo>
                  <a:lnTo>
                    <a:pt x="377" y="322"/>
                  </a:lnTo>
                  <a:lnTo>
                    <a:pt x="372" y="344"/>
                  </a:lnTo>
                  <a:lnTo>
                    <a:pt x="366" y="367"/>
                  </a:lnTo>
                  <a:lnTo>
                    <a:pt x="357" y="388"/>
                  </a:lnTo>
                  <a:lnTo>
                    <a:pt x="346" y="409"/>
                  </a:lnTo>
                  <a:lnTo>
                    <a:pt x="333" y="429"/>
                  </a:lnTo>
                  <a:lnTo>
                    <a:pt x="317" y="447"/>
                  </a:lnTo>
                  <a:lnTo>
                    <a:pt x="298" y="463"/>
                  </a:lnTo>
                  <a:lnTo>
                    <a:pt x="278" y="476"/>
                  </a:lnTo>
                  <a:lnTo>
                    <a:pt x="253" y="485"/>
                  </a:lnTo>
                  <a:lnTo>
                    <a:pt x="226" y="492"/>
                  </a:lnTo>
                  <a:lnTo>
                    <a:pt x="195" y="494"/>
                  </a:lnTo>
                  <a:lnTo>
                    <a:pt x="191" y="494"/>
                  </a:lnTo>
                  <a:lnTo>
                    <a:pt x="160" y="492"/>
                  </a:lnTo>
                  <a:lnTo>
                    <a:pt x="132" y="485"/>
                  </a:lnTo>
                  <a:lnTo>
                    <a:pt x="108" y="476"/>
                  </a:lnTo>
                  <a:lnTo>
                    <a:pt x="87" y="463"/>
                  </a:lnTo>
                  <a:lnTo>
                    <a:pt x="68" y="447"/>
                  </a:lnTo>
                  <a:lnTo>
                    <a:pt x="53" y="429"/>
                  </a:lnTo>
                  <a:lnTo>
                    <a:pt x="40" y="409"/>
                  </a:lnTo>
                  <a:lnTo>
                    <a:pt x="29" y="388"/>
                  </a:lnTo>
                  <a:lnTo>
                    <a:pt x="21" y="367"/>
                  </a:lnTo>
                  <a:lnTo>
                    <a:pt x="13" y="344"/>
                  </a:lnTo>
                  <a:lnTo>
                    <a:pt x="9" y="322"/>
                  </a:lnTo>
                  <a:lnTo>
                    <a:pt x="4" y="301"/>
                  </a:lnTo>
                  <a:lnTo>
                    <a:pt x="2" y="279"/>
                  </a:lnTo>
                  <a:lnTo>
                    <a:pt x="1" y="260"/>
                  </a:lnTo>
                  <a:lnTo>
                    <a:pt x="0" y="242"/>
                  </a:lnTo>
                  <a:lnTo>
                    <a:pt x="0" y="227"/>
                  </a:lnTo>
                  <a:lnTo>
                    <a:pt x="0" y="214"/>
                  </a:lnTo>
                  <a:lnTo>
                    <a:pt x="1" y="205"/>
                  </a:lnTo>
                  <a:lnTo>
                    <a:pt x="1" y="198"/>
                  </a:lnTo>
                  <a:lnTo>
                    <a:pt x="2" y="196"/>
                  </a:lnTo>
                  <a:lnTo>
                    <a:pt x="5" y="161"/>
                  </a:lnTo>
                  <a:lnTo>
                    <a:pt x="12" y="131"/>
                  </a:lnTo>
                  <a:lnTo>
                    <a:pt x="22" y="104"/>
                  </a:lnTo>
                  <a:lnTo>
                    <a:pt x="34" y="83"/>
                  </a:lnTo>
                  <a:lnTo>
                    <a:pt x="47" y="63"/>
                  </a:lnTo>
                  <a:lnTo>
                    <a:pt x="62" y="47"/>
                  </a:lnTo>
                  <a:lnTo>
                    <a:pt x="78" y="34"/>
                  </a:lnTo>
                  <a:lnTo>
                    <a:pt x="95" y="24"/>
                  </a:lnTo>
                  <a:lnTo>
                    <a:pt x="111" y="16"/>
                  </a:lnTo>
                  <a:lnTo>
                    <a:pt x="128" y="10"/>
                  </a:lnTo>
                  <a:lnTo>
                    <a:pt x="143" y="6"/>
                  </a:lnTo>
                  <a:lnTo>
                    <a:pt x="158" y="4"/>
                  </a:lnTo>
                  <a:lnTo>
                    <a:pt x="170" y="2"/>
                  </a:lnTo>
                  <a:lnTo>
                    <a:pt x="181" y="0"/>
                  </a:lnTo>
                  <a:lnTo>
                    <a:pt x="1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62">
              <a:extLst>
                <a:ext uri="{FF2B5EF4-FFF2-40B4-BE49-F238E27FC236}">
                  <a16:creationId xmlns:a16="http://schemas.microsoft.com/office/drawing/2014/main" id="{BDEC63E5-A5D1-4017-86E7-3EB14D378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8" y="349"/>
              <a:ext cx="64" cy="82"/>
            </a:xfrm>
            <a:custGeom>
              <a:avLst/>
              <a:gdLst>
                <a:gd name="T0" fmla="*/ 193 w 385"/>
                <a:gd name="T1" fmla="*/ 0 h 494"/>
                <a:gd name="T2" fmla="*/ 205 w 385"/>
                <a:gd name="T3" fmla="*/ 0 h 494"/>
                <a:gd name="T4" fmla="*/ 228 w 385"/>
                <a:gd name="T5" fmla="*/ 4 h 494"/>
                <a:gd name="T6" fmla="*/ 258 w 385"/>
                <a:gd name="T7" fmla="*/ 10 h 494"/>
                <a:gd name="T8" fmla="*/ 291 w 385"/>
                <a:gd name="T9" fmla="*/ 24 h 494"/>
                <a:gd name="T10" fmla="*/ 324 w 385"/>
                <a:gd name="T11" fmla="*/ 47 h 494"/>
                <a:gd name="T12" fmla="*/ 353 w 385"/>
                <a:gd name="T13" fmla="*/ 83 h 494"/>
                <a:gd name="T14" fmla="*/ 373 w 385"/>
                <a:gd name="T15" fmla="*/ 131 h 494"/>
                <a:gd name="T16" fmla="*/ 383 w 385"/>
                <a:gd name="T17" fmla="*/ 196 h 494"/>
                <a:gd name="T18" fmla="*/ 384 w 385"/>
                <a:gd name="T19" fmla="*/ 205 h 494"/>
                <a:gd name="T20" fmla="*/ 385 w 385"/>
                <a:gd name="T21" fmla="*/ 227 h 494"/>
                <a:gd name="T22" fmla="*/ 384 w 385"/>
                <a:gd name="T23" fmla="*/ 260 h 494"/>
                <a:gd name="T24" fmla="*/ 381 w 385"/>
                <a:gd name="T25" fmla="*/ 301 h 494"/>
                <a:gd name="T26" fmla="*/ 372 w 385"/>
                <a:gd name="T27" fmla="*/ 344 h 494"/>
                <a:gd name="T28" fmla="*/ 356 w 385"/>
                <a:gd name="T29" fmla="*/ 388 h 494"/>
                <a:gd name="T30" fmla="*/ 332 w 385"/>
                <a:gd name="T31" fmla="*/ 429 h 494"/>
                <a:gd name="T32" fmla="*/ 299 w 385"/>
                <a:gd name="T33" fmla="*/ 463 h 494"/>
                <a:gd name="T34" fmla="*/ 253 w 385"/>
                <a:gd name="T35" fmla="*/ 485 h 494"/>
                <a:gd name="T36" fmla="*/ 194 w 385"/>
                <a:gd name="T37" fmla="*/ 494 h 494"/>
                <a:gd name="T38" fmla="*/ 159 w 385"/>
                <a:gd name="T39" fmla="*/ 492 h 494"/>
                <a:gd name="T40" fmla="*/ 107 w 385"/>
                <a:gd name="T41" fmla="*/ 476 h 494"/>
                <a:gd name="T42" fmla="*/ 68 w 385"/>
                <a:gd name="T43" fmla="*/ 447 h 494"/>
                <a:gd name="T44" fmla="*/ 39 w 385"/>
                <a:gd name="T45" fmla="*/ 409 h 494"/>
                <a:gd name="T46" fmla="*/ 20 w 385"/>
                <a:gd name="T47" fmla="*/ 367 h 494"/>
                <a:gd name="T48" fmla="*/ 8 w 385"/>
                <a:gd name="T49" fmla="*/ 322 h 494"/>
                <a:gd name="T50" fmla="*/ 2 w 385"/>
                <a:gd name="T51" fmla="*/ 279 h 494"/>
                <a:gd name="T52" fmla="*/ 0 w 385"/>
                <a:gd name="T53" fmla="*/ 242 h 494"/>
                <a:gd name="T54" fmla="*/ 0 w 385"/>
                <a:gd name="T55" fmla="*/ 214 h 494"/>
                <a:gd name="T56" fmla="*/ 1 w 385"/>
                <a:gd name="T57" fmla="*/ 198 h 494"/>
                <a:gd name="T58" fmla="*/ 5 w 385"/>
                <a:gd name="T59" fmla="*/ 161 h 494"/>
                <a:gd name="T60" fmla="*/ 21 w 385"/>
                <a:gd name="T61" fmla="*/ 104 h 494"/>
                <a:gd name="T62" fmla="*/ 47 w 385"/>
                <a:gd name="T63" fmla="*/ 63 h 494"/>
                <a:gd name="T64" fmla="*/ 78 w 385"/>
                <a:gd name="T65" fmla="*/ 34 h 494"/>
                <a:gd name="T66" fmla="*/ 112 w 385"/>
                <a:gd name="T67" fmla="*/ 16 h 494"/>
                <a:gd name="T68" fmla="*/ 143 w 385"/>
                <a:gd name="T69" fmla="*/ 6 h 494"/>
                <a:gd name="T70" fmla="*/ 170 w 385"/>
                <a:gd name="T71" fmla="*/ 2 h 494"/>
                <a:gd name="T72" fmla="*/ 187 w 385"/>
                <a:gd name="T73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85" h="494">
                  <a:moveTo>
                    <a:pt x="187" y="0"/>
                  </a:moveTo>
                  <a:lnTo>
                    <a:pt x="193" y="0"/>
                  </a:lnTo>
                  <a:lnTo>
                    <a:pt x="197" y="0"/>
                  </a:lnTo>
                  <a:lnTo>
                    <a:pt x="205" y="0"/>
                  </a:lnTo>
                  <a:lnTo>
                    <a:pt x="215" y="2"/>
                  </a:lnTo>
                  <a:lnTo>
                    <a:pt x="228" y="4"/>
                  </a:lnTo>
                  <a:lnTo>
                    <a:pt x="242" y="6"/>
                  </a:lnTo>
                  <a:lnTo>
                    <a:pt x="258" y="10"/>
                  </a:lnTo>
                  <a:lnTo>
                    <a:pt x="274" y="16"/>
                  </a:lnTo>
                  <a:lnTo>
                    <a:pt x="291" y="24"/>
                  </a:lnTo>
                  <a:lnTo>
                    <a:pt x="307" y="34"/>
                  </a:lnTo>
                  <a:lnTo>
                    <a:pt x="324" y="47"/>
                  </a:lnTo>
                  <a:lnTo>
                    <a:pt x="339" y="63"/>
                  </a:lnTo>
                  <a:lnTo>
                    <a:pt x="353" y="83"/>
                  </a:lnTo>
                  <a:lnTo>
                    <a:pt x="364" y="104"/>
                  </a:lnTo>
                  <a:lnTo>
                    <a:pt x="373" y="131"/>
                  </a:lnTo>
                  <a:lnTo>
                    <a:pt x="380" y="161"/>
                  </a:lnTo>
                  <a:lnTo>
                    <a:pt x="383" y="196"/>
                  </a:lnTo>
                  <a:lnTo>
                    <a:pt x="384" y="198"/>
                  </a:lnTo>
                  <a:lnTo>
                    <a:pt x="384" y="205"/>
                  </a:lnTo>
                  <a:lnTo>
                    <a:pt x="385" y="214"/>
                  </a:lnTo>
                  <a:lnTo>
                    <a:pt x="385" y="227"/>
                  </a:lnTo>
                  <a:lnTo>
                    <a:pt x="385" y="242"/>
                  </a:lnTo>
                  <a:lnTo>
                    <a:pt x="384" y="260"/>
                  </a:lnTo>
                  <a:lnTo>
                    <a:pt x="383" y="279"/>
                  </a:lnTo>
                  <a:lnTo>
                    <a:pt x="381" y="301"/>
                  </a:lnTo>
                  <a:lnTo>
                    <a:pt x="377" y="322"/>
                  </a:lnTo>
                  <a:lnTo>
                    <a:pt x="372" y="344"/>
                  </a:lnTo>
                  <a:lnTo>
                    <a:pt x="365" y="367"/>
                  </a:lnTo>
                  <a:lnTo>
                    <a:pt x="356" y="388"/>
                  </a:lnTo>
                  <a:lnTo>
                    <a:pt x="345" y="409"/>
                  </a:lnTo>
                  <a:lnTo>
                    <a:pt x="332" y="429"/>
                  </a:lnTo>
                  <a:lnTo>
                    <a:pt x="317" y="447"/>
                  </a:lnTo>
                  <a:lnTo>
                    <a:pt x="299" y="463"/>
                  </a:lnTo>
                  <a:lnTo>
                    <a:pt x="277" y="476"/>
                  </a:lnTo>
                  <a:lnTo>
                    <a:pt x="253" y="485"/>
                  </a:lnTo>
                  <a:lnTo>
                    <a:pt x="225" y="492"/>
                  </a:lnTo>
                  <a:lnTo>
                    <a:pt x="194" y="494"/>
                  </a:lnTo>
                  <a:lnTo>
                    <a:pt x="191" y="494"/>
                  </a:lnTo>
                  <a:lnTo>
                    <a:pt x="159" y="492"/>
                  </a:lnTo>
                  <a:lnTo>
                    <a:pt x="132" y="485"/>
                  </a:lnTo>
                  <a:lnTo>
                    <a:pt x="107" y="476"/>
                  </a:lnTo>
                  <a:lnTo>
                    <a:pt x="87" y="463"/>
                  </a:lnTo>
                  <a:lnTo>
                    <a:pt x="68" y="447"/>
                  </a:lnTo>
                  <a:lnTo>
                    <a:pt x="52" y="429"/>
                  </a:lnTo>
                  <a:lnTo>
                    <a:pt x="39" y="409"/>
                  </a:lnTo>
                  <a:lnTo>
                    <a:pt x="28" y="388"/>
                  </a:lnTo>
                  <a:lnTo>
                    <a:pt x="20" y="367"/>
                  </a:lnTo>
                  <a:lnTo>
                    <a:pt x="13" y="344"/>
                  </a:lnTo>
                  <a:lnTo>
                    <a:pt x="8" y="322"/>
                  </a:lnTo>
                  <a:lnTo>
                    <a:pt x="5" y="301"/>
                  </a:lnTo>
                  <a:lnTo>
                    <a:pt x="2" y="279"/>
                  </a:lnTo>
                  <a:lnTo>
                    <a:pt x="0" y="260"/>
                  </a:lnTo>
                  <a:lnTo>
                    <a:pt x="0" y="242"/>
                  </a:lnTo>
                  <a:lnTo>
                    <a:pt x="0" y="227"/>
                  </a:lnTo>
                  <a:lnTo>
                    <a:pt x="0" y="214"/>
                  </a:lnTo>
                  <a:lnTo>
                    <a:pt x="0" y="205"/>
                  </a:lnTo>
                  <a:lnTo>
                    <a:pt x="1" y="198"/>
                  </a:lnTo>
                  <a:lnTo>
                    <a:pt x="1" y="196"/>
                  </a:lnTo>
                  <a:lnTo>
                    <a:pt x="5" y="161"/>
                  </a:lnTo>
                  <a:lnTo>
                    <a:pt x="12" y="131"/>
                  </a:lnTo>
                  <a:lnTo>
                    <a:pt x="21" y="104"/>
                  </a:lnTo>
                  <a:lnTo>
                    <a:pt x="33" y="83"/>
                  </a:lnTo>
                  <a:lnTo>
                    <a:pt x="47" y="63"/>
                  </a:lnTo>
                  <a:lnTo>
                    <a:pt x="62" y="47"/>
                  </a:lnTo>
                  <a:lnTo>
                    <a:pt x="78" y="34"/>
                  </a:lnTo>
                  <a:lnTo>
                    <a:pt x="94" y="24"/>
                  </a:lnTo>
                  <a:lnTo>
                    <a:pt x="112" y="16"/>
                  </a:lnTo>
                  <a:lnTo>
                    <a:pt x="128" y="10"/>
                  </a:lnTo>
                  <a:lnTo>
                    <a:pt x="143" y="6"/>
                  </a:lnTo>
                  <a:lnTo>
                    <a:pt x="157" y="4"/>
                  </a:lnTo>
                  <a:lnTo>
                    <a:pt x="170" y="2"/>
                  </a:lnTo>
                  <a:lnTo>
                    <a:pt x="180" y="0"/>
                  </a:lnTo>
                  <a:lnTo>
                    <a:pt x="18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63">
              <a:extLst>
                <a:ext uri="{FF2B5EF4-FFF2-40B4-BE49-F238E27FC236}">
                  <a16:creationId xmlns:a16="http://schemas.microsoft.com/office/drawing/2014/main" id="{CF414D57-B3E9-48AB-AFC8-01497AC89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7" y="349"/>
              <a:ext cx="64" cy="82"/>
            </a:xfrm>
            <a:custGeom>
              <a:avLst/>
              <a:gdLst>
                <a:gd name="T0" fmla="*/ 193 w 385"/>
                <a:gd name="T1" fmla="*/ 0 h 494"/>
                <a:gd name="T2" fmla="*/ 206 w 385"/>
                <a:gd name="T3" fmla="*/ 0 h 494"/>
                <a:gd name="T4" fmla="*/ 229 w 385"/>
                <a:gd name="T5" fmla="*/ 4 h 494"/>
                <a:gd name="T6" fmla="*/ 259 w 385"/>
                <a:gd name="T7" fmla="*/ 10 h 494"/>
                <a:gd name="T8" fmla="*/ 291 w 385"/>
                <a:gd name="T9" fmla="*/ 24 h 494"/>
                <a:gd name="T10" fmla="*/ 324 w 385"/>
                <a:gd name="T11" fmla="*/ 47 h 494"/>
                <a:gd name="T12" fmla="*/ 353 w 385"/>
                <a:gd name="T13" fmla="*/ 83 h 494"/>
                <a:gd name="T14" fmla="*/ 374 w 385"/>
                <a:gd name="T15" fmla="*/ 131 h 494"/>
                <a:gd name="T16" fmla="*/ 384 w 385"/>
                <a:gd name="T17" fmla="*/ 196 h 494"/>
                <a:gd name="T18" fmla="*/ 384 w 385"/>
                <a:gd name="T19" fmla="*/ 205 h 494"/>
                <a:gd name="T20" fmla="*/ 385 w 385"/>
                <a:gd name="T21" fmla="*/ 227 h 494"/>
                <a:gd name="T22" fmla="*/ 385 w 385"/>
                <a:gd name="T23" fmla="*/ 260 h 494"/>
                <a:gd name="T24" fmla="*/ 381 w 385"/>
                <a:gd name="T25" fmla="*/ 301 h 494"/>
                <a:gd name="T26" fmla="*/ 372 w 385"/>
                <a:gd name="T27" fmla="*/ 344 h 494"/>
                <a:gd name="T28" fmla="*/ 357 w 385"/>
                <a:gd name="T29" fmla="*/ 388 h 494"/>
                <a:gd name="T30" fmla="*/ 333 w 385"/>
                <a:gd name="T31" fmla="*/ 429 h 494"/>
                <a:gd name="T32" fmla="*/ 299 w 385"/>
                <a:gd name="T33" fmla="*/ 463 h 494"/>
                <a:gd name="T34" fmla="*/ 253 w 385"/>
                <a:gd name="T35" fmla="*/ 485 h 494"/>
                <a:gd name="T36" fmla="*/ 194 w 385"/>
                <a:gd name="T37" fmla="*/ 494 h 494"/>
                <a:gd name="T38" fmla="*/ 160 w 385"/>
                <a:gd name="T39" fmla="*/ 492 h 494"/>
                <a:gd name="T40" fmla="*/ 107 w 385"/>
                <a:gd name="T41" fmla="*/ 476 h 494"/>
                <a:gd name="T42" fmla="*/ 69 w 385"/>
                <a:gd name="T43" fmla="*/ 447 h 494"/>
                <a:gd name="T44" fmla="*/ 39 w 385"/>
                <a:gd name="T45" fmla="*/ 409 h 494"/>
                <a:gd name="T46" fmla="*/ 20 w 385"/>
                <a:gd name="T47" fmla="*/ 367 h 494"/>
                <a:gd name="T48" fmla="*/ 8 w 385"/>
                <a:gd name="T49" fmla="*/ 322 h 494"/>
                <a:gd name="T50" fmla="*/ 3 w 385"/>
                <a:gd name="T51" fmla="*/ 279 h 494"/>
                <a:gd name="T52" fmla="*/ 0 w 385"/>
                <a:gd name="T53" fmla="*/ 242 h 494"/>
                <a:gd name="T54" fmla="*/ 0 w 385"/>
                <a:gd name="T55" fmla="*/ 214 h 494"/>
                <a:gd name="T56" fmla="*/ 2 w 385"/>
                <a:gd name="T57" fmla="*/ 198 h 494"/>
                <a:gd name="T58" fmla="*/ 6 w 385"/>
                <a:gd name="T59" fmla="*/ 161 h 494"/>
                <a:gd name="T60" fmla="*/ 22 w 385"/>
                <a:gd name="T61" fmla="*/ 104 h 494"/>
                <a:gd name="T62" fmla="*/ 47 w 385"/>
                <a:gd name="T63" fmla="*/ 63 h 494"/>
                <a:gd name="T64" fmla="*/ 78 w 385"/>
                <a:gd name="T65" fmla="*/ 34 h 494"/>
                <a:gd name="T66" fmla="*/ 112 w 385"/>
                <a:gd name="T67" fmla="*/ 16 h 494"/>
                <a:gd name="T68" fmla="*/ 143 w 385"/>
                <a:gd name="T69" fmla="*/ 6 h 494"/>
                <a:gd name="T70" fmla="*/ 170 w 385"/>
                <a:gd name="T71" fmla="*/ 2 h 494"/>
                <a:gd name="T72" fmla="*/ 189 w 385"/>
                <a:gd name="T73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85" h="494">
                  <a:moveTo>
                    <a:pt x="189" y="0"/>
                  </a:moveTo>
                  <a:lnTo>
                    <a:pt x="193" y="0"/>
                  </a:lnTo>
                  <a:lnTo>
                    <a:pt x="197" y="0"/>
                  </a:lnTo>
                  <a:lnTo>
                    <a:pt x="206" y="0"/>
                  </a:lnTo>
                  <a:lnTo>
                    <a:pt x="216" y="2"/>
                  </a:lnTo>
                  <a:lnTo>
                    <a:pt x="229" y="4"/>
                  </a:lnTo>
                  <a:lnTo>
                    <a:pt x="243" y="6"/>
                  </a:lnTo>
                  <a:lnTo>
                    <a:pt x="259" y="10"/>
                  </a:lnTo>
                  <a:lnTo>
                    <a:pt x="275" y="16"/>
                  </a:lnTo>
                  <a:lnTo>
                    <a:pt x="291" y="24"/>
                  </a:lnTo>
                  <a:lnTo>
                    <a:pt x="308" y="34"/>
                  </a:lnTo>
                  <a:lnTo>
                    <a:pt x="324" y="47"/>
                  </a:lnTo>
                  <a:lnTo>
                    <a:pt x="339" y="63"/>
                  </a:lnTo>
                  <a:lnTo>
                    <a:pt x="353" y="83"/>
                  </a:lnTo>
                  <a:lnTo>
                    <a:pt x="365" y="104"/>
                  </a:lnTo>
                  <a:lnTo>
                    <a:pt x="374" y="131"/>
                  </a:lnTo>
                  <a:lnTo>
                    <a:pt x="381" y="161"/>
                  </a:lnTo>
                  <a:lnTo>
                    <a:pt x="384" y="196"/>
                  </a:lnTo>
                  <a:lnTo>
                    <a:pt x="384" y="198"/>
                  </a:lnTo>
                  <a:lnTo>
                    <a:pt x="384" y="205"/>
                  </a:lnTo>
                  <a:lnTo>
                    <a:pt x="385" y="214"/>
                  </a:lnTo>
                  <a:lnTo>
                    <a:pt x="385" y="227"/>
                  </a:lnTo>
                  <a:lnTo>
                    <a:pt x="385" y="242"/>
                  </a:lnTo>
                  <a:lnTo>
                    <a:pt x="385" y="260"/>
                  </a:lnTo>
                  <a:lnTo>
                    <a:pt x="383" y="279"/>
                  </a:lnTo>
                  <a:lnTo>
                    <a:pt x="381" y="301"/>
                  </a:lnTo>
                  <a:lnTo>
                    <a:pt x="378" y="322"/>
                  </a:lnTo>
                  <a:lnTo>
                    <a:pt x="372" y="344"/>
                  </a:lnTo>
                  <a:lnTo>
                    <a:pt x="366" y="367"/>
                  </a:lnTo>
                  <a:lnTo>
                    <a:pt x="357" y="388"/>
                  </a:lnTo>
                  <a:lnTo>
                    <a:pt x="346" y="409"/>
                  </a:lnTo>
                  <a:lnTo>
                    <a:pt x="333" y="429"/>
                  </a:lnTo>
                  <a:lnTo>
                    <a:pt x="317" y="447"/>
                  </a:lnTo>
                  <a:lnTo>
                    <a:pt x="299" y="463"/>
                  </a:lnTo>
                  <a:lnTo>
                    <a:pt x="278" y="476"/>
                  </a:lnTo>
                  <a:lnTo>
                    <a:pt x="253" y="485"/>
                  </a:lnTo>
                  <a:lnTo>
                    <a:pt x="225" y="492"/>
                  </a:lnTo>
                  <a:lnTo>
                    <a:pt x="194" y="494"/>
                  </a:lnTo>
                  <a:lnTo>
                    <a:pt x="192" y="494"/>
                  </a:lnTo>
                  <a:lnTo>
                    <a:pt x="160" y="492"/>
                  </a:lnTo>
                  <a:lnTo>
                    <a:pt x="132" y="485"/>
                  </a:lnTo>
                  <a:lnTo>
                    <a:pt x="107" y="476"/>
                  </a:lnTo>
                  <a:lnTo>
                    <a:pt x="87" y="463"/>
                  </a:lnTo>
                  <a:lnTo>
                    <a:pt x="69" y="447"/>
                  </a:lnTo>
                  <a:lnTo>
                    <a:pt x="52" y="429"/>
                  </a:lnTo>
                  <a:lnTo>
                    <a:pt x="39" y="409"/>
                  </a:lnTo>
                  <a:lnTo>
                    <a:pt x="29" y="388"/>
                  </a:lnTo>
                  <a:lnTo>
                    <a:pt x="20" y="367"/>
                  </a:lnTo>
                  <a:lnTo>
                    <a:pt x="13" y="344"/>
                  </a:lnTo>
                  <a:lnTo>
                    <a:pt x="8" y="322"/>
                  </a:lnTo>
                  <a:lnTo>
                    <a:pt x="5" y="301"/>
                  </a:lnTo>
                  <a:lnTo>
                    <a:pt x="3" y="279"/>
                  </a:lnTo>
                  <a:lnTo>
                    <a:pt x="2" y="260"/>
                  </a:lnTo>
                  <a:lnTo>
                    <a:pt x="0" y="242"/>
                  </a:lnTo>
                  <a:lnTo>
                    <a:pt x="0" y="227"/>
                  </a:lnTo>
                  <a:lnTo>
                    <a:pt x="0" y="214"/>
                  </a:lnTo>
                  <a:lnTo>
                    <a:pt x="2" y="205"/>
                  </a:lnTo>
                  <a:lnTo>
                    <a:pt x="2" y="198"/>
                  </a:lnTo>
                  <a:lnTo>
                    <a:pt x="2" y="196"/>
                  </a:lnTo>
                  <a:lnTo>
                    <a:pt x="6" y="161"/>
                  </a:lnTo>
                  <a:lnTo>
                    <a:pt x="12" y="131"/>
                  </a:lnTo>
                  <a:lnTo>
                    <a:pt x="22" y="104"/>
                  </a:lnTo>
                  <a:lnTo>
                    <a:pt x="34" y="81"/>
                  </a:lnTo>
                  <a:lnTo>
                    <a:pt x="47" y="63"/>
                  </a:lnTo>
                  <a:lnTo>
                    <a:pt x="62" y="47"/>
                  </a:lnTo>
                  <a:lnTo>
                    <a:pt x="78" y="34"/>
                  </a:lnTo>
                  <a:lnTo>
                    <a:pt x="95" y="24"/>
                  </a:lnTo>
                  <a:lnTo>
                    <a:pt x="112" y="16"/>
                  </a:lnTo>
                  <a:lnTo>
                    <a:pt x="128" y="10"/>
                  </a:lnTo>
                  <a:lnTo>
                    <a:pt x="143" y="6"/>
                  </a:lnTo>
                  <a:lnTo>
                    <a:pt x="157" y="3"/>
                  </a:lnTo>
                  <a:lnTo>
                    <a:pt x="170" y="2"/>
                  </a:lnTo>
                  <a:lnTo>
                    <a:pt x="181" y="0"/>
                  </a:lnTo>
                  <a:lnTo>
                    <a:pt x="1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64">
              <a:extLst>
                <a:ext uri="{FF2B5EF4-FFF2-40B4-BE49-F238E27FC236}">
                  <a16:creationId xmlns:a16="http://schemas.microsoft.com/office/drawing/2014/main" id="{A38C6962-5FC0-462E-AA7B-3201738357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5" y="441"/>
              <a:ext cx="462" cy="320"/>
            </a:xfrm>
            <a:custGeom>
              <a:avLst/>
              <a:gdLst>
                <a:gd name="T0" fmla="*/ 451 w 2770"/>
                <a:gd name="T1" fmla="*/ 15 h 1920"/>
                <a:gd name="T2" fmla="*/ 426 w 2770"/>
                <a:gd name="T3" fmla="*/ 116 h 1920"/>
                <a:gd name="T4" fmla="*/ 609 w 2770"/>
                <a:gd name="T5" fmla="*/ 28 h 1920"/>
                <a:gd name="T6" fmla="*/ 782 w 2770"/>
                <a:gd name="T7" fmla="*/ 68 h 1920"/>
                <a:gd name="T8" fmla="*/ 912 w 2770"/>
                <a:gd name="T9" fmla="*/ 1 h 1920"/>
                <a:gd name="T10" fmla="*/ 1003 w 2770"/>
                <a:gd name="T11" fmla="*/ 43 h 1920"/>
                <a:gd name="T12" fmla="*/ 1042 w 2770"/>
                <a:gd name="T13" fmla="*/ 1 h 1920"/>
                <a:gd name="T14" fmla="*/ 1082 w 2770"/>
                <a:gd name="T15" fmla="*/ 3 h 1920"/>
                <a:gd name="T16" fmla="*/ 1110 w 2770"/>
                <a:gd name="T17" fmla="*/ 57 h 1920"/>
                <a:gd name="T18" fmla="*/ 1213 w 2770"/>
                <a:gd name="T19" fmla="*/ 6 h 1920"/>
                <a:gd name="T20" fmla="*/ 1360 w 2770"/>
                <a:gd name="T21" fmla="*/ 84 h 1920"/>
                <a:gd name="T22" fmla="*/ 1528 w 2770"/>
                <a:gd name="T23" fmla="*/ 18 h 1920"/>
                <a:gd name="T24" fmla="*/ 1676 w 2770"/>
                <a:gd name="T25" fmla="*/ 93 h 1920"/>
                <a:gd name="T26" fmla="*/ 1673 w 2770"/>
                <a:gd name="T27" fmla="*/ 10 h 1920"/>
                <a:gd name="T28" fmla="*/ 1716 w 2770"/>
                <a:gd name="T29" fmla="*/ 0 h 1920"/>
                <a:gd name="T30" fmla="*/ 1764 w 2770"/>
                <a:gd name="T31" fmla="*/ 23 h 1920"/>
                <a:gd name="T32" fmla="*/ 1779 w 2770"/>
                <a:gd name="T33" fmla="*/ 243 h 1920"/>
                <a:gd name="T34" fmla="*/ 1939 w 2770"/>
                <a:gd name="T35" fmla="*/ 40 h 1920"/>
                <a:gd name="T36" fmla="*/ 2115 w 2770"/>
                <a:gd name="T37" fmla="*/ 53 h 1920"/>
                <a:gd name="T38" fmla="*/ 2222 w 2770"/>
                <a:gd name="T39" fmla="*/ 0 h 1920"/>
                <a:gd name="T40" fmla="*/ 2312 w 2770"/>
                <a:gd name="T41" fmla="*/ 33 h 1920"/>
                <a:gd name="T42" fmla="*/ 2356 w 2770"/>
                <a:gd name="T43" fmla="*/ 1 h 1920"/>
                <a:gd name="T44" fmla="*/ 2397 w 2770"/>
                <a:gd name="T45" fmla="*/ 6 h 1920"/>
                <a:gd name="T46" fmla="*/ 2412 w 2770"/>
                <a:gd name="T47" fmla="*/ 74 h 1920"/>
                <a:gd name="T48" fmla="*/ 2534 w 2770"/>
                <a:gd name="T49" fmla="*/ 11 h 1920"/>
                <a:gd name="T50" fmla="*/ 2692 w 2770"/>
                <a:gd name="T51" fmla="*/ 102 h 1920"/>
                <a:gd name="T52" fmla="*/ 2763 w 2770"/>
                <a:gd name="T53" fmla="*/ 197 h 1920"/>
                <a:gd name="T54" fmla="*/ 2766 w 2770"/>
                <a:gd name="T55" fmla="*/ 414 h 1920"/>
                <a:gd name="T56" fmla="*/ 2729 w 2770"/>
                <a:gd name="T57" fmla="*/ 598 h 1920"/>
                <a:gd name="T58" fmla="*/ 2659 w 2770"/>
                <a:gd name="T59" fmla="*/ 753 h 1920"/>
                <a:gd name="T60" fmla="*/ 2611 w 2770"/>
                <a:gd name="T61" fmla="*/ 898 h 1920"/>
                <a:gd name="T62" fmla="*/ 2280 w 2770"/>
                <a:gd name="T63" fmla="*/ 1920 h 1920"/>
                <a:gd name="T64" fmla="*/ 2116 w 2770"/>
                <a:gd name="T65" fmla="*/ 860 h 1920"/>
                <a:gd name="T66" fmla="*/ 2067 w 2770"/>
                <a:gd name="T67" fmla="*/ 740 h 1920"/>
                <a:gd name="T68" fmla="*/ 2002 w 2770"/>
                <a:gd name="T69" fmla="*/ 756 h 1920"/>
                <a:gd name="T70" fmla="*/ 1956 w 2770"/>
                <a:gd name="T71" fmla="*/ 898 h 1920"/>
                <a:gd name="T72" fmla="*/ 1626 w 2770"/>
                <a:gd name="T73" fmla="*/ 1920 h 1920"/>
                <a:gd name="T74" fmla="*/ 1462 w 2770"/>
                <a:gd name="T75" fmla="*/ 860 h 1920"/>
                <a:gd name="T76" fmla="*/ 1414 w 2770"/>
                <a:gd name="T77" fmla="*/ 740 h 1920"/>
                <a:gd name="T78" fmla="*/ 1348 w 2770"/>
                <a:gd name="T79" fmla="*/ 756 h 1920"/>
                <a:gd name="T80" fmla="*/ 1303 w 2770"/>
                <a:gd name="T81" fmla="*/ 898 h 1920"/>
                <a:gd name="T82" fmla="*/ 972 w 2770"/>
                <a:gd name="T83" fmla="*/ 1920 h 1920"/>
                <a:gd name="T84" fmla="*/ 809 w 2770"/>
                <a:gd name="T85" fmla="*/ 860 h 1920"/>
                <a:gd name="T86" fmla="*/ 760 w 2770"/>
                <a:gd name="T87" fmla="*/ 740 h 1920"/>
                <a:gd name="T88" fmla="*/ 694 w 2770"/>
                <a:gd name="T89" fmla="*/ 756 h 1920"/>
                <a:gd name="T90" fmla="*/ 649 w 2770"/>
                <a:gd name="T91" fmla="*/ 898 h 1920"/>
                <a:gd name="T92" fmla="*/ 318 w 2770"/>
                <a:gd name="T93" fmla="*/ 1920 h 1920"/>
                <a:gd name="T94" fmla="*/ 155 w 2770"/>
                <a:gd name="T95" fmla="*/ 860 h 1920"/>
                <a:gd name="T96" fmla="*/ 105 w 2770"/>
                <a:gd name="T97" fmla="*/ 736 h 1920"/>
                <a:gd name="T98" fmla="*/ 35 w 2770"/>
                <a:gd name="T99" fmla="*/ 575 h 1920"/>
                <a:gd name="T100" fmla="*/ 3 w 2770"/>
                <a:gd name="T101" fmla="*/ 380 h 1920"/>
                <a:gd name="T102" fmla="*/ 13 w 2770"/>
                <a:gd name="T103" fmla="*/ 175 h 1920"/>
                <a:gd name="T104" fmla="*/ 103 w 2770"/>
                <a:gd name="T105" fmla="*/ 84 h 1920"/>
                <a:gd name="T106" fmla="*/ 250 w 2770"/>
                <a:gd name="T107" fmla="*/ 6 h 1920"/>
                <a:gd name="T108" fmla="*/ 352 w 2770"/>
                <a:gd name="T109" fmla="*/ 57 h 1920"/>
                <a:gd name="T110" fmla="*/ 381 w 2770"/>
                <a:gd name="T111" fmla="*/ 3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770" h="1920">
                  <a:moveTo>
                    <a:pt x="409" y="0"/>
                  </a:moveTo>
                  <a:lnTo>
                    <a:pt x="414" y="0"/>
                  </a:lnTo>
                  <a:lnTo>
                    <a:pt x="421" y="1"/>
                  </a:lnTo>
                  <a:lnTo>
                    <a:pt x="428" y="3"/>
                  </a:lnTo>
                  <a:lnTo>
                    <a:pt x="437" y="6"/>
                  </a:lnTo>
                  <a:lnTo>
                    <a:pt x="443" y="10"/>
                  </a:lnTo>
                  <a:lnTo>
                    <a:pt x="451" y="15"/>
                  </a:lnTo>
                  <a:lnTo>
                    <a:pt x="455" y="23"/>
                  </a:lnTo>
                  <a:lnTo>
                    <a:pt x="458" y="33"/>
                  </a:lnTo>
                  <a:lnTo>
                    <a:pt x="459" y="43"/>
                  </a:lnTo>
                  <a:lnTo>
                    <a:pt x="457" y="57"/>
                  </a:lnTo>
                  <a:lnTo>
                    <a:pt x="451" y="74"/>
                  </a:lnTo>
                  <a:lnTo>
                    <a:pt x="441" y="93"/>
                  </a:lnTo>
                  <a:lnTo>
                    <a:pt x="426" y="116"/>
                  </a:lnTo>
                  <a:lnTo>
                    <a:pt x="471" y="243"/>
                  </a:lnTo>
                  <a:lnTo>
                    <a:pt x="548" y="0"/>
                  </a:lnTo>
                  <a:lnTo>
                    <a:pt x="551" y="1"/>
                  </a:lnTo>
                  <a:lnTo>
                    <a:pt x="560" y="6"/>
                  </a:lnTo>
                  <a:lnTo>
                    <a:pt x="573" y="11"/>
                  </a:lnTo>
                  <a:lnTo>
                    <a:pt x="589" y="18"/>
                  </a:lnTo>
                  <a:lnTo>
                    <a:pt x="609" y="28"/>
                  </a:lnTo>
                  <a:lnTo>
                    <a:pt x="631" y="40"/>
                  </a:lnTo>
                  <a:lnTo>
                    <a:pt x="656" y="53"/>
                  </a:lnTo>
                  <a:lnTo>
                    <a:pt x="681" y="68"/>
                  </a:lnTo>
                  <a:lnTo>
                    <a:pt x="706" y="84"/>
                  </a:lnTo>
                  <a:lnTo>
                    <a:pt x="732" y="102"/>
                  </a:lnTo>
                  <a:lnTo>
                    <a:pt x="757" y="84"/>
                  </a:lnTo>
                  <a:lnTo>
                    <a:pt x="782" y="68"/>
                  </a:lnTo>
                  <a:lnTo>
                    <a:pt x="808" y="53"/>
                  </a:lnTo>
                  <a:lnTo>
                    <a:pt x="831" y="40"/>
                  </a:lnTo>
                  <a:lnTo>
                    <a:pt x="854" y="28"/>
                  </a:lnTo>
                  <a:lnTo>
                    <a:pt x="874" y="18"/>
                  </a:lnTo>
                  <a:lnTo>
                    <a:pt x="891" y="11"/>
                  </a:lnTo>
                  <a:lnTo>
                    <a:pt x="904" y="6"/>
                  </a:lnTo>
                  <a:lnTo>
                    <a:pt x="912" y="1"/>
                  </a:lnTo>
                  <a:lnTo>
                    <a:pt x="915" y="0"/>
                  </a:lnTo>
                  <a:lnTo>
                    <a:pt x="992" y="243"/>
                  </a:lnTo>
                  <a:lnTo>
                    <a:pt x="1037" y="116"/>
                  </a:lnTo>
                  <a:lnTo>
                    <a:pt x="1022" y="93"/>
                  </a:lnTo>
                  <a:lnTo>
                    <a:pt x="1012" y="74"/>
                  </a:lnTo>
                  <a:lnTo>
                    <a:pt x="1006" y="57"/>
                  </a:lnTo>
                  <a:lnTo>
                    <a:pt x="1003" y="43"/>
                  </a:lnTo>
                  <a:lnTo>
                    <a:pt x="1004" y="33"/>
                  </a:lnTo>
                  <a:lnTo>
                    <a:pt x="1008" y="23"/>
                  </a:lnTo>
                  <a:lnTo>
                    <a:pt x="1013" y="15"/>
                  </a:lnTo>
                  <a:lnTo>
                    <a:pt x="1020" y="10"/>
                  </a:lnTo>
                  <a:lnTo>
                    <a:pt x="1027" y="7"/>
                  </a:lnTo>
                  <a:lnTo>
                    <a:pt x="1035" y="3"/>
                  </a:lnTo>
                  <a:lnTo>
                    <a:pt x="1042" y="1"/>
                  </a:lnTo>
                  <a:lnTo>
                    <a:pt x="1049" y="1"/>
                  </a:lnTo>
                  <a:lnTo>
                    <a:pt x="1054" y="0"/>
                  </a:lnTo>
                  <a:lnTo>
                    <a:pt x="1059" y="0"/>
                  </a:lnTo>
                  <a:lnTo>
                    <a:pt x="1062" y="0"/>
                  </a:lnTo>
                  <a:lnTo>
                    <a:pt x="1067" y="0"/>
                  </a:lnTo>
                  <a:lnTo>
                    <a:pt x="1075" y="1"/>
                  </a:lnTo>
                  <a:lnTo>
                    <a:pt x="1082" y="3"/>
                  </a:lnTo>
                  <a:lnTo>
                    <a:pt x="1090" y="6"/>
                  </a:lnTo>
                  <a:lnTo>
                    <a:pt x="1097" y="10"/>
                  </a:lnTo>
                  <a:lnTo>
                    <a:pt x="1104" y="15"/>
                  </a:lnTo>
                  <a:lnTo>
                    <a:pt x="1109" y="23"/>
                  </a:lnTo>
                  <a:lnTo>
                    <a:pt x="1113" y="33"/>
                  </a:lnTo>
                  <a:lnTo>
                    <a:pt x="1114" y="43"/>
                  </a:lnTo>
                  <a:lnTo>
                    <a:pt x="1110" y="57"/>
                  </a:lnTo>
                  <a:lnTo>
                    <a:pt x="1105" y="74"/>
                  </a:lnTo>
                  <a:lnTo>
                    <a:pt x="1095" y="93"/>
                  </a:lnTo>
                  <a:lnTo>
                    <a:pt x="1080" y="116"/>
                  </a:lnTo>
                  <a:lnTo>
                    <a:pt x="1126" y="243"/>
                  </a:lnTo>
                  <a:lnTo>
                    <a:pt x="1202" y="0"/>
                  </a:lnTo>
                  <a:lnTo>
                    <a:pt x="1206" y="1"/>
                  </a:lnTo>
                  <a:lnTo>
                    <a:pt x="1213" y="6"/>
                  </a:lnTo>
                  <a:lnTo>
                    <a:pt x="1226" y="11"/>
                  </a:lnTo>
                  <a:lnTo>
                    <a:pt x="1243" y="18"/>
                  </a:lnTo>
                  <a:lnTo>
                    <a:pt x="1263" y="28"/>
                  </a:lnTo>
                  <a:lnTo>
                    <a:pt x="1286" y="40"/>
                  </a:lnTo>
                  <a:lnTo>
                    <a:pt x="1309" y="53"/>
                  </a:lnTo>
                  <a:lnTo>
                    <a:pt x="1334" y="68"/>
                  </a:lnTo>
                  <a:lnTo>
                    <a:pt x="1360" y="84"/>
                  </a:lnTo>
                  <a:lnTo>
                    <a:pt x="1385" y="102"/>
                  </a:lnTo>
                  <a:lnTo>
                    <a:pt x="1410" y="84"/>
                  </a:lnTo>
                  <a:lnTo>
                    <a:pt x="1436" y="68"/>
                  </a:lnTo>
                  <a:lnTo>
                    <a:pt x="1461" y="53"/>
                  </a:lnTo>
                  <a:lnTo>
                    <a:pt x="1486" y="40"/>
                  </a:lnTo>
                  <a:lnTo>
                    <a:pt x="1507" y="28"/>
                  </a:lnTo>
                  <a:lnTo>
                    <a:pt x="1528" y="18"/>
                  </a:lnTo>
                  <a:lnTo>
                    <a:pt x="1544" y="11"/>
                  </a:lnTo>
                  <a:lnTo>
                    <a:pt x="1557" y="6"/>
                  </a:lnTo>
                  <a:lnTo>
                    <a:pt x="1566" y="1"/>
                  </a:lnTo>
                  <a:lnTo>
                    <a:pt x="1568" y="0"/>
                  </a:lnTo>
                  <a:lnTo>
                    <a:pt x="1646" y="243"/>
                  </a:lnTo>
                  <a:lnTo>
                    <a:pt x="1690" y="116"/>
                  </a:lnTo>
                  <a:lnTo>
                    <a:pt x="1676" y="93"/>
                  </a:lnTo>
                  <a:lnTo>
                    <a:pt x="1665" y="74"/>
                  </a:lnTo>
                  <a:lnTo>
                    <a:pt x="1660" y="57"/>
                  </a:lnTo>
                  <a:lnTo>
                    <a:pt x="1658" y="43"/>
                  </a:lnTo>
                  <a:lnTo>
                    <a:pt x="1658" y="33"/>
                  </a:lnTo>
                  <a:lnTo>
                    <a:pt x="1661" y="23"/>
                  </a:lnTo>
                  <a:lnTo>
                    <a:pt x="1666" y="15"/>
                  </a:lnTo>
                  <a:lnTo>
                    <a:pt x="1673" y="10"/>
                  </a:lnTo>
                  <a:lnTo>
                    <a:pt x="1680" y="7"/>
                  </a:lnTo>
                  <a:lnTo>
                    <a:pt x="1688" y="3"/>
                  </a:lnTo>
                  <a:lnTo>
                    <a:pt x="1695" y="1"/>
                  </a:lnTo>
                  <a:lnTo>
                    <a:pt x="1703" y="1"/>
                  </a:lnTo>
                  <a:lnTo>
                    <a:pt x="1708" y="0"/>
                  </a:lnTo>
                  <a:lnTo>
                    <a:pt x="1712" y="0"/>
                  </a:lnTo>
                  <a:lnTo>
                    <a:pt x="1716" y="0"/>
                  </a:lnTo>
                  <a:lnTo>
                    <a:pt x="1721" y="0"/>
                  </a:lnTo>
                  <a:lnTo>
                    <a:pt x="1728" y="1"/>
                  </a:lnTo>
                  <a:lnTo>
                    <a:pt x="1735" y="3"/>
                  </a:lnTo>
                  <a:lnTo>
                    <a:pt x="1744" y="6"/>
                  </a:lnTo>
                  <a:lnTo>
                    <a:pt x="1752" y="10"/>
                  </a:lnTo>
                  <a:lnTo>
                    <a:pt x="1758" y="15"/>
                  </a:lnTo>
                  <a:lnTo>
                    <a:pt x="1764" y="23"/>
                  </a:lnTo>
                  <a:lnTo>
                    <a:pt x="1767" y="33"/>
                  </a:lnTo>
                  <a:lnTo>
                    <a:pt x="1767" y="43"/>
                  </a:lnTo>
                  <a:lnTo>
                    <a:pt x="1765" y="57"/>
                  </a:lnTo>
                  <a:lnTo>
                    <a:pt x="1759" y="74"/>
                  </a:lnTo>
                  <a:lnTo>
                    <a:pt x="1748" y="93"/>
                  </a:lnTo>
                  <a:lnTo>
                    <a:pt x="1734" y="116"/>
                  </a:lnTo>
                  <a:lnTo>
                    <a:pt x="1779" y="243"/>
                  </a:lnTo>
                  <a:lnTo>
                    <a:pt x="1856" y="0"/>
                  </a:lnTo>
                  <a:lnTo>
                    <a:pt x="1859" y="1"/>
                  </a:lnTo>
                  <a:lnTo>
                    <a:pt x="1867" y="6"/>
                  </a:lnTo>
                  <a:lnTo>
                    <a:pt x="1880" y="11"/>
                  </a:lnTo>
                  <a:lnTo>
                    <a:pt x="1897" y="18"/>
                  </a:lnTo>
                  <a:lnTo>
                    <a:pt x="1917" y="28"/>
                  </a:lnTo>
                  <a:lnTo>
                    <a:pt x="1939" y="40"/>
                  </a:lnTo>
                  <a:lnTo>
                    <a:pt x="1964" y="53"/>
                  </a:lnTo>
                  <a:lnTo>
                    <a:pt x="1989" y="68"/>
                  </a:lnTo>
                  <a:lnTo>
                    <a:pt x="2014" y="84"/>
                  </a:lnTo>
                  <a:lnTo>
                    <a:pt x="2039" y="102"/>
                  </a:lnTo>
                  <a:lnTo>
                    <a:pt x="2064" y="84"/>
                  </a:lnTo>
                  <a:lnTo>
                    <a:pt x="2089" y="68"/>
                  </a:lnTo>
                  <a:lnTo>
                    <a:pt x="2115" y="53"/>
                  </a:lnTo>
                  <a:lnTo>
                    <a:pt x="2139" y="40"/>
                  </a:lnTo>
                  <a:lnTo>
                    <a:pt x="2162" y="28"/>
                  </a:lnTo>
                  <a:lnTo>
                    <a:pt x="2181" y="18"/>
                  </a:lnTo>
                  <a:lnTo>
                    <a:pt x="2198" y="11"/>
                  </a:lnTo>
                  <a:lnTo>
                    <a:pt x="2211" y="6"/>
                  </a:lnTo>
                  <a:lnTo>
                    <a:pt x="2219" y="1"/>
                  </a:lnTo>
                  <a:lnTo>
                    <a:pt x="2222" y="0"/>
                  </a:lnTo>
                  <a:lnTo>
                    <a:pt x="2299" y="243"/>
                  </a:lnTo>
                  <a:lnTo>
                    <a:pt x="2344" y="116"/>
                  </a:lnTo>
                  <a:lnTo>
                    <a:pt x="2329" y="93"/>
                  </a:lnTo>
                  <a:lnTo>
                    <a:pt x="2319" y="74"/>
                  </a:lnTo>
                  <a:lnTo>
                    <a:pt x="2313" y="57"/>
                  </a:lnTo>
                  <a:lnTo>
                    <a:pt x="2311" y="43"/>
                  </a:lnTo>
                  <a:lnTo>
                    <a:pt x="2312" y="33"/>
                  </a:lnTo>
                  <a:lnTo>
                    <a:pt x="2315" y="23"/>
                  </a:lnTo>
                  <a:lnTo>
                    <a:pt x="2321" y="15"/>
                  </a:lnTo>
                  <a:lnTo>
                    <a:pt x="2327" y="10"/>
                  </a:lnTo>
                  <a:lnTo>
                    <a:pt x="2335" y="7"/>
                  </a:lnTo>
                  <a:lnTo>
                    <a:pt x="2342" y="3"/>
                  </a:lnTo>
                  <a:lnTo>
                    <a:pt x="2350" y="1"/>
                  </a:lnTo>
                  <a:lnTo>
                    <a:pt x="2356" y="1"/>
                  </a:lnTo>
                  <a:lnTo>
                    <a:pt x="2363" y="0"/>
                  </a:lnTo>
                  <a:lnTo>
                    <a:pt x="2366" y="0"/>
                  </a:lnTo>
                  <a:lnTo>
                    <a:pt x="2369" y="0"/>
                  </a:lnTo>
                  <a:lnTo>
                    <a:pt x="2376" y="0"/>
                  </a:lnTo>
                  <a:lnTo>
                    <a:pt x="2382" y="1"/>
                  </a:lnTo>
                  <a:lnTo>
                    <a:pt x="2390" y="3"/>
                  </a:lnTo>
                  <a:lnTo>
                    <a:pt x="2397" y="6"/>
                  </a:lnTo>
                  <a:lnTo>
                    <a:pt x="2405" y="10"/>
                  </a:lnTo>
                  <a:lnTo>
                    <a:pt x="2411" y="15"/>
                  </a:lnTo>
                  <a:lnTo>
                    <a:pt x="2417" y="23"/>
                  </a:lnTo>
                  <a:lnTo>
                    <a:pt x="2420" y="33"/>
                  </a:lnTo>
                  <a:lnTo>
                    <a:pt x="2421" y="43"/>
                  </a:lnTo>
                  <a:lnTo>
                    <a:pt x="2419" y="57"/>
                  </a:lnTo>
                  <a:lnTo>
                    <a:pt x="2412" y="74"/>
                  </a:lnTo>
                  <a:lnTo>
                    <a:pt x="2403" y="93"/>
                  </a:lnTo>
                  <a:lnTo>
                    <a:pt x="2388" y="116"/>
                  </a:lnTo>
                  <a:lnTo>
                    <a:pt x="2433" y="243"/>
                  </a:lnTo>
                  <a:lnTo>
                    <a:pt x="2510" y="0"/>
                  </a:lnTo>
                  <a:lnTo>
                    <a:pt x="2513" y="1"/>
                  </a:lnTo>
                  <a:lnTo>
                    <a:pt x="2521" y="6"/>
                  </a:lnTo>
                  <a:lnTo>
                    <a:pt x="2534" y="11"/>
                  </a:lnTo>
                  <a:lnTo>
                    <a:pt x="2551" y="18"/>
                  </a:lnTo>
                  <a:lnTo>
                    <a:pt x="2570" y="28"/>
                  </a:lnTo>
                  <a:lnTo>
                    <a:pt x="2593" y="40"/>
                  </a:lnTo>
                  <a:lnTo>
                    <a:pt x="2617" y="53"/>
                  </a:lnTo>
                  <a:lnTo>
                    <a:pt x="2643" y="68"/>
                  </a:lnTo>
                  <a:lnTo>
                    <a:pt x="2668" y="84"/>
                  </a:lnTo>
                  <a:lnTo>
                    <a:pt x="2692" y="102"/>
                  </a:lnTo>
                  <a:lnTo>
                    <a:pt x="2707" y="112"/>
                  </a:lnTo>
                  <a:lnTo>
                    <a:pt x="2718" y="122"/>
                  </a:lnTo>
                  <a:lnTo>
                    <a:pt x="2730" y="133"/>
                  </a:lnTo>
                  <a:lnTo>
                    <a:pt x="2743" y="146"/>
                  </a:lnTo>
                  <a:lnTo>
                    <a:pt x="2751" y="158"/>
                  </a:lnTo>
                  <a:lnTo>
                    <a:pt x="2758" y="175"/>
                  </a:lnTo>
                  <a:lnTo>
                    <a:pt x="2763" y="197"/>
                  </a:lnTo>
                  <a:lnTo>
                    <a:pt x="2767" y="222"/>
                  </a:lnTo>
                  <a:lnTo>
                    <a:pt x="2769" y="250"/>
                  </a:lnTo>
                  <a:lnTo>
                    <a:pt x="2770" y="281"/>
                  </a:lnTo>
                  <a:lnTo>
                    <a:pt x="2770" y="313"/>
                  </a:lnTo>
                  <a:lnTo>
                    <a:pt x="2770" y="347"/>
                  </a:lnTo>
                  <a:lnTo>
                    <a:pt x="2768" y="380"/>
                  </a:lnTo>
                  <a:lnTo>
                    <a:pt x="2766" y="414"/>
                  </a:lnTo>
                  <a:lnTo>
                    <a:pt x="2763" y="446"/>
                  </a:lnTo>
                  <a:lnTo>
                    <a:pt x="2758" y="476"/>
                  </a:lnTo>
                  <a:lnTo>
                    <a:pt x="2754" y="506"/>
                  </a:lnTo>
                  <a:lnTo>
                    <a:pt x="2750" y="530"/>
                  </a:lnTo>
                  <a:lnTo>
                    <a:pt x="2744" y="552"/>
                  </a:lnTo>
                  <a:lnTo>
                    <a:pt x="2738" y="575"/>
                  </a:lnTo>
                  <a:lnTo>
                    <a:pt x="2729" y="598"/>
                  </a:lnTo>
                  <a:lnTo>
                    <a:pt x="2720" y="623"/>
                  </a:lnTo>
                  <a:lnTo>
                    <a:pt x="2709" y="647"/>
                  </a:lnTo>
                  <a:lnTo>
                    <a:pt x="2698" y="672"/>
                  </a:lnTo>
                  <a:lnTo>
                    <a:pt x="2688" y="695"/>
                  </a:lnTo>
                  <a:lnTo>
                    <a:pt x="2677" y="716"/>
                  </a:lnTo>
                  <a:lnTo>
                    <a:pt x="2668" y="736"/>
                  </a:lnTo>
                  <a:lnTo>
                    <a:pt x="2659" y="753"/>
                  </a:lnTo>
                  <a:lnTo>
                    <a:pt x="2651" y="767"/>
                  </a:lnTo>
                  <a:lnTo>
                    <a:pt x="2646" y="778"/>
                  </a:lnTo>
                  <a:lnTo>
                    <a:pt x="2642" y="784"/>
                  </a:lnTo>
                  <a:lnTo>
                    <a:pt x="2641" y="786"/>
                  </a:lnTo>
                  <a:lnTo>
                    <a:pt x="2627" y="823"/>
                  </a:lnTo>
                  <a:lnTo>
                    <a:pt x="2617" y="860"/>
                  </a:lnTo>
                  <a:lnTo>
                    <a:pt x="2611" y="898"/>
                  </a:lnTo>
                  <a:lnTo>
                    <a:pt x="2513" y="1865"/>
                  </a:lnTo>
                  <a:lnTo>
                    <a:pt x="2508" y="1884"/>
                  </a:lnTo>
                  <a:lnTo>
                    <a:pt x="2499" y="1898"/>
                  </a:lnTo>
                  <a:lnTo>
                    <a:pt x="2486" y="1910"/>
                  </a:lnTo>
                  <a:lnTo>
                    <a:pt x="2471" y="1917"/>
                  </a:lnTo>
                  <a:lnTo>
                    <a:pt x="2452" y="1920"/>
                  </a:lnTo>
                  <a:lnTo>
                    <a:pt x="2280" y="1920"/>
                  </a:lnTo>
                  <a:lnTo>
                    <a:pt x="2263" y="1917"/>
                  </a:lnTo>
                  <a:lnTo>
                    <a:pt x="2247" y="1910"/>
                  </a:lnTo>
                  <a:lnTo>
                    <a:pt x="2234" y="1898"/>
                  </a:lnTo>
                  <a:lnTo>
                    <a:pt x="2225" y="1883"/>
                  </a:lnTo>
                  <a:lnTo>
                    <a:pt x="2221" y="1865"/>
                  </a:lnTo>
                  <a:lnTo>
                    <a:pt x="2122" y="898"/>
                  </a:lnTo>
                  <a:lnTo>
                    <a:pt x="2116" y="860"/>
                  </a:lnTo>
                  <a:lnTo>
                    <a:pt x="2106" y="823"/>
                  </a:lnTo>
                  <a:lnTo>
                    <a:pt x="2092" y="786"/>
                  </a:lnTo>
                  <a:lnTo>
                    <a:pt x="2091" y="784"/>
                  </a:lnTo>
                  <a:lnTo>
                    <a:pt x="2088" y="779"/>
                  </a:lnTo>
                  <a:lnTo>
                    <a:pt x="2083" y="769"/>
                  </a:lnTo>
                  <a:lnTo>
                    <a:pt x="2076" y="756"/>
                  </a:lnTo>
                  <a:lnTo>
                    <a:pt x="2067" y="740"/>
                  </a:lnTo>
                  <a:lnTo>
                    <a:pt x="2059" y="723"/>
                  </a:lnTo>
                  <a:lnTo>
                    <a:pt x="2049" y="702"/>
                  </a:lnTo>
                  <a:lnTo>
                    <a:pt x="2039" y="681"/>
                  </a:lnTo>
                  <a:lnTo>
                    <a:pt x="2029" y="702"/>
                  </a:lnTo>
                  <a:lnTo>
                    <a:pt x="2019" y="723"/>
                  </a:lnTo>
                  <a:lnTo>
                    <a:pt x="2010" y="740"/>
                  </a:lnTo>
                  <a:lnTo>
                    <a:pt x="2002" y="756"/>
                  </a:lnTo>
                  <a:lnTo>
                    <a:pt x="1995" y="769"/>
                  </a:lnTo>
                  <a:lnTo>
                    <a:pt x="1990" y="779"/>
                  </a:lnTo>
                  <a:lnTo>
                    <a:pt x="1986" y="784"/>
                  </a:lnTo>
                  <a:lnTo>
                    <a:pt x="1985" y="786"/>
                  </a:lnTo>
                  <a:lnTo>
                    <a:pt x="1972" y="823"/>
                  </a:lnTo>
                  <a:lnTo>
                    <a:pt x="1961" y="860"/>
                  </a:lnTo>
                  <a:lnTo>
                    <a:pt x="1956" y="898"/>
                  </a:lnTo>
                  <a:lnTo>
                    <a:pt x="1858" y="1865"/>
                  </a:lnTo>
                  <a:lnTo>
                    <a:pt x="1852" y="1884"/>
                  </a:lnTo>
                  <a:lnTo>
                    <a:pt x="1844" y="1898"/>
                  </a:lnTo>
                  <a:lnTo>
                    <a:pt x="1831" y="1910"/>
                  </a:lnTo>
                  <a:lnTo>
                    <a:pt x="1816" y="1917"/>
                  </a:lnTo>
                  <a:lnTo>
                    <a:pt x="1797" y="1920"/>
                  </a:lnTo>
                  <a:lnTo>
                    <a:pt x="1626" y="1920"/>
                  </a:lnTo>
                  <a:lnTo>
                    <a:pt x="1609" y="1917"/>
                  </a:lnTo>
                  <a:lnTo>
                    <a:pt x="1593" y="1910"/>
                  </a:lnTo>
                  <a:lnTo>
                    <a:pt x="1580" y="1898"/>
                  </a:lnTo>
                  <a:lnTo>
                    <a:pt x="1571" y="1883"/>
                  </a:lnTo>
                  <a:lnTo>
                    <a:pt x="1566" y="1865"/>
                  </a:lnTo>
                  <a:lnTo>
                    <a:pt x="1468" y="898"/>
                  </a:lnTo>
                  <a:lnTo>
                    <a:pt x="1462" y="860"/>
                  </a:lnTo>
                  <a:lnTo>
                    <a:pt x="1452" y="823"/>
                  </a:lnTo>
                  <a:lnTo>
                    <a:pt x="1439" y="786"/>
                  </a:lnTo>
                  <a:lnTo>
                    <a:pt x="1438" y="784"/>
                  </a:lnTo>
                  <a:lnTo>
                    <a:pt x="1435" y="779"/>
                  </a:lnTo>
                  <a:lnTo>
                    <a:pt x="1429" y="769"/>
                  </a:lnTo>
                  <a:lnTo>
                    <a:pt x="1422" y="756"/>
                  </a:lnTo>
                  <a:lnTo>
                    <a:pt x="1414" y="740"/>
                  </a:lnTo>
                  <a:lnTo>
                    <a:pt x="1405" y="723"/>
                  </a:lnTo>
                  <a:lnTo>
                    <a:pt x="1395" y="702"/>
                  </a:lnTo>
                  <a:lnTo>
                    <a:pt x="1385" y="681"/>
                  </a:lnTo>
                  <a:lnTo>
                    <a:pt x="1375" y="702"/>
                  </a:lnTo>
                  <a:lnTo>
                    <a:pt x="1366" y="723"/>
                  </a:lnTo>
                  <a:lnTo>
                    <a:pt x="1356" y="740"/>
                  </a:lnTo>
                  <a:lnTo>
                    <a:pt x="1348" y="756"/>
                  </a:lnTo>
                  <a:lnTo>
                    <a:pt x="1341" y="769"/>
                  </a:lnTo>
                  <a:lnTo>
                    <a:pt x="1336" y="779"/>
                  </a:lnTo>
                  <a:lnTo>
                    <a:pt x="1333" y="784"/>
                  </a:lnTo>
                  <a:lnTo>
                    <a:pt x="1331" y="786"/>
                  </a:lnTo>
                  <a:lnTo>
                    <a:pt x="1318" y="823"/>
                  </a:lnTo>
                  <a:lnTo>
                    <a:pt x="1308" y="860"/>
                  </a:lnTo>
                  <a:lnTo>
                    <a:pt x="1303" y="898"/>
                  </a:lnTo>
                  <a:lnTo>
                    <a:pt x="1203" y="1865"/>
                  </a:lnTo>
                  <a:lnTo>
                    <a:pt x="1199" y="1884"/>
                  </a:lnTo>
                  <a:lnTo>
                    <a:pt x="1189" y="1898"/>
                  </a:lnTo>
                  <a:lnTo>
                    <a:pt x="1178" y="1910"/>
                  </a:lnTo>
                  <a:lnTo>
                    <a:pt x="1161" y="1917"/>
                  </a:lnTo>
                  <a:lnTo>
                    <a:pt x="1143" y="1920"/>
                  </a:lnTo>
                  <a:lnTo>
                    <a:pt x="972" y="1920"/>
                  </a:lnTo>
                  <a:lnTo>
                    <a:pt x="954" y="1917"/>
                  </a:lnTo>
                  <a:lnTo>
                    <a:pt x="939" y="1910"/>
                  </a:lnTo>
                  <a:lnTo>
                    <a:pt x="926" y="1898"/>
                  </a:lnTo>
                  <a:lnTo>
                    <a:pt x="916" y="1883"/>
                  </a:lnTo>
                  <a:lnTo>
                    <a:pt x="912" y="1865"/>
                  </a:lnTo>
                  <a:lnTo>
                    <a:pt x="814" y="898"/>
                  </a:lnTo>
                  <a:lnTo>
                    <a:pt x="809" y="860"/>
                  </a:lnTo>
                  <a:lnTo>
                    <a:pt x="799" y="823"/>
                  </a:lnTo>
                  <a:lnTo>
                    <a:pt x="785" y="786"/>
                  </a:lnTo>
                  <a:lnTo>
                    <a:pt x="784" y="784"/>
                  </a:lnTo>
                  <a:lnTo>
                    <a:pt x="781" y="779"/>
                  </a:lnTo>
                  <a:lnTo>
                    <a:pt x="775" y="769"/>
                  </a:lnTo>
                  <a:lnTo>
                    <a:pt x="769" y="756"/>
                  </a:lnTo>
                  <a:lnTo>
                    <a:pt x="760" y="740"/>
                  </a:lnTo>
                  <a:lnTo>
                    <a:pt x="751" y="723"/>
                  </a:lnTo>
                  <a:lnTo>
                    <a:pt x="742" y="702"/>
                  </a:lnTo>
                  <a:lnTo>
                    <a:pt x="732" y="681"/>
                  </a:lnTo>
                  <a:lnTo>
                    <a:pt x="721" y="702"/>
                  </a:lnTo>
                  <a:lnTo>
                    <a:pt x="711" y="723"/>
                  </a:lnTo>
                  <a:lnTo>
                    <a:pt x="703" y="740"/>
                  </a:lnTo>
                  <a:lnTo>
                    <a:pt x="694" y="756"/>
                  </a:lnTo>
                  <a:lnTo>
                    <a:pt x="688" y="769"/>
                  </a:lnTo>
                  <a:lnTo>
                    <a:pt x="682" y="779"/>
                  </a:lnTo>
                  <a:lnTo>
                    <a:pt x="679" y="784"/>
                  </a:lnTo>
                  <a:lnTo>
                    <a:pt x="678" y="786"/>
                  </a:lnTo>
                  <a:lnTo>
                    <a:pt x="664" y="823"/>
                  </a:lnTo>
                  <a:lnTo>
                    <a:pt x="654" y="860"/>
                  </a:lnTo>
                  <a:lnTo>
                    <a:pt x="649" y="898"/>
                  </a:lnTo>
                  <a:lnTo>
                    <a:pt x="550" y="1865"/>
                  </a:lnTo>
                  <a:lnTo>
                    <a:pt x="545" y="1884"/>
                  </a:lnTo>
                  <a:lnTo>
                    <a:pt x="536" y="1898"/>
                  </a:lnTo>
                  <a:lnTo>
                    <a:pt x="523" y="1910"/>
                  </a:lnTo>
                  <a:lnTo>
                    <a:pt x="507" y="1917"/>
                  </a:lnTo>
                  <a:lnTo>
                    <a:pt x="490" y="1920"/>
                  </a:lnTo>
                  <a:lnTo>
                    <a:pt x="318" y="1920"/>
                  </a:lnTo>
                  <a:lnTo>
                    <a:pt x="301" y="1917"/>
                  </a:lnTo>
                  <a:lnTo>
                    <a:pt x="284" y="1910"/>
                  </a:lnTo>
                  <a:lnTo>
                    <a:pt x="271" y="1898"/>
                  </a:lnTo>
                  <a:lnTo>
                    <a:pt x="263" y="1883"/>
                  </a:lnTo>
                  <a:lnTo>
                    <a:pt x="258" y="1865"/>
                  </a:lnTo>
                  <a:lnTo>
                    <a:pt x="161" y="898"/>
                  </a:lnTo>
                  <a:lnTo>
                    <a:pt x="155" y="860"/>
                  </a:lnTo>
                  <a:lnTo>
                    <a:pt x="145" y="823"/>
                  </a:lnTo>
                  <a:lnTo>
                    <a:pt x="132" y="786"/>
                  </a:lnTo>
                  <a:lnTo>
                    <a:pt x="131" y="784"/>
                  </a:lnTo>
                  <a:lnTo>
                    <a:pt x="126" y="778"/>
                  </a:lnTo>
                  <a:lnTo>
                    <a:pt x="121" y="767"/>
                  </a:lnTo>
                  <a:lnTo>
                    <a:pt x="113" y="753"/>
                  </a:lnTo>
                  <a:lnTo>
                    <a:pt x="105" y="736"/>
                  </a:lnTo>
                  <a:lnTo>
                    <a:pt x="95" y="716"/>
                  </a:lnTo>
                  <a:lnTo>
                    <a:pt x="84" y="695"/>
                  </a:lnTo>
                  <a:lnTo>
                    <a:pt x="73" y="672"/>
                  </a:lnTo>
                  <a:lnTo>
                    <a:pt x="63" y="647"/>
                  </a:lnTo>
                  <a:lnTo>
                    <a:pt x="53" y="623"/>
                  </a:lnTo>
                  <a:lnTo>
                    <a:pt x="43" y="598"/>
                  </a:lnTo>
                  <a:lnTo>
                    <a:pt x="35" y="575"/>
                  </a:lnTo>
                  <a:lnTo>
                    <a:pt x="28" y="552"/>
                  </a:lnTo>
                  <a:lnTo>
                    <a:pt x="23" y="530"/>
                  </a:lnTo>
                  <a:lnTo>
                    <a:pt x="17" y="506"/>
                  </a:lnTo>
                  <a:lnTo>
                    <a:pt x="13" y="476"/>
                  </a:lnTo>
                  <a:lnTo>
                    <a:pt x="10" y="446"/>
                  </a:lnTo>
                  <a:lnTo>
                    <a:pt x="6" y="414"/>
                  </a:lnTo>
                  <a:lnTo>
                    <a:pt x="3" y="380"/>
                  </a:lnTo>
                  <a:lnTo>
                    <a:pt x="1" y="347"/>
                  </a:lnTo>
                  <a:lnTo>
                    <a:pt x="0" y="313"/>
                  </a:lnTo>
                  <a:lnTo>
                    <a:pt x="0" y="281"/>
                  </a:lnTo>
                  <a:lnTo>
                    <a:pt x="1" y="250"/>
                  </a:lnTo>
                  <a:lnTo>
                    <a:pt x="4" y="222"/>
                  </a:lnTo>
                  <a:lnTo>
                    <a:pt x="7" y="197"/>
                  </a:lnTo>
                  <a:lnTo>
                    <a:pt x="13" y="175"/>
                  </a:lnTo>
                  <a:lnTo>
                    <a:pt x="19" y="158"/>
                  </a:lnTo>
                  <a:lnTo>
                    <a:pt x="28" y="146"/>
                  </a:lnTo>
                  <a:lnTo>
                    <a:pt x="40" y="133"/>
                  </a:lnTo>
                  <a:lnTo>
                    <a:pt x="52" y="123"/>
                  </a:lnTo>
                  <a:lnTo>
                    <a:pt x="64" y="112"/>
                  </a:lnTo>
                  <a:lnTo>
                    <a:pt x="78" y="102"/>
                  </a:lnTo>
                  <a:lnTo>
                    <a:pt x="103" y="84"/>
                  </a:lnTo>
                  <a:lnTo>
                    <a:pt x="129" y="68"/>
                  </a:lnTo>
                  <a:lnTo>
                    <a:pt x="153" y="53"/>
                  </a:lnTo>
                  <a:lnTo>
                    <a:pt x="177" y="40"/>
                  </a:lnTo>
                  <a:lnTo>
                    <a:pt x="200" y="28"/>
                  </a:lnTo>
                  <a:lnTo>
                    <a:pt x="221" y="18"/>
                  </a:lnTo>
                  <a:lnTo>
                    <a:pt x="237" y="11"/>
                  </a:lnTo>
                  <a:lnTo>
                    <a:pt x="250" y="6"/>
                  </a:lnTo>
                  <a:lnTo>
                    <a:pt x="258" y="1"/>
                  </a:lnTo>
                  <a:lnTo>
                    <a:pt x="261" y="0"/>
                  </a:lnTo>
                  <a:lnTo>
                    <a:pt x="337" y="243"/>
                  </a:lnTo>
                  <a:lnTo>
                    <a:pt x="383" y="116"/>
                  </a:lnTo>
                  <a:lnTo>
                    <a:pt x="369" y="93"/>
                  </a:lnTo>
                  <a:lnTo>
                    <a:pt x="358" y="74"/>
                  </a:lnTo>
                  <a:lnTo>
                    <a:pt x="352" y="57"/>
                  </a:lnTo>
                  <a:lnTo>
                    <a:pt x="350" y="43"/>
                  </a:lnTo>
                  <a:lnTo>
                    <a:pt x="350" y="33"/>
                  </a:lnTo>
                  <a:lnTo>
                    <a:pt x="354" y="23"/>
                  </a:lnTo>
                  <a:lnTo>
                    <a:pt x="359" y="15"/>
                  </a:lnTo>
                  <a:lnTo>
                    <a:pt x="365" y="10"/>
                  </a:lnTo>
                  <a:lnTo>
                    <a:pt x="373" y="7"/>
                  </a:lnTo>
                  <a:lnTo>
                    <a:pt x="381" y="3"/>
                  </a:lnTo>
                  <a:lnTo>
                    <a:pt x="388" y="1"/>
                  </a:lnTo>
                  <a:lnTo>
                    <a:pt x="396" y="1"/>
                  </a:lnTo>
                  <a:lnTo>
                    <a:pt x="401" y="0"/>
                  </a:lnTo>
                  <a:lnTo>
                    <a:pt x="404" y="0"/>
                  </a:lnTo>
                  <a:lnTo>
                    <a:pt x="4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65">
              <a:extLst>
                <a:ext uri="{FF2B5EF4-FFF2-40B4-BE49-F238E27FC236}">
                  <a16:creationId xmlns:a16="http://schemas.microsoft.com/office/drawing/2014/main" id="{53EF71F1-0250-4357-9253-61E1F220E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5" y="258"/>
              <a:ext cx="64" cy="83"/>
            </a:xfrm>
            <a:custGeom>
              <a:avLst/>
              <a:gdLst>
                <a:gd name="T0" fmla="*/ 205 w 385"/>
                <a:gd name="T1" fmla="*/ 1 h 494"/>
                <a:gd name="T2" fmla="*/ 228 w 385"/>
                <a:gd name="T3" fmla="*/ 3 h 494"/>
                <a:gd name="T4" fmla="*/ 257 w 385"/>
                <a:gd name="T5" fmla="*/ 10 h 494"/>
                <a:gd name="T6" fmla="*/ 290 w 385"/>
                <a:gd name="T7" fmla="*/ 24 h 494"/>
                <a:gd name="T8" fmla="*/ 323 w 385"/>
                <a:gd name="T9" fmla="*/ 47 h 494"/>
                <a:gd name="T10" fmla="*/ 352 w 385"/>
                <a:gd name="T11" fmla="*/ 81 h 494"/>
                <a:gd name="T12" fmla="*/ 373 w 385"/>
                <a:gd name="T13" fmla="*/ 131 h 494"/>
                <a:gd name="T14" fmla="*/ 383 w 385"/>
                <a:gd name="T15" fmla="*/ 196 h 494"/>
                <a:gd name="T16" fmla="*/ 383 w 385"/>
                <a:gd name="T17" fmla="*/ 204 h 494"/>
                <a:gd name="T18" fmla="*/ 385 w 385"/>
                <a:gd name="T19" fmla="*/ 227 h 494"/>
                <a:gd name="T20" fmla="*/ 383 w 385"/>
                <a:gd name="T21" fmla="*/ 259 h 494"/>
                <a:gd name="T22" fmla="*/ 380 w 385"/>
                <a:gd name="T23" fmla="*/ 300 h 494"/>
                <a:gd name="T24" fmla="*/ 372 w 385"/>
                <a:gd name="T25" fmla="*/ 344 h 494"/>
                <a:gd name="T26" fmla="*/ 355 w 385"/>
                <a:gd name="T27" fmla="*/ 388 h 494"/>
                <a:gd name="T28" fmla="*/ 332 w 385"/>
                <a:gd name="T29" fmla="*/ 429 h 494"/>
                <a:gd name="T30" fmla="*/ 298 w 385"/>
                <a:gd name="T31" fmla="*/ 462 h 494"/>
                <a:gd name="T32" fmla="*/ 253 w 385"/>
                <a:gd name="T33" fmla="*/ 485 h 494"/>
                <a:gd name="T34" fmla="*/ 193 w 385"/>
                <a:gd name="T35" fmla="*/ 494 h 494"/>
                <a:gd name="T36" fmla="*/ 160 w 385"/>
                <a:gd name="T37" fmla="*/ 492 h 494"/>
                <a:gd name="T38" fmla="*/ 107 w 385"/>
                <a:gd name="T39" fmla="*/ 475 h 494"/>
                <a:gd name="T40" fmla="*/ 68 w 385"/>
                <a:gd name="T41" fmla="*/ 446 h 494"/>
                <a:gd name="T42" fmla="*/ 39 w 385"/>
                <a:gd name="T43" fmla="*/ 409 h 494"/>
                <a:gd name="T44" fmla="*/ 19 w 385"/>
                <a:gd name="T45" fmla="*/ 366 h 494"/>
                <a:gd name="T46" fmla="*/ 7 w 385"/>
                <a:gd name="T47" fmla="*/ 322 h 494"/>
                <a:gd name="T48" fmla="*/ 2 w 385"/>
                <a:gd name="T49" fmla="*/ 279 h 494"/>
                <a:gd name="T50" fmla="*/ 0 w 385"/>
                <a:gd name="T51" fmla="*/ 242 h 494"/>
                <a:gd name="T52" fmla="*/ 0 w 385"/>
                <a:gd name="T53" fmla="*/ 214 h 494"/>
                <a:gd name="T54" fmla="*/ 1 w 385"/>
                <a:gd name="T55" fmla="*/ 198 h 494"/>
                <a:gd name="T56" fmla="*/ 5 w 385"/>
                <a:gd name="T57" fmla="*/ 161 h 494"/>
                <a:gd name="T58" fmla="*/ 21 w 385"/>
                <a:gd name="T59" fmla="*/ 105 h 494"/>
                <a:gd name="T60" fmla="*/ 46 w 385"/>
                <a:gd name="T61" fmla="*/ 63 h 494"/>
                <a:gd name="T62" fmla="*/ 77 w 385"/>
                <a:gd name="T63" fmla="*/ 35 h 494"/>
                <a:gd name="T64" fmla="*/ 111 w 385"/>
                <a:gd name="T65" fmla="*/ 16 h 494"/>
                <a:gd name="T66" fmla="*/ 142 w 385"/>
                <a:gd name="T67" fmla="*/ 6 h 494"/>
                <a:gd name="T68" fmla="*/ 169 w 385"/>
                <a:gd name="T69" fmla="*/ 1 h 494"/>
                <a:gd name="T70" fmla="*/ 188 w 385"/>
                <a:gd name="T71" fmla="*/ 0 h 494"/>
                <a:gd name="T72" fmla="*/ 196 w 385"/>
                <a:gd name="T73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85" h="494">
                  <a:moveTo>
                    <a:pt x="196" y="0"/>
                  </a:moveTo>
                  <a:lnTo>
                    <a:pt x="205" y="1"/>
                  </a:lnTo>
                  <a:lnTo>
                    <a:pt x="215" y="1"/>
                  </a:lnTo>
                  <a:lnTo>
                    <a:pt x="228" y="3"/>
                  </a:lnTo>
                  <a:lnTo>
                    <a:pt x="242" y="6"/>
                  </a:lnTo>
                  <a:lnTo>
                    <a:pt x="257" y="10"/>
                  </a:lnTo>
                  <a:lnTo>
                    <a:pt x="274" y="15"/>
                  </a:lnTo>
                  <a:lnTo>
                    <a:pt x="290" y="24"/>
                  </a:lnTo>
                  <a:lnTo>
                    <a:pt x="307" y="34"/>
                  </a:lnTo>
                  <a:lnTo>
                    <a:pt x="323" y="47"/>
                  </a:lnTo>
                  <a:lnTo>
                    <a:pt x="338" y="63"/>
                  </a:lnTo>
                  <a:lnTo>
                    <a:pt x="352" y="81"/>
                  </a:lnTo>
                  <a:lnTo>
                    <a:pt x="364" y="104"/>
                  </a:lnTo>
                  <a:lnTo>
                    <a:pt x="373" y="131"/>
                  </a:lnTo>
                  <a:lnTo>
                    <a:pt x="379" y="161"/>
                  </a:lnTo>
                  <a:lnTo>
                    <a:pt x="383" y="196"/>
                  </a:lnTo>
                  <a:lnTo>
                    <a:pt x="383" y="198"/>
                  </a:lnTo>
                  <a:lnTo>
                    <a:pt x="383" y="204"/>
                  </a:lnTo>
                  <a:lnTo>
                    <a:pt x="385" y="214"/>
                  </a:lnTo>
                  <a:lnTo>
                    <a:pt x="385" y="227"/>
                  </a:lnTo>
                  <a:lnTo>
                    <a:pt x="385" y="242"/>
                  </a:lnTo>
                  <a:lnTo>
                    <a:pt x="383" y="259"/>
                  </a:lnTo>
                  <a:lnTo>
                    <a:pt x="382" y="279"/>
                  </a:lnTo>
                  <a:lnTo>
                    <a:pt x="380" y="300"/>
                  </a:lnTo>
                  <a:lnTo>
                    <a:pt x="376" y="322"/>
                  </a:lnTo>
                  <a:lnTo>
                    <a:pt x="372" y="344"/>
                  </a:lnTo>
                  <a:lnTo>
                    <a:pt x="364" y="366"/>
                  </a:lnTo>
                  <a:lnTo>
                    <a:pt x="355" y="388"/>
                  </a:lnTo>
                  <a:lnTo>
                    <a:pt x="346" y="409"/>
                  </a:lnTo>
                  <a:lnTo>
                    <a:pt x="332" y="429"/>
                  </a:lnTo>
                  <a:lnTo>
                    <a:pt x="316" y="446"/>
                  </a:lnTo>
                  <a:lnTo>
                    <a:pt x="298" y="462"/>
                  </a:lnTo>
                  <a:lnTo>
                    <a:pt x="278" y="475"/>
                  </a:lnTo>
                  <a:lnTo>
                    <a:pt x="253" y="485"/>
                  </a:lnTo>
                  <a:lnTo>
                    <a:pt x="225" y="492"/>
                  </a:lnTo>
                  <a:lnTo>
                    <a:pt x="193" y="494"/>
                  </a:lnTo>
                  <a:lnTo>
                    <a:pt x="191" y="494"/>
                  </a:lnTo>
                  <a:lnTo>
                    <a:pt x="160" y="492"/>
                  </a:lnTo>
                  <a:lnTo>
                    <a:pt x="132" y="485"/>
                  </a:lnTo>
                  <a:lnTo>
                    <a:pt x="107" y="475"/>
                  </a:lnTo>
                  <a:lnTo>
                    <a:pt x="86" y="462"/>
                  </a:lnTo>
                  <a:lnTo>
                    <a:pt x="68" y="446"/>
                  </a:lnTo>
                  <a:lnTo>
                    <a:pt x="52" y="429"/>
                  </a:lnTo>
                  <a:lnTo>
                    <a:pt x="39" y="409"/>
                  </a:lnTo>
                  <a:lnTo>
                    <a:pt x="28" y="388"/>
                  </a:lnTo>
                  <a:lnTo>
                    <a:pt x="19" y="366"/>
                  </a:lnTo>
                  <a:lnTo>
                    <a:pt x="13" y="344"/>
                  </a:lnTo>
                  <a:lnTo>
                    <a:pt x="7" y="322"/>
                  </a:lnTo>
                  <a:lnTo>
                    <a:pt x="4" y="300"/>
                  </a:lnTo>
                  <a:lnTo>
                    <a:pt x="2" y="279"/>
                  </a:lnTo>
                  <a:lnTo>
                    <a:pt x="0" y="259"/>
                  </a:lnTo>
                  <a:lnTo>
                    <a:pt x="0" y="242"/>
                  </a:lnTo>
                  <a:lnTo>
                    <a:pt x="0" y="227"/>
                  </a:lnTo>
                  <a:lnTo>
                    <a:pt x="0" y="214"/>
                  </a:lnTo>
                  <a:lnTo>
                    <a:pt x="1" y="204"/>
                  </a:lnTo>
                  <a:lnTo>
                    <a:pt x="1" y="198"/>
                  </a:lnTo>
                  <a:lnTo>
                    <a:pt x="1" y="196"/>
                  </a:lnTo>
                  <a:lnTo>
                    <a:pt x="5" y="161"/>
                  </a:lnTo>
                  <a:lnTo>
                    <a:pt x="11" y="131"/>
                  </a:lnTo>
                  <a:lnTo>
                    <a:pt x="21" y="105"/>
                  </a:lnTo>
                  <a:lnTo>
                    <a:pt x="32" y="82"/>
                  </a:lnTo>
                  <a:lnTo>
                    <a:pt x="46" y="63"/>
                  </a:lnTo>
                  <a:lnTo>
                    <a:pt x="61" y="48"/>
                  </a:lnTo>
                  <a:lnTo>
                    <a:pt x="77" y="35"/>
                  </a:lnTo>
                  <a:lnTo>
                    <a:pt x="94" y="24"/>
                  </a:lnTo>
                  <a:lnTo>
                    <a:pt x="111" y="16"/>
                  </a:lnTo>
                  <a:lnTo>
                    <a:pt x="127" y="10"/>
                  </a:lnTo>
                  <a:lnTo>
                    <a:pt x="142" y="6"/>
                  </a:lnTo>
                  <a:lnTo>
                    <a:pt x="156" y="3"/>
                  </a:lnTo>
                  <a:lnTo>
                    <a:pt x="169" y="1"/>
                  </a:lnTo>
                  <a:lnTo>
                    <a:pt x="179" y="1"/>
                  </a:lnTo>
                  <a:lnTo>
                    <a:pt x="188" y="0"/>
                  </a:lnTo>
                  <a:lnTo>
                    <a:pt x="192" y="0"/>
                  </a:lnTo>
                  <a:lnTo>
                    <a:pt x="1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6">
              <a:extLst>
                <a:ext uri="{FF2B5EF4-FFF2-40B4-BE49-F238E27FC236}">
                  <a16:creationId xmlns:a16="http://schemas.microsoft.com/office/drawing/2014/main" id="{2BD190EC-64DF-41CB-AB1B-678394E72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4" y="258"/>
              <a:ext cx="64" cy="83"/>
            </a:xfrm>
            <a:custGeom>
              <a:avLst/>
              <a:gdLst>
                <a:gd name="T0" fmla="*/ 205 w 385"/>
                <a:gd name="T1" fmla="*/ 1 h 494"/>
                <a:gd name="T2" fmla="*/ 228 w 385"/>
                <a:gd name="T3" fmla="*/ 3 h 494"/>
                <a:gd name="T4" fmla="*/ 258 w 385"/>
                <a:gd name="T5" fmla="*/ 10 h 494"/>
                <a:gd name="T6" fmla="*/ 291 w 385"/>
                <a:gd name="T7" fmla="*/ 24 h 494"/>
                <a:gd name="T8" fmla="*/ 323 w 385"/>
                <a:gd name="T9" fmla="*/ 47 h 494"/>
                <a:gd name="T10" fmla="*/ 352 w 385"/>
                <a:gd name="T11" fmla="*/ 81 h 494"/>
                <a:gd name="T12" fmla="*/ 374 w 385"/>
                <a:gd name="T13" fmla="*/ 131 h 494"/>
                <a:gd name="T14" fmla="*/ 384 w 385"/>
                <a:gd name="T15" fmla="*/ 196 h 494"/>
                <a:gd name="T16" fmla="*/ 384 w 385"/>
                <a:gd name="T17" fmla="*/ 204 h 494"/>
                <a:gd name="T18" fmla="*/ 385 w 385"/>
                <a:gd name="T19" fmla="*/ 227 h 494"/>
                <a:gd name="T20" fmla="*/ 385 w 385"/>
                <a:gd name="T21" fmla="*/ 259 h 494"/>
                <a:gd name="T22" fmla="*/ 380 w 385"/>
                <a:gd name="T23" fmla="*/ 300 h 494"/>
                <a:gd name="T24" fmla="*/ 372 w 385"/>
                <a:gd name="T25" fmla="*/ 344 h 494"/>
                <a:gd name="T26" fmla="*/ 357 w 385"/>
                <a:gd name="T27" fmla="*/ 388 h 494"/>
                <a:gd name="T28" fmla="*/ 333 w 385"/>
                <a:gd name="T29" fmla="*/ 429 h 494"/>
                <a:gd name="T30" fmla="*/ 298 w 385"/>
                <a:gd name="T31" fmla="*/ 462 h 494"/>
                <a:gd name="T32" fmla="*/ 253 w 385"/>
                <a:gd name="T33" fmla="*/ 485 h 494"/>
                <a:gd name="T34" fmla="*/ 193 w 385"/>
                <a:gd name="T35" fmla="*/ 494 h 494"/>
                <a:gd name="T36" fmla="*/ 160 w 385"/>
                <a:gd name="T37" fmla="*/ 492 h 494"/>
                <a:gd name="T38" fmla="*/ 108 w 385"/>
                <a:gd name="T39" fmla="*/ 475 h 494"/>
                <a:gd name="T40" fmla="*/ 68 w 385"/>
                <a:gd name="T41" fmla="*/ 446 h 494"/>
                <a:gd name="T42" fmla="*/ 40 w 385"/>
                <a:gd name="T43" fmla="*/ 409 h 494"/>
                <a:gd name="T44" fmla="*/ 20 w 385"/>
                <a:gd name="T45" fmla="*/ 366 h 494"/>
                <a:gd name="T46" fmla="*/ 8 w 385"/>
                <a:gd name="T47" fmla="*/ 322 h 494"/>
                <a:gd name="T48" fmla="*/ 2 w 385"/>
                <a:gd name="T49" fmla="*/ 279 h 494"/>
                <a:gd name="T50" fmla="*/ 0 w 385"/>
                <a:gd name="T51" fmla="*/ 242 h 494"/>
                <a:gd name="T52" fmla="*/ 0 w 385"/>
                <a:gd name="T53" fmla="*/ 214 h 494"/>
                <a:gd name="T54" fmla="*/ 1 w 385"/>
                <a:gd name="T55" fmla="*/ 198 h 494"/>
                <a:gd name="T56" fmla="*/ 5 w 385"/>
                <a:gd name="T57" fmla="*/ 161 h 494"/>
                <a:gd name="T58" fmla="*/ 20 w 385"/>
                <a:gd name="T59" fmla="*/ 105 h 494"/>
                <a:gd name="T60" fmla="*/ 46 w 385"/>
                <a:gd name="T61" fmla="*/ 63 h 494"/>
                <a:gd name="T62" fmla="*/ 78 w 385"/>
                <a:gd name="T63" fmla="*/ 35 h 494"/>
                <a:gd name="T64" fmla="*/ 111 w 385"/>
                <a:gd name="T65" fmla="*/ 16 h 494"/>
                <a:gd name="T66" fmla="*/ 143 w 385"/>
                <a:gd name="T67" fmla="*/ 6 h 494"/>
                <a:gd name="T68" fmla="*/ 170 w 385"/>
                <a:gd name="T69" fmla="*/ 1 h 494"/>
                <a:gd name="T70" fmla="*/ 188 w 385"/>
                <a:gd name="T71" fmla="*/ 0 h 494"/>
                <a:gd name="T72" fmla="*/ 198 w 385"/>
                <a:gd name="T73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85" h="494">
                  <a:moveTo>
                    <a:pt x="198" y="0"/>
                  </a:moveTo>
                  <a:lnTo>
                    <a:pt x="205" y="1"/>
                  </a:lnTo>
                  <a:lnTo>
                    <a:pt x="216" y="1"/>
                  </a:lnTo>
                  <a:lnTo>
                    <a:pt x="228" y="3"/>
                  </a:lnTo>
                  <a:lnTo>
                    <a:pt x="242" y="6"/>
                  </a:lnTo>
                  <a:lnTo>
                    <a:pt x="258" y="10"/>
                  </a:lnTo>
                  <a:lnTo>
                    <a:pt x="274" y="15"/>
                  </a:lnTo>
                  <a:lnTo>
                    <a:pt x="291" y="24"/>
                  </a:lnTo>
                  <a:lnTo>
                    <a:pt x="308" y="34"/>
                  </a:lnTo>
                  <a:lnTo>
                    <a:pt x="323" y="47"/>
                  </a:lnTo>
                  <a:lnTo>
                    <a:pt x="338" y="63"/>
                  </a:lnTo>
                  <a:lnTo>
                    <a:pt x="352" y="81"/>
                  </a:lnTo>
                  <a:lnTo>
                    <a:pt x="364" y="104"/>
                  </a:lnTo>
                  <a:lnTo>
                    <a:pt x="374" y="131"/>
                  </a:lnTo>
                  <a:lnTo>
                    <a:pt x="380" y="161"/>
                  </a:lnTo>
                  <a:lnTo>
                    <a:pt x="384" y="196"/>
                  </a:lnTo>
                  <a:lnTo>
                    <a:pt x="384" y="198"/>
                  </a:lnTo>
                  <a:lnTo>
                    <a:pt x="384" y="204"/>
                  </a:lnTo>
                  <a:lnTo>
                    <a:pt x="385" y="214"/>
                  </a:lnTo>
                  <a:lnTo>
                    <a:pt x="385" y="227"/>
                  </a:lnTo>
                  <a:lnTo>
                    <a:pt x="385" y="242"/>
                  </a:lnTo>
                  <a:lnTo>
                    <a:pt x="385" y="259"/>
                  </a:lnTo>
                  <a:lnTo>
                    <a:pt x="383" y="279"/>
                  </a:lnTo>
                  <a:lnTo>
                    <a:pt x="380" y="300"/>
                  </a:lnTo>
                  <a:lnTo>
                    <a:pt x="377" y="322"/>
                  </a:lnTo>
                  <a:lnTo>
                    <a:pt x="372" y="344"/>
                  </a:lnTo>
                  <a:lnTo>
                    <a:pt x="365" y="366"/>
                  </a:lnTo>
                  <a:lnTo>
                    <a:pt x="357" y="388"/>
                  </a:lnTo>
                  <a:lnTo>
                    <a:pt x="346" y="409"/>
                  </a:lnTo>
                  <a:lnTo>
                    <a:pt x="333" y="429"/>
                  </a:lnTo>
                  <a:lnTo>
                    <a:pt x="317" y="446"/>
                  </a:lnTo>
                  <a:lnTo>
                    <a:pt x="298" y="462"/>
                  </a:lnTo>
                  <a:lnTo>
                    <a:pt x="278" y="475"/>
                  </a:lnTo>
                  <a:lnTo>
                    <a:pt x="253" y="485"/>
                  </a:lnTo>
                  <a:lnTo>
                    <a:pt x="226" y="492"/>
                  </a:lnTo>
                  <a:lnTo>
                    <a:pt x="193" y="494"/>
                  </a:lnTo>
                  <a:lnTo>
                    <a:pt x="191" y="494"/>
                  </a:lnTo>
                  <a:lnTo>
                    <a:pt x="160" y="492"/>
                  </a:lnTo>
                  <a:lnTo>
                    <a:pt x="132" y="485"/>
                  </a:lnTo>
                  <a:lnTo>
                    <a:pt x="108" y="475"/>
                  </a:lnTo>
                  <a:lnTo>
                    <a:pt x="86" y="462"/>
                  </a:lnTo>
                  <a:lnTo>
                    <a:pt x="68" y="446"/>
                  </a:lnTo>
                  <a:lnTo>
                    <a:pt x="53" y="429"/>
                  </a:lnTo>
                  <a:lnTo>
                    <a:pt x="40" y="409"/>
                  </a:lnTo>
                  <a:lnTo>
                    <a:pt x="29" y="388"/>
                  </a:lnTo>
                  <a:lnTo>
                    <a:pt x="20" y="366"/>
                  </a:lnTo>
                  <a:lnTo>
                    <a:pt x="13" y="344"/>
                  </a:lnTo>
                  <a:lnTo>
                    <a:pt x="8" y="322"/>
                  </a:lnTo>
                  <a:lnTo>
                    <a:pt x="4" y="300"/>
                  </a:lnTo>
                  <a:lnTo>
                    <a:pt x="2" y="279"/>
                  </a:lnTo>
                  <a:lnTo>
                    <a:pt x="1" y="259"/>
                  </a:lnTo>
                  <a:lnTo>
                    <a:pt x="0" y="242"/>
                  </a:lnTo>
                  <a:lnTo>
                    <a:pt x="0" y="227"/>
                  </a:lnTo>
                  <a:lnTo>
                    <a:pt x="0" y="214"/>
                  </a:lnTo>
                  <a:lnTo>
                    <a:pt x="1" y="204"/>
                  </a:lnTo>
                  <a:lnTo>
                    <a:pt x="1" y="198"/>
                  </a:lnTo>
                  <a:lnTo>
                    <a:pt x="1" y="196"/>
                  </a:lnTo>
                  <a:lnTo>
                    <a:pt x="5" y="161"/>
                  </a:lnTo>
                  <a:lnTo>
                    <a:pt x="12" y="131"/>
                  </a:lnTo>
                  <a:lnTo>
                    <a:pt x="20" y="105"/>
                  </a:lnTo>
                  <a:lnTo>
                    <a:pt x="32" y="82"/>
                  </a:lnTo>
                  <a:lnTo>
                    <a:pt x="46" y="63"/>
                  </a:lnTo>
                  <a:lnTo>
                    <a:pt x="61" y="48"/>
                  </a:lnTo>
                  <a:lnTo>
                    <a:pt x="78" y="35"/>
                  </a:lnTo>
                  <a:lnTo>
                    <a:pt x="94" y="24"/>
                  </a:lnTo>
                  <a:lnTo>
                    <a:pt x="111" y="16"/>
                  </a:lnTo>
                  <a:lnTo>
                    <a:pt x="127" y="10"/>
                  </a:lnTo>
                  <a:lnTo>
                    <a:pt x="143" y="6"/>
                  </a:lnTo>
                  <a:lnTo>
                    <a:pt x="157" y="3"/>
                  </a:lnTo>
                  <a:lnTo>
                    <a:pt x="170" y="1"/>
                  </a:lnTo>
                  <a:lnTo>
                    <a:pt x="179" y="1"/>
                  </a:lnTo>
                  <a:lnTo>
                    <a:pt x="188" y="0"/>
                  </a:lnTo>
                  <a:lnTo>
                    <a:pt x="192" y="0"/>
                  </a:lnTo>
                  <a:lnTo>
                    <a:pt x="1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7">
              <a:extLst>
                <a:ext uri="{FF2B5EF4-FFF2-40B4-BE49-F238E27FC236}">
                  <a16:creationId xmlns:a16="http://schemas.microsoft.com/office/drawing/2014/main" id="{1ED62949-445F-4CE0-977D-8E954F61E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3" y="258"/>
              <a:ext cx="64" cy="83"/>
            </a:xfrm>
            <a:custGeom>
              <a:avLst/>
              <a:gdLst>
                <a:gd name="T0" fmla="*/ 204 w 385"/>
                <a:gd name="T1" fmla="*/ 1 h 494"/>
                <a:gd name="T2" fmla="*/ 228 w 385"/>
                <a:gd name="T3" fmla="*/ 3 h 494"/>
                <a:gd name="T4" fmla="*/ 257 w 385"/>
                <a:gd name="T5" fmla="*/ 10 h 494"/>
                <a:gd name="T6" fmla="*/ 291 w 385"/>
                <a:gd name="T7" fmla="*/ 24 h 494"/>
                <a:gd name="T8" fmla="*/ 323 w 385"/>
                <a:gd name="T9" fmla="*/ 47 h 494"/>
                <a:gd name="T10" fmla="*/ 353 w 385"/>
                <a:gd name="T11" fmla="*/ 81 h 494"/>
                <a:gd name="T12" fmla="*/ 373 w 385"/>
                <a:gd name="T13" fmla="*/ 131 h 494"/>
                <a:gd name="T14" fmla="*/ 383 w 385"/>
                <a:gd name="T15" fmla="*/ 196 h 494"/>
                <a:gd name="T16" fmla="*/ 384 w 385"/>
                <a:gd name="T17" fmla="*/ 204 h 494"/>
                <a:gd name="T18" fmla="*/ 385 w 385"/>
                <a:gd name="T19" fmla="*/ 227 h 494"/>
                <a:gd name="T20" fmla="*/ 384 w 385"/>
                <a:gd name="T21" fmla="*/ 259 h 494"/>
                <a:gd name="T22" fmla="*/ 381 w 385"/>
                <a:gd name="T23" fmla="*/ 300 h 494"/>
                <a:gd name="T24" fmla="*/ 372 w 385"/>
                <a:gd name="T25" fmla="*/ 344 h 494"/>
                <a:gd name="T26" fmla="*/ 356 w 385"/>
                <a:gd name="T27" fmla="*/ 388 h 494"/>
                <a:gd name="T28" fmla="*/ 332 w 385"/>
                <a:gd name="T29" fmla="*/ 429 h 494"/>
                <a:gd name="T30" fmla="*/ 298 w 385"/>
                <a:gd name="T31" fmla="*/ 462 h 494"/>
                <a:gd name="T32" fmla="*/ 253 w 385"/>
                <a:gd name="T33" fmla="*/ 485 h 494"/>
                <a:gd name="T34" fmla="*/ 194 w 385"/>
                <a:gd name="T35" fmla="*/ 494 h 494"/>
                <a:gd name="T36" fmla="*/ 159 w 385"/>
                <a:gd name="T37" fmla="*/ 492 h 494"/>
                <a:gd name="T38" fmla="*/ 107 w 385"/>
                <a:gd name="T39" fmla="*/ 475 h 494"/>
                <a:gd name="T40" fmla="*/ 68 w 385"/>
                <a:gd name="T41" fmla="*/ 446 h 494"/>
                <a:gd name="T42" fmla="*/ 39 w 385"/>
                <a:gd name="T43" fmla="*/ 409 h 494"/>
                <a:gd name="T44" fmla="*/ 19 w 385"/>
                <a:gd name="T45" fmla="*/ 366 h 494"/>
                <a:gd name="T46" fmla="*/ 8 w 385"/>
                <a:gd name="T47" fmla="*/ 322 h 494"/>
                <a:gd name="T48" fmla="*/ 2 w 385"/>
                <a:gd name="T49" fmla="*/ 279 h 494"/>
                <a:gd name="T50" fmla="*/ 0 w 385"/>
                <a:gd name="T51" fmla="*/ 242 h 494"/>
                <a:gd name="T52" fmla="*/ 0 w 385"/>
                <a:gd name="T53" fmla="*/ 214 h 494"/>
                <a:gd name="T54" fmla="*/ 1 w 385"/>
                <a:gd name="T55" fmla="*/ 198 h 494"/>
                <a:gd name="T56" fmla="*/ 4 w 385"/>
                <a:gd name="T57" fmla="*/ 161 h 494"/>
                <a:gd name="T58" fmla="*/ 21 w 385"/>
                <a:gd name="T59" fmla="*/ 105 h 494"/>
                <a:gd name="T60" fmla="*/ 47 w 385"/>
                <a:gd name="T61" fmla="*/ 63 h 494"/>
                <a:gd name="T62" fmla="*/ 78 w 385"/>
                <a:gd name="T63" fmla="*/ 35 h 494"/>
                <a:gd name="T64" fmla="*/ 111 w 385"/>
                <a:gd name="T65" fmla="*/ 16 h 494"/>
                <a:gd name="T66" fmla="*/ 143 w 385"/>
                <a:gd name="T67" fmla="*/ 6 h 494"/>
                <a:gd name="T68" fmla="*/ 170 w 385"/>
                <a:gd name="T69" fmla="*/ 1 h 494"/>
                <a:gd name="T70" fmla="*/ 187 w 385"/>
                <a:gd name="T71" fmla="*/ 0 h 494"/>
                <a:gd name="T72" fmla="*/ 197 w 385"/>
                <a:gd name="T73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85" h="494">
                  <a:moveTo>
                    <a:pt x="197" y="0"/>
                  </a:moveTo>
                  <a:lnTo>
                    <a:pt x="204" y="1"/>
                  </a:lnTo>
                  <a:lnTo>
                    <a:pt x="215" y="1"/>
                  </a:lnTo>
                  <a:lnTo>
                    <a:pt x="228" y="3"/>
                  </a:lnTo>
                  <a:lnTo>
                    <a:pt x="242" y="6"/>
                  </a:lnTo>
                  <a:lnTo>
                    <a:pt x="257" y="10"/>
                  </a:lnTo>
                  <a:lnTo>
                    <a:pt x="274" y="15"/>
                  </a:lnTo>
                  <a:lnTo>
                    <a:pt x="291" y="24"/>
                  </a:lnTo>
                  <a:lnTo>
                    <a:pt x="307" y="34"/>
                  </a:lnTo>
                  <a:lnTo>
                    <a:pt x="323" y="47"/>
                  </a:lnTo>
                  <a:lnTo>
                    <a:pt x="338" y="63"/>
                  </a:lnTo>
                  <a:lnTo>
                    <a:pt x="353" y="81"/>
                  </a:lnTo>
                  <a:lnTo>
                    <a:pt x="363" y="104"/>
                  </a:lnTo>
                  <a:lnTo>
                    <a:pt x="373" y="131"/>
                  </a:lnTo>
                  <a:lnTo>
                    <a:pt x="380" y="161"/>
                  </a:lnTo>
                  <a:lnTo>
                    <a:pt x="383" y="196"/>
                  </a:lnTo>
                  <a:lnTo>
                    <a:pt x="384" y="198"/>
                  </a:lnTo>
                  <a:lnTo>
                    <a:pt x="384" y="204"/>
                  </a:lnTo>
                  <a:lnTo>
                    <a:pt x="385" y="214"/>
                  </a:lnTo>
                  <a:lnTo>
                    <a:pt x="385" y="227"/>
                  </a:lnTo>
                  <a:lnTo>
                    <a:pt x="385" y="242"/>
                  </a:lnTo>
                  <a:lnTo>
                    <a:pt x="384" y="259"/>
                  </a:lnTo>
                  <a:lnTo>
                    <a:pt x="383" y="279"/>
                  </a:lnTo>
                  <a:lnTo>
                    <a:pt x="381" y="300"/>
                  </a:lnTo>
                  <a:lnTo>
                    <a:pt x="376" y="322"/>
                  </a:lnTo>
                  <a:lnTo>
                    <a:pt x="372" y="344"/>
                  </a:lnTo>
                  <a:lnTo>
                    <a:pt x="364" y="366"/>
                  </a:lnTo>
                  <a:lnTo>
                    <a:pt x="356" y="388"/>
                  </a:lnTo>
                  <a:lnTo>
                    <a:pt x="345" y="409"/>
                  </a:lnTo>
                  <a:lnTo>
                    <a:pt x="332" y="429"/>
                  </a:lnTo>
                  <a:lnTo>
                    <a:pt x="317" y="446"/>
                  </a:lnTo>
                  <a:lnTo>
                    <a:pt x="298" y="462"/>
                  </a:lnTo>
                  <a:lnTo>
                    <a:pt x="277" y="475"/>
                  </a:lnTo>
                  <a:lnTo>
                    <a:pt x="253" y="485"/>
                  </a:lnTo>
                  <a:lnTo>
                    <a:pt x="225" y="492"/>
                  </a:lnTo>
                  <a:lnTo>
                    <a:pt x="194" y="494"/>
                  </a:lnTo>
                  <a:lnTo>
                    <a:pt x="190" y="494"/>
                  </a:lnTo>
                  <a:lnTo>
                    <a:pt x="159" y="492"/>
                  </a:lnTo>
                  <a:lnTo>
                    <a:pt x="132" y="485"/>
                  </a:lnTo>
                  <a:lnTo>
                    <a:pt x="107" y="475"/>
                  </a:lnTo>
                  <a:lnTo>
                    <a:pt x="87" y="462"/>
                  </a:lnTo>
                  <a:lnTo>
                    <a:pt x="68" y="446"/>
                  </a:lnTo>
                  <a:lnTo>
                    <a:pt x="52" y="429"/>
                  </a:lnTo>
                  <a:lnTo>
                    <a:pt x="39" y="409"/>
                  </a:lnTo>
                  <a:lnTo>
                    <a:pt x="28" y="388"/>
                  </a:lnTo>
                  <a:lnTo>
                    <a:pt x="19" y="366"/>
                  </a:lnTo>
                  <a:lnTo>
                    <a:pt x="13" y="344"/>
                  </a:lnTo>
                  <a:lnTo>
                    <a:pt x="8" y="322"/>
                  </a:lnTo>
                  <a:lnTo>
                    <a:pt x="4" y="300"/>
                  </a:lnTo>
                  <a:lnTo>
                    <a:pt x="2" y="279"/>
                  </a:lnTo>
                  <a:lnTo>
                    <a:pt x="0" y="259"/>
                  </a:lnTo>
                  <a:lnTo>
                    <a:pt x="0" y="242"/>
                  </a:lnTo>
                  <a:lnTo>
                    <a:pt x="0" y="227"/>
                  </a:lnTo>
                  <a:lnTo>
                    <a:pt x="0" y="214"/>
                  </a:lnTo>
                  <a:lnTo>
                    <a:pt x="0" y="204"/>
                  </a:lnTo>
                  <a:lnTo>
                    <a:pt x="1" y="198"/>
                  </a:lnTo>
                  <a:lnTo>
                    <a:pt x="1" y="196"/>
                  </a:lnTo>
                  <a:lnTo>
                    <a:pt x="4" y="161"/>
                  </a:lnTo>
                  <a:lnTo>
                    <a:pt x="12" y="131"/>
                  </a:lnTo>
                  <a:lnTo>
                    <a:pt x="21" y="105"/>
                  </a:lnTo>
                  <a:lnTo>
                    <a:pt x="32" y="82"/>
                  </a:lnTo>
                  <a:lnTo>
                    <a:pt x="47" y="63"/>
                  </a:lnTo>
                  <a:lnTo>
                    <a:pt x="62" y="48"/>
                  </a:lnTo>
                  <a:lnTo>
                    <a:pt x="78" y="35"/>
                  </a:lnTo>
                  <a:lnTo>
                    <a:pt x="94" y="24"/>
                  </a:lnTo>
                  <a:lnTo>
                    <a:pt x="111" y="16"/>
                  </a:lnTo>
                  <a:lnTo>
                    <a:pt x="128" y="10"/>
                  </a:lnTo>
                  <a:lnTo>
                    <a:pt x="143" y="6"/>
                  </a:lnTo>
                  <a:lnTo>
                    <a:pt x="157" y="3"/>
                  </a:lnTo>
                  <a:lnTo>
                    <a:pt x="170" y="1"/>
                  </a:lnTo>
                  <a:lnTo>
                    <a:pt x="180" y="1"/>
                  </a:lnTo>
                  <a:lnTo>
                    <a:pt x="187" y="0"/>
                  </a:lnTo>
                  <a:lnTo>
                    <a:pt x="193" y="0"/>
                  </a:lnTo>
                  <a:lnTo>
                    <a:pt x="19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68">
              <a:extLst>
                <a:ext uri="{FF2B5EF4-FFF2-40B4-BE49-F238E27FC236}">
                  <a16:creationId xmlns:a16="http://schemas.microsoft.com/office/drawing/2014/main" id="{B21E6F27-62CE-4137-9109-C86A1CC2C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9" y="169"/>
              <a:ext cx="65" cy="83"/>
            </a:xfrm>
            <a:custGeom>
              <a:avLst/>
              <a:gdLst>
                <a:gd name="T0" fmla="*/ 206 w 385"/>
                <a:gd name="T1" fmla="*/ 0 h 493"/>
                <a:gd name="T2" fmla="*/ 228 w 385"/>
                <a:gd name="T3" fmla="*/ 2 h 493"/>
                <a:gd name="T4" fmla="*/ 259 w 385"/>
                <a:gd name="T5" fmla="*/ 8 h 493"/>
                <a:gd name="T6" fmla="*/ 291 w 385"/>
                <a:gd name="T7" fmla="*/ 22 h 493"/>
                <a:gd name="T8" fmla="*/ 325 w 385"/>
                <a:gd name="T9" fmla="*/ 45 h 493"/>
                <a:gd name="T10" fmla="*/ 353 w 385"/>
                <a:gd name="T11" fmla="*/ 81 h 493"/>
                <a:gd name="T12" fmla="*/ 374 w 385"/>
                <a:gd name="T13" fmla="*/ 129 h 493"/>
                <a:gd name="T14" fmla="*/ 384 w 385"/>
                <a:gd name="T15" fmla="*/ 194 h 493"/>
                <a:gd name="T16" fmla="*/ 385 w 385"/>
                <a:gd name="T17" fmla="*/ 203 h 493"/>
                <a:gd name="T18" fmla="*/ 385 w 385"/>
                <a:gd name="T19" fmla="*/ 225 h 493"/>
                <a:gd name="T20" fmla="*/ 385 w 385"/>
                <a:gd name="T21" fmla="*/ 259 h 493"/>
                <a:gd name="T22" fmla="*/ 381 w 385"/>
                <a:gd name="T23" fmla="*/ 299 h 493"/>
                <a:gd name="T24" fmla="*/ 372 w 385"/>
                <a:gd name="T25" fmla="*/ 343 h 493"/>
                <a:gd name="T26" fmla="*/ 357 w 385"/>
                <a:gd name="T27" fmla="*/ 386 h 493"/>
                <a:gd name="T28" fmla="*/ 333 w 385"/>
                <a:gd name="T29" fmla="*/ 427 h 493"/>
                <a:gd name="T30" fmla="*/ 299 w 385"/>
                <a:gd name="T31" fmla="*/ 461 h 493"/>
                <a:gd name="T32" fmla="*/ 253 w 385"/>
                <a:gd name="T33" fmla="*/ 483 h 493"/>
                <a:gd name="T34" fmla="*/ 195 w 385"/>
                <a:gd name="T35" fmla="*/ 493 h 493"/>
                <a:gd name="T36" fmla="*/ 160 w 385"/>
                <a:gd name="T37" fmla="*/ 490 h 493"/>
                <a:gd name="T38" fmla="*/ 108 w 385"/>
                <a:gd name="T39" fmla="*/ 474 h 493"/>
                <a:gd name="T40" fmla="*/ 68 w 385"/>
                <a:gd name="T41" fmla="*/ 446 h 493"/>
                <a:gd name="T42" fmla="*/ 40 w 385"/>
                <a:gd name="T43" fmla="*/ 408 h 493"/>
                <a:gd name="T44" fmla="*/ 21 w 385"/>
                <a:gd name="T45" fmla="*/ 365 h 493"/>
                <a:gd name="T46" fmla="*/ 9 w 385"/>
                <a:gd name="T47" fmla="*/ 320 h 493"/>
                <a:gd name="T48" fmla="*/ 2 w 385"/>
                <a:gd name="T49" fmla="*/ 278 h 493"/>
                <a:gd name="T50" fmla="*/ 0 w 385"/>
                <a:gd name="T51" fmla="*/ 240 h 493"/>
                <a:gd name="T52" fmla="*/ 0 w 385"/>
                <a:gd name="T53" fmla="*/ 212 h 493"/>
                <a:gd name="T54" fmla="*/ 1 w 385"/>
                <a:gd name="T55" fmla="*/ 196 h 493"/>
                <a:gd name="T56" fmla="*/ 6 w 385"/>
                <a:gd name="T57" fmla="*/ 159 h 493"/>
                <a:gd name="T58" fmla="*/ 22 w 385"/>
                <a:gd name="T59" fmla="*/ 103 h 493"/>
                <a:gd name="T60" fmla="*/ 47 w 385"/>
                <a:gd name="T61" fmla="*/ 61 h 493"/>
                <a:gd name="T62" fmla="*/ 78 w 385"/>
                <a:gd name="T63" fmla="*/ 33 h 493"/>
                <a:gd name="T64" fmla="*/ 112 w 385"/>
                <a:gd name="T65" fmla="*/ 15 h 493"/>
                <a:gd name="T66" fmla="*/ 143 w 385"/>
                <a:gd name="T67" fmla="*/ 5 h 493"/>
                <a:gd name="T68" fmla="*/ 170 w 385"/>
                <a:gd name="T69" fmla="*/ 0 h 493"/>
                <a:gd name="T70" fmla="*/ 188 w 385"/>
                <a:gd name="T71" fmla="*/ 0 h 493"/>
                <a:gd name="T72" fmla="*/ 198 w 385"/>
                <a:gd name="T73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85" h="493">
                  <a:moveTo>
                    <a:pt x="198" y="0"/>
                  </a:moveTo>
                  <a:lnTo>
                    <a:pt x="206" y="0"/>
                  </a:lnTo>
                  <a:lnTo>
                    <a:pt x="216" y="0"/>
                  </a:lnTo>
                  <a:lnTo>
                    <a:pt x="228" y="2"/>
                  </a:lnTo>
                  <a:lnTo>
                    <a:pt x="242" y="4"/>
                  </a:lnTo>
                  <a:lnTo>
                    <a:pt x="259" y="8"/>
                  </a:lnTo>
                  <a:lnTo>
                    <a:pt x="275" y="15"/>
                  </a:lnTo>
                  <a:lnTo>
                    <a:pt x="291" y="22"/>
                  </a:lnTo>
                  <a:lnTo>
                    <a:pt x="308" y="33"/>
                  </a:lnTo>
                  <a:lnTo>
                    <a:pt x="325" y="45"/>
                  </a:lnTo>
                  <a:lnTo>
                    <a:pt x="339" y="61"/>
                  </a:lnTo>
                  <a:lnTo>
                    <a:pt x="353" y="81"/>
                  </a:lnTo>
                  <a:lnTo>
                    <a:pt x="365" y="103"/>
                  </a:lnTo>
                  <a:lnTo>
                    <a:pt x="374" y="129"/>
                  </a:lnTo>
                  <a:lnTo>
                    <a:pt x="381" y="159"/>
                  </a:lnTo>
                  <a:lnTo>
                    <a:pt x="384" y="194"/>
                  </a:lnTo>
                  <a:lnTo>
                    <a:pt x="384" y="196"/>
                  </a:lnTo>
                  <a:lnTo>
                    <a:pt x="385" y="203"/>
                  </a:lnTo>
                  <a:lnTo>
                    <a:pt x="385" y="212"/>
                  </a:lnTo>
                  <a:lnTo>
                    <a:pt x="385" y="225"/>
                  </a:lnTo>
                  <a:lnTo>
                    <a:pt x="385" y="240"/>
                  </a:lnTo>
                  <a:lnTo>
                    <a:pt x="385" y="259"/>
                  </a:lnTo>
                  <a:lnTo>
                    <a:pt x="383" y="278"/>
                  </a:lnTo>
                  <a:lnTo>
                    <a:pt x="381" y="299"/>
                  </a:lnTo>
                  <a:lnTo>
                    <a:pt x="378" y="320"/>
                  </a:lnTo>
                  <a:lnTo>
                    <a:pt x="372" y="343"/>
                  </a:lnTo>
                  <a:lnTo>
                    <a:pt x="366" y="365"/>
                  </a:lnTo>
                  <a:lnTo>
                    <a:pt x="357" y="386"/>
                  </a:lnTo>
                  <a:lnTo>
                    <a:pt x="346" y="408"/>
                  </a:lnTo>
                  <a:lnTo>
                    <a:pt x="333" y="427"/>
                  </a:lnTo>
                  <a:lnTo>
                    <a:pt x="317" y="446"/>
                  </a:lnTo>
                  <a:lnTo>
                    <a:pt x="299" y="461"/>
                  </a:lnTo>
                  <a:lnTo>
                    <a:pt x="278" y="474"/>
                  </a:lnTo>
                  <a:lnTo>
                    <a:pt x="253" y="483"/>
                  </a:lnTo>
                  <a:lnTo>
                    <a:pt x="226" y="490"/>
                  </a:lnTo>
                  <a:lnTo>
                    <a:pt x="195" y="493"/>
                  </a:lnTo>
                  <a:lnTo>
                    <a:pt x="192" y="493"/>
                  </a:lnTo>
                  <a:lnTo>
                    <a:pt x="160" y="490"/>
                  </a:lnTo>
                  <a:lnTo>
                    <a:pt x="132" y="483"/>
                  </a:lnTo>
                  <a:lnTo>
                    <a:pt x="108" y="474"/>
                  </a:lnTo>
                  <a:lnTo>
                    <a:pt x="87" y="461"/>
                  </a:lnTo>
                  <a:lnTo>
                    <a:pt x="68" y="446"/>
                  </a:lnTo>
                  <a:lnTo>
                    <a:pt x="53" y="427"/>
                  </a:lnTo>
                  <a:lnTo>
                    <a:pt x="40" y="408"/>
                  </a:lnTo>
                  <a:lnTo>
                    <a:pt x="29" y="386"/>
                  </a:lnTo>
                  <a:lnTo>
                    <a:pt x="21" y="365"/>
                  </a:lnTo>
                  <a:lnTo>
                    <a:pt x="13" y="343"/>
                  </a:lnTo>
                  <a:lnTo>
                    <a:pt x="9" y="320"/>
                  </a:lnTo>
                  <a:lnTo>
                    <a:pt x="4" y="299"/>
                  </a:lnTo>
                  <a:lnTo>
                    <a:pt x="2" y="278"/>
                  </a:lnTo>
                  <a:lnTo>
                    <a:pt x="1" y="259"/>
                  </a:lnTo>
                  <a:lnTo>
                    <a:pt x="0" y="240"/>
                  </a:lnTo>
                  <a:lnTo>
                    <a:pt x="0" y="225"/>
                  </a:lnTo>
                  <a:lnTo>
                    <a:pt x="0" y="212"/>
                  </a:lnTo>
                  <a:lnTo>
                    <a:pt x="1" y="203"/>
                  </a:lnTo>
                  <a:lnTo>
                    <a:pt x="1" y="196"/>
                  </a:lnTo>
                  <a:lnTo>
                    <a:pt x="2" y="194"/>
                  </a:lnTo>
                  <a:lnTo>
                    <a:pt x="6" y="159"/>
                  </a:lnTo>
                  <a:lnTo>
                    <a:pt x="12" y="129"/>
                  </a:lnTo>
                  <a:lnTo>
                    <a:pt x="22" y="103"/>
                  </a:lnTo>
                  <a:lnTo>
                    <a:pt x="34" y="81"/>
                  </a:lnTo>
                  <a:lnTo>
                    <a:pt x="47" y="61"/>
                  </a:lnTo>
                  <a:lnTo>
                    <a:pt x="62" y="46"/>
                  </a:lnTo>
                  <a:lnTo>
                    <a:pt x="78" y="33"/>
                  </a:lnTo>
                  <a:lnTo>
                    <a:pt x="95" y="22"/>
                  </a:lnTo>
                  <a:lnTo>
                    <a:pt x="112" y="15"/>
                  </a:lnTo>
                  <a:lnTo>
                    <a:pt x="128" y="8"/>
                  </a:lnTo>
                  <a:lnTo>
                    <a:pt x="143" y="5"/>
                  </a:lnTo>
                  <a:lnTo>
                    <a:pt x="158" y="2"/>
                  </a:lnTo>
                  <a:lnTo>
                    <a:pt x="170" y="0"/>
                  </a:lnTo>
                  <a:lnTo>
                    <a:pt x="181" y="0"/>
                  </a:lnTo>
                  <a:lnTo>
                    <a:pt x="188" y="0"/>
                  </a:lnTo>
                  <a:lnTo>
                    <a:pt x="193" y="0"/>
                  </a:lnTo>
                  <a:lnTo>
                    <a:pt x="1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9">
              <a:extLst>
                <a:ext uri="{FF2B5EF4-FFF2-40B4-BE49-F238E27FC236}">
                  <a16:creationId xmlns:a16="http://schemas.microsoft.com/office/drawing/2014/main" id="{DC005700-233D-409C-A95C-37E4459B63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8" y="169"/>
              <a:ext cx="65" cy="83"/>
            </a:xfrm>
            <a:custGeom>
              <a:avLst/>
              <a:gdLst>
                <a:gd name="T0" fmla="*/ 206 w 386"/>
                <a:gd name="T1" fmla="*/ 0 h 493"/>
                <a:gd name="T2" fmla="*/ 229 w 386"/>
                <a:gd name="T3" fmla="*/ 2 h 493"/>
                <a:gd name="T4" fmla="*/ 259 w 386"/>
                <a:gd name="T5" fmla="*/ 8 h 493"/>
                <a:gd name="T6" fmla="*/ 292 w 386"/>
                <a:gd name="T7" fmla="*/ 22 h 493"/>
                <a:gd name="T8" fmla="*/ 325 w 386"/>
                <a:gd name="T9" fmla="*/ 45 h 493"/>
                <a:gd name="T10" fmla="*/ 353 w 386"/>
                <a:gd name="T11" fmla="*/ 81 h 493"/>
                <a:gd name="T12" fmla="*/ 375 w 386"/>
                <a:gd name="T13" fmla="*/ 129 h 493"/>
                <a:gd name="T14" fmla="*/ 384 w 386"/>
                <a:gd name="T15" fmla="*/ 194 h 493"/>
                <a:gd name="T16" fmla="*/ 385 w 386"/>
                <a:gd name="T17" fmla="*/ 203 h 493"/>
                <a:gd name="T18" fmla="*/ 386 w 386"/>
                <a:gd name="T19" fmla="*/ 225 h 493"/>
                <a:gd name="T20" fmla="*/ 385 w 386"/>
                <a:gd name="T21" fmla="*/ 259 h 493"/>
                <a:gd name="T22" fmla="*/ 381 w 386"/>
                <a:gd name="T23" fmla="*/ 299 h 493"/>
                <a:gd name="T24" fmla="*/ 372 w 386"/>
                <a:gd name="T25" fmla="*/ 343 h 493"/>
                <a:gd name="T26" fmla="*/ 357 w 386"/>
                <a:gd name="T27" fmla="*/ 386 h 493"/>
                <a:gd name="T28" fmla="*/ 333 w 386"/>
                <a:gd name="T29" fmla="*/ 427 h 493"/>
                <a:gd name="T30" fmla="*/ 300 w 386"/>
                <a:gd name="T31" fmla="*/ 461 h 493"/>
                <a:gd name="T32" fmla="*/ 253 w 386"/>
                <a:gd name="T33" fmla="*/ 483 h 493"/>
                <a:gd name="T34" fmla="*/ 195 w 386"/>
                <a:gd name="T35" fmla="*/ 493 h 493"/>
                <a:gd name="T36" fmla="*/ 160 w 386"/>
                <a:gd name="T37" fmla="*/ 490 h 493"/>
                <a:gd name="T38" fmla="*/ 109 w 386"/>
                <a:gd name="T39" fmla="*/ 474 h 493"/>
                <a:gd name="T40" fmla="*/ 69 w 386"/>
                <a:gd name="T41" fmla="*/ 446 h 493"/>
                <a:gd name="T42" fmla="*/ 40 w 386"/>
                <a:gd name="T43" fmla="*/ 408 h 493"/>
                <a:gd name="T44" fmla="*/ 21 w 386"/>
                <a:gd name="T45" fmla="*/ 365 h 493"/>
                <a:gd name="T46" fmla="*/ 9 w 386"/>
                <a:gd name="T47" fmla="*/ 320 h 493"/>
                <a:gd name="T48" fmla="*/ 3 w 386"/>
                <a:gd name="T49" fmla="*/ 278 h 493"/>
                <a:gd name="T50" fmla="*/ 0 w 386"/>
                <a:gd name="T51" fmla="*/ 240 h 493"/>
                <a:gd name="T52" fmla="*/ 1 w 386"/>
                <a:gd name="T53" fmla="*/ 212 h 493"/>
                <a:gd name="T54" fmla="*/ 3 w 386"/>
                <a:gd name="T55" fmla="*/ 196 h 493"/>
                <a:gd name="T56" fmla="*/ 6 w 386"/>
                <a:gd name="T57" fmla="*/ 159 h 493"/>
                <a:gd name="T58" fmla="*/ 22 w 386"/>
                <a:gd name="T59" fmla="*/ 103 h 493"/>
                <a:gd name="T60" fmla="*/ 48 w 386"/>
                <a:gd name="T61" fmla="*/ 61 h 493"/>
                <a:gd name="T62" fmla="*/ 79 w 386"/>
                <a:gd name="T63" fmla="*/ 33 h 493"/>
                <a:gd name="T64" fmla="*/ 112 w 386"/>
                <a:gd name="T65" fmla="*/ 15 h 493"/>
                <a:gd name="T66" fmla="*/ 144 w 386"/>
                <a:gd name="T67" fmla="*/ 5 h 493"/>
                <a:gd name="T68" fmla="*/ 170 w 386"/>
                <a:gd name="T69" fmla="*/ 0 h 493"/>
                <a:gd name="T70" fmla="*/ 189 w 386"/>
                <a:gd name="T71" fmla="*/ 0 h 493"/>
                <a:gd name="T72" fmla="*/ 198 w 386"/>
                <a:gd name="T73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86" h="493">
                  <a:moveTo>
                    <a:pt x="198" y="0"/>
                  </a:moveTo>
                  <a:lnTo>
                    <a:pt x="206" y="0"/>
                  </a:lnTo>
                  <a:lnTo>
                    <a:pt x="217" y="0"/>
                  </a:lnTo>
                  <a:lnTo>
                    <a:pt x="229" y="2"/>
                  </a:lnTo>
                  <a:lnTo>
                    <a:pt x="244" y="4"/>
                  </a:lnTo>
                  <a:lnTo>
                    <a:pt x="259" y="8"/>
                  </a:lnTo>
                  <a:lnTo>
                    <a:pt x="275" y="15"/>
                  </a:lnTo>
                  <a:lnTo>
                    <a:pt x="292" y="22"/>
                  </a:lnTo>
                  <a:lnTo>
                    <a:pt x="309" y="33"/>
                  </a:lnTo>
                  <a:lnTo>
                    <a:pt x="325" y="45"/>
                  </a:lnTo>
                  <a:lnTo>
                    <a:pt x="340" y="61"/>
                  </a:lnTo>
                  <a:lnTo>
                    <a:pt x="353" y="81"/>
                  </a:lnTo>
                  <a:lnTo>
                    <a:pt x="365" y="103"/>
                  </a:lnTo>
                  <a:lnTo>
                    <a:pt x="375" y="129"/>
                  </a:lnTo>
                  <a:lnTo>
                    <a:pt x="381" y="159"/>
                  </a:lnTo>
                  <a:lnTo>
                    <a:pt x="384" y="194"/>
                  </a:lnTo>
                  <a:lnTo>
                    <a:pt x="384" y="196"/>
                  </a:lnTo>
                  <a:lnTo>
                    <a:pt x="385" y="203"/>
                  </a:lnTo>
                  <a:lnTo>
                    <a:pt x="385" y="212"/>
                  </a:lnTo>
                  <a:lnTo>
                    <a:pt x="386" y="225"/>
                  </a:lnTo>
                  <a:lnTo>
                    <a:pt x="386" y="240"/>
                  </a:lnTo>
                  <a:lnTo>
                    <a:pt x="385" y="259"/>
                  </a:lnTo>
                  <a:lnTo>
                    <a:pt x="384" y="278"/>
                  </a:lnTo>
                  <a:lnTo>
                    <a:pt x="381" y="299"/>
                  </a:lnTo>
                  <a:lnTo>
                    <a:pt x="378" y="320"/>
                  </a:lnTo>
                  <a:lnTo>
                    <a:pt x="372" y="343"/>
                  </a:lnTo>
                  <a:lnTo>
                    <a:pt x="366" y="365"/>
                  </a:lnTo>
                  <a:lnTo>
                    <a:pt x="357" y="386"/>
                  </a:lnTo>
                  <a:lnTo>
                    <a:pt x="346" y="408"/>
                  </a:lnTo>
                  <a:lnTo>
                    <a:pt x="333" y="427"/>
                  </a:lnTo>
                  <a:lnTo>
                    <a:pt x="318" y="446"/>
                  </a:lnTo>
                  <a:lnTo>
                    <a:pt x="300" y="461"/>
                  </a:lnTo>
                  <a:lnTo>
                    <a:pt x="278" y="474"/>
                  </a:lnTo>
                  <a:lnTo>
                    <a:pt x="253" y="483"/>
                  </a:lnTo>
                  <a:lnTo>
                    <a:pt x="226" y="490"/>
                  </a:lnTo>
                  <a:lnTo>
                    <a:pt x="195" y="493"/>
                  </a:lnTo>
                  <a:lnTo>
                    <a:pt x="192" y="493"/>
                  </a:lnTo>
                  <a:lnTo>
                    <a:pt x="160" y="490"/>
                  </a:lnTo>
                  <a:lnTo>
                    <a:pt x="132" y="483"/>
                  </a:lnTo>
                  <a:lnTo>
                    <a:pt x="109" y="474"/>
                  </a:lnTo>
                  <a:lnTo>
                    <a:pt x="87" y="461"/>
                  </a:lnTo>
                  <a:lnTo>
                    <a:pt x="69" y="446"/>
                  </a:lnTo>
                  <a:lnTo>
                    <a:pt x="53" y="427"/>
                  </a:lnTo>
                  <a:lnTo>
                    <a:pt x="40" y="408"/>
                  </a:lnTo>
                  <a:lnTo>
                    <a:pt x="30" y="386"/>
                  </a:lnTo>
                  <a:lnTo>
                    <a:pt x="21" y="365"/>
                  </a:lnTo>
                  <a:lnTo>
                    <a:pt x="14" y="343"/>
                  </a:lnTo>
                  <a:lnTo>
                    <a:pt x="9" y="320"/>
                  </a:lnTo>
                  <a:lnTo>
                    <a:pt x="6" y="299"/>
                  </a:lnTo>
                  <a:lnTo>
                    <a:pt x="3" y="278"/>
                  </a:lnTo>
                  <a:lnTo>
                    <a:pt x="1" y="259"/>
                  </a:lnTo>
                  <a:lnTo>
                    <a:pt x="0" y="240"/>
                  </a:lnTo>
                  <a:lnTo>
                    <a:pt x="0" y="225"/>
                  </a:lnTo>
                  <a:lnTo>
                    <a:pt x="1" y="212"/>
                  </a:lnTo>
                  <a:lnTo>
                    <a:pt x="1" y="203"/>
                  </a:lnTo>
                  <a:lnTo>
                    <a:pt x="3" y="196"/>
                  </a:lnTo>
                  <a:lnTo>
                    <a:pt x="3" y="194"/>
                  </a:lnTo>
                  <a:lnTo>
                    <a:pt x="6" y="159"/>
                  </a:lnTo>
                  <a:lnTo>
                    <a:pt x="12" y="129"/>
                  </a:lnTo>
                  <a:lnTo>
                    <a:pt x="22" y="103"/>
                  </a:lnTo>
                  <a:lnTo>
                    <a:pt x="34" y="81"/>
                  </a:lnTo>
                  <a:lnTo>
                    <a:pt x="48" y="61"/>
                  </a:lnTo>
                  <a:lnTo>
                    <a:pt x="63" y="46"/>
                  </a:lnTo>
                  <a:lnTo>
                    <a:pt x="79" y="33"/>
                  </a:lnTo>
                  <a:lnTo>
                    <a:pt x="96" y="22"/>
                  </a:lnTo>
                  <a:lnTo>
                    <a:pt x="112" y="15"/>
                  </a:lnTo>
                  <a:lnTo>
                    <a:pt x="128" y="8"/>
                  </a:lnTo>
                  <a:lnTo>
                    <a:pt x="144" y="5"/>
                  </a:lnTo>
                  <a:lnTo>
                    <a:pt x="158" y="2"/>
                  </a:lnTo>
                  <a:lnTo>
                    <a:pt x="170" y="0"/>
                  </a:lnTo>
                  <a:lnTo>
                    <a:pt x="181" y="0"/>
                  </a:lnTo>
                  <a:lnTo>
                    <a:pt x="189" y="0"/>
                  </a:lnTo>
                  <a:lnTo>
                    <a:pt x="193" y="0"/>
                  </a:lnTo>
                  <a:lnTo>
                    <a:pt x="1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" name="Group 272">
            <a:extLst>
              <a:ext uri="{FF2B5EF4-FFF2-40B4-BE49-F238E27FC236}">
                <a16:creationId xmlns:a16="http://schemas.microsoft.com/office/drawing/2014/main" id="{B196CAA6-0693-413E-9CCC-A3F77660F54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654066" y="4338956"/>
            <a:ext cx="465138" cy="453808"/>
            <a:chOff x="247" y="2734"/>
            <a:chExt cx="1478" cy="1442"/>
          </a:xfrm>
          <a:solidFill>
            <a:schemeClr val="bg1"/>
          </a:solidFill>
        </p:grpSpPr>
        <p:sp>
          <p:nvSpPr>
            <p:cNvPr id="32" name="Freeform 274">
              <a:extLst>
                <a:ext uri="{FF2B5EF4-FFF2-40B4-BE49-F238E27FC236}">
                  <a16:creationId xmlns:a16="http://schemas.microsoft.com/office/drawing/2014/main" id="{5D452258-E50B-4225-A2FF-9A5B77BF2C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" y="2734"/>
              <a:ext cx="837" cy="773"/>
            </a:xfrm>
            <a:custGeom>
              <a:avLst/>
              <a:gdLst>
                <a:gd name="T0" fmla="*/ 808 w 2511"/>
                <a:gd name="T1" fmla="*/ 1185 h 2321"/>
                <a:gd name="T2" fmla="*/ 821 w 2511"/>
                <a:gd name="T3" fmla="*/ 1460 h 2321"/>
                <a:gd name="T4" fmla="*/ 831 w 2511"/>
                <a:gd name="T5" fmla="*/ 991 h 2321"/>
                <a:gd name="T6" fmla="*/ 1892 w 2511"/>
                <a:gd name="T7" fmla="*/ 1255 h 2321"/>
                <a:gd name="T8" fmla="*/ 2152 w 2511"/>
                <a:gd name="T9" fmla="*/ 1520 h 2321"/>
                <a:gd name="T10" fmla="*/ 2189 w 2511"/>
                <a:gd name="T11" fmla="*/ 1255 h 2321"/>
                <a:gd name="T12" fmla="*/ 2152 w 2511"/>
                <a:gd name="T13" fmla="*/ 990 h 2321"/>
                <a:gd name="T14" fmla="*/ 1678 w 2511"/>
                <a:gd name="T15" fmla="*/ 1520 h 2321"/>
                <a:gd name="T16" fmla="*/ 1704 w 2511"/>
                <a:gd name="T17" fmla="*/ 1255 h 2321"/>
                <a:gd name="T18" fmla="*/ 1678 w 2511"/>
                <a:gd name="T19" fmla="*/ 990 h 2321"/>
                <a:gd name="T20" fmla="*/ 328 w 2511"/>
                <a:gd name="T21" fmla="*/ 1119 h 2321"/>
                <a:gd name="T22" fmla="*/ 328 w 2511"/>
                <a:gd name="T23" fmla="*/ 1391 h 2321"/>
                <a:gd name="T24" fmla="*/ 627 w 2511"/>
                <a:gd name="T25" fmla="*/ 1437 h 2321"/>
                <a:gd name="T26" fmla="*/ 627 w 2511"/>
                <a:gd name="T27" fmla="*/ 1075 h 2321"/>
                <a:gd name="T28" fmla="*/ 815 w 2511"/>
                <a:gd name="T29" fmla="*/ 430 h 2321"/>
                <a:gd name="T30" fmla="*/ 572 w 2511"/>
                <a:gd name="T31" fmla="*/ 616 h 2321"/>
                <a:gd name="T32" fmla="*/ 683 w 2511"/>
                <a:gd name="T33" fmla="*/ 803 h 2321"/>
                <a:gd name="T34" fmla="*/ 810 w 2511"/>
                <a:gd name="T35" fmla="*/ 512 h 2321"/>
                <a:gd name="T36" fmla="*/ 1664 w 2511"/>
                <a:gd name="T37" fmla="*/ 450 h 2321"/>
                <a:gd name="T38" fmla="*/ 1799 w 2511"/>
                <a:gd name="T39" fmla="*/ 722 h 2321"/>
                <a:gd name="T40" fmla="*/ 1988 w 2511"/>
                <a:gd name="T41" fmla="*/ 674 h 2321"/>
                <a:gd name="T42" fmla="*/ 1762 w 2511"/>
                <a:gd name="T43" fmla="*/ 468 h 2321"/>
                <a:gd name="T44" fmla="*/ 1349 w 2511"/>
                <a:gd name="T45" fmla="*/ 803 h 2321"/>
                <a:gd name="T46" fmla="*/ 1530 w 2511"/>
                <a:gd name="T47" fmla="*/ 597 h 2321"/>
                <a:gd name="T48" fmla="*/ 1384 w 2511"/>
                <a:gd name="T49" fmla="*/ 398 h 2321"/>
                <a:gd name="T50" fmla="*/ 1089 w 2511"/>
                <a:gd name="T51" fmla="*/ 437 h 2321"/>
                <a:gd name="T52" fmla="*/ 944 w 2511"/>
                <a:gd name="T53" fmla="*/ 659 h 2321"/>
                <a:gd name="T54" fmla="*/ 1161 w 2511"/>
                <a:gd name="T55" fmla="*/ 359 h 2321"/>
                <a:gd name="T56" fmla="*/ 1556 w 2511"/>
                <a:gd name="T57" fmla="*/ 36 h 2321"/>
                <a:gd name="T58" fmla="*/ 1916 w 2511"/>
                <a:gd name="T59" fmla="*/ 188 h 2321"/>
                <a:gd name="T60" fmla="*/ 2208 w 2511"/>
                <a:gd name="T61" fmla="*/ 440 h 2321"/>
                <a:gd name="T62" fmla="*/ 2411 w 2511"/>
                <a:gd name="T63" fmla="*/ 768 h 2321"/>
                <a:gd name="T64" fmla="*/ 2505 w 2511"/>
                <a:gd name="T65" fmla="*/ 1153 h 2321"/>
                <a:gd name="T66" fmla="*/ 2474 w 2511"/>
                <a:gd name="T67" fmla="*/ 1554 h 2321"/>
                <a:gd name="T68" fmla="*/ 2326 w 2511"/>
                <a:gd name="T69" fmla="*/ 1909 h 2321"/>
                <a:gd name="T70" fmla="*/ 2082 w 2511"/>
                <a:gd name="T71" fmla="*/ 2200 h 2321"/>
                <a:gd name="T72" fmla="*/ 1906 w 2511"/>
                <a:gd name="T73" fmla="*/ 2218 h 2321"/>
                <a:gd name="T74" fmla="*/ 1820 w 2511"/>
                <a:gd name="T75" fmla="*/ 2076 h 2321"/>
                <a:gd name="T76" fmla="*/ 1889 w 2511"/>
                <a:gd name="T77" fmla="*/ 1943 h 2321"/>
                <a:gd name="T78" fmla="*/ 2072 w 2511"/>
                <a:gd name="T79" fmla="*/ 1709 h 2321"/>
                <a:gd name="T80" fmla="*/ 1740 w 2511"/>
                <a:gd name="T81" fmla="*/ 1925 h 2321"/>
                <a:gd name="T82" fmla="*/ 1612 w 2511"/>
                <a:gd name="T83" fmla="*/ 1908 h 2321"/>
                <a:gd name="T84" fmla="*/ 1582 w 2511"/>
                <a:gd name="T85" fmla="*/ 1822 h 2321"/>
                <a:gd name="T86" fmla="*/ 1349 w 2511"/>
                <a:gd name="T87" fmla="*/ 1807 h 2321"/>
                <a:gd name="T88" fmla="*/ 1186 w 2511"/>
                <a:gd name="T89" fmla="*/ 1805 h 2321"/>
                <a:gd name="T90" fmla="*/ 907 w 2511"/>
                <a:gd name="T91" fmla="*/ 1768 h 2321"/>
                <a:gd name="T92" fmla="*/ 854 w 2511"/>
                <a:gd name="T93" fmla="*/ 1947 h 2321"/>
                <a:gd name="T94" fmla="*/ 710 w 2511"/>
                <a:gd name="T95" fmla="*/ 1785 h 2321"/>
                <a:gd name="T96" fmla="*/ 523 w 2511"/>
                <a:gd name="T97" fmla="*/ 1836 h 2321"/>
                <a:gd name="T98" fmla="*/ 749 w 2511"/>
                <a:gd name="T99" fmla="*/ 2042 h 2321"/>
                <a:gd name="T100" fmla="*/ 611 w 2511"/>
                <a:gd name="T101" fmla="*/ 2260 h 2321"/>
                <a:gd name="T102" fmla="*/ 366 w 2511"/>
                <a:gd name="T103" fmla="*/ 2142 h 2321"/>
                <a:gd name="T104" fmla="*/ 140 w 2511"/>
                <a:gd name="T105" fmla="*/ 1831 h 2321"/>
                <a:gd name="T106" fmla="*/ 17 w 2511"/>
                <a:gd name="T107" fmla="*/ 1458 h 2321"/>
                <a:gd name="T108" fmla="*/ 17 w 2511"/>
                <a:gd name="T109" fmla="*/ 1052 h 2321"/>
                <a:gd name="T110" fmla="*/ 140 w 2511"/>
                <a:gd name="T111" fmla="*/ 679 h 2321"/>
                <a:gd name="T112" fmla="*/ 367 w 2511"/>
                <a:gd name="T113" fmla="*/ 368 h 2321"/>
                <a:gd name="T114" fmla="*/ 679 w 2511"/>
                <a:gd name="T115" fmla="*/ 141 h 2321"/>
                <a:gd name="T116" fmla="*/ 1052 w 2511"/>
                <a:gd name="T117" fmla="*/ 17 h 2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11" h="2321">
                  <a:moveTo>
                    <a:pt x="831" y="991"/>
                  </a:moveTo>
                  <a:lnTo>
                    <a:pt x="821" y="1053"/>
                  </a:lnTo>
                  <a:lnTo>
                    <a:pt x="812" y="1118"/>
                  </a:lnTo>
                  <a:lnTo>
                    <a:pt x="808" y="1185"/>
                  </a:lnTo>
                  <a:lnTo>
                    <a:pt x="806" y="1256"/>
                  </a:lnTo>
                  <a:lnTo>
                    <a:pt x="808" y="1326"/>
                  </a:lnTo>
                  <a:lnTo>
                    <a:pt x="812" y="1394"/>
                  </a:lnTo>
                  <a:lnTo>
                    <a:pt x="821" y="1460"/>
                  </a:lnTo>
                  <a:lnTo>
                    <a:pt x="831" y="1521"/>
                  </a:lnTo>
                  <a:lnTo>
                    <a:pt x="1161" y="1521"/>
                  </a:lnTo>
                  <a:lnTo>
                    <a:pt x="1161" y="991"/>
                  </a:lnTo>
                  <a:lnTo>
                    <a:pt x="831" y="991"/>
                  </a:lnTo>
                  <a:close/>
                  <a:moveTo>
                    <a:pt x="1871" y="990"/>
                  </a:moveTo>
                  <a:lnTo>
                    <a:pt x="1881" y="1075"/>
                  </a:lnTo>
                  <a:lnTo>
                    <a:pt x="1889" y="1162"/>
                  </a:lnTo>
                  <a:lnTo>
                    <a:pt x="1892" y="1255"/>
                  </a:lnTo>
                  <a:lnTo>
                    <a:pt x="1889" y="1348"/>
                  </a:lnTo>
                  <a:lnTo>
                    <a:pt x="1881" y="1435"/>
                  </a:lnTo>
                  <a:lnTo>
                    <a:pt x="1871" y="1520"/>
                  </a:lnTo>
                  <a:lnTo>
                    <a:pt x="2152" y="1520"/>
                  </a:lnTo>
                  <a:lnTo>
                    <a:pt x="2168" y="1457"/>
                  </a:lnTo>
                  <a:lnTo>
                    <a:pt x="2180" y="1391"/>
                  </a:lnTo>
                  <a:lnTo>
                    <a:pt x="2187" y="1324"/>
                  </a:lnTo>
                  <a:lnTo>
                    <a:pt x="2189" y="1255"/>
                  </a:lnTo>
                  <a:lnTo>
                    <a:pt x="2187" y="1186"/>
                  </a:lnTo>
                  <a:lnTo>
                    <a:pt x="2180" y="1119"/>
                  </a:lnTo>
                  <a:lnTo>
                    <a:pt x="2168" y="1055"/>
                  </a:lnTo>
                  <a:lnTo>
                    <a:pt x="2152" y="990"/>
                  </a:lnTo>
                  <a:lnTo>
                    <a:pt x="1871" y="990"/>
                  </a:lnTo>
                  <a:close/>
                  <a:moveTo>
                    <a:pt x="1349" y="990"/>
                  </a:moveTo>
                  <a:lnTo>
                    <a:pt x="1349" y="1520"/>
                  </a:lnTo>
                  <a:lnTo>
                    <a:pt x="1678" y="1520"/>
                  </a:lnTo>
                  <a:lnTo>
                    <a:pt x="1689" y="1458"/>
                  </a:lnTo>
                  <a:lnTo>
                    <a:pt x="1697" y="1394"/>
                  </a:lnTo>
                  <a:lnTo>
                    <a:pt x="1701" y="1325"/>
                  </a:lnTo>
                  <a:lnTo>
                    <a:pt x="1704" y="1255"/>
                  </a:lnTo>
                  <a:lnTo>
                    <a:pt x="1701" y="1185"/>
                  </a:lnTo>
                  <a:lnTo>
                    <a:pt x="1697" y="1118"/>
                  </a:lnTo>
                  <a:lnTo>
                    <a:pt x="1689" y="1052"/>
                  </a:lnTo>
                  <a:lnTo>
                    <a:pt x="1678" y="990"/>
                  </a:lnTo>
                  <a:lnTo>
                    <a:pt x="1349" y="990"/>
                  </a:lnTo>
                  <a:close/>
                  <a:moveTo>
                    <a:pt x="358" y="990"/>
                  </a:moveTo>
                  <a:lnTo>
                    <a:pt x="341" y="1055"/>
                  </a:lnTo>
                  <a:lnTo>
                    <a:pt x="328" y="1119"/>
                  </a:lnTo>
                  <a:lnTo>
                    <a:pt x="322" y="1186"/>
                  </a:lnTo>
                  <a:lnTo>
                    <a:pt x="319" y="1255"/>
                  </a:lnTo>
                  <a:lnTo>
                    <a:pt x="322" y="1324"/>
                  </a:lnTo>
                  <a:lnTo>
                    <a:pt x="328" y="1391"/>
                  </a:lnTo>
                  <a:lnTo>
                    <a:pt x="341" y="1457"/>
                  </a:lnTo>
                  <a:lnTo>
                    <a:pt x="358" y="1520"/>
                  </a:lnTo>
                  <a:lnTo>
                    <a:pt x="639" y="1520"/>
                  </a:lnTo>
                  <a:lnTo>
                    <a:pt x="627" y="1437"/>
                  </a:lnTo>
                  <a:lnTo>
                    <a:pt x="619" y="1348"/>
                  </a:lnTo>
                  <a:lnTo>
                    <a:pt x="616" y="1255"/>
                  </a:lnTo>
                  <a:lnTo>
                    <a:pt x="619" y="1162"/>
                  </a:lnTo>
                  <a:lnTo>
                    <a:pt x="627" y="1075"/>
                  </a:lnTo>
                  <a:lnTo>
                    <a:pt x="639" y="990"/>
                  </a:lnTo>
                  <a:lnTo>
                    <a:pt x="358" y="990"/>
                  </a:lnTo>
                  <a:close/>
                  <a:moveTo>
                    <a:pt x="884" y="397"/>
                  </a:moveTo>
                  <a:lnTo>
                    <a:pt x="815" y="430"/>
                  </a:lnTo>
                  <a:lnTo>
                    <a:pt x="748" y="469"/>
                  </a:lnTo>
                  <a:lnTo>
                    <a:pt x="686" y="514"/>
                  </a:lnTo>
                  <a:lnTo>
                    <a:pt x="627" y="562"/>
                  </a:lnTo>
                  <a:lnTo>
                    <a:pt x="572" y="616"/>
                  </a:lnTo>
                  <a:lnTo>
                    <a:pt x="522" y="675"/>
                  </a:lnTo>
                  <a:lnTo>
                    <a:pt x="476" y="737"/>
                  </a:lnTo>
                  <a:lnTo>
                    <a:pt x="436" y="803"/>
                  </a:lnTo>
                  <a:lnTo>
                    <a:pt x="683" y="803"/>
                  </a:lnTo>
                  <a:lnTo>
                    <a:pt x="710" y="722"/>
                  </a:lnTo>
                  <a:lnTo>
                    <a:pt x="741" y="648"/>
                  </a:lnTo>
                  <a:lnTo>
                    <a:pt x="775" y="577"/>
                  </a:lnTo>
                  <a:lnTo>
                    <a:pt x="810" y="512"/>
                  </a:lnTo>
                  <a:lnTo>
                    <a:pt x="846" y="452"/>
                  </a:lnTo>
                  <a:lnTo>
                    <a:pt x="884" y="397"/>
                  </a:lnTo>
                  <a:close/>
                  <a:moveTo>
                    <a:pt x="1626" y="395"/>
                  </a:moveTo>
                  <a:lnTo>
                    <a:pt x="1664" y="450"/>
                  </a:lnTo>
                  <a:lnTo>
                    <a:pt x="1700" y="511"/>
                  </a:lnTo>
                  <a:lnTo>
                    <a:pt x="1735" y="577"/>
                  </a:lnTo>
                  <a:lnTo>
                    <a:pt x="1768" y="647"/>
                  </a:lnTo>
                  <a:lnTo>
                    <a:pt x="1799" y="722"/>
                  </a:lnTo>
                  <a:lnTo>
                    <a:pt x="1826" y="802"/>
                  </a:lnTo>
                  <a:lnTo>
                    <a:pt x="2074" y="802"/>
                  </a:lnTo>
                  <a:lnTo>
                    <a:pt x="2033" y="736"/>
                  </a:lnTo>
                  <a:lnTo>
                    <a:pt x="1988" y="674"/>
                  </a:lnTo>
                  <a:lnTo>
                    <a:pt x="1938" y="616"/>
                  </a:lnTo>
                  <a:lnTo>
                    <a:pt x="1883" y="562"/>
                  </a:lnTo>
                  <a:lnTo>
                    <a:pt x="1824" y="514"/>
                  </a:lnTo>
                  <a:lnTo>
                    <a:pt x="1762" y="468"/>
                  </a:lnTo>
                  <a:lnTo>
                    <a:pt x="1695" y="429"/>
                  </a:lnTo>
                  <a:lnTo>
                    <a:pt x="1626" y="395"/>
                  </a:lnTo>
                  <a:close/>
                  <a:moveTo>
                    <a:pt x="1349" y="360"/>
                  </a:moveTo>
                  <a:lnTo>
                    <a:pt x="1349" y="803"/>
                  </a:lnTo>
                  <a:lnTo>
                    <a:pt x="1627" y="803"/>
                  </a:lnTo>
                  <a:lnTo>
                    <a:pt x="1598" y="729"/>
                  </a:lnTo>
                  <a:lnTo>
                    <a:pt x="1565" y="660"/>
                  </a:lnTo>
                  <a:lnTo>
                    <a:pt x="1530" y="597"/>
                  </a:lnTo>
                  <a:lnTo>
                    <a:pt x="1494" y="539"/>
                  </a:lnTo>
                  <a:lnTo>
                    <a:pt x="1457" y="487"/>
                  </a:lnTo>
                  <a:lnTo>
                    <a:pt x="1420" y="440"/>
                  </a:lnTo>
                  <a:lnTo>
                    <a:pt x="1384" y="398"/>
                  </a:lnTo>
                  <a:lnTo>
                    <a:pt x="1349" y="360"/>
                  </a:lnTo>
                  <a:close/>
                  <a:moveTo>
                    <a:pt x="1161" y="359"/>
                  </a:moveTo>
                  <a:lnTo>
                    <a:pt x="1126" y="395"/>
                  </a:lnTo>
                  <a:lnTo>
                    <a:pt x="1089" y="437"/>
                  </a:lnTo>
                  <a:lnTo>
                    <a:pt x="1052" y="485"/>
                  </a:lnTo>
                  <a:lnTo>
                    <a:pt x="1016" y="538"/>
                  </a:lnTo>
                  <a:lnTo>
                    <a:pt x="978" y="596"/>
                  </a:lnTo>
                  <a:lnTo>
                    <a:pt x="944" y="659"/>
                  </a:lnTo>
                  <a:lnTo>
                    <a:pt x="911" y="728"/>
                  </a:lnTo>
                  <a:lnTo>
                    <a:pt x="881" y="802"/>
                  </a:lnTo>
                  <a:lnTo>
                    <a:pt x="1161" y="802"/>
                  </a:lnTo>
                  <a:lnTo>
                    <a:pt x="1161" y="359"/>
                  </a:lnTo>
                  <a:close/>
                  <a:moveTo>
                    <a:pt x="1255" y="0"/>
                  </a:moveTo>
                  <a:lnTo>
                    <a:pt x="1358" y="4"/>
                  </a:lnTo>
                  <a:lnTo>
                    <a:pt x="1458" y="17"/>
                  </a:lnTo>
                  <a:lnTo>
                    <a:pt x="1556" y="36"/>
                  </a:lnTo>
                  <a:lnTo>
                    <a:pt x="1651" y="64"/>
                  </a:lnTo>
                  <a:lnTo>
                    <a:pt x="1743" y="99"/>
                  </a:lnTo>
                  <a:lnTo>
                    <a:pt x="1832" y="141"/>
                  </a:lnTo>
                  <a:lnTo>
                    <a:pt x="1916" y="188"/>
                  </a:lnTo>
                  <a:lnTo>
                    <a:pt x="1996" y="243"/>
                  </a:lnTo>
                  <a:lnTo>
                    <a:pt x="2071" y="302"/>
                  </a:lnTo>
                  <a:lnTo>
                    <a:pt x="2142" y="368"/>
                  </a:lnTo>
                  <a:lnTo>
                    <a:pt x="2208" y="440"/>
                  </a:lnTo>
                  <a:lnTo>
                    <a:pt x="2267" y="515"/>
                  </a:lnTo>
                  <a:lnTo>
                    <a:pt x="2322" y="596"/>
                  </a:lnTo>
                  <a:lnTo>
                    <a:pt x="2369" y="679"/>
                  </a:lnTo>
                  <a:lnTo>
                    <a:pt x="2411" y="768"/>
                  </a:lnTo>
                  <a:lnTo>
                    <a:pt x="2446" y="859"/>
                  </a:lnTo>
                  <a:lnTo>
                    <a:pt x="2473" y="955"/>
                  </a:lnTo>
                  <a:lnTo>
                    <a:pt x="2493" y="1053"/>
                  </a:lnTo>
                  <a:lnTo>
                    <a:pt x="2505" y="1153"/>
                  </a:lnTo>
                  <a:lnTo>
                    <a:pt x="2511" y="1256"/>
                  </a:lnTo>
                  <a:lnTo>
                    <a:pt x="2505" y="1357"/>
                  </a:lnTo>
                  <a:lnTo>
                    <a:pt x="2495" y="1457"/>
                  </a:lnTo>
                  <a:lnTo>
                    <a:pt x="2474" y="1554"/>
                  </a:lnTo>
                  <a:lnTo>
                    <a:pt x="2447" y="1647"/>
                  </a:lnTo>
                  <a:lnTo>
                    <a:pt x="2414" y="1738"/>
                  </a:lnTo>
                  <a:lnTo>
                    <a:pt x="2374" y="1826"/>
                  </a:lnTo>
                  <a:lnTo>
                    <a:pt x="2326" y="1909"/>
                  </a:lnTo>
                  <a:lnTo>
                    <a:pt x="2274" y="1988"/>
                  </a:lnTo>
                  <a:lnTo>
                    <a:pt x="2215" y="2064"/>
                  </a:lnTo>
                  <a:lnTo>
                    <a:pt x="2152" y="2134"/>
                  </a:lnTo>
                  <a:lnTo>
                    <a:pt x="2082" y="2200"/>
                  </a:lnTo>
                  <a:lnTo>
                    <a:pt x="2009" y="2259"/>
                  </a:lnTo>
                  <a:lnTo>
                    <a:pt x="1930" y="2314"/>
                  </a:lnTo>
                  <a:lnTo>
                    <a:pt x="1919" y="2264"/>
                  </a:lnTo>
                  <a:lnTo>
                    <a:pt x="1906" y="2218"/>
                  </a:lnTo>
                  <a:lnTo>
                    <a:pt x="1888" y="2175"/>
                  </a:lnTo>
                  <a:lnTo>
                    <a:pt x="1867" y="2136"/>
                  </a:lnTo>
                  <a:lnTo>
                    <a:pt x="1842" y="2101"/>
                  </a:lnTo>
                  <a:lnTo>
                    <a:pt x="1820" y="2076"/>
                  </a:lnTo>
                  <a:lnTo>
                    <a:pt x="1797" y="2053"/>
                  </a:lnTo>
                  <a:lnTo>
                    <a:pt x="1771" y="2034"/>
                  </a:lnTo>
                  <a:lnTo>
                    <a:pt x="1832" y="1990"/>
                  </a:lnTo>
                  <a:lnTo>
                    <a:pt x="1889" y="1943"/>
                  </a:lnTo>
                  <a:lnTo>
                    <a:pt x="1942" y="1890"/>
                  </a:lnTo>
                  <a:lnTo>
                    <a:pt x="1990" y="1834"/>
                  </a:lnTo>
                  <a:lnTo>
                    <a:pt x="2033" y="1773"/>
                  </a:lnTo>
                  <a:lnTo>
                    <a:pt x="2072" y="1709"/>
                  </a:lnTo>
                  <a:lnTo>
                    <a:pt x="1825" y="1709"/>
                  </a:lnTo>
                  <a:lnTo>
                    <a:pt x="1799" y="1785"/>
                  </a:lnTo>
                  <a:lnTo>
                    <a:pt x="1771" y="1857"/>
                  </a:lnTo>
                  <a:lnTo>
                    <a:pt x="1740" y="1925"/>
                  </a:lnTo>
                  <a:lnTo>
                    <a:pt x="1707" y="1987"/>
                  </a:lnTo>
                  <a:lnTo>
                    <a:pt x="1681" y="1961"/>
                  </a:lnTo>
                  <a:lnTo>
                    <a:pt x="1649" y="1935"/>
                  </a:lnTo>
                  <a:lnTo>
                    <a:pt x="1612" y="1908"/>
                  </a:lnTo>
                  <a:lnTo>
                    <a:pt x="1571" y="1881"/>
                  </a:lnTo>
                  <a:lnTo>
                    <a:pt x="1563" y="1877"/>
                  </a:lnTo>
                  <a:lnTo>
                    <a:pt x="1555" y="1873"/>
                  </a:lnTo>
                  <a:lnTo>
                    <a:pt x="1582" y="1822"/>
                  </a:lnTo>
                  <a:lnTo>
                    <a:pt x="1606" y="1768"/>
                  </a:lnTo>
                  <a:lnTo>
                    <a:pt x="1629" y="1710"/>
                  </a:lnTo>
                  <a:lnTo>
                    <a:pt x="1349" y="1710"/>
                  </a:lnTo>
                  <a:lnTo>
                    <a:pt x="1349" y="1807"/>
                  </a:lnTo>
                  <a:lnTo>
                    <a:pt x="1309" y="1803"/>
                  </a:lnTo>
                  <a:lnTo>
                    <a:pt x="1267" y="1801"/>
                  </a:lnTo>
                  <a:lnTo>
                    <a:pt x="1210" y="1804"/>
                  </a:lnTo>
                  <a:lnTo>
                    <a:pt x="1186" y="1805"/>
                  </a:lnTo>
                  <a:lnTo>
                    <a:pt x="1161" y="1808"/>
                  </a:lnTo>
                  <a:lnTo>
                    <a:pt x="1161" y="1709"/>
                  </a:lnTo>
                  <a:lnTo>
                    <a:pt x="882" y="1709"/>
                  </a:lnTo>
                  <a:lnTo>
                    <a:pt x="907" y="1768"/>
                  </a:lnTo>
                  <a:lnTo>
                    <a:pt x="932" y="1824"/>
                  </a:lnTo>
                  <a:lnTo>
                    <a:pt x="959" y="1877"/>
                  </a:lnTo>
                  <a:lnTo>
                    <a:pt x="907" y="1910"/>
                  </a:lnTo>
                  <a:lnTo>
                    <a:pt x="854" y="1947"/>
                  </a:lnTo>
                  <a:lnTo>
                    <a:pt x="804" y="1988"/>
                  </a:lnTo>
                  <a:lnTo>
                    <a:pt x="771" y="1925"/>
                  </a:lnTo>
                  <a:lnTo>
                    <a:pt x="740" y="1858"/>
                  </a:lnTo>
                  <a:lnTo>
                    <a:pt x="710" y="1785"/>
                  </a:lnTo>
                  <a:lnTo>
                    <a:pt x="685" y="1709"/>
                  </a:lnTo>
                  <a:lnTo>
                    <a:pt x="437" y="1709"/>
                  </a:lnTo>
                  <a:lnTo>
                    <a:pt x="478" y="1774"/>
                  </a:lnTo>
                  <a:lnTo>
                    <a:pt x="523" y="1836"/>
                  </a:lnTo>
                  <a:lnTo>
                    <a:pt x="573" y="1894"/>
                  </a:lnTo>
                  <a:lnTo>
                    <a:pt x="628" y="1948"/>
                  </a:lnTo>
                  <a:lnTo>
                    <a:pt x="687" y="1998"/>
                  </a:lnTo>
                  <a:lnTo>
                    <a:pt x="749" y="2042"/>
                  </a:lnTo>
                  <a:lnTo>
                    <a:pt x="706" y="2093"/>
                  </a:lnTo>
                  <a:lnTo>
                    <a:pt x="669" y="2147"/>
                  </a:lnTo>
                  <a:lnTo>
                    <a:pt x="636" y="2202"/>
                  </a:lnTo>
                  <a:lnTo>
                    <a:pt x="611" y="2260"/>
                  </a:lnTo>
                  <a:lnTo>
                    <a:pt x="592" y="2321"/>
                  </a:lnTo>
                  <a:lnTo>
                    <a:pt x="513" y="2267"/>
                  </a:lnTo>
                  <a:lnTo>
                    <a:pt x="437" y="2206"/>
                  </a:lnTo>
                  <a:lnTo>
                    <a:pt x="366" y="2142"/>
                  </a:lnTo>
                  <a:lnTo>
                    <a:pt x="302" y="2070"/>
                  </a:lnTo>
                  <a:lnTo>
                    <a:pt x="241" y="1995"/>
                  </a:lnTo>
                  <a:lnTo>
                    <a:pt x="187" y="1916"/>
                  </a:lnTo>
                  <a:lnTo>
                    <a:pt x="140" y="1831"/>
                  </a:lnTo>
                  <a:lnTo>
                    <a:pt x="99" y="1744"/>
                  </a:lnTo>
                  <a:lnTo>
                    <a:pt x="64" y="1651"/>
                  </a:lnTo>
                  <a:lnTo>
                    <a:pt x="37" y="1556"/>
                  </a:lnTo>
                  <a:lnTo>
                    <a:pt x="17" y="1458"/>
                  </a:lnTo>
                  <a:lnTo>
                    <a:pt x="4" y="1359"/>
                  </a:lnTo>
                  <a:lnTo>
                    <a:pt x="0" y="1256"/>
                  </a:lnTo>
                  <a:lnTo>
                    <a:pt x="4" y="1153"/>
                  </a:lnTo>
                  <a:lnTo>
                    <a:pt x="17" y="1052"/>
                  </a:lnTo>
                  <a:lnTo>
                    <a:pt x="37" y="955"/>
                  </a:lnTo>
                  <a:lnTo>
                    <a:pt x="64" y="859"/>
                  </a:lnTo>
                  <a:lnTo>
                    <a:pt x="99" y="768"/>
                  </a:lnTo>
                  <a:lnTo>
                    <a:pt x="140" y="679"/>
                  </a:lnTo>
                  <a:lnTo>
                    <a:pt x="189" y="594"/>
                  </a:lnTo>
                  <a:lnTo>
                    <a:pt x="242" y="515"/>
                  </a:lnTo>
                  <a:lnTo>
                    <a:pt x="303" y="438"/>
                  </a:lnTo>
                  <a:lnTo>
                    <a:pt x="367" y="368"/>
                  </a:lnTo>
                  <a:lnTo>
                    <a:pt x="439" y="302"/>
                  </a:lnTo>
                  <a:lnTo>
                    <a:pt x="514" y="243"/>
                  </a:lnTo>
                  <a:lnTo>
                    <a:pt x="595" y="188"/>
                  </a:lnTo>
                  <a:lnTo>
                    <a:pt x="679" y="141"/>
                  </a:lnTo>
                  <a:lnTo>
                    <a:pt x="767" y="99"/>
                  </a:lnTo>
                  <a:lnTo>
                    <a:pt x="858" y="64"/>
                  </a:lnTo>
                  <a:lnTo>
                    <a:pt x="954" y="36"/>
                  </a:lnTo>
                  <a:lnTo>
                    <a:pt x="1052" y="17"/>
                  </a:lnTo>
                  <a:lnTo>
                    <a:pt x="1153" y="4"/>
                  </a:lnTo>
                  <a:lnTo>
                    <a:pt x="12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75">
              <a:extLst>
                <a:ext uri="{FF2B5EF4-FFF2-40B4-BE49-F238E27FC236}">
                  <a16:creationId xmlns:a16="http://schemas.microsoft.com/office/drawing/2014/main" id="{01936B96-9ACA-4FBA-8AF0-8C0B43431E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" y="3862"/>
              <a:ext cx="1478" cy="314"/>
            </a:xfrm>
            <a:custGeom>
              <a:avLst/>
              <a:gdLst>
                <a:gd name="T0" fmla="*/ 2165 w 4433"/>
                <a:gd name="T1" fmla="*/ 446 h 941"/>
                <a:gd name="T2" fmla="*/ 2091 w 4433"/>
                <a:gd name="T3" fmla="*/ 310 h 941"/>
                <a:gd name="T4" fmla="*/ 2087 w 4433"/>
                <a:gd name="T5" fmla="*/ 225 h 941"/>
                <a:gd name="T6" fmla="*/ 2126 w 4433"/>
                <a:gd name="T7" fmla="*/ 179 h 941"/>
                <a:gd name="T8" fmla="*/ 2178 w 4433"/>
                <a:gd name="T9" fmla="*/ 161 h 941"/>
                <a:gd name="T10" fmla="*/ 2216 w 4433"/>
                <a:gd name="T11" fmla="*/ 158 h 941"/>
                <a:gd name="T12" fmla="*/ 2247 w 4433"/>
                <a:gd name="T13" fmla="*/ 159 h 941"/>
                <a:gd name="T14" fmla="*/ 2298 w 4433"/>
                <a:gd name="T15" fmla="*/ 173 h 941"/>
                <a:gd name="T16" fmla="*/ 2342 w 4433"/>
                <a:gd name="T17" fmla="*/ 210 h 941"/>
                <a:gd name="T18" fmla="*/ 2352 w 4433"/>
                <a:gd name="T19" fmla="*/ 284 h 941"/>
                <a:gd name="T20" fmla="*/ 2298 w 4433"/>
                <a:gd name="T21" fmla="*/ 407 h 941"/>
                <a:gd name="T22" fmla="*/ 2576 w 4433"/>
                <a:gd name="T23" fmla="*/ 0 h 941"/>
                <a:gd name="T24" fmla="*/ 2623 w 4433"/>
                <a:gd name="T25" fmla="*/ 29 h 941"/>
                <a:gd name="T26" fmla="*/ 2760 w 4433"/>
                <a:gd name="T27" fmla="*/ 101 h 941"/>
                <a:gd name="T28" fmla="*/ 2973 w 4433"/>
                <a:gd name="T29" fmla="*/ 193 h 941"/>
                <a:gd name="T30" fmla="*/ 3126 w 4433"/>
                <a:gd name="T31" fmla="*/ 235 h 941"/>
                <a:gd name="T32" fmla="*/ 3240 w 4433"/>
                <a:gd name="T33" fmla="*/ 175 h 941"/>
                <a:gd name="T34" fmla="*/ 3281 w 4433"/>
                <a:gd name="T35" fmla="*/ 151 h 941"/>
                <a:gd name="T36" fmla="*/ 3512 w 4433"/>
                <a:gd name="T37" fmla="*/ 489 h 941"/>
                <a:gd name="T38" fmla="*/ 3468 w 4433"/>
                <a:gd name="T39" fmla="*/ 379 h 941"/>
                <a:gd name="T40" fmla="*/ 3484 w 4433"/>
                <a:gd name="T41" fmla="*/ 317 h 941"/>
                <a:gd name="T42" fmla="*/ 3531 w 4433"/>
                <a:gd name="T43" fmla="*/ 290 h 941"/>
                <a:gd name="T44" fmla="*/ 3574 w 4433"/>
                <a:gd name="T45" fmla="*/ 283 h 941"/>
                <a:gd name="T46" fmla="*/ 3598 w 4433"/>
                <a:gd name="T47" fmla="*/ 283 h 941"/>
                <a:gd name="T48" fmla="*/ 3645 w 4433"/>
                <a:gd name="T49" fmla="*/ 294 h 941"/>
                <a:gd name="T50" fmla="*/ 3687 w 4433"/>
                <a:gd name="T51" fmla="*/ 329 h 941"/>
                <a:gd name="T52" fmla="*/ 3692 w 4433"/>
                <a:gd name="T53" fmla="*/ 401 h 941"/>
                <a:gd name="T54" fmla="*/ 3628 w 4433"/>
                <a:gd name="T55" fmla="*/ 525 h 941"/>
                <a:gd name="T56" fmla="*/ 3884 w 4433"/>
                <a:gd name="T57" fmla="*/ 152 h 941"/>
                <a:gd name="T58" fmla="*/ 3956 w 4433"/>
                <a:gd name="T59" fmla="*/ 193 h 941"/>
                <a:gd name="T60" fmla="*/ 4110 w 4433"/>
                <a:gd name="T61" fmla="*/ 268 h 941"/>
                <a:gd name="T62" fmla="*/ 4300 w 4433"/>
                <a:gd name="T63" fmla="*/ 354 h 941"/>
                <a:gd name="T64" fmla="*/ 4398 w 4433"/>
                <a:gd name="T65" fmla="*/ 482 h 941"/>
                <a:gd name="T66" fmla="*/ 4429 w 4433"/>
                <a:gd name="T67" fmla="*/ 676 h 941"/>
                <a:gd name="T68" fmla="*/ 4433 w 4433"/>
                <a:gd name="T69" fmla="*/ 941 h 941"/>
                <a:gd name="T70" fmla="*/ 3 w 4433"/>
                <a:gd name="T71" fmla="*/ 735 h 941"/>
                <a:gd name="T72" fmla="*/ 26 w 4433"/>
                <a:gd name="T73" fmla="*/ 525 h 941"/>
                <a:gd name="T74" fmla="*/ 104 w 4433"/>
                <a:gd name="T75" fmla="*/ 381 h 941"/>
                <a:gd name="T76" fmla="*/ 276 w 4433"/>
                <a:gd name="T77" fmla="*/ 291 h 941"/>
                <a:gd name="T78" fmla="*/ 449 w 4433"/>
                <a:gd name="T79" fmla="*/ 210 h 941"/>
                <a:gd name="T80" fmla="*/ 542 w 4433"/>
                <a:gd name="T81" fmla="*/ 158 h 941"/>
                <a:gd name="T82" fmla="*/ 737 w 4433"/>
                <a:gd name="T83" fmla="*/ 730 h 941"/>
                <a:gd name="T84" fmla="*/ 753 w 4433"/>
                <a:gd name="T85" fmla="*/ 427 h 941"/>
                <a:gd name="T86" fmla="*/ 744 w 4433"/>
                <a:gd name="T87" fmla="*/ 344 h 941"/>
                <a:gd name="T88" fmla="*/ 778 w 4433"/>
                <a:gd name="T89" fmla="*/ 301 h 941"/>
                <a:gd name="T90" fmla="*/ 827 w 4433"/>
                <a:gd name="T91" fmla="*/ 284 h 941"/>
                <a:gd name="T92" fmla="*/ 856 w 4433"/>
                <a:gd name="T93" fmla="*/ 283 h 941"/>
                <a:gd name="T94" fmla="*/ 894 w 4433"/>
                <a:gd name="T95" fmla="*/ 287 h 941"/>
                <a:gd name="T96" fmla="*/ 943 w 4433"/>
                <a:gd name="T97" fmla="*/ 307 h 941"/>
                <a:gd name="T98" fmla="*/ 969 w 4433"/>
                <a:gd name="T99" fmla="*/ 360 h 941"/>
                <a:gd name="T100" fmla="*/ 944 w 4433"/>
                <a:gd name="T101" fmla="*/ 457 h 941"/>
                <a:gd name="T102" fmla="*/ 994 w 4433"/>
                <a:gd name="T103" fmla="*/ 661 h 941"/>
                <a:gd name="T104" fmla="*/ 1178 w 4433"/>
                <a:gd name="T105" fmla="*/ 165 h 941"/>
                <a:gd name="T106" fmla="*/ 1275 w 4433"/>
                <a:gd name="T107" fmla="*/ 218 h 941"/>
                <a:gd name="T108" fmla="*/ 1420 w 4433"/>
                <a:gd name="T109" fmla="*/ 210 h 941"/>
                <a:gd name="T110" fmla="*/ 1630 w 4433"/>
                <a:gd name="T111" fmla="*/ 123 h 941"/>
                <a:gd name="T112" fmla="*/ 1786 w 4433"/>
                <a:gd name="T113" fmla="*/ 44 h 941"/>
                <a:gd name="T114" fmla="*/ 1857 w 4433"/>
                <a:gd name="T115" fmla="*/ 3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433" h="941">
                  <a:moveTo>
                    <a:pt x="1861" y="0"/>
                  </a:moveTo>
                  <a:lnTo>
                    <a:pt x="2052" y="607"/>
                  </a:lnTo>
                  <a:lnTo>
                    <a:pt x="2079" y="689"/>
                  </a:lnTo>
                  <a:lnTo>
                    <a:pt x="2165" y="446"/>
                  </a:lnTo>
                  <a:lnTo>
                    <a:pt x="2138" y="407"/>
                  </a:lnTo>
                  <a:lnTo>
                    <a:pt x="2116" y="370"/>
                  </a:lnTo>
                  <a:lnTo>
                    <a:pt x="2102" y="340"/>
                  </a:lnTo>
                  <a:lnTo>
                    <a:pt x="2091" y="310"/>
                  </a:lnTo>
                  <a:lnTo>
                    <a:pt x="2084" y="284"/>
                  </a:lnTo>
                  <a:lnTo>
                    <a:pt x="2081" y="263"/>
                  </a:lnTo>
                  <a:lnTo>
                    <a:pt x="2083" y="243"/>
                  </a:lnTo>
                  <a:lnTo>
                    <a:pt x="2087" y="225"/>
                  </a:lnTo>
                  <a:lnTo>
                    <a:pt x="2093" y="210"/>
                  </a:lnTo>
                  <a:lnTo>
                    <a:pt x="2103" y="198"/>
                  </a:lnTo>
                  <a:lnTo>
                    <a:pt x="2114" y="187"/>
                  </a:lnTo>
                  <a:lnTo>
                    <a:pt x="2126" y="179"/>
                  </a:lnTo>
                  <a:lnTo>
                    <a:pt x="2138" y="173"/>
                  </a:lnTo>
                  <a:lnTo>
                    <a:pt x="2151" y="167"/>
                  </a:lnTo>
                  <a:lnTo>
                    <a:pt x="2165" y="163"/>
                  </a:lnTo>
                  <a:lnTo>
                    <a:pt x="2178" y="161"/>
                  </a:lnTo>
                  <a:lnTo>
                    <a:pt x="2190" y="159"/>
                  </a:lnTo>
                  <a:lnTo>
                    <a:pt x="2201" y="158"/>
                  </a:lnTo>
                  <a:lnTo>
                    <a:pt x="2209" y="158"/>
                  </a:lnTo>
                  <a:lnTo>
                    <a:pt x="2216" y="158"/>
                  </a:lnTo>
                  <a:lnTo>
                    <a:pt x="2220" y="158"/>
                  </a:lnTo>
                  <a:lnTo>
                    <a:pt x="2227" y="158"/>
                  </a:lnTo>
                  <a:lnTo>
                    <a:pt x="2236" y="158"/>
                  </a:lnTo>
                  <a:lnTo>
                    <a:pt x="2247" y="159"/>
                  </a:lnTo>
                  <a:lnTo>
                    <a:pt x="2259" y="161"/>
                  </a:lnTo>
                  <a:lnTo>
                    <a:pt x="2271" y="163"/>
                  </a:lnTo>
                  <a:lnTo>
                    <a:pt x="2284" y="167"/>
                  </a:lnTo>
                  <a:lnTo>
                    <a:pt x="2298" y="173"/>
                  </a:lnTo>
                  <a:lnTo>
                    <a:pt x="2311" y="179"/>
                  </a:lnTo>
                  <a:lnTo>
                    <a:pt x="2323" y="187"/>
                  </a:lnTo>
                  <a:lnTo>
                    <a:pt x="2334" y="198"/>
                  </a:lnTo>
                  <a:lnTo>
                    <a:pt x="2342" y="210"/>
                  </a:lnTo>
                  <a:lnTo>
                    <a:pt x="2349" y="225"/>
                  </a:lnTo>
                  <a:lnTo>
                    <a:pt x="2354" y="243"/>
                  </a:lnTo>
                  <a:lnTo>
                    <a:pt x="2354" y="263"/>
                  </a:lnTo>
                  <a:lnTo>
                    <a:pt x="2352" y="284"/>
                  </a:lnTo>
                  <a:lnTo>
                    <a:pt x="2346" y="310"/>
                  </a:lnTo>
                  <a:lnTo>
                    <a:pt x="2335" y="340"/>
                  </a:lnTo>
                  <a:lnTo>
                    <a:pt x="2319" y="370"/>
                  </a:lnTo>
                  <a:lnTo>
                    <a:pt x="2298" y="407"/>
                  </a:lnTo>
                  <a:lnTo>
                    <a:pt x="2272" y="446"/>
                  </a:lnTo>
                  <a:lnTo>
                    <a:pt x="2357" y="689"/>
                  </a:lnTo>
                  <a:lnTo>
                    <a:pt x="2384" y="607"/>
                  </a:lnTo>
                  <a:lnTo>
                    <a:pt x="2576" y="0"/>
                  </a:lnTo>
                  <a:lnTo>
                    <a:pt x="2579" y="3"/>
                  </a:lnTo>
                  <a:lnTo>
                    <a:pt x="2588" y="9"/>
                  </a:lnTo>
                  <a:lnTo>
                    <a:pt x="2603" y="18"/>
                  </a:lnTo>
                  <a:lnTo>
                    <a:pt x="2623" y="29"/>
                  </a:lnTo>
                  <a:lnTo>
                    <a:pt x="2650" y="44"/>
                  </a:lnTo>
                  <a:lnTo>
                    <a:pt x="2681" y="61"/>
                  </a:lnTo>
                  <a:lnTo>
                    <a:pt x="2719" y="80"/>
                  </a:lnTo>
                  <a:lnTo>
                    <a:pt x="2760" y="101"/>
                  </a:lnTo>
                  <a:lnTo>
                    <a:pt x="2806" y="123"/>
                  </a:lnTo>
                  <a:lnTo>
                    <a:pt x="2857" y="146"/>
                  </a:lnTo>
                  <a:lnTo>
                    <a:pt x="2914" y="169"/>
                  </a:lnTo>
                  <a:lnTo>
                    <a:pt x="2973" y="193"/>
                  </a:lnTo>
                  <a:lnTo>
                    <a:pt x="3016" y="212"/>
                  </a:lnTo>
                  <a:lnTo>
                    <a:pt x="3053" y="232"/>
                  </a:lnTo>
                  <a:lnTo>
                    <a:pt x="3087" y="253"/>
                  </a:lnTo>
                  <a:lnTo>
                    <a:pt x="3126" y="235"/>
                  </a:lnTo>
                  <a:lnTo>
                    <a:pt x="3161" y="217"/>
                  </a:lnTo>
                  <a:lnTo>
                    <a:pt x="3192" y="202"/>
                  </a:lnTo>
                  <a:lnTo>
                    <a:pt x="3219" y="187"/>
                  </a:lnTo>
                  <a:lnTo>
                    <a:pt x="3240" y="175"/>
                  </a:lnTo>
                  <a:lnTo>
                    <a:pt x="3258" y="165"/>
                  </a:lnTo>
                  <a:lnTo>
                    <a:pt x="3271" y="158"/>
                  </a:lnTo>
                  <a:lnTo>
                    <a:pt x="3278" y="152"/>
                  </a:lnTo>
                  <a:lnTo>
                    <a:pt x="3281" y="151"/>
                  </a:lnTo>
                  <a:lnTo>
                    <a:pt x="3442" y="661"/>
                  </a:lnTo>
                  <a:lnTo>
                    <a:pt x="3464" y="730"/>
                  </a:lnTo>
                  <a:lnTo>
                    <a:pt x="3536" y="525"/>
                  </a:lnTo>
                  <a:lnTo>
                    <a:pt x="3512" y="489"/>
                  </a:lnTo>
                  <a:lnTo>
                    <a:pt x="3493" y="457"/>
                  </a:lnTo>
                  <a:lnTo>
                    <a:pt x="3480" y="427"/>
                  </a:lnTo>
                  <a:lnTo>
                    <a:pt x="3472" y="401"/>
                  </a:lnTo>
                  <a:lnTo>
                    <a:pt x="3468" y="379"/>
                  </a:lnTo>
                  <a:lnTo>
                    <a:pt x="3466" y="360"/>
                  </a:lnTo>
                  <a:lnTo>
                    <a:pt x="3470" y="344"/>
                  </a:lnTo>
                  <a:lnTo>
                    <a:pt x="3476" y="329"/>
                  </a:lnTo>
                  <a:lnTo>
                    <a:pt x="3484" y="317"/>
                  </a:lnTo>
                  <a:lnTo>
                    <a:pt x="3494" y="307"/>
                  </a:lnTo>
                  <a:lnTo>
                    <a:pt x="3505" y="301"/>
                  </a:lnTo>
                  <a:lnTo>
                    <a:pt x="3517" y="294"/>
                  </a:lnTo>
                  <a:lnTo>
                    <a:pt x="3531" y="290"/>
                  </a:lnTo>
                  <a:lnTo>
                    <a:pt x="3543" y="287"/>
                  </a:lnTo>
                  <a:lnTo>
                    <a:pt x="3554" y="284"/>
                  </a:lnTo>
                  <a:lnTo>
                    <a:pt x="3564" y="283"/>
                  </a:lnTo>
                  <a:lnTo>
                    <a:pt x="3574" y="283"/>
                  </a:lnTo>
                  <a:lnTo>
                    <a:pt x="3579" y="283"/>
                  </a:lnTo>
                  <a:lnTo>
                    <a:pt x="3583" y="283"/>
                  </a:lnTo>
                  <a:lnTo>
                    <a:pt x="3590" y="283"/>
                  </a:lnTo>
                  <a:lnTo>
                    <a:pt x="3598" y="283"/>
                  </a:lnTo>
                  <a:lnTo>
                    <a:pt x="3609" y="284"/>
                  </a:lnTo>
                  <a:lnTo>
                    <a:pt x="3621" y="287"/>
                  </a:lnTo>
                  <a:lnTo>
                    <a:pt x="3633" y="290"/>
                  </a:lnTo>
                  <a:lnTo>
                    <a:pt x="3645" y="294"/>
                  </a:lnTo>
                  <a:lnTo>
                    <a:pt x="3657" y="301"/>
                  </a:lnTo>
                  <a:lnTo>
                    <a:pt x="3669" y="307"/>
                  </a:lnTo>
                  <a:lnTo>
                    <a:pt x="3679" y="317"/>
                  </a:lnTo>
                  <a:lnTo>
                    <a:pt x="3687" y="329"/>
                  </a:lnTo>
                  <a:lnTo>
                    <a:pt x="3693" y="344"/>
                  </a:lnTo>
                  <a:lnTo>
                    <a:pt x="3696" y="360"/>
                  </a:lnTo>
                  <a:lnTo>
                    <a:pt x="3696" y="379"/>
                  </a:lnTo>
                  <a:lnTo>
                    <a:pt x="3692" y="401"/>
                  </a:lnTo>
                  <a:lnTo>
                    <a:pt x="3684" y="427"/>
                  </a:lnTo>
                  <a:lnTo>
                    <a:pt x="3671" y="457"/>
                  </a:lnTo>
                  <a:lnTo>
                    <a:pt x="3652" y="489"/>
                  </a:lnTo>
                  <a:lnTo>
                    <a:pt x="3628" y="525"/>
                  </a:lnTo>
                  <a:lnTo>
                    <a:pt x="3699" y="730"/>
                  </a:lnTo>
                  <a:lnTo>
                    <a:pt x="3720" y="661"/>
                  </a:lnTo>
                  <a:lnTo>
                    <a:pt x="3882" y="151"/>
                  </a:lnTo>
                  <a:lnTo>
                    <a:pt x="3884" y="152"/>
                  </a:lnTo>
                  <a:lnTo>
                    <a:pt x="3894" y="158"/>
                  </a:lnTo>
                  <a:lnTo>
                    <a:pt x="3909" y="167"/>
                  </a:lnTo>
                  <a:lnTo>
                    <a:pt x="3929" y="179"/>
                  </a:lnTo>
                  <a:lnTo>
                    <a:pt x="3956" y="193"/>
                  </a:lnTo>
                  <a:lnTo>
                    <a:pt x="3987" y="210"/>
                  </a:lnTo>
                  <a:lnTo>
                    <a:pt x="4023" y="228"/>
                  </a:lnTo>
                  <a:lnTo>
                    <a:pt x="4065" y="248"/>
                  </a:lnTo>
                  <a:lnTo>
                    <a:pt x="4110" y="268"/>
                  </a:lnTo>
                  <a:lnTo>
                    <a:pt x="4161" y="290"/>
                  </a:lnTo>
                  <a:lnTo>
                    <a:pt x="4215" y="313"/>
                  </a:lnTo>
                  <a:lnTo>
                    <a:pt x="4261" y="331"/>
                  </a:lnTo>
                  <a:lnTo>
                    <a:pt x="4300" y="354"/>
                  </a:lnTo>
                  <a:lnTo>
                    <a:pt x="4332" y="381"/>
                  </a:lnTo>
                  <a:lnTo>
                    <a:pt x="4359" y="411"/>
                  </a:lnTo>
                  <a:lnTo>
                    <a:pt x="4381" y="444"/>
                  </a:lnTo>
                  <a:lnTo>
                    <a:pt x="4398" y="482"/>
                  </a:lnTo>
                  <a:lnTo>
                    <a:pt x="4410" y="525"/>
                  </a:lnTo>
                  <a:lnTo>
                    <a:pt x="4420" y="571"/>
                  </a:lnTo>
                  <a:lnTo>
                    <a:pt x="4425" y="621"/>
                  </a:lnTo>
                  <a:lnTo>
                    <a:pt x="4429" y="676"/>
                  </a:lnTo>
                  <a:lnTo>
                    <a:pt x="4432" y="735"/>
                  </a:lnTo>
                  <a:lnTo>
                    <a:pt x="4432" y="798"/>
                  </a:lnTo>
                  <a:lnTo>
                    <a:pt x="4433" y="867"/>
                  </a:lnTo>
                  <a:lnTo>
                    <a:pt x="4433" y="941"/>
                  </a:lnTo>
                  <a:lnTo>
                    <a:pt x="0" y="941"/>
                  </a:lnTo>
                  <a:lnTo>
                    <a:pt x="1" y="867"/>
                  </a:lnTo>
                  <a:lnTo>
                    <a:pt x="1" y="798"/>
                  </a:lnTo>
                  <a:lnTo>
                    <a:pt x="3" y="735"/>
                  </a:lnTo>
                  <a:lnTo>
                    <a:pt x="5" y="676"/>
                  </a:lnTo>
                  <a:lnTo>
                    <a:pt x="9" y="621"/>
                  </a:lnTo>
                  <a:lnTo>
                    <a:pt x="16" y="571"/>
                  </a:lnTo>
                  <a:lnTo>
                    <a:pt x="26" y="525"/>
                  </a:lnTo>
                  <a:lnTo>
                    <a:pt x="39" y="482"/>
                  </a:lnTo>
                  <a:lnTo>
                    <a:pt x="55" y="444"/>
                  </a:lnTo>
                  <a:lnTo>
                    <a:pt x="77" y="411"/>
                  </a:lnTo>
                  <a:lnTo>
                    <a:pt x="104" y="381"/>
                  </a:lnTo>
                  <a:lnTo>
                    <a:pt x="136" y="354"/>
                  </a:lnTo>
                  <a:lnTo>
                    <a:pt x="175" y="331"/>
                  </a:lnTo>
                  <a:lnTo>
                    <a:pt x="221" y="313"/>
                  </a:lnTo>
                  <a:lnTo>
                    <a:pt x="276" y="291"/>
                  </a:lnTo>
                  <a:lnTo>
                    <a:pt x="325" y="270"/>
                  </a:lnTo>
                  <a:lnTo>
                    <a:pt x="371" y="248"/>
                  </a:lnTo>
                  <a:lnTo>
                    <a:pt x="413" y="229"/>
                  </a:lnTo>
                  <a:lnTo>
                    <a:pt x="449" y="210"/>
                  </a:lnTo>
                  <a:lnTo>
                    <a:pt x="480" y="194"/>
                  </a:lnTo>
                  <a:lnTo>
                    <a:pt x="507" y="179"/>
                  </a:lnTo>
                  <a:lnTo>
                    <a:pt x="527" y="167"/>
                  </a:lnTo>
                  <a:lnTo>
                    <a:pt x="542" y="158"/>
                  </a:lnTo>
                  <a:lnTo>
                    <a:pt x="551" y="152"/>
                  </a:lnTo>
                  <a:lnTo>
                    <a:pt x="554" y="151"/>
                  </a:lnTo>
                  <a:lnTo>
                    <a:pt x="715" y="661"/>
                  </a:lnTo>
                  <a:lnTo>
                    <a:pt x="737" y="730"/>
                  </a:lnTo>
                  <a:lnTo>
                    <a:pt x="809" y="525"/>
                  </a:lnTo>
                  <a:lnTo>
                    <a:pt x="785" y="489"/>
                  </a:lnTo>
                  <a:lnTo>
                    <a:pt x="766" y="457"/>
                  </a:lnTo>
                  <a:lnTo>
                    <a:pt x="753" y="427"/>
                  </a:lnTo>
                  <a:lnTo>
                    <a:pt x="745" y="401"/>
                  </a:lnTo>
                  <a:lnTo>
                    <a:pt x="741" y="379"/>
                  </a:lnTo>
                  <a:lnTo>
                    <a:pt x="740" y="360"/>
                  </a:lnTo>
                  <a:lnTo>
                    <a:pt x="744" y="344"/>
                  </a:lnTo>
                  <a:lnTo>
                    <a:pt x="749" y="329"/>
                  </a:lnTo>
                  <a:lnTo>
                    <a:pt x="757" y="317"/>
                  </a:lnTo>
                  <a:lnTo>
                    <a:pt x="768" y="307"/>
                  </a:lnTo>
                  <a:lnTo>
                    <a:pt x="778" y="301"/>
                  </a:lnTo>
                  <a:lnTo>
                    <a:pt x="791" y="294"/>
                  </a:lnTo>
                  <a:lnTo>
                    <a:pt x="804" y="290"/>
                  </a:lnTo>
                  <a:lnTo>
                    <a:pt x="816" y="287"/>
                  </a:lnTo>
                  <a:lnTo>
                    <a:pt x="827" y="284"/>
                  </a:lnTo>
                  <a:lnTo>
                    <a:pt x="838" y="283"/>
                  </a:lnTo>
                  <a:lnTo>
                    <a:pt x="846" y="283"/>
                  </a:lnTo>
                  <a:lnTo>
                    <a:pt x="852" y="283"/>
                  </a:lnTo>
                  <a:lnTo>
                    <a:pt x="856" y="283"/>
                  </a:lnTo>
                  <a:lnTo>
                    <a:pt x="863" y="283"/>
                  </a:lnTo>
                  <a:lnTo>
                    <a:pt x="871" y="283"/>
                  </a:lnTo>
                  <a:lnTo>
                    <a:pt x="882" y="284"/>
                  </a:lnTo>
                  <a:lnTo>
                    <a:pt x="894" y="287"/>
                  </a:lnTo>
                  <a:lnTo>
                    <a:pt x="906" y="290"/>
                  </a:lnTo>
                  <a:lnTo>
                    <a:pt x="918" y="294"/>
                  </a:lnTo>
                  <a:lnTo>
                    <a:pt x="930" y="301"/>
                  </a:lnTo>
                  <a:lnTo>
                    <a:pt x="943" y="307"/>
                  </a:lnTo>
                  <a:lnTo>
                    <a:pt x="952" y="317"/>
                  </a:lnTo>
                  <a:lnTo>
                    <a:pt x="960" y="329"/>
                  </a:lnTo>
                  <a:lnTo>
                    <a:pt x="967" y="344"/>
                  </a:lnTo>
                  <a:lnTo>
                    <a:pt x="969" y="360"/>
                  </a:lnTo>
                  <a:lnTo>
                    <a:pt x="969" y="379"/>
                  </a:lnTo>
                  <a:lnTo>
                    <a:pt x="965" y="401"/>
                  </a:lnTo>
                  <a:lnTo>
                    <a:pt x="956" y="427"/>
                  </a:lnTo>
                  <a:lnTo>
                    <a:pt x="944" y="457"/>
                  </a:lnTo>
                  <a:lnTo>
                    <a:pt x="925" y="489"/>
                  </a:lnTo>
                  <a:lnTo>
                    <a:pt x="900" y="525"/>
                  </a:lnTo>
                  <a:lnTo>
                    <a:pt x="972" y="730"/>
                  </a:lnTo>
                  <a:lnTo>
                    <a:pt x="994" y="661"/>
                  </a:lnTo>
                  <a:lnTo>
                    <a:pt x="1155" y="151"/>
                  </a:lnTo>
                  <a:lnTo>
                    <a:pt x="1158" y="152"/>
                  </a:lnTo>
                  <a:lnTo>
                    <a:pt x="1166" y="158"/>
                  </a:lnTo>
                  <a:lnTo>
                    <a:pt x="1178" y="165"/>
                  </a:lnTo>
                  <a:lnTo>
                    <a:pt x="1195" y="175"/>
                  </a:lnTo>
                  <a:lnTo>
                    <a:pt x="1217" y="187"/>
                  </a:lnTo>
                  <a:lnTo>
                    <a:pt x="1244" y="202"/>
                  </a:lnTo>
                  <a:lnTo>
                    <a:pt x="1275" y="218"/>
                  </a:lnTo>
                  <a:lnTo>
                    <a:pt x="1310" y="236"/>
                  </a:lnTo>
                  <a:lnTo>
                    <a:pt x="1349" y="253"/>
                  </a:lnTo>
                  <a:lnTo>
                    <a:pt x="1382" y="231"/>
                  </a:lnTo>
                  <a:lnTo>
                    <a:pt x="1420" y="210"/>
                  </a:lnTo>
                  <a:lnTo>
                    <a:pt x="1463" y="193"/>
                  </a:lnTo>
                  <a:lnTo>
                    <a:pt x="1522" y="169"/>
                  </a:lnTo>
                  <a:lnTo>
                    <a:pt x="1578" y="146"/>
                  </a:lnTo>
                  <a:lnTo>
                    <a:pt x="1630" y="123"/>
                  </a:lnTo>
                  <a:lnTo>
                    <a:pt x="1677" y="101"/>
                  </a:lnTo>
                  <a:lnTo>
                    <a:pt x="1718" y="80"/>
                  </a:lnTo>
                  <a:lnTo>
                    <a:pt x="1755" y="61"/>
                  </a:lnTo>
                  <a:lnTo>
                    <a:pt x="1786" y="44"/>
                  </a:lnTo>
                  <a:lnTo>
                    <a:pt x="1812" y="29"/>
                  </a:lnTo>
                  <a:lnTo>
                    <a:pt x="1833" y="18"/>
                  </a:lnTo>
                  <a:lnTo>
                    <a:pt x="1849" y="9"/>
                  </a:lnTo>
                  <a:lnTo>
                    <a:pt x="1857" y="3"/>
                  </a:lnTo>
                  <a:lnTo>
                    <a:pt x="18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76">
              <a:extLst>
                <a:ext uri="{FF2B5EF4-FFF2-40B4-BE49-F238E27FC236}">
                  <a16:creationId xmlns:a16="http://schemas.microsoft.com/office/drawing/2014/main" id="{2E017AC9-89CC-43B3-9147-5978455383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1" y="3519"/>
              <a:ext cx="300" cy="400"/>
            </a:xfrm>
            <a:custGeom>
              <a:avLst/>
              <a:gdLst>
                <a:gd name="T0" fmla="*/ 510 w 900"/>
                <a:gd name="T1" fmla="*/ 4 h 1198"/>
                <a:gd name="T2" fmla="*/ 581 w 900"/>
                <a:gd name="T3" fmla="*/ 20 h 1198"/>
                <a:gd name="T4" fmla="*/ 640 w 900"/>
                <a:gd name="T5" fmla="*/ 47 h 1198"/>
                <a:gd name="T6" fmla="*/ 694 w 900"/>
                <a:gd name="T7" fmla="*/ 86 h 1198"/>
                <a:gd name="T8" fmla="*/ 728 w 900"/>
                <a:gd name="T9" fmla="*/ 121 h 1198"/>
                <a:gd name="T10" fmla="*/ 744 w 900"/>
                <a:gd name="T11" fmla="*/ 143 h 1198"/>
                <a:gd name="T12" fmla="*/ 747 w 900"/>
                <a:gd name="T13" fmla="*/ 147 h 1198"/>
                <a:gd name="T14" fmla="*/ 757 w 900"/>
                <a:gd name="T15" fmla="*/ 148 h 1198"/>
                <a:gd name="T16" fmla="*/ 778 w 900"/>
                <a:gd name="T17" fmla="*/ 156 h 1198"/>
                <a:gd name="T18" fmla="*/ 800 w 900"/>
                <a:gd name="T19" fmla="*/ 171 h 1198"/>
                <a:gd name="T20" fmla="*/ 826 w 900"/>
                <a:gd name="T21" fmla="*/ 197 h 1198"/>
                <a:gd name="T22" fmla="*/ 849 w 900"/>
                <a:gd name="T23" fmla="*/ 236 h 1198"/>
                <a:gd name="T24" fmla="*/ 865 w 900"/>
                <a:gd name="T25" fmla="*/ 291 h 1198"/>
                <a:gd name="T26" fmla="*/ 874 w 900"/>
                <a:gd name="T27" fmla="*/ 363 h 1198"/>
                <a:gd name="T28" fmla="*/ 869 w 900"/>
                <a:gd name="T29" fmla="*/ 459 h 1198"/>
                <a:gd name="T30" fmla="*/ 856 w 900"/>
                <a:gd name="T31" fmla="*/ 542 h 1198"/>
                <a:gd name="T32" fmla="*/ 856 w 900"/>
                <a:gd name="T33" fmla="*/ 571 h 1198"/>
                <a:gd name="T34" fmla="*/ 874 w 900"/>
                <a:gd name="T35" fmla="*/ 576 h 1198"/>
                <a:gd name="T36" fmla="*/ 889 w 900"/>
                <a:gd name="T37" fmla="*/ 591 h 1198"/>
                <a:gd name="T38" fmla="*/ 899 w 900"/>
                <a:gd name="T39" fmla="*/ 618 h 1198"/>
                <a:gd name="T40" fmla="*/ 897 w 900"/>
                <a:gd name="T41" fmla="*/ 662 h 1198"/>
                <a:gd name="T42" fmla="*/ 884 w 900"/>
                <a:gd name="T43" fmla="*/ 727 h 1198"/>
                <a:gd name="T44" fmla="*/ 860 w 900"/>
                <a:gd name="T45" fmla="*/ 795 h 1198"/>
                <a:gd name="T46" fmla="*/ 838 w 900"/>
                <a:gd name="T47" fmla="*/ 836 h 1198"/>
                <a:gd name="T48" fmla="*/ 818 w 900"/>
                <a:gd name="T49" fmla="*/ 855 h 1198"/>
                <a:gd name="T50" fmla="*/ 802 w 900"/>
                <a:gd name="T51" fmla="*/ 894 h 1198"/>
                <a:gd name="T52" fmla="*/ 772 w 900"/>
                <a:gd name="T53" fmla="*/ 969 h 1198"/>
                <a:gd name="T54" fmla="*/ 727 w 900"/>
                <a:gd name="T55" fmla="*/ 1044 h 1198"/>
                <a:gd name="T56" fmla="*/ 665 w 900"/>
                <a:gd name="T57" fmla="*/ 1110 h 1198"/>
                <a:gd name="T58" fmla="*/ 589 w 900"/>
                <a:gd name="T59" fmla="*/ 1163 h 1198"/>
                <a:gd name="T60" fmla="*/ 498 w 900"/>
                <a:gd name="T61" fmla="*/ 1194 h 1198"/>
                <a:gd name="T62" fmla="*/ 401 w 900"/>
                <a:gd name="T63" fmla="*/ 1194 h 1198"/>
                <a:gd name="T64" fmla="*/ 310 w 900"/>
                <a:gd name="T65" fmla="*/ 1163 h 1198"/>
                <a:gd name="T66" fmla="*/ 233 w 900"/>
                <a:gd name="T67" fmla="*/ 1112 h 1198"/>
                <a:gd name="T68" fmla="*/ 173 w 900"/>
                <a:gd name="T69" fmla="*/ 1044 h 1198"/>
                <a:gd name="T70" fmla="*/ 127 w 900"/>
                <a:gd name="T71" fmla="*/ 970 h 1198"/>
                <a:gd name="T72" fmla="*/ 99 w 900"/>
                <a:gd name="T73" fmla="*/ 894 h 1198"/>
                <a:gd name="T74" fmla="*/ 82 w 900"/>
                <a:gd name="T75" fmla="*/ 855 h 1198"/>
                <a:gd name="T76" fmla="*/ 62 w 900"/>
                <a:gd name="T77" fmla="*/ 837 h 1198"/>
                <a:gd name="T78" fmla="*/ 39 w 900"/>
                <a:gd name="T79" fmla="*/ 797 h 1198"/>
                <a:gd name="T80" fmla="*/ 17 w 900"/>
                <a:gd name="T81" fmla="*/ 727 h 1198"/>
                <a:gd name="T82" fmla="*/ 2 w 900"/>
                <a:gd name="T83" fmla="*/ 662 h 1198"/>
                <a:gd name="T84" fmla="*/ 2 w 900"/>
                <a:gd name="T85" fmla="*/ 618 h 1198"/>
                <a:gd name="T86" fmla="*/ 10 w 900"/>
                <a:gd name="T87" fmla="*/ 591 h 1198"/>
                <a:gd name="T88" fmla="*/ 25 w 900"/>
                <a:gd name="T89" fmla="*/ 576 h 1198"/>
                <a:gd name="T90" fmla="*/ 43 w 900"/>
                <a:gd name="T91" fmla="*/ 571 h 1198"/>
                <a:gd name="T92" fmla="*/ 45 w 900"/>
                <a:gd name="T93" fmla="*/ 544 h 1198"/>
                <a:gd name="T94" fmla="*/ 30 w 900"/>
                <a:gd name="T95" fmla="*/ 468 h 1198"/>
                <a:gd name="T96" fmla="*/ 29 w 900"/>
                <a:gd name="T97" fmla="*/ 377 h 1198"/>
                <a:gd name="T98" fmla="*/ 50 w 900"/>
                <a:gd name="T99" fmla="*/ 289 h 1198"/>
                <a:gd name="T100" fmla="*/ 91 w 900"/>
                <a:gd name="T101" fmla="*/ 211 h 1198"/>
                <a:gd name="T102" fmla="*/ 143 w 900"/>
                <a:gd name="T103" fmla="*/ 148 h 1198"/>
                <a:gd name="T104" fmla="*/ 206 w 900"/>
                <a:gd name="T105" fmla="*/ 92 h 1198"/>
                <a:gd name="T106" fmla="*/ 271 w 900"/>
                <a:gd name="T107" fmla="*/ 47 h 1198"/>
                <a:gd name="T108" fmla="*/ 337 w 900"/>
                <a:gd name="T109" fmla="*/ 18 h 1198"/>
                <a:gd name="T110" fmla="*/ 423 w 900"/>
                <a:gd name="T111" fmla="*/ 3 h 1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00" h="1198">
                  <a:moveTo>
                    <a:pt x="468" y="0"/>
                  </a:moveTo>
                  <a:lnTo>
                    <a:pt x="510" y="4"/>
                  </a:lnTo>
                  <a:lnTo>
                    <a:pt x="548" y="11"/>
                  </a:lnTo>
                  <a:lnTo>
                    <a:pt x="581" y="20"/>
                  </a:lnTo>
                  <a:lnTo>
                    <a:pt x="612" y="34"/>
                  </a:lnTo>
                  <a:lnTo>
                    <a:pt x="640" y="47"/>
                  </a:lnTo>
                  <a:lnTo>
                    <a:pt x="670" y="66"/>
                  </a:lnTo>
                  <a:lnTo>
                    <a:pt x="694" y="86"/>
                  </a:lnTo>
                  <a:lnTo>
                    <a:pt x="713" y="105"/>
                  </a:lnTo>
                  <a:lnTo>
                    <a:pt x="728" y="121"/>
                  </a:lnTo>
                  <a:lnTo>
                    <a:pt x="737" y="135"/>
                  </a:lnTo>
                  <a:lnTo>
                    <a:pt x="744" y="143"/>
                  </a:lnTo>
                  <a:lnTo>
                    <a:pt x="745" y="145"/>
                  </a:lnTo>
                  <a:lnTo>
                    <a:pt x="747" y="147"/>
                  </a:lnTo>
                  <a:lnTo>
                    <a:pt x="751" y="147"/>
                  </a:lnTo>
                  <a:lnTo>
                    <a:pt x="757" y="148"/>
                  </a:lnTo>
                  <a:lnTo>
                    <a:pt x="767" y="152"/>
                  </a:lnTo>
                  <a:lnTo>
                    <a:pt x="778" y="156"/>
                  </a:lnTo>
                  <a:lnTo>
                    <a:pt x="788" y="163"/>
                  </a:lnTo>
                  <a:lnTo>
                    <a:pt x="800" y="171"/>
                  </a:lnTo>
                  <a:lnTo>
                    <a:pt x="814" y="182"/>
                  </a:lnTo>
                  <a:lnTo>
                    <a:pt x="826" y="197"/>
                  </a:lnTo>
                  <a:lnTo>
                    <a:pt x="838" y="214"/>
                  </a:lnTo>
                  <a:lnTo>
                    <a:pt x="849" y="236"/>
                  </a:lnTo>
                  <a:lnTo>
                    <a:pt x="858" y="261"/>
                  </a:lnTo>
                  <a:lnTo>
                    <a:pt x="865" y="291"/>
                  </a:lnTo>
                  <a:lnTo>
                    <a:pt x="870" y="324"/>
                  </a:lnTo>
                  <a:lnTo>
                    <a:pt x="874" y="363"/>
                  </a:lnTo>
                  <a:lnTo>
                    <a:pt x="873" y="408"/>
                  </a:lnTo>
                  <a:lnTo>
                    <a:pt x="869" y="459"/>
                  </a:lnTo>
                  <a:lnTo>
                    <a:pt x="862" y="515"/>
                  </a:lnTo>
                  <a:lnTo>
                    <a:pt x="856" y="542"/>
                  </a:lnTo>
                  <a:lnTo>
                    <a:pt x="846" y="572"/>
                  </a:lnTo>
                  <a:lnTo>
                    <a:pt x="856" y="571"/>
                  </a:lnTo>
                  <a:lnTo>
                    <a:pt x="865" y="572"/>
                  </a:lnTo>
                  <a:lnTo>
                    <a:pt x="874" y="576"/>
                  </a:lnTo>
                  <a:lnTo>
                    <a:pt x="882" y="581"/>
                  </a:lnTo>
                  <a:lnTo>
                    <a:pt x="889" y="591"/>
                  </a:lnTo>
                  <a:lnTo>
                    <a:pt x="895" y="603"/>
                  </a:lnTo>
                  <a:lnTo>
                    <a:pt x="899" y="618"/>
                  </a:lnTo>
                  <a:lnTo>
                    <a:pt x="900" y="638"/>
                  </a:lnTo>
                  <a:lnTo>
                    <a:pt x="897" y="662"/>
                  </a:lnTo>
                  <a:lnTo>
                    <a:pt x="892" y="692"/>
                  </a:lnTo>
                  <a:lnTo>
                    <a:pt x="884" y="727"/>
                  </a:lnTo>
                  <a:lnTo>
                    <a:pt x="872" y="764"/>
                  </a:lnTo>
                  <a:lnTo>
                    <a:pt x="860" y="795"/>
                  </a:lnTo>
                  <a:lnTo>
                    <a:pt x="849" y="820"/>
                  </a:lnTo>
                  <a:lnTo>
                    <a:pt x="838" y="836"/>
                  </a:lnTo>
                  <a:lnTo>
                    <a:pt x="827" y="848"/>
                  </a:lnTo>
                  <a:lnTo>
                    <a:pt x="818" y="855"/>
                  </a:lnTo>
                  <a:lnTo>
                    <a:pt x="809" y="856"/>
                  </a:lnTo>
                  <a:lnTo>
                    <a:pt x="802" y="894"/>
                  </a:lnTo>
                  <a:lnTo>
                    <a:pt x="790" y="931"/>
                  </a:lnTo>
                  <a:lnTo>
                    <a:pt x="772" y="969"/>
                  </a:lnTo>
                  <a:lnTo>
                    <a:pt x="752" y="1007"/>
                  </a:lnTo>
                  <a:lnTo>
                    <a:pt x="727" y="1044"/>
                  </a:lnTo>
                  <a:lnTo>
                    <a:pt x="698" y="1078"/>
                  </a:lnTo>
                  <a:lnTo>
                    <a:pt x="665" y="1110"/>
                  </a:lnTo>
                  <a:lnTo>
                    <a:pt x="628" y="1138"/>
                  </a:lnTo>
                  <a:lnTo>
                    <a:pt x="589" y="1163"/>
                  </a:lnTo>
                  <a:lnTo>
                    <a:pt x="546" y="1181"/>
                  </a:lnTo>
                  <a:lnTo>
                    <a:pt x="498" y="1194"/>
                  </a:lnTo>
                  <a:lnTo>
                    <a:pt x="450" y="1198"/>
                  </a:lnTo>
                  <a:lnTo>
                    <a:pt x="401" y="1194"/>
                  </a:lnTo>
                  <a:lnTo>
                    <a:pt x="353" y="1181"/>
                  </a:lnTo>
                  <a:lnTo>
                    <a:pt x="310" y="1163"/>
                  </a:lnTo>
                  <a:lnTo>
                    <a:pt x="269" y="1140"/>
                  </a:lnTo>
                  <a:lnTo>
                    <a:pt x="233" y="1112"/>
                  </a:lnTo>
                  <a:lnTo>
                    <a:pt x="201" y="1079"/>
                  </a:lnTo>
                  <a:lnTo>
                    <a:pt x="173" y="1044"/>
                  </a:lnTo>
                  <a:lnTo>
                    <a:pt x="147" y="1008"/>
                  </a:lnTo>
                  <a:lnTo>
                    <a:pt x="127" y="970"/>
                  </a:lnTo>
                  <a:lnTo>
                    <a:pt x="111" y="931"/>
                  </a:lnTo>
                  <a:lnTo>
                    <a:pt x="99" y="894"/>
                  </a:lnTo>
                  <a:lnTo>
                    <a:pt x="91" y="856"/>
                  </a:lnTo>
                  <a:lnTo>
                    <a:pt x="82" y="855"/>
                  </a:lnTo>
                  <a:lnTo>
                    <a:pt x="72" y="848"/>
                  </a:lnTo>
                  <a:lnTo>
                    <a:pt x="62" y="837"/>
                  </a:lnTo>
                  <a:lnTo>
                    <a:pt x="52" y="820"/>
                  </a:lnTo>
                  <a:lnTo>
                    <a:pt x="39" y="797"/>
                  </a:lnTo>
                  <a:lnTo>
                    <a:pt x="29" y="766"/>
                  </a:lnTo>
                  <a:lnTo>
                    <a:pt x="17" y="727"/>
                  </a:lnTo>
                  <a:lnTo>
                    <a:pt x="7" y="692"/>
                  </a:lnTo>
                  <a:lnTo>
                    <a:pt x="2" y="662"/>
                  </a:lnTo>
                  <a:lnTo>
                    <a:pt x="0" y="638"/>
                  </a:lnTo>
                  <a:lnTo>
                    <a:pt x="2" y="618"/>
                  </a:lnTo>
                  <a:lnTo>
                    <a:pt x="4" y="603"/>
                  </a:lnTo>
                  <a:lnTo>
                    <a:pt x="10" y="591"/>
                  </a:lnTo>
                  <a:lnTo>
                    <a:pt x="17" y="581"/>
                  </a:lnTo>
                  <a:lnTo>
                    <a:pt x="25" y="576"/>
                  </a:lnTo>
                  <a:lnTo>
                    <a:pt x="34" y="572"/>
                  </a:lnTo>
                  <a:lnTo>
                    <a:pt x="43" y="571"/>
                  </a:lnTo>
                  <a:lnTo>
                    <a:pt x="54" y="572"/>
                  </a:lnTo>
                  <a:lnTo>
                    <a:pt x="45" y="544"/>
                  </a:lnTo>
                  <a:lnTo>
                    <a:pt x="38" y="515"/>
                  </a:lnTo>
                  <a:lnTo>
                    <a:pt x="30" y="468"/>
                  </a:lnTo>
                  <a:lnTo>
                    <a:pt x="27" y="423"/>
                  </a:lnTo>
                  <a:lnTo>
                    <a:pt x="29" y="377"/>
                  </a:lnTo>
                  <a:lnTo>
                    <a:pt x="37" y="334"/>
                  </a:lnTo>
                  <a:lnTo>
                    <a:pt x="50" y="289"/>
                  </a:lnTo>
                  <a:lnTo>
                    <a:pt x="69" y="249"/>
                  </a:lnTo>
                  <a:lnTo>
                    <a:pt x="91" y="211"/>
                  </a:lnTo>
                  <a:lnTo>
                    <a:pt x="116" y="178"/>
                  </a:lnTo>
                  <a:lnTo>
                    <a:pt x="143" y="148"/>
                  </a:lnTo>
                  <a:lnTo>
                    <a:pt x="174" y="118"/>
                  </a:lnTo>
                  <a:lnTo>
                    <a:pt x="206" y="92"/>
                  </a:lnTo>
                  <a:lnTo>
                    <a:pt x="241" y="67"/>
                  </a:lnTo>
                  <a:lnTo>
                    <a:pt x="271" y="47"/>
                  </a:lnTo>
                  <a:lnTo>
                    <a:pt x="303" y="31"/>
                  </a:lnTo>
                  <a:lnTo>
                    <a:pt x="337" y="18"/>
                  </a:lnTo>
                  <a:lnTo>
                    <a:pt x="378" y="5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77">
              <a:extLst>
                <a:ext uri="{FF2B5EF4-FFF2-40B4-BE49-F238E27FC236}">
                  <a16:creationId xmlns:a16="http://schemas.microsoft.com/office/drawing/2014/main" id="{74F7FD35-5D27-4634-AEE8-9EBAA3B22D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" y="3519"/>
              <a:ext cx="300" cy="400"/>
            </a:xfrm>
            <a:custGeom>
              <a:avLst/>
              <a:gdLst>
                <a:gd name="T0" fmla="*/ 508 w 898"/>
                <a:gd name="T1" fmla="*/ 4 h 1198"/>
                <a:gd name="T2" fmla="*/ 581 w 898"/>
                <a:gd name="T3" fmla="*/ 20 h 1198"/>
                <a:gd name="T4" fmla="*/ 638 w 898"/>
                <a:gd name="T5" fmla="*/ 47 h 1198"/>
                <a:gd name="T6" fmla="*/ 694 w 898"/>
                <a:gd name="T7" fmla="*/ 86 h 1198"/>
                <a:gd name="T8" fmla="*/ 727 w 898"/>
                <a:gd name="T9" fmla="*/ 121 h 1198"/>
                <a:gd name="T10" fmla="*/ 742 w 898"/>
                <a:gd name="T11" fmla="*/ 143 h 1198"/>
                <a:gd name="T12" fmla="*/ 746 w 898"/>
                <a:gd name="T13" fmla="*/ 147 h 1198"/>
                <a:gd name="T14" fmla="*/ 757 w 898"/>
                <a:gd name="T15" fmla="*/ 148 h 1198"/>
                <a:gd name="T16" fmla="*/ 776 w 898"/>
                <a:gd name="T17" fmla="*/ 156 h 1198"/>
                <a:gd name="T18" fmla="*/ 800 w 898"/>
                <a:gd name="T19" fmla="*/ 171 h 1198"/>
                <a:gd name="T20" fmla="*/ 824 w 898"/>
                <a:gd name="T21" fmla="*/ 197 h 1198"/>
                <a:gd name="T22" fmla="*/ 847 w 898"/>
                <a:gd name="T23" fmla="*/ 236 h 1198"/>
                <a:gd name="T24" fmla="*/ 864 w 898"/>
                <a:gd name="T25" fmla="*/ 291 h 1198"/>
                <a:gd name="T26" fmla="*/ 872 w 898"/>
                <a:gd name="T27" fmla="*/ 363 h 1198"/>
                <a:gd name="T28" fmla="*/ 868 w 898"/>
                <a:gd name="T29" fmla="*/ 459 h 1198"/>
                <a:gd name="T30" fmla="*/ 854 w 898"/>
                <a:gd name="T31" fmla="*/ 542 h 1198"/>
                <a:gd name="T32" fmla="*/ 855 w 898"/>
                <a:gd name="T33" fmla="*/ 571 h 1198"/>
                <a:gd name="T34" fmla="*/ 874 w 898"/>
                <a:gd name="T35" fmla="*/ 576 h 1198"/>
                <a:gd name="T36" fmla="*/ 888 w 898"/>
                <a:gd name="T37" fmla="*/ 591 h 1198"/>
                <a:gd name="T38" fmla="*/ 898 w 898"/>
                <a:gd name="T39" fmla="*/ 618 h 1198"/>
                <a:gd name="T40" fmla="*/ 897 w 898"/>
                <a:gd name="T41" fmla="*/ 662 h 1198"/>
                <a:gd name="T42" fmla="*/ 883 w 898"/>
                <a:gd name="T43" fmla="*/ 727 h 1198"/>
                <a:gd name="T44" fmla="*/ 859 w 898"/>
                <a:gd name="T45" fmla="*/ 795 h 1198"/>
                <a:gd name="T46" fmla="*/ 837 w 898"/>
                <a:gd name="T47" fmla="*/ 836 h 1198"/>
                <a:gd name="T48" fmla="*/ 817 w 898"/>
                <a:gd name="T49" fmla="*/ 855 h 1198"/>
                <a:gd name="T50" fmla="*/ 800 w 898"/>
                <a:gd name="T51" fmla="*/ 894 h 1198"/>
                <a:gd name="T52" fmla="*/ 772 w 898"/>
                <a:gd name="T53" fmla="*/ 969 h 1198"/>
                <a:gd name="T54" fmla="*/ 726 w 898"/>
                <a:gd name="T55" fmla="*/ 1044 h 1198"/>
                <a:gd name="T56" fmla="*/ 664 w 898"/>
                <a:gd name="T57" fmla="*/ 1110 h 1198"/>
                <a:gd name="T58" fmla="*/ 589 w 898"/>
                <a:gd name="T59" fmla="*/ 1163 h 1198"/>
                <a:gd name="T60" fmla="*/ 497 w 898"/>
                <a:gd name="T61" fmla="*/ 1194 h 1198"/>
                <a:gd name="T62" fmla="*/ 399 w 898"/>
                <a:gd name="T63" fmla="*/ 1194 h 1198"/>
                <a:gd name="T64" fmla="*/ 309 w 898"/>
                <a:gd name="T65" fmla="*/ 1163 h 1198"/>
                <a:gd name="T66" fmla="*/ 232 w 898"/>
                <a:gd name="T67" fmla="*/ 1112 h 1198"/>
                <a:gd name="T68" fmla="*/ 170 w 898"/>
                <a:gd name="T69" fmla="*/ 1044 h 1198"/>
                <a:gd name="T70" fmla="*/ 126 w 898"/>
                <a:gd name="T71" fmla="*/ 970 h 1198"/>
                <a:gd name="T72" fmla="*/ 98 w 898"/>
                <a:gd name="T73" fmla="*/ 894 h 1198"/>
                <a:gd name="T74" fmla="*/ 80 w 898"/>
                <a:gd name="T75" fmla="*/ 855 h 1198"/>
                <a:gd name="T76" fmla="*/ 60 w 898"/>
                <a:gd name="T77" fmla="*/ 836 h 1198"/>
                <a:gd name="T78" fmla="*/ 39 w 898"/>
                <a:gd name="T79" fmla="*/ 795 h 1198"/>
                <a:gd name="T80" fmla="*/ 15 w 898"/>
                <a:gd name="T81" fmla="*/ 727 h 1198"/>
                <a:gd name="T82" fmla="*/ 1 w 898"/>
                <a:gd name="T83" fmla="*/ 663 h 1198"/>
                <a:gd name="T84" fmla="*/ 0 w 898"/>
                <a:gd name="T85" fmla="*/ 619 h 1198"/>
                <a:gd name="T86" fmla="*/ 9 w 898"/>
                <a:gd name="T87" fmla="*/ 591 h 1198"/>
                <a:gd name="T88" fmla="*/ 24 w 898"/>
                <a:gd name="T89" fmla="*/ 577 h 1198"/>
                <a:gd name="T90" fmla="*/ 43 w 898"/>
                <a:gd name="T91" fmla="*/ 572 h 1198"/>
                <a:gd name="T92" fmla="*/ 43 w 898"/>
                <a:gd name="T93" fmla="*/ 544 h 1198"/>
                <a:gd name="T94" fmla="*/ 29 w 898"/>
                <a:gd name="T95" fmla="*/ 468 h 1198"/>
                <a:gd name="T96" fmla="*/ 28 w 898"/>
                <a:gd name="T97" fmla="*/ 378 h 1198"/>
                <a:gd name="T98" fmla="*/ 49 w 898"/>
                <a:gd name="T99" fmla="*/ 291 h 1198"/>
                <a:gd name="T100" fmla="*/ 90 w 898"/>
                <a:gd name="T101" fmla="*/ 213 h 1198"/>
                <a:gd name="T102" fmla="*/ 142 w 898"/>
                <a:gd name="T103" fmla="*/ 149 h 1198"/>
                <a:gd name="T104" fmla="*/ 205 w 898"/>
                <a:gd name="T105" fmla="*/ 92 h 1198"/>
                <a:gd name="T106" fmla="*/ 270 w 898"/>
                <a:gd name="T107" fmla="*/ 49 h 1198"/>
                <a:gd name="T108" fmla="*/ 335 w 898"/>
                <a:gd name="T109" fmla="*/ 19 h 1198"/>
                <a:gd name="T110" fmla="*/ 421 w 898"/>
                <a:gd name="T111" fmla="*/ 3 h 1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98" h="1198">
                  <a:moveTo>
                    <a:pt x="466" y="0"/>
                  </a:moveTo>
                  <a:lnTo>
                    <a:pt x="508" y="4"/>
                  </a:lnTo>
                  <a:lnTo>
                    <a:pt x="546" y="11"/>
                  </a:lnTo>
                  <a:lnTo>
                    <a:pt x="581" y="20"/>
                  </a:lnTo>
                  <a:lnTo>
                    <a:pt x="612" y="34"/>
                  </a:lnTo>
                  <a:lnTo>
                    <a:pt x="638" y="47"/>
                  </a:lnTo>
                  <a:lnTo>
                    <a:pt x="668" y="66"/>
                  </a:lnTo>
                  <a:lnTo>
                    <a:pt x="694" y="86"/>
                  </a:lnTo>
                  <a:lnTo>
                    <a:pt x="712" y="105"/>
                  </a:lnTo>
                  <a:lnTo>
                    <a:pt x="727" y="121"/>
                  </a:lnTo>
                  <a:lnTo>
                    <a:pt x="737" y="135"/>
                  </a:lnTo>
                  <a:lnTo>
                    <a:pt x="742" y="143"/>
                  </a:lnTo>
                  <a:lnTo>
                    <a:pt x="745" y="145"/>
                  </a:lnTo>
                  <a:lnTo>
                    <a:pt x="746" y="147"/>
                  </a:lnTo>
                  <a:lnTo>
                    <a:pt x="750" y="147"/>
                  </a:lnTo>
                  <a:lnTo>
                    <a:pt x="757" y="148"/>
                  </a:lnTo>
                  <a:lnTo>
                    <a:pt x="766" y="152"/>
                  </a:lnTo>
                  <a:lnTo>
                    <a:pt x="776" y="156"/>
                  </a:lnTo>
                  <a:lnTo>
                    <a:pt x="788" y="163"/>
                  </a:lnTo>
                  <a:lnTo>
                    <a:pt x="800" y="171"/>
                  </a:lnTo>
                  <a:lnTo>
                    <a:pt x="812" y="182"/>
                  </a:lnTo>
                  <a:lnTo>
                    <a:pt x="824" y="197"/>
                  </a:lnTo>
                  <a:lnTo>
                    <a:pt x="836" y="214"/>
                  </a:lnTo>
                  <a:lnTo>
                    <a:pt x="847" y="236"/>
                  </a:lnTo>
                  <a:lnTo>
                    <a:pt x="856" y="261"/>
                  </a:lnTo>
                  <a:lnTo>
                    <a:pt x="864" y="291"/>
                  </a:lnTo>
                  <a:lnTo>
                    <a:pt x="870" y="324"/>
                  </a:lnTo>
                  <a:lnTo>
                    <a:pt x="872" y="363"/>
                  </a:lnTo>
                  <a:lnTo>
                    <a:pt x="872" y="408"/>
                  </a:lnTo>
                  <a:lnTo>
                    <a:pt x="868" y="459"/>
                  </a:lnTo>
                  <a:lnTo>
                    <a:pt x="860" y="515"/>
                  </a:lnTo>
                  <a:lnTo>
                    <a:pt x="854" y="542"/>
                  </a:lnTo>
                  <a:lnTo>
                    <a:pt x="845" y="572"/>
                  </a:lnTo>
                  <a:lnTo>
                    <a:pt x="855" y="571"/>
                  </a:lnTo>
                  <a:lnTo>
                    <a:pt x="864" y="572"/>
                  </a:lnTo>
                  <a:lnTo>
                    <a:pt x="874" y="576"/>
                  </a:lnTo>
                  <a:lnTo>
                    <a:pt x="882" y="581"/>
                  </a:lnTo>
                  <a:lnTo>
                    <a:pt x="888" y="591"/>
                  </a:lnTo>
                  <a:lnTo>
                    <a:pt x="894" y="603"/>
                  </a:lnTo>
                  <a:lnTo>
                    <a:pt x="898" y="618"/>
                  </a:lnTo>
                  <a:lnTo>
                    <a:pt x="898" y="638"/>
                  </a:lnTo>
                  <a:lnTo>
                    <a:pt x="897" y="662"/>
                  </a:lnTo>
                  <a:lnTo>
                    <a:pt x="891" y="692"/>
                  </a:lnTo>
                  <a:lnTo>
                    <a:pt x="883" y="727"/>
                  </a:lnTo>
                  <a:lnTo>
                    <a:pt x="871" y="764"/>
                  </a:lnTo>
                  <a:lnTo>
                    <a:pt x="859" y="795"/>
                  </a:lnTo>
                  <a:lnTo>
                    <a:pt x="848" y="820"/>
                  </a:lnTo>
                  <a:lnTo>
                    <a:pt x="837" y="836"/>
                  </a:lnTo>
                  <a:lnTo>
                    <a:pt x="827" y="848"/>
                  </a:lnTo>
                  <a:lnTo>
                    <a:pt x="817" y="855"/>
                  </a:lnTo>
                  <a:lnTo>
                    <a:pt x="808" y="856"/>
                  </a:lnTo>
                  <a:lnTo>
                    <a:pt x="800" y="894"/>
                  </a:lnTo>
                  <a:lnTo>
                    <a:pt x="788" y="931"/>
                  </a:lnTo>
                  <a:lnTo>
                    <a:pt x="772" y="969"/>
                  </a:lnTo>
                  <a:lnTo>
                    <a:pt x="750" y="1007"/>
                  </a:lnTo>
                  <a:lnTo>
                    <a:pt x="726" y="1044"/>
                  </a:lnTo>
                  <a:lnTo>
                    <a:pt x="696" y="1078"/>
                  </a:lnTo>
                  <a:lnTo>
                    <a:pt x="664" y="1110"/>
                  </a:lnTo>
                  <a:lnTo>
                    <a:pt x="628" y="1138"/>
                  </a:lnTo>
                  <a:lnTo>
                    <a:pt x="589" y="1163"/>
                  </a:lnTo>
                  <a:lnTo>
                    <a:pt x="544" y="1181"/>
                  </a:lnTo>
                  <a:lnTo>
                    <a:pt x="497" y="1194"/>
                  </a:lnTo>
                  <a:lnTo>
                    <a:pt x="447" y="1198"/>
                  </a:lnTo>
                  <a:lnTo>
                    <a:pt x="399" y="1194"/>
                  </a:lnTo>
                  <a:lnTo>
                    <a:pt x="352" y="1181"/>
                  </a:lnTo>
                  <a:lnTo>
                    <a:pt x="309" y="1163"/>
                  </a:lnTo>
                  <a:lnTo>
                    <a:pt x="269" y="1140"/>
                  </a:lnTo>
                  <a:lnTo>
                    <a:pt x="232" y="1112"/>
                  </a:lnTo>
                  <a:lnTo>
                    <a:pt x="200" y="1079"/>
                  </a:lnTo>
                  <a:lnTo>
                    <a:pt x="170" y="1044"/>
                  </a:lnTo>
                  <a:lnTo>
                    <a:pt x="146" y="1008"/>
                  </a:lnTo>
                  <a:lnTo>
                    <a:pt x="126" y="970"/>
                  </a:lnTo>
                  <a:lnTo>
                    <a:pt x="110" y="931"/>
                  </a:lnTo>
                  <a:lnTo>
                    <a:pt x="98" y="894"/>
                  </a:lnTo>
                  <a:lnTo>
                    <a:pt x="90" y="856"/>
                  </a:lnTo>
                  <a:lnTo>
                    <a:pt x="80" y="855"/>
                  </a:lnTo>
                  <a:lnTo>
                    <a:pt x="71" y="848"/>
                  </a:lnTo>
                  <a:lnTo>
                    <a:pt x="60" y="836"/>
                  </a:lnTo>
                  <a:lnTo>
                    <a:pt x="49" y="820"/>
                  </a:lnTo>
                  <a:lnTo>
                    <a:pt x="39" y="795"/>
                  </a:lnTo>
                  <a:lnTo>
                    <a:pt x="27" y="766"/>
                  </a:lnTo>
                  <a:lnTo>
                    <a:pt x="15" y="727"/>
                  </a:lnTo>
                  <a:lnTo>
                    <a:pt x="6" y="693"/>
                  </a:lnTo>
                  <a:lnTo>
                    <a:pt x="1" y="663"/>
                  </a:lnTo>
                  <a:lnTo>
                    <a:pt x="0" y="639"/>
                  </a:lnTo>
                  <a:lnTo>
                    <a:pt x="0" y="619"/>
                  </a:lnTo>
                  <a:lnTo>
                    <a:pt x="4" y="603"/>
                  </a:lnTo>
                  <a:lnTo>
                    <a:pt x="9" y="591"/>
                  </a:lnTo>
                  <a:lnTo>
                    <a:pt x="16" y="583"/>
                  </a:lnTo>
                  <a:lnTo>
                    <a:pt x="24" y="577"/>
                  </a:lnTo>
                  <a:lnTo>
                    <a:pt x="33" y="573"/>
                  </a:lnTo>
                  <a:lnTo>
                    <a:pt x="43" y="572"/>
                  </a:lnTo>
                  <a:lnTo>
                    <a:pt x="52" y="572"/>
                  </a:lnTo>
                  <a:lnTo>
                    <a:pt x="43" y="544"/>
                  </a:lnTo>
                  <a:lnTo>
                    <a:pt x="37" y="515"/>
                  </a:lnTo>
                  <a:lnTo>
                    <a:pt x="29" y="468"/>
                  </a:lnTo>
                  <a:lnTo>
                    <a:pt x="25" y="423"/>
                  </a:lnTo>
                  <a:lnTo>
                    <a:pt x="28" y="378"/>
                  </a:lnTo>
                  <a:lnTo>
                    <a:pt x="36" y="335"/>
                  </a:lnTo>
                  <a:lnTo>
                    <a:pt x="49" y="291"/>
                  </a:lnTo>
                  <a:lnTo>
                    <a:pt x="67" y="250"/>
                  </a:lnTo>
                  <a:lnTo>
                    <a:pt x="90" y="213"/>
                  </a:lnTo>
                  <a:lnTo>
                    <a:pt x="114" y="179"/>
                  </a:lnTo>
                  <a:lnTo>
                    <a:pt x="142" y="149"/>
                  </a:lnTo>
                  <a:lnTo>
                    <a:pt x="173" y="118"/>
                  </a:lnTo>
                  <a:lnTo>
                    <a:pt x="205" y="92"/>
                  </a:lnTo>
                  <a:lnTo>
                    <a:pt x="240" y="67"/>
                  </a:lnTo>
                  <a:lnTo>
                    <a:pt x="270" y="49"/>
                  </a:lnTo>
                  <a:lnTo>
                    <a:pt x="301" y="32"/>
                  </a:lnTo>
                  <a:lnTo>
                    <a:pt x="335" y="19"/>
                  </a:lnTo>
                  <a:lnTo>
                    <a:pt x="376" y="8"/>
                  </a:lnTo>
                  <a:lnTo>
                    <a:pt x="421" y="3"/>
                  </a:lnTo>
                  <a:lnTo>
                    <a:pt x="4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78">
              <a:extLst>
                <a:ext uri="{FF2B5EF4-FFF2-40B4-BE49-F238E27FC236}">
                  <a16:creationId xmlns:a16="http://schemas.microsoft.com/office/drawing/2014/main" id="{4834884C-4EF8-467D-A422-9832F79D8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" y="3394"/>
              <a:ext cx="356" cy="476"/>
            </a:xfrm>
            <a:custGeom>
              <a:avLst/>
              <a:gdLst>
                <a:gd name="T0" fmla="*/ 591 w 1070"/>
                <a:gd name="T1" fmla="*/ 2 h 1428"/>
                <a:gd name="T2" fmla="*/ 668 w 1070"/>
                <a:gd name="T3" fmla="*/ 16 h 1428"/>
                <a:gd name="T4" fmla="*/ 732 w 1070"/>
                <a:gd name="T5" fmla="*/ 42 h 1428"/>
                <a:gd name="T6" fmla="*/ 792 w 1070"/>
                <a:gd name="T7" fmla="*/ 77 h 1428"/>
                <a:gd name="T8" fmla="*/ 840 w 1070"/>
                <a:gd name="T9" fmla="*/ 116 h 1428"/>
                <a:gd name="T10" fmla="*/ 871 w 1070"/>
                <a:gd name="T11" fmla="*/ 151 h 1428"/>
                <a:gd name="T12" fmla="*/ 884 w 1070"/>
                <a:gd name="T13" fmla="*/ 171 h 1428"/>
                <a:gd name="T14" fmla="*/ 887 w 1070"/>
                <a:gd name="T15" fmla="*/ 174 h 1428"/>
                <a:gd name="T16" fmla="*/ 899 w 1070"/>
                <a:gd name="T17" fmla="*/ 177 h 1428"/>
                <a:gd name="T18" fmla="*/ 918 w 1070"/>
                <a:gd name="T19" fmla="*/ 182 h 1428"/>
                <a:gd name="T20" fmla="*/ 942 w 1070"/>
                <a:gd name="T21" fmla="*/ 197 h 1428"/>
                <a:gd name="T22" fmla="*/ 969 w 1070"/>
                <a:gd name="T23" fmla="*/ 220 h 1428"/>
                <a:gd name="T24" fmla="*/ 995 w 1070"/>
                <a:gd name="T25" fmla="*/ 253 h 1428"/>
                <a:gd name="T26" fmla="*/ 1018 w 1070"/>
                <a:gd name="T27" fmla="*/ 302 h 1428"/>
                <a:gd name="T28" fmla="*/ 1032 w 1070"/>
                <a:gd name="T29" fmla="*/ 365 h 1428"/>
                <a:gd name="T30" fmla="*/ 1039 w 1070"/>
                <a:gd name="T31" fmla="*/ 448 h 1428"/>
                <a:gd name="T32" fmla="*/ 1034 w 1070"/>
                <a:gd name="T33" fmla="*/ 552 h 1428"/>
                <a:gd name="T34" fmla="*/ 1016 w 1070"/>
                <a:gd name="T35" fmla="*/ 646 h 1428"/>
                <a:gd name="T36" fmla="*/ 1018 w 1070"/>
                <a:gd name="T37" fmla="*/ 680 h 1428"/>
                <a:gd name="T38" fmla="*/ 1038 w 1070"/>
                <a:gd name="T39" fmla="*/ 684 h 1428"/>
                <a:gd name="T40" fmla="*/ 1055 w 1070"/>
                <a:gd name="T41" fmla="*/ 699 h 1428"/>
                <a:gd name="T42" fmla="*/ 1066 w 1070"/>
                <a:gd name="T43" fmla="*/ 724 h 1428"/>
                <a:gd name="T44" fmla="*/ 1070 w 1070"/>
                <a:gd name="T45" fmla="*/ 766 h 1428"/>
                <a:gd name="T46" fmla="*/ 1061 w 1070"/>
                <a:gd name="T47" fmla="*/ 827 h 1428"/>
                <a:gd name="T48" fmla="*/ 1039 w 1070"/>
                <a:gd name="T49" fmla="*/ 906 h 1428"/>
                <a:gd name="T50" fmla="*/ 1014 w 1070"/>
                <a:gd name="T51" fmla="*/ 966 h 1428"/>
                <a:gd name="T52" fmla="*/ 992 w 1070"/>
                <a:gd name="T53" fmla="*/ 1001 h 1428"/>
                <a:gd name="T54" fmla="*/ 970 w 1070"/>
                <a:gd name="T55" fmla="*/ 1018 h 1428"/>
                <a:gd name="T56" fmla="*/ 953 w 1070"/>
                <a:gd name="T57" fmla="*/ 1061 h 1428"/>
                <a:gd name="T58" fmla="*/ 923 w 1070"/>
                <a:gd name="T59" fmla="*/ 1143 h 1428"/>
                <a:gd name="T60" fmla="*/ 878 w 1070"/>
                <a:gd name="T61" fmla="*/ 1223 h 1428"/>
                <a:gd name="T62" fmla="*/ 816 w 1070"/>
                <a:gd name="T63" fmla="*/ 1299 h 1428"/>
                <a:gd name="T64" fmla="*/ 739 w 1070"/>
                <a:gd name="T65" fmla="*/ 1362 h 1428"/>
                <a:gd name="T66" fmla="*/ 649 w 1070"/>
                <a:gd name="T67" fmla="*/ 1408 h 1428"/>
                <a:gd name="T68" fmla="*/ 558 w 1070"/>
                <a:gd name="T69" fmla="*/ 1427 h 1428"/>
                <a:gd name="T70" fmla="*/ 465 w 1070"/>
                <a:gd name="T71" fmla="*/ 1421 h 1428"/>
                <a:gd name="T72" fmla="*/ 372 w 1070"/>
                <a:gd name="T73" fmla="*/ 1389 h 1428"/>
                <a:gd name="T74" fmla="*/ 287 w 1070"/>
                <a:gd name="T75" fmla="*/ 1334 h 1428"/>
                <a:gd name="T76" fmla="*/ 219 w 1070"/>
                <a:gd name="T77" fmla="*/ 1264 h 1428"/>
                <a:gd name="T78" fmla="*/ 165 w 1070"/>
                <a:gd name="T79" fmla="*/ 1184 h 1428"/>
                <a:gd name="T80" fmla="*/ 127 w 1070"/>
                <a:gd name="T81" fmla="*/ 1102 h 1428"/>
                <a:gd name="T82" fmla="*/ 107 w 1070"/>
                <a:gd name="T83" fmla="*/ 1022 h 1428"/>
                <a:gd name="T84" fmla="*/ 88 w 1070"/>
                <a:gd name="T85" fmla="*/ 1012 h 1428"/>
                <a:gd name="T86" fmla="*/ 66 w 1070"/>
                <a:gd name="T87" fmla="*/ 988 h 1428"/>
                <a:gd name="T88" fmla="*/ 43 w 1070"/>
                <a:gd name="T89" fmla="*/ 941 h 1428"/>
                <a:gd name="T90" fmla="*/ 19 w 1070"/>
                <a:gd name="T91" fmla="*/ 866 h 1428"/>
                <a:gd name="T92" fmla="*/ 2 w 1070"/>
                <a:gd name="T93" fmla="*/ 794 h 1428"/>
                <a:gd name="T94" fmla="*/ 0 w 1070"/>
                <a:gd name="T95" fmla="*/ 744 h 1428"/>
                <a:gd name="T96" fmla="*/ 8 w 1070"/>
                <a:gd name="T97" fmla="*/ 711 h 1428"/>
                <a:gd name="T98" fmla="*/ 23 w 1070"/>
                <a:gd name="T99" fmla="*/ 691 h 1428"/>
                <a:gd name="T100" fmla="*/ 41 w 1070"/>
                <a:gd name="T101" fmla="*/ 683 h 1428"/>
                <a:gd name="T102" fmla="*/ 63 w 1070"/>
                <a:gd name="T103" fmla="*/ 681 h 1428"/>
                <a:gd name="T104" fmla="*/ 45 w 1070"/>
                <a:gd name="T105" fmla="*/ 614 h 1428"/>
                <a:gd name="T106" fmla="*/ 32 w 1070"/>
                <a:gd name="T107" fmla="*/ 504 h 1428"/>
                <a:gd name="T108" fmla="*/ 44 w 1070"/>
                <a:gd name="T109" fmla="*/ 399 h 1428"/>
                <a:gd name="T110" fmla="*/ 74 w 1070"/>
                <a:gd name="T111" fmla="*/ 313 h 1428"/>
                <a:gd name="T112" fmla="*/ 117 w 1070"/>
                <a:gd name="T113" fmla="*/ 238 h 1428"/>
                <a:gd name="T114" fmla="*/ 170 w 1070"/>
                <a:gd name="T115" fmla="*/ 177 h 1428"/>
                <a:gd name="T116" fmla="*/ 246 w 1070"/>
                <a:gd name="T117" fmla="*/ 109 h 1428"/>
                <a:gd name="T118" fmla="*/ 321 w 1070"/>
                <a:gd name="T119" fmla="*/ 58 h 1428"/>
                <a:gd name="T120" fmla="*/ 399 w 1070"/>
                <a:gd name="T121" fmla="*/ 22 h 1428"/>
                <a:gd name="T122" fmla="*/ 466 w 1070"/>
                <a:gd name="T123" fmla="*/ 6 h 1428"/>
                <a:gd name="T124" fmla="*/ 548 w 1070"/>
                <a:gd name="T125" fmla="*/ 0 h 1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70" h="1428">
                  <a:moveTo>
                    <a:pt x="548" y="0"/>
                  </a:moveTo>
                  <a:lnTo>
                    <a:pt x="591" y="2"/>
                  </a:lnTo>
                  <a:lnTo>
                    <a:pt x="632" y="8"/>
                  </a:lnTo>
                  <a:lnTo>
                    <a:pt x="668" y="16"/>
                  </a:lnTo>
                  <a:lnTo>
                    <a:pt x="703" y="29"/>
                  </a:lnTo>
                  <a:lnTo>
                    <a:pt x="732" y="42"/>
                  </a:lnTo>
                  <a:lnTo>
                    <a:pt x="761" y="57"/>
                  </a:lnTo>
                  <a:lnTo>
                    <a:pt x="792" y="77"/>
                  </a:lnTo>
                  <a:lnTo>
                    <a:pt x="819" y="97"/>
                  </a:lnTo>
                  <a:lnTo>
                    <a:pt x="840" y="116"/>
                  </a:lnTo>
                  <a:lnTo>
                    <a:pt x="858" y="135"/>
                  </a:lnTo>
                  <a:lnTo>
                    <a:pt x="871" y="151"/>
                  </a:lnTo>
                  <a:lnTo>
                    <a:pt x="879" y="163"/>
                  </a:lnTo>
                  <a:lnTo>
                    <a:pt x="884" y="171"/>
                  </a:lnTo>
                  <a:lnTo>
                    <a:pt x="886" y="174"/>
                  </a:lnTo>
                  <a:lnTo>
                    <a:pt x="887" y="174"/>
                  </a:lnTo>
                  <a:lnTo>
                    <a:pt x="892" y="175"/>
                  </a:lnTo>
                  <a:lnTo>
                    <a:pt x="899" y="177"/>
                  </a:lnTo>
                  <a:lnTo>
                    <a:pt x="907" y="179"/>
                  </a:lnTo>
                  <a:lnTo>
                    <a:pt x="918" y="182"/>
                  </a:lnTo>
                  <a:lnTo>
                    <a:pt x="930" y="189"/>
                  </a:lnTo>
                  <a:lnTo>
                    <a:pt x="942" y="197"/>
                  </a:lnTo>
                  <a:lnTo>
                    <a:pt x="956" y="206"/>
                  </a:lnTo>
                  <a:lnTo>
                    <a:pt x="969" y="220"/>
                  </a:lnTo>
                  <a:lnTo>
                    <a:pt x="983" y="234"/>
                  </a:lnTo>
                  <a:lnTo>
                    <a:pt x="995" y="253"/>
                  </a:lnTo>
                  <a:lnTo>
                    <a:pt x="1007" y="275"/>
                  </a:lnTo>
                  <a:lnTo>
                    <a:pt x="1018" y="302"/>
                  </a:lnTo>
                  <a:lnTo>
                    <a:pt x="1026" y="331"/>
                  </a:lnTo>
                  <a:lnTo>
                    <a:pt x="1032" y="365"/>
                  </a:lnTo>
                  <a:lnTo>
                    <a:pt x="1038" y="404"/>
                  </a:lnTo>
                  <a:lnTo>
                    <a:pt x="1039" y="448"/>
                  </a:lnTo>
                  <a:lnTo>
                    <a:pt x="1038" y="498"/>
                  </a:lnTo>
                  <a:lnTo>
                    <a:pt x="1034" y="552"/>
                  </a:lnTo>
                  <a:lnTo>
                    <a:pt x="1024" y="614"/>
                  </a:lnTo>
                  <a:lnTo>
                    <a:pt x="1016" y="646"/>
                  </a:lnTo>
                  <a:lnTo>
                    <a:pt x="1007" y="681"/>
                  </a:lnTo>
                  <a:lnTo>
                    <a:pt x="1018" y="680"/>
                  </a:lnTo>
                  <a:lnTo>
                    <a:pt x="1027" y="681"/>
                  </a:lnTo>
                  <a:lnTo>
                    <a:pt x="1038" y="684"/>
                  </a:lnTo>
                  <a:lnTo>
                    <a:pt x="1047" y="689"/>
                  </a:lnTo>
                  <a:lnTo>
                    <a:pt x="1055" y="699"/>
                  </a:lnTo>
                  <a:lnTo>
                    <a:pt x="1062" y="709"/>
                  </a:lnTo>
                  <a:lnTo>
                    <a:pt x="1066" y="724"/>
                  </a:lnTo>
                  <a:lnTo>
                    <a:pt x="1069" y="743"/>
                  </a:lnTo>
                  <a:lnTo>
                    <a:pt x="1070" y="766"/>
                  </a:lnTo>
                  <a:lnTo>
                    <a:pt x="1067" y="794"/>
                  </a:lnTo>
                  <a:lnTo>
                    <a:pt x="1061" y="827"/>
                  </a:lnTo>
                  <a:lnTo>
                    <a:pt x="1051" y="864"/>
                  </a:lnTo>
                  <a:lnTo>
                    <a:pt x="1039" y="906"/>
                  </a:lnTo>
                  <a:lnTo>
                    <a:pt x="1026" y="940"/>
                  </a:lnTo>
                  <a:lnTo>
                    <a:pt x="1014" y="966"/>
                  </a:lnTo>
                  <a:lnTo>
                    <a:pt x="1003" y="987"/>
                  </a:lnTo>
                  <a:lnTo>
                    <a:pt x="992" y="1001"/>
                  </a:lnTo>
                  <a:lnTo>
                    <a:pt x="981" y="1012"/>
                  </a:lnTo>
                  <a:lnTo>
                    <a:pt x="970" y="1018"/>
                  </a:lnTo>
                  <a:lnTo>
                    <a:pt x="962" y="1020"/>
                  </a:lnTo>
                  <a:lnTo>
                    <a:pt x="953" y="1061"/>
                  </a:lnTo>
                  <a:lnTo>
                    <a:pt x="941" y="1101"/>
                  </a:lnTo>
                  <a:lnTo>
                    <a:pt x="923" y="1143"/>
                  </a:lnTo>
                  <a:lnTo>
                    <a:pt x="903" y="1183"/>
                  </a:lnTo>
                  <a:lnTo>
                    <a:pt x="878" y="1223"/>
                  </a:lnTo>
                  <a:lnTo>
                    <a:pt x="848" y="1262"/>
                  </a:lnTo>
                  <a:lnTo>
                    <a:pt x="816" y="1299"/>
                  </a:lnTo>
                  <a:lnTo>
                    <a:pt x="780" y="1332"/>
                  </a:lnTo>
                  <a:lnTo>
                    <a:pt x="739" y="1362"/>
                  </a:lnTo>
                  <a:lnTo>
                    <a:pt x="695" y="1388"/>
                  </a:lnTo>
                  <a:lnTo>
                    <a:pt x="649" y="1408"/>
                  </a:lnTo>
                  <a:lnTo>
                    <a:pt x="603" y="1421"/>
                  </a:lnTo>
                  <a:lnTo>
                    <a:pt x="558" y="1427"/>
                  </a:lnTo>
                  <a:lnTo>
                    <a:pt x="511" y="1428"/>
                  </a:lnTo>
                  <a:lnTo>
                    <a:pt x="465" y="1421"/>
                  </a:lnTo>
                  <a:lnTo>
                    <a:pt x="419" y="1408"/>
                  </a:lnTo>
                  <a:lnTo>
                    <a:pt x="372" y="1389"/>
                  </a:lnTo>
                  <a:lnTo>
                    <a:pt x="328" y="1363"/>
                  </a:lnTo>
                  <a:lnTo>
                    <a:pt x="287" y="1334"/>
                  </a:lnTo>
                  <a:lnTo>
                    <a:pt x="251" y="1300"/>
                  </a:lnTo>
                  <a:lnTo>
                    <a:pt x="219" y="1264"/>
                  </a:lnTo>
                  <a:lnTo>
                    <a:pt x="189" y="1225"/>
                  </a:lnTo>
                  <a:lnTo>
                    <a:pt x="165" y="1184"/>
                  </a:lnTo>
                  <a:lnTo>
                    <a:pt x="145" y="1144"/>
                  </a:lnTo>
                  <a:lnTo>
                    <a:pt x="127" y="1102"/>
                  </a:lnTo>
                  <a:lnTo>
                    <a:pt x="115" y="1061"/>
                  </a:lnTo>
                  <a:lnTo>
                    <a:pt x="107" y="1022"/>
                  </a:lnTo>
                  <a:lnTo>
                    <a:pt x="98" y="1019"/>
                  </a:lnTo>
                  <a:lnTo>
                    <a:pt x="88" y="1012"/>
                  </a:lnTo>
                  <a:lnTo>
                    <a:pt x="78" y="1003"/>
                  </a:lnTo>
                  <a:lnTo>
                    <a:pt x="66" y="988"/>
                  </a:lnTo>
                  <a:lnTo>
                    <a:pt x="55" y="966"/>
                  </a:lnTo>
                  <a:lnTo>
                    <a:pt x="43" y="941"/>
                  </a:lnTo>
                  <a:lnTo>
                    <a:pt x="31" y="907"/>
                  </a:lnTo>
                  <a:lnTo>
                    <a:pt x="19" y="866"/>
                  </a:lnTo>
                  <a:lnTo>
                    <a:pt x="8" y="828"/>
                  </a:lnTo>
                  <a:lnTo>
                    <a:pt x="2" y="794"/>
                  </a:lnTo>
                  <a:lnTo>
                    <a:pt x="0" y="767"/>
                  </a:lnTo>
                  <a:lnTo>
                    <a:pt x="0" y="744"/>
                  </a:lnTo>
                  <a:lnTo>
                    <a:pt x="2" y="726"/>
                  </a:lnTo>
                  <a:lnTo>
                    <a:pt x="8" y="711"/>
                  </a:lnTo>
                  <a:lnTo>
                    <a:pt x="15" y="700"/>
                  </a:lnTo>
                  <a:lnTo>
                    <a:pt x="23" y="691"/>
                  </a:lnTo>
                  <a:lnTo>
                    <a:pt x="32" y="685"/>
                  </a:lnTo>
                  <a:lnTo>
                    <a:pt x="41" y="683"/>
                  </a:lnTo>
                  <a:lnTo>
                    <a:pt x="52" y="681"/>
                  </a:lnTo>
                  <a:lnTo>
                    <a:pt x="63" y="681"/>
                  </a:lnTo>
                  <a:lnTo>
                    <a:pt x="52" y="648"/>
                  </a:lnTo>
                  <a:lnTo>
                    <a:pt x="45" y="614"/>
                  </a:lnTo>
                  <a:lnTo>
                    <a:pt x="36" y="557"/>
                  </a:lnTo>
                  <a:lnTo>
                    <a:pt x="32" y="504"/>
                  </a:lnTo>
                  <a:lnTo>
                    <a:pt x="35" y="450"/>
                  </a:lnTo>
                  <a:lnTo>
                    <a:pt x="44" y="399"/>
                  </a:lnTo>
                  <a:lnTo>
                    <a:pt x="58" y="354"/>
                  </a:lnTo>
                  <a:lnTo>
                    <a:pt x="74" y="313"/>
                  </a:lnTo>
                  <a:lnTo>
                    <a:pt x="94" y="275"/>
                  </a:lnTo>
                  <a:lnTo>
                    <a:pt x="117" y="238"/>
                  </a:lnTo>
                  <a:lnTo>
                    <a:pt x="142" y="206"/>
                  </a:lnTo>
                  <a:lnTo>
                    <a:pt x="170" y="177"/>
                  </a:lnTo>
                  <a:lnTo>
                    <a:pt x="207" y="142"/>
                  </a:lnTo>
                  <a:lnTo>
                    <a:pt x="246" y="109"/>
                  </a:lnTo>
                  <a:lnTo>
                    <a:pt x="286" y="81"/>
                  </a:lnTo>
                  <a:lnTo>
                    <a:pt x="321" y="58"/>
                  </a:lnTo>
                  <a:lnTo>
                    <a:pt x="359" y="38"/>
                  </a:lnTo>
                  <a:lnTo>
                    <a:pt x="399" y="22"/>
                  </a:lnTo>
                  <a:lnTo>
                    <a:pt x="431" y="12"/>
                  </a:lnTo>
                  <a:lnTo>
                    <a:pt x="466" y="6"/>
                  </a:lnTo>
                  <a:lnTo>
                    <a:pt x="503" y="2"/>
                  </a:lnTo>
                  <a:lnTo>
                    <a:pt x="5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" name="Group 281">
            <a:extLst>
              <a:ext uri="{FF2B5EF4-FFF2-40B4-BE49-F238E27FC236}">
                <a16:creationId xmlns:a16="http://schemas.microsoft.com/office/drawing/2014/main" id="{0E7AA266-1D5C-4566-92CB-089CFCD76F1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569746" y="4405449"/>
            <a:ext cx="654540" cy="391859"/>
            <a:chOff x="502" y="1554"/>
            <a:chExt cx="907" cy="543"/>
          </a:xfrm>
          <a:solidFill>
            <a:schemeClr val="bg1"/>
          </a:solidFill>
        </p:grpSpPr>
        <p:sp>
          <p:nvSpPr>
            <p:cNvPr id="38" name="Freeform 283">
              <a:extLst>
                <a:ext uri="{FF2B5EF4-FFF2-40B4-BE49-F238E27FC236}">
                  <a16:creationId xmlns:a16="http://schemas.microsoft.com/office/drawing/2014/main" id="{D871C0C9-0493-49D8-BDEB-ECDCD35064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2" y="1554"/>
              <a:ext cx="207" cy="266"/>
            </a:xfrm>
            <a:custGeom>
              <a:avLst/>
              <a:gdLst>
                <a:gd name="T0" fmla="*/ 414 w 828"/>
                <a:gd name="T1" fmla="*/ 0 h 1062"/>
                <a:gd name="T2" fmla="*/ 429 w 828"/>
                <a:gd name="T3" fmla="*/ 0 h 1062"/>
                <a:gd name="T4" fmla="*/ 458 w 828"/>
                <a:gd name="T5" fmla="*/ 2 h 1062"/>
                <a:gd name="T6" fmla="*/ 495 w 828"/>
                <a:gd name="T7" fmla="*/ 7 h 1062"/>
                <a:gd name="T8" fmla="*/ 539 w 828"/>
                <a:gd name="T9" fmla="*/ 16 h 1062"/>
                <a:gd name="T10" fmla="*/ 588 w 828"/>
                <a:gd name="T11" fmla="*/ 32 h 1062"/>
                <a:gd name="T12" fmla="*/ 637 w 828"/>
                <a:gd name="T13" fmla="*/ 58 h 1062"/>
                <a:gd name="T14" fmla="*/ 686 w 828"/>
                <a:gd name="T15" fmla="*/ 93 h 1062"/>
                <a:gd name="T16" fmla="*/ 731 w 828"/>
                <a:gd name="T17" fmla="*/ 139 h 1062"/>
                <a:gd name="T18" fmla="*/ 770 w 828"/>
                <a:gd name="T19" fmla="*/ 200 h 1062"/>
                <a:gd name="T20" fmla="*/ 800 w 828"/>
                <a:gd name="T21" fmla="*/ 275 h 1062"/>
                <a:gd name="T22" fmla="*/ 820 w 828"/>
                <a:gd name="T23" fmla="*/ 367 h 1062"/>
                <a:gd name="T24" fmla="*/ 824 w 828"/>
                <a:gd name="T25" fmla="*/ 423 h 1062"/>
                <a:gd name="T26" fmla="*/ 826 w 828"/>
                <a:gd name="T27" fmla="*/ 440 h 1062"/>
                <a:gd name="T28" fmla="*/ 827 w 828"/>
                <a:gd name="T29" fmla="*/ 471 h 1062"/>
                <a:gd name="T30" fmla="*/ 828 w 828"/>
                <a:gd name="T31" fmla="*/ 514 h 1062"/>
                <a:gd name="T32" fmla="*/ 826 w 828"/>
                <a:gd name="T33" fmla="*/ 567 h 1062"/>
                <a:gd name="T34" fmla="*/ 820 w 828"/>
                <a:gd name="T35" fmla="*/ 626 h 1062"/>
                <a:gd name="T36" fmla="*/ 810 w 828"/>
                <a:gd name="T37" fmla="*/ 690 h 1062"/>
                <a:gd name="T38" fmla="*/ 795 w 828"/>
                <a:gd name="T39" fmla="*/ 756 h 1062"/>
                <a:gd name="T40" fmla="*/ 772 w 828"/>
                <a:gd name="T41" fmla="*/ 821 h 1062"/>
                <a:gd name="T42" fmla="*/ 740 w 828"/>
                <a:gd name="T43" fmla="*/ 884 h 1062"/>
                <a:gd name="T44" fmla="*/ 699 w 828"/>
                <a:gd name="T45" fmla="*/ 941 h 1062"/>
                <a:gd name="T46" fmla="*/ 647 w 828"/>
                <a:gd name="T47" fmla="*/ 989 h 1062"/>
                <a:gd name="T48" fmla="*/ 584 w 828"/>
                <a:gd name="T49" fmla="*/ 1028 h 1062"/>
                <a:gd name="T50" fmla="*/ 507 w 828"/>
                <a:gd name="T51" fmla="*/ 1052 h 1062"/>
                <a:gd name="T52" fmla="*/ 417 w 828"/>
                <a:gd name="T53" fmla="*/ 1062 h 1062"/>
                <a:gd name="T54" fmla="*/ 363 w 828"/>
                <a:gd name="T55" fmla="*/ 1060 h 1062"/>
                <a:gd name="T56" fmla="*/ 280 w 828"/>
                <a:gd name="T57" fmla="*/ 1042 h 1062"/>
                <a:gd name="T58" fmla="*/ 210 w 828"/>
                <a:gd name="T59" fmla="*/ 1010 h 1062"/>
                <a:gd name="T60" fmla="*/ 152 w 828"/>
                <a:gd name="T61" fmla="*/ 966 h 1062"/>
                <a:gd name="T62" fmla="*/ 107 w 828"/>
                <a:gd name="T63" fmla="*/ 913 h 1062"/>
                <a:gd name="T64" fmla="*/ 71 w 828"/>
                <a:gd name="T65" fmla="*/ 854 h 1062"/>
                <a:gd name="T66" fmla="*/ 44 w 828"/>
                <a:gd name="T67" fmla="*/ 789 h 1062"/>
                <a:gd name="T68" fmla="*/ 24 w 828"/>
                <a:gd name="T69" fmla="*/ 724 h 1062"/>
                <a:gd name="T70" fmla="*/ 11 w 828"/>
                <a:gd name="T71" fmla="*/ 658 h 1062"/>
                <a:gd name="T72" fmla="*/ 4 w 828"/>
                <a:gd name="T73" fmla="*/ 596 h 1062"/>
                <a:gd name="T74" fmla="*/ 0 w 828"/>
                <a:gd name="T75" fmla="*/ 540 h 1062"/>
                <a:gd name="T76" fmla="*/ 0 w 828"/>
                <a:gd name="T77" fmla="*/ 492 h 1062"/>
                <a:gd name="T78" fmla="*/ 1 w 828"/>
                <a:gd name="T79" fmla="*/ 454 h 1062"/>
                <a:gd name="T80" fmla="*/ 2 w 828"/>
                <a:gd name="T81" fmla="*/ 430 h 1062"/>
                <a:gd name="T82" fmla="*/ 3 w 828"/>
                <a:gd name="T83" fmla="*/ 421 h 1062"/>
                <a:gd name="T84" fmla="*/ 15 w 828"/>
                <a:gd name="T85" fmla="*/ 319 h 1062"/>
                <a:gd name="T86" fmla="*/ 41 w 828"/>
                <a:gd name="T87" fmla="*/ 235 h 1062"/>
                <a:gd name="T88" fmla="*/ 76 w 828"/>
                <a:gd name="T89" fmla="*/ 168 h 1062"/>
                <a:gd name="T90" fmla="*/ 119 w 828"/>
                <a:gd name="T91" fmla="*/ 114 h 1062"/>
                <a:gd name="T92" fmla="*/ 166 w 828"/>
                <a:gd name="T93" fmla="*/ 74 h 1062"/>
                <a:gd name="T94" fmla="*/ 216 w 828"/>
                <a:gd name="T95" fmla="*/ 44 h 1062"/>
                <a:gd name="T96" fmla="*/ 265 w 828"/>
                <a:gd name="T97" fmla="*/ 24 h 1062"/>
                <a:gd name="T98" fmla="*/ 312 w 828"/>
                <a:gd name="T99" fmla="*/ 10 h 1062"/>
                <a:gd name="T100" fmla="*/ 352 w 828"/>
                <a:gd name="T101" fmla="*/ 4 h 1062"/>
                <a:gd name="T102" fmla="*/ 385 w 828"/>
                <a:gd name="T103" fmla="*/ 0 h 1062"/>
                <a:gd name="T104" fmla="*/ 407 w 828"/>
                <a:gd name="T105" fmla="*/ 0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28" h="1062">
                  <a:moveTo>
                    <a:pt x="407" y="0"/>
                  </a:moveTo>
                  <a:lnTo>
                    <a:pt x="414" y="0"/>
                  </a:lnTo>
                  <a:lnTo>
                    <a:pt x="421" y="0"/>
                  </a:lnTo>
                  <a:lnTo>
                    <a:pt x="429" y="0"/>
                  </a:lnTo>
                  <a:lnTo>
                    <a:pt x="443" y="0"/>
                  </a:lnTo>
                  <a:lnTo>
                    <a:pt x="458" y="2"/>
                  </a:lnTo>
                  <a:lnTo>
                    <a:pt x="476" y="4"/>
                  </a:lnTo>
                  <a:lnTo>
                    <a:pt x="495" y="7"/>
                  </a:lnTo>
                  <a:lnTo>
                    <a:pt x="516" y="10"/>
                  </a:lnTo>
                  <a:lnTo>
                    <a:pt x="539" y="16"/>
                  </a:lnTo>
                  <a:lnTo>
                    <a:pt x="562" y="24"/>
                  </a:lnTo>
                  <a:lnTo>
                    <a:pt x="588" y="32"/>
                  </a:lnTo>
                  <a:lnTo>
                    <a:pt x="612" y="44"/>
                  </a:lnTo>
                  <a:lnTo>
                    <a:pt x="637" y="58"/>
                  </a:lnTo>
                  <a:lnTo>
                    <a:pt x="662" y="74"/>
                  </a:lnTo>
                  <a:lnTo>
                    <a:pt x="686" y="93"/>
                  </a:lnTo>
                  <a:lnTo>
                    <a:pt x="709" y="114"/>
                  </a:lnTo>
                  <a:lnTo>
                    <a:pt x="731" y="139"/>
                  </a:lnTo>
                  <a:lnTo>
                    <a:pt x="752" y="168"/>
                  </a:lnTo>
                  <a:lnTo>
                    <a:pt x="770" y="200"/>
                  </a:lnTo>
                  <a:lnTo>
                    <a:pt x="787" y="235"/>
                  </a:lnTo>
                  <a:lnTo>
                    <a:pt x="800" y="275"/>
                  </a:lnTo>
                  <a:lnTo>
                    <a:pt x="811" y="319"/>
                  </a:lnTo>
                  <a:lnTo>
                    <a:pt x="820" y="367"/>
                  </a:lnTo>
                  <a:lnTo>
                    <a:pt x="824" y="421"/>
                  </a:lnTo>
                  <a:lnTo>
                    <a:pt x="824" y="423"/>
                  </a:lnTo>
                  <a:lnTo>
                    <a:pt x="824" y="429"/>
                  </a:lnTo>
                  <a:lnTo>
                    <a:pt x="826" y="440"/>
                  </a:lnTo>
                  <a:lnTo>
                    <a:pt x="827" y="453"/>
                  </a:lnTo>
                  <a:lnTo>
                    <a:pt x="827" y="471"/>
                  </a:lnTo>
                  <a:lnTo>
                    <a:pt x="828" y="492"/>
                  </a:lnTo>
                  <a:lnTo>
                    <a:pt x="828" y="514"/>
                  </a:lnTo>
                  <a:lnTo>
                    <a:pt x="827" y="539"/>
                  </a:lnTo>
                  <a:lnTo>
                    <a:pt x="826" y="567"/>
                  </a:lnTo>
                  <a:lnTo>
                    <a:pt x="823" y="596"/>
                  </a:lnTo>
                  <a:lnTo>
                    <a:pt x="820" y="626"/>
                  </a:lnTo>
                  <a:lnTo>
                    <a:pt x="816" y="658"/>
                  </a:lnTo>
                  <a:lnTo>
                    <a:pt x="810" y="690"/>
                  </a:lnTo>
                  <a:lnTo>
                    <a:pt x="804" y="723"/>
                  </a:lnTo>
                  <a:lnTo>
                    <a:pt x="795" y="756"/>
                  </a:lnTo>
                  <a:lnTo>
                    <a:pt x="784" y="789"/>
                  </a:lnTo>
                  <a:lnTo>
                    <a:pt x="772" y="821"/>
                  </a:lnTo>
                  <a:lnTo>
                    <a:pt x="757" y="853"/>
                  </a:lnTo>
                  <a:lnTo>
                    <a:pt x="740" y="884"/>
                  </a:lnTo>
                  <a:lnTo>
                    <a:pt x="721" y="913"/>
                  </a:lnTo>
                  <a:lnTo>
                    <a:pt x="699" y="941"/>
                  </a:lnTo>
                  <a:lnTo>
                    <a:pt x="675" y="966"/>
                  </a:lnTo>
                  <a:lnTo>
                    <a:pt x="647" y="989"/>
                  </a:lnTo>
                  <a:lnTo>
                    <a:pt x="618" y="1010"/>
                  </a:lnTo>
                  <a:lnTo>
                    <a:pt x="584" y="1028"/>
                  </a:lnTo>
                  <a:lnTo>
                    <a:pt x="548" y="1042"/>
                  </a:lnTo>
                  <a:lnTo>
                    <a:pt x="507" y="1052"/>
                  </a:lnTo>
                  <a:lnTo>
                    <a:pt x="465" y="1060"/>
                  </a:lnTo>
                  <a:lnTo>
                    <a:pt x="417" y="1062"/>
                  </a:lnTo>
                  <a:lnTo>
                    <a:pt x="411" y="1062"/>
                  </a:lnTo>
                  <a:lnTo>
                    <a:pt x="363" y="1060"/>
                  </a:lnTo>
                  <a:lnTo>
                    <a:pt x="319" y="1053"/>
                  </a:lnTo>
                  <a:lnTo>
                    <a:pt x="280" y="1042"/>
                  </a:lnTo>
                  <a:lnTo>
                    <a:pt x="243" y="1028"/>
                  </a:lnTo>
                  <a:lnTo>
                    <a:pt x="210" y="1010"/>
                  </a:lnTo>
                  <a:lnTo>
                    <a:pt x="179" y="989"/>
                  </a:lnTo>
                  <a:lnTo>
                    <a:pt x="152" y="966"/>
                  </a:lnTo>
                  <a:lnTo>
                    <a:pt x="128" y="941"/>
                  </a:lnTo>
                  <a:lnTo>
                    <a:pt x="107" y="913"/>
                  </a:lnTo>
                  <a:lnTo>
                    <a:pt x="87" y="884"/>
                  </a:lnTo>
                  <a:lnTo>
                    <a:pt x="71" y="854"/>
                  </a:lnTo>
                  <a:lnTo>
                    <a:pt x="56" y="822"/>
                  </a:lnTo>
                  <a:lnTo>
                    <a:pt x="44" y="789"/>
                  </a:lnTo>
                  <a:lnTo>
                    <a:pt x="33" y="757"/>
                  </a:lnTo>
                  <a:lnTo>
                    <a:pt x="24" y="724"/>
                  </a:lnTo>
                  <a:lnTo>
                    <a:pt x="18" y="691"/>
                  </a:lnTo>
                  <a:lnTo>
                    <a:pt x="11" y="658"/>
                  </a:lnTo>
                  <a:lnTo>
                    <a:pt x="7" y="627"/>
                  </a:lnTo>
                  <a:lnTo>
                    <a:pt x="4" y="596"/>
                  </a:lnTo>
                  <a:lnTo>
                    <a:pt x="2" y="568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0" y="492"/>
                  </a:lnTo>
                  <a:lnTo>
                    <a:pt x="0" y="471"/>
                  </a:lnTo>
                  <a:lnTo>
                    <a:pt x="1" y="454"/>
                  </a:lnTo>
                  <a:lnTo>
                    <a:pt x="2" y="440"/>
                  </a:lnTo>
                  <a:lnTo>
                    <a:pt x="2" y="430"/>
                  </a:lnTo>
                  <a:lnTo>
                    <a:pt x="3" y="423"/>
                  </a:lnTo>
                  <a:lnTo>
                    <a:pt x="3" y="421"/>
                  </a:lnTo>
                  <a:lnTo>
                    <a:pt x="8" y="367"/>
                  </a:lnTo>
                  <a:lnTo>
                    <a:pt x="15" y="319"/>
                  </a:lnTo>
                  <a:lnTo>
                    <a:pt x="26" y="275"/>
                  </a:lnTo>
                  <a:lnTo>
                    <a:pt x="41" y="235"/>
                  </a:lnTo>
                  <a:lnTo>
                    <a:pt x="57" y="200"/>
                  </a:lnTo>
                  <a:lnTo>
                    <a:pt x="76" y="168"/>
                  </a:lnTo>
                  <a:lnTo>
                    <a:pt x="97" y="139"/>
                  </a:lnTo>
                  <a:lnTo>
                    <a:pt x="119" y="114"/>
                  </a:lnTo>
                  <a:lnTo>
                    <a:pt x="142" y="93"/>
                  </a:lnTo>
                  <a:lnTo>
                    <a:pt x="166" y="74"/>
                  </a:lnTo>
                  <a:lnTo>
                    <a:pt x="190" y="58"/>
                  </a:lnTo>
                  <a:lnTo>
                    <a:pt x="216" y="44"/>
                  </a:lnTo>
                  <a:lnTo>
                    <a:pt x="240" y="32"/>
                  </a:lnTo>
                  <a:lnTo>
                    <a:pt x="265" y="24"/>
                  </a:lnTo>
                  <a:lnTo>
                    <a:pt x="288" y="16"/>
                  </a:lnTo>
                  <a:lnTo>
                    <a:pt x="312" y="10"/>
                  </a:lnTo>
                  <a:lnTo>
                    <a:pt x="332" y="7"/>
                  </a:lnTo>
                  <a:lnTo>
                    <a:pt x="352" y="4"/>
                  </a:lnTo>
                  <a:lnTo>
                    <a:pt x="370" y="2"/>
                  </a:lnTo>
                  <a:lnTo>
                    <a:pt x="385" y="0"/>
                  </a:lnTo>
                  <a:lnTo>
                    <a:pt x="397" y="0"/>
                  </a:lnTo>
                  <a:lnTo>
                    <a:pt x="4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84">
              <a:extLst>
                <a:ext uri="{FF2B5EF4-FFF2-40B4-BE49-F238E27FC236}">
                  <a16:creationId xmlns:a16="http://schemas.microsoft.com/office/drawing/2014/main" id="{11CCCBE8-1A04-4CE9-B957-2E94ACFD6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" y="1660"/>
              <a:ext cx="166" cy="214"/>
            </a:xfrm>
            <a:custGeom>
              <a:avLst/>
              <a:gdLst>
                <a:gd name="T0" fmla="*/ 333 w 665"/>
                <a:gd name="T1" fmla="*/ 2 h 855"/>
                <a:gd name="T2" fmla="*/ 347 w 665"/>
                <a:gd name="T3" fmla="*/ 2 h 855"/>
                <a:gd name="T4" fmla="*/ 373 w 665"/>
                <a:gd name="T5" fmla="*/ 3 h 855"/>
                <a:gd name="T6" fmla="*/ 408 w 665"/>
                <a:gd name="T7" fmla="*/ 8 h 855"/>
                <a:gd name="T8" fmla="*/ 448 w 665"/>
                <a:gd name="T9" fmla="*/ 18 h 855"/>
                <a:gd name="T10" fmla="*/ 491 w 665"/>
                <a:gd name="T11" fmla="*/ 36 h 855"/>
                <a:gd name="T12" fmla="*/ 535 w 665"/>
                <a:gd name="T13" fmla="*/ 62 h 855"/>
                <a:gd name="T14" fmla="*/ 576 w 665"/>
                <a:gd name="T15" fmla="*/ 100 h 855"/>
                <a:gd name="T16" fmla="*/ 612 w 665"/>
                <a:gd name="T17" fmla="*/ 149 h 855"/>
                <a:gd name="T18" fmla="*/ 641 w 665"/>
                <a:gd name="T19" fmla="*/ 213 h 855"/>
                <a:gd name="T20" fmla="*/ 658 w 665"/>
                <a:gd name="T21" fmla="*/ 293 h 855"/>
                <a:gd name="T22" fmla="*/ 663 w 665"/>
                <a:gd name="T23" fmla="*/ 342 h 855"/>
                <a:gd name="T24" fmla="*/ 664 w 665"/>
                <a:gd name="T25" fmla="*/ 358 h 855"/>
                <a:gd name="T26" fmla="*/ 665 w 665"/>
                <a:gd name="T27" fmla="*/ 389 h 855"/>
                <a:gd name="T28" fmla="*/ 665 w 665"/>
                <a:gd name="T29" fmla="*/ 431 h 855"/>
                <a:gd name="T30" fmla="*/ 662 w 665"/>
                <a:gd name="T31" fmla="*/ 482 h 855"/>
                <a:gd name="T32" fmla="*/ 655 w 665"/>
                <a:gd name="T33" fmla="*/ 537 h 855"/>
                <a:gd name="T34" fmla="*/ 642 w 665"/>
                <a:gd name="T35" fmla="*/ 596 h 855"/>
                <a:gd name="T36" fmla="*/ 623 w 665"/>
                <a:gd name="T37" fmla="*/ 655 h 855"/>
                <a:gd name="T38" fmla="*/ 596 w 665"/>
                <a:gd name="T39" fmla="*/ 711 h 855"/>
                <a:gd name="T40" fmla="*/ 558 w 665"/>
                <a:gd name="T41" fmla="*/ 761 h 855"/>
                <a:gd name="T42" fmla="*/ 511 w 665"/>
                <a:gd name="T43" fmla="*/ 804 h 855"/>
                <a:gd name="T44" fmla="*/ 450 w 665"/>
                <a:gd name="T45" fmla="*/ 835 h 855"/>
                <a:gd name="T46" fmla="*/ 377 w 665"/>
                <a:gd name="T47" fmla="*/ 853 h 855"/>
                <a:gd name="T48" fmla="*/ 331 w 665"/>
                <a:gd name="T49" fmla="*/ 855 h 855"/>
                <a:gd name="T50" fmla="*/ 249 w 665"/>
                <a:gd name="T51" fmla="*/ 846 h 855"/>
                <a:gd name="T52" fmla="*/ 183 w 665"/>
                <a:gd name="T53" fmla="*/ 821 h 855"/>
                <a:gd name="T54" fmla="*/ 129 w 665"/>
                <a:gd name="T55" fmla="*/ 785 h 855"/>
                <a:gd name="T56" fmla="*/ 87 w 665"/>
                <a:gd name="T57" fmla="*/ 737 h 855"/>
                <a:gd name="T58" fmla="*/ 54 w 665"/>
                <a:gd name="T59" fmla="*/ 683 h 855"/>
                <a:gd name="T60" fmla="*/ 31 w 665"/>
                <a:gd name="T61" fmla="*/ 626 h 855"/>
                <a:gd name="T62" fmla="*/ 16 w 665"/>
                <a:gd name="T63" fmla="*/ 567 h 855"/>
                <a:gd name="T64" fmla="*/ 6 w 665"/>
                <a:gd name="T65" fmla="*/ 509 h 855"/>
                <a:gd name="T66" fmla="*/ 1 w 665"/>
                <a:gd name="T67" fmla="*/ 455 h 855"/>
                <a:gd name="T68" fmla="*/ 0 w 665"/>
                <a:gd name="T69" fmla="*/ 409 h 855"/>
                <a:gd name="T70" fmla="*/ 0 w 665"/>
                <a:gd name="T71" fmla="*/ 373 h 855"/>
                <a:gd name="T72" fmla="*/ 1 w 665"/>
                <a:gd name="T73" fmla="*/ 348 h 855"/>
                <a:gd name="T74" fmla="*/ 3 w 665"/>
                <a:gd name="T75" fmla="*/ 340 h 855"/>
                <a:gd name="T76" fmla="*/ 14 w 665"/>
                <a:gd name="T77" fmla="*/ 250 h 855"/>
                <a:gd name="T78" fmla="*/ 38 w 665"/>
                <a:gd name="T79" fmla="*/ 179 h 855"/>
                <a:gd name="T80" fmla="*/ 70 w 665"/>
                <a:gd name="T81" fmla="*/ 123 h 855"/>
                <a:gd name="T82" fmla="*/ 109 w 665"/>
                <a:gd name="T83" fmla="*/ 80 h 855"/>
                <a:gd name="T84" fmla="*/ 152 w 665"/>
                <a:gd name="T85" fmla="*/ 48 h 855"/>
                <a:gd name="T86" fmla="*/ 196 w 665"/>
                <a:gd name="T87" fmla="*/ 26 h 855"/>
                <a:gd name="T88" fmla="*/ 238 w 665"/>
                <a:gd name="T89" fmla="*/ 13 h 855"/>
                <a:gd name="T90" fmla="*/ 275 w 665"/>
                <a:gd name="T91" fmla="*/ 5 h 855"/>
                <a:gd name="T92" fmla="*/ 306 w 665"/>
                <a:gd name="T93" fmla="*/ 2 h 855"/>
                <a:gd name="T94" fmla="*/ 327 w 665"/>
                <a:gd name="T95" fmla="*/ 0 h 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65" h="855">
                  <a:moveTo>
                    <a:pt x="327" y="0"/>
                  </a:moveTo>
                  <a:lnTo>
                    <a:pt x="333" y="2"/>
                  </a:lnTo>
                  <a:lnTo>
                    <a:pt x="338" y="2"/>
                  </a:lnTo>
                  <a:lnTo>
                    <a:pt x="347" y="2"/>
                  </a:lnTo>
                  <a:lnTo>
                    <a:pt x="359" y="2"/>
                  </a:lnTo>
                  <a:lnTo>
                    <a:pt x="373" y="3"/>
                  </a:lnTo>
                  <a:lnTo>
                    <a:pt x="390" y="5"/>
                  </a:lnTo>
                  <a:lnTo>
                    <a:pt x="408" y="8"/>
                  </a:lnTo>
                  <a:lnTo>
                    <a:pt x="427" y="13"/>
                  </a:lnTo>
                  <a:lnTo>
                    <a:pt x="448" y="18"/>
                  </a:lnTo>
                  <a:lnTo>
                    <a:pt x="469" y="26"/>
                  </a:lnTo>
                  <a:lnTo>
                    <a:pt x="491" y="36"/>
                  </a:lnTo>
                  <a:lnTo>
                    <a:pt x="513" y="48"/>
                  </a:lnTo>
                  <a:lnTo>
                    <a:pt x="535" y="62"/>
                  </a:lnTo>
                  <a:lnTo>
                    <a:pt x="556" y="80"/>
                  </a:lnTo>
                  <a:lnTo>
                    <a:pt x="576" y="100"/>
                  </a:lnTo>
                  <a:lnTo>
                    <a:pt x="596" y="123"/>
                  </a:lnTo>
                  <a:lnTo>
                    <a:pt x="612" y="149"/>
                  </a:lnTo>
                  <a:lnTo>
                    <a:pt x="628" y="179"/>
                  </a:lnTo>
                  <a:lnTo>
                    <a:pt x="641" y="213"/>
                  </a:lnTo>
                  <a:lnTo>
                    <a:pt x="651" y="250"/>
                  </a:lnTo>
                  <a:lnTo>
                    <a:pt x="658" y="293"/>
                  </a:lnTo>
                  <a:lnTo>
                    <a:pt x="663" y="340"/>
                  </a:lnTo>
                  <a:lnTo>
                    <a:pt x="663" y="342"/>
                  </a:lnTo>
                  <a:lnTo>
                    <a:pt x="663" y="348"/>
                  </a:lnTo>
                  <a:lnTo>
                    <a:pt x="664" y="358"/>
                  </a:lnTo>
                  <a:lnTo>
                    <a:pt x="665" y="372"/>
                  </a:lnTo>
                  <a:lnTo>
                    <a:pt x="665" y="389"/>
                  </a:lnTo>
                  <a:lnTo>
                    <a:pt x="665" y="409"/>
                  </a:lnTo>
                  <a:lnTo>
                    <a:pt x="665" y="431"/>
                  </a:lnTo>
                  <a:lnTo>
                    <a:pt x="664" y="455"/>
                  </a:lnTo>
                  <a:lnTo>
                    <a:pt x="662" y="482"/>
                  </a:lnTo>
                  <a:lnTo>
                    <a:pt x="658" y="508"/>
                  </a:lnTo>
                  <a:lnTo>
                    <a:pt x="655" y="537"/>
                  </a:lnTo>
                  <a:lnTo>
                    <a:pt x="650" y="567"/>
                  </a:lnTo>
                  <a:lnTo>
                    <a:pt x="642" y="596"/>
                  </a:lnTo>
                  <a:lnTo>
                    <a:pt x="633" y="626"/>
                  </a:lnTo>
                  <a:lnTo>
                    <a:pt x="623" y="655"/>
                  </a:lnTo>
                  <a:lnTo>
                    <a:pt x="610" y="683"/>
                  </a:lnTo>
                  <a:lnTo>
                    <a:pt x="596" y="711"/>
                  </a:lnTo>
                  <a:lnTo>
                    <a:pt x="578" y="737"/>
                  </a:lnTo>
                  <a:lnTo>
                    <a:pt x="558" y="761"/>
                  </a:lnTo>
                  <a:lnTo>
                    <a:pt x="536" y="785"/>
                  </a:lnTo>
                  <a:lnTo>
                    <a:pt x="511" y="804"/>
                  </a:lnTo>
                  <a:lnTo>
                    <a:pt x="482" y="821"/>
                  </a:lnTo>
                  <a:lnTo>
                    <a:pt x="450" y="835"/>
                  </a:lnTo>
                  <a:lnTo>
                    <a:pt x="415" y="846"/>
                  </a:lnTo>
                  <a:lnTo>
                    <a:pt x="377" y="853"/>
                  </a:lnTo>
                  <a:lnTo>
                    <a:pt x="335" y="855"/>
                  </a:lnTo>
                  <a:lnTo>
                    <a:pt x="331" y="855"/>
                  </a:lnTo>
                  <a:lnTo>
                    <a:pt x="288" y="853"/>
                  </a:lnTo>
                  <a:lnTo>
                    <a:pt x="249" y="846"/>
                  </a:lnTo>
                  <a:lnTo>
                    <a:pt x="215" y="835"/>
                  </a:lnTo>
                  <a:lnTo>
                    <a:pt x="183" y="821"/>
                  </a:lnTo>
                  <a:lnTo>
                    <a:pt x="154" y="804"/>
                  </a:lnTo>
                  <a:lnTo>
                    <a:pt x="129" y="785"/>
                  </a:lnTo>
                  <a:lnTo>
                    <a:pt x="107" y="761"/>
                  </a:lnTo>
                  <a:lnTo>
                    <a:pt x="87" y="737"/>
                  </a:lnTo>
                  <a:lnTo>
                    <a:pt x="70" y="711"/>
                  </a:lnTo>
                  <a:lnTo>
                    <a:pt x="54" y="683"/>
                  </a:lnTo>
                  <a:lnTo>
                    <a:pt x="42" y="655"/>
                  </a:lnTo>
                  <a:lnTo>
                    <a:pt x="31" y="626"/>
                  </a:lnTo>
                  <a:lnTo>
                    <a:pt x="22" y="596"/>
                  </a:lnTo>
                  <a:lnTo>
                    <a:pt x="16" y="567"/>
                  </a:lnTo>
                  <a:lnTo>
                    <a:pt x="10" y="538"/>
                  </a:lnTo>
                  <a:lnTo>
                    <a:pt x="6" y="509"/>
                  </a:lnTo>
                  <a:lnTo>
                    <a:pt x="4" y="482"/>
                  </a:lnTo>
                  <a:lnTo>
                    <a:pt x="1" y="455"/>
                  </a:lnTo>
                  <a:lnTo>
                    <a:pt x="0" y="431"/>
                  </a:lnTo>
                  <a:lnTo>
                    <a:pt x="0" y="409"/>
                  </a:lnTo>
                  <a:lnTo>
                    <a:pt x="0" y="389"/>
                  </a:lnTo>
                  <a:lnTo>
                    <a:pt x="0" y="373"/>
                  </a:lnTo>
                  <a:lnTo>
                    <a:pt x="1" y="358"/>
                  </a:lnTo>
                  <a:lnTo>
                    <a:pt x="1" y="348"/>
                  </a:lnTo>
                  <a:lnTo>
                    <a:pt x="3" y="342"/>
                  </a:lnTo>
                  <a:lnTo>
                    <a:pt x="3" y="340"/>
                  </a:lnTo>
                  <a:lnTo>
                    <a:pt x="7" y="293"/>
                  </a:lnTo>
                  <a:lnTo>
                    <a:pt x="14" y="250"/>
                  </a:lnTo>
                  <a:lnTo>
                    <a:pt x="25" y="213"/>
                  </a:lnTo>
                  <a:lnTo>
                    <a:pt x="38" y="179"/>
                  </a:lnTo>
                  <a:lnTo>
                    <a:pt x="53" y="149"/>
                  </a:lnTo>
                  <a:lnTo>
                    <a:pt x="70" y="123"/>
                  </a:lnTo>
                  <a:lnTo>
                    <a:pt x="88" y="100"/>
                  </a:lnTo>
                  <a:lnTo>
                    <a:pt x="109" y="80"/>
                  </a:lnTo>
                  <a:lnTo>
                    <a:pt x="130" y="62"/>
                  </a:lnTo>
                  <a:lnTo>
                    <a:pt x="152" y="48"/>
                  </a:lnTo>
                  <a:lnTo>
                    <a:pt x="174" y="36"/>
                  </a:lnTo>
                  <a:lnTo>
                    <a:pt x="196" y="26"/>
                  </a:lnTo>
                  <a:lnTo>
                    <a:pt x="217" y="18"/>
                  </a:lnTo>
                  <a:lnTo>
                    <a:pt x="238" y="13"/>
                  </a:lnTo>
                  <a:lnTo>
                    <a:pt x="258" y="8"/>
                  </a:lnTo>
                  <a:lnTo>
                    <a:pt x="275" y="5"/>
                  </a:lnTo>
                  <a:lnTo>
                    <a:pt x="292" y="3"/>
                  </a:lnTo>
                  <a:lnTo>
                    <a:pt x="306" y="2"/>
                  </a:lnTo>
                  <a:lnTo>
                    <a:pt x="318" y="0"/>
                  </a:lnTo>
                  <a:lnTo>
                    <a:pt x="3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85">
              <a:extLst>
                <a:ext uri="{FF2B5EF4-FFF2-40B4-BE49-F238E27FC236}">
                  <a16:creationId xmlns:a16="http://schemas.microsoft.com/office/drawing/2014/main" id="{2B6244CA-02A0-4581-966D-33D36663F1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" y="1846"/>
              <a:ext cx="907" cy="251"/>
            </a:xfrm>
            <a:custGeom>
              <a:avLst/>
              <a:gdLst>
                <a:gd name="T0" fmla="*/ 1830 w 3630"/>
                <a:gd name="T1" fmla="*/ 0 h 1001"/>
                <a:gd name="T2" fmla="*/ 1872 w 3630"/>
                <a:gd name="T3" fmla="*/ 9 h 1001"/>
                <a:gd name="T4" fmla="*/ 1914 w 3630"/>
                <a:gd name="T5" fmla="*/ 36 h 1001"/>
                <a:gd name="T6" fmla="*/ 1932 w 3630"/>
                <a:gd name="T7" fmla="*/ 91 h 1001"/>
                <a:gd name="T8" fmla="*/ 1902 w 3630"/>
                <a:gd name="T9" fmla="*/ 184 h 1001"/>
                <a:gd name="T10" fmla="*/ 2122 w 3630"/>
                <a:gd name="T11" fmla="*/ 0 h 1001"/>
                <a:gd name="T12" fmla="*/ 2163 w 3630"/>
                <a:gd name="T13" fmla="*/ 21 h 1001"/>
                <a:gd name="T14" fmla="*/ 2265 w 3630"/>
                <a:gd name="T15" fmla="*/ 74 h 1001"/>
                <a:gd name="T16" fmla="*/ 2404 w 3630"/>
                <a:gd name="T17" fmla="*/ 151 h 1001"/>
                <a:gd name="T18" fmla="*/ 2542 w 3630"/>
                <a:gd name="T19" fmla="*/ 237 h 1001"/>
                <a:gd name="T20" fmla="*/ 2640 w 3630"/>
                <a:gd name="T21" fmla="*/ 217 h 1001"/>
                <a:gd name="T22" fmla="*/ 2682 w 3630"/>
                <a:gd name="T23" fmla="*/ 197 h 1001"/>
                <a:gd name="T24" fmla="*/ 2857 w 3630"/>
                <a:gd name="T25" fmla="*/ 340 h 1001"/>
                <a:gd name="T26" fmla="*/ 2835 w 3630"/>
                <a:gd name="T27" fmla="*/ 261 h 1001"/>
                <a:gd name="T28" fmla="*/ 2857 w 3630"/>
                <a:gd name="T29" fmla="*/ 218 h 1001"/>
                <a:gd name="T30" fmla="*/ 2897 w 3630"/>
                <a:gd name="T31" fmla="*/ 200 h 1001"/>
                <a:gd name="T32" fmla="*/ 2928 w 3630"/>
                <a:gd name="T33" fmla="*/ 197 h 1001"/>
                <a:gd name="T34" fmla="*/ 2951 w 3630"/>
                <a:gd name="T35" fmla="*/ 199 h 1001"/>
                <a:gd name="T36" fmla="*/ 2990 w 3630"/>
                <a:gd name="T37" fmla="*/ 211 h 1001"/>
                <a:gd name="T38" fmla="*/ 3020 w 3630"/>
                <a:gd name="T39" fmla="*/ 248 h 1001"/>
                <a:gd name="T40" fmla="*/ 3011 w 3630"/>
                <a:gd name="T41" fmla="*/ 317 h 1001"/>
                <a:gd name="T42" fmla="*/ 3042 w 3630"/>
                <a:gd name="T43" fmla="*/ 619 h 1001"/>
                <a:gd name="T44" fmla="*/ 3196 w 3630"/>
                <a:gd name="T45" fmla="*/ 208 h 1001"/>
                <a:gd name="T46" fmla="*/ 3278 w 3630"/>
                <a:gd name="T47" fmla="*/ 250 h 1001"/>
                <a:gd name="T48" fmla="*/ 3395 w 3630"/>
                <a:gd name="T49" fmla="*/ 315 h 1001"/>
                <a:gd name="T50" fmla="*/ 3526 w 3630"/>
                <a:gd name="T51" fmla="*/ 396 h 1001"/>
                <a:gd name="T52" fmla="*/ 3608 w 3630"/>
                <a:gd name="T53" fmla="*/ 500 h 1001"/>
                <a:gd name="T54" fmla="*/ 3629 w 3630"/>
                <a:gd name="T55" fmla="*/ 630 h 1001"/>
                <a:gd name="T56" fmla="*/ 2 w 3630"/>
                <a:gd name="T57" fmla="*/ 594 h 1001"/>
                <a:gd name="T58" fmla="*/ 34 w 3630"/>
                <a:gd name="T59" fmla="*/ 471 h 1001"/>
                <a:gd name="T60" fmla="*/ 136 w 3630"/>
                <a:gd name="T61" fmla="*/ 371 h 1001"/>
                <a:gd name="T62" fmla="*/ 265 w 3630"/>
                <a:gd name="T63" fmla="*/ 296 h 1001"/>
                <a:gd name="T64" fmla="*/ 375 w 3630"/>
                <a:gd name="T65" fmla="*/ 236 h 1001"/>
                <a:gd name="T66" fmla="*/ 444 w 3630"/>
                <a:gd name="T67" fmla="*/ 201 h 1001"/>
                <a:gd name="T68" fmla="*/ 664 w 3630"/>
                <a:gd name="T69" fmla="*/ 398 h 1001"/>
                <a:gd name="T70" fmla="*/ 610 w 3630"/>
                <a:gd name="T71" fmla="*/ 295 h 1001"/>
                <a:gd name="T72" fmla="*/ 614 w 3630"/>
                <a:gd name="T73" fmla="*/ 236 h 1001"/>
                <a:gd name="T74" fmla="*/ 648 w 3630"/>
                <a:gd name="T75" fmla="*/ 207 h 1001"/>
                <a:gd name="T76" fmla="*/ 687 w 3630"/>
                <a:gd name="T77" fmla="*/ 198 h 1001"/>
                <a:gd name="T78" fmla="*/ 707 w 3630"/>
                <a:gd name="T79" fmla="*/ 197 h 1001"/>
                <a:gd name="T80" fmla="*/ 742 w 3630"/>
                <a:gd name="T81" fmla="*/ 204 h 1001"/>
                <a:gd name="T82" fmla="*/ 779 w 3630"/>
                <a:gd name="T83" fmla="*/ 226 h 1001"/>
                <a:gd name="T84" fmla="*/ 794 w 3630"/>
                <a:gd name="T85" fmla="*/ 277 h 1001"/>
                <a:gd name="T86" fmla="*/ 756 w 3630"/>
                <a:gd name="T87" fmla="*/ 368 h 1001"/>
                <a:gd name="T88" fmla="*/ 950 w 3630"/>
                <a:gd name="T89" fmla="*/ 198 h 1001"/>
                <a:gd name="T90" fmla="*/ 1010 w 3630"/>
                <a:gd name="T91" fmla="*/ 229 h 1001"/>
                <a:gd name="T92" fmla="*/ 1115 w 3630"/>
                <a:gd name="T93" fmla="*/ 218 h 1001"/>
                <a:gd name="T94" fmla="*/ 1265 w 3630"/>
                <a:gd name="T95" fmla="*/ 130 h 1001"/>
                <a:gd name="T96" fmla="*/ 1397 w 3630"/>
                <a:gd name="T97" fmla="*/ 58 h 1001"/>
                <a:gd name="T98" fmla="*/ 1486 w 3630"/>
                <a:gd name="T99" fmla="*/ 12 h 1001"/>
                <a:gd name="T100" fmla="*/ 1674 w 3630"/>
                <a:gd name="T101" fmla="*/ 523 h 1001"/>
                <a:gd name="T102" fmla="*/ 1716 w 3630"/>
                <a:gd name="T103" fmla="*/ 156 h 1001"/>
                <a:gd name="T104" fmla="*/ 1699 w 3630"/>
                <a:gd name="T105" fmla="*/ 74 h 1001"/>
                <a:gd name="T106" fmla="*/ 1726 w 3630"/>
                <a:gd name="T107" fmla="*/ 26 h 1001"/>
                <a:gd name="T108" fmla="*/ 1770 w 3630"/>
                <a:gd name="T109" fmla="*/ 5 h 1001"/>
                <a:gd name="T110" fmla="*/ 1808 w 3630"/>
                <a:gd name="T111" fmla="*/ 0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630" h="1001">
                  <a:moveTo>
                    <a:pt x="1815" y="0"/>
                  </a:moveTo>
                  <a:lnTo>
                    <a:pt x="1816" y="0"/>
                  </a:lnTo>
                  <a:lnTo>
                    <a:pt x="1823" y="0"/>
                  </a:lnTo>
                  <a:lnTo>
                    <a:pt x="1830" y="0"/>
                  </a:lnTo>
                  <a:lnTo>
                    <a:pt x="1839" y="1"/>
                  </a:lnTo>
                  <a:lnTo>
                    <a:pt x="1850" y="3"/>
                  </a:lnTo>
                  <a:lnTo>
                    <a:pt x="1861" y="5"/>
                  </a:lnTo>
                  <a:lnTo>
                    <a:pt x="1872" y="9"/>
                  </a:lnTo>
                  <a:lnTo>
                    <a:pt x="1884" y="14"/>
                  </a:lnTo>
                  <a:lnTo>
                    <a:pt x="1895" y="20"/>
                  </a:lnTo>
                  <a:lnTo>
                    <a:pt x="1905" y="26"/>
                  </a:lnTo>
                  <a:lnTo>
                    <a:pt x="1914" y="36"/>
                  </a:lnTo>
                  <a:lnTo>
                    <a:pt x="1922" y="46"/>
                  </a:lnTo>
                  <a:lnTo>
                    <a:pt x="1927" y="59"/>
                  </a:lnTo>
                  <a:lnTo>
                    <a:pt x="1932" y="74"/>
                  </a:lnTo>
                  <a:lnTo>
                    <a:pt x="1932" y="91"/>
                  </a:lnTo>
                  <a:lnTo>
                    <a:pt x="1929" y="110"/>
                  </a:lnTo>
                  <a:lnTo>
                    <a:pt x="1924" y="132"/>
                  </a:lnTo>
                  <a:lnTo>
                    <a:pt x="1915" y="156"/>
                  </a:lnTo>
                  <a:lnTo>
                    <a:pt x="1902" y="184"/>
                  </a:lnTo>
                  <a:lnTo>
                    <a:pt x="1883" y="215"/>
                  </a:lnTo>
                  <a:lnTo>
                    <a:pt x="1861" y="249"/>
                  </a:lnTo>
                  <a:lnTo>
                    <a:pt x="1957" y="523"/>
                  </a:lnTo>
                  <a:lnTo>
                    <a:pt x="2122" y="0"/>
                  </a:lnTo>
                  <a:lnTo>
                    <a:pt x="2125" y="2"/>
                  </a:lnTo>
                  <a:lnTo>
                    <a:pt x="2133" y="5"/>
                  </a:lnTo>
                  <a:lnTo>
                    <a:pt x="2145" y="12"/>
                  </a:lnTo>
                  <a:lnTo>
                    <a:pt x="2163" y="21"/>
                  </a:lnTo>
                  <a:lnTo>
                    <a:pt x="2183" y="31"/>
                  </a:lnTo>
                  <a:lnTo>
                    <a:pt x="2207" y="44"/>
                  </a:lnTo>
                  <a:lnTo>
                    <a:pt x="2234" y="58"/>
                  </a:lnTo>
                  <a:lnTo>
                    <a:pt x="2265" y="74"/>
                  </a:lnTo>
                  <a:lnTo>
                    <a:pt x="2297" y="91"/>
                  </a:lnTo>
                  <a:lnTo>
                    <a:pt x="2331" y="110"/>
                  </a:lnTo>
                  <a:lnTo>
                    <a:pt x="2366" y="130"/>
                  </a:lnTo>
                  <a:lnTo>
                    <a:pt x="2404" y="151"/>
                  </a:lnTo>
                  <a:lnTo>
                    <a:pt x="2440" y="173"/>
                  </a:lnTo>
                  <a:lnTo>
                    <a:pt x="2479" y="195"/>
                  </a:lnTo>
                  <a:lnTo>
                    <a:pt x="2516" y="218"/>
                  </a:lnTo>
                  <a:lnTo>
                    <a:pt x="2542" y="237"/>
                  </a:lnTo>
                  <a:lnTo>
                    <a:pt x="2568" y="255"/>
                  </a:lnTo>
                  <a:lnTo>
                    <a:pt x="2595" y="241"/>
                  </a:lnTo>
                  <a:lnTo>
                    <a:pt x="2619" y="228"/>
                  </a:lnTo>
                  <a:lnTo>
                    <a:pt x="2640" y="217"/>
                  </a:lnTo>
                  <a:lnTo>
                    <a:pt x="2658" y="208"/>
                  </a:lnTo>
                  <a:lnTo>
                    <a:pt x="2671" y="203"/>
                  </a:lnTo>
                  <a:lnTo>
                    <a:pt x="2679" y="198"/>
                  </a:lnTo>
                  <a:lnTo>
                    <a:pt x="2682" y="197"/>
                  </a:lnTo>
                  <a:lnTo>
                    <a:pt x="2815" y="618"/>
                  </a:lnTo>
                  <a:lnTo>
                    <a:pt x="2892" y="398"/>
                  </a:lnTo>
                  <a:lnTo>
                    <a:pt x="2873" y="368"/>
                  </a:lnTo>
                  <a:lnTo>
                    <a:pt x="2857" y="340"/>
                  </a:lnTo>
                  <a:lnTo>
                    <a:pt x="2846" y="317"/>
                  </a:lnTo>
                  <a:lnTo>
                    <a:pt x="2838" y="295"/>
                  </a:lnTo>
                  <a:lnTo>
                    <a:pt x="2835" y="277"/>
                  </a:lnTo>
                  <a:lnTo>
                    <a:pt x="2835" y="261"/>
                  </a:lnTo>
                  <a:lnTo>
                    <a:pt x="2837" y="248"/>
                  </a:lnTo>
                  <a:lnTo>
                    <a:pt x="2843" y="236"/>
                  </a:lnTo>
                  <a:lnTo>
                    <a:pt x="2849" y="226"/>
                  </a:lnTo>
                  <a:lnTo>
                    <a:pt x="2857" y="218"/>
                  </a:lnTo>
                  <a:lnTo>
                    <a:pt x="2867" y="211"/>
                  </a:lnTo>
                  <a:lnTo>
                    <a:pt x="2877" y="207"/>
                  </a:lnTo>
                  <a:lnTo>
                    <a:pt x="2887" y="204"/>
                  </a:lnTo>
                  <a:lnTo>
                    <a:pt x="2897" y="200"/>
                  </a:lnTo>
                  <a:lnTo>
                    <a:pt x="2907" y="199"/>
                  </a:lnTo>
                  <a:lnTo>
                    <a:pt x="2916" y="198"/>
                  </a:lnTo>
                  <a:lnTo>
                    <a:pt x="2922" y="197"/>
                  </a:lnTo>
                  <a:lnTo>
                    <a:pt x="2928" y="197"/>
                  </a:lnTo>
                  <a:lnTo>
                    <a:pt x="2930" y="197"/>
                  </a:lnTo>
                  <a:lnTo>
                    <a:pt x="2934" y="197"/>
                  </a:lnTo>
                  <a:lnTo>
                    <a:pt x="2942" y="198"/>
                  </a:lnTo>
                  <a:lnTo>
                    <a:pt x="2951" y="199"/>
                  </a:lnTo>
                  <a:lnTo>
                    <a:pt x="2960" y="200"/>
                  </a:lnTo>
                  <a:lnTo>
                    <a:pt x="2971" y="204"/>
                  </a:lnTo>
                  <a:lnTo>
                    <a:pt x="2980" y="207"/>
                  </a:lnTo>
                  <a:lnTo>
                    <a:pt x="2990" y="211"/>
                  </a:lnTo>
                  <a:lnTo>
                    <a:pt x="3000" y="218"/>
                  </a:lnTo>
                  <a:lnTo>
                    <a:pt x="3008" y="226"/>
                  </a:lnTo>
                  <a:lnTo>
                    <a:pt x="3015" y="236"/>
                  </a:lnTo>
                  <a:lnTo>
                    <a:pt x="3020" y="248"/>
                  </a:lnTo>
                  <a:lnTo>
                    <a:pt x="3022" y="261"/>
                  </a:lnTo>
                  <a:lnTo>
                    <a:pt x="3022" y="277"/>
                  </a:lnTo>
                  <a:lnTo>
                    <a:pt x="3018" y="295"/>
                  </a:lnTo>
                  <a:lnTo>
                    <a:pt x="3011" y="317"/>
                  </a:lnTo>
                  <a:lnTo>
                    <a:pt x="3000" y="340"/>
                  </a:lnTo>
                  <a:lnTo>
                    <a:pt x="2985" y="368"/>
                  </a:lnTo>
                  <a:lnTo>
                    <a:pt x="2965" y="398"/>
                  </a:lnTo>
                  <a:lnTo>
                    <a:pt x="3042" y="619"/>
                  </a:lnTo>
                  <a:lnTo>
                    <a:pt x="3175" y="197"/>
                  </a:lnTo>
                  <a:lnTo>
                    <a:pt x="3177" y="198"/>
                  </a:lnTo>
                  <a:lnTo>
                    <a:pt x="3185" y="203"/>
                  </a:lnTo>
                  <a:lnTo>
                    <a:pt x="3196" y="208"/>
                  </a:lnTo>
                  <a:lnTo>
                    <a:pt x="3212" y="216"/>
                  </a:lnTo>
                  <a:lnTo>
                    <a:pt x="3231" y="226"/>
                  </a:lnTo>
                  <a:lnTo>
                    <a:pt x="3253" y="237"/>
                  </a:lnTo>
                  <a:lnTo>
                    <a:pt x="3278" y="250"/>
                  </a:lnTo>
                  <a:lnTo>
                    <a:pt x="3305" y="264"/>
                  </a:lnTo>
                  <a:lnTo>
                    <a:pt x="3334" y="280"/>
                  </a:lnTo>
                  <a:lnTo>
                    <a:pt x="3363" y="296"/>
                  </a:lnTo>
                  <a:lnTo>
                    <a:pt x="3395" y="315"/>
                  </a:lnTo>
                  <a:lnTo>
                    <a:pt x="3427" y="333"/>
                  </a:lnTo>
                  <a:lnTo>
                    <a:pt x="3459" y="352"/>
                  </a:lnTo>
                  <a:lnTo>
                    <a:pt x="3492" y="372"/>
                  </a:lnTo>
                  <a:lnTo>
                    <a:pt x="3526" y="396"/>
                  </a:lnTo>
                  <a:lnTo>
                    <a:pt x="3554" y="421"/>
                  </a:lnTo>
                  <a:lnTo>
                    <a:pt x="3577" y="446"/>
                  </a:lnTo>
                  <a:lnTo>
                    <a:pt x="3595" y="472"/>
                  </a:lnTo>
                  <a:lnTo>
                    <a:pt x="3608" y="500"/>
                  </a:lnTo>
                  <a:lnTo>
                    <a:pt x="3617" y="530"/>
                  </a:lnTo>
                  <a:lnTo>
                    <a:pt x="3623" y="561"/>
                  </a:lnTo>
                  <a:lnTo>
                    <a:pt x="3626" y="594"/>
                  </a:lnTo>
                  <a:lnTo>
                    <a:pt x="3629" y="630"/>
                  </a:lnTo>
                  <a:lnTo>
                    <a:pt x="3630" y="1001"/>
                  </a:lnTo>
                  <a:lnTo>
                    <a:pt x="0" y="1001"/>
                  </a:lnTo>
                  <a:lnTo>
                    <a:pt x="0" y="629"/>
                  </a:lnTo>
                  <a:lnTo>
                    <a:pt x="2" y="594"/>
                  </a:lnTo>
                  <a:lnTo>
                    <a:pt x="6" y="561"/>
                  </a:lnTo>
                  <a:lnTo>
                    <a:pt x="12" y="529"/>
                  </a:lnTo>
                  <a:lnTo>
                    <a:pt x="21" y="500"/>
                  </a:lnTo>
                  <a:lnTo>
                    <a:pt x="34" y="471"/>
                  </a:lnTo>
                  <a:lnTo>
                    <a:pt x="52" y="445"/>
                  </a:lnTo>
                  <a:lnTo>
                    <a:pt x="74" y="420"/>
                  </a:lnTo>
                  <a:lnTo>
                    <a:pt x="102" y="395"/>
                  </a:lnTo>
                  <a:lnTo>
                    <a:pt x="136" y="371"/>
                  </a:lnTo>
                  <a:lnTo>
                    <a:pt x="168" y="351"/>
                  </a:lnTo>
                  <a:lnTo>
                    <a:pt x="201" y="333"/>
                  </a:lnTo>
                  <a:lnTo>
                    <a:pt x="233" y="314"/>
                  </a:lnTo>
                  <a:lnTo>
                    <a:pt x="265" y="296"/>
                  </a:lnTo>
                  <a:lnTo>
                    <a:pt x="295" y="279"/>
                  </a:lnTo>
                  <a:lnTo>
                    <a:pt x="324" y="263"/>
                  </a:lnTo>
                  <a:lnTo>
                    <a:pt x="351" y="249"/>
                  </a:lnTo>
                  <a:lnTo>
                    <a:pt x="375" y="236"/>
                  </a:lnTo>
                  <a:lnTo>
                    <a:pt x="397" y="225"/>
                  </a:lnTo>
                  <a:lnTo>
                    <a:pt x="417" y="215"/>
                  </a:lnTo>
                  <a:lnTo>
                    <a:pt x="433" y="207"/>
                  </a:lnTo>
                  <a:lnTo>
                    <a:pt x="444" y="201"/>
                  </a:lnTo>
                  <a:lnTo>
                    <a:pt x="451" y="198"/>
                  </a:lnTo>
                  <a:lnTo>
                    <a:pt x="453" y="197"/>
                  </a:lnTo>
                  <a:lnTo>
                    <a:pt x="587" y="618"/>
                  </a:lnTo>
                  <a:lnTo>
                    <a:pt x="664" y="398"/>
                  </a:lnTo>
                  <a:lnTo>
                    <a:pt x="644" y="368"/>
                  </a:lnTo>
                  <a:lnTo>
                    <a:pt x="628" y="340"/>
                  </a:lnTo>
                  <a:lnTo>
                    <a:pt x="617" y="317"/>
                  </a:lnTo>
                  <a:lnTo>
                    <a:pt x="610" y="295"/>
                  </a:lnTo>
                  <a:lnTo>
                    <a:pt x="606" y="277"/>
                  </a:lnTo>
                  <a:lnTo>
                    <a:pt x="606" y="261"/>
                  </a:lnTo>
                  <a:lnTo>
                    <a:pt x="609" y="248"/>
                  </a:lnTo>
                  <a:lnTo>
                    <a:pt x="614" y="236"/>
                  </a:lnTo>
                  <a:lnTo>
                    <a:pt x="621" y="226"/>
                  </a:lnTo>
                  <a:lnTo>
                    <a:pt x="628" y="218"/>
                  </a:lnTo>
                  <a:lnTo>
                    <a:pt x="638" y="211"/>
                  </a:lnTo>
                  <a:lnTo>
                    <a:pt x="648" y="207"/>
                  </a:lnTo>
                  <a:lnTo>
                    <a:pt x="658" y="204"/>
                  </a:lnTo>
                  <a:lnTo>
                    <a:pt x="669" y="200"/>
                  </a:lnTo>
                  <a:lnTo>
                    <a:pt x="678" y="199"/>
                  </a:lnTo>
                  <a:lnTo>
                    <a:pt x="687" y="198"/>
                  </a:lnTo>
                  <a:lnTo>
                    <a:pt x="693" y="197"/>
                  </a:lnTo>
                  <a:lnTo>
                    <a:pt x="699" y="197"/>
                  </a:lnTo>
                  <a:lnTo>
                    <a:pt x="701" y="197"/>
                  </a:lnTo>
                  <a:lnTo>
                    <a:pt x="707" y="197"/>
                  </a:lnTo>
                  <a:lnTo>
                    <a:pt x="713" y="198"/>
                  </a:lnTo>
                  <a:lnTo>
                    <a:pt x="722" y="199"/>
                  </a:lnTo>
                  <a:lnTo>
                    <a:pt x="732" y="200"/>
                  </a:lnTo>
                  <a:lnTo>
                    <a:pt x="742" y="204"/>
                  </a:lnTo>
                  <a:lnTo>
                    <a:pt x="752" y="207"/>
                  </a:lnTo>
                  <a:lnTo>
                    <a:pt x="762" y="211"/>
                  </a:lnTo>
                  <a:lnTo>
                    <a:pt x="772" y="218"/>
                  </a:lnTo>
                  <a:lnTo>
                    <a:pt x="779" y="226"/>
                  </a:lnTo>
                  <a:lnTo>
                    <a:pt x="786" y="236"/>
                  </a:lnTo>
                  <a:lnTo>
                    <a:pt x="791" y="248"/>
                  </a:lnTo>
                  <a:lnTo>
                    <a:pt x="794" y="261"/>
                  </a:lnTo>
                  <a:lnTo>
                    <a:pt x="794" y="277"/>
                  </a:lnTo>
                  <a:lnTo>
                    <a:pt x="790" y="295"/>
                  </a:lnTo>
                  <a:lnTo>
                    <a:pt x="783" y="317"/>
                  </a:lnTo>
                  <a:lnTo>
                    <a:pt x="772" y="340"/>
                  </a:lnTo>
                  <a:lnTo>
                    <a:pt x="756" y="368"/>
                  </a:lnTo>
                  <a:lnTo>
                    <a:pt x="736" y="398"/>
                  </a:lnTo>
                  <a:lnTo>
                    <a:pt x="813" y="618"/>
                  </a:lnTo>
                  <a:lnTo>
                    <a:pt x="947" y="197"/>
                  </a:lnTo>
                  <a:lnTo>
                    <a:pt x="950" y="198"/>
                  </a:lnTo>
                  <a:lnTo>
                    <a:pt x="958" y="203"/>
                  </a:lnTo>
                  <a:lnTo>
                    <a:pt x="971" y="209"/>
                  </a:lnTo>
                  <a:lnTo>
                    <a:pt x="988" y="218"/>
                  </a:lnTo>
                  <a:lnTo>
                    <a:pt x="1010" y="229"/>
                  </a:lnTo>
                  <a:lnTo>
                    <a:pt x="1035" y="241"/>
                  </a:lnTo>
                  <a:lnTo>
                    <a:pt x="1063" y="257"/>
                  </a:lnTo>
                  <a:lnTo>
                    <a:pt x="1087" y="237"/>
                  </a:lnTo>
                  <a:lnTo>
                    <a:pt x="1115" y="218"/>
                  </a:lnTo>
                  <a:lnTo>
                    <a:pt x="1152" y="195"/>
                  </a:lnTo>
                  <a:lnTo>
                    <a:pt x="1191" y="173"/>
                  </a:lnTo>
                  <a:lnTo>
                    <a:pt x="1227" y="151"/>
                  </a:lnTo>
                  <a:lnTo>
                    <a:pt x="1265" y="130"/>
                  </a:lnTo>
                  <a:lnTo>
                    <a:pt x="1300" y="110"/>
                  </a:lnTo>
                  <a:lnTo>
                    <a:pt x="1334" y="91"/>
                  </a:lnTo>
                  <a:lnTo>
                    <a:pt x="1366" y="74"/>
                  </a:lnTo>
                  <a:lnTo>
                    <a:pt x="1397" y="58"/>
                  </a:lnTo>
                  <a:lnTo>
                    <a:pt x="1424" y="44"/>
                  </a:lnTo>
                  <a:lnTo>
                    <a:pt x="1448" y="31"/>
                  </a:lnTo>
                  <a:lnTo>
                    <a:pt x="1468" y="21"/>
                  </a:lnTo>
                  <a:lnTo>
                    <a:pt x="1486" y="12"/>
                  </a:lnTo>
                  <a:lnTo>
                    <a:pt x="1498" y="5"/>
                  </a:lnTo>
                  <a:lnTo>
                    <a:pt x="1506" y="2"/>
                  </a:lnTo>
                  <a:lnTo>
                    <a:pt x="1509" y="0"/>
                  </a:lnTo>
                  <a:lnTo>
                    <a:pt x="1674" y="523"/>
                  </a:lnTo>
                  <a:lnTo>
                    <a:pt x="1770" y="249"/>
                  </a:lnTo>
                  <a:lnTo>
                    <a:pt x="1748" y="215"/>
                  </a:lnTo>
                  <a:lnTo>
                    <a:pt x="1729" y="184"/>
                  </a:lnTo>
                  <a:lnTo>
                    <a:pt x="1716" y="156"/>
                  </a:lnTo>
                  <a:lnTo>
                    <a:pt x="1707" y="132"/>
                  </a:lnTo>
                  <a:lnTo>
                    <a:pt x="1702" y="110"/>
                  </a:lnTo>
                  <a:lnTo>
                    <a:pt x="1699" y="90"/>
                  </a:lnTo>
                  <a:lnTo>
                    <a:pt x="1699" y="74"/>
                  </a:lnTo>
                  <a:lnTo>
                    <a:pt x="1704" y="58"/>
                  </a:lnTo>
                  <a:lnTo>
                    <a:pt x="1709" y="46"/>
                  </a:lnTo>
                  <a:lnTo>
                    <a:pt x="1717" y="35"/>
                  </a:lnTo>
                  <a:lnTo>
                    <a:pt x="1726" y="26"/>
                  </a:lnTo>
                  <a:lnTo>
                    <a:pt x="1736" y="19"/>
                  </a:lnTo>
                  <a:lnTo>
                    <a:pt x="1747" y="13"/>
                  </a:lnTo>
                  <a:lnTo>
                    <a:pt x="1759" y="9"/>
                  </a:lnTo>
                  <a:lnTo>
                    <a:pt x="1770" y="5"/>
                  </a:lnTo>
                  <a:lnTo>
                    <a:pt x="1781" y="3"/>
                  </a:lnTo>
                  <a:lnTo>
                    <a:pt x="1792" y="1"/>
                  </a:lnTo>
                  <a:lnTo>
                    <a:pt x="1801" y="0"/>
                  </a:lnTo>
                  <a:lnTo>
                    <a:pt x="1808" y="0"/>
                  </a:lnTo>
                  <a:lnTo>
                    <a:pt x="18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86">
              <a:extLst>
                <a:ext uri="{FF2B5EF4-FFF2-40B4-BE49-F238E27FC236}">
                  <a16:creationId xmlns:a16="http://schemas.microsoft.com/office/drawing/2014/main" id="{AB7C1BBF-DD74-406C-AE5D-F46F8B83A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" y="1660"/>
              <a:ext cx="167" cy="214"/>
            </a:xfrm>
            <a:custGeom>
              <a:avLst/>
              <a:gdLst>
                <a:gd name="T0" fmla="*/ 333 w 665"/>
                <a:gd name="T1" fmla="*/ 2 h 855"/>
                <a:gd name="T2" fmla="*/ 347 w 665"/>
                <a:gd name="T3" fmla="*/ 2 h 855"/>
                <a:gd name="T4" fmla="*/ 374 w 665"/>
                <a:gd name="T5" fmla="*/ 3 h 855"/>
                <a:gd name="T6" fmla="*/ 408 w 665"/>
                <a:gd name="T7" fmla="*/ 8 h 855"/>
                <a:gd name="T8" fmla="*/ 448 w 665"/>
                <a:gd name="T9" fmla="*/ 18 h 855"/>
                <a:gd name="T10" fmla="*/ 491 w 665"/>
                <a:gd name="T11" fmla="*/ 36 h 855"/>
                <a:gd name="T12" fmla="*/ 535 w 665"/>
                <a:gd name="T13" fmla="*/ 62 h 855"/>
                <a:gd name="T14" fmla="*/ 576 w 665"/>
                <a:gd name="T15" fmla="*/ 100 h 855"/>
                <a:gd name="T16" fmla="*/ 612 w 665"/>
                <a:gd name="T17" fmla="*/ 149 h 855"/>
                <a:gd name="T18" fmla="*/ 641 w 665"/>
                <a:gd name="T19" fmla="*/ 213 h 855"/>
                <a:gd name="T20" fmla="*/ 659 w 665"/>
                <a:gd name="T21" fmla="*/ 293 h 855"/>
                <a:gd name="T22" fmla="*/ 663 w 665"/>
                <a:gd name="T23" fmla="*/ 342 h 855"/>
                <a:gd name="T24" fmla="*/ 664 w 665"/>
                <a:gd name="T25" fmla="*/ 358 h 855"/>
                <a:gd name="T26" fmla="*/ 665 w 665"/>
                <a:gd name="T27" fmla="*/ 389 h 855"/>
                <a:gd name="T28" fmla="*/ 665 w 665"/>
                <a:gd name="T29" fmla="*/ 431 h 855"/>
                <a:gd name="T30" fmla="*/ 662 w 665"/>
                <a:gd name="T31" fmla="*/ 482 h 855"/>
                <a:gd name="T32" fmla="*/ 655 w 665"/>
                <a:gd name="T33" fmla="*/ 537 h 855"/>
                <a:gd name="T34" fmla="*/ 643 w 665"/>
                <a:gd name="T35" fmla="*/ 596 h 855"/>
                <a:gd name="T36" fmla="*/ 623 w 665"/>
                <a:gd name="T37" fmla="*/ 655 h 855"/>
                <a:gd name="T38" fmla="*/ 596 w 665"/>
                <a:gd name="T39" fmla="*/ 711 h 855"/>
                <a:gd name="T40" fmla="*/ 558 w 665"/>
                <a:gd name="T41" fmla="*/ 761 h 855"/>
                <a:gd name="T42" fmla="*/ 511 w 665"/>
                <a:gd name="T43" fmla="*/ 804 h 855"/>
                <a:gd name="T44" fmla="*/ 451 w 665"/>
                <a:gd name="T45" fmla="*/ 835 h 855"/>
                <a:gd name="T46" fmla="*/ 377 w 665"/>
                <a:gd name="T47" fmla="*/ 853 h 855"/>
                <a:gd name="T48" fmla="*/ 331 w 665"/>
                <a:gd name="T49" fmla="*/ 855 h 855"/>
                <a:gd name="T50" fmla="*/ 250 w 665"/>
                <a:gd name="T51" fmla="*/ 846 h 855"/>
                <a:gd name="T52" fmla="*/ 183 w 665"/>
                <a:gd name="T53" fmla="*/ 821 h 855"/>
                <a:gd name="T54" fmla="*/ 129 w 665"/>
                <a:gd name="T55" fmla="*/ 785 h 855"/>
                <a:gd name="T56" fmla="*/ 87 w 665"/>
                <a:gd name="T57" fmla="*/ 737 h 855"/>
                <a:gd name="T58" fmla="*/ 55 w 665"/>
                <a:gd name="T59" fmla="*/ 683 h 855"/>
                <a:gd name="T60" fmla="*/ 32 w 665"/>
                <a:gd name="T61" fmla="*/ 626 h 855"/>
                <a:gd name="T62" fmla="*/ 16 w 665"/>
                <a:gd name="T63" fmla="*/ 567 h 855"/>
                <a:gd name="T64" fmla="*/ 7 w 665"/>
                <a:gd name="T65" fmla="*/ 509 h 855"/>
                <a:gd name="T66" fmla="*/ 2 w 665"/>
                <a:gd name="T67" fmla="*/ 455 h 855"/>
                <a:gd name="T68" fmla="*/ 0 w 665"/>
                <a:gd name="T69" fmla="*/ 409 h 855"/>
                <a:gd name="T70" fmla="*/ 0 w 665"/>
                <a:gd name="T71" fmla="*/ 373 h 855"/>
                <a:gd name="T72" fmla="*/ 3 w 665"/>
                <a:gd name="T73" fmla="*/ 348 h 855"/>
                <a:gd name="T74" fmla="*/ 3 w 665"/>
                <a:gd name="T75" fmla="*/ 340 h 855"/>
                <a:gd name="T76" fmla="*/ 15 w 665"/>
                <a:gd name="T77" fmla="*/ 250 h 855"/>
                <a:gd name="T78" fmla="*/ 38 w 665"/>
                <a:gd name="T79" fmla="*/ 179 h 855"/>
                <a:gd name="T80" fmla="*/ 70 w 665"/>
                <a:gd name="T81" fmla="*/ 123 h 855"/>
                <a:gd name="T82" fmla="*/ 109 w 665"/>
                <a:gd name="T83" fmla="*/ 80 h 855"/>
                <a:gd name="T84" fmla="*/ 152 w 665"/>
                <a:gd name="T85" fmla="*/ 48 h 855"/>
                <a:gd name="T86" fmla="*/ 196 w 665"/>
                <a:gd name="T87" fmla="*/ 26 h 855"/>
                <a:gd name="T88" fmla="*/ 238 w 665"/>
                <a:gd name="T89" fmla="*/ 13 h 855"/>
                <a:gd name="T90" fmla="*/ 276 w 665"/>
                <a:gd name="T91" fmla="*/ 5 h 855"/>
                <a:gd name="T92" fmla="*/ 306 w 665"/>
                <a:gd name="T93" fmla="*/ 2 h 855"/>
                <a:gd name="T94" fmla="*/ 327 w 665"/>
                <a:gd name="T95" fmla="*/ 0 h 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65" h="855">
                  <a:moveTo>
                    <a:pt x="327" y="0"/>
                  </a:moveTo>
                  <a:lnTo>
                    <a:pt x="333" y="2"/>
                  </a:lnTo>
                  <a:lnTo>
                    <a:pt x="338" y="2"/>
                  </a:lnTo>
                  <a:lnTo>
                    <a:pt x="347" y="2"/>
                  </a:lnTo>
                  <a:lnTo>
                    <a:pt x="359" y="2"/>
                  </a:lnTo>
                  <a:lnTo>
                    <a:pt x="374" y="3"/>
                  </a:lnTo>
                  <a:lnTo>
                    <a:pt x="390" y="5"/>
                  </a:lnTo>
                  <a:lnTo>
                    <a:pt x="408" y="8"/>
                  </a:lnTo>
                  <a:lnTo>
                    <a:pt x="427" y="13"/>
                  </a:lnTo>
                  <a:lnTo>
                    <a:pt x="448" y="18"/>
                  </a:lnTo>
                  <a:lnTo>
                    <a:pt x="469" y="26"/>
                  </a:lnTo>
                  <a:lnTo>
                    <a:pt x="491" y="36"/>
                  </a:lnTo>
                  <a:lnTo>
                    <a:pt x="513" y="48"/>
                  </a:lnTo>
                  <a:lnTo>
                    <a:pt x="535" y="62"/>
                  </a:lnTo>
                  <a:lnTo>
                    <a:pt x="556" y="80"/>
                  </a:lnTo>
                  <a:lnTo>
                    <a:pt x="576" y="100"/>
                  </a:lnTo>
                  <a:lnTo>
                    <a:pt x="596" y="123"/>
                  </a:lnTo>
                  <a:lnTo>
                    <a:pt x="612" y="149"/>
                  </a:lnTo>
                  <a:lnTo>
                    <a:pt x="628" y="179"/>
                  </a:lnTo>
                  <a:lnTo>
                    <a:pt x="641" y="213"/>
                  </a:lnTo>
                  <a:lnTo>
                    <a:pt x="651" y="250"/>
                  </a:lnTo>
                  <a:lnTo>
                    <a:pt x="659" y="293"/>
                  </a:lnTo>
                  <a:lnTo>
                    <a:pt x="663" y="340"/>
                  </a:lnTo>
                  <a:lnTo>
                    <a:pt x="663" y="342"/>
                  </a:lnTo>
                  <a:lnTo>
                    <a:pt x="663" y="348"/>
                  </a:lnTo>
                  <a:lnTo>
                    <a:pt x="664" y="358"/>
                  </a:lnTo>
                  <a:lnTo>
                    <a:pt x="665" y="372"/>
                  </a:lnTo>
                  <a:lnTo>
                    <a:pt x="665" y="389"/>
                  </a:lnTo>
                  <a:lnTo>
                    <a:pt x="665" y="409"/>
                  </a:lnTo>
                  <a:lnTo>
                    <a:pt x="665" y="431"/>
                  </a:lnTo>
                  <a:lnTo>
                    <a:pt x="664" y="455"/>
                  </a:lnTo>
                  <a:lnTo>
                    <a:pt x="662" y="482"/>
                  </a:lnTo>
                  <a:lnTo>
                    <a:pt x="660" y="508"/>
                  </a:lnTo>
                  <a:lnTo>
                    <a:pt x="655" y="537"/>
                  </a:lnTo>
                  <a:lnTo>
                    <a:pt x="650" y="567"/>
                  </a:lnTo>
                  <a:lnTo>
                    <a:pt x="643" y="596"/>
                  </a:lnTo>
                  <a:lnTo>
                    <a:pt x="634" y="626"/>
                  </a:lnTo>
                  <a:lnTo>
                    <a:pt x="623" y="655"/>
                  </a:lnTo>
                  <a:lnTo>
                    <a:pt x="611" y="683"/>
                  </a:lnTo>
                  <a:lnTo>
                    <a:pt x="596" y="711"/>
                  </a:lnTo>
                  <a:lnTo>
                    <a:pt x="578" y="737"/>
                  </a:lnTo>
                  <a:lnTo>
                    <a:pt x="558" y="761"/>
                  </a:lnTo>
                  <a:lnTo>
                    <a:pt x="536" y="785"/>
                  </a:lnTo>
                  <a:lnTo>
                    <a:pt x="511" y="804"/>
                  </a:lnTo>
                  <a:lnTo>
                    <a:pt x="482" y="821"/>
                  </a:lnTo>
                  <a:lnTo>
                    <a:pt x="451" y="835"/>
                  </a:lnTo>
                  <a:lnTo>
                    <a:pt x="416" y="846"/>
                  </a:lnTo>
                  <a:lnTo>
                    <a:pt x="377" y="853"/>
                  </a:lnTo>
                  <a:lnTo>
                    <a:pt x="335" y="855"/>
                  </a:lnTo>
                  <a:lnTo>
                    <a:pt x="331" y="855"/>
                  </a:lnTo>
                  <a:lnTo>
                    <a:pt x="289" y="853"/>
                  </a:lnTo>
                  <a:lnTo>
                    <a:pt x="250" y="846"/>
                  </a:lnTo>
                  <a:lnTo>
                    <a:pt x="215" y="835"/>
                  </a:lnTo>
                  <a:lnTo>
                    <a:pt x="183" y="821"/>
                  </a:lnTo>
                  <a:lnTo>
                    <a:pt x="154" y="804"/>
                  </a:lnTo>
                  <a:lnTo>
                    <a:pt x="129" y="785"/>
                  </a:lnTo>
                  <a:lnTo>
                    <a:pt x="107" y="761"/>
                  </a:lnTo>
                  <a:lnTo>
                    <a:pt x="87" y="737"/>
                  </a:lnTo>
                  <a:lnTo>
                    <a:pt x="70" y="711"/>
                  </a:lnTo>
                  <a:lnTo>
                    <a:pt x="55" y="683"/>
                  </a:lnTo>
                  <a:lnTo>
                    <a:pt x="42" y="655"/>
                  </a:lnTo>
                  <a:lnTo>
                    <a:pt x="32" y="626"/>
                  </a:lnTo>
                  <a:lnTo>
                    <a:pt x="24" y="596"/>
                  </a:lnTo>
                  <a:lnTo>
                    <a:pt x="16" y="567"/>
                  </a:lnTo>
                  <a:lnTo>
                    <a:pt x="10" y="538"/>
                  </a:lnTo>
                  <a:lnTo>
                    <a:pt x="7" y="509"/>
                  </a:lnTo>
                  <a:lnTo>
                    <a:pt x="4" y="482"/>
                  </a:lnTo>
                  <a:lnTo>
                    <a:pt x="2" y="455"/>
                  </a:lnTo>
                  <a:lnTo>
                    <a:pt x="0" y="431"/>
                  </a:lnTo>
                  <a:lnTo>
                    <a:pt x="0" y="409"/>
                  </a:lnTo>
                  <a:lnTo>
                    <a:pt x="0" y="389"/>
                  </a:lnTo>
                  <a:lnTo>
                    <a:pt x="0" y="373"/>
                  </a:lnTo>
                  <a:lnTo>
                    <a:pt x="2" y="358"/>
                  </a:lnTo>
                  <a:lnTo>
                    <a:pt x="3" y="348"/>
                  </a:lnTo>
                  <a:lnTo>
                    <a:pt x="3" y="342"/>
                  </a:lnTo>
                  <a:lnTo>
                    <a:pt x="3" y="340"/>
                  </a:lnTo>
                  <a:lnTo>
                    <a:pt x="7" y="293"/>
                  </a:lnTo>
                  <a:lnTo>
                    <a:pt x="15" y="250"/>
                  </a:lnTo>
                  <a:lnTo>
                    <a:pt x="25" y="213"/>
                  </a:lnTo>
                  <a:lnTo>
                    <a:pt x="38" y="179"/>
                  </a:lnTo>
                  <a:lnTo>
                    <a:pt x="53" y="149"/>
                  </a:lnTo>
                  <a:lnTo>
                    <a:pt x="70" y="123"/>
                  </a:lnTo>
                  <a:lnTo>
                    <a:pt x="90" y="100"/>
                  </a:lnTo>
                  <a:lnTo>
                    <a:pt x="109" y="80"/>
                  </a:lnTo>
                  <a:lnTo>
                    <a:pt x="130" y="62"/>
                  </a:lnTo>
                  <a:lnTo>
                    <a:pt x="152" y="48"/>
                  </a:lnTo>
                  <a:lnTo>
                    <a:pt x="174" y="36"/>
                  </a:lnTo>
                  <a:lnTo>
                    <a:pt x="196" y="26"/>
                  </a:lnTo>
                  <a:lnTo>
                    <a:pt x="217" y="18"/>
                  </a:lnTo>
                  <a:lnTo>
                    <a:pt x="238" y="13"/>
                  </a:lnTo>
                  <a:lnTo>
                    <a:pt x="258" y="8"/>
                  </a:lnTo>
                  <a:lnTo>
                    <a:pt x="276" y="5"/>
                  </a:lnTo>
                  <a:lnTo>
                    <a:pt x="292" y="3"/>
                  </a:lnTo>
                  <a:lnTo>
                    <a:pt x="306" y="2"/>
                  </a:lnTo>
                  <a:lnTo>
                    <a:pt x="318" y="0"/>
                  </a:lnTo>
                  <a:lnTo>
                    <a:pt x="3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C1728311-2E85-4515-A510-03B490F76DB2}"/>
              </a:ext>
            </a:extLst>
          </p:cNvPr>
          <p:cNvSpPr txBox="1"/>
          <p:nvPr/>
        </p:nvSpPr>
        <p:spPr>
          <a:xfrm>
            <a:off x="2132275" y="5412405"/>
            <a:ext cx="1461188" cy="69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Sed ut perspiciatis unde omnis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iste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laudant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7604E56-CA37-44B6-A49B-B0B31640E008}"/>
              </a:ext>
            </a:extLst>
          </p:cNvPr>
          <p:cNvSpPr txBox="1"/>
          <p:nvPr/>
        </p:nvSpPr>
        <p:spPr>
          <a:xfrm>
            <a:off x="6146377" y="5412405"/>
            <a:ext cx="1461188" cy="69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Sed ut perspiciatis unde omnis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iste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laudant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8CF8214-FCEC-44FF-B545-F61B49E40DE0}"/>
              </a:ext>
            </a:extLst>
          </p:cNvPr>
          <p:cNvSpPr txBox="1"/>
          <p:nvPr/>
        </p:nvSpPr>
        <p:spPr>
          <a:xfrm>
            <a:off x="4191824" y="5412405"/>
            <a:ext cx="1461188" cy="69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Sed ut perspiciatis unde omnis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iste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laudant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8A7C8F5-D23F-4624-8ADA-5908B1311DA9}"/>
              </a:ext>
            </a:extLst>
          </p:cNvPr>
          <p:cNvSpPr txBox="1"/>
          <p:nvPr/>
        </p:nvSpPr>
        <p:spPr>
          <a:xfrm>
            <a:off x="8205926" y="5412405"/>
            <a:ext cx="1461188" cy="69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Sed ut perspiciatis unde omnis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iste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laudant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2" name="Rectangle 8">
            <a:extLst>
              <a:ext uri="{FF2B5EF4-FFF2-40B4-BE49-F238E27FC236}">
                <a16:creationId xmlns:a16="http://schemas.microsoft.com/office/drawing/2014/main" id="{176F84B6-E692-46AF-BF9D-33FFF346AF1B}"/>
              </a:ext>
            </a:extLst>
          </p:cNvPr>
          <p:cNvSpPr/>
          <p:nvPr/>
        </p:nvSpPr>
        <p:spPr>
          <a:xfrm>
            <a:off x="2620176" y="2233880"/>
            <a:ext cx="6537718" cy="617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800"/>
              </a:spcBef>
            </a:pPr>
            <a:r>
              <a:rPr lang="es-ES" altLang="zh-CN" sz="1200" dirty="0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Lorem ipsum dolor sit amet, feugiat delicata liberavisse id cum</a:t>
            </a:r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. </a:t>
            </a:r>
            <a:r>
              <a:rPr lang="es-ES" altLang="zh-CN" sz="1200" dirty="0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No quo maiorum intelleget. Mea cu case ludus integre, </a:t>
            </a:r>
            <a:r>
              <a:rPr lang="es-ES" altLang="zh-CN" sz="1200" dirty="0" err="1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vide</a:t>
            </a:r>
            <a:r>
              <a:rPr lang="es-ES" altLang="zh-CN" sz="1200" dirty="0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s-ES" altLang="zh-CN" sz="1200" dirty="0" err="1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vidererLorem</a:t>
            </a:r>
            <a:r>
              <a:rPr lang="es-ES" altLang="zh-CN" sz="1200" dirty="0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s-ES" altLang="zh-CN" sz="1200" dirty="0" err="1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ipsum</a:t>
            </a:r>
            <a:r>
              <a:rPr lang="es-ES" altLang="zh-CN" sz="1200" dirty="0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 dolor </a:t>
            </a:r>
            <a:r>
              <a:rPr lang="es-ES" altLang="zh-CN" sz="1200" dirty="0" err="1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sit</a:t>
            </a:r>
            <a:r>
              <a:rPr lang="es-ES" altLang="zh-CN" sz="1200" dirty="0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s-ES" altLang="zh-CN" sz="1200" dirty="0" err="1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amet</a:t>
            </a:r>
            <a:r>
              <a:rPr lang="es-ES" altLang="zh-CN" sz="1200" dirty="0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,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8B890E1-9850-4FD7-BC70-8C55EA663058}"/>
              </a:ext>
            </a:extLst>
          </p:cNvPr>
          <p:cNvSpPr txBox="1"/>
          <p:nvPr/>
        </p:nvSpPr>
        <p:spPr>
          <a:xfrm>
            <a:off x="3684088" y="371959"/>
            <a:ext cx="49023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4800">
                <a:latin typeface="Harlow Solid Italic" panose="04030604020F02020D02" pitchFamily="82" charset="0"/>
              </a:rPr>
              <a:t>About </a:t>
            </a:r>
            <a:r>
              <a:rPr lang="en-US" sz="4800">
                <a:solidFill>
                  <a:schemeClr val="accent2"/>
                </a:solidFill>
                <a:latin typeface="Harlow Solid Italic" panose="04030604020F02020D02" pitchFamily="82" charset="0"/>
              </a:rPr>
              <a:t>Infographic</a:t>
            </a:r>
            <a:endParaRPr lang="id-ID" sz="4800" dirty="0">
              <a:solidFill>
                <a:schemeClr val="accent2"/>
              </a:solidFill>
              <a:latin typeface="Harlow Solid Italic" panose="04030604020F02020D02" pitchFamily="82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935CAA-FC27-4FB2-9CEE-A04BD6067C37}"/>
              </a:ext>
            </a:extLst>
          </p:cNvPr>
          <p:cNvSpPr txBox="1"/>
          <p:nvPr/>
        </p:nvSpPr>
        <p:spPr>
          <a:xfrm>
            <a:off x="3750606" y="1187567"/>
            <a:ext cx="4769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spc="600">
                <a:solidFill>
                  <a:schemeClr val="bg1">
                    <a:lumMod val="75000"/>
                  </a:schemeClr>
                </a:solidFill>
              </a:rPr>
              <a:t>Creative Presentaiton Template</a:t>
            </a:r>
            <a:endParaRPr lang="id-ID" sz="1400" spc="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527022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12">
            <a:extLst>
              <a:ext uri="{FF2B5EF4-FFF2-40B4-BE49-F238E27FC236}">
                <a16:creationId xmlns:a16="http://schemas.microsoft.com/office/drawing/2014/main" id="{AA9DF9FA-BBB6-461C-8074-AB0CB93356EB}"/>
              </a:ext>
            </a:extLst>
          </p:cNvPr>
          <p:cNvSpPr/>
          <p:nvPr/>
        </p:nvSpPr>
        <p:spPr>
          <a:xfrm rot="2732579" flipH="1">
            <a:off x="6212456" y="4040646"/>
            <a:ext cx="1622425" cy="1622431"/>
          </a:xfrm>
          <a:custGeom>
            <a:avLst/>
            <a:gdLst>
              <a:gd name="connsiteX0" fmla="*/ 0 w 585787"/>
              <a:gd name="connsiteY0" fmla="*/ 0 h 585789"/>
              <a:gd name="connsiteX1" fmla="*/ 585787 w 585787"/>
              <a:gd name="connsiteY1" fmla="*/ 0 h 585789"/>
              <a:gd name="connsiteX2" fmla="*/ 585787 w 585787"/>
              <a:gd name="connsiteY2" fmla="*/ 585789 h 585789"/>
              <a:gd name="connsiteX3" fmla="*/ 467731 w 585787"/>
              <a:gd name="connsiteY3" fmla="*/ 573888 h 585789"/>
              <a:gd name="connsiteX4" fmla="*/ 0 w 585787"/>
              <a:gd name="connsiteY4" fmla="*/ 1 h 585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5787" h="585789">
                <a:moveTo>
                  <a:pt x="0" y="0"/>
                </a:moveTo>
                <a:lnTo>
                  <a:pt x="585787" y="0"/>
                </a:lnTo>
                <a:lnTo>
                  <a:pt x="585787" y="585789"/>
                </a:lnTo>
                <a:lnTo>
                  <a:pt x="467731" y="573888"/>
                </a:lnTo>
                <a:cubicBezTo>
                  <a:pt x="200798" y="519266"/>
                  <a:pt x="0" y="283083"/>
                  <a:pt x="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76" dirty="0"/>
          </a:p>
        </p:txBody>
      </p:sp>
      <p:sp>
        <p:nvSpPr>
          <p:cNvPr id="8" name="Freeform: Shape 14">
            <a:extLst>
              <a:ext uri="{FF2B5EF4-FFF2-40B4-BE49-F238E27FC236}">
                <a16:creationId xmlns:a16="http://schemas.microsoft.com/office/drawing/2014/main" id="{2C0BEDD1-2029-4D21-9F35-D7308ADD0363}"/>
              </a:ext>
            </a:extLst>
          </p:cNvPr>
          <p:cNvSpPr/>
          <p:nvPr/>
        </p:nvSpPr>
        <p:spPr>
          <a:xfrm rot="2732579" flipH="1">
            <a:off x="1647012" y="3976053"/>
            <a:ext cx="1622425" cy="1622431"/>
          </a:xfrm>
          <a:custGeom>
            <a:avLst/>
            <a:gdLst>
              <a:gd name="connsiteX0" fmla="*/ 0 w 585787"/>
              <a:gd name="connsiteY0" fmla="*/ 0 h 585789"/>
              <a:gd name="connsiteX1" fmla="*/ 585787 w 585787"/>
              <a:gd name="connsiteY1" fmla="*/ 0 h 585789"/>
              <a:gd name="connsiteX2" fmla="*/ 585787 w 585787"/>
              <a:gd name="connsiteY2" fmla="*/ 585789 h 585789"/>
              <a:gd name="connsiteX3" fmla="*/ 467731 w 585787"/>
              <a:gd name="connsiteY3" fmla="*/ 573888 h 585789"/>
              <a:gd name="connsiteX4" fmla="*/ 0 w 585787"/>
              <a:gd name="connsiteY4" fmla="*/ 1 h 585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5787" h="585789">
                <a:moveTo>
                  <a:pt x="0" y="0"/>
                </a:moveTo>
                <a:lnTo>
                  <a:pt x="585787" y="0"/>
                </a:lnTo>
                <a:lnTo>
                  <a:pt x="585787" y="585789"/>
                </a:lnTo>
                <a:lnTo>
                  <a:pt x="467731" y="573888"/>
                </a:lnTo>
                <a:cubicBezTo>
                  <a:pt x="200798" y="519266"/>
                  <a:pt x="0" y="283083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76" dirty="0"/>
          </a:p>
        </p:txBody>
      </p:sp>
      <p:sp>
        <p:nvSpPr>
          <p:cNvPr id="9" name="Freeform: Shape 15">
            <a:extLst>
              <a:ext uri="{FF2B5EF4-FFF2-40B4-BE49-F238E27FC236}">
                <a16:creationId xmlns:a16="http://schemas.microsoft.com/office/drawing/2014/main" id="{86BE2683-F93B-4E14-BCB4-687B6AAD56AB}"/>
              </a:ext>
            </a:extLst>
          </p:cNvPr>
          <p:cNvSpPr/>
          <p:nvPr/>
        </p:nvSpPr>
        <p:spPr>
          <a:xfrm rot="13532579" flipH="1">
            <a:off x="3946052" y="2681305"/>
            <a:ext cx="1622425" cy="1622431"/>
          </a:xfrm>
          <a:custGeom>
            <a:avLst/>
            <a:gdLst>
              <a:gd name="connsiteX0" fmla="*/ 0 w 585787"/>
              <a:gd name="connsiteY0" fmla="*/ 0 h 585789"/>
              <a:gd name="connsiteX1" fmla="*/ 585787 w 585787"/>
              <a:gd name="connsiteY1" fmla="*/ 0 h 585789"/>
              <a:gd name="connsiteX2" fmla="*/ 585787 w 585787"/>
              <a:gd name="connsiteY2" fmla="*/ 585789 h 585789"/>
              <a:gd name="connsiteX3" fmla="*/ 467731 w 585787"/>
              <a:gd name="connsiteY3" fmla="*/ 573888 h 585789"/>
              <a:gd name="connsiteX4" fmla="*/ 0 w 585787"/>
              <a:gd name="connsiteY4" fmla="*/ 1 h 585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5787" h="585789">
                <a:moveTo>
                  <a:pt x="0" y="0"/>
                </a:moveTo>
                <a:lnTo>
                  <a:pt x="585787" y="0"/>
                </a:lnTo>
                <a:lnTo>
                  <a:pt x="585787" y="585789"/>
                </a:lnTo>
                <a:lnTo>
                  <a:pt x="467731" y="573888"/>
                </a:lnTo>
                <a:cubicBezTo>
                  <a:pt x="200798" y="519266"/>
                  <a:pt x="0" y="283083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76" dirty="0"/>
          </a:p>
        </p:txBody>
      </p:sp>
      <p:sp>
        <p:nvSpPr>
          <p:cNvPr id="11" name="Freeform: Shape 13">
            <a:extLst>
              <a:ext uri="{FF2B5EF4-FFF2-40B4-BE49-F238E27FC236}">
                <a16:creationId xmlns:a16="http://schemas.microsoft.com/office/drawing/2014/main" id="{0BA440EE-85E7-4C60-A2DB-03C35DB611F3}"/>
              </a:ext>
            </a:extLst>
          </p:cNvPr>
          <p:cNvSpPr/>
          <p:nvPr/>
        </p:nvSpPr>
        <p:spPr>
          <a:xfrm rot="13532579" flipH="1">
            <a:off x="8556940" y="2681306"/>
            <a:ext cx="1622425" cy="1622431"/>
          </a:xfrm>
          <a:custGeom>
            <a:avLst/>
            <a:gdLst>
              <a:gd name="connsiteX0" fmla="*/ 0 w 585787"/>
              <a:gd name="connsiteY0" fmla="*/ 0 h 585789"/>
              <a:gd name="connsiteX1" fmla="*/ 585787 w 585787"/>
              <a:gd name="connsiteY1" fmla="*/ 0 h 585789"/>
              <a:gd name="connsiteX2" fmla="*/ 585787 w 585787"/>
              <a:gd name="connsiteY2" fmla="*/ 585789 h 585789"/>
              <a:gd name="connsiteX3" fmla="*/ 467731 w 585787"/>
              <a:gd name="connsiteY3" fmla="*/ 573888 h 585789"/>
              <a:gd name="connsiteX4" fmla="*/ 0 w 585787"/>
              <a:gd name="connsiteY4" fmla="*/ 1 h 585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5787" h="585789">
                <a:moveTo>
                  <a:pt x="0" y="0"/>
                </a:moveTo>
                <a:lnTo>
                  <a:pt x="585787" y="0"/>
                </a:lnTo>
                <a:lnTo>
                  <a:pt x="585787" y="585789"/>
                </a:lnTo>
                <a:lnTo>
                  <a:pt x="467731" y="573888"/>
                </a:lnTo>
                <a:cubicBezTo>
                  <a:pt x="200798" y="519266"/>
                  <a:pt x="0" y="283083"/>
                  <a:pt x="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76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A64AEE-E7A0-406F-9E6D-5070E4765B0A}"/>
              </a:ext>
            </a:extLst>
          </p:cNvPr>
          <p:cNvSpPr txBox="1"/>
          <p:nvPr/>
        </p:nvSpPr>
        <p:spPr>
          <a:xfrm>
            <a:off x="6213992" y="4441468"/>
            <a:ext cx="1619352" cy="69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200" dirty="0">
                <a:solidFill>
                  <a:schemeClr val="bg1"/>
                </a:solidFill>
              </a:rPr>
              <a:t>Sed ut perspiciatis unde omnis </a:t>
            </a:r>
            <a:r>
              <a:rPr lang="en-US" sz="1200" dirty="0" err="1">
                <a:solidFill>
                  <a:schemeClr val="bg1"/>
                </a:solidFill>
              </a:rPr>
              <a:t>iste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laudantium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5530A7-615D-4A6C-B072-EFE1C26B1AB2}"/>
              </a:ext>
            </a:extLst>
          </p:cNvPr>
          <p:cNvSpPr txBox="1"/>
          <p:nvPr/>
        </p:nvSpPr>
        <p:spPr>
          <a:xfrm>
            <a:off x="3993817" y="2603371"/>
            <a:ext cx="1526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Insert Title </a:t>
            </a:r>
            <a:r>
              <a:rPr lang="en-US" sz="1600" dirty="0">
                <a:solidFill>
                  <a:schemeClr val="accent1"/>
                </a:solidFill>
              </a:rPr>
              <a:t>Here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1622C3-F5E1-47BD-BF49-307A442ADA75}"/>
              </a:ext>
            </a:extLst>
          </p:cNvPr>
          <p:cNvSpPr txBox="1"/>
          <p:nvPr/>
        </p:nvSpPr>
        <p:spPr>
          <a:xfrm>
            <a:off x="1705739" y="5398129"/>
            <a:ext cx="1526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Insert Title </a:t>
            </a:r>
            <a:r>
              <a:rPr lang="en-US" sz="1600" dirty="0">
                <a:solidFill>
                  <a:schemeClr val="accent2"/>
                </a:solidFill>
              </a:rPr>
              <a:t>Here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BD8573-76FD-43FB-8834-D239D26E78E6}"/>
              </a:ext>
            </a:extLst>
          </p:cNvPr>
          <p:cNvSpPr txBox="1"/>
          <p:nvPr/>
        </p:nvSpPr>
        <p:spPr>
          <a:xfrm>
            <a:off x="1659425" y="4441468"/>
            <a:ext cx="1619352" cy="69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200" dirty="0">
                <a:solidFill>
                  <a:schemeClr val="bg1"/>
                </a:solidFill>
              </a:rPr>
              <a:t>Sed ut perspiciatis unde omnis </a:t>
            </a:r>
            <a:r>
              <a:rPr lang="en-US" sz="1200" dirty="0" err="1">
                <a:solidFill>
                  <a:schemeClr val="bg1"/>
                </a:solidFill>
              </a:rPr>
              <a:t>iste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laudantium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99B3BD-C6C3-41D0-9B28-A8724AC5F510}"/>
              </a:ext>
            </a:extLst>
          </p:cNvPr>
          <p:cNvSpPr txBox="1"/>
          <p:nvPr/>
        </p:nvSpPr>
        <p:spPr>
          <a:xfrm>
            <a:off x="8536330" y="3241606"/>
            <a:ext cx="1619352" cy="69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200" dirty="0">
                <a:solidFill>
                  <a:schemeClr val="bg1"/>
                </a:solidFill>
              </a:rPr>
              <a:t>Sed ut perspiciatis unde omnis </a:t>
            </a:r>
            <a:r>
              <a:rPr lang="en-US" sz="1200" dirty="0" err="1">
                <a:solidFill>
                  <a:schemeClr val="bg1"/>
                </a:solidFill>
              </a:rPr>
              <a:t>iste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laudantium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149C8A-1EC5-45DF-9883-DBD81977D682}"/>
              </a:ext>
            </a:extLst>
          </p:cNvPr>
          <p:cNvSpPr txBox="1"/>
          <p:nvPr/>
        </p:nvSpPr>
        <p:spPr>
          <a:xfrm>
            <a:off x="3969736" y="3241606"/>
            <a:ext cx="1619352" cy="69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200" dirty="0">
                <a:solidFill>
                  <a:schemeClr val="bg1"/>
                </a:solidFill>
              </a:rPr>
              <a:t>Sed ut perspiciatis unde omnis </a:t>
            </a:r>
            <a:r>
              <a:rPr lang="en-US" sz="1200" dirty="0" err="1">
                <a:solidFill>
                  <a:schemeClr val="bg1"/>
                </a:solidFill>
              </a:rPr>
              <a:t>iste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laudantium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A25D2B-1D72-4993-8036-E57FF9129DF6}"/>
              </a:ext>
            </a:extLst>
          </p:cNvPr>
          <p:cNvSpPr txBox="1"/>
          <p:nvPr/>
        </p:nvSpPr>
        <p:spPr>
          <a:xfrm>
            <a:off x="8626790" y="2603371"/>
            <a:ext cx="1526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Insert Title </a:t>
            </a:r>
            <a:r>
              <a:rPr lang="en-US" sz="1600" dirty="0">
                <a:solidFill>
                  <a:schemeClr val="accent3"/>
                </a:solidFill>
              </a:rPr>
              <a:t>Here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9944D8-3AD0-4E92-B61A-5F60DC76EF5D}"/>
              </a:ext>
            </a:extLst>
          </p:cNvPr>
          <p:cNvSpPr txBox="1"/>
          <p:nvPr/>
        </p:nvSpPr>
        <p:spPr>
          <a:xfrm>
            <a:off x="6326685" y="5398129"/>
            <a:ext cx="1526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Insert Title </a:t>
            </a:r>
            <a:r>
              <a:rPr lang="en-US" sz="1600" dirty="0">
                <a:solidFill>
                  <a:schemeClr val="accent4"/>
                </a:solidFill>
              </a:rPr>
              <a:t>Here</a:t>
            </a:r>
          </a:p>
        </p:txBody>
      </p:sp>
      <p:grpSp>
        <p:nvGrpSpPr>
          <p:cNvPr id="22" name="Group 34">
            <a:extLst>
              <a:ext uri="{FF2B5EF4-FFF2-40B4-BE49-F238E27FC236}">
                <a16:creationId xmlns:a16="http://schemas.microsoft.com/office/drawing/2014/main" id="{B930E238-9ACF-4244-8AC0-050482B13D1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242508" y="2922895"/>
            <a:ext cx="463650" cy="461444"/>
            <a:chOff x="285" y="355"/>
            <a:chExt cx="3783" cy="3765"/>
          </a:xfrm>
          <a:solidFill>
            <a:schemeClr val="accent2"/>
          </a:solidFill>
        </p:grpSpPr>
        <p:sp>
          <p:nvSpPr>
            <p:cNvPr id="23" name="Freeform 36">
              <a:extLst>
                <a:ext uri="{FF2B5EF4-FFF2-40B4-BE49-F238E27FC236}">
                  <a16:creationId xmlns:a16="http://schemas.microsoft.com/office/drawing/2014/main" id="{054422DC-B718-4903-BEC3-EF138FB74C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" y="1957"/>
              <a:ext cx="1376" cy="2048"/>
            </a:xfrm>
            <a:custGeom>
              <a:avLst/>
              <a:gdLst>
                <a:gd name="T0" fmla="*/ 0 w 1376"/>
                <a:gd name="T1" fmla="*/ 0 h 2048"/>
                <a:gd name="T2" fmla="*/ 1376 w 1376"/>
                <a:gd name="T3" fmla="*/ 867 h 2048"/>
                <a:gd name="T4" fmla="*/ 0 w 1376"/>
                <a:gd name="T5" fmla="*/ 2048 h 2048"/>
                <a:gd name="T6" fmla="*/ 0 w 1376"/>
                <a:gd name="T7" fmla="*/ 0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76" h="2048">
                  <a:moveTo>
                    <a:pt x="0" y="0"/>
                  </a:moveTo>
                  <a:lnTo>
                    <a:pt x="1376" y="867"/>
                  </a:lnTo>
                  <a:lnTo>
                    <a:pt x="0" y="204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37">
              <a:extLst>
                <a:ext uri="{FF2B5EF4-FFF2-40B4-BE49-F238E27FC236}">
                  <a16:creationId xmlns:a16="http://schemas.microsoft.com/office/drawing/2014/main" id="{B9B711FF-BB2D-415F-AB4A-4266543458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" y="2913"/>
              <a:ext cx="3567" cy="1207"/>
            </a:xfrm>
            <a:custGeom>
              <a:avLst/>
              <a:gdLst>
                <a:gd name="T0" fmla="*/ 1406 w 3567"/>
                <a:gd name="T1" fmla="*/ 0 h 1207"/>
                <a:gd name="T2" fmla="*/ 1784 w 3567"/>
                <a:gd name="T3" fmla="*/ 237 h 1207"/>
                <a:gd name="T4" fmla="*/ 2160 w 3567"/>
                <a:gd name="T5" fmla="*/ 0 h 1207"/>
                <a:gd name="T6" fmla="*/ 3567 w 3567"/>
                <a:gd name="T7" fmla="*/ 1207 h 1207"/>
                <a:gd name="T8" fmla="*/ 0 w 3567"/>
                <a:gd name="T9" fmla="*/ 1207 h 1207"/>
                <a:gd name="T10" fmla="*/ 1406 w 3567"/>
                <a:gd name="T11" fmla="*/ 0 h 1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67" h="1207">
                  <a:moveTo>
                    <a:pt x="1406" y="0"/>
                  </a:moveTo>
                  <a:lnTo>
                    <a:pt x="1784" y="237"/>
                  </a:lnTo>
                  <a:lnTo>
                    <a:pt x="2160" y="0"/>
                  </a:lnTo>
                  <a:lnTo>
                    <a:pt x="3567" y="1207"/>
                  </a:lnTo>
                  <a:lnTo>
                    <a:pt x="0" y="1207"/>
                  </a:lnTo>
                  <a:lnTo>
                    <a:pt x="140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38">
              <a:extLst>
                <a:ext uri="{FF2B5EF4-FFF2-40B4-BE49-F238E27FC236}">
                  <a16:creationId xmlns:a16="http://schemas.microsoft.com/office/drawing/2014/main" id="{C90B0759-A2EB-48B1-8A84-4CE9F3E35C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3" y="1957"/>
              <a:ext cx="1375" cy="2048"/>
            </a:xfrm>
            <a:custGeom>
              <a:avLst/>
              <a:gdLst>
                <a:gd name="T0" fmla="*/ 1375 w 1375"/>
                <a:gd name="T1" fmla="*/ 0 h 2048"/>
                <a:gd name="T2" fmla="*/ 1375 w 1375"/>
                <a:gd name="T3" fmla="*/ 2048 h 2048"/>
                <a:gd name="T4" fmla="*/ 0 w 1375"/>
                <a:gd name="T5" fmla="*/ 867 h 2048"/>
                <a:gd name="T6" fmla="*/ 1375 w 1375"/>
                <a:gd name="T7" fmla="*/ 0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75" h="2048">
                  <a:moveTo>
                    <a:pt x="1375" y="0"/>
                  </a:moveTo>
                  <a:lnTo>
                    <a:pt x="1375" y="2048"/>
                  </a:lnTo>
                  <a:lnTo>
                    <a:pt x="0" y="867"/>
                  </a:lnTo>
                  <a:lnTo>
                    <a:pt x="13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39">
              <a:extLst>
                <a:ext uri="{FF2B5EF4-FFF2-40B4-BE49-F238E27FC236}">
                  <a16:creationId xmlns:a16="http://schemas.microsoft.com/office/drawing/2014/main" id="{9D28D3D1-674A-4C6D-95D8-D3E5DE08A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" y="355"/>
              <a:ext cx="3634" cy="1864"/>
            </a:xfrm>
            <a:custGeom>
              <a:avLst/>
              <a:gdLst>
                <a:gd name="T0" fmla="*/ 1819 w 3634"/>
                <a:gd name="T1" fmla="*/ 0 h 1864"/>
                <a:gd name="T2" fmla="*/ 2384 w 3634"/>
                <a:gd name="T3" fmla="*/ 457 h 1864"/>
                <a:gd name="T4" fmla="*/ 3158 w 3634"/>
                <a:gd name="T5" fmla="*/ 457 h 1864"/>
                <a:gd name="T6" fmla="*/ 3158 w 3634"/>
                <a:gd name="T7" fmla="*/ 1081 h 1864"/>
                <a:gd name="T8" fmla="*/ 3634 w 3634"/>
                <a:gd name="T9" fmla="*/ 1464 h 1864"/>
                <a:gd name="T10" fmla="*/ 3158 w 3634"/>
                <a:gd name="T11" fmla="*/ 1764 h 1864"/>
                <a:gd name="T12" fmla="*/ 3001 w 3634"/>
                <a:gd name="T13" fmla="*/ 1864 h 1864"/>
                <a:gd name="T14" fmla="*/ 3001 w 3634"/>
                <a:gd name="T15" fmla="*/ 614 h 1864"/>
                <a:gd name="T16" fmla="*/ 636 w 3634"/>
                <a:gd name="T17" fmla="*/ 614 h 1864"/>
                <a:gd name="T18" fmla="*/ 636 w 3634"/>
                <a:gd name="T19" fmla="*/ 1864 h 1864"/>
                <a:gd name="T20" fmla="*/ 479 w 3634"/>
                <a:gd name="T21" fmla="*/ 1764 h 1864"/>
                <a:gd name="T22" fmla="*/ 0 w 3634"/>
                <a:gd name="T23" fmla="*/ 1462 h 1864"/>
                <a:gd name="T24" fmla="*/ 479 w 3634"/>
                <a:gd name="T25" fmla="*/ 1078 h 1864"/>
                <a:gd name="T26" fmla="*/ 479 w 3634"/>
                <a:gd name="T27" fmla="*/ 457 h 1864"/>
                <a:gd name="T28" fmla="*/ 1252 w 3634"/>
                <a:gd name="T29" fmla="*/ 457 h 1864"/>
                <a:gd name="T30" fmla="*/ 1819 w 3634"/>
                <a:gd name="T31" fmla="*/ 0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634" h="1864">
                  <a:moveTo>
                    <a:pt x="1819" y="0"/>
                  </a:moveTo>
                  <a:lnTo>
                    <a:pt x="2384" y="457"/>
                  </a:lnTo>
                  <a:lnTo>
                    <a:pt x="3158" y="457"/>
                  </a:lnTo>
                  <a:lnTo>
                    <a:pt x="3158" y="1081"/>
                  </a:lnTo>
                  <a:lnTo>
                    <a:pt x="3634" y="1464"/>
                  </a:lnTo>
                  <a:lnTo>
                    <a:pt x="3158" y="1764"/>
                  </a:lnTo>
                  <a:lnTo>
                    <a:pt x="3001" y="1864"/>
                  </a:lnTo>
                  <a:lnTo>
                    <a:pt x="3001" y="614"/>
                  </a:lnTo>
                  <a:lnTo>
                    <a:pt x="636" y="614"/>
                  </a:lnTo>
                  <a:lnTo>
                    <a:pt x="636" y="1864"/>
                  </a:lnTo>
                  <a:lnTo>
                    <a:pt x="479" y="1764"/>
                  </a:lnTo>
                  <a:lnTo>
                    <a:pt x="0" y="1462"/>
                  </a:lnTo>
                  <a:lnTo>
                    <a:pt x="479" y="1078"/>
                  </a:lnTo>
                  <a:lnTo>
                    <a:pt x="479" y="457"/>
                  </a:lnTo>
                  <a:lnTo>
                    <a:pt x="1252" y="457"/>
                  </a:lnTo>
                  <a:lnTo>
                    <a:pt x="181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40">
              <a:extLst>
                <a:ext uri="{FF2B5EF4-FFF2-40B4-BE49-F238E27FC236}">
                  <a16:creationId xmlns:a16="http://schemas.microsoft.com/office/drawing/2014/main" id="{9386D248-0486-4329-B64C-36280159C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0" y="1127"/>
              <a:ext cx="473" cy="118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41">
              <a:extLst>
                <a:ext uri="{FF2B5EF4-FFF2-40B4-BE49-F238E27FC236}">
                  <a16:creationId xmlns:a16="http://schemas.microsoft.com/office/drawing/2014/main" id="{7C5783F0-D90F-4037-ABBB-BD87D24DEE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1346"/>
              <a:ext cx="472" cy="96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42">
              <a:extLst>
                <a:ext uri="{FF2B5EF4-FFF2-40B4-BE49-F238E27FC236}">
                  <a16:creationId xmlns:a16="http://schemas.microsoft.com/office/drawing/2014/main" id="{2D444865-F659-46D7-AD6C-F6EC15A197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0" y="1639"/>
              <a:ext cx="472" cy="66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" name="Group 45">
            <a:extLst>
              <a:ext uri="{FF2B5EF4-FFF2-40B4-BE49-F238E27FC236}">
                <a16:creationId xmlns:a16="http://schemas.microsoft.com/office/drawing/2014/main" id="{4CAD0E27-7BC5-4F12-A723-C671F9A9655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486955" y="4792085"/>
            <a:ext cx="501605" cy="541699"/>
            <a:chOff x="2085" y="270"/>
            <a:chExt cx="3503" cy="3783"/>
          </a:xfrm>
          <a:solidFill>
            <a:schemeClr val="accent1"/>
          </a:solidFill>
        </p:grpSpPr>
        <p:sp>
          <p:nvSpPr>
            <p:cNvPr id="31" name="Freeform 47">
              <a:extLst>
                <a:ext uri="{FF2B5EF4-FFF2-40B4-BE49-F238E27FC236}">
                  <a16:creationId xmlns:a16="http://schemas.microsoft.com/office/drawing/2014/main" id="{F90921F4-F312-4241-A115-3C343BFB88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5" y="1329"/>
              <a:ext cx="3503" cy="2724"/>
            </a:xfrm>
            <a:custGeom>
              <a:avLst/>
              <a:gdLst>
                <a:gd name="T0" fmla="*/ 820 w 3503"/>
                <a:gd name="T1" fmla="*/ 0 h 2724"/>
                <a:gd name="T2" fmla="*/ 779 w 3503"/>
                <a:gd name="T3" fmla="*/ 454 h 2724"/>
                <a:gd name="T4" fmla="*/ 714 w 3503"/>
                <a:gd name="T5" fmla="*/ 514 h 2724"/>
                <a:gd name="T6" fmla="*/ 673 w 3503"/>
                <a:gd name="T7" fmla="*/ 587 h 2724"/>
                <a:gd name="T8" fmla="*/ 659 w 3503"/>
                <a:gd name="T9" fmla="*/ 668 h 2724"/>
                <a:gd name="T10" fmla="*/ 673 w 3503"/>
                <a:gd name="T11" fmla="*/ 748 h 2724"/>
                <a:gd name="T12" fmla="*/ 711 w 3503"/>
                <a:gd name="T13" fmla="*/ 818 h 2724"/>
                <a:gd name="T14" fmla="*/ 771 w 3503"/>
                <a:gd name="T15" fmla="*/ 878 h 2724"/>
                <a:gd name="T16" fmla="*/ 851 w 3503"/>
                <a:gd name="T17" fmla="*/ 923 h 2724"/>
                <a:gd name="T18" fmla="*/ 945 w 3503"/>
                <a:gd name="T19" fmla="*/ 951 h 2724"/>
                <a:gd name="T20" fmla="*/ 1051 w 3503"/>
                <a:gd name="T21" fmla="*/ 962 h 2724"/>
                <a:gd name="T22" fmla="*/ 1158 w 3503"/>
                <a:gd name="T23" fmla="*/ 951 h 2724"/>
                <a:gd name="T24" fmla="*/ 1253 w 3503"/>
                <a:gd name="T25" fmla="*/ 923 h 2724"/>
                <a:gd name="T26" fmla="*/ 1332 w 3503"/>
                <a:gd name="T27" fmla="*/ 878 h 2724"/>
                <a:gd name="T28" fmla="*/ 1392 w 3503"/>
                <a:gd name="T29" fmla="*/ 818 h 2724"/>
                <a:gd name="T30" fmla="*/ 1431 w 3503"/>
                <a:gd name="T31" fmla="*/ 748 h 2724"/>
                <a:gd name="T32" fmla="*/ 1444 w 3503"/>
                <a:gd name="T33" fmla="*/ 668 h 2724"/>
                <a:gd name="T34" fmla="*/ 1429 w 3503"/>
                <a:gd name="T35" fmla="*/ 587 h 2724"/>
                <a:gd name="T36" fmla="*/ 1388 w 3503"/>
                <a:gd name="T37" fmla="*/ 514 h 2724"/>
                <a:gd name="T38" fmla="*/ 1323 w 3503"/>
                <a:gd name="T39" fmla="*/ 454 h 2724"/>
                <a:gd name="T40" fmla="*/ 1283 w 3503"/>
                <a:gd name="T41" fmla="*/ 0 h 2724"/>
                <a:gd name="T42" fmla="*/ 2220 w 3503"/>
                <a:gd name="T43" fmla="*/ 429 h 2724"/>
                <a:gd name="T44" fmla="*/ 2144 w 3503"/>
                <a:gd name="T45" fmla="*/ 482 h 2724"/>
                <a:gd name="T46" fmla="*/ 2091 w 3503"/>
                <a:gd name="T47" fmla="*/ 549 h 2724"/>
                <a:gd name="T48" fmla="*/ 2062 w 3503"/>
                <a:gd name="T49" fmla="*/ 627 h 2724"/>
                <a:gd name="T50" fmla="*/ 2062 w 3503"/>
                <a:gd name="T51" fmla="*/ 709 h 2724"/>
                <a:gd name="T52" fmla="*/ 2089 w 3503"/>
                <a:gd name="T53" fmla="*/ 785 h 2724"/>
                <a:gd name="T54" fmla="*/ 2139 w 3503"/>
                <a:gd name="T55" fmla="*/ 849 h 2724"/>
                <a:gd name="T56" fmla="*/ 2209 w 3503"/>
                <a:gd name="T57" fmla="*/ 902 h 2724"/>
                <a:gd name="T58" fmla="*/ 2296 w 3503"/>
                <a:gd name="T59" fmla="*/ 939 h 2724"/>
                <a:gd name="T60" fmla="*/ 2397 w 3503"/>
                <a:gd name="T61" fmla="*/ 959 h 2724"/>
                <a:gd name="T62" fmla="*/ 2506 w 3503"/>
                <a:gd name="T63" fmla="*/ 959 h 2724"/>
                <a:gd name="T64" fmla="*/ 2607 w 3503"/>
                <a:gd name="T65" fmla="*/ 939 h 2724"/>
                <a:gd name="T66" fmla="*/ 2694 w 3503"/>
                <a:gd name="T67" fmla="*/ 902 h 2724"/>
                <a:gd name="T68" fmla="*/ 2765 w 3503"/>
                <a:gd name="T69" fmla="*/ 849 h 2724"/>
                <a:gd name="T70" fmla="*/ 2814 w 3503"/>
                <a:gd name="T71" fmla="*/ 785 h 2724"/>
                <a:gd name="T72" fmla="*/ 2841 w 3503"/>
                <a:gd name="T73" fmla="*/ 709 h 2724"/>
                <a:gd name="T74" fmla="*/ 2841 w 3503"/>
                <a:gd name="T75" fmla="*/ 627 h 2724"/>
                <a:gd name="T76" fmla="*/ 2812 w 3503"/>
                <a:gd name="T77" fmla="*/ 549 h 2724"/>
                <a:gd name="T78" fmla="*/ 2759 w 3503"/>
                <a:gd name="T79" fmla="*/ 482 h 2724"/>
                <a:gd name="T80" fmla="*/ 2682 w 3503"/>
                <a:gd name="T81" fmla="*/ 429 h 2724"/>
                <a:gd name="T82" fmla="*/ 3256 w 3503"/>
                <a:gd name="T83" fmla="*/ 0 h 2724"/>
                <a:gd name="T84" fmla="*/ 0 w 3503"/>
                <a:gd name="T85" fmla="*/ 2724 h 2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503" h="2724">
                  <a:moveTo>
                    <a:pt x="248" y="0"/>
                  </a:moveTo>
                  <a:lnTo>
                    <a:pt x="820" y="0"/>
                  </a:lnTo>
                  <a:lnTo>
                    <a:pt x="820" y="429"/>
                  </a:lnTo>
                  <a:lnTo>
                    <a:pt x="779" y="454"/>
                  </a:lnTo>
                  <a:lnTo>
                    <a:pt x="744" y="482"/>
                  </a:lnTo>
                  <a:lnTo>
                    <a:pt x="714" y="514"/>
                  </a:lnTo>
                  <a:lnTo>
                    <a:pt x="690" y="549"/>
                  </a:lnTo>
                  <a:lnTo>
                    <a:pt x="673" y="587"/>
                  </a:lnTo>
                  <a:lnTo>
                    <a:pt x="663" y="627"/>
                  </a:lnTo>
                  <a:lnTo>
                    <a:pt x="659" y="668"/>
                  </a:lnTo>
                  <a:lnTo>
                    <a:pt x="663" y="709"/>
                  </a:lnTo>
                  <a:lnTo>
                    <a:pt x="673" y="748"/>
                  </a:lnTo>
                  <a:lnTo>
                    <a:pt x="689" y="785"/>
                  </a:lnTo>
                  <a:lnTo>
                    <a:pt x="711" y="818"/>
                  </a:lnTo>
                  <a:lnTo>
                    <a:pt x="738" y="849"/>
                  </a:lnTo>
                  <a:lnTo>
                    <a:pt x="771" y="878"/>
                  </a:lnTo>
                  <a:lnTo>
                    <a:pt x="808" y="902"/>
                  </a:lnTo>
                  <a:lnTo>
                    <a:pt x="851" y="923"/>
                  </a:lnTo>
                  <a:lnTo>
                    <a:pt x="895" y="939"/>
                  </a:lnTo>
                  <a:lnTo>
                    <a:pt x="945" y="951"/>
                  </a:lnTo>
                  <a:lnTo>
                    <a:pt x="996" y="959"/>
                  </a:lnTo>
                  <a:lnTo>
                    <a:pt x="1051" y="962"/>
                  </a:lnTo>
                  <a:lnTo>
                    <a:pt x="1106" y="959"/>
                  </a:lnTo>
                  <a:lnTo>
                    <a:pt x="1158" y="951"/>
                  </a:lnTo>
                  <a:lnTo>
                    <a:pt x="1207" y="939"/>
                  </a:lnTo>
                  <a:lnTo>
                    <a:pt x="1253" y="923"/>
                  </a:lnTo>
                  <a:lnTo>
                    <a:pt x="1294" y="902"/>
                  </a:lnTo>
                  <a:lnTo>
                    <a:pt x="1332" y="878"/>
                  </a:lnTo>
                  <a:lnTo>
                    <a:pt x="1364" y="849"/>
                  </a:lnTo>
                  <a:lnTo>
                    <a:pt x="1392" y="818"/>
                  </a:lnTo>
                  <a:lnTo>
                    <a:pt x="1415" y="785"/>
                  </a:lnTo>
                  <a:lnTo>
                    <a:pt x="1431" y="748"/>
                  </a:lnTo>
                  <a:lnTo>
                    <a:pt x="1441" y="709"/>
                  </a:lnTo>
                  <a:lnTo>
                    <a:pt x="1444" y="668"/>
                  </a:lnTo>
                  <a:lnTo>
                    <a:pt x="1440" y="627"/>
                  </a:lnTo>
                  <a:lnTo>
                    <a:pt x="1429" y="587"/>
                  </a:lnTo>
                  <a:lnTo>
                    <a:pt x="1412" y="549"/>
                  </a:lnTo>
                  <a:lnTo>
                    <a:pt x="1388" y="514"/>
                  </a:lnTo>
                  <a:lnTo>
                    <a:pt x="1358" y="482"/>
                  </a:lnTo>
                  <a:lnTo>
                    <a:pt x="1323" y="454"/>
                  </a:lnTo>
                  <a:lnTo>
                    <a:pt x="1283" y="429"/>
                  </a:lnTo>
                  <a:lnTo>
                    <a:pt x="1283" y="0"/>
                  </a:lnTo>
                  <a:lnTo>
                    <a:pt x="2220" y="0"/>
                  </a:lnTo>
                  <a:lnTo>
                    <a:pt x="2220" y="429"/>
                  </a:lnTo>
                  <a:lnTo>
                    <a:pt x="2179" y="454"/>
                  </a:lnTo>
                  <a:lnTo>
                    <a:pt x="2144" y="482"/>
                  </a:lnTo>
                  <a:lnTo>
                    <a:pt x="2115" y="514"/>
                  </a:lnTo>
                  <a:lnTo>
                    <a:pt x="2091" y="549"/>
                  </a:lnTo>
                  <a:lnTo>
                    <a:pt x="2074" y="587"/>
                  </a:lnTo>
                  <a:lnTo>
                    <a:pt x="2062" y="627"/>
                  </a:lnTo>
                  <a:lnTo>
                    <a:pt x="2059" y="668"/>
                  </a:lnTo>
                  <a:lnTo>
                    <a:pt x="2062" y="709"/>
                  </a:lnTo>
                  <a:lnTo>
                    <a:pt x="2073" y="748"/>
                  </a:lnTo>
                  <a:lnTo>
                    <a:pt x="2089" y="785"/>
                  </a:lnTo>
                  <a:lnTo>
                    <a:pt x="2112" y="818"/>
                  </a:lnTo>
                  <a:lnTo>
                    <a:pt x="2139" y="849"/>
                  </a:lnTo>
                  <a:lnTo>
                    <a:pt x="2171" y="878"/>
                  </a:lnTo>
                  <a:lnTo>
                    <a:pt x="2209" y="902"/>
                  </a:lnTo>
                  <a:lnTo>
                    <a:pt x="2250" y="923"/>
                  </a:lnTo>
                  <a:lnTo>
                    <a:pt x="2296" y="939"/>
                  </a:lnTo>
                  <a:lnTo>
                    <a:pt x="2344" y="951"/>
                  </a:lnTo>
                  <a:lnTo>
                    <a:pt x="2397" y="959"/>
                  </a:lnTo>
                  <a:lnTo>
                    <a:pt x="2452" y="962"/>
                  </a:lnTo>
                  <a:lnTo>
                    <a:pt x="2506" y="959"/>
                  </a:lnTo>
                  <a:lnTo>
                    <a:pt x="2559" y="951"/>
                  </a:lnTo>
                  <a:lnTo>
                    <a:pt x="2607" y="939"/>
                  </a:lnTo>
                  <a:lnTo>
                    <a:pt x="2653" y="923"/>
                  </a:lnTo>
                  <a:lnTo>
                    <a:pt x="2694" y="902"/>
                  </a:lnTo>
                  <a:lnTo>
                    <a:pt x="2732" y="878"/>
                  </a:lnTo>
                  <a:lnTo>
                    <a:pt x="2765" y="849"/>
                  </a:lnTo>
                  <a:lnTo>
                    <a:pt x="2792" y="818"/>
                  </a:lnTo>
                  <a:lnTo>
                    <a:pt x="2814" y="785"/>
                  </a:lnTo>
                  <a:lnTo>
                    <a:pt x="2830" y="748"/>
                  </a:lnTo>
                  <a:lnTo>
                    <a:pt x="2841" y="709"/>
                  </a:lnTo>
                  <a:lnTo>
                    <a:pt x="2844" y="668"/>
                  </a:lnTo>
                  <a:lnTo>
                    <a:pt x="2841" y="627"/>
                  </a:lnTo>
                  <a:lnTo>
                    <a:pt x="2830" y="587"/>
                  </a:lnTo>
                  <a:lnTo>
                    <a:pt x="2812" y="549"/>
                  </a:lnTo>
                  <a:lnTo>
                    <a:pt x="2789" y="514"/>
                  </a:lnTo>
                  <a:lnTo>
                    <a:pt x="2759" y="482"/>
                  </a:lnTo>
                  <a:lnTo>
                    <a:pt x="2724" y="454"/>
                  </a:lnTo>
                  <a:lnTo>
                    <a:pt x="2682" y="429"/>
                  </a:lnTo>
                  <a:lnTo>
                    <a:pt x="2682" y="0"/>
                  </a:lnTo>
                  <a:lnTo>
                    <a:pt x="3256" y="0"/>
                  </a:lnTo>
                  <a:lnTo>
                    <a:pt x="3503" y="2724"/>
                  </a:lnTo>
                  <a:lnTo>
                    <a:pt x="0" y="2724"/>
                  </a:lnTo>
                  <a:lnTo>
                    <a:pt x="2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48">
              <a:extLst>
                <a:ext uri="{FF2B5EF4-FFF2-40B4-BE49-F238E27FC236}">
                  <a16:creationId xmlns:a16="http://schemas.microsoft.com/office/drawing/2014/main" id="{EB6DA619-00D3-415B-8A81-EE78C0623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8" y="270"/>
              <a:ext cx="1876" cy="1866"/>
            </a:xfrm>
            <a:custGeom>
              <a:avLst/>
              <a:gdLst>
                <a:gd name="T0" fmla="*/ 1086 w 1876"/>
                <a:gd name="T1" fmla="*/ 14 h 1866"/>
                <a:gd name="T2" fmla="*/ 1289 w 1876"/>
                <a:gd name="T3" fmla="*/ 84 h 1866"/>
                <a:gd name="T4" fmla="*/ 1462 w 1876"/>
                <a:gd name="T5" fmla="*/ 204 h 1866"/>
                <a:gd name="T6" fmla="*/ 1598 w 1876"/>
                <a:gd name="T7" fmla="*/ 365 h 1866"/>
                <a:gd name="T8" fmla="*/ 1685 w 1876"/>
                <a:gd name="T9" fmla="*/ 560 h 1866"/>
                <a:gd name="T10" fmla="*/ 1716 w 1876"/>
                <a:gd name="T11" fmla="*/ 778 h 1866"/>
                <a:gd name="T12" fmla="*/ 1780 w 1876"/>
                <a:gd name="T13" fmla="*/ 1617 h 1866"/>
                <a:gd name="T14" fmla="*/ 1850 w 1876"/>
                <a:gd name="T15" fmla="*/ 1664 h 1866"/>
                <a:gd name="T16" fmla="*/ 1876 w 1876"/>
                <a:gd name="T17" fmla="*/ 1727 h 1866"/>
                <a:gd name="T18" fmla="*/ 1844 w 1876"/>
                <a:gd name="T19" fmla="*/ 1797 h 1866"/>
                <a:gd name="T20" fmla="*/ 1758 w 1876"/>
                <a:gd name="T21" fmla="*/ 1848 h 1866"/>
                <a:gd name="T22" fmla="*/ 1639 w 1876"/>
                <a:gd name="T23" fmla="*/ 1866 h 1866"/>
                <a:gd name="T24" fmla="*/ 1519 w 1876"/>
                <a:gd name="T25" fmla="*/ 1848 h 1866"/>
                <a:gd name="T26" fmla="*/ 1433 w 1876"/>
                <a:gd name="T27" fmla="*/ 1797 h 1866"/>
                <a:gd name="T28" fmla="*/ 1401 w 1876"/>
                <a:gd name="T29" fmla="*/ 1727 h 1866"/>
                <a:gd name="T30" fmla="*/ 1427 w 1876"/>
                <a:gd name="T31" fmla="*/ 1664 h 1866"/>
                <a:gd name="T32" fmla="*/ 1497 w 1876"/>
                <a:gd name="T33" fmla="*/ 1617 h 1866"/>
                <a:gd name="T34" fmla="*/ 1561 w 1876"/>
                <a:gd name="T35" fmla="*/ 778 h 1866"/>
                <a:gd name="T36" fmla="*/ 1530 w 1876"/>
                <a:gd name="T37" fmla="*/ 581 h 1866"/>
                <a:gd name="T38" fmla="*/ 1441 w 1876"/>
                <a:gd name="T39" fmla="*/ 410 h 1866"/>
                <a:gd name="T40" fmla="*/ 1307 w 1876"/>
                <a:gd name="T41" fmla="*/ 275 h 1866"/>
                <a:gd name="T42" fmla="*/ 1135 w 1876"/>
                <a:gd name="T43" fmla="*/ 186 h 1866"/>
                <a:gd name="T44" fmla="*/ 939 w 1876"/>
                <a:gd name="T45" fmla="*/ 154 h 1866"/>
                <a:gd name="T46" fmla="*/ 741 w 1876"/>
                <a:gd name="T47" fmla="*/ 186 h 1866"/>
                <a:gd name="T48" fmla="*/ 571 w 1876"/>
                <a:gd name="T49" fmla="*/ 275 h 1866"/>
                <a:gd name="T50" fmla="*/ 435 w 1876"/>
                <a:gd name="T51" fmla="*/ 410 h 1866"/>
                <a:gd name="T52" fmla="*/ 347 w 1876"/>
                <a:gd name="T53" fmla="*/ 581 h 1866"/>
                <a:gd name="T54" fmla="*/ 315 w 1876"/>
                <a:gd name="T55" fmla="*/ 778 h 1866"/>
                <a:gd name="T56" fmla="*/ 380 w 1876"/>
                <a:gd name="T57" fmla="*/ 1617 h 1866"/>
                <a:gd name="T58" fmla="*/ 450 w 1876"/>
                <a:gd name="T59" fmla="*/ 1664 h 1866"/>
                <a:gd name="T60" fmla="*/ 477 w 1876"/>
                <a:gd name="T61" fmla="*/ 1727 h 1866"/>
                <a:gd name="T62" fmla="*/ 445 w 1876"/>
                <a:gd name="T63" fmla="*/ 1797 h 1866"/>
                <a:gd name="T64" fmla="*/ 359 w 1876"/>
                <a:gd name="T65" fmla="*/ 1848 h 1866"/>
                <a:gd name="T66" fmla="*/ 238 w 1876"/>
                <a:gd name="T67" fmla="*/ 1866 h 1866"/>
                <a:gd name="T68" fmla="*/ 118 w 1876"/>
                <a:gd name="T69" fmla="*/ 1848 h 1866"/>
                <a:gd name="T70" fmla="*/ 33 w 1876"/>
                <a:gd name="T71" fmla="*/ 1797 h 1866"/>
                <a:gd name="T72" fmla="*/ 0 w 1876"/>
                <a:gd name="T73" fmla="*/ 1727 h 1866"/>
                <a:gd name="T74" fmla="*/ 26 w 1876"/>
                <a:gd name="T75" fmla="*/ 1664 h 1866"/>
                <a:gd name="T76" fmla="*/ 97 w 1876"/>
                <a:gd name="T77" fmla="*/ 1617 h 1866"/>
                <a:gd name="T78" fmla="*/ 161 w 1876"/>
                <a:gd name="T79" fmla="*/ 778 h 1866"/>
                <a:gd name="T80" fmla="*/ 192 w 1876"/>
                <a:gd name="T81" fmla="*/ 560 h 1866"/>
                <a:gd name="T82" fmla="*/ 279 w 1876"/>
                <a:gd name="T83" fmla="*/ 365 h 1866"/>
                <a:gd name="T84" fmla="*/ 415 w 1876"/>
                <a:gd name="T85" fmla="*/ 204 h 1866"/>
                <a:gd name="T86" fmla="*/ 588 w 1876"/>
                <a:gd name="T87" fmla="*/ 84 h 1866"/>
                <a:gd name="T88" fmla="*/ 791 w 1876"/>
                <a:gd name="T89" fmla="*/ 14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76" h="1866">
                  <a:moveTo>
                    <a:pt x="939" y="0"/>
                  </a:moveTo>
                  <a:lnTo>
                    <a:pt x="1013" y="4"/>
                  </a:lnTo>
                  <a:lnTo>
                    <a:pt x="1086" y="14"/>
                  </a:lnTo>
                  <a:lnTo>
                    <a:pt x="1156" y="31"/>
                  </a:lnTo>
                  <a:lnTo>
                    <a:pt x="1224" y="54"/>
                  </a:lnTo>
                  <a:lnTo>
                    <a:pt x="1289" y="84"/>
                  </a:lnTo>
                  <a:lnTo>
                    <a:pt x="1350" y="119"/>
                  </a:lnTo>
                  <a:lnTo>
                    <a:pt x="1409" y="159"/>
                  </a:lnTo>
                  <a:lnTo>
                    <a:pt x="1462" y="204"/>
                  </a:lnTo>
                  <a:lnTo>
                    <a:pt x="1512" y="254"/>
                  </a:lnTo>
                  <a:lnTo>
                    <a:pt x="1558" y="308"/>
                  </a:lnTo>
                  <a:lnTo>
                    <a:pt x="1598" y="365"/>
                  </a:lnTo>
                  <a:lnTo>
                    <a:pt x="1632" y="427"/>
                  </a:lnTo>
                  <a:lnTo>
                    <a:pt x="1661" y="491"/>
                  </a:lnTo>
                  <a:lnTo>
                    <a:pt x="1685" y="560"/>
                  </a:lnTo>
                  <a:lnTo>
                    <a:pt x="1702" y="630"/>
                  </a:lnTo>
                  <a:lnTo>
                    <a:pt x="1712" y="704"/>
                  </a:lnTo>
                  <a:lnTo>
                    <a:pt x="1716" y="778"/>
                  </a:lnTo>
                  <a:lnTo>
                    <a:pt x="1716" y="1596"/>
                  </a:lnTo>
                  <a:lnTo>
                    <a:pt x="1749" y="1605"/>
                  </a:lnTo>
                  <a:lnTo>
                    <a:pt x="1780" y="1617"/>
                  </a:lnTo>
                  <a:lnTo>
                    <a:pt x="1807" y="1631"/>
                  </a:lnTo>
                  <a:lnTo>
                    <a:pt x="1832" y="1647"/>
                  </a:lnTo>
                  <a:lnTo>
                    <a:pt x="1850" y="1664"/>
                  </a:lnTo>
                  <a:lnTo>
                    <a:pt x="1865" y="1683"/>
                  </a:lnTo>
                  <a:lnTo>
                    <a:pt x="1874" y="1705"/>
                  </a:lnTo>
                  <a:lnTo>
                    <a:pt x="1876" y="1727"/>
                  </a:lnTo>
                  <a:lnTo>
                    <a:pt x="1873" y="1752"/>
                  </a:lnTo>
                  <a:lnTo>
                    <a:pt x="1861" y="1775"/>
                  </a:lnTo>
                  <a:lnTo>
                    <a:pt x="1844" y="1797"/>
                  </a:lnTo>
                  <a:lnTo>
                    <a:pt x="1821" y="1817"/>
                  </a:lnTo>
                  <a:lnTo>
                    <a:pt x="1793" y="1834"/>
                  </a:lnTo>
                  <a:lnTo>
                    <a:pt x="1758" y="1848"/>
                  </a:lnTo>
                  <a:lnTo>
                    <a:pt x="1721" y="1858"/>
                  </a:lnTo>
                  <a:lnTo>
                    <a:pt x="1681" y="1864"/>
                  </a:lnTo>
                  <a:lnTo>
                    <a:pt x="1639" y="1866"/>
                  </a:lnTo>
                  <a:lnTo>
                    <a:pt x="1595" y="1864"/>
                  </a:lnTo>
                  <a:lnTo>
                    <a:pt x="1555" y="1858"/>
                  </a:lnTo>
                  <a:lnTo>
                    <a:pt x="1519" y="1848"/>
                  </a:lnTo>
                  <a:lnTo>
                    <a:pt x="1485" y="1834"/>
                  </a:lnTo>
                  <a:lnTo>
                    <a:pt x="1457" y="1817"/>
                  </a:lnTo>
                  <a:lnTo>
                    <a:pt x="1433" y="1797"/>
                  </a:lnTo>
                  <a:lnTo>
                    <a:pt x="1415" y="1775"/>
                  </a:lnTo>
                  <a:lnTo>
                    <a:pt x="1404" y="1752"/>
                  </a:lnTo>
                  <a:lnTo>
                    <a:pt x="1401" y="1727"/>
                  </a:lnTo>
                  <a:lnTo>
                    <a:pt x="1403" y="1705"/>
                  </a:lnTo>
                  <a:lnTo>
                    <a:pt x="1412" y="1683"/>
                  </a:lnTo>
                  <a:lnTo>
                    <a:pt x="1427" y="1664"/>
                  </a:lnTo>
                  <a:lnTo>
                    <a:pt x="1445" y="1647"/>
                  </a:lnTo>
                  <a:lnTo>
                    <a:pt x="1469" y="1631"/>
                  </a:lnTo>
                  <a:lnTo>
                    <a:pt x="1497" y="1617"/>
                  </a:lnTo>
                  <a:lnTo>
                    <a:pt x="1528" y="1605"/>
                  </a:lnTo>
                  <a:lnTo>
                    <a:pt x="1561" y="1596"/>
                  </a:lnTo>
                  <a:lnTo>
                    <a:pt x="1561" y="778"/>
                  </a:lnTo>
                  <a:lnTo>
                    <a:pt x="1558" y="711"/>
                  </a:lnTo>
                  <a:lnTo>
                    <a:pt x="1547" y="644"/>
                  </a:lnTo>
                  <a:lnTo>
                    <a:pt x="1530" y="581"/>
                  </a:lnTo>
                  <a:lnTo>
                    <a:pt x="1506" y="520"/>
                  </a:lnTo>
                  <a:lnTo>
                    <a:pt x="1476" y="464"/>
                  </a:lnTo>
                  <a:lnTo>
                    <a:pt x="1441" y="410"/>
                  </a:lnTo>
                  <a:lnTo>
                    <a:pt x="1401" y="361"/>
                  </a:lnTo>
                  <a:lnTo>
                    <a:pt x="1356" y="315"/>
                  </a:lnTo>
                  <a:lnTo>
                    <a:pt x="1307" y="275"/>
                  </a:lnTo>
                  <a:lnTo>
                    <a:pt x="1253" y="240"/>
                  </a:lnTo>
                  <a:lnTo>
                    <a:pt x="1195" y="210"/>
                  </a:lnTo>
                  <a:lnTo>
                    <a:pt x="1135" y="186"/>
                  </a:lnTo>
                  <a:lnTo>
                    <a:pt x="1072" y="169"/>
                  </a:lnTo>
                  <a:lnTo>
                    <a:pt x="1006" y="158"/>
                  </a:lnTo>
                  <a:lnTo>
                    <a:pt x="939" y="154"/>
                  </a:lnTo>
                  <a:lnTo>
                    <a:pt x="871" y="158"/>
                  </a:lnTo>
                  <a:lnTo>
                    <a:pt x="804" y="169"/>
                  </a:lnTo>
                  <a:lnTo>
                    <a:pt x="741" y="186"/>
                  </a:lnTo>
                  <a:lnTo>
                    <a:pt x="682" y="210"/>
                  </a:lnTo>
                  <a:lnTo>
                    <a:pt x="624" y="240"/>
                  </a:lnTo>
                  <a:lnTo>
                    <a:pt x="571" y="275"/>
                  </a:lnTo>
                  <a:lnTo>
                    <a:pt x="521" y="315"/>
                  </a:lnTo>
                  <a:lnTo>
                    <a:pt x="477" y="361"/>
                  </a:lnTo>
                  <a:lnTo>
                    <a:pt x="435" y="410"/>
                  </a:lnTo>
                  <a:lnTo>
                    <a:pt x="401" y="464"/>
                  </a:lnTo>
                  <a:lnTo>
                    <a:pt x="371" y="520"/>
                  </a:lnTo>
                  <a:lnTo>
                    <a:pt x="347" y="581"/>
                  </a:lnTo>
                  <a:lnTo>
                    <a:pt x="330" y="644"/>
                  </a:lnTo>
                  <a:lnTo>
                    <a:pt x="320" y="711"/>
                  </a:lnTo>
                  <a:lnTo>
                    <a:pt x="315" y="778"/>
                  </a:lnTo>
                  <a:lnTo>
                    <a:pt x="315" y="1596"/>
                  </a:lnTo>
                  <a:lnTo>
                    <a:pt x="349" y="1605"/>
                  </a:lnTo>
                  <a:lnTo>
                    <a:pt x="380" y="1617"/>
                  </a:lnTo>
                  <a:lnTo>
                    <a:pt x="408" y="1631"/>
                  </a:lnTo>
                  <a:lnTo>
                    <a:pt x="431" y="1647"/>
                  </a:lnTo>
                  <a:lnTo>
                    <a:pt x="450" y="1664"/>
                  </a:lnTo>
                  <a:lnTo>
                    <a:pt x="465" y="1683"/>
                  </a:lnTo>
                  <a:lnTo>
                    <a:pt x="473" y="1705"/>
                  </a:lnTo>
                  <a:lnTo>
                    <a:pt x="477" y="1727"/>
                  </a:lnTo>
                  <a:lnTo>
                    <a:pt x="473" y="1752"/>
                  </a:lnTo>
                  <a:lnTo>
                    <a:pt x="462" y="1775"/>
                  </a:lnTo>
                  <a:lnTo>
                    <a:pt x="445" y="1797"/>
                  </a:lnTo>
                  <a:lnTo>
                    <a:pt x="420" y="1817"/>
                  </a:lnTo>
                  <a:lnTo>
                    <a:pt x="392" y="1834"/>
                  </a:lnTo>
                  <a:lnTo>
                    <a:pt x="359" y="1848"/>
                  </a:lnTo>
                  <a:lnTo>
                    <a:pt x="322" y="1858"/>
                  </a:lnTo>
                  <a:lnTo>
                    <a:pt x="282" y="1864"/>
                  </a:lnTo>
                  <a:lnTo>
                    <a:pt x="238" y="1866"/>
                  </a:lnTo>
                  <a:lnTo>
                    <a:pt x="196" y="1864"/>
                  </a:lnTo>
                  <a:lnTo>
                    <a:pt x="156" y="1858"/>
                  </a:lnTo>
                  <a:lnTo>
                    <a:pt x="118" y="1848"/>
                  </a:lnTo>
                  <a:lnTo>
                    <a:pt x="85" y="1834"/>
                  </a:lnTo>
                  <a:lnTo>
                    <a:pt x="56" y="1817"/>
                  </a:lnTo>
                  <a:lnTo>
                    <a:pt x="33" y="1797"/>
                  </a:lnTo>
                  <a:lnTo>
                    <a:pt x="15" y="1775"/>
                  </a:lnTo>
                  <a:lnTo>
                    <a:pt x="4" y="1752"/>
                  </a:lnTo>
                  <a:lnTo>
                    <a:pt x="0" y="1727"/>
                  </a:lnTo>
                  <a:lnTo>
                    <a:pt x="3" y="1705"/>
                  </a:lnTo>
                  <a:lnTo>
                    <a:pt x="12" y="1683"/>
                  </a:lnTo>
                  <a:lnTo>
                    <a:pt x="26" y="1664"/>
                  </a:lnTo>
                  <a:lnTo>
                    <a:pt x="46" y="1647"/>
                  </a:lnTo>
                  <a:lnTo>
                    <a:pt x="70" y="1631"/>
                  </a:lnTo>
                  <a:lnTo>
                    <a:pt x="97" y="1617"/>
                  </a:lnTo>
                  <a:lnTo>
                    <a:pt x="127" y="1605"/>
                  </a:lnTo>
                  <a:lnTo>
                    <a:pt x="161" y="1596"/>
                  </a:lnTo>
                  <a:lnTo>
                    <a:pt x="161" y="778"/>
                  </a:lnTo>
                  <a:lnTo>
                    <a:pt x="165" y="704"/>
                  </a:lnTo>
                  <a:lnTo>
                    <a:pt x="175" y="630"/>
                  </a:lnTo>
                  <a:lnTo>
                    <a:pt x="192" y="560"/>
                  </a:lnTo>
                  <a:lnTo>
                    <a:pt x="215" y="491"/>
                  </a:lnTo>
                  <a:lnTo>
                    <a:pt x="245" y="427"/>
                  </a:lnTo>
                  <a:lnTo>
                    <a:pt x="279" y="365"/>
                  </a:lnTo>
                  <a:lnTo>
                    <a:pt x="320" y="308"/>
                  </a:lnTo>
                  <a:lnTo>
                    <a:pt x="365" y="254"/>
                  </a:lnTo>
                  <a:lnTo>
                    <a:pt x="415" y="204"/>
                  </a:lnTo>
                  <a:lnTo>
                    <a:pt x="469" y="159"/>
                  </a:lnTo>
                  <a:lnTo>
                    <a:pt x="526" y="119"/>
                  </a:lnTo>
                  <a:lnTo>
                    <a:pt x="588" y="84"/>
                  </a:lnTo>
                  <a:lnTo>
                    <a:pt x="653" y="54"/>
                  </a:lnTo>
                  <a:lnTo>
                    <a:pt x="721" y="31"/>
                  </a:lnTo>
                  <a:lnTo>
                    <a:pt x="791" y="14"/>
                  </a:lnTo>
                  <a:lnTo>
                    <a:pt x="864" y="4"/>
                  </a:lnTo>
                  <a:lnTo>
                    <a:pt x="9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3" name="Group 124">
            <a:extLst>
              <a:ext uri="{FF2B5EF4-FFF2-40B4-BE49-F238E27FC236}">
                <a16:creationId xmlns:a16="http://schemas.microsoft.com/office/drawing/2014/main" id="{36D9D52A-E3A8-45F0-89A9-F9FC59E1208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759656" y="2838711"/>
            <a:ext cx="600911" cy="600911"/>
            <a:chOff x="1872" y="196"/>
            <a:chExt cx="3932" cy="3932"/>
          </a:xfrm>
          <a:solidFill>
            <a:schemeClr val="accent4"/>
          </a:solidFill>
        </p:grpSpPr>
        <p:sp>
          <p:nvSpPr>
            <p:cNvPr id="34" name="Freeform 126">
              <a:extLst>
                <a:ext uri="{FF2B5EF4-FFF2-40B4-BE49-F238E27FC236}">
                  <a16:creationId xmlns:a16="http://schemas.microsoft.com/office/drawing/2014/main" id="{5F9DA407-2030-4C29-A65E-0A98BB9A13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6" y="2161"/>
              <a:ext cx="885" cy="1053"/>
            </a:xfrm>
            <a:custGeom>
              <a:avLst/>
              <a:gdLst>
                <a:gd name="T0" fmla="*/ 582 w 885"/>
                <a:gd name="T1" fmla="*/ 5 h 1053"/>
                <a:gd name="T2" fmla="*/ 808 w 885"/>
                <a:gd name="T3" fmla="*/ 87 h 1053"/>
                <a:gd name="T4" fmla="*/ 846 w 885"/>
                <a:gd name="T5" fmla="*/ 117 h 1053"/>
                <a:gd name="T6" fmla="*/ 870 w 885"/>
                <a:gd name="T7" fmla="*/ 150 h 1053"/>
                <a:gd name="T8" fmla="*/ 882 w 885"/>
                <a:gd name="T9" fmla="*/ 178 h 1053"/>
                <a:gd name="T10" fmla="*/ 885 w 885"/>
                <a:gd name="T11" fmla="*/ 191 h 1053"/>
                <a:gd name="T12" fmla="*/ 885 w 885"/>
                <a:gd name="T13" fmla="*/ 440 h 1053"/>
                <a:gd name="T14" fmla="*/ 885 w 885"/>
                <a:gd name="T15" fmla="*/ 442 h 1053"/>
                <a:gd name="T16" fmla="*/ 879 w 885"/>
                <a:gd name="T17" fmla="*/ 594 h 1053"/>
                <a:gd name="T18" fmla="*/ 859 w 885"/>
                <a:gd name="T19" fmla="*/ 686 h 1053"/>
                <a:gd name="T20" fmla="*/ 833 w 885"/>
                <a:gd name="T21" fmla="*/ 760 h 1053"/>
                <a:gd name="T22" fmla="*/ 802 w 885"/>
                <a:gd name="T23" fmla="*/ 817 h 1053"/>
                <a:gd name="T24" fmla="*/ 771 w 885"/>
                <a:gd name="T25" fmla="*/ 860 h 1053"/>
                <a:gd name="T26" fmla="*/ 742 w 885"/>
                <a:gd name="T27" fmla="*/ 889 h 1053"/>
                <a:gd name="T28" fmla="*/ 718 w 885"/>
                <a:gd name="T29" fmla="*/ 907 h 1053"/>
                <a:gd name="T30" fmla="*/ 673 w 885"/>
                <a:gd name="T31" fmla="*/ 940 h 1053"/>
                <a:gd name="T32" fmla="*/ 603 w 885"/>
                <a:gd name="T33" fmla="*/ 999 h 1053"/>
                <a:gd name="T34" fmla="*/ 536 w 885"/>
                <a:gd name="T35" fmla="*/ 1034 h 1053"/>
                <a:gd name="T36" fmla="*/ 481 w 885"/>
                <a:gd name="T37" fmla="*/ 1050 h 1053"/>
                <a:gd name="T38" fmla="*/ 443 w 885"/>
                <a:gd name="T39" fmla="*/ 1053 h 1053"/>
                <a:gd name="T40" fmla="*/ 432 w 885"/>
                <a:gd name="T41" fmla="*/ 1053 h 1053"/>
                <a:gd name="T42" fmla="*/ 427 w 885"/>
                <a:gd name="T43" fmla="*/ 1053 h 1053"/>
                <a:gd name="T44" fmla="*/ 414 w 885"/>
                <a:gd name="T45" fmla="*/ 1052 h 1053"/>
                <a:gd name="T46" fmla="*/ 371 w 885"/>
                <a:gd name="T47" fmla="*/ 1043 h 1053"/>
                <a:gd name="T48" fmla="*/ 315 w 885"/>
                <a:gd name="T49" fmla="*/ 1016 h 1053"/>
                <a:gd name="T50" fmla="*/ 251 w 885"/>
                <a:gd name="T51" fmla="*/ 975 h 1053"/>
                <a:gd name="T52" fmla="*/ 198 w 885"/>
                <a:gd name="T53" fmla="*/ 935 h 1053"/>
                <a:gd name="T54" fmla="*/ 175 w 885"/>
                <a:gd name="T55" fmla="*/ 919 h 1053"/>
                <a:gd name="T56" fmla="*/ 172 w 885"/>
                <a:gd name="T57" fmla="*/ 916 h 1053"/>
                <a:gd name="T58" fmla="*/ 138 w 885"/>
                <a:gd name="T59" fmla="*/ 890 h 1053"/>
                <a:gd name="T60" fmla="*/ 86 w 885"/>
                <a:gd name="T61" fmla="*/ 830 h 1053"/>
                <a:gd name="T62" fmla="*/ 49 w 885"/>
                <a:gd name="T63" fmla="*/ 762 h 1053"/>
                <a:gd name="T64" fmla="*/ 25 w 885"/>
                <a:gd name="T65" fmla="*/ 694 h 1053"/>
                <a:gd name="T66" fmla="*/ 11 w 885"/>
                <a:gd name="T67" fmla="*/ 632 h 1053"/>
                <a:gd name="T68" fmla="*/ 4 w 885"/>
                <a:gd name="T69" fmla="*/ 583 h 1053"/>
                <a:gd name="T70" fmla="*/ 2 w 885"/>
                <a:gd name="T71" fmla="*/ 556 h 1053"/>
                <a:gd name="T72" fmla="*/ 0 w 885"/>
                <a:gd name="T73" fmla="*/ 192 h 1053"/>
                <a:gd name="T74" fmla="*/ 12 w 885"/>
                <a:gd name="T75" fmla="*/ 158 h 1053"/>
                <a:gd name="T76" fmla="*/ 17 w 885"/>
                <a:gd name="T77" fmla="*/ 149 h 1053"/>
                <a:gd name="T78" fmla="*/ 29 w 885"/>
                <a:gd name="T79" fmla="*/ 130 h 1053"/>
                <a:gd name="T80" fmla="*/ 35 w 885"/>
                <a:gd name="T81" fmla="*/ 122 h 1053"/>
                <a:gd name="T82" fmla="*/ 47 w 885"/>
                <a:gd name="T83" fmla="*/ 109 h 1053"/>
                <a:gd name="T84" fmla="*/ 57 w 885"/>
                <a:gd name="T85" fmla="*/ 100 h 1053"/>
                <a:gd name="T86" fmla="*/ 66 w 885"/>
                <a:gd name="T87" fmla="*/ 92 h 1053"/>
                <a:gd name="T88" fmla="*/ 79 w 885"/>
                <a:gd name="T89" fmla="*/ 84 h 1053"/>
                <a:gd name="T90" fmla="*/ 84 w 885"/>
                <a:gd name="T91" fmla="*/ 80 h 1053"/>
                <a:gd name="T92" fmla="*/ 115 w 885"/>
                <a:gd name="T93" fmla="*/ 67 h 1053"/>
                <a:gd name="T94" fmla="*/ 309 w 885"/>
                <a:gd name="T95" fmla="*/ 65 h 1053"/>
                <a:gd name="T96" fmla="*/ 380 w 885"/>
                <a:gd name="T97" fmla="*/ 54 h 1053"/>
                <a:gd name="T98" fmla="*/ 430 w 885"/>
                <a:gd name="T99" fmla="*/ 37 h 1053"/>
                <a:gd name="T100" fmla="*/ 487 w 885"/>
                <a:gd name="T101" fmla="*/ 16 h 1053"/>
                <a:gd name="T102" fmla="*/ 536 w 885"/>
                <a:gd name="T103" fmla="*/ 0 h 10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85" h="1053">
                  <a:moveTo>
                    <a:pt x="560" y="0"/>
                  </a:moveTo>
                  <a:lnTo>
                    <a:pt x="582" y="5"/>
                  </a:lnTo>
                  <a:lnTo>
                    <a:pt x="780" y="74"/>
                  </a:lnTo>
                  <a:lnTo>
                    <a:pt x="808" y="87"/>
                  </a:lnTo>
                  <a:lnTo>
                    <a:pt x="829" y="102"/>
                  </a:lnTo>
                  <a:lnTo>
                    <a:pt x="846" y="117"/>
                  </a:lnTo>
                  <a:lnTo>
                    <a:pt x="860" y="134"/>
                  </a:lnTo>
                  <a:lnTo>
                    <a:pt x="870" y="150"/>
                  </a:lnTo>
                  <a:lnTo>
                    <a:pt x="877" y="165"/>
                  </a:lnTo>
                  <a:lnTo>
                    <a:pt x="882" y="178"/>
                  </a:lnTo>
                  <a:lnTo>
                    <a:pt x="884" y="187"/>
                  </a:lnTo>
                  <a:lnTo>
                    <a:pt x="885" y="191"/>
                  </a:lnTo>
                  <a:lnTo>
                    <a:pt x="885" y="193"/>
                  </a:lnTo>
                  <a:lnTo>
                    <a:pt x="885" y="440"/>
                  </a:lnTo>
                  <a:lnTo>
                    <a:pt x="885" y="442"/>
                  </a:lnTo>
                  <a:lnTo>
                    <a:pt x="885" y="442"/>
                  </a:lnTo>
                  <a:lnTo>
                    <a:pt x="885" y="539"/>
                  </a:lnTo>
                  <a:lnTo>
                    <a:pt x="879" y="594"/>
                  </a:lnTo>
                  <a:lnTo>
                    <a:pt x="870" y="642"/>
                  </a:lnTo>
                  <a:lnTo>
                    <a:pt x="859" y="686"/>
                  </a:lnTo>
                  <a:lnTo>
                    <a:pt x="846" y="725"/>
                  </a:lnTo>
                  <a:lnTo>
                    <a:pt x="833" y="760"/>
                  </a:lnTo>
                  <a:lnTo>
                    <a:pt x="817" y="791"/>
                  </a:lnTo>
                  <a:lnTo>
                    <a:pt x="802" y="817"/>
                  </a:lnTo>
                  <a:lnTo>
                    <a:pt x="786" y="840"/>
                  </a:lnTo>
                  <a:lnTo>
                    <a:pt x="771" y="860"/>
                  </a:lnTo>
                  <a:lnTo>
                    <a:pt x="755" y="876"/>
                  </a:lnTo>
                  <a:lnTo>
                    <a:pt x="742" y="889"/>
                  </a:lnTo>
                  <a:lnTo>
                    <a:pt x="729" y="900"/>
                  </a:lnTo>
                  <a:lnTo>
                    <a:pt x="718" y="907"/>
                  </a:lnTo>
                  <a:lnTo>
                    <a:pt x="711" y="913"/>
                  </a:lnTo>
                  <a:lnTo>
                    <a:pt x="673" y="940"/>
                  </a:lnTo>
                  <a:lnTo>
                    <a:pt x="639" y="970"/>
                  </a:lnTo>
                  <a:lnTo>
                    <a:pt x="603" y="999"/>
                  </a:lnTo>
                  <a:lnTo>
                    <a:pt x="568" y="1020"/>
                  </a:lnTo>
                  <a:lnTo>
                    <a:pt x="536" y="1034"/>
                  </a:lnTo>
                  <a:lnTo>
                    <a:pt x="506" y="1045"/>
                  </a:lnTo>
                  <a:lnTo>
                    <a:pt x="481" y="1050"/>
                  </a:lnTo>
                  <a:lnTo>
                    <a:pt x="460" y="1053"/>
                  </a:lnTo>
                  <a:lnTo>
                    <a:pt x="443" y="1053"/>
                  </a:lnTo>
                  <a:lnTo>
                    <a:pt x="437" y="1053"/>
                  </a:lnTo>
                  <a:lnTo>
                    <a:pt x="432" y="1053"/>
                  </a:lnTo>
                  <a:lnTo>
                    <a:pt x="430" y="1053"/>
                  </a:lnTo>
                  <a:lnTo>
                    <a:pt x="427" y="1053"/>
                  </a:lnTo>
                  <a:lnTo>
                    <a:pt x="418" y="1052"/>
                  </a:lnTo>
                  <a:lnTo>
                    <a:pt x="414" y="1052"/>
                  </a:lnTo>
                  <a:lnTo>
                    <a:pt x="395" y="1050"/>
                  </a:lnTo>
                  <a:lnTo>
                    <a:pt x="371" y="1043"/>
                  </a:lnTo>
                  <a:lnTo>
                    <a:pt x="345" y="1032"/>
                  </a:lnTo>
                  <a:lnTo>
                    <a:pt x="315" y="1016"/>
                  </a:lnTo>
                  <a:lnTo>
                    <a:pt x="284" y="997"/>
                  </a:lnTo>
                  <a:lnTo>
                    <a:pt x="251" y="975"/>
                  </a:lnTo>
                  <a:lnTo>
                    <a:pt x="216" y="948"/>
                  </a:lnTo>
                  <a:lnTo>
                    <a:pt x="198" y="935"/>
                  </a:lnTo>
                  <a:lnTo>
                    <a:pt x="178" y="921"/>
                  </a:lnTo>
                  <a:lnTo>
                    <a:pt x="175" y="919"/>
                  </a:lnTo>
                  <a:lnTo>
                    <a:pt x="175" y="917"/>
                  </a:lnTo>
                  <a:lnTo>
                    <a:pt x="172" y="916"/>
                  </a:lnTo>
                  <a:lnTo>
                    <a:pt x="170" y="915"/>
                  </a:lnTo>
                  <a:lnTo>
                    <a:pt x="138" y="890"/>
                  </a:lnTo>
                  <a:lnTo>
                    <a:pt x="110" y="861"/>
                  </a:lnTo>
                  <a:lnTo>
                    <a:pt x="86" y="830"/>
                  </a:lnTo>
                  <a:lnTo>
                    <a:pt x="66" y="797"/>
                  </a:lnTo>
                  <a:lnTo>
                    <a:pt x="49" y="762"/>
                  </a:lnTo>
                  <a:lnTo>
                    <a:pt x="36" y="728"/>
                  </a:lnTo>
                  <a:lnTo>
                    <a:pt x="25" y="694"/>
                  </a:lnTo>
                  <a:lnTo>
                    <a:pt x="17" y="662"/>
                  </a:lnTo>
                  <a:lnTo>
                    <a:pt x="11" y="632"/>
                  </a:lnTo>
                  <a:lnTo>
                    <a:pt x="6" y="606"/>
                  </a:lnTo>
                  <a:lnTo>
                    <a:pt x="4" y="583"/>
                  </a:lnTo>
                  <a:lnTo>
                    <a:pt x="2" y="567"/>
                  </a:lnTo>
                  <a:lnTo>
                    <a:pt x="2" y="556"/>
                  </a:lnTo>
                  <a:lnTo>
                    <a:pt x="0" y="552"/>
                  </a:lnTo>
                  <a:lnTo>
                    <a:pt x="0" y="192"/>
                  </a:lnTo>
                  <a:lnTo>
                    <a:pt x="6" y="173"/>
                  </a:lnTo>
                  <a:lnTo>
                    <a:pt x="12" y="158"/>
                  </a:lnTo>
                  <a:lnTo>
                    <a:pt x="15" y="153"/>
                  </a:lnTo>
                  <a:lnTo>
                    <a:pt x="17" y="149"/>
                  </a:lnTo>
                  <a:lnTo>
                    <a:pt x="23" y="140"/>
                  </a:lnTo>
                  <a:lnTo>
                    <a:pt x="29" y="130"/>
                  </a:lnTo>
                  <a:lnTo>
                    <a:pt x="31" y="125"/>
                  </a:lnTo>
                  <a:lnTo>
                    <a:pt x="35" y="122"/>
                  </a:lnTo>
                  <a:lnTo>
                    <a:pt x="41" y="115"/>
                  </a:lnTo>
                  <a:lnTo>
                    <a:pt x="47" y="109"/>
                  </a:lnTo>
                  <a:lnTo>
                    <a:pt x="52" y="104"/>
                  </a:lnTo>
                  <a:lnTo>
                    <a:pt x="57" y="100"/>
                  </a:lnTo>
                  <a:lnTo>
                    <a:pt x="61" y="96"/>
                  </a:lnTo>
                  <a:lnTo>
                    <a:pt x="66" y="92"/>
                  </a:lnTo>
                  <a:lnTo>
                    <a:pt x="72" y="87"/>
                  </a:lnTo>
                  <a:lnTo>
                    <a:pt x="79" y="84"/>
                  </a:lnTo>
                  <a:lnTo>
                    <a:pt x="82" y="81"/>
                  </a:lnTo>
                  <a:lnTo>
                    <a:pt x="84" y="80"/>
                  </a:lnTo>
                  <a:lnTo>
                    <a:pt x="102" y="72"/>
                  </a:lnTo>
                  <a:lnTo>
                    <a:pt x="115" y="67"/>
                  </a:lnTo>
                  <a:lnTo>
                    <a:pt x="126" y="65"/>
                  </a:lnTo>
                  <a:lnTo>
                    <a:pt x="309" y="65"/>
                  </a:lnTo>
                  <a:lnTo>
                    <a:pt x="345" y="62"/>
                  </a:lnTo>
                  <a:lnTo>
                    <a:pt x="380" y="54"/>
                  </a:lnTo>
                  <a:lnTo>
                    <a:pt x="404" y="47"/>
                  </a:lnTo>
                  <a:lnTo>
                    <a:pt x="430" y="37"/>
                  </a:lnTo>
                  <a:lnTo>
                    <a:pt x="458" y="26"/>
                  </a:lnTo>
                  <a:lnTo>
                    <a:pt x="487" y="16"/>
                  </a:lnTo>
                  <a:lnTo>
                    <a:pt x="513" y="6"/>
                  </a:lnTo>
                  <a:lnTo>
                    <a:pt x="536" y="0"/>
                  </a:lnTo>
                  <a:lnTo>
                    <a:pt x="5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27">
              <a:extLst>
                <a:ext uri="{FF2B5EF4-FFF2-40B4-BE49-F238E27FC236}">
                  <a16:creationId xmlns:a16="http://schemas.microsoft.com/office/drawing/2014/main" id="{A6515E18-AC0E-4DDB-854E-C2DED1E4A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2" y="3353"/>
              <a:ext cx="281" cy="312"/>
            </a:xfrm>
            <a:custGeom>
              <a:avLst/>
              <a:gdLst>
                <a:gd name="T0" fmla="*/ 221 w 281"/>
                <a:gd name="T1" fmla="*/ 0 h 312"/>
                <a:gd name="T2" fmla="*/ 281 w 281"/>
                <a:gd name="T3" fmla="*/ 22 h 312"/>
                <a:gd name="T4" fmla="*/ 122 w 281"/>
                <a:gd name="T5" fmla="*/ 312 h 312"/>
                <a:gd name="T6" fmla="*/ 0 w 281"/>
                <a:gd name="T7" fmla="*/ 148 h 312"/>
                <a:gd name="T8" fmla="*/ 221 w 281"/>
                <a:gd name="T9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1" h="312">
                  <a:moveTo>
                    <a:pt x="221" y="0"/>
                  </a:moveTo>
                  <a:lnTo>
                    <a:pt x="281" y="22"/>
                  </a:lnTo>
                  <a:lnTo>
                    <a:pt x="122" y="312"/>
                  </a:lnTo>
                  <a:lnTo>
                    <a:pt x="0" y="148"/>
                  </a:lnTo>
                  <a:lnTo>
                    <a:pt x="2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28">
              <a:extLst>
                <a:ext uri="{FF2B5EF4-FFF2-40B4-BE49-F238E27FC236}">
                  <a16:creationId xmlns:a16="http://schemas.microsoft.com/office/drawing/2014/main" id="{B2D5439C-3FF0-4F05-A748-82F4523280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1" y="3325"/>
              <a:ext cx="238" cy="80"/>
            </a:xfrm>
            <a:custGeom>
              <a:avLst/>
              <a:gdLst>
                <a:gd name="T0" fmla="*/ 238 w 238"/>
                <a:gd name="T1" fmla="*/ 0 h 80"/>
                <a:gd name="T2" fmla="*/ 118 w 238"/>
                <a:gd name="T3" fmla="*/ 80 h 80"/>
                <a:gd name="T4" fmla="*/ 0 w 238"/>
                <a:gd name="T5" fmla="*/ 1 h 80"/>
                <a:gd name="T6" fmla="*/ 3 w 238"/>
                <a:gd name="T7" fmla="*/ 1 h 80"/>
                <a:gd name="T8" fmla="*/ 6 w 238"/>
                <a:gd name="T9" fmla="*/ 3 h 80"/>
                <a:gd name="T10" fmla="*/ 36 w 238"/>
                <a:gd name="T11" fmla="*/ 12 h 80"/>
                <a:gd name="T12" fmla="*/ 43 w 238"/>
                <a:gd name="T13" fmla="*/ 13 h 80"/>
                <a:gd name="T14" fmla="*/ 49 w 238"/>
                <a:gd name="T15" fmla="*/ 15 h 80"/>
                <a:gd name="T16" fmla="*/ 69 w 238"/>
                <a:gd name="T17" fmla="*/ 18 h 80"/>
                <a:gd name="T18" fmla="*/ 89 w 238"/>
                <a:gd name="T19" fmla="*/ 19 h 80"/>
                <a:gd name="T20" fmla="*/ 100 w 238"/>
                <a:gd name="T21" fmla="*/ 21 h 80"/>
                <a:gd name="T22" fmla="*/ 116 w 238"/>
                <a:gd name="T23" fmla="*/ 21 h 80"/>
                <a:gd name="T24" fmla="*/ 129 w 238"/>
                <a:gd name="T25" fmla="*/ 21 h 80"/>
                <a:gd name="T26" fmla="*/ 143 w 238"/>
                <a:gd name="T27" fmla="*/ 19 h 80"/>
                <a:gd name="T28" fmla="*/ 147 w 238"/>
                <a:gd name="T29" fmla="*/ 19 h 80"/>
                <a:gd name="T30" fmla="*/ 163 w 238"/>
                <a:gd name="T31" fmla="*/ 17 h 80"/>
                <a:gd name="T32" fmla="*/ 181 w 238"/>
                <a:gd name="T33" fmla="*/ 15 h 80"/>
                <a:gd name="T34" fmla="*/ 186 w 238"/>
                <a:gd name="T35" fmla="*/ 13 h 80"/>
                <a:gd name="T36" fmla="*/ 191 w 238"/>
                <a:gd name="T37" fmla="*/ 12 h 80"/>
                <a:gd name="T38" fmla="*/ 213 w 238"/>
                <a:gd name="T39" fmla="*/ 7 h 80"/>
                <a:gd name="T40" fmla="*/ 237 w 238"/>
                <a:gd name="T41" fmla="*/ 0 h 80"/>
                <a:gd name="T42" fmla="*/ 238 w 238"/>
                <a:gd name="T4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8" h="80">
                  <a:moveTo>
                    <a:pt x="238" y="0"/>
                  </a:moveTo>
                  <a:lnTo>
                    <a:pt x="118" y="80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3"/>
                  </a:lnTo>
                  <a:lnTo>
                    <a:pt x="36" y="12"/>
                  </a:lnTo>
                  <a:lnTo>
                    <a:pt x="43" y="13"/>
                  </a:lnTo>
                  <a:lnTo>
                    <a:pt x="49" y="15"/>
                  </a:lnTo>
                  <a:lnTo>
                    <a:pt x="69" y="18"/>
                  </a:lnTo>
                  <a:lnTo>
                    <a:pt x="89" y="19"/>
                  </a:lnTo>
                  <a:lnTo>
                    <a:pt x="100" y="21"/>
                  </a:lnTo>
                  <a:lnTo>
                    <a:pt x="116" y="21"/>
                  </a:lnTo>
                  <a:lnTo>
                    <a:pt x="129" y="21"/>
                  </a:lnTo>
                  <a:lnTo>
                    <a:pt x="143" y="19"/>
                  </a:lnTo>
                  <a:lnTo>
                    <a:pt x="147" y="19"/>
                  </a:lnTo>
                  <a:lnTo>
                    <a:pt x="163" y="17"/>
                  </a:lnTo>
                  <a:lnTo>
                    <a:pt x="181" y="15"/>
                  </a:lnTo>
                  <a:lnTo>
                    <a:pt x="186" y="13"/>
                  </a:lnTo>
                  <a:lnTo>
                    <a:pt x="191" y="12"/>
                  </a:lnTo>
                  <a:lnTo>
                    <a:pt x="213" y="7"/>
                  </a:lnTo>
                  <a:lnTo>
                    <a:pt x="237" y="0"/>
                  </a:lnTo>
                  <a:lnTo>
                    <a:pt x="2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29">
              <a:extLst>
                <a:ext uri="{FF2B5EF4-FFF2-40B4-BE49-F238E27FC236}">
                  <a16:creationId xmlns:a16="http://schemas.microsoft.com/office/drawing/2014/main" id="{9862770B-B730-4080-A677-5590B2B66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" y="1825"/>
              <a:ext cx="1086" cy="427"/>
            </a:xfrm>
            <a:custGeom>
              <a:avLst/>
              <a:gdLst>
                <a:gd name="T0" fmla="*/ 882 w 1086"/>
                <a:gd name="T1" fmla="*/ 0 h 427"/>
                <a:gd name="T2" fmla="*/ 919 w 1086"/>
                <a:gd name="T3" fmla="*/ 14 h 427"/>
                <a:gd name="T4" fmla="*/ 931 w 1086"/>
                <a:gd name="T5" fmla="*/ 33 h 427"/>
                <a:gd name="T6" fmla="*/ 928 w 1086"/>
                <a:gd name="T7" fmla="*/ 56 h 427"/>
                <a:gd name="T8" fmla="*/ 920 w 1086"/>
                <a:gd name="T9" fmla="*/ 83 h 427"/>
                <a:gd name="T10" fmla="*/ 926 w 1086"/>
                <a:gd name="T11" fmla="*/ 120 h 427"/>
                <a:gd name="T12" fmla="*/ 951 w 1086"/>
                <a:gd name="T13" fmla="*/ 149 h 427"/>
                <a:gd name="T14" fmla="*/ 995 w 1086"/>
                <a:gd name="T15" fmla="*/ 164 h 427"/>
                <a:gd name="T16" fmla="*/ 1035 w 1086"/>
                <a:gd name="T17" fmla="*/ 189 h 427"/>
                <a:gd name="T18" fmla="*/ 1061 w 1086"/>
                <a:gd name="T19" fmla="*/ 222 h 427"/>
                <a:gd name="T20" fmla="*/ 1076 w 1086"/>
                <a:gd name="T21" fmla="*/ 253 h 427"/>
                <a:gd name="T22" fmla="*/ 1085 w 1086"/>
                <a:gd name="T23" fmla="*/ 277 h 427"/>
                <a:gd name="T24" fmla="*/ 1086 w 1086"/>
                <a:gd name="T25" fmla="*/ 427 h 427"/>
                <a:gd name="T26" fmla="*/ 1082 w 1086"/>
                <a:gd name="T27" fmla="*/ 421 h 427"/>
                <a:gd name="T28" fmla="*/ 1058 w 1086"/>
                <a:gd name="T29" fmla="*/ 384 h 427"/>
                <a:gd name="T30" fmla="*/ 1027 w 1086"/>
                <a:gd name="T31" fmla="*/ 349 h 427"/>
                <a:gd name="T32" fmla="*/ 1005 w 1086"/>
                <a:gd name="T33" fmla="*/ 331 h 427"/>
                <a:gd name="T34" fmla="*/ 981 w 1086"/>
                <a:gd name="T35" fmla="*/ 315 h 427"/>
                <a:gd name="T36" fmla="*/ 925 w 1086"/>
                <a:gd name="T37" fmla="*/ 287 h 427"/>
                <a:gd name="T38" fmla="*/ 686 w 1086"/>
                <a:gd name="T39" fmla="*/ 207 h 427"/>
                <a:gd name="T40" fmla="*/ 673 w 1086"/>
                <a:gd name="T41" fmla="*/ 206 h 427"/>
                <a:gd name="T42" fmla="*/ 647 w 1086"/>
                <a:gd name="T43" fmla="*/ 205 h 427"/>
                <a:gd name="T44" fmla="*/ 614 w 1086"/>
                <a:gd name="T45" fmla="*/ 207 h 427"/>
                <a:gd name="T46" fmla="*/ 586 w 1086"/>
                <a:gd name="T47" fmla="*/ 213 h 427"/>
                <a:gd name="T48" fmla="*/ 541 w 1086"/>
                <a:gd name="T49" fmla="*/ 229 h 427"/>
                <a:gd name="T50" fmla="*/ 486 w 1086"/>
                <a:gd name="T51" fmla="*/ 249 h 427"/>
                <a:gd name="T52" fmla="*/ 439 w 1086"/>
                <a:gd name="T53" fmla="*/ 265 h 427"/>
                <a:gd name="T54" fmla="*/ 408 w 1086"/>
                <a:gd name="T55" fmla="*/ 269 h 427"/>
                <a:gd name="T56" fmla="*/ 210 w 1086"/>
                <a:gd name="T57" fmla="*/ 271 h 427"/>
                <a:gd name="T58" fmla="*/ 207 w 1086"/>
                <a:gd name="T59" fmla="*/ 271 h 427"/>
                <a:gd name="T60" fmla="*/ 203 w 1086"/>
                <a:gd name="T61" fmla="*/ 272 h 427"/>
                <a:gd name="T62" fmla="*/ 197 w 1086"/>
                <a:gd name="T63" fmla="*/ 273 h 427"/>
                <a:gd name="T64" fmla="*/ 185 w 1086"/>
                <a:gd name="T65" fmla="*/ 275 h 427"/>
                <a:gd name="T66" fmla="*/ 172 w 1086"/>
                <a:gd name="T67" fmla="*/ 280 h 427"/>
                <a:gd name="T68" fmla="*/ 159 w 1086"/>
                <a:gd name="T69" fmla="*/ 285 h 427"/>
                <a:gd name="T70" fmla="*/ 128 w 1086"/>
                <a:gd name="T71" fmla="*/ 298 h 427"/>
                <a:gd name="T72" fmla="*/ 92 w 1086"/>
                <a:gd name="T73" fmla="*/ 318 h 427"/>
                <a:gd name="T74" fmla="*/ 59 w 1086"/>
                <a:gd name="T75" fmla="*/ 346 h 427"/>
                <a:gd name="T76" fmla="*/ 31 w 1086"/>
                <a:gd name="T77" fmla="*/ 376 h 427"/>
                <a:gd name="T78" fmla="*/ 15 w 1086"/>
                <a:gd name="T79" fmla="*/ 398 h 427"/>
                <a:gd name="T80" fmla="*/ 2 w 1086"/>
                <a:gd name="T81" fmla="*/ 421 h 427"/>
                <a:gd name="T82" fmla="*/ 0 w 1086"/>
                <a:gd name="T83" fmla="*/ 314 h 427"/>
                <a:gd name="T84" fmla="*/ 14 w 1086"/>
                <a:gd name="T85" fmla="*/ 223 h 427"/>
                <a:gd name="T86" fmla="*/ 51 w 1086"/>
                <a:gd name="T87" fmla="*/ 143 h 427"/>
                <a:gd name="T88" fmla="*/ 108 w 1086"/>
                <a:gd name="T89" fmla="*/ 76 h 427"/>
                <a:gd name="T90" fmla="*/ 182 w 1086"/>
                <a:gd name="T91" fmla="*/ 28 h 427"/>
                <a:gd name="T92" fmla="*/ 268 w 1086"/>
                <a:gd name="T93" fmla="*/ 2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86" h="427">
                  <a:moveTo>
                    <a:pt x="314" y="0"/>
                  </a:moveTo>
                  <a:lnTo>
                    <a:pt x="882" y="0"/>
                  </a:lnTo>
                  <a:lnTo>
                    <a:pt x="903" y="6"/>
                  </a:lnTo>
                  <a:lnTo>
                    <a:pt x="919" y="14"/>
                  </a:lnTo>
                  <a:lnTo>
                    <a:pt x="927" y="24"/>
                  </a:lnTo>
                  <a:lnTo>
                    <a:pt x="931" y="33"/>
                  </a:lnTo>
                  <a:lnTo>
                    <a:pt x="930" y="45"/>
                  </a:lnTo>
                  <a:lnTo>
                    <a:pt x="928" y="56"/>
                  </a:lnTo>
                  <a:lnTo>
                    <a:pt x="925" y="64"/>
                  </a:lnTo>
                  <a:lnTo>
                    <a:pt x="920" y="83"/>
                  </a:lnTo>
                  <a:lnTo>
                    <a:pt x="920" y="102"/>
                  </a:lnTo>
                  <a:lnTo>
                    <a:pt x="926" y="120"/>
                  </a:lnTo>
                  <a:lnTo>
                    <a:pt x="937" y="137"/>
                  </a:lnTo>
                  <a:lnTo>
                    <a:pt x="951" y="149"/>
                  </a:lnTo>
                  <a:lnTo>
                    <a:pt x="969" y="156"/>
                  </a:lnTo>
                  <a:lnTo>
                    <a:pt x="995" y="164"/>
                  </a:lnTo>
                  <a:lnTo>
                    <a:pt x="1017" y="176"/>
                  </a:lnTo>
                  <a:lnTo>
                    <a:pt x="1035" y="189"/>
                  </a:lnTo>
                  <a:lnTo>
                    <a:pt x="1049" y="205"/>
                  </a:lnTo>
                  <a:lnTo>
                    <a:pt x="1061" y="222"/>
                  </a:lnTo>
                  <a:lnTo>
                    <a:pt x="1070" y="237"/>
                  </a:lnTo>
                  <a:lnTo>
                    <a:pt x="1076" y="253"/>
                  </a:lnTo>
                  <a:lnTo>
                    <a:pt x="1081" y="266"/>
                  </a:lnTo>
                  <a:lnTo>
                    <a:pt x="1085" y="277"/>
                  </a:lnTo>
                  <a:lnTo>
                    <a:pt x="1086" y="284"/>
                  </a:lnTo>
                  <a:lnTo>
                    <a:pt x="1086" y="427"/>
                  </a:lnTo>
                  <a:lnTo>
                    <a:pt x="1085" y="424"/>
                  </a:lnTo>
                  <a:lnTo>
                    <a:pt x="1082" y="421"/>
                  </a:lnTo>
                  <a:lnTo>
                    <a:pt x="1061" y="386"/>
                  </a:lnTo>
                  <a:lnTo>
                    <a:pt x="1058" y="384"/>
                  </a:lnTo>
                  <a:lnTo>
                    <a:pt x="1044" y="367"/>
                  </a:lnTo>
                  <a:lnTo>
                    <a:pt x="1027" y="349"/>
                  </a:lnTo>
                  <a:lnTo>
                    <a:pt x="1025" y="348"/>
                  </a:lnTo>
                  <a:lnTo>
                    <a:pt x="1005" y="331"/>
                  </a:lnTo>
                  <a:lnTo>
                    <a:pt x="982" y="315"/>
                  </a:lnTo>
                  <a:lnTo>
                    <a:pt x="981" y="315"/>
                  </a:lnTo>
                  <a:lnTo>
                    <a:pt x="953" y="300"/>
                  </a:lnTo>
                  <a:lnTo>
                    <a:pt x="925" y="287"/>
                  </a:lnTo>
                  <a:lnTo>
                    <a:pt x="726" y="217"/>
                  </a:lnTo>
                  <a:lnTo>
                    <a:pt x="686" y="207"/>
                  </a:lnTo>
                  <a:lnTo>
                    <a:pt x="680" y="207"/>
                  </a:lnTo>
                  <a:lnTo>
                    <a:pt x="673" y="206"/>
                  </a:lnTo>
                  <a:lnTo>
                    <a:pt x="648" y="204"/>
                  </a:lnTo>
                  <a:lnTo>
                    <a:pt x="647" y="205"/>
                  </a:lnTo>
                  <a:lnTo>
                    <a:pt x="621" y="207"/>
                  </a:lnTo>
                  <a:lnTo>
                    <a:pt x="614" y="207"/>
                  </a:lnTo>
                  <a:lnTo>
                    <a:pt x="605" y="209"/>
                  </a:lnTo>
                  <a:lnTo>
                    <a:pt x="586" y="213"/>
                  </a:lnTo>
                  <a:lnTo>
                    <a:pt x="566" y="219"/>
                  </a:lnTo>
                  <a:lnTo>
                    <a:pt x="541" y="229"/>
                  </a:lnTo>
                  <a:lnTo>
                    <a:pt x="513" y="240"/>
                  </a:lnTo>
                  <a:lnTo>
                    <a:pt x="486" y="249"/>
                  </a:lnTo>
                  <a:lnTo>
                    <a:pt x="461" y="257"/>
                  </a:lnTo>
                  <a:lnTo>
                    <a:pt x="439" y="265"/>
                  </a:lnTo>
                  <a:lnTo>
                    <a:pt x="424" y="268"/>
                  </a:lnTo>
                  <a:lnTo>
                    <a:pt x="408" y="269"/>
                  </a:lnTo>
                  <a:lnTo>
                    <a:pt x="219" y="269"/>
                  </a:lnTo>
                  <a:lnTo>
                    <a:pt x="210" y="271"/>
                  </a:lnTo>
                  <a:lnTo>
                    <a:pt x="209" y="271"/>
                  </a:lnTo>
                  <a:lnTo>
                    <a:pt x="207" y="271"/>
                  </a:lnTo>
                  <a:lnTo>
                    <a:pt x="203" y="272"/>
                  </a:lnTo>
                  <a:lnTo>
                    <a:pt x="203" y="272"/>
                  </a:lnTo>
                  <a:lnTo>
                    <a:pt x="202" y="272"/>
                  </a:lnTo>
                  <a:lnTo>
                    <a:pt x="197" y="273"/>
                  </a:lnTo>
                  <a:lnTo>
                    <a:pt x="192" y="274"/>
                  </a:lnTo>
                  <a:lnTo>
                    <a:pt x="185" y="275"/>
                  </a:lnTo>
                  <a:lnTo>
                    <a:pt x="183" y="277"/>
                  </a:lnTo>
                  <a:lnTo>
                    <a:pt x="172" y="280"/>
                  </a:lnTo>
                  <a:lnTo>
                    <a:pt x="159" y="284"/>
                  </a:lnTo>
                  <a:lnTo>
                    <a:pt x="159" y="285"/>
                  </a:lnTo>
                  <a:lnTo>
                    <a:pt x="132" y="297"/>
                  </a:lnTo>
                  <a:lnTo>
                    <a:pt x="128" y="298"/>
                  </a:lnTo>
                  <a:lnTo>
                    <a:pt x="98" y="315"/>
                  </a:lnTo>
                  <a:lnTo>
                    <a:pt x="92" y="318"/>
                  </a:lnTo>
                  <a:lnTo>
                    <a:pt x="62" y="342"/>
                  </a:lnTo>
                  <a:lnTo>
                    <a:pt x="59" y="346"/>
                  </a:lnTo>
                  <a:lnTo>
                    <a:pt x="45" y="360"/>
                  </a:lnTo>
                  <a:lnTo>
                    <a:pt x="31" y="376"/>
                  </a:lnTo>
                  <a:lnTo>
                    <a:pt x="28" y="379"/>
                  </a:lnTo>
                  <a:lnTo>
                    <a:pt x="15" y="398"/>
                  </a:lnTo>
                  <a:lnTo>
                    <a:pt x="3" y="418"/>
                  </a:lnTo>
                  <a:lnTo>
                    <a:pt x="2" y="421"/>
                  </a:lnTo>
                  <a:lnTo>
                    <a:pt x="0" y="423"/>
                  </a:lnTo>
                  <a:lnTo>
                    <a:pt x="0" y="314"/>
                  </a:lnTo>
                  <a:lnTo>
                    <a:pt x="4" y="267"/>
                  </a:lnTo>
                  <a:lnTo>
                    <a:pt x="14" y="223"/>
                  </a:lnTo>
                  <a:lnTo>
                    <a:pt x="29" y="181"/>
                  </a:lnTo>
                  <a:lnTo>
                    <a:pt x="51" y="143"/>
                  </a:lnTo>
                  <a:lnTo>
                    <a:pt x="77" y="107"/>
                  </a:lnTo>
                  <a:lnTo>
                    <a:pt x="108" y="76"/>
                  </a:lnTo>
                  <a:lnTo>
                    <a:pt x="144" y="50"/>
                  </a:lnTo>
                  <a:lnTo>
                    <a:pt x="182" y="28"/>
                  </a:lnTo>
                  <a:lnTo>
                    <a:pt x="223" y="13"/>
                  </a:lnTo>
                  <a:lnTo>
                    <a:pt x="268" y="2"/>
                  </a:lnTo>
                  <a:lnTo>
                    <a:pt x="3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30">
              <a:extLst>
                <a:ext uri="{FF2B5EF4-FFF2-40B4-BE49-F238E27FC236}">
                  <a16:creationId xmlns:a16="http://schemas.microsoft.com/office/drawing/2014/main" id="{74DB1BC0-E7A8-4DE8-9C87-753B8549D5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2" y="3420"/>
              <a:ext cx="2314" cy="708"/>
            </a:xfrm>
            <a:custGeom>
              <a:avLst/>
              <a:gdLst>
                <a:gd name="T0" fmla="*/ 1657 w 2314"/>
                <a:gd name="T1" fmla="*/ 0 h 708"/>
                <a:gd name="T2" fmla="*/ 2137 w 2314"/>
                <a:gd name="T3" fmla="*/ 174 h 708"/>
                <a:gd name="T4" fmla="*/ 2168 w 2314"/>
                <a:gd name="T5" fmla="*/ 188 h 708"/>
                <a:gd name="T6" fmla="*/ 2195 w 2314"/>
                <a:gd name="T7" fmla="*/ 207 h 708"/>
                <a:gd name="T8" fmla="*/ 2217 w 2314"/>
                <a:gd name="T9" fmla="*/ 230 h 708"/>
                <a:gd name="T10" fmla="*/ 2236 w 2314"/>
                <a:gd name="T11" fmla="*/ 257 h 708"/>
                <a:gd name="T12" fmla="*/ 2249 w 2314"/>
                <a:gd name="T13" fmla="*/ 287 h 708"/>
                <a:gd name="T14" fmla="*/ 2258 w 2314"/>
                <a:gd name="T15" fmla="*/ 319 h 708"/>
                <a:gd name="T16" fmla="*/ 2314 w 2314"/>
                <a:gd name="T17" fmla="*/ 652 h 708"/>
                <a:gd name="T18" fmla="*/ 2314 w 2314"/>
                <a:gd name="T19" fmla="*/ 665 h 708"/>
                <a:gd name="T20" fmla="*/ 2312 w 2314"/>
                <a:gd name="T21" fmla="*/ 676 h 708"/>
                <a:gd name="T22" fmla="*/ 2307 w 2314"/>
                <a:gd name="T23" fmla="*/ 685 h 708"/>
                <a:gd name="T24" fmla="*/ 2303 w 2314"/>
                <a:gd name="T25" fmla="*/ 691 h 708"/>
                <a:gd name="T26" fmla="*/ 2297 w 2314"/>
                <a:gd name="T27" fmla="*/ 696 h 708"/>
                <a:gd name="T28" fmla="*/ 2290 w 2314"/>
                <a:gd name="T29" fmla="*/ 702 h 708"/>
                <a:gd name="T30" fmla="*/ 2279 w 2314"/>
                <a:gd name="T31" fmla="*/ 707 h 708"/>
                <a:gd name="T32" fmla="*/ 2266 w 2314"/>
                <a:gd name="T33" fmla="*/ 708 h 708"/>
                <a:gd name="T34" fmla="*/ 48 w 2314"/>
                <a:gd name="T35" fmla="*/ 708 h 708"/>
                <a:gd name="T36" fmla="*/ 35 w 2314"/>
                <a:gd name="T37" fmla="*/ 707 h 708"/>
                <a:gd name="T38" fmla="*/ 25 w 2314"/>
                <a:gd name="T39" fmla="*/ 702 h 708"/>
                <a:gd name="T40" fmla="*/ 17 w 2314"/>
                <a:gd name="T41" fmla="*/ 696 h 708"/>
                <a:gd name="T42" fmla="*/ 12 w 2314"/>
                <a:gd name="T43" fmla="*/ 691 h 708"/>
                <a:gd name="T44" fmla="*/ 7 w 2314"/>
                <a:gd name="T45" fmla="*/ 685 h 708"/>
                <a:gd name="T46" fmla="*/ 2 w 2314"/>
                <a:gd name="T47" fmla="*/ 676 h 708"/>
                <a:gd name="T48" fmla="*/ 0 w 2314"/>
                <a:gd name="T49" fmla="*/ 665 h 708"/>
                <a:gd name="T50" fmla="*/ 1 w 2314"/>
                <a:gd name="T51" fmla="*/ 652 h 708"/>
                <a:gd name="T52" fmla="*/ 56 w 2314"/>
                <a:gd name="T53" fmla="*/ 319 h 708"/>
                <a:gd name="T54" fmla="*/ 64 w 2314"/>
                <a:gd name="T55" fmla="*/ 287 h 708"/>
                <a:gd name="T56" fmla="*/ 78 w 2314"/>
                <a:gd name="T57" fmla="*/ 257 h 708"/>
                <a:gd name="T58" fmla="*/ 97 w 2314"/>
                <a:gd name="T59" fmla="*/ 230 h 708"/>
                <a:gd name="T60" fmla="*/ 119 w 2314"/>
                <a:gd name="T61" fmla="*/ 207 h 708"/>
                <a:gd name="T62" fmla="*/ 147 w 2314"/>
                <a:gd name="T63" fmla="*/ 188 h 708"/>
                <a:gd name="T64" fmla="*/ 177 w 2314"/>
                <a:gd name="T65" fmla="*/ 174 h 708"/>
                <a:gd name="T66" fmla="*/ 657 w 2314"/>
                <a:gd name="T67" fmla="*/ 0 h 708"/>
                <a:gd name="T68" fmla="*/ 877 w 2314"/>
                <a:gd name="T69" fmla="*/ 399 h 708"/>
                <a:gd name="T70" fmla="*/ 886 w 2314"/>
                <a:gd name="T71" fmla="*/ 412 h 708"/>
                <a:gd name="T72" fmla="*/ 899 w 2314"/>
                <a:gd name="T73" fmla="*/ 423 h 708"/>
                <a:gd name="T74" fmla="*/ 914 w 2314"/>
                <a:gd name="T75" fmla="*/ 429 h 708"/>
                <a:gd name="T76" fmla="*/ 930 w 2314"/>
                <a:gd name="T77" fmla="*/ 432 h 708"/>
                <a:gd name="T78" fmla="*/ 935 w 2314"/>
                <a:gd name="T79" fmla="*/ 432 h 708"/>
                <a:gd name="T80" fmla="*/ 949 w 2314"/>
                <a:gd name="T81" fmla="*/ 431 h 708"/>
                <a:gd name="T82" fmla="*/ 964 w 2314"/>
                <a:gd name="T83" fmla="*/ 425 h 708"/>
                <a:gd name="T84" fmla="*/ 977 w 2314"/>
                <a:gd name="T85" fmla="*/ 417 h 708"/>
                <a:gd name="T86" fmla="*/ 988 w 2314"/>
                <a:gd name="T87" fmla="*/ 406 h 708"/>
                <a:gd name="T88" fmla="*/ 1106 w 2314"/>
                <a:gd name="T89" fmla="*/ 244 h 708"/>
                <a:gd name="T90" fmla="*/ 1106 w 2314"/>
                <a:gd name="T91" fmla="*/ 244 h 708"/>
                <a:gd name="T92" fmla="*/ 1107 w 2314"/>
                <a:gd name="T93" fmla="*/ 244 h 708"/>
                <a:gd name="T94" fmla="*/ 1107 w 2314"/>
                <a:gd name="T95" fmla="*/ 243 h 708"/>
                <a:gd name="T96" fmla="*/ 1112 w 2314"/>
                <a:gd name="T97" fmla="*/ 237 h 708"/>
                <a:gd name="T98" fmla="*/ 1112 w 2314"/>
                <a:gd name="T99" fmla="*/ 237 h 708"/>
                <a:gd name="T100" fmla="*/ 1157 w 2314"/>
                <a:gd name="T101" fmla="*/ 175 h 708"/>
                <a:gd name="T102" fmla="*/ 1326 w 2314"/>
                <a:gd name="T103" fmla="*/ 406 h 708"/>
                <a:gd name="T104" fmla="*/ 1337 w 2314"/>
                <a:gd name="T105" fmla="*/ 417 h 708"/>
                <a:gd name="T106" fmla="*/ 1350 w 2314"/>
                <a:gd name="T107" fmla="*/ 425 h 708"/>
                <a:gd name="T108" fmla="*/ 1364 w 2314"/>
                <a:gd name="T109" fmla="*/ 431 h 708"/>
                <a:gd name="T110" fmla="*/ 1380 w 2314"/>
                <a:gd name="T111" fmla="*/ 432 h 708"/>
                <a:gd name="T112" fmla="*/ 1384 w 2314"/>
                <a:gd name="T113" fmla="*/ 432 h 708"/>
                <a:gd name="T114" fmla="*/ 1400 w 2314"/>
                <a:gd name="T115" fmla="*/ 429 h 708"/>
                <a:gd name="T116" fmla="*/ 1415 w 2314"/>
                <a:gd name="T117" fmla="*/ 423 h 708"/>
                <a:gd name="T118" fmla="*/ 1428 w 2314"/>
                <a:gd name="T119" fmla="*/ 412 h 708"/>
                <a:gd name="T120" fmla="*/ 1437 w 2314"/>
                <a:gd name="T121" fmla="*/ 399 h 708"/>
                <a:gd name="T122" fmla="*/ 1657 w 2314"/>
                <a:gd name="T123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314" h="708">
                  <a:moveTo>
                    <a:pt x="1657" y="0"/>
                  </a:moveTo>
                  <a:lnTo>
                    <a:pt x="2137" y="174"/>
                  </a:lnTo>
                  <a:lnTo>
                    <a:pt x="2168" y="188"/>
                  </a:lnTo>
                  <a:lnTo>
                    <a:pt x="2195" y="207"/>
                  </a:lnTo>
                  <a:lnTo>
                    <a:pt x="2217" y="230"/>
                  </a:lnTo>
                  <a:lnTo>
                    <a:pt x="2236" y="257"/>
                  </a:lnTo>
                  <a:lnTo>
                    <a:pt x="2249" y="287"/>
                  </a:lnTo>
                  <a:lnTo>
                    <a:pt x="2258" y="319"/>
                  </a:lnTo>
                  <a:lnTo>
                    <a:pt x="2314" y="652"/>
                  </a:lnTo>
                  <a:lnTo>
                    <a:pt x="2314" y="665"/>
                  </a:lnTo>
                  <a:lnTo>
                    <a:pt x="2312" y="676"/>
                  </a:lnTo>
                  <a:lnTo>
                    <a:pt x="2307" y="685"/>
                  </a:lnTo>
                  <a:lnTo>
                    <a:pt x="2303" y="691"/>
                  </a:lnTo>
                  <a:lnTo>
                    <a:pt x="2297" y="696"/>
                  </a:lnTo>
                  <a:lnTo>
                    <a:pt x="2290" y="702"/>
                  </a:lnTo>
                  <a:lnTo>
                    <a:pt x="2279" y="707"/>
                  </a:lnTo>
                  <a:lnTo>
                    <a:pt x="2266" y="708"/>
                  </a:lnTo>
                  <a:lnTo>
                    <a:pt x="48" y="708"/>
                  </a:lnTo>
                  <a:lnTo>
                    <a:pt x="35" y="707"/>
                  </a:lnTo>
                  <a:lnTo>
                    <a:pt x="25" y="702"/>
                  </a:lnTo>
                  <a:lnTo>
                    <a:pt x="17" y="696"/>
                  </a:lnTo>
                  <a:lnTo>
                    <a:pt x="12" y="691"/>
                  </a:lnTo>
                  <a:lnTo>
                    <a:pt x="7" y="685"/>
                  </a:lnTo>
                  <a:lnTo>
                    <a:pt x="2" y="676"/>
                  </a:lnTo>
                  <a:lnTo>
                    <a:pt x="0" y="665"/>
                  </a:lnTo>
                  <a:lnTo>
                    <a:pt x="1" y="652"/>
                  </a:lnTo>
                  <a:lnTo>
                    <a:pt x="56" y="319"/>
                  </a:lnTo>
                  <a:lnTo>
                    <a:pt x="64" y="287"/>
                  </a:lnTo>
                  <a:lnTo>
                    <a:pt x="78" y="257"/>
                  </a:lnTo>
                  <a:lnTo>
                    <a:pt x="97" y="230"/>
                  </a:lnTo>
                  <a:lnTo>
                    <a:pt x="119" y="207"/>
                  </a:lnTo>
                  <a:lnTo>
                    <a:pt x="147" y="188"/>
                  </a:lnTo>
                  <a:lnTo>
                    <a:pt x="177" y="174"/>
                  </a:lnTo>
                  <a:lnTo>
                    <a:pt x="657" y="0"/>
                  </a:lnTo>
                  <a:lnTo>
                    <a:pt x="877" y="399"/>
                  </a:lnTo>
                  <a:lnTo>
                    <a:pt x="886" y="412"/>
                  </a:lnTo>
                  <a:lnTo>
                    <a:pt x="899" y="423"/>
                  </a:lnTo>
                  <a:lnTo>
                    <a:pt x="914" y="429"/>
                  </a:lnTo>
                  <a:lnTo>
                    <a:pt x="930" y="432"/>
                  </a:lnTo>
                  <a:lnTo>
                    <a:pt x="935" y="432"/>
                  </a:lnTo>
                  <a:lnTo>
                    <a:pt x="949" y="431"/>
                  </a:lnTo>
                  <a:lnTo>
                    <a:pt x="964" y="425"/>
                  </a:lnTo>
                  <a:lnTo>
                    <a:pt x="977" y="417"/>
                  </a:lnTo>
                  <a:lnTo>
                    <a:pt x="988" y="406"/>
                  </a:lnTo>
                  <a:lnTo>
                    <a:pt x="1106" y="244"/>
                  </a:lnTo>
                  <a:lnTo>
                    <a:pt x="1106" y="244"/>
                  </a:lnTo>
                  <a:lnTo>
                    <a:pt x="1107" y="244"/>
                  </a:lnTo>
                  <a:lnTo>
                    <a:pt x="1107" y="243"/>
                  </a:lnTo>
                  <a:lnTo>
                    <a:pt x="1112" y="237"/>
                  </a:lnTo>
                  <a:lnTo>
                    <a:pt x="1112" y="237"/>
                  </a:lnTo>
                  <a:lnTo>
                    <a:pt x="1157" y="175"/>
                  </a:lnTo>
                  <a:lnTo>
                    <a:pt x="1326" y="406"/>
                  </a:lnTo>
                  <a:lnTo>
                    <a:pt x="1337" y="417"/>
                  </a:lnTo>
                  <a:lnTo>
                    <a:pt x="1350" y="425"/>
                  </a:lnTo>
                  <a:lnTo>
                    <a:pt x="1364" y="431"/>
                  </a:lnTo>
                  <a:lnTo>
                    <a:pt x="1380" y="432"/>
                  </a:lnTo>
                  <a:lnTo>
                    <a:pt x="1384" y="432"/>
                  </a:lnTo>
                  <a:lnTo>
                    <a:pt x="1400" y="429"/>
                  </a:lnTo>
                  <a:lnTo>
                    <a:pt x="1415" y="423"/>
                  </a:lnTo>
                  <a:lnTo>
                    <a:pt x="1428" y="412"/>
                  </a:lnTo>
                  <a:lnTo>
                    <a:pt x="1437" y="399"/>
                  </a:lnTo>
                  <a:lnTo>
                    <a:pt x="16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31">
              <a:extLst>
                <a:ext uri="{FF2B5EF4-FFF2-40B4-BE49-F238E27FC236}">
                  <a16:creationId xmlns:a16="http://schemas.microsoft.com/office/drawing/2014/main" id="{4D386A9A-079C-4B60-9F95-ED1A028C78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4" y="3353"/>
              <a:ext cx="282" cy="312"/>
            </a:xfrm>
            <a:custGeom>
              <a:avLst/>
              <a:gdLst>
                <a:gd name="T0" fmla="*/ 61 w 282"/>
                <a:gd name="T1" fmla="*/ 0 h 312"/>
                <a:gd name="T2" fmla="*/ 282 w 282"/>
                <a:gd name="T3" fmla="*/ 148 h 312"/>
                <a:gd name="T4" fmla="*/ 223 w 282"/>
                <a:gd name="T5" fmla="*/ 226 h 312"/>
                <a:gd name="T6" fmla="*/ 223 w 282"/>
                <a:gd name="T7" fmla="*/ 226 h 312"/>
                <a:gd name="T8" fmla="*/ 219 w 282"/>
                <a:gd name="T9" fmla="*/ 234 h 312"/>
                <a:gd name="T10" fmla="*/ 219 w 282"/>
                <a:gd name="T11" fmla="*/ 234 h 312"/>
                <a:gd name="T12" fmla="*/ 160 w 282"/>
                <a:gd name="T13" fmla="*/ 312 h 312"/>
                <a:gd name="T14" fmla="*/ 0 w 282"/>
                <a:gd name="T15" fmla="*/ 22 h 312"/>
                <a:gd name="T16" fmla="*/ 61 w 282"/>
                <a:gd name="T17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312">
                  <a:moveTo>
                    <a:pt x="61" y="0"/>
                  </a:moveTo>
                  <a:lnTo>
                    <a:pt x="282" y="148"/>
                  </a:lnTo>
                  <a:lnTo>
                    <a:pt x="223" y="226"/>
                  </a:lnTo>
                  <a:lnTo>
                    <a:pt x="223" y="226"/>
                  </a:lnTo>
                  <a:lnTo>
                    <a:pt x="219" y="234"/>
                  </a:lnTo>
                  <a:lnTo>
                    <a:pt x="219" y="234"/>
                  </a:lnTo>
                  <a:lnTo>
                    <a:pt x="160" y="312"/>
                  </a:lnTo>
                  <a:lnTo>
                    <a:pt x="0" y="22"/>
                  </a:lnTo>
                  <a:lnTo>
                    <a:pt x="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32">
              <a:extLst>
                <a:ext uri="{FF2B5EF4-FFF2-40B4-BE49-F238E27FC236}">
                  <a16:creationId xmlns:a16="http://schemas.microsoft.com/office/drawing/2014/main" id="{DE053794-C060-4F84-B1E6-F0070897A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5" y="196"/>
              <a:ext cx="2989" cy="2341"/>
            </a:xfrm>
            <a:custGeom>
              <a:avLst/>
              <a:gdLst>
                <a:gd name="T0" fmla="*/ 0 w 2989"/>
                <a:gd name="T1" fmla="*/ 0 h 2341"/>
                <a:gd name="T2" fmla="*/ 2989 w 2989"/>
                <a:gd name="T3" fmla="*/ 0 h 2341"/>
                <a:gd name="T4" fmla="*/ 2989 w 2989"/>
                <a:gd name="T5" fmla="*/ 2341 h 2341"/>
                <a:gd name="T6" fmla="*/ 848 w 2989"/>
                <a:gd name="T7" fmla="*/ 2341 h 2341"/>
                <a:gd name="T8" fmla="*/ 852 w 2989"/>
                <a:gd name="T9" fmla="*/ 2334 h 2341"/>
                <a:gd name="T10" fmla="*/ 857 w 2989"/>
                <a:gd name="T11" fmla="*/ 2328 h 2341"/>
                <a:gd name="T12" fmla="*/ 870 w 2989"/>
                <a:gd name="T13" fmla="*/ 2300 h 2341"/>
                <a:gd name="T14" fmla="*/ 881 w 2989"/>
                <a:gd name="T15" fmla="*/ 2273 h 2341"/>
                <a:gd name="T16" fmla="*/ 887 w 2989"/>
                <a:gd name="T17" fmla="*/ 2243 h 2341"/>
                <a:gd name="T18" fmla="*/ 889 w 2989"/>
                <a:gd name="T19" fmla="*/ 2213 h 2341"/>
                <a:gd name="T20" fmla="*/ 889 w 2989"/>
                <a:gd name="T21" fmla="*/ 2206 h 2341"/>
                <a:gd name="T22" fmla="*/ 2784 w 2989"/>
                <a:gd name="T23" fmla="*/ 2206 h 2341"/>
                <a:gd name="T24" fmla="*/ 2806 w 2989"/>
                <a:gd name="T25" fmla="*/ 2203 h 2341"/>
                <a:gd name="T26" fmla="*/ 2824 w 2989"/>
                <a:gd name="T27" fmla="*/ 2193 h 2341"/>
                <a:gd name="T28" fmla="*/ 2838 w 2989"/>
                <a:gd name="T29" fmla="*/ 2179 h 2341"/>
                <a:gd name="T30" fmla="*/ 2846 w 2989"/>
                <a:gd name="T31" fmla="*/ 2161 h 2341"/>
                <a:gd name="T32" fmla="*/ 2850 w 2989"/>
                <a:gd name="T33" fmla="*/ 2141 h 2341"/>
                <a:gd name="T34" fmla="*/ 2850 w 2989"/>
                <a:gd name="T35" fmla="*/ 200 h 2341"/>
                <a:gd name="T36" fmla="*/ 2846 w 2989"/>
                <a:gd name="T37" fmla="*/ 178 h 2341"/>
                <a:gd name="T38" fmla="*/ 2838 w 2989"/>
                <a:gd name="T39" fmla="*/ 161 h 2341"/>
                <a:gd name="T40" fmla="*/ 2824 w 2989"/>
                <a:gd name="T41" fmla="*/ 146 h 2341"/>
                <a:gd name="T42" fmla="*/ 2806 w 2989"/>
                <a:gd name="T43" fmla="*/ 138 h 2341"/>
                <a:gd name="T44" fmla="*/ 2784 w 2989"/>
                <a:gd name="T45" fmla="*/ 134 h 2341"/>
                <a:gd name="T46" fmla="*/ 206 w 2989"/>
                <a:gd name="T47" fmla="*/ 134 h 2341"/>
                <a:gd name="T48" fmla="*/ 184 w 2989"/>
                <a:gd name="T49" fmla="*/ 138 h 2341"/>
                <a:gd name="T50" fmla="*/ 166 w 2989"/>
                <a:gd name="T51" fmla="*/ 146 h 2341"/>
                <a:gd name="T52" fmla="*/ 152 w 2989"/>
                <a:gd name="T53" fmla="*/ 161 h 2341"/>
                <a:gd name="T54" fmla="*/ 142 w 2989"/>
                <a:gd name="T55" fmla="*/ 178 h 2341"/>
                <a:gd name="T56" fmla="*/ 140 w 2989"/>
                <a:gd name="T57" fmla="*/ 200 h 2341"/>
                <a:gd name="T58" fmla="*/ 140 w 2989"/>
                <a:gd name="T59" fmla="*/ 1498 h 2341"/>
                <a:gd name="T60" fmla="*/ 0 w 2989"/>
                <a:gd name="T61" fmla="*/ 1498 h 2341"/>
                <a:gd name="T62" fmla="*/ 0 w 2989"/>
                <a:gd name="T63" fmla="*/ 0 h 2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89" h="2341">
                  <a:moveTo>
                    <a:pt x="0" y="0"/>
                  </a:moveTo>
                  <a:lnTo>
                    <a:pt x="2989" y="0"/>
                  </a:lnTo>
                  <a:lnTo>
                    <a:pt x="2989" y="2341"/>
                  </a:lnTo>
                  <a:lnTo>
                    <a:pt x="848" y="2341"/>
                  </a:lnTo>
                  <a:lnTo>
                    <a:pt x="852" y="2334"/>
                  </a:lnTo>
                  <a:lnTo>
                    <a:pt x="857" y="2328"/>
                  </a:lnTo>
                  <a:lnTo>
                    <a:pt x="870" y="2300"/>
                  </a:lnTo>
                  <a:lnTo>
                    <a:pt x="881" y="2273"/>
                  </a:lnTo>
                  <a:lnTo>
                    <a:pt x="887" y="2243"/>
                  </a:lnTo>
                  <a:lnTo>
                    <a:pt x="889" y="2213"/>
                  </a:lnTo>
                  <a:lnTo>
                    <a:pt x="889" y="2206"/>
                  </a:lnTo>
                  <a:lnTo>
                    <a:pt x="2784" y="2206"/>
                  </a:lnTo>
                  <a:lnTo>
                    <a:pt x="2806" y="2203"/>
                  </a:lnTo>
                  <a:lnTo>
                    <a:pt x="2824" y="2193"/>
                  </a:lnTo>
                  <a:lnTo>
                    <a:pt x="2838" y="2179"/>
                  </a:lnTo>
                  <a:lnTo>
                    <a:pt x="2846" y="2161"/>
                  </a:lnTo>
                  <a:lnTo>
                    <a:pt x="2850" y="2141"/>
                  </a:lnTo>
                  <a:lnTo>
                    <a:pt x="2850" y="200"/>
                  </a:lnTo>
                  <a:lnTo>
                    <a:pt x="2846" y="178"/>
                  </a:lnTo>
                  <a:lnTo>
                    <a:pt x="2838" y="161"/>
                  </a:lnTo>
                  <a:lnTo>
                    <a:pt x="2824" y="146"/>
                  </a:lnTo>
                  <a:lnTo>
                    <a:pt x="2806" y="138"/>
                  </a:lnTo>
                  <a:lnTo>
                    <a:pt x="2784" y="134"/>
                  </a:lnTo>
                  <a:lnTo>
                    <a:pt x="206" y="134"/>
                  </a:lnTo>
                  <a:lnTo>
                    <a:pt x="184" y="138"/>
                  </a:lnTo>
                  <a:lnTo>
                    <a:pt x="166" y="146"/>
                  </a:lnTo>
                  <a:lnTo>
                    <a:pt x="152" y="161"/>
                  </a:lnTo>
                  <a:lnTo>
                    <a:pt x="142" y="178"/>
                  </a:lnTo>
                  <a:lnTo>
                    <a:pt x="140" y="200"/>
                  </a:lnTo>
                  <a:lnTo>
                    <a:pt x="140" y="1498"/>
                  </a:lnTo>
                  <a:lnTo>
                    <a:pt x="0" y="149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33">
              <a:extLst>
                <a:ext uri="{FF2B5EF4-FFF2-40B4-BE49-F238E27FC236}">
                  <a16:creationId xmlns:a16="http://schemas.microsoft.com/office/drawing/2014/main" id="{99264927-D50A-4E80-A929-50A35799DD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86" y="462"/>
              <a:ext cx="2448" cy="1809"/>
            </a:xfrm>
            <a:custGeom>
              <a:avLst/>
              <a:gdLst>
                <a:gd name="T0" fmla="*/ 1348 w 2448"/>
                <a:gd name="T1" fmla="*/ 793 h 1809"/>
                <a:gd name="T2" fmla="*/ 1348 w 2448"/>
                <a:gd name="T3" fmla="*/ 1623 h 1809"/>
                <a:gd name="T4" fmla="*/ 1644 w 2448"/>
                <a:gd name="T5" fmla="*/ 1623 h 1809"/>
                <a:gd name="T6" fmla="*/ 1644 w 2448"/>
                <a:gd name="T7" fmla="*/ 793 h 1809"/>
                <a:gd name="T8" fmla="*/ 1348 w 2448"/>
                <a:gd name="T9" fmla="*/ 793 h 1809"/>
                <a:gd name="T10" fmla="*/ 1893 w 2448"/>
                <a:gd name="T11" fmla="*/ 442 h 1809"/>
                <a:gd name="T12" fmla="*/ 1893 w 2448"/>
                <a:gd name="T13" fmla="*/ 1623 h 1809"/>
                <a:gd name="T14" fmla="*/ 2189 w 2448"/>
                <a:gd name="T15" fmla="*/ 1623 h 1809"/>
                <a:gd name="T16" fmla="*/ 2189 w 2448"/>
                <a:gd name="T17" fmla="*/ 442 h 1809"/>
                <a:gd name="T18" fmla="*/ 1893 w 2448"/>
                <a:gd name="T19" fmla="*/ 442 h 1809"/>
                <a:gd name="T20" fmla="*/ 803 w 2448"/>
                <a:gd name="T21" fmla="*/ 186 h 1809"/>
                <a:gd name="T22" fmla="*/ 803 w 2448"/>
                <a:gd name="T23" fmla="*/ 1623 h 1809"/>
                <a:gd name="T24" fmla="*/ 1099 w 2448"/>
                <a:gd name="T25" fmla="*/ 1623 h 1809"/>
                <a:gd name="T26" fmla="*/ 1099 w 2448"/>
                <a:gd name="T27" fmla="*/ 186 h 1809"/>
                <a:gd name="T28" fmla="*/ 803 w 2448"/>
                <a:gd name="T29" fmla="*/ 186 h 1809"/>
                <a:gd name="T30" fmla="*/ 0 w 2448"/>
                <a:gd name="T31" fmla="*/ 0 h 1809"/>
                <a:gd name="T32" fmla="*/ 2448 w 2448"/>
                <a:gd name="T33" fmla="*/ 0 h 1809"/>
                <a:gd name="T34" fmla="*/ 2448 w 2448"/>
                <a:gd name="T35" fmla="*/ 1809 h 1809"/>
                <a:gd name="T36" fmla="*/ 618 w 2448"/>
                <a:gd name="T37" fmla="*/ 1809 h 1809"/>
                <a:gd name="T38" fmla="*/ 618 w 2448"/>
                <a:gd name="T39" fmla="*/ 1641 h 1809"/>
                <a:gd name="T40" fmla="*/ 618 w 2448"/>
                <a:gd name="T41" fmla="*/ 1632 h 1809"/>
                <a:gd name="T42" fmla="*/ 617 w 2448"/>
                <a:gd name="T43" fmla="*/ 1628 h 1809"/>
                <a:gd name="T44" fmla="*/ 614 w 2448"/>
                <a:gd name="T45" fmla="*/ 1618 h 1809"/>
                <a:gd name="T46" fmla="*/ 611 w 2448"/>
                <a:gd name="T47" fmla="*/ 1603 h 1809"/>
                <a:gd name="T48" fmla="*/ 605 w 2448"/>
                <a:gd name="T49" fmla="*/ 1583 h 1809"/>
                <a:gd name="T50" fmla="*/ 597 w 2448"/>
                <a:gd name="T51" fmla="*/ 1562 h 1809"/>
                <a:gd name="T52" fmla="*/ 586 w 2448"/>
                <a:gd name="T53" fmla="*/ 1538 h 1809"/>
                <a:gd name="T54" fmla="*/ 572 w 2448"/>
                <a:gd name="T55" fmla="*/ 1514 h 1809"/>
                <a:gd name="T56" fmla="*/ 554 w 2448"/>
                <a:gd name="T57" fmla="*/ 1489 h 1809"/>
                <a:gd name="T58" fmla="*/ 554 w 2448"/>
                <a:gd name="T59" fmla="*/ 590 h 1809"/>
                <a:gd name="T60" fmla="*/ 258 w 2448"/>
                <a:gd name="T61" fmla="*/ 590 h 1809"/>
                <a:gd name="T62" fmla="*/ 258 w 2448"/>
                <a:gd name="T63" fmla="*/ 1232 h 1809"/>
                <a:gd name="T64" fmla="*/ 0 w 2448"/>
                <a:gd name="T65" fmla="*/ 1232 h 1809"/>
                <a:gd name="T66" fmla="*/ 0 w 2448"/>
                <a:gd name="T67" fmla="*/ 0 h 1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48" h="1809">
                  <a:moveTo>
                    <a:pt x="1348" y="793"/>
                  </a:moveTo>
                  <a:lnTo>
                    <a:pt x="1348" y="1623"/>
                  </a:lnTo>
                  <a:lnTo>
                    <a:pt x="1644" y="1623"/>
                  </a:lnTo>
                  <a:lnTo>
                    <a:pt x="1644" y="793"/>
                  </a:lnTo>
                  <a:lnTo>
                    <a:pt x="1348" y="793"/>
                  </a:lnTo>
                  <a:close/>
                  <a:moveTo>
                    <a:pt x="1893" y="442"/>
                  </a:moveTo>
                  <a:lnTo>
                    <a:pt x="1893" y="1623"/>
                  </a:lnTo>
                  <a:lnTo>
                    <a:pt x="2189" y="1623"/>
                  </a:lnTo>
                  <a:lnTo>
                    <a:pt x="2189" y="442"/>
                  </a:lnTo>
                  <a:lnTo>
                    <a:pt x="1893" y="442"/>
                  </a:lnTo>
                  <a:close/>
                  <a:moveTo>
                    <a:pt x="803" y="186"/>
                  </a:moveTo>
                  <a:lnTo>
                    <a:pt x="803" y="1623"/>
                  </a:lnTo>
                  <a:lnTo>
                    <a:pt x="1099" y="1623"/>
                  </a:lnTo>
                  <a:lnTo>
                    <a:pt x="1099" y="186"/>
                  </a:lnTo>
                  <a:lnTo>
                    <a:pt x="803" y="186"/>
                  </a:lnTo>
                  <a:close/>
                  <a:moveTo>
                    <a:pt x="0" y="0"/>
                  </a:moveTo>
                  <a:lnTo>
                    <a:pt x="2448" y="0"/>
                  </a:lnTo>
                  <a:lnTo>
                    <a:pt x="2448" y="1809"/>
                  </a:lnTo>
                  <a:lnTo>
                    <a:pt x="618" y="1809"/>
                  </a:lnTo>
                  <a:lnTo>
                    <a:pt x="618" y="1641"/>
                  </a:lnTo>
                  <a:lnTo>
                    <a:pt x="618" y="1632"/>
                  </a:lnTo>
                  <a:lnTo>
                    <a:pt x="617" y="1628"/>
                  </a:lnTo>
                  <a:lnTo>
                    <a:pt x="614" y="1618"/>
                  </a:lnTo>
                  <a:lnTo>
                    <a:pt x="611" y="1603"/>
                  </a:lnTo>
                  <a:lnTo>
                    <a:pt x="605" y="1583"/>
                  </a:lnTo>
                  <a:lnTo>
                    <a:pt x="597" y="1562"/>
                  </a:lnTo>
                  <a:lnTo>
                    <a:pt x="586" y="1538"/>
                  </a:lnTo>
                  <a:lnTo>
                    <a:pt x="572" y="1514"/>
                  </a:lnTo>
                  <a:lnTo>
                    <a:pt x="554" y="1489"/>
                  </a:lnTo>
                  <a:lnTo>
                    <a:pt x="554" y="590"/>
                  </a:lnTo>
                  <a:lnTo>
                    <a:pt x="258" y="590"/>
                  </a:lnTo>
                  <a:lnTo>
                    <a:pt x="258" y="1232"/>
                  </a:lnTo>
                  <a:lnTo>
                    <a:pt x="0" y="12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2" name="Group 224">
            <a:extLst>
              <a:ext uri="{FF2B5EF4-FFF2-40B4-BE49-F238E27FC236}">
                <a16:creationId xmlns:a16="http://schemas.microsoft.com/office/drawing/2014/main" id="{295A4F82-6C10-46A1-BFAF-844F22B630B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133245" y="4741661"/>
            <a:ext cx="577585" cy="576657"/>
            <a:chOff x="4116" y="2102"/>
            <a:chExt cx="1242" cy="1240"/>
          </a:xfrm>
          <a:solidFill>
            <a:schemeClr val="accent3"/>
          </a:solidFill>
        </p:grpSpPr>
        <p:sp>
          <p:nvSpPr>
            <p:cNvPr id="43" name="Freeform 226">
              <a:extLst>
                <a:ext uri="{FF2B5EF4-FFF2-40B4-BE49-F238E27FC236}">
                  <a16:creationId xmlns:a16="http://schemas.microsoft.com/office/drawing/2014/main" id="{2C417FFD-1572-445B-9F54-ECA54F9E46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17" y="2402"/>
              <a:ext cx="941" cy="940"/>
            </a:xfrm>
            <a:custGeom>
              <a:avLst/>
              <a:gdLst>
                <a:gd name="T0" fmla="*/ 1140 w 2824"/>
                <a:gd name="T1" fmla="*/ 983 h 2818"/>
                <a:gd name="T2" fmla="*/ 935 w 2824"/>
                <a:gd name="T3" fmla="*/ 1239 h 2818"/>
                <a:gd name="T4" fmla="*/ 935 w 2824"/>
                <a:gd name="T5" fmla="*/ 1579 h 2818"/>
                <a:gd name="T6" fmla="*/ 1140 w 2824"/>
                <a:gd name="T7" fmla="*/ 1835 h 2818"/>
                <a:gd name="T8" fmla="*/ 1470 w 2824"/>
                <a:gd name="T9" fmla="*/ 1912 h 2818"/>
                <a:gd name="T10" fmla="*/ 1770 w 2824"/>
                <a:gd name="T11" fmla="*/ 1766 h 2818"/>
                <a:gd name="T12" fmla="*/ 1915 w 2824"/>
                <a:gd name="T13" fmla="*/ 1468 h 2818"/>
                <a:gd name="T14" fmla="*/ 1839 w 2824"/>
                <a:gd name="T15" fmla="*/ 1138 h 2818"/>
                <a:gd name="T16" fmla="*/ 1582 w 2824"/>
                <a:gd name="T17" fmla="*/ 932 h 2818"/>
                <a:gd name="T18" fmla="*/ 1557 w 2824"/>
                <a:gd name="T19" fmla="*/ 3 h 2818"/>
                <a:gd name="T20" fmla="*/ 1692 w 2824"/>
                <a:gd name="T21" fmla="*/ 138 h 2818"/>
                <a:gd name="T22" fmla="*/ 1731 w 2824"/>
                <a:gd name="T23" fmla="*/ 378 h 2818"/>
                <a:gd name="T24" fmla="*/ 1923 w 2824"/>
                <a:gd name="T25" fmla="*/ 456 h 2818"/>
                <a:gd name="T26" fmla="*/ 2109 w 2824"/>
                <a:gd name="T27" fmla="*/ 317 h 2818"/>
                <a:gd name="T28" fmla="*/ 2263 w 2824"/>
                <a:gd name="T29" fmla="*/ 293 h 2818"/>
                <a:gd name="T30" fmla="*/ 2523 w 2824"/>
                <a:gd name="T31" fmla="*/ 541 h 2818"/>
                <a:gd name="T32" fmla="*/ 2508 w 2824"/>
                <a:gd name="T33" fmla="*/ 711 h 2818"/>
                <a:gd name="T34" fmla="*/ 2367 w 2824"/>
                <a:gd name="T35" fmla="*/ 906 h 2818"/>
                <a:gd name="T36" fmla="*/ 2445 w 2824"/>
                <a:gd name="T37" fmla="*/ 1090 h 2818"/>
                <a:gd name="T38" fmla="*/ 2686 w 2824"/>
                <a:gd name="T39" fmla="*/ 1130 h 2818"/>
                <a:gd name="T40" fmla="*/ 2820 w 2824"/>
                <a:gd name="T41" fmla="*/ 1264 h 2818"/>
                <a:gd name="T42" fmla="*/ 2772 w 2824"/>
                <a:gd name="T43" fmla="*/ 1641 h 2818"/>
                <a:gd name="T44" fmla="*/ 2497 w 2824"/>
                <a:gd name="T45" fmla="*/ 1694 h 2818"/>
                <a:gd name="T46" fmla="*/ 2401 w 2824"/>
                <a:gd name="T47" fmla="*/ 1818 h 2818"/>
                <a:gd name="T48" fmla="*/ 2381 w 2824"/>
                <a:gd name="T49" fmla="*/ 1972 h 2818"/>
                <a:gd name="T50" fmla="*/ 2538 w 2824"/>
                <a:gd name="T51" fmla="*/ 2191 h 2818"/>
                <a:gd name="T52" fmla="*/ 2331 w 2824"/>
                <a:gd name="T53" fmla="*/ 2483 h 2818"/>
                <a:gd name="T54" fmla="*/ 2182 w 2824"/>
                <a:gd name="T55" fmla="*/ 2532 h 2818"/>
                <a:gd name="T56" fmla="*/ 1977 w 2824"/>
                <a:gd name="T57" fmla="*/ 2377 h 2818"/>
                <a:gd name="T58" fmla="*/ 1875 w 2824"/>
                <a:gd name="T59" fmla="*/ 2372 h 2818"/>
                <a:gd name="T60" fmla="*/ 1706 w 2824"/>
                <a:gd name="T61" fmla="*/ 2474 h 2818"/>
                <a:gd name="T62" fmla="*/ 1666 w 2824"/>
                <a:gd name="T63" fmla="*/ 2742 h 2818"/>
                <a:gd name="T64" fmla="*/ 1301 w 2824"/>
                <a:gd name="T65" fmla="*/ 2818 h 2818"/>
                <a:gd name="T66" fmla="*/ 1142 w 2824"/>
                <a:gd name="T67" fmla="*/ 2712 h 2818"/>
                <a:gd name="T68" fmla="*/ 1107 w 2824"/>
                <a:gd name="T69" fmla="*/ 2455 h 2818"/>
                <a:gd name="T70" fmla="*/ 927 w 2824"/>
                <a:gd name="T71" fmla="*/ 2365 h 2818"/>
                <a:gd name="T72" fmla="*/ 736 w 2824"/>
                <a:gd name="T73" fmla="*/ 2483 h 2818"/>
                <a:gd name="T74" fmla="*/ 586 w 2824"/>
                <a:gd name="T75" fmla="*/ 2532 h 2818"/>
                <a:gd name="T76" fmla="*/ 316 w 2824"/>
                <a:gd name="T77" fmla="*/ 2304 h 2818"/>
                <a:gd name="T78" fmla="*/ 301 w 2824"/>
                <a:gd name="T79" fmla="*/ 2134 h 2818"/>
                <a:gd name="T80" fmla="*/ 455 w 2824"/>
                <a:gd name="T81" fmla="*/ 1933 h 2818"/>
                <a:gd name="T82" fmla="*/ 392 w 2824"/>
                <a:gd name="T83" fmla="*/ 1745 h 2818"/>
                <a:gd name="T84" fmla="*/ 173 w 2824"/>
                <a:gd name="T85" fmla="*/ 1692 h 2818"/>
                <a:gd name="T86" fmla="*/ 14 w 2824"/>
                <a:gd name="T87" fmla="*/ 1587 h 2818"/>
                <a:gd name="T88" fmla="*/ 30 w 2824"/>
                <a:gd name="T89" fmla="*/ 1203 h 2818"/>
                <a:gd name="T90" fmla="*/ 309 w 2824"/>
                <a:gd name="T91" fmla="*/ 1126 h 2818"/>
                <a:gd name="T92" fmla="*/ 401 w 2824"/>
                <a:gd name="T93" fmla="*/ 1054 h 2818"/>
                <a:gd name="T94" fmla="*/ 451 w 2824"/>
                <a:gd name="T95" fmla="*/ 864 h 2818"/>
                <a:gd name="T96" fmla="*/ 293 w 2824"/>
                <a:gd name="T97" fmla="*/ 666 h 2818"/>
                <a:gd name="T98" fmla="*/ 318 w 2824"/>
                <a:gd name="T99" fmla="*/ 512 h 2818"/>
                <a:gd name="T100" fmla="*/ 586 w 2824"/>
                <a:gd name="T101" fmla="*/ 286 h 2818"/>
                <a:gd name="T102" fmla="*/ 736 w 2824"/>
                <a:gd name="T103" fmla="*/ 335 h 2818"/>
                <a:gd name="T104" fmla="*/ 919 w 2824"/>
                <a:gd name="T105" fmla="*/ 454 h 2818"/>
                <a:gd name="T106" fmla="*/ 1092 w 2824"/>
                <a:gd name="T107" fmla="*/ 378 h 2818"/>
                <a:gd name="T108" fmla="*/ 1132 w 2824"/>
                <a:gd name="T109" fmla="*/ 138 h 2818"/>
                <a:gd name="T110" fmla="*/ 1267 w 2824"/>
                <a:gd name="T111" fmla="*/ 3 h 2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824" h="2818">
                  <a:moveTo>
                    <a:pt x="1412" y="903"/>
                  </a:moveTo>
                  <a:lnTo>
                    <a:pt x="1353" y="906"/>
                  </a:lnTo>
                  <a:lnTo>
                    <a:pt x="1296" y="916"/>
                  </a:lnTo>
                  <a:lnTo>
                    <a:pt x="1241" y="932"/>
                  </a:lnTo>
                  <a:lnTo>
                    <a:pt x="1189" y="955"/>
                  </a:lnTo>
                  <a:lnTo>
                    <a:pt x="1140" y="983"/>
                  </a:lnTo>
                  <a:lnTo>
                    <a:pt x="1096" y="1014"/>
                  </a:lnTo>
                  <a:lnTo>
                    <a:pt x="1053" y="1052"/>
                  </a:lnTo>
                  <a:lnTo>
                    <a:pt x="1017" y="1093"/>
                  </a:lnTo>
                  <a:lnTo>
                    <a:pt x="984" y="1138"/>
                  </a:lnTo>
                  <a:lnTo>
                    <a:pt x="956" y="1187"/>
                  </a:lnTo>
                  <a:lnTo>
                    <a:pt x="935" y="1239"/>
                  </a:lnTo>
                  <a:lnTo>
                    <a:pt x="919" y="1293"/>
                  </a:lnTo>
                  <a:lnTo>
                    <a:pt x="908" y="1350"/>
                  </a:lnTo>
                  <a:lnTo>
                    <a:pt x="905" y="1409"/>
                  </a:lnTo>
                  <a:lnTo>
                    <a:pt x="908" y="1468"/>
                  </a:lnTo>
                  <a:lnTo>
                    <a:pt x="919" y="1525"/>
                  </a:lnTo>
                  <a:lnTo>
                    <a:pt x="935" y="1579"/>
                  </a:lnTo>
                  <a:lnTo>
                    <a:pt x="956" y="1631"/>
                  </a:lnTo>
                  <a:lnTo>
                    <a:pt x="984" y="1680"/>
                  </a:lnTo>
                  <a:lnTo>
                    <a:pt x="1017" y="1725"/>
                  </a:lnTo>
                  <a:lnTo>
                    <a:pt x="1053" y="1766"/>
                  </a:lnTo>
                  <a:lnTo>
                    <a:pt x="1096" y="1803"/>
                  </a:lnTo>
                  <a:lnTo>
                    <a:pt x="1140" y="1835"/>
                  </a:lnTo>
                  <a:lnTo>
                    <a:pt x="1189" y="1863"/>
                  </a:lnTo>
                  <a:lnTo>
                    <a:pt x="1241" y="1885"/>
                  </a:lnTo>
                  <a:lnTo>
                    <a:pt x="1296" y="1901"/>
                  </a:lnTo>
                  <a:lnTo>
                    <a:pt x="1353" y="1912"/>
                  </a:lnTo>
                  <a:lnTo>
                    <a:pt x="1412" y="1915"/>
                  </a:lnTo>
                  <a:lnTo>
                    <a:pt x="1470" y="1912"/>
                  </a:lnTo>
                  <a:lnTo>
                    <a:pt x="1527" y="1901"/>
                  </a:lnTo>
                  <a:lnTo>
                    <a:pt x="1582" y="1885"/>
                  </a:lnTo>
                  <a:lnTo>
                    <a:pt x="1635" y="1863"/>
                  </a:lnTo>
                  <a:lnTo>
                    <a:pt x="1683" y="1835"/>
                  </a:lnTo>
                  <a:lnTo>
                    <a:pt x="1728" y="1803"/>
                  </a:lnTo>
                  <a:lnTo>
                    <a:pt x="1770" y="1766"/>
                  </a:lnTo>
                  <a:lnTo>
                    <a:pt x="1807" y="1725"/>
                  </a:lnTo>
                  <a:lnTo>
                    <a:pt x="1839" y="1680"/>
                  </a:lnTo>
                  <a:lnTo>
                    <a:pt x="1867" y="1631"/>
                  </a:lnTo>
                  <a:lnTo>
                    <a:pt x="1888" y="1579"/>
                  </a:lnTo>
                  <a:lnTo>
                    <a:pt x="1905" y="1525"/>
                  </a:lnTo>
                  <a:lnTo>
                    <a:pt x="1915" y="1468"/>
                  </a:lnTo>
                  <a:lnTo>
                    <a:pt x="1918" y="1409"/>
                  </a:lnTo>
                  <a:lnTo>
                    <a:pt x="1915" y="1350"/>
                  </a:lnTo>
                  <a:lnTo>
                    <a:pt x="1905" y="1293"/>
                  </a:lnTo>
                  <a:lnTo>
                    <a:pt x="1888" y="1239"/>
                  </a:lnTo>
                  <a:lnTo>
                    <a:pt x="1867" y="1187"/>
                  </a:lnTo>
                  <a:lnTo>
                    <a:pt x="1839" y="1138"/>
                  </a:lnTo>
                  <a:lnTo>
                    <a:pt x="1807" y="1093"/>
                  </a:lnTo>
                  <a:lnTo>
                    <a:pt x="1770" y="1052"/>
                  </a:lnTo>
                  <a:lnTo>
                    <a:pt x="1728" y="1014"/>
                  </a:lnTo>
                  <a:lnTo>
                    <a:pt x="1683" y="983"/>
                  </a:lnTo>
                  <a:lnTo>
                    <a:pt x="1635" y="955"/>
                  </a:lnTo>
                  <a:lnTo>
                    <a:pt x="1582" y="932"/>
                  </a:lnTo>
                  <a:lnTo>
                    <a:pt x="1527" y="916"/>
                  </a:lnTo>
                  <a:lnTo>
                    <a:pt x="1470" y="906"/>
                  </a:lnTo>
                  <a:lnTo>
                    <a:pt x="1412" y="903"/>
                  </a:lnTo>
                  <a:close/>
                  <a:moveTo>
                    <a:pt x="1301" y="0"/>
                  </a:moveTo>
                  <a:lnTo>
                    <a:pt x="1522" y="0"/>
                  </a:lnTo>
                  <a:lnTo>
                    <a:pt x="1557" y="3"/>
                  </a:lnTo>
                  <a:lnTo>
                    <a:pt x="1589" y="14"/>
                  </a:lnTo>
                  <a:lnTo>
                    <a:pt x="1619" y="29"/>
                  </a:lnTo>
                  <a:lnTo>
                    <a:pt x="1644" y="50"/>
                  </a:lnTo>
                  <a:lnTo>
                    <a:pt x="1666" y="76"/>
                  </a:lnTo>
                  <a:lnTo>
                    <a:pt x="1682" y="106"/>
                  </a:lnTo>
                  <a:lnTo>
                    <a:pt x="1692" y="138"/>
                  </a:lnTo>
                  <a:lnTo>
                    <a:pt x="1695" y="172"/>
                  </a:lnTo>
                  <a:lnTo>
                    <a:pt x="1695" y="308"/>
                  </a:lnTo>
                  <a:lnTo>
                    <a:pt x="1698" y="326"/>
                  </a:lnTo>
                  <a:lnTo>
                    <a:pt x="1706" y="344"/>
                  </a:lnTo>
                  <a:lnTo>
                    <a:pt x="1717" y="362"/>
                  </a:lnTo>
                  <a:lnTo>
                    <a:pt x="1731" y="378"/>
                  </a:lnTo>
                  <a:lnTo>
                    <a:pt x="1748" y="391"/>
                  </a:lnTo>
                  <a:lnTo>
                    <a:pt x="1767" y="400"/>
                  </a:lnTo>
                  <a:lnTo>
                    <a:pt x="1822" y="422"/>
                  </a:lnTo>
                  <a:lnTo>
                    <a:pt x="1875" y="446"/>
                  </a:lnTo>
                  <a:lnTo>
                    <a:pt x="1897" y="452"/>
                  </a:lnTo>
                  <a:lnTo>
                    <a:pt x="1923" y="456"/>
                  </a:lnTo>
                  <a:lnTo>
                    <a:pt x="1943" y="454"/>
                  </a:lnTo>
                  <a:lnTo>
                    <a:pt x="1961" y="449"/>
                  </a:lnTo>
                  <a:lnTo>
                    <a:pt x="1977" y="441"/>
                  </a:lnTo>
                  <a:lnTo>
                    <a:pt x="1991" y="431"/>
                  </a:lnTo>
                  <a:lnTo>
                    <a:pt x="2087" y="335"/>
                  </a:lnTo>
                  <a:lnTo>
                    <a:pt x="2109" y="317"/>
                  </a:lnTo>
                  <a:lnTo>
                    <a:pt x="2132" y="303"/>
                  </a:lnTo>
                  <a:lnTo>
                    <a:pt x="2156" y="293"/>
                  </a:lnTo>
                  <a:lnTo>
                    <a:pt x="2182" y="286"/>
                  </a:lnTo>
                  <a:lnTo>
                    <a:pt x="2209" y="285"/>
                  </a:lnTo>
                  <a:lnTo>
                    <a:pt x="2237" y="286"/>
                  </a:lnTo>
                  <a:lnTo>
                    <a:pt x="2263" y="293"/>
                  </a:lnTo>
                  <a:lnTo>
                    <a:pt x="2288" y="303"/>
                  </a:lnTo>
                  <a:lnTo>
                    <a:pt x="2311" y="317"/>
                  </a:lnTo>
                  <a:lnTo>
                    <a:pt x="2331" y="335"/>
                  </a:lnTo>
                  <a:lnTo>
                    <a:pt x="2488" y="490"/>
                  </a:lnTo>
                  <a:lnTo>
                    <a:pt x="2508" y="514"/>
                  </a:lnTo>
                  <a:lnTo>
                    <a:pt x="2523" y="541"/>
                  </a:lnTo>
                  <a:lnTo>
                    <a:pt x="2532" y="569"/>
                  </a:lnTo>
                  <a:lnTo>
                    <a:pt x="2538" y="598"/>
                  </a:lnTo>
                  <a:lnTo>
                    <a:pt x="2538" y="627"/>
                  </a:lnTo>
                  <a:lnTo>
                    <a:pt x="2532" y="656"/>
                  </a:lnTo>
                  <a:lnTo>
                    <a:pt x="2523" y="685"/>
                  </a:lnTo>
                  <a:lnTo>
                    <a:pt x="2508" y="711"/>
                  </a:lnTo>
                  <a:lnTo>
                    <a:pt x="2488" y="735"/>
                  </a:lnTo>
                  <a:lnTo>
                    <a:pt x="2392" y="831"/>
                  </a:lnTo>
                  <a:lnTo>
                    <a:pt x="2381" y="846"/>
                  </a:lnTo>
                  <a:lnTo>
                    <a:pt x="2373" y="864"/>
                  </a:lnTo>
                  <a:lnTo>
                    <a:pt x="2368" y="884"/>
                  </a:lnTo>
                  <a:lnTo>
                    <a:pt x="2367" y="906"/>
                  </a:lnTo>
                  <a:lnTo>
                    <a:pt x="2370" y="927"/>
                  </a:lnTo>
                  <a:lnTo>
                    <a:pt x="2377" y="947"/>
                  </a:lnTo>
                  <a:lnTo>
                    <a:pt x="2401" y="1000"/>
                  </a:lnTo>
                  <a:lnTo>
                    <a:pt x="2422" y="1054"/>
                  </a:lnTo>
                  <a:lnTo>
                    <a:pt x="2432" y="1073"/>
                  </a:lnTo>
                  <a:lnTo>
                    <a:pt x="2445" y="1090"/>
                  </a:lnTo>
                  <a:lnTo>
                    <a:pt x="2461" y="1105"/>
                  </a:lnTo>
                  <a:lnTo>
                    <a:pt x="2478" y="1116"/>
                  </a:lnTo>
                  <a:lnTo>
                    <a:pt x="2497" y="1124"/>
                  </a:lnTo>
                  <a:lnTo>
                    <a:pt x="2515" y="1126"/>
                  </a:lnTo>
                  <a:lnTo>
                    <a:pt x="2650" y="1126"/>
                  </a:lnTo>
                  <a:lnTo>
                    <a:pt x="2686" y="1130"/>
                  </a:lnTo>
                  <a:lnTo>
                    <a:pt x="2718" y="1140"/>
                  </a:lnTo>
                  <a:lnTo>
                    <a:pt x="2747" y="1156"/>
                  </a:lnTo>
                  <a:lnTo>
                    <a:pt x="2772" y="1176"/>
                  </a:lnTo>
                  <a:lnTo>
                    <a:pt x="2794" y="1203"/>
                  </a:lnTo>
                  <a:lnTo>
                    <a:pt x="2810" y="1232"/>
                  </a:lnTo>
                  <a:lnTo>
                    <a:pt x="2820" y="1264"/>
                  </a:lnTo>
                  <a:lnTo>
                    <a:pt x="2824" y="1298"/>
                  </a:lnTo>
                  <a:lnTo>
                    <a:pt x="2824" y="1519"/>
                  </a:lnTo>
                  <a:lnTo>
                    <a:pt x="2820" y="1554"/>
                  </a:lnTo>
                  <a:lnTo>
                    <a:pt x="2810" y="1587"/>
                  </a:lnTo>
                  <a:lnTo>
                    <a:pt x="2794" y="1615"/>
                  </a:lnTo>
                  <a:lnTo>
                    <a:pt x="2772" y="1641"/>
                  </a:lnTo>
                  <a:lnTo>
                    <a:pt x="2747" y="1662"/>
                  </a:lnTo>
                  <a:lnTo>
                    <a:pt x="2718" y="1678"/>
                  </a:lnTo>
                  <a:lnTo>
                    <a:pt x="2686" y="1688"/>
                  </a:lnTo>
                  <a:lnTo>
                    <a:pt x="2650" y="1692"/>
                  </a:lnTo>
                  <a:lnTo>
                    <a:pt x="2515" y="1692"/>
                  </a:lnTo>
                  <a:lnTo>
                    <a:pt x="2497" y="1694"/>
                  </a:lnTo>
                  <a:lnTo>
                    <a:pt x="2478" y="1702"/>
                  </a:lnTo>
                  <a:lnTo>
                    <a:pt x="2461" y="1713"/>
                  </a:lnTo>
                  <a:lnTo>
                    <a:pt x="2445" y="1728"/>
                  </a:lnTo>
                  <a:lnTo>
                    <a:pt x="2432" y="1745"/>
                  </a:lnTo>
                  <a:lnTo>
                    <a:pt x="2423" y="1763"/>
                  </a:lnTo>
                  <a:lnTo>
                    <a:pt x="2401" y="1818"/>
                  </a:lnTo>
                  <a:lnTo>
                    <a:pt x="2377" y="1871"/>
                  </a:lnTo>
                  <a:lnTo>
                    <a:pt x="2370" y="1891"/>
                  </a:lnTo>
                  <a:lnTo>
                    <a:pt x="2368" y="1912"/>
                  </a:lnTo>
                  <a:lnTo>
                    <a:pt x="2368" y="1933"/>
                  </a:lnTo>
                  <a:lnTo>
                    <a:pt x="2373" y="1954"/>
                  </a:lnTo>
                  <a:lnTo>
                    <a:pt x="2381" y="1972"/>
                  </a:lnTo>
                  <a:lnTo>
                    <a:pt x="2392" y="1987"/>
                  </a:lnTo>
                  <a:lnTo>
                    <a:pt x="2488" y="2084"/>
                  </a:lnTo>
                  <a:lnTo>
                    <a:pt x="2508" y="2107"/>
                  </a:lnTo>
                  <a:lnTo>
                    <a:pt x="2523" y="2134"/>
                  </a:lnTo>
                  <a:lnTo>
                    <a:pt x="2532" y="2161"/>
                  </a:lnTo>
                  <a:lnTo>
                    <a:pt x="2538" y="2191"/>
                  </a:lnTo>
                  <a:lnTo>
                    <a:pt x="2538" y="2219"/>
                  </a:lnTo>
                  <a:lnTo>
                    <a:pt x="2532" y="2249"/>
                  </a:lnTo>
                  <a:lnTo>
                    <a:pt x="2523" y="2278"/>
                  </a:lnTo>
                  <a:lnTo>
                    <a:pt x="2508" y="2304"/>
                  </a:lnTo>
                  <a:lnTo>
                    <a:pt x="2488" y="2328"/>
                  </a:lnTo>
                  <a:lnTo>
                    <a:pt x="2331" y="2483"/>
                  </a:lnTo>
                  <a:lnTo>
                    <a:pt x="2311" y="2501"/>
                  </a:lnTo>
                  <a:lnTo>
                    <a:pt x="2288" y="2515"/>
                  </a:lnTo>
                  <a:lnTo>
                    <a:pt x="2263" y="2525"/>
                  </a:lnTo>
                  <a:lnTo>
                    <a:pt x="2237" y="2532"/>
                  </a:lnTo>
                  <a:lnTo>
                    <a:pt x="2209" y="2534"/>
                  </a:lnTo>
                  <a:lnTo>
                    <a:pt x="2182" y="2532"/>
                  </a:lnTo>
                  <a:lnTo>
                    <a:pt x="2156" y="2525"/>
                  </a:lnTo>
                  <a:lnTo>
                    <a:pt x="2132" y="2515"/>
                  </a:lnTo>
                  <a:lnTo>
                    <a:pt x="2109" y="2501"/>
                  </a:lnTo>
                  <a:lnTo>
                    <a:pt x="2087" y="2483"/>
                  </a:lnTo>
                  <a:lnTo>
                    <a:pt x="1991" y="2387"/>
                  </a:lnTo>
                  <a:lnTo>
                    <a:pt x="1977" y="2377"/>
                  </a:lnTo>
                  <a:lnTo>
                    <a:pt x="1961" y="2369"/>
                  </a:lnTo>
                  <a:lnTo>
                    <a:pt x="1942" y="2364"/>
                  </a:lnTo>
                  <a:lnTo>
                    <a:pt x="1923" y="2363"/>
                  </a:lnTo>
                  <a:lnTo>
                    <a:pt x="1905" y="2364"/>
                  </a:lnTo>
                  <a:lnTo>
                    <a:pt x="1889" y="2368"/>
                  </a:lnTo>
                  <a:lnTo>
                    <a:pt x="1875" y="2372"/>
                  </a:lnTo>
                  <a:lnTo>
                    <a:pt x="1822" y="2396"/>
                  </a:lnTo>
                  <a:lnTo>
                    <a:pt x="1767" y="2418"/>
                  </a:lnTo>
                  <a:lnTo>
                    <a:pt x="1748" y="2427"/>
                  </a:lnTo>
                  <a:lnTo>
                    <a:pt x="1731" y="2439"/>
                  </a:lnTo>
                  <a:lnTo>
                    <a:pt x="1717" y="2455"/>
                  </a:lnTo>
                  <a:lnTo>
                    <a:pt x="1706" y="2474"/>
                  </a:lnTo>
                  <a:lnTo>
                    <a:pt x="1698" y="2492"/>
                  </a:lnTo>
                  <a:lnTo>
                    <a:pt x="1695" y="2510"/>
                  </a:lnTo>
                  <a:lnTo>
                    <a:pt x="1695" y="2646"/>
                  </a:lnTo>
                  <a:lnTo>
                    <a:pt x="1692" y="2680"/>
                  </a:lnTo>
                  <a:lnTo>
                    <a:pt x="1682" y="2712"/>
                  </a:lnTo>
                  <a:lnTo>
                    <a:pt x="1666" y="2742"/>
                  </a:lnTo>
                  <a:lnTo>
                    <a:pt x="1644" y="2768"/>
                  </a:lnTo>
                  <a:lnTo>
                    <a:pt x="1619" y="2788"/>
                  </a:lnTo>
                  <a:lnTo>
                    <a:pt x="1589" y="2804"/>
                  </a:lnTo>
                  <a:lnTo>
                    <a:pt x="1557" y="2815"/>
                  </a:lnTo>
                  <a:lnTo>
                    <a:pt x="1522" y="2818"/>
                  </a:lnTo>
                  <a:lnTo>
                    <a:pt x="1301" y="2818"/>
                  </a:lnTo>
                  <a:lnTo>
                    <a:pt x="1267" y="2815"/>
                  </a:lnTo>
                  <a:lnTo>
                    <a:pt x="1234" y="2804"/>
                  </a:lnTo>
                  <a:lnTo>
                    <a:pt x="1205" y="2788"/>
                  </a:lnTo>
                  <a:lnTo>
                    <a:pt x="1179" y="2768"/>
                  </a:lnTo>
                  <a:lnTo>
                    <a:pt x="1158" y="2742"/>
                  </a:lnTo>
                  <a:lnTo>
                    <a:pt x="1142" y="2712"/>
                  </a:lnTo>
                  <a:lnTo>
                    <a:pt x="1132" y="2680"/>
                  </a:lnTo>
                  <a:lnTo>
                    <a:pt x="1129" y="2646"/>
                  </a:lnTo>
                  <a:lnTo>
                    <a:pt x="1129" y="2510"/>
                  </a:lnTo>
                  <a:lnTo>
                    <a:pt x="1125" y="2492"/>
                  </a:lnTo>
                  <a:lnTo>
                    <a:pt x="1118" y="2474"/>
                  </a:lnTo>
                  <a:lnTo>
                    <a:pt x="1107" y="2455"/>
                  </a:lnTo>
                  <a:lnTo>
                    <a:pt x="1092" y="2439"/>
                  </a:lnTo>
                  <a:lnTo>
                    <a:pt x="1075" y="2427"/>
                  </a:lnTo>
                  <a:lnTo>
                    <a:pt x="1057" y="2418"/>
                  </a:lnTo>
                  <a:lnTo>
                    <a:pt x="1002" y="2396"/>
                  </a:lnTo>
                  <a:lnTo>
                    <a:pt x="948" y="2372"/>
                  </a:lnTo>
                  <a:lnTo>
                    <a:pt x="927" y="2365"/>
                  </a:lnTo>
                  <a:lnTo>
                    <a:pt x="901" y="2363"/>
                  </a:lnTo>
                  <a:lnTo>
                    <a:pt x="881" y="2364"/>
                  </a:lnTo>
                  <a:lnTo>
                    <a:pt x="863" y="2369"/>
                  </a:lnTo>
                  <a:lnTo>
                    <a:pt x="846" y="2377"/>
                  </a:lnTo>
                  <a:lnTo>
                    <a:pt x="833" y="2387"/>
                  </a:lnTo>
                  <a:lnTo>
                    <a:pt x="736" y="2483"/>
                  </a:lnTo>
                  <a:lnTo>
                    <a:pt x="715" y="2501"/>
                  </a:lnTo>
                  <a:lnTo>
                    <a:pt x="692" y="2515"/>
                  </a:lnTo>
                  <a:lnTo>
                    <a:pt x="667" y="2525"/>
                  </a:lnTo>
                  <a:lnTo>
                    <a:pt x="641" y="2532"/>
                  </a:lnTo>
                  <a:lnTo>
                    <a:pt x="614" y="2534"/>
                  </a:lnTo>
                  <a:lnTo>
                    <a:pt x="586" y="2532"/>
                  </a:lnTo>
                  <a:lnTo>
                    <a:pt x="560" y="2525"/>
                  </a:lnTo>
                  <a:lnTo>
                    <a:pt x="536" y="2515"/>
                  </a:lnTo>
                  <a:lnTo>
                    <a:pt x="513" y="2501"/>
                  </a:lnTo>
                  <a:lnTo>
                    <a:pt x="491" y="2483"/>
                  </a:lnTo>
                  <a:lnTo>
                    <a:pt x="335" y="2327"/>
                  </a:lnTo>
                  <a:lnTo>
                    <a:pt x="316" y="2304"/>
                  </a:lnTo>
                  <a:lnTo>
                    <a:pt x="301" y="2278"/>
                  </a:lnTo>
                  <a:lnTo>
                    <a:pt x="290" y="2249"/>
                  </a:lnTo>
                  <a:lnTo>
                    <a:pt x="286" y="2219"/>
                  </a:lnTo>
                  <a:lnTo>
                    <a:pt x="286" y="2191"/>
                  </a:lnTo>
                  <a:lnTo>
                    <a:pt x="290" y="2161"/>
                  </a:lnTo>
                  <a:lnTo>
                    <a:pt x="301" y="2134"/>
                  </a:lnTo>
                  <a:lnTo>
                    <a:pt x="316" y="2107"/>
                  </a:lnTo>
                  <a:lnTo>
                    <a:pt x="335" y="2084"/>
                  </a:lnTo>
                  <a:lnTo>
                    <a:pt x="432" y="1987"/>
                  </a:lnTo>
                  <a:lnTo>
                    <a:pt x="443" y="1972"/>
                  </a:lnTo>
                  <a:lnTo>
                    <a:pt x="451" y="1954"/>
                  </a:lnTo>
                  <a:lnTo>
                    <a:pt x="455" y="1933"/>
                  </a:lnTo>
                  <a:lnTo>
                    <a:pt x="456" y="1912"/>
                  </a:lnTo>
                  <a:lnTo>
                    <a:pt x="453" y="1891"/>
                  </a:lnTo>
                  <a:lnTo>
                    <a:pt x="446" y="1871"/>
                  </a:lnTo>
                  <a:lnTo>
                    <a:pt x="422" y="1818"/>
                  </a:lnTo>
                  <a:lnTo>
                    <a:pt x="401" y="1763"/>
                  </a:lnTo>
                  <a:lnTo>
                    <a:pt x="392" y="1745"/>
                  </a:lnTo>
                  <a:lnTo>
                    <a:pt x="380" y="1728"/>
                  </a:lnTo>
                  <a:lnTo>
                    <a:pt x="364" y="1713"/>
                  </a:lnTo>
                  <a:lnTo>
                    <a:pt x="345" y="1702"/>
                  </a:lnTo>
                  <a:lnTo>
                    <a:pt x="327" y="1694"/>
                  </a:lnTo>
                  <a:lnTo>
                    <a:pt x="309" y="1692"/>
                  </a:lnTo>
                  <a:lnTo>
                    <a:pt x="173" y="1692"/>
                  </a:lnTo>
                  <a:lnTo>
                    <a:pt x="139" y="1688"/>
                  </a:lnTo>
                  <a:lnTo>
                    <a:pt x="105" y="1678"/>
                  </a:lnTo>
                  <a:lnTo>
                    <a:pt x="77" y="1662"/>
                  </a:lnTo>
                  <a:lnTo>
                    <a:pt x="51" y="1641"/>
                  </a:lnTo>
                  <a:lnTo>
                    <a:pt x="30" y="1615"/>
                  </a:lnTo>
                  <a:lnTo>
                    <a:pt x="14" y="1587"/>
                  </a:lnTo>
                  <a:lnTo>
                    <a:pt x="4" y="1554"/>
                  </a:lnTo>
                  <a:lnTo>
                    <a:pt x="0" y="1519"/>
                  </a:lnTo>
                  <a:lnTo>
                    <a:pt x="0" y="1298"/>
                  </a:lnTo>
                  <a:lnTo>
                    <a:pt x="4" y="1264"/>
                  </a:lnTo>
                  <a:lnTo>
                    <a:pt x="14" y="1231"/>
                  </a:lnTo>
                  <a:lnTo>
                    <a:pt x="30" y="1203"/>
                  </a:lnTo>
                  <a:lnTo>
                    <a:pt x="51" y="1176"/>
                  </a:lnTo>
                  <a:lnTo>
                    <a:pt x="77" y="1156"/>
                  </a:lnTo>
                  <a:lnTo>
                    <a:pt x="105" y="1140"/>
                  </a:lnTo>
                  <a:lnTo>
                    <a:pt x="139" y="1130"/>
                  </a:lnTo>
                  <a:lnTo>
                    <a:pt x="173" y="1126"/>
                  </a:lnTo>
                  <a:lnTo>
                    <a:pt x="309" y="1126"/>
                  </a:lnTo>
                  <a:lnTo>
                    <a:pt x="327" y="1124"/>
                  </a:lnTo>
                  <a:lnTo>
                    <a:pt x="345" y="1116"/>
                  </a:lnTo>
                  <a:lnTo>
                    <a:pt x="364" y="1105"/>
                  </a:lnTo>
                  <a:lnTo>
                    <a:pt x="380" y="1090"/>
                  </a:lnTo>
                  <a:lnTo>
                    <a:pt x="392" y="1073"/>
                  </a:lnTo>
                  <a:lnTo>
                    <a:pt x="401" y="1054"/>
                  </a:lnTo>
                  <a:lnTo>
                    <a:pt x="422" y="1000"/>
                  </a:lnTo>
                  <a:lnTo>
                    <a:pt x="446" y="947"/>
                  </a:lnTo>
                  <a:lnTo>
                    <a:pt x="453" y="927"/>
                  </a:lnTo>
                  <a:lnTo>
                    <a:pt x="456" y="906"/>
                  </a:lnTo>
                  <a:lnTo>
                    <a:pt x="455" y="884"/>
                  </a:lnTo>
                  <a:lnTo>
                    <a:pt x="451" y="864"/>
                  </a:lnTo>
                  <a:lnTo>
                    <a:pt x="443" y="846"/>
                  </a:lnTo>
                  <a:lnTo>
                    <a:pt x="432" y="831"/>
                  </a:lnTo>
                  <a:lnTo>
                    <a:pt x="335" y="735"/>
                  </a:lnTo>
                  <a:lnTo>
                    <a:pt x="318" y="713"/>
                  </a:lnTo>
                  <a:lnTo>
                    <a:pt x="303" y="691"/>
                  </a:lnTo>
                  <a:lnTo>
                    <a:pt x="293" y="666"/>
                  </a:lnTo>
                  <a:lnTo>
                    <a:pt x="287" y="639"/>
                  </a:lnTo>
                  <a:lnTo>
                    <a:pt x="285" y="613"/>
                  </a:lnTo>
                  <a:lnTo>
                    <a:pt x="287" y="586"/>
                  </a:lnTo>
                  <a:lnTo>
                    <a:pt x="293" y="560"/>
                  </a:lnTo>
                  <a:lnTo>
                    <a:pt x="303" y="535"/>
                  </a:lnTo>
                  <a:lnTo>
                    <a:pt x="318" y="512"/>
                  </a:lnTo>
                  <a:lnTo>
                    <a:pt x="335" y="491"/>
                  </a:lnTo>
                  <a:lnTo>
                    <a:pt x="491" y="335"/>
                  </a:lnTo>
                  <a:lnTo>
                    <a:pt x="512" y="317"/>
                  </a:lnTo>
                  <a:lnTo>
                    <a:pt x="536" y="303"/>
                  </a:lnTo>
                  <a:lnTo>
                    <a:pt x="560" y="293"/>
                  </a:lnTo>
                  <a:lnTo>
                    <a:pt x="586" y="286"/>
                  </a:lnTo>
                  <a:lnTo>
                    <a:pt x="614" y="284"/>
                  </a:lnTo>
                  <a:lnTo>
                    <a:pt x="641" y="286"/>
                  </a:lnTo>
                  <a:lnTo>
                    <a:pt x="667" y="293"/>
                  </a:lnTo>
                  <a:lnTo>
                    <a:pt x="692" y="303"/>
                  </a:lnTo>
                  <a:lnTo>
                    <a:pt x="715" y="317"/>
                  </a:lnTo>
                  <a:lnTo>
                    <a:pt x="736" y="335"/>
                  </a:lnTo>
                  <a:lnTo>
                    <a:pt x="832" y="431"/>
                  </a:lnTo>
                  <a:lnTo>
                    <a:pt x="846" y="441"/>
                  </a:lnTo>
                  <a:lnTo>
                    <a:pt x="863" y="449"/>
                  </a:lnTo>
                  <a:lnTo>
                    <a:pt x="881" y="454"/>
                  </a:lnTo>
                  <a:lnTo>
                    <a:pt x="901" y="456"/>
                  </a:lnTo>
                  <a:lnTo>
                    <a:pt x="919" y="454"/>
                  </a:lnTo>
                  <a:lnTo>
                    <a:pt x="935" y="450"/>
                  </a:lnTo>
                  <a:lnTo>
                    <a:pt x="948" y="446"/>
                  </a:lnTo>
                  <a:lnTo>
                    <a:pt x="1002" y="422"/>
                  </a:lnTo>
                  <a:lnTo>
                    <a:pt x="1056" y="400"/>
                  </a:lnTo>
                  <a:lnTo>
                    <a:pt x="1075" y="391"/>
                  </a:lnTo>
                  <a:lnTo>
                    <a:pt x="1092" y="378"/>
                  </a:lnTo>
                  <a:lnTo>
                    <a:pt x="1107" y="362"/>
                  </a:lnTo>
                  <a:lnTo>
                    <a:pt x="1118" y="344"/>
                  </a:lnTo>
                  <a:lnTo>
                    <a:pt x="1125" y="326"/>
                  </a:lnTo>
                  <a:lnTo>
                    <a:pt x="1129" y="308"/>
                  </a:lnTo>
                  <a:lnTo>
                    <a:pt x="1129" y="172"/>
                  </a:lnTo>
                  <a:lnTo>
                    <a:pt x="1132" y="138"/>
                  </a:lnTo>
                  <a:lnTo>
                    <a:pt x="1142" y="106"/>
                  </a:lnTo>
                  <a:lnTo>
                    <a:pt x="1158" y="76"/>
                  </a:lnTo>
                  <a:lnTo>
                    <a:pt x="1179" y="50"/>
                  </a:lnTo>
                  <a:lnTo>
                    <a:pt x="1205" y="29"/>
                  </a:lnTo>
                  <a:lnTo>
                    <a:pt x="1234" y="14"/>
                  </a:lnTo>
                  <a:lnTo>
                    <a:pt x="1267" y="3"/>
                  </a:lnTo>
                  <a:lnTo>
                    <a:pt x="13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27">
              <a:extLst>
                <a:ext uri="{FF2B5EF4-FFF2-40B4-BE49-F238E27FC236}">
                  <a16:creationId xmlns:a16="http://schemas.microsoft.com/office/drawing/2014/main" id="{998A1052-09A0-4EA2-9EA5-764B6E15B1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16" y="2102"/>
              <a:ext cx="490" cy="489"/>
            </a:xfrm>
            <a:custGeom>
              <a:avLst/>
              <a:gdLst>
                <a:gd name="T0" fmla="*/ 602 w 1469"/>
                <a:gd name="T1" fmla="*/ 552 h 1466"/>
                <a:gd name="T2" fmla="*/ 513 w 1469"/>
                <a:gd name="T3" fmla="*/ 697 h 1466"/>
                <a:gd name="T4" fmla="*/ 553 w 1469"/>
                <a:gd name="T5" fmla="*/ 866 h 1466"/>
                <a:gd name="T6" fmla="*/ 698 w 1469"/>
                <a:gd name="T7" fmla="*/ 954 h 1466"/>
                <a:gd name="T8" fmla="*/ 867 w 1469"/>
                <a:gd name="T9" fmla="*/ 915 h 1466"/>
                <a:gd name="T10" fmla="*/ 956 w 1469"/>
                <a:gd name="T11" fmla="*/ 770 h 1466"/>
                <a:gd name="T12" fmla="*/ 915 w 1469"/>
                <a:gd name="T13" fmla="*/ 601 h 1466"/>
                <a:gd name="T14" fmla="*/ 771 w 1469"/>
                <a:gd name="T15" fmla="*/ 512 h 1466"/>
                <a:gd name="T16" fmla="*/ 839 w 1469"/>
                <a:gd name="T17" fmla="*/ 12 h 1466"/>
                <a:gd name="T18" fmla="*/ 905 w 1469"/>
                <a:gd name="T19" fmla="*/ 115 h 1466"/>
                <a:gd name="T20" fmla="*/ 950 w 1469"/>
                <a:gd name="T21" fmla="*/ 213 h 1466"/>
                <a:gd name="T22" fmla="*/ 995 w 1469"/>
                <a:gd name="T23" fmla="*/ 227 h 1466"/>
                <a:gd name="T24" fmla="*/ 1069 w 1469"/>
                <a:gd name="T25" fmla="*/ 161 h 1466"/>
                <a:gd name="T26" fmla="*/ 1178 w 1469"/>
                <a:gd name="T27" fmla="*/ 151 h 1466"/>
                <a:gd name="T28" fmla="*/ 1320 w 1469"/>
                <a:gd name="T29" fmla="*/ 298 h 1466"/>
                <a:gd name="T30" fmla="*/ 1293 w 1469"/>
                <a:gd name="T31" fmla="*/ 416 h 1466"/>
                <a:gd name="T32" fmla="*/ 1255 w 1469"/>
                <a:gd name="T33" fmla="*/ 518 h 1466"/>
                <a:gd name="T34" fmla="*/ 1353 w 1469"/>
                <a:gd name="T35" fmla="*/ 563 h 1466"/>
                <a:gd name="T36" fmla="*/ 1457 w 1469"/>
                <a:gd name="T37" fmla="*/ 627 h 1466"/>
                <a:gd name="T38" fmla="*/ 1457 w 1469"/>
                <a:gd name="T39" fmla="*/ 839 h 1466"/>
                <a:gd name="T40" fmla="*/ 1353 w 1469"/>
                <a:gd name="T41" fmla="*/ 903 h 1466"/>
                <a:gd name="T42" fmla="*/ 1243 w 1469"/>
                <a:gd name="T43" fmla="*/ 977 h 1466"/>
                <a:gd name="T44" fmla="*/ 1309 w 1469"/>
                <a:gd name="T45" fmla="*/ 1071 h 1466"/>
                <a:gd name="T46" fmla="*/ 1309 w 1469"/>
                <a:gd name="T47" fmla="*/ 1192 h 1466"/>
                <a:gd name="T48" fmla="*/ 1156 w 1469"/>
                <a:gd name="T49" fmla="*/ 1323 h 1466"/>
                <a:gd name="T50" fmla="*/ 1052 w 1469"/>
                <a:gd name="T51" fmla="*/ 1291 h 1466"/>
                <a:gd name="T52" fmla="*/ 989 w 1469"/>
                <a:gd name="T53" fmla="*/ 1238 h 1466"/>
                <a:gd name="T54" fmla="*/ 922 w 1469"/>
                <a:gd name="T55" fmla="*/ 1265 h 1466"/>
                <a:gd name="T56" fmla="*/ 901 w 1469"/>
                <a:gd name="T57" fmla="*/ 1377 h 1466"/>
                <a:gd name="T58" fmla="*/ 816 w 1469"/>
                <a:gd name="T59" fmla="*/ 1463 h 1466"/>
                <a:gd name="T60" fmla="*/ 606 w 1469"/>
                <a:gd name="T61" fmla="*/ 1441 h 1466"/>
                <a:gd name="T62" fmla="*/ 563 w 1469"/>
                <a:gd name="T63" fmla="*/ 1284 h 1466"/>
                <a:gd name="T64" fmla="*/ 487 w 1469"/>
                <a:gd name="T65" fmla="*/ 1239 h 1466"/>
                <a:gd name="T66" fmla="*/ 466 w 1469"/>
                <a:gd name="T67" fmla="*/ 1242 h 1466"/>
                <a:gd name="T68" fmla="*/ 357 w 1469"/>
                <a:gd name="T69" fmla="*/ 1323 h 1466"/>
                <a:gd name="T70" fmla="*/ 254 w 1469"/>
                <a:gd name="T71" fmla="*/ 1291 h 1466"/>
                <a:gd name="T72" fmla="*/ 142 w 1469"/>
                <a:gd name="T73" fmla="*/ 1131 h 1466"/>
                <a:gd name="T74" fmla="*/ 224 w 1469"/>
                <a:gd name="T75" fmla="*/ 1002 h 1466"/>
                <a:gd name="T76" fmla="*/ 202 w 1469"/>
                <a:gd name="T77" fmla="*/ 920 h 1466"/>
                <a:gd name="T78" fmla="*/ 88 w 1469"/>
                <a:gd name="T79" fmla="*/ 901 h 1466"/>
                <a:gd name="T80" fmla="*/ 2 w 1469"/>
                <a:gd name="T81" fmla="*/ 814 h 1466"/>
                <a:gd name="T82" fmla="*/ 25 w 1469"/>
                <a:gd name="T83" fmla="*/ 607 h 1466"/>
                <a:gd name="T84" fmla="*/ 183 w 1469"/>
                <a:gd name="T85" fmla="*/ 563 h 1466"/>
                <a:gd name="T86" fmla="*/ 225 w 1469"/>
                <a:gd name="T87" fmla="*/ 489 h 1466"/>
                <a:gd name="T88" fmla="*/ 159 w 1469"/>
                <a:gd name="T89" fmla="*/ 396 h 1466"/>
                <a:gd name="T90" fmla="*/ 159 w 1469"/>
                <a:gd name="T91" fmla="*/ 275 h 1466"/>
                <a:gd name="T92" fmla="*/ 313 w 1469"/>
                <a:gd name="T93" fmla="*/ 144 h 1466"/>
                <a:gd name="T94" fmla="*/ 417 w 1469"/>
                <a:gd name="T95" fmla="*/ 176 h 1466"/>
                <a:gd name="T96" fmla="*/ 479 w 1469"/>
                <a:gd name="T97" fmla="*/ 228 h 1466"/>
                <a:gd name="T98" fmla="*/ 547 w 1469"/>
                <a:gd name="T99" fmla="*/ 202 h 1466"/>
                <a:gd name="T100" fmla="*/ 567 w 1469"/>
                <a:gd name="T101" fmla="*/ 89 h 1466"/>
                <a:gd name="T102" fmla="*/ 652 w 1469"/>
                <a:gd name="T103" fmla="*/ 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69" h="1466">
                  <a:moveTo>
                    <a:pt x="734" y="509"/>
                  </a:moveTo>
                  <a:lnTo>
                    <a:pt x="698" y="512"/>
                  </a:lnTo>
                  <a:lnTo>
                    <a:pt x="664" y="520"/>
                  </a:lnTo>
                  <a:lnTo>
                    <a:pt x="630" y="534"/>
                  </a:lnTo>
                  <a:lnTo>
                    <a:pt x="602" y="552"/>
                  </a:lnTo>
                  <a:lnTo>
                    <a:pt x="576" y="575"/>
                  </a:lnTo>
                  <a:lnTo>
                    <a:pt x="553" y="601"/>
                  </a:lnTo>
                  <a:lnTo>
                    <a:pt x="535" y="631"/>
                  </a:lnTo>
                  <a:lnTo>
                    <a:pt x="521" y="663"/>
                  </a:lnTo>
                  <a:lnTo>
                    <a:pt x="513" y="697"/>
                  </a:lnTo>
                  <a:lnTo>
                    <a:pt x="509" y="733"/>
                  </a:lnTo>
                  <a:lnTo>
                    <a:pt x="513" y="770"/>
                  </a:lnTo>
                  <a:lnTo>
                    <a:pt x="521" y="804"/>
                  </a:lnTo>
                  <a:lnTo>
                    <a:pt x="535" y="836"/>
                  </a:lnTo>
                  <a:lnTo>
                    <a:pt x="553" y="866"/>
                  </a:lnTo>
                  <a:lnTo>
                    <a:pt x="576" y="892"/>
                  </a:lnTo>
                  <a:lnTo>
                    <a:pt x="602" y="915"/>
                  </a:lnTo>
                  <a:lnTo>
                    <a:pt x="630" y="933"/>
                  </a:lnTo>
                  <a:lnTo>
                    <a:pt x="664" y="945"/>
                  </a:lnTo>
                  <a:lnTo>
                    <a:pt x="698" y="954"/>
                  </a:lnTo>
                  <a:lnTo>
                    <a:pt x="734" y="958"/>
                  </a:lnTo>
                  <a:lnTo>
                    <a:pt x="771" y="954"/>
                  </a:lnTo>
                  <a:lnTo>
                    <a:pt x="805" y="945"/>
                  </a:lnTo>
                  <a:lnTo>
                    <a:pt x="837" y="933"/>
                  </a:lnTo>
                  <a:lnTo>
                    <a:pt x="867" y="915"/>
                  </a:lnTo>
                  <a:lnTo>
                    <a:pt x="893" y="892"/>
                  </a:lnTo>
                  <a:lnTo>
                    <a:pt x="915" y="866"/>
                  </a:lnTo>
                  <a:lnTo>
                    <a:pt x="933" y="836"/>
                  </a:lnTo>
                  <a:lnTo>
                    <a:pt x="947" y="804"/>
                  </a:lnTo>
                  <a:lnTo>
                    <a:pt x="956" y="770"/>
                  </a:lnTo>
                  <a:lnTo>
                    <a:pt x="958" y="733"/>
                  </a:lnTo>
                  <a:lnTo>
                    <a:pt x="956" y="697"/>
                  </a:lnTo>
                  <a:lnTo>
                    <a:pt x="947" y="663"/>
                  </a:lnTo>
                  <a:lnTo>
                    <a:pt x="933" y="631"/>
                  </a:lnTo>
                  <a:lnTo>
                    <a:pt x="915" y="601"/>
                  </a:lnTo>
                  <a:lnTo>
                    <a:pt x="893" y="575"/>
                  </a:lnTo>
                  <a:lnTo>
                    <a:pt x="867" y="552"/>
                  </a:lnTo>
                  <a:lnTo>
                    <a:pt x="837" y="534"/>
                  </a:lnTo>
                  <a:lnTo>
                    <a:pt x="805" y="520"/>
                  </a:lnTo>
                  <a:lnTo>
                    <a:pt x="771" y="512"/>
                  </a:lnTo>
                  <a:lnTo>
                    <a:pt x="734" y="509"/>
                  </a:lnTo>
                  <a:close/>
                  <a:moveTo>
                    <a:pt x="678" y="0"/>
                  </a:moveTo>
                  <a:lnTo>
                    <a:pt x="789" y="0"/>
                  </a:lnTo>
                  <a:lnTo>
                    <a:pt x="816" y="3"/>
                  </a:lnTo>
                  <a:lnTo>
                    <a:pt x="839" y="12"/>
                  </a:lnTo>
                  <a:lnTo>
                    <a:pt x="861" y="25"/>
                  </a:lnTo>
                  <a:lnTo>
                    <a:pt x="879" y="44"/>
                  </a:lnTo>
                  <a:lnTo>
                    <a:pt x="893" y="64"/>
                  </a:lnTo>
                  <a:lnTo>
                    <a:pt x="901" y="89"/>
                  </a:lnTo>
                  <a:lnTo>
                    <a:pt x="905" y="115"/>
                  </a:lnTo>
                  <a:lnTo>
                    <a:pt x="905" y="183"/>
                  </a:lnTo>
                  <a:lnTo>
                    <a:pt x="907" y="189"/>
                  </a:lnTo>
                  <a:lnTo>
                    <a:pt x="913" y="196"/>
                  </a:lnTo>
                  <a:lnTo>
                    <a:pt x="922" y="202"/>
                  </a:lnTo>
                  <a:lnTo>
                    <a:pt x="950" y="213"/>
                  </a:lnTo>
                  <a:lnTo>
                    <a:pt x="978" y="226"/>
                  </a:lnTo>
                  <a:lnTo>
                    <a:pt x="981" y="227"/>
                  </a:lnTo>
                  <a:lnTo>
                    <a:pt x="986" y="227"/>
                  </a:lnTo>
                  <a:lnTo>
                    <a:pt x="989" y="228"/>
                  </a:lnTo>
                  <a:lnTo>
                    <a:pt x="995" y="227"/>
                  </a:lnTo>
                  <a:lnTo>
                    <a:pt x="998" y="226"/>
                  </a:lnTo>
                  <a:lnTo>
                    <a:pt x="1002" y="225"/>
                  </a:lnTo>
                  <a:lnTo>
                    <a:pt x="1004" y="224"/>
                  </a:lnTo>
                  <a:lnTo>
                    <a:pt x="1052" y="176"/>
                  </a:lnTo>
                  <a:lnTo>
                    <a:pt x="1069" y="161"/>
                  </a:lnTo>
                  <a:lnTo>
                    <a:pt x="1088" y="151"/>
                  </a:lnTo>
                  <a:lnTo>
                    <a:pt x="1110" y="144"/>
                  </a:lnTo>
                  <a:lnTo>
                    <a:pt x="1133" y="143"/>
                  </a:lnTo>
                  <a:lnTo>
                    <a:pt x="1156" y="144"/>
                  </a:lnTo>
                  <a:lnTo>
                    <a:pt x="1178" y="151"/>
                  </a:lnTo>
                  <a:lnTo>
                    <a:pt x="1197" y="161"/>
                  </a:lnTo>
                  <a:lnTo>
                    <a:pt x="1214" y="176"/>
                  </a:lnTo>
                  <a:lnTo>
                    <a:pt x="1293" y="253"/>
                  </a:lnTo>
                  <a:lnTo>
                    <a:pt x="1309" y="275"/>
                  </a:lnTo>
                  <a:lnTo>
                    <a:pt x="1320" y="298"/>
                  </a:lnTo>
                  <a:lnTo>
                    <a:pt x="1326" y="323"/>
                  </a:lnTo>
                  <a:lnTo>
                    <a:pt x="1326" y="348"/>
                  </a:lnTo>
                  <a:lnTo>
                    <a:pt x="1320" y="372"/>
                  </a:lnTo>
                  <a:lnTo>
                    <a:pt x="1309" y="396"/>
                  </a:lnTo>
                  <a:lnTo>
                    <a:pt x="1293" y="416"/>
                  </a:lnTo>
                  <a:lnTo>
                    <a:pt x="1245" y="464"/>
                  </a:lnTo>
                  <a:lnTo>
                    <a:pt x="1242" y="471"/>
                  </a:lnTo>
                  <a:lnTo>
                    <a:pt x="1240" y="480"/>
                  </a:lnTo>
                  <a:lnTo>
                    <a:pt x="1243" y="489"/>
                  </a:lnTo>
                  <a:lnTo>
                    <a:pt x="1255" y="518"/>
                  </a:lnTo>
                  <a:lnTo>
                    <a:pt x="1267" y="546"/>
                  </a:lnTo>
                  <a:lnTo>
                    <a:pt x="1271" y="554"/>
                  </a:lnTo>
                  <a:lnTo>
                    <a:pt x="1279" y="561"/>
                  </a:lnTo>
                  <a:lnTo>
                    <a:pt x="1286" y="563"/>
                  </a:lnTo>
                  <a:lnTo>
                    <a:pt x="1353" y="563"/>
                  </a:lnTo>
                  <a:lnTo>
                    <a:pt x="1380" y="566"/>
                  </a:lnTo>
                  <a:lnTo>
                    <a:pt x="1404" y="575"/>
                  </a:lnTo>
                  <a:lnTo>
                    <a:pt x="1425" y="588"/>
                  </a:lnTo>
                  <a:lnTo>
                    <a:pt x="1444" y="607"/>
                  </a:lnTo>
                  <a:lnTo>
                    <a:pt x="1457" y="627"/>
                  </a:lnTo>
                  <a:lnTo>
                    <a:pt x="1465" y="652"/>
                  </a:lnTo>
                  <a:lnTo>
                    <a:pt x="1469" y="679"/>
                  </a:lnTo>
                  <a:lnTo>
                    <a:pt x="1469" y="788"/>
                  </a:lnTo>
                  <a:lnTo>
                    <a:pt x="1465" y="814"/>
                  </a:lnTo>
                  <a:lnTo>
                    <a:pt x="1457" y="839"/>
                  </a:lnTo>
                  <a:lnTo>
                    <a:pt x="1444" y="860"/>
                  </a:lnTo>
                  <a:lnTo>
                    <a:pt x="1425" y="878"/>
                  </a:lnTo>
                  <a:lnTo>
                    <a:pt x="1404" y="892"/>
                  </a:lnTo>
                  <a:lnTo>
                    <a:pt x="1380" y="901"/>
                  </a:lnTo>
                  <a:lnTo>
                    <a:pt x="1353" y="903"/>
                  </a:lnTo>
                  <a:lnTo>
                    <a:pt x="1286" y="903"/>
                  </a:lnTo>
                  <a:lnTo>
                    <a:pt x="1279" y="905"/>
                  </a:lnTo>
                  <a:lnTo>
                    <a:pt x="1271" y="912"/>
                  </a:lnTo>
                  <a:lnTo>
                    <a:pt x="1267" y="920"/>
                  </a:lnTo>
                  <a:lnTo>
                    <a:pt x="1243" y="977"/>
                  </a:lnTo>
                  <a:lnTo>
                    <a:pt x="1240" y="986"/>
                  </a:lnTo>
                  <a:lnTo>
                    <a:pt x="1242" y="995"/>
                  </a:lnTo>
                  <a:lnTo>
                    <a:pt x="1245" y="1002"/>
                  </a:lnTo>
                  <a:lnTo>
                    <a:pt x="1293" y="1050"/>
                  </a:lnTo>
                  <a:lnTo>
                    <a:pt x="1309" y="1071"/>
                  </a:lnTo>
                  <a:lnTo>
                    <a:pt x="1320" y="1094"/>
                  </a:lnTo>
                  <a:lnTo>
                    <a:pt x="1326" y="1119"/>
                  </a:lnTo>
                  <a:lnTo>
                    <a:pt x="1326" y="1144"/>
                  </a:lnTo>
                  <a:lnTo>
                    <a:pt x="1320" y="1169"/>
                  </a:lnTo>
                  <a:lnTo>
                    <a:pt x="1309" y="1192"/>
                  </a:lnTo>
                  <a:lnTo>
                    <a:pt x="1293" y="1213"/>
                  </a:lnTo>
                  <a:lnTo>
                    <a:pt x="1214" y="1291"/>
                  </a:lnTo>
                  <a:lnTo>
                    <a:pt x="1197" y="1306"/>
                  </a:lnTo>
                  <a:lnTo>
                    <a:pt x="1178" y="1316"/>
                  </a:lnTo>
                  <a:lnTo>
                    <a:pt x="1156" y="1323"/>
                  </a:lnTo>
                  <a:lnTo>
                    <a:pt x="1133" y="1324"/>
                  </a:lnTo>
                  <a:lnTo>
                    <a:pt x="1110" y="1323"/>
                  </a:lnTo>
                  <a:lnTo>
                    <a:pt x="1088" y="1316"/>
                  </a:lnTo>
                  <a:lnTo>
                    <a:pt x="1069" y="1306"/>
                  </a:lnTo>
                  <a:lnTo>
                    <a:pt x="1052" y="1291"/>
                  </a:lnTo>
                  <a:lnTo>
                    <a:pt x="1004" y="1243"/>
                  </a:lnTo>
                  <a:lnTo>
                    <a:pt x="1002" y="1242"/>
                  </a:lnTo>
                  <a:lnTo>
                    <a:pt x="998" y="1241"/>
                  </a:lnTo>
                  <a:lnTo>
                    <a:pt x="995" y="1239"/>
                  </a:lnTo>
                  <a:lnTo>
                    <a:pt x="989" y="1238"/>
                  </a:lnTo>
                  <a:lnTo>
                    <a:pt x="986" y="1239"/>
                  </a:lnTo>
                  <a:lnTo>
                    <a:pt x="981" y="1239"/>
                  </a:lnTo>
                  <a:lnTo>
                    <a:pt x="978" y="1241"/>
                  </a:lnTo>
                  <a:lnTo>
                    <a:pt x="950" y="1253"/>
                  </a:lnTo>
                  <a:lnTo>
                    <a:pt x="922" y="1265"/>
                  </a:lnTo>
                  <a:lnTo>
                    <a:pt x="913" y="1270"/>
                  </a:lnTo>
                  <a:lnTo>
                    <a:pt x="907" y="1277"/>
                  </a:lnTo>
                  <a:lnTo>
                    <a:pt x="905" y="1284"/>
                  </a:lnTo>
                  <a:lnTo>
                    <a:pt x="905" y="1351"/>
                  </a:lnTo>
                  <a:lnTo>
                    <a:pt x="901" y="1377"/>
                  </a:lnTo>
                  <a:lnTo>
                    <a:pt x="893" y="1402"/>
                  </a:lnTo>
                  <a:lnTo>
                    <a:pt x="879" y="1423"/>
                  </a:lnTo>
                  <a:lnTo>
                    <a:pt x="861" y="1441"/>
                  </a:lnTo>
                  <a:lnTo>
                    <a:pt x="839" y="1455"/>
                  </a:lnTo>
                  <a:lnTo>
                    <a:pt x="816" y="1463"/>
                  </a:lnTo>
                  <a:lnTo>
                    <a:pt x="789" y="1466"/>
                  </a:lnTo>
                  <a:lnTo>
                    <a:pt x="678" y="1466"/>
                  </a:lnTo>
                  <a:lnTo>
                    <a:pt x="652" y="1463"/>
                  </a:lnTo>
                  <a:lnTo>
                    <a:pt x="628" y="1455"/>
                  </a:lnTo>
                  <a:lnTo>
                    <a:pt x="606" y="1441"/>
                  </a:lnTo>
                  <a:lnTo>
                    <a:pt x="589" y="1423"/>
                  </a:lnTo>
                  <a:lnTo>
                    <a:pt x="576" y="1402"/>
                  </a:lnTo>
                  <a:lnTo>
                    <a:pt x="567" y="1377"/>
                  </a:lnTo>
                  <a:lnTo>
                    <a:pt x="563" y="1351"/>
                  </a:lnTo>
                  <a:lnTo>
                    <a:pt x="563" y="1284"/>
                  </a:lnTo>
                  <a:lnTo>
                    <a:pt x="561" y="1277"/>
                  </a:lnTo>
                  <a:lnTo>
                    <a:pt x="555" y="1270"/>
                  </a:lnTo>
                  <a:lnTo>
                    <a:pt x="547" y="1265"/>
                  </a:lnTo>
                  <a:lnTo>
                    <a:pt x="490" y="1241"/>
                  </a:lnTo>
                  <a:lnTo>
                    <a:pt x="487" y="1239"/>
                  </a:lnTo>
                  <a:lnTo>
                    <a:pt x="483" y="1239"/>
                  </a:lnTo>
                  <a:lnTo>
                    <a:pt x="479" y="1238"/>
                  </a:lnTo>
                  <a:lnTo>
                    <a:pt x="474" y="1239"/>
                  </a:lnTo>
                  <a:lnTo>
                    <a:pt x="469" y="1241"/>
                  </a:lnTo>
                  <a:lnTo>
                    <a:pt x="466" y="1242"/>
                  </a:lnTo>
                  <a:lnTo>
                    <a:pt x="465" y="1243"/>
                  </a:lnTo>
                  <a:lnTo>
                    <a:pt x="417" y="1291"/>
                  </a:lnTo>
                  <a:lnTo>
                    <a:pt x="399" y="1306"/>
                  </a:lnTo>
                  <a:lnTo>
                    <a:pt x="379" y="1316"/>
                  </a:lnTo>
                  <a:lnTo>
                    <a:pt x="357" y="1323"/>
                  </a:lnTo>
                  <a:lnTo>
                    <a:pt x="335" y="1324"/>
                  </a:lnTo>
                  <a:lnTo>
                    <a:pt x="313" y="1323"/>
                  </a:lnTo>
                  <a:lnTo>
                    <a:pt x="291" y="1316"/>
                  </a:lnTo>
                  <a:lnTo>
                    <a:pt x="271" y="1306"/>
                  </a:lnTo>
                  <a:lnTo>
                    <a:pt x="254" y="1291"/>
                  </a:lnTo>
                  <a:lnTo>
                    <a:pt x="176" y="1213"/>
                  </a:lnTo>
                  <a:lnTo>
                    <a:pt x="161" y="1195"/>
                  </a:lnTo>
                  <a:lnTo>
                    <a:pt x="151" y="1176"/>
                  </a:lnTo>
                  <a:lnTo>
                    <a:pt x="144" y="1154"/>
                  </a:lnTo>
                  <a:lnTo>
                    <a:pt x="142" y="1131"/>
                  </a:lnTo>
                  <a:lnTo>
                    <a:pt x="144" y="1108"/>
                  </a:lnTo>
                  <a:lnTo>
                    <a:pt x="151" y="1088"/>
                  </a:lnTo>
                  <a:lnTo>
                    <a:pt x="161" y="1067"/>
                  </a:lnTo>
                  <a:lnTo>
                    <a:pt x="176" y="1050"/>
                  </a:lnTo>
                  <a:lnTo>
                    <a:pt x="224" y="1002"/>
                  </a:lnTo>
                  <a:lnTo>
                    <a:pt x="226" y="995"/>
                  </a:lnTo>
                  <a:lnTo>
                    <a:pt x="227" y="986"/>
                  </a:lnTo>
                  <a:lnTo>
                    <a:pt x="225" y="977"/>
                  </a:lnTo>
                  <a:lnTo>
                    <a:pt x="212" y="949"/>
                  </a:lnTo>
                  <a:lnTo>
                    <a:pt x="202" y="920"/>
                  </a:lnTo>
                  <a:lnTo>
                    <a:pt x="196" y="912"/>
                  </a:lnTo>
                  <a:lnTo>
                    <a:pt x="188" y="905"/>
                  </a:lnTo>
                  <a:lnTo>
                    <a:pt x="183" y="903"/>
                  </a:lnTo>
                  <a:lnTo>
                    <a:pt x="114" y="903"/>
                  </a:lnTo>
                  <a:lnTo>
                    <a:pt x="88" y="901"/>
                  </a:lnTo>
                  <a:lnTo>
                    <a:pt x="64" y="892"/>
                  </a:lnTo>
                  <a:lnTo>
                    <a:pt x="42" y="878"/>
                  </a:lnTo>
                  <a:lnTo>
                    <a:pt x="25" y="860"/>
                  </a:lnTo>
                  <a:lnTo>
                    <a:pt x="11" y="839"/>
                  </a:lnTo>
                  <a:lnTo>
                    <a:pt x="2" y="814"/>
                  </a:lnTo>
                  <a:lnTo>
                    <a:pt x="0" y="788"/>
                  </a:lnTo>
                  <a:lnTo>
                    <a:pt x="0" y="679"/>
                  </a:lnTo>
                  <a:lnTo>
                    <a:pt x="2" y="652"/>
                  </a:lnTo>
                  <a:lnTo>
                    <a:pt x="11" y="627"/>
                  </a:lnTo>
                  <a:lnTo>
                    <a:pt x="25" y="607"/>
                  </a:lnTo>
                  <a:lnTo>
                    <a:pt x="42" y="588"/>
                  </a:lnTo>
                  <a:lnTo>
                    <a:pt x="64" y="575"/>
                  </a:lnTo>
                  <a:lnTo>
                    <a:pt x="88" y="566"/>
                  </a:lnTo>
                  <a:lnTo>
                    <a:pt x="114" y="563"/>
                  </a:lnTo>
                  <a:lnTo>
                    <a:pt x="183" y="563"/>
                  </a:lnTo>
                  <a:lnTo>
                    <a:pt x="188" y="561"/>
                  </a:lnTo>
                  <a:lnTo>
                    <a:pt x="196" y="554"/>
                  </a:lnTo>
                  <a:lnTo>
                    <a:pt x="202" y="546"/>
                  </a:lnTo>
                  <a:lnTo>
                    <a:pt x="212" y="518"/>
                  </a:lnTo>
                  <a:lnTo>
                    <a:pt x="225" y="489"/>
                  </a:lnTo>
                  <a:lnTo>
                    <a:pt x="227" y="480"/>
                  </a:lnTo>
                  <a:lnTo>
                    <a:pt x="226" y="471"/>
                  </a:lnTo>
                  <a:lnTo>
                    <a:pt x="224" y="464"/>
                  </a:lnTo>
                  <a:lnTo>
                    <a:pt x="176" y="416"/>
                  </a:lnTo>
                  <a:lnTo>
                    <a:pt x="159" y="396"/>
                  </a:lnTo>
                  <a:lnTo>
                    <a:pt x="148" y="372"/>
                  </a:lnTo>
                  <a:lnTo>
                    <a:pt x="143" y="348"/>
                  </a:lnTo>
                  <a:lnTo>
                    <a:pt x="143" y="323"/>
                  </a:lnTo>
                  <a:lnTo>
                    <a:pt x="148" y="298"/>
                  </a:lnTo>
                  <a:lnTo>
                    <a:pt x="159" y="275"/>
                  </a:lnTo>
                  <a:lnTo>
                    <a:pt x="176" y="253"/>
                  </a:lnTo>
                  <a:lnTo>
                    <a:pt x="254" y="176"/>
                  </a:lnTo>
                  <a:lnTo>
                    <a:pt x="271" y="161"/>
                  </a:lnTo>
                  <a:lnTo>
                    <a:pt x="291" y="151"/>
                  </a:lnTo>
                  <a:lnTo>
                    <a:pt x="313" y="144"/>
                  </a:lnTo>
                  <a:lnTo>
                    <a:pt x="335" y="143"/>
                  </a:lnTo>
                  <a:lnTo>
                    <a:pt x="357" y="144"/>
                  </a:lnTo>
                  <a:lnTo>
                    <a:pt x="379" y="151"/>
                  </a:lnTo>
                  <a:lnTo>
                    <a:pt x="399" y="161"/>
                  </a:lnTo>
                  <a:lnTo>
                    <a:pt x="417" y="176"/>
                  </a:lnTo>
                  <a:lnTo>
                    <a:pt x="465" y="224"/>
                  </a:lnTo>
                  <a:lnTo>
                    <a:pt x="466" y="225"/>
                  </a:lnTo>
                  <a:lnTo>
                    <a:pt x="469" y="226"/>
                  </a:lnTo>
                  <a:lnTo>
                    <a:pt x="474" y="227"/>
                  </a:lnTo>
                  <a:lnTo>
                    <a:pt x="479" y="228"/>
                  </a:lnTo>
                  <a:lnTo>
                    <a:pt x="483" y="227"/>
                  </a:lnTo>
                  <a:lnTo>
                    <a:pt x="487" y="227"/>
                  </a:lnTo>
                  <a:lnTo>
                    <a:pt x="490" y="226"/>
                  </a:lnTo>
                  <a:lnTo>
                    <a:pt x="519" y="213"/>
                  </a:lnTo>
                  <a:lnTo>
                    <a:pt x="547" y="202"/>
                  </a:lnTo>
                  <a:lnTo>
                    <a:pt x="555" y="196"/>
                  </a:lnTo>
                  <a:lnTo>
                    <a:pt x="561" y="189"/>
                  </a:lnTo>
                  <a:lnTo>
                    <a:pt x="563" y="183"/>
                  </a:lnTo>
                  <a:lnTo>
                    <a:pt x="563" y="115"/>
                  </a:lnTo>
                  <a:lnTo>
                    <a:pt x="567" y="89"/>
                  </a:lnTo>
                  <a:lnTo>
                    <a:pt x="576" y="64"/>
                  </a:lnTo>
                  <a:lnTo>
                    <a:pt x="589" y="44"/>
                  </a:lnTo>
                  <a:lnTo>
                    <a:pt x="606" y="25"/>
                  </a:lnTo>
                  <a:lnTo>
                    <a:pt x="628" y="12"/>
                  </a:lnTo>
                  <a:lnTo>
                    <a:pt x="652" y="3"/>
                  </a:lnTo>
                  <a:lnTo>
                    <a:pt x="6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95BC746C-80D2-429C-A0E5-66942DEFEED8}"/>
              </a:ext>
            </a:extLst>
          </p:cNvPr>
          <p:cNvSpPr txBox="1"/>
          <p:nvPr/>
        </p:nvSpPr>
        <p:spPr>
          <a:xfrm>
            <a:off x="3684088" y="371959"/>
            <a:ext cx="49023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4800" dirty="0">
                <a:latin typeface="Harlow Solid Italic" panose="04030604020F02020D02" pitchFamily="82" charset="0"/>
              </a:rPr>
              <a:t>About </a:t>
            </a:r>
            <a:r>
              <a:rPr lang="en-US" sz="4800" dirty="0">
                <a:solidFill>
                  <a:schemeClr val="accent2"/>
                </a:solidFill>
                <a:latin typeface="Harlow Solid Italic" panose="04030604020F02020D02" pitchFamily="82" charset="0"/>
              </a:rPr>
              <a:t>Infographic</a:t>
            </a:r>
            <a:endParaRPr lang="id-ID" sz="4800" dirty="0">
              <a:solidFill>
                <a:schemeClr val="accent2"/>
              </a:solidFill>
              <a:latin typeface="Harlow Solid Italic" panose="04030604020F02020D02" pitchFamily="82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3EB35A8-5224-47D7-94B2-CD0DDD26A53F}"/>
              </a:ext>
            </a:extLst>
          </p:cNvPr>
          <p:cNvSpPr txBox="1"/>
          <p:nvPr/>
        </p:nvSpPr>
        <p:spPr>
          <a:xfrm>
            <a:off x="3750606" y="1187567"/>
            <a:ext cx="4769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spc="600" dirty="0">
                <a:solidFill>
                  <a:schemeClr val="bg1">
                    <a:lumMod val="75000"/>
                  </a:schemeClr>
                </a:solidFill>
              </a:rPr>
              <a:t>Creative Presentaiton Template</a:t>
            </a:r>
          </a:p>
        </p:txBody>
      </p:sp>
    </p:spTree>
    <p:extLst>
      <p:ext uri="{BB962C8B-B14F-4D97-AF65-F5344CB8AC3E}">
        <p14:creationId xmlns:p14="http://schemas.microsoft.com/office/powerpoint/2010/main" val="1181987252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3">
            <a:extLst>
              <a:ext uri="{FF2B5EF4-FFF2-40B4-BE49-F238E27FC236}">
                <a16:creationId xmlns:a16="http://schemas.microsoft.com/office/drawing/2014/main" id="{9E12C4C0-EC39-43CD-8718-2C0F5D0B3D88}"/>
              </a:ext>
            </a:extLst>
          </p:cNvPr>
          <p:cNvSpPr>
            <a:spLocks/>
          </p:cNvSpPr>
          <p:nvPr/>
        </p:nvSpPr>
        <p:spPr bwMode="auto">
          <a:xfrm>
            <a:off x="4901941" y="3861610"/>
            <a:ext cx="727171" cy="773644"/>
          </a:xfrm>
          <a:custGeom>
            <a:avLst/>
            <a:gdLst>
              <a:gd name="T0" fmla="*/ 337 w 337"/>
              <a:gd name="T1" fmla="*/ 359 h 359"/>
              <a:gd name="T2" fmla="*/ 193 w 337"/>
              <a:gd name="T3" fmla="*/ 359 h 359"/>
              <a:gd name="T4" fmla="*/ 193 w 337"/>
              <a:gd name="T5" fmla="*/ 144 h 359"/>
              <a:gd name="T6" fmla="*/ 0 w 337"/>
              <a:gd name="T7" fmla="*/ 144 h 359"/>
              <a:gd name="T8" fmla="*/ 0 w 337"/>
              <a:gd name="T9" fmla="*/ 0 h 359"/>
              <a:gd name="T10" fmla="*/ 196 w 337"/>
              <a:gd name="T11" fmla="*/ 0 h 359"/>
              <a:gd name="T12" fmla="*/ 337 w 337"/>
              <a:gd name="T13" fmla="*/ 142 h 359"/>
              <a:gd name="T14" fmla="*/ 337 w 337"/>
              <a:gd name="T15" fmla="*/ 359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7" h="359">
                <a:moveTo>
                  <a:pt x="337" y="359"/>
                </a:moveTo>
                <a:cubicBezTo>
                  <a:pt x="193" y="359"/>
                  <a:pt x="193" y="359"/>
                  <a:pt x="193" y="359"/>
                </a:cubicBezTo>
                <a:cubicBezTo>
                  <a:pt x="193" y="144"/>
                  <a:pt x="193" y="144"/>
                  <a:pt x="193" y="144"/>
                </a:cubicBezTo>
                <a:cubicBezTo>
                  <a:pt x="0" y="144"/>
                  <a:pt x="0" y="144"/>
                  <a:pt x="0" y="144"/>
                </a:cubicBezTo>
                <a:cubicBezTo>
                  <a:pt x="0" y="0"/>
                  <a:pt x="0" y="0"/>
                  <a:pt x="0" y="0"/>
                </a:cubicBezTo>
                <a:cubicBezTo>
                  <a:pt x="196" y="0"/>
                  <a:pt x="196" y="0"/>
                  <a:pt x="196" y="0"/>
                </a:cubicBezTo>
                <a:cubicBezTo>
                  <a:pt x="274" y="0"/>
                  <a:pt x="337" y="64"/>
                  <a:pt x="337" y="142"/>
                </a:cubicBezTo>
                <a:lnTo>
                  <a:pt x="337" y="359"/>
                </a:lnTo>
                <a:close/>
              </a:path>
            </a:pathLst>
          </a:custGeom>
          <a:solidFill>
            <a:schemeClr val="accent4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Freeform 35">
            <a:extLst>
              <a:ext uri="{FF2B5EF4-FFF2-40B4-BE49-F238E27FC236}">
                <a16:creationId xmlns:a16="http://schemas.microsoft.com/office/drawing/2014/main" id="{7CBC2C79-8A76-40BA-970C-BDCD95D8196D}"/>
              </a:ext>
            </a:extLst>
          </p:cNvPr>
          <p:cNvSpPr>
            <a:spLocks/>
          </p:cNvSpPr>
          <p:nvPr/>
        </p:nvSpPr>
        <p:spPr bwMode="auto">
          <a:xfrm>
            <a:off x="4901941" y="2510240"/>
            <a:ext cx="1035170" cy="2125013"/>
          </a:xfrm>
          <a:custGeom>
            <a:avLst/>
            <a:gdLst>
              <a:gd name="T0" fmla="*/ 480 w 480"/>
              <a:gd name="T1" fmla="*/ 986 h 986"/>
              <a:gd name="T2" fmla="*/ 336 w 480"/>
              <a:gd name="T3" fmla="*/ 986 h 986"/>
              <a:gd name="T4" fmla="*/ 336 w 480"/>
              <a:gd name="T5" fmla="*/ 144 h 986"/>
              <a:gd name="T6" fmla="*/ 0 w 480"/>
              <a:gd name="T7" fmla="*/ 144 h 986"/>
              <a:gd name="T8" fmla="*/ 0 w 480"/>
              <a:gd name="T9" fmla="*/ 0 h 986"/>
              <a:gd name="T10" fmla="*/ 338 w 480"/>
              <a:gd name="T11" fmla="*/ 0 h 986"/>
              <a:gd name="T12" fmla="*/ 480 w 480"/>
              <a:gd name="T13" fmla="*/ 142 h 986"/>
              <a:gd name="T14" fmla="*/ 480 w 480"/>
              <a:gd name="T15" fmla="*/ 986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0" h="986">
                <a:moveTo>
                  <a:pt x="480" y="986"/>
                </a:moveTo>
                <a:cubicBezTo>
                  <a:pt x="336" y="986"/>
                  <a:pt x="336" y="986"/>
                  <a:pt x="336" y="986"/>
                </a:cubicBezTo>
                <a:cubicBezTo>
                  <a:pt x="336" y="144"/>
                  <a:pt x="336" y="144"/>
                  <a:pt x="336" y="144"/>
                </a:cubicBezTo>
                <a:cubicBezTo>
                  <a:pt x="0" y="144"/>
                  <a:pt x="0" y="144"/>
                  <a:pt x="0" y="144"/>
                </a:cubicBezTo>
                <a:cubicBezTo>
                  <a:pt x="0" y="0"/>
                  <a:pt x="0" y="0"/>
                  <a:pt x="0" y="0"/>
                </a:cubicBezTo>
                <a:cubicBezTo>
                  <a:pt x="338" y="0"/>
                  <a:pt x="338" y="0"/>
                  <a:pt x="338" y="0"/>
                </a:cubicBezTo>
                <a:cubicBezTo>
                  <a:pt x="416" y="0"/>
                  <a:pt x="480" y="64"/>
                  <a:pt x="480" y="142"/>
                </a:cubicBezTo>
                <a:lnTo>
                  <a:pt x="480" y="986"/>
                </a:lnTo>
                <a:close/>
              </a:path>
            </a:pathLst>
          </a:custGeom>
          <a:solidFill>
            <a:schemeClr val="accent3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Freeform 28">
            <a:extLst>
              <a:ext uri="{FF2B5EF4-FFF2-40B4-BE49-F238E27FC236}">
                <a16:creationId xmlns:a16="http://schemas.microsoft.com/office/drawing/2014/main" id="{05A4926B-000C-4A66-B1AD-674CC2638F57}"/>
              </a:ext>
            </a:extLst>
          </p:cNvPr>
          <p:cNvSpPr>
            <a:spLocks/>
          </p:cNvSpPr>
          <p:nvPr/>
        </p:nvSpPr>
        <p:spPr bwMode="auto">
          <a:xfrm>
            <a:off x="4121007" y="4628876"/>
            <a:ext cx="1509926" cy="385454"/>
          </a:xfrm>
          <a:custGeom>
            <a:avLst/>
            <a:gdLst>
              <a:gd name="T0" fmla="*/ 0 w 1657"/>
              <a:gd name="T1" fmla="*/ 423 h 423"/>
              <a:gd name="T2" fmla="*/ 1302 w 1657"/>
              <a:gd name="T3" fmla="*/ 0 h 423"/>
              <a:gd name="T4" fmla="*/ 1657 w 1657"/>
              <a:gd name="T5" fmla="*/ 0 h 423"/>
              <a:gd name="T6" fmla="*/ 876 w 1657"/>
              <a:gd name="T7" fmla="*/ 423 h 423"/>
              <a:gd name="T8" fmla="*/ 0 w 1657"/>
              <a:gd name="T9" fmla="*/ 423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57" h="423">
                <a:moveTo>
                  <a:pt x="0" y="423"/>
                </a:moveTo>
                <a:lnTo>
                  <a:pt x="1302" y="0"/>
                </a:lnTo>
                <a:lnTo>
                  <a:pt x="1657" y="0"/>
                </a:lnTo>
                <a:lnTo>
                  <a:pt x="876" y="423"/>
                </a:lnTo>
                <a:lnTo>
                  <a:pt x="0" y="423"/>
                </a:lnTo>
                <a:close/>
              </a:path>
            </a:pathLst>
          </a:custGeom>
          <a:solidFill>
            <a:schemeClr val="accent4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Freeform 31">
            <a:extLst>
              <a:ext uri="{FF2B5EF4-FFF2-40B4-BE49-F238E27FC236}">
                <a16:creationId xmlns:a16="http://schemas.microsoft.com/office/drawing/2014/main" id="{08315A42-F2E2-420D-B37E-9B12058379CC}"/>
              </a:ext>
            </a:extLst>
          </p:cNvPr>
          <p:cNvSpPr>
            <a:spLocks/>
          </p:cNvSpPr>
          <p:nvPr/>
        </p:nvSpPr>
        <p:spPr bwMode="auto">
          <a:xfrm>
            <a:off x="4901941" y="4628876"/>
            <a:ext cx="1019679" cy="385454"/>
          </a:xfrm>
          <a:custGeom>
            <a:avLst/>
            <a:gdLst>
              <a:gd name="T0" fmla="*/ 859 w 1119"/>
              <a:gd name="T1" fmla="*/ 423 h 423"/>
              <a:gd name="T2" fmla="*/ 1119 w 1119"/>
              <a:gd name="T3" fmla="*/ 0 h 423"/>
              <a:gd name="T4" fmla="*/ 781 w 1119"/>
              <a:gd name="T5" fmla="*/ 0 h 423"/>
              <a:gd name="T6" fmla="*/ 0 w 1119"/>
              <a:gd name="T7" fmla="*/ 423 h 423"/>
              <a:gd name="T8" fmla="*/ 859 w 1119"/>
              <a:gd name="T9" fmla="*/ 423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9" h="423">
                <a:moveTo>
                  <a:pt x="859" y="423"/>
                </a:moveTo>
                <a:lnTo>
                  <a:pt x="1119" y="0"/>
                </a:lnTo>
                <a:lnTo>
                  <a:pt x="781" y="0"/>
                </a:lnTo>
                <a:lnTo>
                  <a:pt x="0" y="423"/>
                </a:lnTo>
                <a:lnTo>
                  <a:pt x="859" y="423"/>
                </a:lnTo>
                <a:close/>
              </a:path>
            </a:pathLst>
          </a:custGeom>
          <a:solidFill>
            <a:schemeClr val="accent3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38">
            <a:extLst>
              <a:ext uri="{FF2B5EF4-FFF2-40B4-BE49-F238E27FC236}">
                <a16:creationId xmlns:a16="http://schemas.microsoft.com/office/drawing/2014/main" id="{3BD36E30-4436-4DCA-8EAF-2F24124C6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1007" y="5014330"/>
            <a:ext cx="798247" cy="1843669"/>
          </a:xfrm>
          <a:prstGeom prst="rect">
            <a:avLst/>
          </a:prstGeom>
          <a:solidFill>
            <a:schemeClr val="accent4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400" dirty="0">
              <a:solidFill>
                <a:srgbClr val="FFFFFF"/>
              </a:solidFill>
              <a:latin typeface="+mj-lt"/>
              <a:cs typeface="Montserrat" panose="02000000000000000000" pitchFamily="2" charset="0"/>
            </a:endParaRPr>
          </a:p>
        </p:txBody>
      </p:sp>
      <p:sp>
        <p:nvSpPr>
          <p:cNvPr id="12" name="Rectangle 46">
            <a:extLst>
              <a:ext uri="{FF2B5EF4-FFF2-40B4-BE49-F238E27FC236}">
                <a16:creationId xmlns:a16="http://schemas.microsoft.com/office/drawing/2014/main" id="{5F863A47-30B4-4437-B06D-9DDA4458E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1941" y="5014330"/>
            <a:ext cx="782755" cy="1843669"/>
          </a:xfrm>
          <a:prstGeom prst="rect">
            <a:avLst/>
          </a:prstGeom>
          <a:solidFill>
            <a:schemeClr val="accent3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400" dirty="0">
              <a:solidFill>
                <a:srgbClr val="FFFFFF"/>
              </a:solidFill>
              <a:latin typeface="+mj-lt"/>
              <a:cs typeface="Montserrat" panose="02000000000000000000" pitchFamily="2" charset="0"/>
            </a:endParaRPr>
          </a:p>
        </p:txBody>
      </p:sp>
      <p:sp>
        <p:nvSpPr>
          <p:cNvPr id="14" name="Freeform 33">
            <a:extLst>
              <a:ext uri="{FF2B5EF4-FFF2-40B4-BE49-F238E27FC236}">
                <a16:creationId xmlns:a16="http://schemas.microsoft.com/office/drawing/2014/main" id="{F9B8DE71-5DB9-4B67-94F3-BFCBD86BDA60}"/>
              </a:ext>
            </a:extLst>
          </p:cNvPr>
          <p:cNvSpPr>
            <a:spLocks/>
          </p:cNvSpPr>
          <p:nvPr/>
        </p:nvSpPr>
        <p:spPr bwMode="auto">
          <a:xfrm flipH="1">
            <a:off x="6225496" y="3861610"/>
            <a:ext cx="727171" cy="773644"/>
          </a:xfrm>
          <a:custGeom>
            <a:avLst/>
            <a:gdLst>
              <a:gd name="T0" fmla="*/ 337 w 337"/>
              <a:gd name="T1" fmla="*/ 359 h 359"/>
              <a:gd name="T2" fmla="*/ 193 w 337"/>
              <a:gd name="T3" fmla="*/ 359 h 359"/>
              <a:gd name="T4" fmla="*/ 193 w 337"/>
              <a:gd name="T5" fmla="*/ 144 h 359"/>
              <a:gd name="T6" fmla="*/ 0 w 337"/>
              <a:gd name="T7" fmla="*/ 144 h 359"/>
              <a:gd name="T8" fmla="*/ 0 w 337"/>
              <a:gd name="T9" fmla="*/ 0 h 359"/>
              <a:gd name="T10" fmla="*/ 196 w 337"/>
              <a:gd name="T11" fmla="*/ 0 h 359"/>
              <a:gd name="T12" fmla="*/ 337 w 337"/>
              <a:gd name="T13" fmla="*/ 142 h 359"/>
              <a:gd name="T14" fmla="*/ 337 w 337"/>
              <a:gd name="T15" fmla="*/ 359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7" h="359">
                <a:moveTo>
                  <a:pt x="337" y="359"/>
                </a:moveTo>
                <a:cubicBezTo>
                  <a:pt x="193" y="359"/>
                  <a:pt x="193" y="359"/>
                  <a:pt x="193" y="359"/>
                </a:cubicBezTo>
                <a:cubicBezTo>
                  <a:pt x="193" y="144"/>
                  <a:pt x="193" y="144"/>
                  <a:pt x="193" y="144"/>
                </a:cubicBezTo>
                <a:cubicBezTo>
                  <a:pt x="0" y="144"/>
                  <a:pt x="0" y="144"/>
                  <a:pt x="0" y="144"/>
                </a:cubicBezTo>
                <a:cubicBezTo>
                  <a:pt x="0" y="0"/>
                  <a:pt x="0" y="0"/>
                  <a:pt x="0" y="0"/>
                </a:cubicBezTo>
                <a:cubicBezTo>
                  <a:pt x="196" y="0"/>
                  <a:pt x="196" y="0"/>
                  <a:pt x="196" y="0"/>
                </a:cubicBezTo>
                <a:cubicBezTo>
                  <a:pt x="274" y="0"/>
                  <a:pt x="337" y="64"/>
                  <a:pt x="337" y="142"/>
                </a:cubicBezTo>
                <a:lnTo>
                  <a:pt x="337" y="359"/>
                </a:lnTo>
                <a:close/>
              </a:path>
            </a:pathLst>
          </a:custGeom>
          <a:solidFill>
            <a:schemeClr val="accent1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Freeform 35">
            <a:extLst>
              <a:ext uri="{FF2B5EF4-FFF2-40B4-BE49-F238E27FC236}">
                <a16:creationId xmlns:a16="http://schemas.microsoft.com/office/drawing/2014/main" id="{98B34225-6282-4EC9-B767-74845E5C82A7}"/>
              </a:ext>
            </a:extLst>
          </p:cNvPr>
          <p:cNvSpPr>
            <a:spLocks/>
          </p:cNvSpPr>
          <p:nvPr/>
        </p:nvSpPr>
        <p:spPr bwMode="auto">
          <a:xfrm flipH="1">
            <a:off x="5917497" y="2510240"/>
            <a:ext cx="1035170" cy="2125013"/>
          </a:xfrm>
          <a:custGeom>
            <a:avLst/>
            <a:gdLst>
              <a:gd name="T0" fmla="*/ 480 w 480"/>
              <a:gd name="T1" fmla="*/ 986 h 986"/>
              <a:gd name="T2" fmla="*/ 336 w 480"/>
              <a:gd name="T3" fmla="*/ 986 h 986"/>
              <a:gd name="T4" fmla="*/ 336 w 480"/>
              <a:gd name="T5" fmla="*/ 144 h 986"/>
              <a:gd name="T6" fmla="*/ 0 w 480"/>
              <a:gd name="T7" fmla="*/ 144 h 986"/>
              <a:gd name="T8" fmla="*/ 0 w 480"/>
              <a:gd name="T9" fmla="*/ 0 h 986"/>
              <a:gd name="T10" fmla="*/ 338 w 480"/>
              <a:gd name="T11" fmla="*/ 0 h 986"/>
              <a:gd name="T12" fmla="*/ 480 w 480"/>
              <a:gd name="T13" fmla="*/ 142 h 986"/>
              <a:gd name="T14" fmla="*/ 480 w 480"/>
              <a:gd name="T15" fmla="*/ 986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0" h="986">
                <a:moveTo>
                  <a:pt x="480" y="986"/>
                </a:moveTo>
                <a:cubicBezTo>
                  <a:pt x="336" y="986"/>
                  <a:pt x="336" y="986"/>
                  <a:pt x="336" y="986"/>
                </a:cubicBezTo>
                <a:cubicBezTo>
                  <a:pt x="336" y="144"/>
                  <a:pt x="336" y="144"/>
                  <a:pt x="336" y="144"/>
                </a:cubicBezTo>
                <a:cubicBezTo>
                  <a:pt x="0" y="144"/>
                  <a:pt x="0" y="144"/>
                  <a:pt x="0" y="144"/>
                </a:cubicBezTo>
                <a:cubicBezTo>
                  <a:pt x="0" y="0"/>
                  <a:pt x="0" y="0"/>
                  <a:pt x="0" y="0"/>
                </a:cubicBezTo>
                <a:cubicBezTo>
                  <a:pt x="338" y="0"/>
                  <a:pt x="338" y="0"/>
                  <a:pt x="338" y="0"/>
                </a:cubicBezTo>
                <a:cubicBezTo>
                  <a:pt x="416" y="0"/>
                  <a:pt x="480" y="64"/>
                  <a:pt x="480" y="142"/>
                </a:cubicBezTo>
                <a:lnTo>
                  <a:pt x="480" y="986"/>
                </a:lnTo>
                <a:close/>
              </a:path>
            </a:pathLst>
          </a:custGeom>
          <a:solidFill>
            <a:schemeClr val="accent2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Freeform 28">
            <a:extLst>
              <a:ext uri="{FF2B5EF4-FFF2-40B4-BE49-F238E27FC236}">
                <a16:creationId xmlns:a16="http://schemas.microsoft.com/office/drawing/2014/main" id="{82B268F1-C48B-4FAB-83ED-0BF098BD9572}"/>
              </a:ext>
            </a:extLst>
          </p:cNvPr>
          <p:cNvSpPr>
            <a:spLocks/>
          </p:cNvSpPr>
          <p:nvPr/>
        </p:nvSpPr>
        <p:spPr bwMode="auto">
          <a:xfrm flipH="1">
            <a:off x="6223675" y="4628876"/>
            <a:ext cx="1509926" cy="385454"/>
          </a:xfrm>
          <a:custGeom>
            <a:avLst/>
            <a:gdLst>
              <a:gd name="T0" fmla="*/ 0 w 1657"/>
              <a:gd name="T1" fmla="*/ 423 h 423"/>
              <a:gd name="T2" fmla="*/ 1302 w 1657"/>
              <a:gd name="T3" fmla="*/ 0 h 423"/>
              <a:gd name="T4" fmla="*/ 1657 w 1657"/>
              <a:gd name="T5" fmla="*/ 0 h 423"/>
              <a:gd name="T6" fmla="*/ 876 w 1657"/>
              <a:gd name="T7" fmla="*/ 423 h 423"/>
              <a:gd name="T8" fmla="*/ 0 w 1657"/>
              <a:gd name="T9" fmla="*/ 423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57" h="423">
                <a:moveTo>
                  <a:pt x="0" y="423"/>
                </a:moveTo>
                <a:lnTo>
                  <a:pt x="1302" y="0"/>
                </a:lnTo>
                <a:lnTo>
                  <a:pt x="1657" y="0"/>
                </a:lnTo>
                <a:lnTo>
                  <a:pt x="876" y="423"/>
                </a:lnTo>
                <a:lnTo>
                  <a:pt x="0" y="42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" name="Freeform 31">
            <a:extLst>
              <a:ext uri="{FF2B5EF4-FFF2-40B4-BE49-F238E27FC236}">
                <a16:creationId xmlns:a16="http://schemas.microsoft.com/office/drawing/2014/main" id="{E55F0BB9-B8F8-4F0A-9C47-FDFF9C35867A}"/>
              </a:ext>
            </a:extLst>
          </p:cNvPr>
          <p:cNvSpPr>
            <a:spLocks/>
          </p:cNvSpPr>
          <p:nvPr/>
        </p:nvSpPr>
        <p:spPr bwMode="auto">
          <a:xfrm flipH="1">
            <a:off x="5932988" y="4628876"/>
            <a:ext cx="1019679" cy="385454"/>
          </a:xfrm>
          <a:custGeom>
            <a:avLst/>
            <a:gdLst>
              <a:gd name="T0" fmla="*/ 859 w 1119"/>
              <a:gd name="T1" fmla="*/ 423 h 423"/>
              <a:gd name="T2" fmla="*/ 1119 w 1119"/>
              <a:gd name="T3" fmla="*/ 0 h 423"/>
              <a:gd name="T4" fmla="*/ 781 w 1119"/>
              <a:gd name="T5" fmla="*/ 0 h 423"/>
              <a:gd name="T6" fmla="*/ 0 w 1119"/>
              <a:gd name="T7" fmla="*/ 423 h 423"/>
              <a:gd name="T8" fmla="*/ 859 w 1119"/>
              <a:gd name="T9" fmla="*/ 423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9" h="423">
                <a:moveTo>
                  <a:pt x="859" y="423"/>
                </a:moveTo>
                <a:lnTo>
                  <a:pt x="1119" y="0"/>
                </a:lnTo>
                <a:lnTo>
                  <a:pt x="781" y="0"/>
                </a:lnTo>
                <a:lnTo>
                  <a:pt x="0" y="423"/>
                </a:lnTo>
                <a:lnTo>
                  <a:pt x="859" y="42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Rectangle 38">
            <a:extLst>
              <a:ext uri="{FF2B5EF4-FFF2-40B4-BE49-F238E27FC236}">
                <a16:creationId xmlns:a16="http://schemas.microsoft.com/office/drawing/2014/main" id="{BD1708DD-49F2-4E2A-8D99-308FEA58EC5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935352" y="5014331"/>
            <a:ext cx="798247" cy="1843670"/>
          </a:xfrm>
          <a:prstGeom prst="rect">
            <a:avLst/>
          </a:prstGeom>
          <a:solidFill>
            <a:schemeClr val="accent1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400" dirty="0">
              <a:solidFill>
                <a:srgbClr val="FFFFFF"/>
              </a:solidFill>
              <a:latin typeface="+mj-lt"/>
              <a:cs typeface="Montserrat" panose="02000000000000000000" pitchFamily="2" charset="0"/>
            </a:endParaRPr>
          </a:p>
        </p:txBody>
      </p:sp>
      <p:sp>
        <p:nvSpPr>
          <p:cNvPr id="22" name="Rectangle 46">
            <a:extLst>
              <a:ext uri="{FF2B5EF4-FFF2-40B4-BE49-F238E27FC236}">
                <a16:creationId xmlns:a16="http://schemas.microsoft.com/office/drawing/2014/main" id="{A96A1554-053B-46DD-88C6-F1C9C4B48F5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169910" y="5014330"/>
            <a:ext cx="782755" cy="1843669"/>
          </a:xfrm>
          <a:prstGeom prst="rect">
            <a:avLst/>
          </a:prstGeom>
          <a:solidFill>
            <a:schemeClr val="accent2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400" dirty="0">
              <a:solidFill>
                <a:srgbClr val="FFFFFF"/>
              </a:solidFill>
              <a:latin typeface="+mj-lt"/>
              <a:cs typeface="Montserrat" panose="020000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2A65FE-3337-40EA-86CF-D1B3BB0E9F0F}"/>
              </a:ext>
            </a:extLst>
          </p:cNvPr>
          <p:cNvSpPr txBox="1"/>
          <p:nvPr/>
        </p:nvSpPr>
        <p:spPr>
          <a:xfrm>
            <a:off x="1641217" y="4090349"/>
            <a:ext cx="2189666" cy="69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Sed ut perspiciatis unde omnis iste laudantium totems  rems aperiam,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eaque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ipsa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8F9E72-9B6C-461F-A233-D0C29A546991}"/>
              </a:ext>
            </a:extLst>
          </p:cNvPr>
          <p:cNvSpPr txBox="1"/>
          <p:nvPr/>
        </p:nvSpPr>
        <p:spPr>
          <a:xfrm>
            <a:off x="1641217" y="2755054"/>
            <a:ext cx="2189666" cy="69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Sed ut perspiciatis unde omnis iste laudantium totems  rems aperiam,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eaque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ipsa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C3F2E7-14BE-4AC7-B90B-CC93B1F390BE}"/>
              </a:ext>
            </a:extLst>
          </p:cNvPr>
          <p:cNvSpPr txBox="1"/>
          <p:nvPr/>
        </p:nvSpPr>
        <p:spPr>
          <a:xfrm>
            <a:off x="8020165" y="4090349"/>
            <a:ext cx="2189666" cy="69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Sed ut perspiciatis unde omnis iste laudantium totems  rems aperiam,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eaque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ipsa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EAAB56-DB26-4F87-B96C-0BB2EC23E733}"/>
              </a:ext>
            </a:extLst>
          </p:cNvPr>
          <p:cNvSpPr txBox="1"/>
          <p:nvPr/>
        </p:nvSpPr>
        <p:spPr>
          <a:xfrm>
            <a:off x="8020165" y="2755054"/>
            <a:ext cx="2189666" cy="69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Sed ut perspiciatis unde omnis iste laudantium totems  rems aperiam,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eaque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ipsa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AE52E1B-5008-487E-B029-6ACAB12BFFA5}"/>
              </a:ext>
            </a:extLst>
          </p:cNvPr>
          <p:cNvSpPr txBox="1"/>
          <p:nvPr/>
        </p:nvSpPr>
        <p:spPr>
          <a:xfrm>
            <a:off x="8020165" y="2416500"/>
            <a:ext cx="1526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Insert Title </a:t>
            </a:r>
            <a:r>
              <a:rPr lang="en-US" sz="1600" dirty="0">
                <a:solidFill>
                  <a:schemeClr val="accent3"/>
                </a:solidFill>
              </a:rPr>
              <a:t>Here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EC9215-8A4E-41A9-9CF6-BD03B16D3DB5}"/>
              </a:ext>
            </a:extLst>
          </p:cNvPr>
          <p:cNvSpPr txBox="1"/>
          <p:nvPr/>
        </p:nvSpPr>
        <p:spPr>
          <a:xfrm>
            <a:off x="2303990" y="3751795"/>
            <a:ext cx="1526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Insert Title </a:t>
            </a:r>
            <a:r>
              <a:rPr lang="en-US" sz="1600" dirty="0">
                <a:solidFill>
                  <a:schemeClr val="accent4"/>
                </a:solidFill>
              </a:rPr>
              <a:t>Here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92E2C51-04D1-4C1D-B885-00F68B7665E4}"/>
              </a:ext>
            </a:extLst>
          </p:cNvPr>
          <p:cNvSpPr txBox="1"/>
          <p:nvPr/>
        </p:nvSpPr>
        <p:spPr>
          <a:xfrm>
            <a:off x="2303990" y="2416500"/>
            <a:ext cx="1526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Insert Title </a:t>
            </a:r>
            <a:r>
              <a:rPr lang="en-US" sz="1600" dirty="0">
                <a:solidFill>
                  <a:schemeClr val="accent3"/>
                </a:solidFill>
              </a:rPr>
              <a:t>Here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1D62BA1-EF20-4332-8AEF-39769F0AC749}"/>
              </a:ext>
            </a:extLst>
          </p:cNvPr>
          <p:cNvSpPr txBox="1"/>
          <p:nvPr/>
        </p:nvSpPr>
        <p:spPr>
          <a:xfrm>
            <a:off x="8020165" y="3751795"/>
            <a:ext cx="1526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Insert Title </a:t>
            </a:r>
            <a:r>
              <a:rPr lang="en-US" sz="1600" dirty="0">
                <a:solidFill>
                  <a:schemeClr val="accent1"/>
                </a:solidFill>
              </a:rPr>
              <a:t>Here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1758B3-A3A8-42DE-9EE2-970E99387CBF}"/>
              </a:ext>
            </a:extLst>
          </p:cNvPr>
          <p:cNvSpPr txBox="1"/>
          <p:nvPr/>
        </p:nvSpPr>
        <p:spPr>
          <a:xfrm>
            <a:off x="3684088" y="371959"/>
            <a:ext cx="49023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4800" dirty="0">
                <a:latin typeface="Harlow Solid Italic" panose="04030604020F02020D02" pitchFamily="82" charset="0"/>
              </a:rPr>
              <a:t>About </a:t>
            </a:r>
            <a:r>
              <a:rPr lang="en-US" sz="4800" dirty="0">
                <a:solidFill>
                  <a:schemeClr val="accent2"/>
                </a:solidFill>
                <a:latin typeface="Harlow Solid Italic" panose="04030604020F02020D02" pitchFamily="82" charset="0"/>
              </a:rPr>
              <a:t>Infographic</a:t>
            </a:r>
            <a:endParaRPr lang="id-ID" sz="4800" dirty="0">
              <a:solidFill>
                <a:schemeClr val="accent2"/>
              </a:solidFill>
              <a:latin typeface="Harlow Solid Italic" panose="04030604020F02020D02" pitchFamily="8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1C76B06-BBEA-41EB-978C-0FEB10EF874A}"/>
              </a:ext>
            </a:extLst>
          </p:cNvPr>
          <p:cNvSpPr txBox="1"/>
          <p:nvPr/>
        </p:nvSpPr>
        <p:spPr>
          <a:xfrm>
            <a:off x="3750606" y="1187567"/>
            <a:ext cx="4769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spc="600" dirty="0">
                <a:solidFill>
                  <a:schemeClr val="bg1">
                    <a:lumMod val="75000"/>
                  </a:schemeClr>
                </a:solidFill>
              </a:rPr>
              <a:t>Creative Presentaiton Template</a:t>
            </a:r>
          </a:p>
        </p:txBody>
      </p:sp>
    </p:spTree>
    <p:extLst>
      <p:ext uri="{BB962C8B-B14F-4D97-AF65-F5344CB8AC3E}">
        <p14:creationId xmlns:p14="http://schemas.microsoft.com/office/powerpoint/2010/main" val="143014466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Pentagon 3">
            <a:extLst>
              <a:ext uri="{FF2B5EF4-FFF2-40B4-BE49-F238E27FC236}">
                <a16:creationId xmlns:a16="http://schemas.microsoft.com/office/drawing/2014/main" id="{5404E13D-BCE8-42AF-8DC2-B34C8E0DBC95}"/>
              </a:ext>
            </a:extLst>
          </p:cNvPr>
          <p:cNvSpPr/>
          <p:nvPr/>
        </p:nvSpPr>
        <p:spPr>
          <a:xfrm>
            <a:off x="-1" y="0"/>
            <a:ext cx="6096001" cy="6858000"/>
          </a:xfrm>
          <a:prstGeom prst="homePlate">
            <a:avLst>
              <a:gd name="adj" fmla="val 4141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2FB948-8CBD-4CD5-A549-C8584D902C7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5F49607-9156-4F00-A4BE-D26563E977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FB5D5B-BDDA-4AE2-B496-E0BFDCD2AE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677784" y="2349568"/>
            <a:ext cx="2973478" cy="5501684"/>
          </a:xfrm>
          <a:custGeom>
            <a:avLst/>
            <a:gdLst>
              <a:gd name="connsiteX0" fmla="*/ 0 w 3387428"/>
              <a:gd name="connsiteY0" fmla="*/ 0 h 6522397"/>
              <a:gd name="connsiteX1" fmla="*/ 3387428 w 3387428"/>
              <a:gd name="connsiteY1" fmla="*/ 0 h 6522397"/>
              <a:gd name="connsiteX2" fmla="*/ 3387428 w 3387428"/>
              <a:gd name="connsiteY2" fmla="*/ 6522397 h 6522397"/>
              <a:gd name="connsiteX3" fmla="*/ 0 w 3387428"/>
              <a:gd name="connsiteY3" fmla="*/ 6522397 h 6522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7428" h="6522397">
                <a:moveTo>
                  <a:pt x="0" y="0"/>
                </a:moveTo>
                <a:lnTo>
                  <a:pt x="3387428" y="0"/>
                </a:lnTo>
                <a:lnTo>
                  <a:pt x="3387428" y="6522397"/>
                </a:lnTo>
                <a:lnTo>
                  <a:pt x="0" y="6522397"/>
                </a:lnTo>
                <a:close/>
              </a:path>
            </a:pathLst>
          </a:cu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6118C90-89BE-4547-85A9-77250583F0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46661" y="719347"/>
            <a:ext cx="2973478" cy="5501684"/>
          </a:xfrm>
          <a:custGeom>
            <a:avLst/>
            <a:gdLst>
              <a:gd name="connsiteX0" fmla="*/ 0 w 3387428"/>
              <a:gd name="connsiteY0" fmla="*/ 0 h 6522397"/>
              <a:gd name="connsiteX1" fmla="*/ 3387428 w 3387428"/>
              <a:gd name="connsiteY1" fmla="*/ 0 h 6522397"/>
              <a:gd name="connsiteX2" fmla="*/ 3387428 w 3387428"/>
              <a:gd name="connsiteY2" fmla="*/ 6522397 h 6522397"/>
              <a:gd name="connsiteX3" fmla="*/ 0 w 3387428"/>
              <a:gd name="connsiteY3" fmla="*/ 6522397 h 6522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7428" h="6522397">
                <a:moveTo>
                  <a:pt x="0" y="0"/>
                </a:moveTo>
                <a:lnTo>
                  <a:pt x="3387428" y="0"/>
                </a:lnTo>
                <a:lnTo>
                  <a:pt x="3387428" y="6522397"/>
                </a:lnTo>
                <a:lnTo>
                  <a:pt x="0" y="6522397"/>
                </a:lnTo>
                <a:close/>
              </a:path>
            </a:pathLst>
          </a:cu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E775AC0-B267-47ED-AC30-7E02F9D94570}"/>
              </a:ext>
            </a:extLst>
          </p:cNvPr>
          <p:cNvSpPr txBox="1"/>
          <p:nvPr/>
        </p:nvSpPr>
        <p:spPr>
          <a:xfrm>
            <a:off x="6262282" y="926594"/>
            <a:ext cx="3746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800" dirty="0">
                <a:solidFill>
                  <a:schemeClr val="bg1"/>
                </a:solidFill>
                <a:latin typeface="Harlow Solid Italic" panose="04030604020F02020D02" pitchFamily="82" charset="0"/>
              </a:rPr>
              <a:t>About</a:t>
            </a:r>
            <a:r>
              <a:rPr lang="id-ID" sz="4800" dirty="0">
                <a:latin typeface="Harlow Solid Italic" panose="04030604020F02020D02" pitchFamily="82" charset="0"/>
              </a:rPr>
              <a:t> </a:t>
            </a:r>
            <a:r>
              <a:rPr lang="id-ID" sz="4800" dirty="0">
                <a:solidFill>
                  <a:schemeClr val="accent2"/>
                </a:solidFill>
                <a:latin typeface="Harlow Solid Italic" panose="04030604020F02020D02" pitchFamily="82" charset="0"/>
              </a:rPr>
              <a:t>Service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F22881-3C40-49B6-AA47-11D4C8C7C128}"/>
              </a:ext>
            </a:extLst>
          </p:cNvPr>
          <p:cNvSpPr txBox="1"/>
          <p:nvPr/>
        </p:nvSpPr>
        <p:spPr>
          <a:xfrm>
            <a:off x="6262282" y="1742202"/>
            <a:ext cx="4769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spc="600" dirty="0">
                <a:solidFill>
                  <a:schemeClr val="bg1">
                    <a:lumMod val="75000"/>
                  </a:schemeClr>
                </a:solidFill>
              </a:rPr>
              <a:t>Creative Presentaiton Template</a:t>
            </a:r>
          </a:p>
        </p:txBody>
      </p:sp>
      <p:sp>
        <p:nvSpPr>
          <p:cNvPr id="27" name="Diamond 26">
            <a:extLst>
              <a:ext uri="{FF2B5EF4-FFF2-40B4-BE49-F238E27FC236}">
                <a16:creationId xmlns:a16="http://schemas.microsoft.com/office/drawing/2014/main" id="{62693D5E-DCEB-43C5-820D-D7539869FDED}"/>
              </a:ext>
            </a:extLst>
          </p:cNvPr>
          <p:cNvSpPr/>
          <p:nvPr/>
        </p:nvSpPr>
        <p:spPr>
          <a:xfrm>
            <a:off x="5164523" y="3950563"/>
            <a:ext cx="3469162" cy="3469158"/>
          </a:xfrm>
          <a:prstGeom prst="diamond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9B2103-6FA0-4ACA-BF56-2CA8DCAEDDD0}"/>
              </a:ext>
            </a:extLst>
          </p:cNvPr>
          <p:cNvSpPr txBox="1"/>
          <p:nvPr/>
        </p:nvSpPr>
        <p:spPr>
          <a:xfrm>
            <a:off x="6222605" y="5069478"/>
            <a:ext cx="134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>
                <a:solidFill>
                  <a:schemeClr val="bg1"/>
                </a:solidFill>
                <a:latin typeface="Montserrat Medium" panose="00000600000000000000" pitchFamily="50" charset="0"/>
                <a:cs typeface="Poppins SemiBold" panose="00000700000000000000" pitchFamily="50" charset="0"/>
              </a:rPr>
              <a:t>2019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8EC02B-6105-4509-90E3-6B49E8100B5D}"/>
              </a:ext>
            </a:extLst>
          </p:cNvPr>
          <p:cNvSpPr/>
          <p:nvPr/>
        </p:nvSpPr>
        <p:spPr>
          <a:xfrm>
            <a:off x="6054003" y="5538133"/>
            <a:ext cx="1658646" cy="843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E2D3D5-B6E1-4497-B8CF-304EE6BDB523}"/>
              </a:ext>
            </a:extLst>
          </p:cNvPr>
          <p:cNvSpPr/>
          <p:nvPr/>
        </p:nvSpPr>
        <p:spPr>
          <a:xfrm>
            <a:off x="7962786" y="2596954"/>
            <a:ext cx="3287060" cy="843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serenity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02DCD4B-6A6F-4971-869D-049E9BD0DC51}"/>
              </a:ext>
            </a:extLst>
          </p:cNvPr>
          <p:cNvSpPr/>
          <p:nvPr/>
        </p:nvSpPr>
        <p:spPr>
          <a:xfrm>
            <a:off x="7962786" y="3688355"/>
            <a:ext cx="3287060" cy="1102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serenity has taken possession of my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4786AC6-2EFB-4D69-952F-7F255465AD3B}"/>
              </a:ext>
            </a:extLst>
          </p:cNvPr>
          <p:cNvSpPr/>
          <p:nvPr/>
        </p:nvSpPr>
        <p:spPr>
          <a:xfrm>
            <a:off x="8778229" y="5261329"/>
            <a:ext cx="2571864" cy="843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</a:t>
            </a:r>
          </a:p>
        </p:txBody>
      </p:sp>
    </p:spTree>
    <p:extLst>
      <p:ext uri="{BB962C8B-B14F-4D97-AF65-F5344CB8AC3E}">
        <p14:creationId xmlns:p14="http://schemas.microsoft.com/office/powerpoint/2010/main" val="3794588999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300AD94-9AFA-4678-B796-E343D74A7D7C}"/>
              </a:ext>
            </a:extLst>
          </p:cNvPr>
          <p:cNvSpPr/>
          <p:nvPr/>
        </p:nvSpPr>
        <p:spPr>
          <a:xfrm>
            <a:off x="0" y="0"/>
            <a:ext cx="6254496" cy="6858000"/>
          </a:xfrm>
          <a:prstGeom prst="rect">
            <a:avLst/>
          </a:prstGeom>
          <a:solidFill>
            <a:schemeClr val="tx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528BE8-6214-4E0F-B126-921521A320D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5BD6B28-009C-4924-AA54-063D4E16B97E}"/>
              </a:ext>
            </a:extLst>
          </p:cNvPr>
          <p:cNvSpPr/>
          <p:nvPr/>
        </p:nvSpPr>
        <p:spPr>
          <a:xfrm>
            <a:off x="11201400" y="-495300"/>
            <a:ext cx="1319784" cy="131978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2700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5811BF3-DD6F-40DC-AA1A-3DCD23D7D2B1}"/>
              </a:ext>
            </a:extLst>
          </p:cNvPr>
          <p:cNvSpPr/>
          <p:nvPr/>
        </p:nvSpPr>
        <p:spPr>
          <a:xfrm>
            <a:off x="-291084" y="5900928"/>
            <a:ext cx="1319784" cy="131978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2700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F24892-DBE5-43CA-A349-A9D7635BD1A4}"/>
              </a:ext>
            </a:extLst>
          </p:cNvPr>
          <p:cNvSpPr txBox="1"/>
          <p:nvPr/>
        </p:nvSpPr>
        <p:spPr>
          <a:xfrm>
            <a:off x="3462919" y="2340863"/>
            <a:ext cx="52661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spc="300" dirty="0" err="1">
                <a:solidFill>
                  <a:schemeClr val="bg1"/>
                </a:solidFill>
                <a:latin typeface="Montserrat Medium" panose="00000600000000000000" pitchFamily="50" charset="0"/>
              </a:rPr>
              <a:t>thank’s</a:t>
            </a:r>
            <a:endParaRPr lang="id-ID" sz="9600" b="1" spc="300" dirty="0">
              <a:solidFill>
                <a:schemeClr val="bg1"/>
              </a:solidFill>
              <a:latin typeface="Montserrat Medium" panose="00000600000000000000" pitchFamily="50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605B2C-AFEC-4FD8-BF48-DCEC4E1E6623}"/>
              </a:ext>
            </a:extLst>
          </p:cNvPr>
          <p:cNvSpPr txBox="1"/>
          <p:nvPr/>
        </p:nvSpPr>
        <p:spPr>
          <a:xfrm>
            <a:off x="5199750" y="4059941"/>
            <a:ext cx="1792477" cy="307777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pPr algn="ctr"/>
            <a:r>
              <a:rPr lang="id-ID" sz="1400" spc="600" dirty="0">
                <a:solidFill>
                  <a:schemeClr val="bg1"/>
                </a:solidFill>
                <a:latin typeface="Montserrat Medium" panose="00000600000000000000" pitchFamily="50" charset="0"/>
              </a:rPr>
              <a:t>TEMPLATE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C48CEA5-15B4-4147-9E35-7A397859A66C}"/>
              </a:ext>
            </a:extLst>
          </p:cNvPr>
          <p:cNvSpPr/>
          <p:nvPr/>
        </p:nvSpPr>
        <p:spPr>
          <a:xfrm>
            <a:off x="1402891" y="2340863"/>
            <a:ext cx="531260" cy="53126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2F1866F-C120-4788-837B-96301D3FD551}"/>
              </a:ext>
            </a:extLst>
          </p:cNvPr>
          <p:cNvSpPr/>
          <p:nvPr/>
        </p:nvSpPr>
        <p:spPr>
          <a:xfrm>
            <a:off x="2338076" y="5892237"/>
            <a:ext cx="531260" cy="53126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EA43783-C404-4A02-A8CE-659E730107FD}"/>
              </a:ext>
            </a:extLst>
          </p:cNvPr>
          <p:cNvSpPr/>
          <p:nvPr/>
        </p:nvSpPr>
        <p:spPr>
          <a:xfrm>
            <a:off x="10098284" y="1399485"/>
            <a:ext cx="531260" cy="53126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1EBF473-9CD3-49FD-9198-511F63E7B02C}"/>
              </a:ext>
            </a:extLst>
          </p:cNvPr>
          <p:cNvSpPr/>
          <p:nvPr/>
        </p:nvSpPr>
        <p:spPr>
          <a:xfrm>
            <a:off x="10710932" y="5209485"/>
            <a:ext cx="531260" cy="53126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8570213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uble Wave 8">
            <a:extLst>
              <a:ext uri="{FF2B5EF4-FFF2-40B4-BE49-F238E27FC236}">
                <a16:creationId xmlns:a16="http://schemas.microsoft.com/office/drawing/2014/main" id="{45B9EED4-8014-40D8-A84E-AA2CB159D55F}"/>
              </a:ext>
            </a:extLst>
          </p:cNvPr>
          <p:cNvSpPr/>
          <p:nvPr/>
        </p:nvSpPr>
        <p:spPr>
          <a:xfrm>
            <a:off x="0" y="1773382"/>
            <a:ext cx="12192000" cy="2751651"/>
          </a:xfrm>
          <a:prstGeom prst="doubleWave">
            <a:avLst>
              <a:gd name="adj1" fmla="val 125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15C139-2BAF-4424-909E-D4578F9FCC22}"/>
              </a:ext>
            </a:extLst>
          </p:cNvPr>
          <p:cNvSpPr txBox="1"/>
          <p:nvPr/>
        </p:nvSpPr>
        <p:spPr>
          <a:xfrm>
            <a:off x="4221892" y="326620"/>
            <a:ext cx="38266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4800" dirty="0">
                <a:latin typeface="Harlow Solid Italic" panose="04030604020F02020D02" pitchFamily="82" charset="0"/>
              </a:rPr>
              <a:t>About </a:t>
            </a:r>
            <a:r>
              <a:rPr lang="id-ID" sz="4800" dirty="0">
                <a:solidFill>
                  <a:schemeClr val="accent2"/>
                </a:solidFill>
                <a:latin typeface="Harlow Solid Italic" panose="04030604020F02020D02" pitchFamily="82" charset="0"/>
              </a:rPr>
              <a:t>Visions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D061A2-7ADA-4EA9-B3F9-B767F96F6DB6}"/>
              </a:ext>
            </a:extLst>
          </p:cNvPr>
          <p:cNvSpPr txBox="1"/>
          <p:nvPr/>
        </p:nvSpPr>
        <p:spPr>
          <a:xfrm>
            <a:off x="3750606" y="1142228"/>
            <a:ext cx="4769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spc="600" dirty="0">
                <a:solidFill>
                  <a:schemeClr val="bg1">
                    <a:lumMod val="75000"/>
                  </a:schemeClr>
                </a:solidFill>
              </a:rPr>
              <a:t>Creative Presentaiton Template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2BCF64-0E17-4C5A-AA96-D0FBDB6678FA}"/>
              </a:ext>
            </a:extLst>
          </p:cNvPr>
          <p:cNvSpPr/>
          <p:nvPr/>
        </p:nvSpPr>
        <p:spPr>
          <a:xfrm>
            <a:off x="1096154" y="4753160"/>
            <a:ext cx="5151969" cy="585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serenity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7661C09-4463-4B29-B6C7-3C7F89EB934B}"/>
              </a:ext>
            </a:extLst>
          </p:cNvPr>
          <p:cNvSpPr/>
          <p:nvPr/>
        </p:nvSpPr>
        <p:spPr>
          <a:xfrm>
            <a:off x="1096154" y="5579166"/>
            <a:ext cx="5151969" cy="585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serenity has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0C4D2D-9BBD-41F1-B471-F975675BF26D}"/>
              </a:ext>
            </a:extLst>
          </p:cNvPr>
          <p:cNvSpPr/>
          <p:nvPr/>
        </p:nvSpPr>
        <p:spPr>
          <a:xfrm>
            <a:off x="6096000" y="4753160"/>
            <a:ext cx="5151969" cy="585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serenity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EB7DEC-7B3A-4A47-9443-5E576E7DFDF8}"/>
              </a:ext>
            </a:extLst>
          </p:cNvPr>
          <p:cNvSpPr/>
          <p:nvPr/>
        </p:nvSpPr>
        <p:spPr>
          <a:xfrm>
            <a:off x="6096000" y="5579166"/>
            <a:ext cx="5151969" cy="585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serenity has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262190-BD6F-4E4F-A15D-39F4BD88656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F20C543-E233-4AA9-9C3C-55424C7AEF0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DF9C207-96E1-4A57-A133-2595870EBAC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367682326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uble Wave 8">
            <a:extLst>
              <a:ext uri="{FF2B5EF4-FFF2-40B4-BE49-F238E27FC236}">
                <a16:creationId xmlns:a16="http://schemas.microsoft.com/office/drawing/2014/main" id="{45B9EED4-8014-40D8-A84E-AA2CB159D55F}"/>
              </a:ext>
            </a:extLst>
          </p:cNvPr>
          <p:cNvSpPr/>
          <p:nvPr/>
        </p:nvSpPr>
        <p:spPr>
          <a:xfrm rot="5400000">
            <a:off x="-567113" y="383807"/>
            <a:ext cx="6858000" cy="6090383"/>
          </a:xfrm>
          <a:prstGeom prst="doubleWave">
            <a:avLst>
              <a:gd name="adj1" fmla="val 6623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ECE248-12E7-4FD4-8909-2A89A9750684}"/>
              </a:ext>
            </a:extLst>
          </p:cNvPr>
          <p:cNvSpPr txBox="1"/>
          <p:nvPr/>
        </p:nvSpPr>
        <p:spPr>
          <a:xfrm>
            <a:off x="7617618" y="954474"/>
            <a:ext cx="34708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800" dirty="0">
                <a:latin typeface="Harlow Solid Italic" panose="04030604020F02020D02" pitchFamily="82" charset="0"/>
              </a:rPr>
              <a:t>About </a:t>
            </a:r>
            <a:r>
              <a:rPr lang="id-ID" sz="4800" dirty="0">
                <a:solidFill>
                  <a:schemeClr val="accent2"/>
                </a:solidFill>
                <a:latin typeface="Harlow Solid Italic" panose="04030604020F02020D02" pitchFamily="82" charset="0"/>
              </a:rPr>
              <a:t>Styles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F853DC-CC72-45B9-A542-6479DA63A0D1}"/>
              </a:ext>
            </a:extLst>
          </p:cNvPr>
          <p:cNvSpPr txBox="1"/>
          <p:nvPr/>
        </p:nvSpPr>
        <p:spPr>
          <a:xfrm>
            <a:off x="7617618" y="1770082"/>
            <a:ext cx="3375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spc="600" dirty="0">
                <a:solidFill>
                  <a:schemeClr val="bg1">
                    <a:lumMod val="75000"/>
                  </a:schemeClr>
                </a:solidFill>
              </a:rPr>
              <a:t>Creative Presentaiton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7E04B23-2A49-4AA4-845F-70A4D2C24D9B}"/>
              </a:ext>
            </a:extLst>
          </p:cNvPr>
          <p:cNvGrpSpPr/>
          <p:nvPr/>
        </p:nvGrpSpPr>
        <p:grpSpPr>
          <a:xfrm>
            <a:off x="7616465" y="2504779"/>
            <a:ext cx="745740" cy="745738"/>
            <a:chOff x="3294491" y="1580318"/>
            <a:chExt cx="1491147" cy="1491145"/>
          </a:xfrm>
        </p:grpSpPr>
        <p:sp>
          <p:nvSpPr>
            <p:cNvPr id="18" name="Diamond 17">
              <a:extLst>
                <a:ext uri="{FF2B5EF4-FFF2-40B4-BE49-F238E27FC236}">
                  <a16:creationId xmlns:a16="http://schemas.microsoft.com/office/drawing/2014/main" id="{82162935-46B3-4F51-B0B2-AEFD849A8663}"/>
                </a:ext>
              </a:extLst>
            </p:cNvPr>
            <p:cNvSpPr/>
            <p:nvPr/>
          </p:nvSpPr>
          <p:spPr>
            <a:xfrm>
              <a:off x="3294491" y="1580318"/>
              <a:ext cx="1491147" cy="1491145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5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01FC1FD-6965-466B-A32A-0CD0CD995627}"/>
                </a:ext>
              </a:extLst>
            </p:cNvPr>
            <p:cNvSpPr txBox="1"/>
            <p:nvPr/>
          </p:nvSpPr>
          <p:spPr>
            <a:xfrm>
              <a:off x="3366767" y="2095058"/>
              <a:ext cx="1346593" cy="553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200" dirty="0">
                  <a:solidFill>
                    <a:schemeClr val="bg1"/>
                  </a:solidFill>
                  <a:latin typeface="Montserrat Medium" panose="00000600000000000000" pitchFamily="50" charset="0"/>
                  <a:cs typeface="Poppins SemiBold" panose="00000700000000000000" pitchFamily="50" charset="0"/>
                </a:rPr>
                <a:t>01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57A308CA-A779-43D5-80E6-6F4A2C2D9E14}"/>
              </a:ext>
            </a:extLst>
          </p:cNvPr>
          <p:cNvSpPr/>
          <p:nvPr/>
        </p:nvSpPr>
        <p:spPr>
          <a:xfrm>
            <a:off x="8499436" y="2532133"/>
            <a:ext cx="3061398" cy="843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873EFE9-50AD-4CF1-A94C-CF9F1207D354}"/>
              </a:ext>
            </a:extLst>
          </p:cNvPr>
          <p:cNvGrpSpPr/>
          <p:nvPr/>
        </p:nvGrpSpPr>
        <p:grpSpPr>
          <a:xfrm>
            <a:off x="7616465" y="3669134"/>
            <a:ext cx="745740" cy="745738"/>
            <a:chOff x="3294491" y="1580318"/>
            <a:chExt cx="1491147" cy="1491145"/>
          </a:xfrm>
        </p:grpSpPr>
        <p:sp>
          <p:nvSpPr>
            <p:cNvPr id="22" name="Diamond 21">
              <a:extLst>
                <a:ext uri="{FF2B5EF4-FFF2-40B4-BE49-F238E27FC236}">
                  <a16:creationId xmlns:a16="http://schemas.microsoft.com/office/drawing/2014/main" id="{2E327CBC-3094-41BD-8D80-607F4F1E9F41}"/>
                </a:ext>
              </a:extLst>
            </p:cNvPr>
            <p:cNvSpPr/>
            <p:nvPr/>
          </p:nvSpPr>
          <p:spPr>
            <a:xfrm>
              <a:off x="3294491" y="1580318"/>
              <a:ext cx="1491147" cy="1491145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5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7E33D23-B340-472E-8975-E5E05EC9E247}"/>
                </a:ext>
              </a:extLst>
            </p:cNvPr>
            <p:cNvSpPr txBox="1"/>
            <p:nvPr/>
          </p:nvSpPr>
          <p:spPr>
            <a:xfrm>
              <a:off x="3366767" y="2095058"/>
              <a:ext cx="1346593" cy="553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200" dirty="0">
                  <a:solidFill>
                    <a:schemeClr val="bg1"/>
                  </a:solidFill>
                  <a:latin typeface="Montserrat Medium" panose="00000600000000000000" pitchFamily="50" charset="0"/>
                  <a:cs typeface="Poppins SemiBold" panose="00000700000000000000" pitchFamily="50" charset="0"/>
                </a:rPr>
                <a:t>02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D0EE12DB-E710-4099-BB9C-A5A2AE572B2D}"/>
              </a:ext>
            </a:extLst>
          </p:cNvPr>
          <p:cNvSpPr/>
          <p:nvPr/>
        </p:nvSpPr>
        <p:spPr>
          <a:xfrm>
            <a:off x="8499436" y="3696488"/>
            <a:ext cx="3061398" cy="843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69CE876-EE42-45AA-A5C6-637885438E7E}"/>
              </a:ext>
            </a:extLst>
          </p:cNvPr>
          <p:cNvGrpSpPr/>
          <p:nvPr/>
        </p:nvGrpSpPr>
        <p:grpSpPr>
          <a:xfrm>
            <a:off x="7616465" y="4833489"/>
            <a:ext cx="745740" cy="745738"/>
            <a:chOff x="3294491" y="1580318"/>
            <a:chExt cx="1491147" cy="1491145"/>
          </a:xfrm>
        </p:grpSpPr>
        <p:sp>
          <p:nvSpPr>
            <p:cNvPr id="26" name="Diamond 25">
              <a:extLst>
                <a:ext uri="{FF2B5EF4-FFF2-40B4-BE49-F238E27FC236}">
                  <a16:creationId xmlns:a16="http://schemas.microsoft.com/office/drawing/2014/main" id="{B8F9FB77-5190-4D82-8E4D-ACA174A59C3E}"/>
                </a:ext>
              </a:extLst>
            </p:cNvPr>
            <p:cNvSpPr/>
            <p:nvPr/>
          </p:nvSpPr>
          <p:spPr>
            <a:xfrm>
              <a:off x="3294491" y="1580318"/>
              <a:ext cx="1491147" cy="1491145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5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598DF80-8D50-4105-8377-DDF0F65FA9A9}"/>
                </a:ext>
              </a:extLst>
            </p:cNvPr>
            <p:cNvSpPr txBox="1"/>
            <p:nvPr/>
          </p:nvSpPr>
          <p:spPr>
            <a:xfrm>
              <a:off x="3366767" y="2095058"/>
              <a:ext cx="1346593" cy="553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200" dirty="0">
                  <a:solidFill>
                    <a:schemeClr val="bg1"/>
                  </a:solidFill>
                  <a:latin typeface="Montserrat Medium" panose="00000600000000000000" pitchFamily="50" charset="0"/>
                  <a:cs typeface="Poppins SemiBold" panose="00000700000000000000" pitchFamily="50" charset="0"/>
                </a:rPr>
                <a:t>03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03E4506D-AB37-4E15-950B-C2195E8E79B2}"/>
              </a:ext>
            </a:extLst>
          </p:cNvPr>
          <p:cNvSpPr/>
          <p:nvPr/>
        </p:nvSpPr>
        <p:spPr>
          <a:xfrm>
            <a:off x="8499436" y="4860843"/>
            <a:ext cx="3061398" cy="843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6854FE-BE02-4A86-8317-A400C509EF3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1F5515F-B132-4C67-B666-2AE4DEC683C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3218A01-A8F0-4871-8F1C-854336CDDF5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1527497909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15E510C-71BF-476F-B44E-3467BD74AA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Parallelogram 1">
            <a:extLst>
              <a:ext uri="{FF2B5EF4-FFF2-40B4-BE49-F238E27FC236}">
                <a16:creationId xmlns:a16="http://schemas.microsoft.com/office/drawing/2014/main" id="{ACCB9CE9-6EB5-440A-ABA2-C45877281B12}"/>
              </a:ext>
            </a:extLst>
          </p:cNvPr>
          <p:cNvSpPr/>
          <p:nvPr/>
        </p:nvSpPr>
        <p:spPr>
          <a:xfrm>
            <a:off x="0" y="3024554"/>
            <a:ext cx="3411415" cy="3833446"/>
          </a:xfrm>
          <a:prstGeom prst="parallelogram">
            <a:avLst>
              <a:gd name="adj" fmla="val 39679"/>
            </a:avLst>
          </a:prstGeom>
          <a:ln>
            <a:noFill/>
          </a:ln>
          <a:effectLst>
            <a:outerShdw blurRad="11303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1BB63C86-2783-4AEE-9DA7-922C12EDCA85}"/>
              </a:ext>
            </a:extLst>
          </p:cNvPr>
          <p:cNvSpPr/>
          <p:nvPr/>
        </p:nvSpPr>
        <p:spPr>
          <a:xfrm>
            <a:off x="2579078" y="2321169"/>
            <a:ext cx="3411415" cy="3833446"/>
          </a:xfrm>
          <a:prstGeom prst="parallelogram">
            <a:avLst>
              <a:gd name="adj" fmla="val 39679"/>
            </a:avLst>
          </a:prstGeom>
          <a:solidFill>
            <a:schemeClr val="accent2"/>
          </a:solidFill>
          <a:ln>
            <a:noFill/>
          </a:ln>
          <a:effectLst>
            <a:outerShdw blurRad="11303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534112-3E17-41D7-80FF-9F5F36A3135E}"/>
              </a:ext>
            </a:extLst>
          </p:cNvPr>
          <p:cNvSpPr txBox="1"/>
          <p:nvPr/>
        </p:nvSpPr>
        <p:spPr>
          <a:xfrm>
            <a:off x="4049567" y="494399"/>
            <a:ext cx="41713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4800" dirty="0">
                <a:solidFill>
                  <a:schemeClr val="bg1"/>
                </a:solidFill>
                <a:latin typeface="Harlow Solid Italic" panose="04030604020F02020D02" pitchFamily="82" charset="0"/>
              </a:rPr>
              <a:t>About Company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E0F7AA-AB21-4E75-95CD-9FDD34215873}"/>
              </a:ext>
            </a:extLst>
          </p:cNvPr>
          <p:cNvSpPr txBox="1"/>
          <p:nvPr/>
        </p:nvSpPr>
        <p:spPr>
          <a:xfrm>
            <a:off x="3750606" y="1310007"/>
            <a:ext cx="4769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spc="600" dirty="0">
                <a:solidFill>
                  <a:schemeClr val="bg1"/>
                </a:solidFill>
              </a:rPr>
              <a:t>Creative Presentaiton Template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FA12FA1-2C8B-46EB-AC25-3FE09131CB22}"/>
              </a:ext>
            </a:extLst>
          </p:cNvPr>
          <p:cNvGrpSpPr/>
          <p:nvPr/>
        </p:nvGrpSpPr>
        <p:grpSpPr>
          <a:xfrm>
            <a:off x="5930532" y="4247685"/>
            <a:ext cx="745740" cy="745738"/>
            <a:chOff x="3294491" y="1580318"/>
            <a:chExt cx="1491147" cy="1491145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75F0F886-ED5E-4748-A688-8059FB83A36E}"/>
                </a:ext>
              </a:extLst>
            </p:cNvPr>
            <p:cNvSpPr/>
            <p:nvPr/>
          </p:nvSpPr>
          <p:spPr>
            <a:xfrm>
              <a:off x="3294491" y="1580318"/>
              <a:ext cx="1491147" cy="1491145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5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142447C-4D51-4958-8239-518F64DFC5A5}"/>
                </a:ext>
              </a:extLst>
            </p:cNvPr>
            <p:cNvSpPr txBox="1"/>
            <p:nvPr/>
          </p:nvSpPr>
          <p:spPr>
            <a:xfrm>
              <a:off x="3366767" y="2095058"/>
              <a:ext cx="1346593" cy="553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200" dirty="0">
                  <a:solidFill>
                    <a:schemeClr val="bg1"/>
                  </a:solidFill>
                  <a:latin typeface="Montserrat Medium" panose="00000600000000000000" pitchFamily="50" charset="0"/>
                  <a:cs typeface="Poppins SemiBold" panose="00000700000000000000" pitchFamily="50" charset="0"/>
                </a:rPr>
                <a:t>2019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90984AE0-2EA0-479F-B9B8-779A4B6B0BE8}"/>
              </a:ext>
            </a:extLst>
          </p:cNvPr>
          <p:cNvSpPr/>
          <p:nvPr/>
        </p:nvSpPr>
        <p:spPr>
          <a:xfrm>
            <a:off x="6965839" y="4327845"/>
            <a:ext cx="4579021" cy="585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EBD797-BC0F-4323-80F5-0E81BE6F8BCA}"/>
              </a:ext>
            </a:extLst>
          </p:cNvPr>
          <p:cNvGrpSpPr/>
          <p:nvPr/>
        </p:nvGrpSpPr>
        <p:grpSpPr>
          <a:xfrm>
            <a:off x="5930532" y="5329884"/>
            <a:ext cx="745740" cy="745738"/>
            <a:chOff x="3294491" y="1580318"/>
            <a:chExt cx="1491147" cy="1491145"/>
          </a:xfrm>
        </p:grpSpPr>
        <p:sp>
          <p:nvSpPr>
            <p:cNvPr id="21" name="Diamond 20">
              <a:extLst>
                <a:ext uri="{FF2B5EF4-FFF2-40B4-BE49-F238E27FC236}">
                  <a16:creationId xmlns:a16="http://schemas.microsoft.com/office/drawing/2014/main" id="{82A523F5-1ECC-4210-9F68-ED8EC3FBAA9D}"/>
                </a:ext>
              </a:extLst>
            </p:cNvPr>
            <p:cNvSpPr/>
            <p:nvPr/>
          </p:nvSpPr>
          <p:spPr>
            <a:xfrm>
              <a:off x="3294491" y="1580318"/>
              <a:ext cx="1491147" cy="1491145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5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ACCC6DF-0919-49DE-9EDB-5F32154F84BC}"/>
                </a:ext>
              </a:extLst>
            </p:cNvPr>
            <p:cNvSpPr txBox="1"/>
            <p:nvPr/>
          </p:nvSpPr>
          <p:spPr>
            <a:xfrm>
              <a:off x="3366767" y="2095058"/>
              <a:ext cx="1346593" cy="553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200" dirty="0">
                  <a:solidFill>
                    <a:schemeClr val="bg1"/>
                  </a:solidFill>
                  <a:latin typeface="Montserrat Medium" panose="00000600000000000000" pitchFamily="50" charset="0"/>
                  <a:cs typeface="Poppins SemiBold" panose="00000700000000000000" pitchFamily="50" charset="0"/>
                </a:rPr>
                <a:t>2018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02E09DB1-5830-4C06-88FC-32A85B93AAC9}"/>
              </a:ext>
            </a:extLst>
          </p:cNvPr>
          <p:cNvSpPr/>
          <p:nvPr/>
        </p:nvSpPr>
        <p:spPr>
          <a:xfrm>
            <a:off x="6965839" y="5410044"/>
            <a:ext cx="4579021" cy="585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2E8CA4-6E7D-4DA9-90C9-8CB6B083887E}"/>
              </a:ext>
            </a:extLst>
          </p:cNvPr>
          <p:cNvSpPr txBox="1"/>
          <p:nvPr/>
        </p:nvSpPr>
        <p:spPr>
          <a:xfrm rot="17353579">
            <a:off x="111593" y="4670781"/>
            <a:ext cx="3122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2800" dirty="0">
                <a:solidFill>
                  <a:schemeClr val="bg1"/>
                </a:solidFill>
                <a:latin typeface="Montserrat Light" panose="00000400000000000000" pitchFamily="50" charset="0"/>
              </a:rPr>
              <a:t>About Company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02BF34-1401-4364-BAE6-0314B7A28C26}"/>
              </a:ext>
            </a:extLst>
          </p:cNvPr>
          <p:cNvSpPr txBox="1"/>
          <p:nvPr/>
        </p:nvSpPr>
        <p:spPr>
          <a:xfrm rot="17353579">
            <a:off x="2723300" y="3923529"/>
            <a:ext cx="3122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2800" dirty="0">
                <a:solidFill>
                  <a:schemeClr val="bg1"/>
                </a:solidFill>
                <a:latin typeface="Montserrat Light" panose="00000400000000000000" pitchFamily="50" charset="0"/>
              </a:rPr>
              <a:t>About Company</a:t>
            </a:r>
          </a:p>
        </p:txBody>
      </p:sp>
    </p:spTree>
    <p:extLst>
      <p:ext uri="{BB962C8B-B14F-4D97-AF65-F5344CB8AC3E}">
        <p14:creationId xmlns:p14="http://schemas.microsoft.com/office/powerpoint/2010/main" val="3077326469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F9B4CA-7C81-40C8-97C0-A6ACF5E2170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163433-22A1-4508-9604-3782082AC332}"/>
              </a:ext>
            </a:extLst>
          </p:cNvPr>
          <p:cNvSpPr txBox="1"/>
          <p:nvPr/>
        </p:nvSpPr>
        <p:spPr>
          <a:xfrm>
            <a:off x="4281203" y="326620"/>
            <a:ext cx="37080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4800" dirty="0">
                <a:solidFill>
                  <a:schemeClr val="bg1"/>
                </a:solidFill>
                <a:latin typeface="Harlow Solid Italic" panose="04030604020F02020D02" pitchFamily="82" charset="0"/>
              </a:rPr>
              <a:t>About Values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3A5996-6AF8-445D-BC97-C8304D26654D}"/>
              </a:ext>
            </a:extLst>
          </p:cNvPr>
          <p:cNvSpPr txBox="1"/>
          <p:nvPr/>
        </p:nvSpPr>
        <p:spPr>
          <a:xfrm>
            <a:off x="3750606" y="1142228"/>
            <a:ext cx="4769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spc="600" dirty="0">
                <a:solidFill>
                  <a:schemeClr val="bg1"/>
                </a:solidFill>
              </a:rPr>
              <a:t>Creative Presentaiton Template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1DED4E9-BAF3-4FBC-A82C-962F46768907}"/>
              </a:ext>
            </a:extLst>
          </p:cNvPr>
          <p:cNvGrpSpPr/>
          <p:nvPr/>
        </p:nvGrpSpPr>
        <p:grpSpPr>
          <a:xfrm>
            <a:off x="553679" y="1948918"/>
            <a:ext cx="1324874" cy="1324871"/>
            <a:chOff x="3294491" y="1580318"/>
            <a:chExt cx="1491147" cy="1491145"/>
          </a:xfrm>
        </p:grpSpPr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id="{A25AA32C-5861-46CA-B91D-FD668301CE16}"/>
                </a:ext>
              </a:extLst>
            </p:cNvPr>
            <p:cNvSpPr/>
            <p:nvPr/>
          </p:nvSpPr>
          <p:spPr>
            <a:xfrm>
              <a:off x="3294491" y="1580318"/>
              <a:ext cx="1491147" cy="1491145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9C9B1E5-7977-4014-A630-8CABAADCC1B2}"/>
                </a:ext>
              </a:extLst>
            </p:cNvPr>
            <p:cNvSpPr txBox="1"/>
            <p:nvPr/>
          </p:nvSpPr>
          <p:spPr>
            <a:xfrm>
              <a:off x="3366767" y="2095058"/>
              <a:ext cx="1346593" cy="588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2800" dirty="0">
                  <a:solidFill>
                    <a:schemeClr val="bg1"/>
                  </a:solidFill>
                  <a:latin typeface="Montserrat Medium" panose="00000600000000000000" pitchFamily="50" charset="0"/>
                  <a:cs typeface="Poppins SemiBold" panose="00000700000000000000" pitchFamily="50" charset="0"/>
                </a:rPr>
                <a:t>01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CB19B0BE-F3EF-40A7-B384-095DB3128A4A}"/>
              </a:ext>
            </a:extLst>
          </p:cNvPr>
          <p:cNvSpPr/>
          <p:nvPr/>
        </p:nvSpPr>
        <p:spPr>
          <a:xfrm>
            <a:off x="2313268" y="2062887"/>
            <a:ext cx="3467314" cy="1058688"/>
          </a:xfrm>
          <a:prstGeom prst="rect">
            <a:avLst/>
          </a:prstGeom>
          <a:solidFill>
            <a:schemeClr val="accent1">
              <a:alpha val="82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7BC0CBC-EF50-4B47-B83C-80D2843EDEF2}"/>
              </a:ext>
            </a:extLst>
          </p:cNvPr>
          <p:cNvGrpSpPr/>
          <p:nvPr/>
        </p:nvGrpSpPr>
        <p:grpSpPr>
          <a:xfrm>
            <a:off x="553679" y="3731132"/>
            <a:ext cx="1324874" cy="1324871"/>
            <a:chOff x="3294491" y="1580318"/>
            <a:chExt cx="1491147" cy="1491145"/>
          </a:xfrm>
        </p:grpSpPr>
        <p:sp>
          <p:nvSpPr>
            <p:cNvPr id="20" name="Diamond 19">
              <a:extLst>
                <a:ext uri="{FF2B5EF4-FFF2-40B4-BE49-F238E27FC236}">
                  <a16:creationId xmlns:a16="http://schemas.microsoft.com/office/drawing/2014/main" id="{84952BD3-C115-4967-B0C0-6BACFC0F3895}"/>
                </a:ext>
              </a:extLst>
            </p:cNvPr>
            <p:cNvSpPr/>
            <p:nvPr/>
          </p:nvSpPr>
          <p:spPr>
            <a:xfrm>
              <a:off x="3294491" y="1580318"/>
              <a:ext cx="1491147" cy="1491145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0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08C241-007C-4356-A80F-5A30850139CD}"/>
                </a:ext>
              </a:extLst>
            </p:cNvPr>
            <p:cNvSpPr txBox="1"/>
            <p:nvPr/>
          </p:nvSpPr>
          <p:spPr>
            <a:xfrm>
              <a:off x="3366767" y="2095058"/>
              <a:ext cx="1346593" cy="588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2800" dirty="0">
                  <a:solidFill>
                    <a:schemeClr val="bg1"/>
                  </a:solidFill>
                  <a:latin typeface="Montserrat Medium" panose="00000600000000000000" pitchFamily="50" charset="0"/>
                  <a:cs typeface="Poppins SemiBold" panose="00000700000000000000" pitchFamily="50" charset="0"/>
                </a:rPr>
                <a:t>02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F7CD1B3-F4A9-4507-82A4-2A5B61146CEB}"/>
              </a:ext>
            </a:extLst>
          </p:cNvPr>
          <p:cNvSpPr/>
          <p:nvPr/>
        </p:nvSpPr>
        <p:spPr>
          <a:xfrm>
            <a:off x="2313268" y="3845101"/>
            <a:ext cx="3467314" cy="1058688"/>
          </a:xfrm>
          <a:prstGeom prst="rect">
            <a:avLst/>
          </a:prstGeom>
          <a:solidFill>
            <a:schemeClr val="accent1">
              <a:alpha val="82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46C91CF-60DC-42CC-862E-E9063431ADF7}"/>
              </a:ext>
            </a:extLst>
          </p:cNvPr>
          <p:cNvGrpSpPr/>
          <p:nvPr/>
        </p:nvGrpSpPr>
        <p:grpSpPr>
          <a:xfrm>
            <a:off x="6393595" y="1948918"/>
            <a:ext cx="1324874" cy="1324871"/>
            <a:chOff x="3294491" y="1580318"/>
            <a:chExt cx="1491147" cy="1491145"/>
          </a:xfrm>
        </p:grpSpPr>
        <p:sp>
          <p:nvSpPr>
            <p:cNvPr id="24" name="Diamond 23">
              <a:extLst>
                <a:ext uri="{FF2B5EF4-FFF2-40B4-BE49-F238E27FC236}">
                  <a16:creationId xmlns:a16="http://schemas.microsoft.com/office/drawing/2014/main" id="{167CABB6-1F0C-4667-897F-51580A27F521}"/>
                </a:ext>
              </a:extLst>
            </p:cNvPr>
            <p:cNvSpPr/>
            <p:nvPr/>
          </p:nvSpPr>
          <p:spPr>
            <a:xfrm>
              <a:off x="3294491" y="1580318"/>
              <a:ext cx="1491147" cy="1491145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0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3878175-3AA2-4DA0-ABC5-3D275A452C16}"/>
                </a:ext>
              </a:extLst>
            </p:cNvPr>
            <p:cNvSpPr txBox="1"/>
            <p:nvPr/>
          </p:nvSpPr>
          <p:spPr>
            <a:xfrm>
              <a:off x="3366767" y="2095058"/>
              <a:ext cx="1346593" cy="588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2800" dirty="0">
                  <a:solidFill>
                    <a:schemeClr val="bg1"/>
                  </a:solidFill>
                  <a:latin typeface="Montserrat Medium" panose="00000600000000000000" pitchFamily="50" charset="0"/>
                  <a:cs typeface="Poppins SemiBold" panose="00000700000000000000" pitchFamily="50" charset="0"/>
                </a:rPr>
                <a:t>03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B119B5A3-D7E5-43F6-920E-D6D25D87BE23}"/>
              </a:ext>
            </a:extLst>
          </p:cNvPr>
          <p:cNvSpPr/>
          <p:nvPr/>
        </p:nvSpPr>
        <p:spPr>
          <a:xfrm>
            <a:off x="8153184" y="2062887"/>
            <a:ext cx="3467314" cy="1058688"/>
          </a:xfrm>
          <a:prstGeom prst="rect">
            <a:avLst/>
          </a:prstGeom>
          <a:solidFill>
            <a:schemeClr val="accent1">
              <a:alpha val="82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8346623-8C96-4572-89F1-DEE8351157FA}"/>
              </a:ext>
            </a:extLst>
          </p:cNvPr>
          <p:cNvGrpSpPr/>
          <p:nvPr/>
        </p:nvGrpSpPr>
        <p:grpSpPr>
          <a:xfrm>
            <a:off x="6393595" y="3731132"/>
            <a:ext cx="1324874" cy="1324871"/>
            <a:chOff x="3294491" y="1580318"/>
            <a:chExt cx="1491147" cy="1491145"/>
          </a:xfrm>
        </p:grpSpPr>
        <p:sp>
          <p:nvSpPr>
            <p:cNvPr id="28" name="Diamond 27">
              <a:extLst>
                <a:ext uri="{FF2B5EF4-FFF2-40B4-BE49-F238E27FC236}">
                  <a16:creationId xmlns:a16="http://schemas.microsoft.com/office/drawing/2014/main" id="{3885BDCF-56A6-4C52-9C6F-9C90F710B226}"/>
                </a:ext>
              </a:extLst>
            </p:cNvPr>
            <p:cNvSpPr/>
            <p:nvPr/>
          </p:nvSpPr>
          <p:spPr>
            <a:xfrm>
              <a:off x="3294491" y="1580318"/>
              <a:ext cx="1491147" cy="1491145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00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FE2C8AE-7DAE-4245-8954-CE8E7E762204}"/>
                </a:ext>
              </a:extLst>
            </p:cNvPr>
            <p:cNvSpPr txBox="1"/>
            <p:nvPr/>
          </p:nvSpPr>
          <p:spPr>
            <a:xfrm>
              <a:off x="3366767" y="2095058"/>
              <a:ext cx="1346593" cy="588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2800" dirty="0">
                  <a:solidFill>
                    <a:schemeClr val="bg1"/>
                  </a:solidFill>
                  <a:latin typeface="Montserrat Medium" panose="00000600000000000000" pitchFamily="50" charset="0"/>
                  <a:cs typeface="Poppins SemiBold" panose="00000700000000000000" pitchFamily="50" charset="0"/>
                </a:rPr>
                <a:t>04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BBA391CC-2507-440D-BA05-EF909D361557}"/>
              </a:ext>
            </a:extLst>
          </p:cNvPr>
          <p:cNvSpPr/>
          <p:nvPr/>
        </p:nvSpPr>
        <p:spPr>
          <a:xfrm>
            <a:off x="8153184" y="3845101"/>
            <a:ext cx="3467314" cy="1058688"/>
          </a:xfrm>
          <a:prstGeom prst="rect">
            <a:avLst/>
          </a:prstGeom>
          <a:solidFill>
            <a:schemeClr val="accent1">
              <a:alpha val="82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</a:t>
            </a:r>
          </a:p>
        </p:txBody>
      </p:sp>
    </p:spTree>
    <p:extLst>
      <p:ext uri="{BB962C8B-B14F-4D97-AF65-F5344CB8AC3E}">
        <p14:creationId xmlns:p14="http://schemas.microsoft.com/office/powerpoint/2010/main" val="3646411769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9CD6CA-6E8E-4C0B-8442-4BF32EC9FB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A21D0BF-855E-4994-850D-C11CFC411445}"/>
              </a:ext>
            </a:extLst>
          </p:cNvPr>
          <p:cNvSpPr/>
          <p:nvPr/>
        </p:nvSpPr>
        <p:spPr>
          <a:xfrm>
            <a:off x="7328347" y="832337"/>
            <a:ext cx="1723292" cy="1723292"/>
          </a:xfrm>
          <a:prstGeom prst="ellipse">
            <a:avLst/>
          </a:prstGeom>
          <a:ln>
            <a:noFill/>
          </a:ln>
          <a:effectLst>
            <a:outerShdw blurRad="723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dirty="0">
                <a:latin typeface="Montserrat Light" panose="00000400000000000000" pitchFamily="50" charset="0"/>
              </a:rPr>
              <a:t>2019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6E1154C-8A13-43B8-BE94-7139AD2AADC9}"/>
              </a:ext>
            </a:extLst>
          </p:cNvPr>
          <p:cNvSpPr/>
          <p:nvPr/>
        </p:nvSpPr>
        <p:spPr>
          <a:xfrm>
            <a:off x="10234295" y="4102051"/>
            <a:ext cx="1723292" cy="1723292"/>
          </a:xfrm>
          <a:prstGeom prst="ellipse">
            <a:avLst/>
          </a:prstGeom>
          <a:ln>
            <a:noFill/>
          </a:ln>
          <a:effectLst>
            <a:outerShdw blurRad="723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dirty="0">
                <a:latin typeface="Montserrat Light" panose="00000400000000000000" pitchFamily="50" charset="0"/>
              </a:rPr>
              <a:t>2018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743A69-04A8-43E2-A22C-C2509E63E5D6}"/>
              </a:ext>
            </a:extLst>
          </p:cNvPr>
          <p:cNvSpPr txBox="1"/>
          <p:nvPr/>
        </p:nvSpPr>
        <p:spPr>
          <a:xfrm>
            <a:off x="796334" y="832337"/>
            <a:ext cx="41825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800" dirty="0">
                <a:latin typeface="Harlow Solid Italic" panose="04030604020F02020D02" pitchFamily="82" charset="0"/>
              </a:rPr>
              <a:t>About </a:t>
            </a:r>
            <a:r>
              <a:rPr lang="id-ID" sz="4800" dirty="0">
                <a:solidFill>
                  <a:schemeClr val="accent2"/>
                </a:solidFill>
                <a:latin typeface="Harlow Solid Italic" panose="04030604020F02020D02" pitchFamily="82" charset="0"/>
              </a:rPr>
              <a:t>Missions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FCE48F-B0BC-460A-BD5B-7481AB973999}"/>
              </a:ext>
            </a:extLst>
          </p:cNvPr>
          <p:cNvSpPr txBox="1"/>
          <p:nvPr/>
        </p:nvSpPr>
        <p:spPr>
          <a:xfrm>
            <a:off x="796334" y="1647945"/>
            <a:ext cx="3375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spc="600" dirty="0">
                <a:solidFill>
                  <a:schemeClr val="bg1">
                    <a:lumMod val="75000"/>
                  </a:schemeClr>
                </a:solidFill>
              </a:rPr>
              <a:t>Creative Presentaiton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8C38274-2047-4210-AC58-8DAEE5ACA3C7}"/>
              </a:ext>
            </a:extLst>
          </p:cNvPr>
          <p:cNvSpPr/>
          <p:nvPr/>
        </p:nvSpPr>
        <p:spPr>
          <a:xfrm>
            <a:off x="796334" y="3941170"/>
            <a:ext cx="1289692" cy="321763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blurRad="7493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>
                <a:solidFill>
                  <a:schemeClr val="bg1"/>
                </a:solidFill>
                <a:latin typeface="Montserrat Medium" panose="00000600000000000000" pitchFamily="50" charset="0"/>
              </a:rPr>
              <a:t>Download Here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C13DE2-54DC-4B81-BBD2-E9465807787B}"/>
              </a:ext>
            </a:extLst>
          </p:cNvPr>
          <p:cNvSpPr/>
          <p:nvPr/>
        </p:nvSpPr>
        <p:spPr>
          <a:xfrm>
            <a:off x="590111" y="2440943"/>
            <a:ext cx="2133438" cy="1102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BC558EF-C4A8-4CC0-9DA9-5D1EF0828201}"/>
              </a:ext>
            </a:extLst>
          </p:cNvPr>
          <p:cNvSpPr/>
          <p:nvPr/>
        </p:nvSpPr>
        <p:spPr>
          <a:xfrm>
            <a:off x="3142374" y="3941170"/>
            <a:ext cx="1289692" cy="321763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blurRad="7493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>
                <a:solidFill>
                  <a:schemeClr val="bg1"/>
                </a:solidFill>
                <a:latin typeface="Montserrat Medium" panose="00000600000000000000" pitchFamily="50" charset="0"/>
              </a:rPr>
              <a:t>Download Here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2EF2119-6E4A-4DEA-994F-9AEEE60E1595}"/>
              </a:ext>
            </a:extLst>
          </p:cNvPr>
          <p:cNvSpPr/>
          <p:nvPr/>
        </p:nvSpPr>
        <p:spPr>
          <a:xfrm>
            <a:off x="2936151" y="2440943"/>
            <a:ext cx="2133438" cy="1102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D7990DE-DB19-474A-B332-520A9B117C47}"/>
              </a:ext>
            </a:extLst>
          </p:cNvPr>
          <p:cNvSpPr/>
          <p:nvPr/>
        </p:nvSpPr>
        <p:spPr>
          <a:xfrm>
            <a:off x="796334" y="4855773"/>
            <a:ext cx="6113634" cy="110248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270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600" dirty="0">
                <a:latin typeface="Montserrat Light" panose="00000400000000000000" pitchFamily="50" charset="0"/>
              </a:rPr>
              <a:t>CREATIVE TEMPLATE!</a:t>
            </a:r>
          </a:p>
        </p:txBody>
      </p:sp>
    </p:spTree>
    <p:extLst>
      <p:ext uri="{BB962C8B-B14F-4D97-AF65-F5344CB8AC3E}">
        <p14:creationId xmlns:p14="http://schemas.microsoft.com/office/powerpoint/2010/main" val="2546427255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elay 1">
            <a:extLst>
              <a:ext uri="{FF2B5EF4-FFF2-40B4-BE49-F238E27FC236}">
                <a16:creationId xmlns:a16="http://schemas.microsoft.com/office/drawing/2014/main" id="{F4429CC0-A149-4F9E-B092-323AEB8C1268}"/>
              </a:ext>
            </a:extLst>
          </p:cNvPr>
          <p:cNvSpPr/>
          <p:nvPr/>
        </p:nvSpPr>
        <p:spPr>
          <a:xfrm rot="5400000">
            <a:off x="3505219" y="-773760"/>
            <a:ext cx="5181562" cy="12192000"/>
          </a:xfrm>
          <a:prstGeom prst="flowChartDelay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00D92FC-CE9F-4EED-A4AA-2DB4E55A1F0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530C87-0CFD-45F4-8184-086FC1F4A2AE}"/>
              </a:ext>
            </a:extLst>
          </p:cNvPr>
          <p:cNvSpPr txBox="1"/>
          <p:nvPr/>
        </p:nvSpPr>
        <p:spPr>
          <a:xfrm>
            <a:off x="4458336" y="326620"/>
            <a:ext cx="33538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4800" dirty="0">
                <a:solidFill>
                  <a:schemeClr val="bg1"/>
                </a:solidFill>
                <a:latin typeface="Harlow Solid Italic" panose="04030604020F02020D02" pitchFamily="82" charset="0"/>
              </a:rPr>
              <a:t>About</a:t>
            </a:r>
            <a:r>
              <a:rPr lang="id-ID" sz="4800" dirty="0">
                <a:latin typeface="Harlow Solid Italic" panose="04030604020F02020D02" pitchFamily="82" charset="0"/>
              </a:rPr>
              <a:t> </a:t>
            </a:r>
            <a:r>
              <a:rPr lang="id-ID" sz="4800" dirty="0">
                <a:solidFill>
                  <a:schemeClr val="accent2"/>
                </a:solidFill>
                <a:latin typeface="Harlow Solid Italic" panose="04030604020F02020D02" pitchFamily="82" charset="0"/>
              </a:rPr>
              <a:t>Story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304543-0973-4201-879F-DCBF024C4F68}"/>
              </a:ext>
            </a:extLst>
          </p:cNvPr>
          <p:cNvSpPr txBox="1"/>
          <p:nvPr/>
        </p:nvSpPr>
        <p:spPr>
          <a:xfrm>
            <a:off x="3750606" y="1142228"/>
            <a:ext cx="4769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spc="600" dirty="0">
                <a:solidFill>
                  <a:schemeClr val="bg1">
                    <a:lumMod val="75000"/>
                  </a:schemeClr>
                </a:solidFill>
              </a:rPr>
              <a:t>Creative Presentaiton Template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3BEAB8-7EE3-46F3-B0B1-C8A331333CE0}"/>
              </a:ext>
            </a:extLst>
          </p:cNvPr>
          <p:cNvSpPr/>
          <p:nvPr/>
        </p:nvSpPr>
        <p:spPr>
          <a:xfrm>
            <a:off x="2509123" y="3638549"/>
            <a:ext cx="71737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sz="2800" dirty="0">
                <a:solidFill>
                  <a:schemeClr val="bg1"/>
                </a:solidFill>
                <a:latin typeface="Montserrat Light" panose="00000400000000000000" pitchFamily="50" charset="0"/>
              </a:rPr>
              <a:t>MULTIPURPOSE CREATIVE TEMPLATE!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BCF1FB-3E25-4684-8B24-567A3B63D587}"/>
              </a:ext>
            </a:extLst>
          </p:cNvPr>
          <p:cNvSpPr/>
          <p:nvPr/>
        </p:nvSpPr>
        <p:spPr>
          <a:xfrm>
            <a:off x="5462653" y="1805477"/>
            <a:ext cx="1266693" cy="377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sz="23900" dirty="0">
                <a:solidFill>
                  <a:schemeClr val="bg1"/>
                </a:solidFill>
                <a:latin typeface="Montserrat Light" panose="00000400000000000000" pitchFamily="50" charset="0"/>
              </a:rPr>
              <a:t>“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0E9CA70-315F-4E7B-BE39-8D8108CBEFB7}"/>
              </a:ext>
            </a:extLst>
          </p:cNvPr>
          <p:cNvGrpSpPr/>
          <p:nvPr/>
        </p:nvGrpSpPr>
        <p:grpSpPr>
          <a:xfrm>
            <a:off x="1354878" y="5462917"/>
            <a:ext cx="9482243" cy="843949"/>
            <a:chOff x="1250938" y="5575334"/>
            <a:chExt cx="9482243" cy="84394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80AB480-B991-463F-B7D5-9AA8E1C51532}"/>
                </a:ext>
              </a:extLst>
            </p:cNvPr>
            <p:cNvSpPr/>
            <p:nvPr/>
          </p:nvSpPr>
          <p:spPr>
            <a:xfrm>
              <a:off x="1250938" y="5575334"/>
              <a:ext cx="4645749" cy="8439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 wonderful serenity has taken possession of my entire soul, like these sweet serenity has taken possession of my entire soul, like these 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03E1D19-592F-4DE7-B905-9932CEDFA22D}"/>
                </a:ext>
              </a:extLst>
            </p:cNvPr>
            <p:cNvSpPr/>
            <p:nvPr/>
          </p:nvSpPr>
          <p:spPr>
            <a:xfrm>
              <a:off x="6087432" y="5575334"/>
              <a:ext cx="4645749" cy="8439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 wonderful serenity has taken possession of my entire soul, like these sweet serenity has taken possession of my entire soul, like these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2894897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Custom 7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2D461"/>
      </a:accent1>
      <a:accent2>
        <a:srgbClr val="9FDA33"/>
      </a:accent2>
      <a:accent3>
        <a:srgbClr val="00CC66"/>
      </a:accent3>
      <a:accent4>
        <a:srgbClr val="00B050"/>
      </a:accent4>
      <a:accent5>
        <a:srgbClr val="008A3E"/>
      </a:accent5>
      <a:accent6>
        <a:srgbClr val="00B05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2010</TotalTime>
  <Words>1600</Words>
  <Application>Microsoft Office PowerPoint</Application>
  <PresentationFormat>Widescreen</PresentationFormat>
  <Paragraphs>238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Calibri Light</vt:lpstr>
      <vt:lpstr>Harlow Solid Italic</vt:lpstr>
      <vt:lpstr>Montserrat Light</vt:lpstr>
      <vt:lpstr>Montserrat Medium</vt:lpstr>
      <vt:lpstr>Segoe UI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Vunira</dc:creator>
  <cp:lastModifiedBy>HP</cp:lastModifiedBy>
  <cp:revision>49</cp:revision>
  <dcterms:created xsi:type="dcterms:W3CDTF">2019-07-29T10:30:07Z</dcterms:created>
  <dcterms:modified xsi:type="dcterms:W3CDTF">2019-08-07T12:59:42Z</dcterms:modified>
</cp:coreProperties>
</file>