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0" r:id="rId2"/>
    <p:sldId id="259" r:id="rId3"/>
    <p:sldId id="258" r:id="rId4"/>
    <p:sldId id="257" r:id="rId5"/>
    <p:sldId id="261" r:id="rId6"/>
    <p:sldId id="262" r:id="rId7"/>
    <p:sldId id="263" r:id="rId8"/>
    <p:sldId id="264" r:id="rId9"/>
    <p:sldId id="269"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4" autoAdjust="0"/>
    <p:restoredTop sz="94660"/>
  </p:normalViewPr>
  <p:slideViewPr>
    <p:cSldViewPr snapToGrid="0" showGuides="1">
      <p:cViewPr>
        <p:scale>
          <a:sx n="50" d="100"/>
          <a:sy n="50" d="100"/>
        </p:scale>
        <p:origin x="606" y="276"/>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517-4562-AB16-F14F9E882FA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517-4562-AB16-F14F9E882FA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517-4562-AB16-F14F9E882FA6}"/>
            </c:ext>
          </c:extLst>
        </c:ser>
        <c:dLbls>
          <c:showLegendKey val="0"/>
          <c:showVal val="0"/>
          <c:showCatName val="0"/>
          <c:showSerName val="0"/>
          <c:showPercent val="0"/>
          <c:showBubbleSize val="0"/>
        </c:dLbls>
        <c:gapWidth val="150"/>
        <c:overlap val="100"/>
        <c:axId val="1844223407"/>
        <c:axId val="1965409071"/>
      </c:barChart>
      <c:catAx>
        <c:axId val="1844223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mn-lt"/>
                <a:ea typeface="+mn-ea"/>
                <a:cs typeface="+mn-cs"/>
              </a:defRPr>
            </a:pPr>
            <a:endParaRPr lang="en-US"/>
          </a:p>
        </c:txPr>
        <c:crossAx val="1965409071"/>
        <c:crosses val="autoZero"/>
        <c:auto val="1"/>
        <c:lblAlgn val="ctr"/>
        <c:lblOffset val="100"/>
        <c:noMultiLvlLbl val="0"/>
      </c:catAx>
      <c:valAx>
        <c:axId val="1965409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85000"/>
                    <a:lumOff val="15000"/>
                  </a:schemeClr>
                </a:solidFill>
                <a:latin typeface="+mn-lt"/>
                <a:ea typeface="+mn-ea"/>
                <a:cs typeface="+mn-cs"/>
              </a:defRPr>
            </a:pPr>
            <a:endParaRPr lang="en-US"/>
          </a:p>
        </c:txPr>
        <c:crossAx val="184422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85000"/>
              <a:lumOff val="15000"/>
            </a:schemeClr>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Category 1</cx:pt>
          <cx:pt idx="1">Category 3</cx:pt>
          <cx:pt idx="2">Category 1</cx:pt>
          <cx:pt idx="3">Category 2</cx:pt>
          <cx:pt idx="4">Category 4</cx:pt>
          <cx:pt idx="5">Category 1</cx:pt>
          <cx:pt idx="6">Category 4</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Sheet1!$B$2:$B$51</cx:f>
        <cx:lvl ptCount="50"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F266C548-4B77-493F-8786-272CD39EF92E}">
          <cx:tx>
            <cx:txData>
              <cx:f>Sheet1!$B$1</cx:f>
              <cx:v>Series1</cx:v>
            </cx:txData>
          </cx:tx>
          <cx:dataId val="0"/>
          <cx:layoutPr>
            <cx:aggregation/>
          </cx:layoutPr>
          <cx:axisId val="1"/>
        </cx:series>
        <cx:series layoutId="paretoLine" ownerIdx="0" uniqueId="{A16DCD13-24BA-49BB-B20D-E90E8272ABB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95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09B5CE7-54EE-44B0-A2EF-D6F9E761DC41}"/>
              </a:ext>
            </a:extLst>
          </p:cNvPr>
          <p:cNvSpPr>
            <a:spLocks noGrp="1"/>
          </p:cNvSpPr>
          <p:nvPr>
            <p:ph type="pic" sz="quarter" idx="10"/>
          </p:nvPr>
        </p:nvSpPr>
        <p:spPr>
          <a:xfrm>
            <a:off x="4248150" y="0"/>
            <a:ext cx="4133850" cy="6858000"/>
          </a:xfrm>
          <a:custGeom>
            <a:avLst/>
            <a:gdLst>
              <a:gd name="connsiteX0" fmla="*/ 0 w 4133850"/>
              <a:gd name="connsiteY0" fmla="*/ 0 h 6858000"/>
              <a:gd name="connsiteX1" fmla="*/ 4133850 w 4133850"/>
              <a:gd name="connsiteY1" fmla="*/ 0 h 6858000"/>
              <a:gd name="connsiteX2" fmla="*/ 4133850 w 4133850"/>
              <a:gd name="connsiteY2" fmla="*/ 6858000 h 6858000"/>
              <a:gd name="connsiteX3" fmla="*/ 0 w 4133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33850" h="6858000">
                <a:moveTo>
                  <a:pt x="0" y="0"/>
                </a:moveTo>
                <a:lnTo>
                  <a:pt x="4133850" y="0"/>
                </a:lnTo>
                <a:lnTo>
                  <a:pt x="4133850" y="6858000"/>
                </a:lnTo>
                <a:lnTo>
                  <a:pt x="0" y="6858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178526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7A75041-6922-467B-9DD7-D7A7F4F9D400}"/>
              </a:ext>
            </a:extLst>
          </p:cNvPr>
          <p:cNvSpPr>
            <a:spLocks noGrp="1"/>
          </p:cNvSpPr>
          <p:nvPr>
            <p:ph type="pic" sz="quarter" idx="10"/>
          </p:nvPr>
        </p:nvSpPr>
        <p:spPr>
          <a:xfrm>
            <a:off x="7812507" y="497306"/>
            <a:ext cx="3866147" cy="5863388"/>
          </a:xfrm>
          <a:custGeom>
            <a:avLst/>
            <a:gdLst>
              <a:gd name="connsiteX0" fmla="*/ 0 w 3866147"/>
              <a:gd name="connsiteY0" fmla="*/ 0 h 5863388"/>
              <a:gd name="connsiteX1" fmla="*/ 3866147 w 3866147"/>
              <a:gd name="connsiteY1" fmla="*/ 0 h 5863388"/>
              <a:gd name="connsiteX2" fmla="*/ 3866147 w 3866147"/>
              <a:gd name="connsiteY2" fmla="*/ 5863388 h 5863388"/>
              <a:gd name="connsiteX3" fmla="*/ 0 w 3866147"/>
              <a:gd name="connsiteY3" fmla="*/ 5863388 h 5863388"/>
            </a:gdLst>
            <a:ahLst/>
            <a:cxnLst>
              <a:cxn ang="0">
                <a:pos x="connsiteX0" y="connsiteY0"/>
              </a:cxn>
              <a:cxn ang="0">
                <a:pos x="connsiteX1" y="connsiteY1"/>
              </a:cxn>
              <a:cxn ang="0">
                <a:pos x="connsiteX2" y="connsiteY2"/>
              </a:cxn>
              <a:cxn ang="0">
                <a:pos x="connsiteX3" y="connsiteY3"/>
              </a:cxn>
            </a:cxnLst>
            <a:rect l="l" t="t" r="r" b="b"/>
            <a:pathLst>
              <a:path w="3866147" h="5863388">
                <a:moveTo>
                  <a:pt x="0" y="0"/>
                </a:moveTo>
                <a:lnTo>
                  <a:pt x="3866147" y="0"/>
                </a:lnTo>
                <a:lnTo>
                  <a:pt x="3866147" y="5863388"/>
                </a:lnTo>
                <a:lnTo>
                  <a:pt x="0" y="5863388"/>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133143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B8078F8-B86A-4ADC-A5C2-904F327F00DA}"/>
              </a:ext>
            </a:extLst>
          </p:cNvPr>
          <p:cNvSpPr>
            <a:spLocks noGrp="1"/>
          </p:cNvSpPr>
          <p:nvPr>
            <p:ph type="pic" sz="quarter" idx="10"/>
          </p:nvPr>
        </p:nvSpPr>
        <p:spPr>
          <a:xfrm>
            <a:off x="1138990" y="834189"/>
            <a:ext cx="3657600" cy="4058653"/>
          </a:xfrm>
          <a:custGeom>
            <a:avLst/>
            <a:gdLst>
              <a:gd name="connsiteX0" fmla="*/ 0 w 3657600"/>
              <a:gd name="connsiteY0" fmla="*/ 0 h 4058653"/>
              <a:gd name="connsiteX1" fmla="*/ 3657600 w 3657600"/>
              <a:gd name="connsiteY1" fmla="*/ 0 h 4058653"/>
              <a:gd name="connsiteX2" fmla="*/ 3657600 w 3657600"/>
              <a:gd name="connsiteY2" fmla="*/ 4058653 h 4058653"/>
              <a:gd name="connsiteX3" fmla="*/ 0 w 3657600"/>
              <a:gd name="connsiteY3" fmla="*/ 4058653 h 4058653"/>
            </a:gdLst>
            <a:ahLst/>
            <a:cxnLst>
              <a:cxn ang="0">
                <a:pos x="connsiteX0" y="connsiteY0"/>
              </a:cxn>
              <a:cxn ang="0">
                <a:pos x="connsiteX1" y="connsiteY1"/>
              </a:cxn>
              <a:cxn ang="0">
                <a:pos x="connsiteX2" y="connsiteY2"/>
              </a:cxn>
              <a:cxn ang="0">
                <a:pos x="connsiteX3" y="connsiteY3"/>
              </a:cxn>
            </a:cxnLst>
            <a:rect l="l" t="t" r="r" b="b"/>
            <a:pathLst>
              <a:path w="3657600" h="4058653">
                <a:moveTo>
                  <a:pt x="0" y="0"/>
                </a:moveTo>
                <a:lnTo>
                  <a:pt x="3657600" y="0"/>
                </a:lnTo>
                <a:lnTo>
                  <a:pt x="3657600" y="4058653"/>
                </a:lnTo>
                <a:lnTo>
                  <a:pt x="0" y="4058653"/>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Freeform: Shape 10">
            <a:extLst>
              <a:ext uri="{FF2B5EF4-FFF2-40B4-BE49-F238E27FC236}">
                <a16:creationId xmlns:a16="http://schemas.microsoft.com/office/drawing/2014/main" id="{7E812DCD-8450-435D-856E-B7D1ACBA35BA}"/>
              </a:ext>
            </a:extLst>
          </p:cNvPr>
          <p:cNvSpPr>
            <a:spLocks noGrp="1"/>
          </p:cNvSpPr>
          <p:nvPr>
            <p:ph type="pic" sz="quarter" idx="11"/>
          </p:nvPr>
        </p:nvSpPr>
        <p:spPr>
          <a:xfrm>
            <a:off x="5325979" y="834189"/>
            <a:ext cx="2470484" cy="1876927"/>
          </a:xfrm>
          <a:custGeom>
            <a:avLst/>
            <a:gdLst>
              <a:gd name="connsiteX0" fmla="*/ 0 w 2470484"/>
              <a:gd name="connsiteY0" fmla="*/ 0 h 1876927"/>
              <a:gd name="connsiteX1" fmla="*/ 2470484 w 2470484"/>
              <a:gd name="connsiteY1" fmla="*/ 0 h 1876927"/>
              <a:gd name="connsiteX2" fmla="*/ 2470484 w 2470484"/>
              <a:gd name="connsiteY2" fmla="*/ 1876927 h 1876927"/>
              <a:gd name="connsiteX3" fmla="*/ 0 w 2470484"/>
              <a:gd name="connsiteY3" fmla="*/ 1876927 h 1876927"/>
            </a:gdLst>
            <a:ahLst/>
            <a:cxnLst>
              <a:cxn ang="0">
                <a:pos x="connsiteX0" y="connsiteY0"/>
              </a:cxn>
              <a:cxn ang="0">
                <a:pos x="connsiteX1" y="connsiteY1"/>
              </a:cxn>
              <a:cxn ang="0">
                <a:pos x="connsiteX2" y="connsiteY2"/>
              </a:cxn>
              <a:cxn ang="0">
                <a:pos x="connsiteX3" y="connsiteY3"/>
              </a:cxn>
            </a:cxnLst>
            <a:rect l="l" t="t" r="r" b="b"/>
            <a:pathLst>
              <a:path w="2470484" h="1876927">
                <a:moveTo>
                  <a:pt x="0" y="0"/>
                </a:moveTo>
                <a:lnTo>
                  <a:pt x="2470484" y="0"/>
                </a:lnTo>
                <a:lnTo>
                  <a:pt x="2470484" y="1876927"/>
                </a:lnTo>
                <a:lnTo>
                  <a:pt x="0" y="1876927"/>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2" name="Freeform: Shape 11">
            <a:extLst>
              <a:ext uri="{FF2B5EF4-FFF2-40B4-BE49-F238E27FC236}">
                <a16:creationId xmlns:a16="http://schemas.microsoft.com/office/drawing/2014/main" id="{7B4D8D91-7B58-41A1-86A6-2E476767B7F4}"/>
              </a:ext>
            </a:extLst>
          </p:cNvPr>
          <p:cNvSpPr>
            <a:spLocks noGrp="1"/>
          </p:cNvSpPr>
          <p:nvPr>
            <p:ph type="pic" sz="quarter" idx="12"/>
          </p:nvPr>
        </p:nvSpPr>
        <p:spPr>
          <a:xfrm>
            <a:off x="8325852" y="834189"/>
            <a:ext cx="2470484" cy="1876927"/>
          </a:xfrm>
          <a:custGeom>
            <a:avLst/>
            <a:gdLst>
              <a:gd name="connsiteX0" fmla="*/ 0 w 2470484"/>
              <a:gd name="connsiteY0" fmla="*/ 0 h 1876927"/>
              <a:gd name="connsiteX1" fmla="*/ 2470484 w 2470484"/>
              <a:gd name="connsiteY1" fmla="*/ 0 h 1876927"/>
              <a:gd name="connsiteX2" fmla="*/ 2470484 w 2470484"/>
              <a:gd name="connsiteY2" fmla="*/ 1876927 h 1876927"/>
              <a:gd name="connsiteX3" fmla="*/ 0 w 2470484"/>
              <a:gd name="connsiteY3" fmla="*/ 1876927 h 1876927"/>
            </a:gdLst>
            <a:ahLst/>
            <a:cxnLst>
              <a:cxn ang="0">
                <a:pos x="connsiteX0" y="connsiteY0"/>
              </a:cxn>
              <a:cxn ang="0">
                <a:pos x="connsiteX1" y="connsiteY1"/>
              </a:cxn>
              <a:cxn ang="0">
                <a:pos x="connsiteX2" y="connsiteY2"/>
              </a:cxn>
              <a:cxn ang="0">
                <a:pos x="connsiteX3" y="connsiteY3"/>
              </a:cxn>
            </a:cxnLst>
            <a:rect l="l" t="t" r="r" b="b"/>
            <a:pathLst>
              <a:path w="2470484" h="1876927">
                <a:moveTo>
                  <a:pt x="0" y="0"/>
                </a:moveTo>
                <a:lnTo>
                  <a:pt x="2470484" y="0"/>
                </a:lnTo>
                <a:lnTo>
                  <a:pt x="2470484" y="1876927"/>
                </a:lnTo>
                <a:lnTo>
                  <a:pt x="0" y="1876927"/>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893463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CE15A6B-98D1-4E87-8CCB-9D7E50A1C435}"/>
              </a:ext>
            </a:extLst>
          </p:cNvPr>
          <p:cNvSpPr>
            <a:spLocks noGrp="1"/>
          </p:cNvSpPr>
          <p:nvPr>
            <p:ph type="pic" sz="quarter" idx="10"/>
          </p:nvPr>
        </p:nvSpPr>
        <p:spPr>
          <a:xfrm>
            <a:off x="2855494" y="4137106"/>
            <a:ext cx="9336506" cy="2720894"/>
          </a:xfrm>
          <a:custGeom>
            <a:avLst/>
            <a:gdLst>
              <a:gd name="connsiteX0" fmla="*/ 0 w 9336506"/>
              <a:gd name="connsiteY0" fmla="*/ 0 h 2720894"/>
              <a:gd name="connsiteX1" fmla="*/ 9336506 w 9336506"/>
              <a:gd name="connsiteY1" fmla="*/ 0 h 2720894"/>
              <a:gd name="connsiteX2" fmla="*/ 9336506 w 9336506"/>
              <a:gd name="connsiteY2" fmla="*/ 2720894 h 2720894"/>
              <a:gd name="connsiteX3" fmla="*/ 0 w 9336506"/>
              <a:gd name="connsiteY3" fmla="*/ 2720894 h 2720894"/>
            </a:gdLst>
            <a:ahLst/>
            <a:cxnLst>
              <a:cxn ang="0">
                <a:pos x="connsiteX0" y="connsiteY0"/>
              </a:cxn>
              <a:cxn ang="0">
                <a:pos x="connsiteX1" y="connsiteY1"/>
              </a:cxn>
              <a:cxn ang="0">
                <a:pos x="connsiteX2" y="connsiteY2"/>
              </a:cxn>
              <a:cxn ang="0">
                <a:pos x="connsiteX3" y="connsiteY3"/>
              </a:cxn>
            </a:cxnLst>
            <a:rect l="l" t="t" r="r" b="b"/>
            <a:pathLst>
              <a:path w="9336506" h="2720894">
                <a:moveTo>
                  <a:pt x="0" y="0"/>
                </a:moveTo>
                <a:lnTo>
                  <a:pt x="9336506" y="0"/>
                </a:lnTo>
                <a:lnTo>
                  <a:pt x="9336506" y="2720894"/>
                </a:lnTo>
                <a:lnTo>
                  <a:pt x="0" y="272089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20" name="Freeform: Shape 19">
            <a:extLst>
              <a:ext uri="{FF2B5EF4-FFF2-40B4-BE49-F238E27FC236}">
                <a16:creationId xmlns:a16="http://schemas.microsoft.com/office/drawing/2014/main" id="{BFAA6FDB-D0D4-4AB0-B613-E5B7FBF89C8C}"/>
              </a:ext>
            </a:extLst>
          </p:cNvPr>
          <p:cNvSpPr>
            <a:spLocks noGrp="1"/>
          </p:cNvSpPr>
          <p:nvPr>
            <p:ph type="pic" sz="quarter" idx="11"/>
          </p:nvPr>
        </p:nvSpPr>
        <p:spPr>
          <a:xfrm>
            <a:off x="4802954" y="5334341"/>
            <a:ext cx="1840091" cy="1187116"/>
          </a:xfrm>
          <a:custGeom>
            <a:avLst/>
            <a:gdLst>
              <a:gd name="connsiteX0" fmla="*/ 0 w 1840091"/>
              <a:gd name="connsiteY0" fmla="*/ 0 h 1187116"/>
              <a:gd name="connsiteX1" fmla="*/ 1840091 w 1840091"/>
              <a:gd name="connsiteY1" fmla="*/ 0 h 1187116"/>
              <a:gd name="connsiteX2" fmla="*/ 1840091 w 1840091"/>
              <a:gd name="connsiteY2" fmla="*/ 1187116 h 1187116"/>
              <a:gd name="connsiteX3" fmla="*/ 0 w 1840091"/>
              <a:gd name="connsiteY3" fmla="*/ 1187116 h 1187116"/>
            </a:gdLst>
            <a:ahLst/>
            <a:cxnLst>
              <a:cxn ang="0">
                <a:pos x="connsiteX0" y="connsiteY0"/>
              </a:cxn>
              <a:cxn ang="0">
                <a:pos x="connsiteX1" y="connsiteY1"/>
              </a:cxn>
              <a:cxn ang="0">
                <a:pos x="connsiteX2" y="connsiteY2"/>
              </a:cxn>
              <a:cxn ang="0">
                <a:pos x="connsiteX3" y="connsiteY3"/>
              </a:cxn>
            </a:cxnLst>
            <a:rect l="l" t="t" r="r" b="b"/>
            <a:pathLst>
              <a:path w="1840091" h="1187116">
                <a:moveTo>
                  <a:pt x="0" y="0"/>
                </a:moveTo>
                <a:lnTo>
                  <a:pt x="1840091" y="0"/>
                </a:lnTo>
                <a:lnTo>
                  <a:pt x="1840091" y="1187116"/>
                </a:lnTo>
                <a:lnTo>
                  <a:pt x="0" y="1187116"/>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9" name="Freeform: Shape 18">
            <a:extLst>
              <a:ext uri="{FF2B5EF4-FFF2-40B4-BE49-F238E27FC236}">
                <a16:creationId xmlns:a16="http://schemas.microsoft.com/office/drawing/2014/main" id="{839D0D1E-A300-490B-9ED4-40CF260FCD47}"/>
              </a:ext>
            </a:extLst>
          </p:cNvPr>
          <p:cNvSpPr>
            <a:spLocks noGrp="1"/>
          </p:cNvSpPr>
          <p:nvPr>
            <p:ph type="pic" sz="quarter" idx="12"/>
          </p:nvPr>
        </p:nvSpPr>
        <p:spPr>
          <a:xfrm>
            <a:off x="6999188" y="5334341"/>
            <a:ext cx="1840091" cy="1187116"/>
          </a:xfrm>
          <a:custGeom>
            <a:avLst/>
            <a:gdLst>
              <a:gd name="connsiteX0" fmla="*/ 0 w 1840091"/>
              <a:gd name="connsiteY0" fmla="*/ 0 h 1187116"/>
              <a:gd name="connsiteX1" fmla="*/ 1840091 w 1840091"/>
              <a:gd name="connsiteY1" fmla="*/ 0 h 1187116"/>
              <a:gd name="connsiteX2" fmla="*/ 1840091 w 1840091"/>
              <a:gd name="connsiteY2" fmla="*/ 1187116 h 1187116"/>
              <a:gd name="connsiteX3" fmla="*/ 0 w 1840091"/>
              <a:gd name="connsiteY3" fmla="*/ 1187116 h 1187116"/>
            </a:gdLst>
            <a:ahLst/>
            <a:cxnLst>
              <a:cxn ang="0">
                <a:pos x="connsiteX0" y="connsiteY0"/>
              </a:cxn>
              <a:cxn ang="0">
                <a:pos x="connsiteX1" y="connsiteY1"/>
              </a:cxn>
              <a:cxn ang="0">
                <a:pos x="connsiteX2" y="connsiteY2"/>
              </a:cxn>
              <a:cxn ang="0">
                <a:pos x="connsiteX3" y="connsiteY3"/>
              </a:cxn>
            </a:cxnLst>
            <a:rect l="l" t="t" r="r" b="b"/>
            <a:pathLst>
              <a:path w="1840091" h="1187116">
                <a:moveTo>
                  <a:pt x="0" y="0"/>
                </a:moveTo>
                <a:lnTo>
                  <a:pt x="1840091" y="0"/>
                </a:lnTo>
                <a:lnTo>
                  <a:pt x="1840091" y="1187116"/>
                </a:lnTo>
                <a:lnTo>
                  <a:pt x="0" y="1187116"/>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8" name="Freeform: Shape 17">
            <a:extLst>
              <a:ext uri="{FF2B5EF4-FFF2-40B4-BE49-F238E27FC236}">
                <a16:creationId xmlns:a16="http://schemas.microsoft.com/office/drawing/2014/main" id="{492A38AD-EAE1-4761-96BD-22C020530141}"/>
              </a:ext>
            </a:extLst>
          </p:cNvPr>
          <p:cNvSpPr>
            <a:spLocks noGrp="1"/>
          </p:cNvSpPr>
          <p:nvPr>
            <p:ph type="pic" sz="quarter" idx="13"/>
          </p:nvPr>
        </p:nvSpPr>
        <p:spPr>
          <a:xfrm>
            <a:off x="9195423" y="5334341"/>
            <a:ext cx="1840091" cy="1187116"/>
          </a:xfrm>
          <a:custGeom>
            <a:avLst/>
            <a:gdLst>
              <a:gd name="connsiteX0" fmla="*/ 0 w 1840091"/>
              <a:gd name="connsiteY0" fmla="*/ 0 h 1187116"/>
              <a:gd name="connsiteX1" fmla="*/ 1840091 w 1840091"/>
              <a:gd name="connsiteY1" fmla="*/ 0 h 1187116"/>
              <a:gd name="connsiteX2" fmla="*/ 1840091 w 1840091"/>
              <a:gd name="connsiteY2" fmla="*/ 1187116 h 1187116"/>
              <a:gd name="connsiteX3" fmla="*/ 0 w 1840091"/>
              <a:gd name="connsiteY3" fmla="*/ 1187116 h 1187116"/>
            </a:gdLst>
            <a:ahLst/>
            <a:cxnLst>
              <a:cxn ang="0">
                <a:pos x="connsiteX0" y="connsiteY0"/>
              </a:cxn>
              <a:cxn ang="0">
                <a:pos x="connsiteX1" y="connsiteY1"/>
              </a:cxn>
              <a:cxn ang="0">
                <a:pos x="connsiteX2" y="connsiteY2"/>
              </a:cxn>
              <a:cxn ang="0">
                <a:pos x="connsiteX3" y="connsiteY3"/>
              </a:cxn>
            </a:cxnLst>
            <a:rect l="l" t="t" r="r" b="b"/>
            <a:pathLst>
              <a:path w="1840091" h="1187116">
                <a:moveTo>
                  <a:pt x="0" y="0"/>
                </a:moveTo>
                <a:lnTo>
                  <a:pt x="1840091" y="0"/>
                </a:lnTo>
                <a:lnTo>
                  <a:pt x="1840091" y="1187116"/>
                </a:lnTo>
                <a:lnTo>
                  <a:pt x="0" y="1187116"/>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7" name="Freeform: Shape 16">
            <a:extLst>
              <a:ext uri="{FF2B5EF4-FFF2-40B4-BE49-F238E27FC236}">
                <a16:creationId xmlns:a16="http://schemas.microsoft.com/office/drawing/2014/main" id="{E7A83877-E9A0-4EE0-86B6-39C3C2C74359}"/>
              </a:ext>
            </a:extLst>
          </p:cNvPr>
          <p:cNvSpPr>
            <a:spLocks noGrp="1"/>
          </p:cNvSpPr>
          <p:nvPr>
            <p:ph type="pic" sz="quarter" idx="14"/>
          </p:nvPr>
        </p:nvSpPr>
        <p:spPr>
          <a:xfrm>
            <a:off x="11391657" y="5334341"/>
            <a:ext cx="784303" cy="1187116"/>
          </a:xfrm>
          <a:custGeom>
            <a:avLst/>
            <a:gdLst>
              <a:gd name="connsiteX0" fmla="*/ 0 w 784303"/>
              <a:gd name="connsiteY0" fmla="*/ 0 h 1187116"/>
              <a:gd name="connsiteX1" fmla="*/ 784303 w 784303"/>
              <a:gd name="connsiteY1" fmla="*/ 0 h 1187116"/>
              <a:gd name="connsiteX2" fmla="*/ 784303 w 784303"/>
              <a:gd name="connsiteY2" fmla="*/ 1187116 h 1187116"/>
              <a:gd name="connsiteX3" fmla="*/ 0 w 784303"/>
              <a:gd name="connsiteY3" fmla="*/ 1187116 h 1187116"/>
            </a:gdLst>
            <a:ahLst/>
            <a:cxnLst>
              <a:cxn ang="0">
                <a:pos x="connsiteX0" y="connsiteY0"/>
              </a:cxn>
              <a:cxn ang="0">
                <a:pos x="connsiteX1" y="connsiteY1"/>
              </a:cxn>
              <a:cxn ang="0">
                <a:pos x="connsiteX2" y="connsiteY2"/>
              </a:cxn>
              <a:cxn ang="0">
                <a:pos x="connsiteX3" y="connsiteY3"/>
              </a:cxn>
            </a:cxnLst>
            <a:rect l="l" t="t" r="r" b="b"/>
            <a:pathLst>
              <a:path w="784303" h="1187116">
                <a:moveTo>
                  <a:pt x="0" y="0"/>
                </a:moveTo>
                <a:lnTo>
                  <a:pt x="784303" y="0"/>
                </a:lnTo>
                <a:lnTo>
                  <a:pt x="784303" y="1187116"/>
                </a:lnTo>
                <a:lnTo>
                  <a:pt x="0" y="1187116"/>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66313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8751457-3D22-482F-A14D-10CFF151C9E6}"/>
              </a:ext>
            </a:extLst>
          </p:cNvPr>
          <p:cNvSpPr>
            <a:spLocks noGrp="1"/>
          </p:cNvSpPr>
          <p:nvPr>
            <p:ph type="pic" sz="quarter" idx="10"/>
          </p:nvPr>
        </p:nvSpPr>
        <p:spPr>
          <a:xfrm>
            <a:off x="8277226" y="0"/>
            <a:ext cx="3914775" cy="6858000"/>
          </a:xfrm>
          <a:custGeom>
            <a:avLst/>
            <a:gdLst>
              <a:gd name="connsiteX0" fmla="*/ 0 w 3914775"/>
              <a:gd name="connsiteY0" fmla="*/ 0 h 6858000"/>
              <a:gd name="connsiteX1" fmla="*/ 3914775 w 3914775"/>
              <a:gd name="connsiteY1" fmla="*/ 0 h 6858000"/>
              <a:gd name="connsiteX2" fmla="*/ 3914775 w 3914775"/>
              <a:gd name="connsiteY2" fmla="*/ 6858000 h 6858000"/>
              <a:gd name="connsiteX3" fmla="*/ 0 w 39147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14775" h="6858000">
                <a:moveTo>
                  <a:pt x="0" y="0"/>
                </a:moveTo>
                <a:lnTo>
                  <a:pt x="3914775" y="0"/>
                </a:lnTo>
                <a:lnTo>
                  <a:pt x="3914775" y="6858000"/>
                </a:lnTo>
                <a:lnTo>
                  <a:pt x="0" y="6858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848036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867BC3ED-514E-4B20-8E56-156A99A6E2F2}"/>
              </a:ext>
            </a:extLst>
          </p:cNvPr>
          <p:cNvSpPr>
            <a:spLocks noGrp="1"/>
          </p:cNvSpPr>
          <p:nvPr>
            <p:ph type="pic" sz="quarter" idx="10"/>
          </p:nvPr>
        </p:nvSpPr>
        <p:spPr>
          <a:xfrm>
            <a:off x="638175" y="0"/>
            <a:ext cx="3914775" cy="6858000"/>
          </a:xfrm>
          <a:custGeom>
            <a:avLst/>
            <a:gdLst>
              <a:gd name="connsiteX0" fmla="*/ 0 w 3914775"/>
              <a:gd name="connsiteY0" fmla="*/ 0 h 6858000"/>
              <a:gd name="connsiteX1" fmla="*/ 3914775 w 3914775"/>
              <a:gd name="connsiteY1" fmla="*/ 0 h 6858000"/>
              <a:gd name="connsiteX2" fmla="*/ 3914775 w 3914775"/>
              <a:gd name="connsiteY2" fmla="*/ 6858000 h 6858000"/>
              <a:gd name="connsiteX3" fmla="*/ 0 w 39147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14775" h="6858000">
                <a:moveTo>
                  <a:pt x="0" y="0"/>
                </a:moveTo>
                <a:lnTo>
                  <a:pt x="3914775" y="0"/>
                </a:lnTo>
                <a:lnTo>
                  <a:pt x="3914775" y="6858000"/>
                </a:lnTo>
                <a:lnTo>
                  <a:pt x="0" y="6858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52346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577F8CBB-BF0E-49F9-A459-7D5FAE9BC5E6}"/>
              </a:ext>
            </a:extLst>
          </p:cNvPr>
          <p:cNvSpPr>
            <a:spLocks noGrp="1"/>
          </p:cNvSpPr>
          <p:nvPr>
            <p:ph type="pic" sz="quarter" idx="10"/>
          </p:nvPr>
        </p:nvSpPr>
        <p:spPr>
          <a:xfrm>
            <a:off x="9896958" y="0"/>
            <a:ext cx="2295042" cy="2295042"/>
          </a:xfrm>
          <a:custGeom>
            <a:avLst/>
            <a:gdLst>
              <a:gd name="connsiteX0" fmla="*/ 0 w 2295042"/>
              <a:gd name="connsiteY0" fmla="*/ 0 h 2295042"/>
              <a:gd name="connsiteX1" fmla="*/ 2295042 w 2295042"/>
              <a:gd name="connsiteY1" fmla="*/ 0 h 2295042"/>
              <a:gd name="connsiteX2" fmla="*/ 2295042 w 2295042"/>
              <a:gd name="connsiteY2" fmla="*/ 2295042 h 2295042"/>
              <a:gd name="connsiteX3" fmla="*/ 0 w 2295042"/>
              <a:gd name="connsiteY3" fmla="*/ 2295042 h 2295042"/>
            </a:gdLst>
            <a:ahLst/>
            <a:cxnLst>
              <a:cxn ang="0">
                <a:pos x="connsiteX0" y="connsiteY0"/>
              </a:cxn>
              <a:cxn ang="0">
                <a:pos x="connsiteX1" y="connsiteY1"/>
              </a:cxn>
              <a:cxn ang="0">
                <a:pos x="connsiteX2" y="connsiteY2"/>
              </a:cxn>
              <a:cxn ang="0">
                <a:pos x="connsiteX3" y="connsiteY3"/>
              </a:cxn>
            </a:cxnLst>
            <a:rect l="l" t="t" r="r" b="b"/>
            <a:pathLst>
              <a:path w="2295042" h="2295042">
                <a:moveTo>
                  <a:pt x="0" y="0"/>
                </a:moveTo>
                <a:lnTo>
                  <a:pt x="2295042" y="0"/>
                </a:lnTo>
                <a:lnTo>
                  <a:pt x="2295042" y="2295042"/>
                </a:lnTo>
                <a:lnTo>
                  <a:pt x="0" y="2295042"/>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6" name="Freeform: Shape 15">
            <a:extLst>
              <a:ext uri="{FF2B5EF4-FFF2-40B4-BE49-F238E27FC236}">
                <a16:creationId xmlns:a16="http://schemas.microsoft.com/office/drawing/2014/main" id="{7DC33B31-CDBD-4D2B-867F-2F195F7FC765}"/>
              </a:ext>
            </a:extLst>
          </p:cNvPr>
          <p:cNvSpPr>
            <a:spLocks noGrp="1"/>
          </p:cNvSpPr>
          <p:nvPr>
            <p:ph type="pic" sz="quarter" idx="11"/>
          </p:nvPr>
        </p:nvSpPr>
        <p:spPr>
          <a:xfrm>
            <a:off x="7601917" y="2298117"/>
            <a:ext cx="2295042" cy="2295042"/>
          </a:xfrm>
          <a:custGeom>
            <a:avLst/>
            <a:gdLst>
              <a:gd name="connsiteX0" fmla="*/ 0 w 2295042"/>
              <a:gd name="connsiteY0" fmla="*/ 0 h 2295042"/>
              <a:gd name="connsiteX1" fmla="*/ 2295042 w 2295042"/>
              <a:gd name="connsiteY1" fmla="*/ 0 h 2295042"/>
              <a:gd name="connsiteX2" fmla="*/ 2295042 w 2295042"/>
              <a:gd name="connsiteY2" fmla="*/ 2295042 h 2295042"/>
              <a:gd name="connsiteX3" fmla="*/ 0 w 2295042"/>
              <a:gd name="connsiteY3" fmla="*/ 2295042 h 2295042"/>
            </a:gdLst>
            <a:ahLst/>
            <a:cxnLst>
              <a:cxn ang="0">
                <a:pos x="connsiteX0" y="connsiteY0"/>
              </a:cxn>
              <a:cxn ang="0">
                <a:pos x="connsiteX1" y="connsiteY1"/>
              </a:cxn>
              <a:cxn ang="0">
                <a:pos x="connsiteX2" y="connsiteY2"/>
              </a:cxn>
              <a:cxn ang="0">
                <a:pos x="connsiteX3" y="connsiteY3"/>
              </a:cxn>
            </a:cxnLst>
            <a:rect l="l" t="t" r="r" b="b"/>
            <a:pathLst>
              <a:path w="2295042" h="2295042">
                <a:moveTo>
                  <a:pt x="0" y="0"/>
                </a:moveTo>
                <a:lnTo>
                  <a:pt x="2295042" y="0"/>
                </a:lnTo>
                <a:lnTo>
                  <a:pt x="2295042" y="2295042"/>
                </a:lnTo>
                <a:lnTo>
                  <a:pt x="0" y="2295042"/>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7" name="Freeform: Shape 16">
            <a:extLst>
              <a:ext uri="{FF2B5EF4-FFF2-40B4-BE49-F238E27FC236}">
                <a16:creationId xmlns:a16="http://schemas.microsoft.com/office/drawing/2014/main" id="{FEB20BE0-1E27-43B9-B5BD-606775BDC118}"/>
              </a:ext>
            </a:extLst>
          </p:cNvPr>
          <p:cNvSpPr>
            <a:spLocks noGrp="1"/>
          </p:cNvSpPr>
          <p:nvPr>
            <p:ph type="pic" sz="quarter" idx="12"/>
          </p:nvPr>
        </p:nvSpPr>
        <p:spPr>
          <a:xfrm>
            <a:off x="5306875" y="4593158"/>
            <a:ext cx="2295042" cy="2295042"/>
          </a:xfrm>
          <a:custGeom>
            <a:avLst/>
            <a:gdLst>
              <a:gd name="connsiteX0" fmla="*/ 0 w 2295042"/>
              <a:gd name="connsiteY0" fmla="*/ 0 h 2295042"/>
              <a:gd name="connsiteX1" fmla="*/ 2295042 w 2295042"/>
              <a:gd name="connsiteY1" fmla="*/ 0 h 2295042"/>
              <a:gd name="connsiteX2" fmla="*/ 2295042 w 2295042"/>
              <a:gd name="connsiteY2" fmla="*/ 2295042 h 2295042"/>
              <a:gd name="connsiteX3" fmla="*/ 0 w 2295042"/>
              <a:gd name="connsiteY3" fmla="*/ 2295042 h 2295042"/>
            </a:gdLst>
            <a:ahLst/>
            <a:cxnLst>
              <a:cxn ang="0">
                <a:pos x="connsiteX0" y="connsiteY0"/>
              </a:cxn>
              <a:cxn ang="0">
                <a:pos x="connsiteX1" y="connsiteY1"/>
              </a:cxn>
              <a:cxn ang="0">
                <a:pos x="connsiteX2" y="connsiteY2"/>
              </a:cxn>
              <a:cxn ang="0">
                <a:pos x="connsiteX3" y="connsiteY3"/>
              </a:cxn>
            </a:cxnLst>
            <a:rect l="l" t="t" r="r" b="b"/>
            <a:pathLst>
              <a:path w="2295042" h="2295042">
                <a:moveTo>
                  <a:pt x="0" y="0"/>
                </a:moveTo>
                <a:lnTo>
                  <a:pt x="2295042" y="0"/>
                </a:lnTo>
                <a:lnTo>
                  <a:pt x="2295042" y="2295042"/>
                </a:lnTo>
                <a:lnTo>
                  <a:pt x="0" y="2295042"/>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4" name="Freeform: Shape 13">
            <a:extLst>
              <a:ext uri="{FF2B5EF4-FFF2-40B4-BE49-F238E27FC236}">
                <a16:creationId xmlns:a16="http://schemas.microsoft.com/office/drawing/2014/main" id="{38F5D789-0E75-4B06-BE39-4DBF345991C8}"/>
              </a:ext>
            </a:extLst>
          </p:cNvPr>
          <p:cNvSpPr>
            <a:spLocks noGrp="1"/>
          </p:cNvSpPr>
          <p:nvPr>
            <p:ph type="pic" sz="quarter" idx="13"/>
          </p:nvPr>
        </p:nvSpPr>
        <p:spPr>
          <a:xfrm>
            <a:off x="9896958" y="2298117"/>
            <a:ext cx="2295042" cy="2295042"/>
          </a:xfrm>
          <a:custGeom>
            <a:avLst/>
            <a:gdLst>
              <a:gd name="connsiteX0" fmla="*/ 0 w 2295042"/>
              <a:gd name="connsiteY0" fmla="*/ 0 h 2295042"/>
              <a:gd name="connsiteX1" fmla="*/ 2295042 w 2295042"/>
              <a:gd name="connsiteY1" fmla="*/ 0 h 2295042"/>
              <a:gd name="connsiteX2" fmla="*/ 2295042 w 2295042"/>
              <a:gd name="connsiteY2" fmla="*/ 2295042 h 2295042"/>
              <a:gd name="connsiteX3" fmla="*/ 0 w 2295042"/>
              <a:gd name="connsiteY3" fmla="*/ 2295042 h 2295042"/>
            </a:gdLst>
            <a:ahLst/>
            <a:cxnLst>
              <a:cxn ang="0">
                <a:pos x="connsiteX0" y="connsiteY0"/>
              </a:cxn>
              <a:cxn ang="0">
                <a:pos x="connsiteX1" y="connsiteY1"/>
              </a:cxn>
              <a:cxn ang="0">
                <a:pos x="connsiteX2" y="connsiteY2"/>
              </a:cxn>
              <a:cxn ang="0">
                <a:pos x="connsiteX3" y="connsiteY3"/>
              </a:cxn>
            </a:cxnLst>
            <a:rect l="l" t="t" r="r" b="b"/>
            <a:pathLst>
              <a:path w="2295042" h="2295042">
                <a:moveTo>
                  <a:pt x="0" y="0"/>
                </a:moveTo>
                <a:lnTo>
                  <a:pt x="2295042" y="0"/>
                </a:lnTo>
                <a:lnTo>
                  <a:pt x="2295042" y="2295042"/>
                </a:lnTo>
                <a:lnTo>
                  <a:pt x="0" y="2295042"/>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8" name="Freeform: Shape 17">
            <a:extLst>
              <a:ext uri="{FF2B5EF4-FFF2-40B4-BE49-F238E27FC236}">
                <a16:creationId xmlns:a16="http://schemas.microsoft.com/office/drawing/2014/main" id="{733D87CA-1180-4664-A5AD-40F6F22BFAB3}"/>
              </a:ext>
            </a:extLst>
          </p:cNvPr>
          <p:cNvSpPr>
            <a:spLocks noGrp="1"/>
          </p:cNvSpPr>
          <p:nvPr>
            <p:ph type="pic" sz="quarter" idx="14"/>
          </p:nvPr>
        </p:nvSpPr>
        <p:spPr>
          <a:xfrm>
            <a:off x="7601917" y="4593158"/>
            <a:ext cx="2295042" cy="2295042"/>
          </a:xfrm>
          <a:custGeom>
            <a:avLst/>
            <a:gdLst>
              <a:gd name="connsiteX0" fmla="*/ 0 w 2295042"/>
              <a:gd name="connsiteY0" fmla="*/ 0 h 2295042"/>
              <a:gd name="connsiteX1" fmla="*/ 2295042 w 2295042"/>
              <a:gd name="connsiteY1" fmla="*/ 0 h 2295042"/>
              <a:gd name="connsiteX2" fmla="*/ 2295042 w 2295042"/>
              <a:gd name="connsiteY2" fmla="*/ 2295042 h 2295042"/>
              <a:gd name="connsiteX3" fmla="*/ 0 w 2295042"/>
              <a:gd name="connsiteY3" fmla="*/ 2295042 h 2295042"/>
            </a:gdLst>
            <a:ahLst/>
            <a:cxnLst>
              <a:cxn ang="0">
                <a:pos x="connsiteX0" y="connsiteY0"/>
              </a:cxn>
              <a:cxn ang="0">
                <a:pos x="connsiteX1" y="connsiteY1"/>
              </a:cxn>
              <a:cxn ang="0">
                <a:pos x="connsiteX2" y="connsiteY2"/>
              </a:cxn>
              <a:cxn ang="0">
                <a:pos x="connsiteX3" y="connsiteY3"/>
              </a:cxn>
            </a:cxnLst>
            <a:rect l="l" t="t" r="r" b="b"/>
            <a:pathLst>
              <a:path w="2295042" h="2295042">
                <a:moveTo>
                  <a:pt x="0" y="0"/>
                </a:moveTo>
                <a:lnTo>
                  <a:pt x="2295042" y="0"/>
                </a:lnTo>
                <a:lnTo>
                  <a:pt x="2295042" y="2295042"/>
                </a:lnTo>
                <a:lnTo>
                  <a:pt x="0" y="2295042"/>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3889884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DCC342D-2506-437B-834D-B92343F7CCFF}"/>
              </a:ext>
            </a:extLst>
          </p:cNvPr>
          <p:cNvSpPr>
            <a:spLocks noGrp="1"/>
          </p:cNvSpPr>
          <p:nvPr>
            <p:ph type="pic" sz="quarter" idx="10"/>
          </p:nvPr>
        </p:nvSpPr>
        <p:spPr>
          <a:xfrm>
            <a:off x="7716253" y="1"/>
            <a:ext cx="4475748" cy="2286000"/>
          </a:xfrm>
          <a:custGeom>
            <a:avLst/>
            <a:gdLst>
              <a:gd name="connsiteX0" fmla="*/ 0 w 4475748"/>
              <a:gd name="connsiteY0" fmla="*/ 0 h 2286000"/>
              <a:gd name="connsiteX1" fmla="*/ 4475748 w 4475748"/>
              <a:gd name="connsiteY1" fmla="*/ 0 h 2286000"/>
              <a:gd name="connsiteX2" fmla="*/ 4475748 w 4475748"/>
              <a:gd name="connsiteY2" fmla="*/ 2286000 h 2286000"/>
              <a:gd name="connsiteX3" fmla="*/ 0 w 44757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4475748" h="2286000">
                <a:moveTo>
                  <a:pt x="0" y="0"/>
                </a:moveTo>
                <a:lnTo>
                  <a:pt x="4475748" y="0"/>
                </a:lnTo>
                <a:lnTo>
                  <a:pt x="4475748" y="2286000"/>
                </a:lnTo>
                <a:lnTo>
                  <a:pt x="0" y="2286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Freeform: Shape 10">
            <a:extLst>
              <a:ext uri="{FF2B5EF4-FFF2-40B4-BE49-F238E27FC236}">
                <a16:creationId xmlns:a16="http://schemas.microsoft.com/office/drawing/2014/main" id="{4DAA5607-C54B-44C4-A85D-9CB08DBBCEA2}"/>
              </a:ext>
            </a:extLst>
          </p:cNvPr>
          <p:cNvSpPr>
            <a:spLocks noGrp="1"/>
          </p:cNvSpPr>
          <p:nvPr>
            <p:ph type="pic" sz="quarter" idx="11"/>
          </p:nvPr>
        </p:nvSpPr>
        <p:spPr>
          <a:xfrm>
            <a:off x="7716253" y="2286001"/>
            <a:ext cx="4475748" cy="2286000"/>
          </a:xfrm>
          <a:custGeom>
            <a:avLst/>
            <a:gdLst>
              <a:gd name="connsiteX0" fmla="*/ 0 w 4475748"/>
              <a:gd name="connsiteY0" fmla="*/ 0 h 2286000"/>
              <a:gd name="connsiteX1" fmla="*/ 4475748 w 4475748"/>
              <a:gd name="connsiteY1" fmla="*/ 0 h 2286000"/>
              <a:gd name="connsiteX2" fmla="*/ 4475748 w 4475748"/>
              <a:gd name="connsiteY2" fmla="*/ 2286000 h 2286000"/>
              <a:gd name="connsiteX3" fmla="*/ 0 w 44757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4475748" h="2286000">
                <a:moveTo>
                  <a:pt x="0" y="0"/>
                </a:moveTo>
                <a:lnTo>
                  <a:pt x="4475748" y="0"/>
                </a:lnTo>
                <a:lnTo>
                  <a:pt x="4475748" y="2286000"/>
                </a:lnTo>
                <a:lnTo>
                  <a:pt x="0" y="2286000"/>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2" name="Freeform: Shape 11">
            <a:extLst>
              <a:ext uri="{FF2B5EF4-FFF2-40B4-BE49-F238E27FC236}">
                <a16:creationId xmlns:a16="http://schemas.microsoft.com/office/drawing/2014/main" id="{454A9FD7-148C-47FA-9335-36D3D9C01149}"/>
              </a:ext>
            </a:extLst>
          </p:cNvPr>
          <p:cNvSpPr>
            <a:spLocks noGrp="1"/>
          </p:cNvSpPr>
          <p:nvPr>
            <p:ph type="pic" sz="quarter" idx="12"/>
          </p:nvPr>
        </p:nvSpPr>
        <p:spPr>
          <a:xfrm>
            <a:off x="7716253" y="4572001"/>
            <a:ext cx="4475748" cy="2286000"/>
          </a:xfrm>
          <a:custGeom>
            <a:avLst/>
            <a:gdLst>
              <a:gd name="connsiteX0" fmla="*/ 0 w 4475748"/>
              <a:gd name="connsiteY0" fmla="*/ 0 h 2286000"/>
              <a:gd name="connsiteX1" fmla="*/ 4475748 w 4475748"/>
              <a:gd name="connsiteY1" fmla="*/ 0 h 2286000"/>
              <a:gd name="connsiteX2" fmla="*/ 4475748 w 4475748"/>
              <a:gd name="connsiteY2" fmla="*/ 2286000 h 2286000"/>
              <a:gd name="connsiteX3" fmla="*/ 0 w 44757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4475748" h="2286000">
                <a:moveTo>
                  <a:pt x="0" y="0"/>
                </a:moveTo>
                <a:lnTo>
                  <a:pt x="4475748" y="0"/>
                </a:lnTo>
                <a:lnTo>
                  <a:pt x="4475748" y="2286000"/>
                </a:lnTo>
                <a:lnTo>
                  <a:pt x="0" y="2286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134051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8EBE86-F8D4-420C-A004-D6D1CDBCDE51}"/>
              </a:ext>
            </a:extLst>
          </p:cNvPr>
          <p:cNvSpPr>
            <a:spLocks noGrp="1"/>
          </p:cNvSpPr>
          <p:nvPr>
            <p:ph type="pic" sz="quarter" idx="10"/>
          </p:nvPr>
        </p:nvSpPr>
        <p:spPr>
          <a:xfrm>
            <a:off x="6705600" y="819150"/>
            <a:ext cx="3657600" cy="5219700"/>
          </a:xfrm>
          <a:custGeom>
            <a:avLst/>
            <a:gdLst>
              <a:gd name="connsiteX0" fmla="*/ 0 w 3657600"/>
              <a:gd name="connsiteY0" fmla="*/ 0 h 5219700"/>
              <a:gd name="connsiteX1" fmla="*/ 3657600 w 3657600"/>
              <a:gd name="connsiteY1" fmla="*/ 0 h 5219700"/>
              <a:gd name="connsiteX2" fmla="*/ 3657600 w 3657600"/>
              <a:gd name="connsiteY2" fmla="*/ 5219700 h 5219700"/>
              <a:gd name="connsiteX3" fmla="*/ 0 w 3657600"/>
              <a:gd name="connsiteY3" fmla="*/ 5219700 h 5219700"/>
            </a:gdLst>
            <a:ahLst/>
            <a:cxnLst>
              <a:cxn ang="0">
                <a:pos x="connsiteX0" y="connsiteY0"/>
              </a:cxn>
              <a:cxn ang="0">
                <a:pos x="connsiteX1" y="connsiteY1"/>
              </a:cxn>
              <a:cxn ang="0">
                <a:pos x="connsiteX2" y="connsiteY2"/>
              </a:cxn>
              <a:cxn ang="0">
                <a:pos x="connsiteX3" y="connsiteY3"/>
              </a:cxn>
            </a:cxnLst>
            <a:rect l="l" t="t" r="r" b="b"/>
            <a:pathLst>
              <a:path w="3657600" h="5219700">
                <a:moveTo>
                  <a:pt x="0" y="0"/>
                </a:moveTo>
                <a:lnTo>
                  <a:pt x="3657600" y="0"/>
                </a:lnTo>
                <a:lnTo>
                  <a:pt x="3657600" y="5219700"/>
                </a:lnTo>
                <a:lnTo>
                  <a:pt x="0" y="52197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8" name="Freeform: Shape 7">
            <a:extLst>
              <a:ext uri="{FF2B5EF4-FFF2-40B4-BE49-F238E27FC236}">
                <a16:creationId xmlns:a16="http://schemas.microsoft.com/office/drawing/2014/main" id="{013291A0-113E-453F-B704-D1E88375B753}"/>
              </a:ext>
            </a:extLst>
          </p:cNvPr>
          <p:cNvSpPr>
            <a:spLocks noGrp="1"/>
          </p:cNvSpPr>
          <p:nvPr>
            <p:ph type="pic" sz="quarter" idx="11"/>
          </p:nvPr>
        </p:nvSpPr>
        <p:spPr>
          <a:xfrm>
            <a:off x="10725150" y="819150"/>
            <a:ext cx="1466850" cy="5219700"/>
          </a:xfrm>
          <a:custGeom>
            <a:avLst/>
            <a:gdLst>
              <a:gd name="connsiteX0" fmla="*/ 0 w 1466850"/>
              <a:gd name="connsiteY0" fmla="*/ 0 h 5219700"/>
              <a:gd name="connsiteX1" fmla="*/ 1466850 w 1466850"/>
              <a:gd name="connsiteY1" fmla="*/ 0 h 5219700"/>
              <a:gd name="connsiteX2" fmla="*/ 1466850 w 1466850"/>
              <a:gd name="connsiteY2" fmla="*/ 5219700 h 5219700"/>
              <a:gd name="connsiteX3" fmla="*/ 0 w 1466850"/>
              <a:gd name="connsiteY3" fmla="*/ 5219700 h 5219700"/>
            </a:gdLst>
            <a:ahLst/>
            <a:cxnLst>
              <a:cxn ang="0">
                <a:pos x="connsiteX0" y="connsiteY0"/>
              </a:cxn>
              <a:cxn ang="0">
                <a:pos x="connsiteX1" y="connsiteY1"/>
              </a:cxn>
              <a:cxn ang="0">
                <a:pos x="connsiteX2" y="connsiteY2"/>
              </a:cxn>
              <a:cxn ang="0">
                <a:pos x="connsiteX3" y="connsiteY3"/>
              </a:cxn>
            </a:cxnLst>
            <a:rect l="l" t="t" r="r" b="b"/>
            <a:pathLst>
              <a:path w="1466850" h="5219700">
                <a:moveTo>
                  <a:pt x="0" y="0"/>
                </a:moveTo>
                <a:lnTo>
                  <a:pt x="1466850" y="0"/>
                </a:lnTo>
                <a:lnTo>
                  <a:pt x="1466850" y="5219700"/>
                </a:lnTo>
                <a:lnTo>
                  <a:pt x="0" y="52197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4112660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26044A8-3041-425B-AB29-9D982D5DC148}"/>
              </a:ext>
            </a:extLst>
          </p:cNvPr>
          <p:cNvSpPr>
            <a:spLocks noGrp="1"/>
          </p:cNvSpPr>
          <p:nvPr>
            <p:ph type="pic" sz="quarter" idx="10"/>
          </p:nvPr>
        </p:nvSpPr>
        <p:spPr>
          <a:xfrm>
            <a:off x="638176" y="0"/>
            <a:ext cx="4810125" cy="6858000"/>
          </a:xfrm>
          <a:custGeom>
            <a:avLst/>
            <a:gdLst>
              <a:gd name="connsiteX0" fmla="*/ 0 w 4810125"/>
              <a:gd name="connsiteY0" fmla="*/ 0 h 6858000"/>
              <a:gd name="connsiteX1" fmla="*/ 4810125 w 4810125"/>
              <a:gd name="connsiteY1" fmla="*/ 0 h 6858000"/>
              <a:gd name="connsiteX2" fmla="*/ 4810125 w 4810125"/>
              <a:gd name="connsiteY2" fmla="*/ 6858000 h 6858000"/>
              <a:gd name="connsiteX3" fmla="*/ 0 w 48101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10125" h="6858000">
                <a:moveTo>
                  <a:pt x="0" y="0"/>
                </a:moveTo>
                <a:lnTo>
                  <a:pt x="4810125" y="0"/>
                </a:lnTo>
                <a:lnTo>
                  <a:pt x="4810125" y="6858000"/>
                </a:lnTo>
                <a:lnTo>
                  <a:pt x="0" y="6858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32436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D9B0CFA-7268-4825-9B5E-1978CD88E192}"/>
              </a:ext>
            </a:extLst>
          </p:cNvPr>
          <p:cNvSpPr>
            <a:spLocks noGrp="1"/>
          </p:cNvSpPr>
          <p:nvPr>
            <p:ph type="pic" sz="quarter" idx="10"/>
          </p:nvPr>
        </p:nvSpPr>
        <p:spPr>
          <a:xfrm>
            <a:off x="1607344" y="2819406"/>
            <a:ext cx="4964906" cy="3119463"/>
          </a:xfrm>
          <a:custGeom>
            <a:avLst/>
            <a:gdLst>
              <a:gd name="connsiteX0" fmla="*/ 0 w 4964906"/>
              <a:gd name="connsiteY0" fmla="*/ 0 h 3119463"/>
              <a:gd name="connsiteX1" fmla="*/ 4964906 w 4964906"/>
              <a:gd name="connsiteY1" fmla="*/ 0 h 3119463"/>
              <a:gd name="connsiteX2" fmla="*/ 4964906 w 4964906"/>
              <a:gd name="connsiteY2" fmla="*/ 3119463 h 3119463"/>
              <a:gd name="connsiteX3" fmla="*/ 0 w 4964906"/>
              <a:gd name="connsiteY3" fmla="*/ 3119463 h 3119463"/>
            </a:gdLst>
            <a:ahLst/>
            <a:cxnLst>
              <a:cxn ang="0">
                <a:pos x="connsiteX0" y="connsiteY0"/>
              </a:cxn>
              <a:cxn ang="0">
                <a:pos x="connsiteX1" y="connsiteY1"/>
              </a:cxn>
              <a:cxn ang="0">
                <a:pos x="connsiteX2" y="connsiteY2"/>
              </a:cxn>
              <a:cxn ang="0">
                <a:pos x="connsiteX3" y="connsiteY3"/>
              </a:cxn>
            </a:cxnLst>
            <a:rect l="l" t="t" r="r" b="b"/>
            <a:pathLst>
              <a:path w="4964906" h="3119463">
                <a:moveTo>
                  <a:pt x="0" y="0"/>
                </a:moveTo>
                <a:lnTo>
                  <a:pt x="4964906" y="0"/>
                </a:lnTo>
                <a:lnTo>
                  <a:pt x="4964906" y="3119463"/>
                </a:lnTo>
                <a:lnTo>
                  <a:pt x="0" y="3119463"/>
                </a:lnTo>
                <a:close/>
              </a:path>
            </a:pathLst>
          </a:custGeom>
          <a:pattFill prst="pct80">
            <a:fgClr>
              <a:schemeClr val="accent1"/>
            </a:fgClr>
            <a:bgClr>
              <a:schemeClr val="bg1"/>
            </a:bgClr>
          </a:pattFill>
        </p:spPr>
        <p:txBody>
          <a:bodyPr wrap="square" anchor="ctr">
            <a:noAutofit/>
          </a:bodyPr>
          <a:lstStyle>
            <a:lvl1pPr marL="0" indent="0" algn="ctr">
              <a:buNone/>
              <a:defRPr sz="1600">
                <a:solidFill>
                  <a:schemeClr val="bg2"/>
                </a:solidFill>
              </a:defRPr>
            </a:lvl1pPr>
          </a:lstStyle>
          <a:p>
            <a:endParaRPr lang="en-US"/>
          </a:p>
        </p:txBody>
      </p:sp>
    </p:spTree>
    <p:extLst>
      <p:ext uri="{BB962C8B-B14F-4D97-AF65-F5344CB8AC3E}">
        <p14:creationId xmlns:p14="http://schemas.microsoft.com/office/powerpoint/2010/main" val="1401068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F2253E1-F643-41CF-805B-3861A32D729F}"/>
              </a:ext>
            </a:extLst>
          </p:cNvPr>
          <p:cNvSpPr>
            <a:spLocks noGrp="1"/>
          </p:cNvSpPr>
          <p:nvPr>
            <p:ph type="pic" sz="quarter" idx="10"/>
          </p:nvPr>
        </p:nvSpPr>
        <p:spPr>
          <a:xfrm>
            <a:off x="7105650" y="609601"/>
            <a:ext cx="4610100" cy="6248399"/>
          </a:xfrm>
          <a:custGeom>
            <a:avLst/>
            <a:gdLst>
              <a:gd name="connsiteX0" fmla="*/ 0 w 4610100"/>
              <a:gd name="connsiteY0" fmla="*/ 0 h 6248399"/>
              <a:gd name="connsiteX1" fmla="*/ 4610100 w 4610100"/>
              <a:gd name="connsiteY1" fmla="*/ 0 h 6248399"/>
              <a:gd name="connsiteX2" fmla="*/ 4610100 w 4610100"/>
              <a:gd name="connsiteY2" fmla="*/ 6248399 h 6248399"/>
              <a:gd name="connsiteX3" fmla="*/ 0 w 4610100"/>
              <a:gd name="connsiteY3" fmla="*/ 6248399 h 6248399"/>
            </a:gdLst>
            <a:ahLst/>
            <a:cxnLst>
              <a:cxn ang="0">
                <a:pos x="connsiteX0" y="connsiteY0"/>
              </a:cxn>
              <a:cxn ang="0">
                <a:pos x="connsiteX1" y="connsiteY1"/>
              </a:cxn>
              <a:cxn ang="0">
                <a:pos x="connsiteX2" y="connsiteY2"/>
              </a:cxn>
              <a:cxn ang="0">
                <a:pos x="connsiteX3" y="connsiteY3"/>
              </a:cxn>
            </a:cxnLst>
            <a:rect l="l" t="t" r="r" b="b"/>
            <a:pathLst>
              <a:path w="4610100" h="6248399">
                <a:moveTo>
                  <a:pt x="0" y="0"/>
                </a:moveTo>
                <a:lnTo>
                  <a:pt x="4610100" y="0"/>
                </a:lnTo>
                <a:lnTo>
                  <a:pt x="4610100" y="6248399"/>
                </a:lnTo>
                <a:lnTo>
                  <a:pt x="0" y="6248399"/>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149779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90D0D9-B625-4768-BECE-1F34C2B39417}"/>
              </a:ext>
            </a:extLst>
          </p:cNvPr>
          <p:cNvSpPr>
            <a:spLocks noGrp="1"/>
          </p:cNvSpPr>
          <p:nvPr>
            <p:ph type="pic" sz="quarter" idx="10"/>
          </p:nvPr>
        </p:nvSpPr>
        <p:spPr>
          <a:xfrm>
            <a:off x="640080" y="0"/>
            <a:ext cx="11551920" cy="4229100"/>
          </a:xfrm>
          <a:custGeom>
            <a:avLst/>
            <a:gdLst>
              <a:gd name="connsiteX0" fmla="*/ 0 w 11551920"/>
              <a:gd name="connsiteY0" fmla="*/ 0 h 4229100"/>
              <a:gd name="connsiteX1" fmla="*/ 11551920 w 11551920"/>
              <a:gd name="connsiteY1" fmla="*/ 0 h 4229100"/>
              <a:gd name="connsiteX2" fmla="*/ 11551920 w 11551920"/>
              <a:gd name="connsiteY2" fmla="*/ 4229100 h 4229100"/>
              <a:gd name="connsiteX3" fmla="*/ 0 w 11551920"/>
              <a:gd name="connsiteY3" fmla="*/ 4229100 h 4229100"/>
            </a:gdLst>
            <a:ahLst/>
            <a:cxnLst>
              <a:cxn ang="0">
                <a:pos x="connsiteX0" y="connsiteY0"/>
              </a:cxn>
              <a:cxn ang="0">
                <a:pos x="connsiteX1" y="connsiteY1"/>
              </a:cxn>
              <a:cxn ang="0">
                <a:pos x="connsiteX2" y="connsiteY2"/>
              </a:cxn>
              <a:cxn ang="0">
                <a:pos x="connsiteX3" y="connsiteY3"/>
              </a:cxn>
            </a:cxnLst>
            <a:rect l="l" t="t" r="r" b="b"/>
            <a:pathLst>
              <a:path w="11551920" h="4229100">
                <a:moveTo>
                  <a:pt x="0" y="0"/>
                </a:moveTo>
                <a:lnTo>
                  <a:pt x="11551920" y="0"/>
                </a:lnTo>
                <a:lnTo>
                  <a:pt x="11551920" y="4229100"/>
                </a:lnTo>
                <a:lnTo>
                  <a:pt x="0" y="42291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576330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3306AE-D0D6-4786-AA0D-38F0FF7A80BC}"/>
              </a:ext>
            </a:extLst>
          </p:cNvPr>
          <p:cNvSpPr>
            <a:spLocks noGrp="1"/>
          </p:cNvSpPr>
          <p:nvPr>
            <p:ph type="pic" sz="quarter" idx="10"/>
          </p:nvPr>
        </p:nvSpPr>
        <p:spPr>
          <a:xfrm>
            <a:off x="0" y="0"/>
            <a:ext cx="12192002" cy="6858000"/>
          </a:xfrm>
          <a:custGeom>
            <a:avLst/>
            <a:gdLst>
              <a:gd name="connsiteX0" fmla="*/ 4028460 w 12192002"/>
              <a:gd name="connsiteY0" fmla="*/ 1352673 h 6858000"/>
              <a:gd name="connsiteX1" fmla="*/ 2610230 w 12192002"/>
              <a:gd name="connsiteY1" fmla="*/ 3429000 h 6858000"/>
              <a:gd name="connsiteX2" fmla="*/ 4028460 w 12192002"/>
              <a:gd name="connsiteY2" fmla="*/ 5505329 h 6858000"/>
              <a:gd name="connsiteX3" fmla="*/ 8163380 w 12192002"/>
              <a:gd name="connsiteY3" fmla="*/ 5505329 h 6858000"/>
              <a:gd name="connsiteX4" fmla="*/ 9581772 w 12192002"/>
              <a:gd name="connsiteY4" fmla="*/ 3429000 h 6858000"/>
              <a:gd name="connsiteX5" fmla="*/ 8163380 w 12192002"/>
              <a:gd name="connsiteY5" fmla="*/ 1352673 h 6858000"/>
              <a:gd name="connsiteX6" fmla="*/ 0 w 12192002"/>
              <a:gd name="connsiteY6" fmla="*/ 0 h 6858000"/>
              <a:gd name="connsiteX7" fmla="*/ 12192002 w 12192002"/>
              <a:gd name="connsiteY7" fmla="*/ 0 h 6858000"/>
              <a:gd name="connsiteX8" fmla="*/ 12192002 w 12192002"/>
              <a:gd name="connsiteY8" fmla="*/ 6858000 h 6858000"/>
              <a:gd name="connsiteX9" fmla="*/ 0 w 1219200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2" h="6858000">
                <a:moveTo>
                  <a:pt x="4028460" y="1352673"/>
                </a:moveTo>
                <a:lnTo>
                  <a:pt x="2610230" y="3429000"/>
                </a:lnTo>
                <a:lnTo>
                  <a:pt x="4028460" y="5505329"/>
                </a:lnTo>
                <a:lnTo>
                  <a:pt x="8163380" y="5505329"/>
                </a:lnTo>
                <a:lnTo>
                  <a:pt x="9581772" y="3429000"/>
                </a:lnTo>
                <a:lnTo>
                  <a:pt x="8163380" y="1352673"/>
                </a:lnTo>
                <a:close/>
                <a:moveTo>
                  <a:pt x="0" y="0"/>
                </a:moveTo>
                <a:lnTo>
                  <a:pt x="12192002" y="0"/>
                </a:lnTo>
                <a:lnTo>
                  <a:pt x="12192002" y="6858000"/>
                </a:lnTo>
                <a:lnTo>
                  <a:pt x="0" y="6858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30043657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D243D90-971D-46AD-8F5C-B81BA2FD5917}"/>
              </a:ext>
            </a:extLst>
          </p:cNvPr>
          <p:cNvSpPr>
            <a:spLocks noGrp="1"/>
          </p:cNvSpPr>
          <p:nvPr>
            <p:ph type="pic" sz="quarter" idx="10"/>
          </p:nvPr>
        </p:nvSpPr>
        <p:spPr>
          <a:xfrm>
            <a:off x="0" y="0"/>
            <a:ext cx="12192000" cy="6858000"/>
          </a:xfrm>
          <a:prstGeom prst="rect">
            <a:avLst/>
          </a:pr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1231306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9AE2D7E-628E-4B4C-80A2-2FEDF4DDEE54}"/>
              </a:ext>
            </a:extLst>
          </p:cNvPr>
          <p:cNvSpPr>
            <a:spLocks noGrp="1"/>
          </p:cNvSpPr>
          <p:nvPr>
            <p:ph type="pic" sz="quarter" idx="11"/>
          </p:nvPr>
        </p:nvSpPr>
        <p:spPr>
          <a:xfrm>
            <a:off x="0" y="2910550"/>
            <a:ext cx="12192000" cy="3947450"/>
          </a:xfrm>
          <a:custGeom>
            <a:avLst/>
            <a:gdLst>
              <a:gd name="connsiteX0" fmla="*/ 11965285 w 12192000"/>
              <a:gd name="connsiteY0" fmla="*/ 0 h 3947450"/>
              <a:gd name="connsiteX1" fmla="*/ 12192000 w 12192000"/>
              <a:gd name="connsiteY1" fmla="*/ 0 h 3947450"/>
              <a:gd name="connsiteX2" fmla="*/ 12192000 w 12192000"/>
              <a:gd name="connsiteY2" fmla="*/ 3947450 h 3947450"/>
              <a:gd name="connsiteX3" fmla="*/ 0 w 12192000"/>
              <a:gd name="connsiteY3" fmla="*/ 3947450 h 3947450"/>
              <a:gd name="connsiteX4" fmla="*/ 0 w 12192000"/>
              <a:gd name="connsiteY4" fmla="*/ 2250968 h 3947450"/>
              <a:gd name="connsiteX5" fmla="*/ 2393853 w 12192000"/>
              <a:gd name="connsiteY5" fmla="*/ 2250968 h 3947450"/>
              <a:gd name="connsiteX6" fmla="*/ 2792875 w 12192000"/>
              <a:gd name="connsiteY6" fmla="*/ 1644938 h 3947450"/>
              <a:gd name="connsiteX7" fmla="*/ 9798149 w 12192000"/>
              <a:gd name="connsiteY7" fmla="*/ 1644938 h 3947450"/>
              <a:gd name="connsiteX8" fmla="*/ 10881208 w 12192000"/>
              <a:gd name="connsiteY8" fmla="*/ 1644938 h 394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947450">
                <a:moveTo>
                  <a:pt x="11965285" y="0"/>
                </a:moveTo>
                <a:lnTo>
                  <a:pt x="12192000" y="0"/>
                </a:lnTo>
                <a:lnTo>
                  <a:pt x="12192000" y="3947450"/>
                </a:lnTo>
                <a:lnTo>
                  <a:pt x="0" y="3947450"/>
                </a:lnTo>
                <a:lnTo>
                  <a:pt x="0" y="2250968"/>
                </a:lnTo>
                <a:lnTo>
                  <a:pt x="2393853" y="2250968"/>
                </a:lnTo>
                <a:lnTo>
                  <a:pt x="2792875" y="1644938"/>
                </a:lnTo>
                <a:lnTo>
                  <a:pt x="9798149" y="1644938"/>
                </a:lnTo>
                <a:lnTo>
                  <a:pt x="10881208" y="1644938"/>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Picture Placeholder 10">
            <a:extLst>
              <a:ext uri="{FF2B5EF4-FFF2-40B4-BE49-F238E27FC236}">
                <a16:creationId xmlns:a16="http://schemas.microsoft.com/office/drawing/2014/main" id="{E38102B8-B138-4D30-81FA-EC1532E797E6}"/>
              </a:ext>
            </a:extLst>
          </p:cNvPr>
          <p:cNvSpPr>
            <a:spLocks noGrp="1"/>
          </p:cNvSpPr>
          <p:nvPr>
            <p:ph type="pic" sz="quarter" idx="10"/>
          </p:nvPr>
        </p:nvSpPr>
        <p:spPr>
          <a:xfrm>
            <a:off x="0" y="0"/>
            <a:ext cx="12192000" cy="5161518"/>
          </a:xfrm>
          <a:custGeom>
            <a:avLst/>
            <a:gdLst>
              <a:gd name="connsiteX0" fmla="*/ 0 w 12192000"/>
              <a:gd name="connsiteY0" fmla="*/ 0 h 5161518"/>
              <a:gd name="connsiteX1" fmla="*/ 9798149 w 12192000"/>
              <a:gd name="connsiteY1" fmla="*/ 0 h 5161518"/>
              <a:gd name="connsiteX2" fmla="*/ 10115550 w 12192000"/>
              <a:gd name="connsiteY2" fmla="*/ 0 h 5161518"/>
              <a:gd name="connsiteX3" fmla="*/ 12192000 w 12192000"/>
              <a:gd name="connsiteY3" fmla="*/ 0 h 5161518"/>
              <a:gd name="connsiteX4" fmla="*/ 12192000 w 12192000"/>
              <a:gd name="connsiteY4" fmla="*/ 2910550 h 5161518"/>
              <a:gd name="connsiteX5" fmla="*/ 11965285 w 12192000"/>
              <a:gd name="connsiteY5" fmla="*/ 2910550 h 5161518"/>
              <a:gd name="connsiteX6" fmla="*/ 10881208 w 12192000"/>
              <a:gd name="connsiteY6" fmla="*/ 4555488 h 5161518"/>
              <a:gd name="connsiteX7" fmla="*/ 9798149 w 12192000"/>
              <a:gd name="connsiteY7" fmla="*/ 4555488 h 5161518"/>
              <a:gd name="connsiteX8" fmla="*/ 2792875 w 12192000"/>
              <a:gd name="connsiteY8" fmla="*/ 4555488 h 5161518"/>
              <a:gd name="connsiteX9" fmla="*/ 2393853 w 12192000"/>
              <a:gd name="connsiteY9" fmla="*/ 5161518 h 5161518"/>
              <a:gd name="connsiteX10" fmla="*/ 0 w 12192000"/>
              <a:gd name="connsiteY10" fmla="*/ 5161518 h 5161518"/>
              <a:gd name="connsiteX11" fmla="*/ 0 w 12192000"/>
              <a:gd name="connsiteY11" fmla="*/ 2705100 h 5161518"/>
              <a:gd name="connsiteX12" fmla="*/ 0 w 12192000"/>
              <a:gd name="connsiteY12" fmla="*/ 2250968 h 516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161518">
                <a:moveTo>
                  <a:pt x="0" y="0"/>
                </a:moveTo>
                <a:lnTo>
                  <a:pt x="9798149" y="0"/>
                </a:lnTo>
                <a:lnTo>
                  <a:pt x="10115550" y="0"/>
                </a:lnTo>
                <a:lnTo>
                  <a:pt x="12192000" y="0"/>
                </a:lnTo>
                <a:lnTo>
                  <a:pt x="12192000" y="2910550"/>
                </a:lnTo>
                <a:lnTo>
                  <a:pt x="11965285" y="2910550"/>
                </a:lnTo>
                <a:lnTo>
                  <a:pt x="10881208" y="4555488"/>
                </a:lnTo>
                <a:lnTo>
                  <a:pt x="9798149" y="4555488"/>
                </a:lnTo>
                <a:lnTo>
                  <a:pt x="2792875" y="4555488"/>
                </a:lnTo>
                <a:lnTo>
                  <a:pt x="2393853" y="5161518"/>
                </a:lnTo>
                <a:lnTo>
                  <a:pt x="0" y="5161518"/>
                </a:lnTo>
                <a:lnTo>
                  <a:pt x="0" y="2705100"/>
                </a:lnTo>
                <a:lnTo>
                  <a:pt x="0" y="2250968"/>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3747499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27B64D-9CE2-4F64-BF37-FE6AF402F633}"/>
              </a:ext>
            </a:extLst>
          </p:cNvPr>
          <p:cNvSpPr>
            <a:spLocks noGrp="1"/>
          </p:cNvSpPr>
          <p:nvPr>
            <p:ph type="pic" sz="quarter" idx="10"/>
          </p:nvPr>
        </p:nvSpPr>
        <p:spPr>
          <a:xfrm>
            <a:off x="0" y="0"/>
            <a:ext cx="12192000" cy="6858000"/>
          </a:xfrm>
          <a:prstGeom prst="rect">
            <a:avLst/>
          </a:pr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88254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A5FA001-8641-4C98-867B-94EB9EE37606}"/>
              </a:ext>
            </a:extLst>
          </p:cNvPr>
          <p:cNvSpPr>
            <a:spLocks noGrp="1"/>
          </p:cNvSpPr>
          <p:nvPr>
            <p:ph type="pic" sz="quarter" idx="10"/>
          </p:nvPr>
        </p:nvSpPr>
        <p:spPr>
          <a:xfrm>
            <a:off x="7546975" y="2303461"/>
            <a:ext cx="1481609" cy="1890504"/>
          </a:xfrm>
          <a:custGeom>
            <a:avLst/>
            <a:gdLst>
              <a:gd name="connsiteX0" fmla="*/ 1360060 w 1481609"/>
              <a:gd name="connsiteY0" fmla="*/ 0 h 1890504"/>
              <a:gd name="connsiteX1" fmla="*/ 1481609 w 1481609"/>
              <a:gd name="connsiteY1" fmla="*/ 1736390 h 1890504"/>
              <a:gd name="connsiteX2" fmla="*/ 121480 w 1481609"/>
              <a:gd name="connsiteY2" fmla="*/ 1890504 h 1890504"/>
              <a:gd name="connsiteX3" fmla="*/ 0 w 1481609"/>
              <a:gd name="connsiteY3" fmla="*/ 154114 h 1890504"/>
            </a:gdLst>
            <a:ahLst/>
            <a:cxnLst>
              <a:cxn ang="0">
                <a:pos x="connsiteX0" y="connsiteY0"/>
              </a:cxn>
              <a:cxn ang="0">
                <a:pos x="connsiteX1" y="connsiteY1"/>
              </a:cxn>
              <a:cxn ang="0">
                <a:pos x="connsiteX2" y="connsiteY2"/>
              </a:cxn>
              <a:cxn ang="0">
                <a:pos x="connsiteX3" y="connsiteY3"/>
              </a:cxn>
            </a:cxnLst>
            <a:rect l="l" t="t" r="r" b="b"/>
            <a:pathLst>
              <a:path w="1481609" h="1890504">
                <a:moveTo>
                  <a:pt x="1360060" y="0"/>
                </a:moveTo>
                <a:lnTo>
                  <a:pt x="1481609" y="1736390"/>
                </a:lnTo>
                <a:lnTo>
                  <a:pt x="121480" y="1890504"/>
                </a:lnTo>
                <a:lnTo>
                  <a:pt x="0" y="15411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01513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8CFA28D-E545-461A-BE3D-A436491FD713}"/>
              </a:ext>
            </a:extLst>
          </p:cNvPr>
          <p:cNvSpPr>
            <a:spLocks noGrp="1"/>
          </p:cNvSpPr>
          <p:nvPr>
            <p:ph type="pic" sz="quarter" idx="10"/>
          </p:nvPr>
        </p:nvSpPr>
        <p:spPr>
          <a:xfrm>
            <a:off x="3719847" y="1662113"/>
            <a:ext cx="3125455" cy="2766998"/>
          </a:xfrm>
          <a:custGeom>
            <a:avLst/>
            <a:gdLst>
              <a:gd name="connsiteX0" fmla="*/ 0 w 3125455"/>
              <a:gd name="connsiteY0" fmla="*/ 0 h 2766998"/>
              <a:gd name="connsiteX1" fmla="*/ 3094491 w 3125455"/>
              <a:gd name="connsiteY1" fmla="*/ 672625 h 2766998"/>
              <a:gd name="connsiteX2" fmla="*/ 3125455 w 3125455"/>
              <a:gd name="connsiteY2" fmla="*/ 2766998 h 2766998"/>
              <a:gd name="connsiteX3" fmla="*/ 0 w 3125455"/>
              <a:gd name="connsiteY3" fmla="*/ 2719590 h 2766998"/>
            </a:gdLst>
            <a:ahLst/>
            <a:cxnLst>
              <a:cxn ang="0">
                <a:pos x="connsiteX0" y="connsiteY0"/>
              </a:cxn>
              <a:cxn ang="0">
                <a:pos x="connsiteX1" y="connsiteY1"/>
              </a:cxn>
              <a:cxn ang="0">
                <a:pos x="connsiteX2" y="connsiteY2"/>
              </a:cxn>
              <a:cxn ang="0">
                <a:pos x="connsiteX3" y="connsiteY3"/>
              </a:cxn>
            </a:cxnLst>
            <a:rect l="l" t="t" r="r" b="b"/>
            <a:pathLst>
              <a:path w="3125455" h="2766998">
                <a:moveTo>
                  <a:pt x="0" y="0"/>
                </a:moveTo>
                <a:lnTo>
                  <a:pt x="3094491" y="672625"/>
                </a:lnTo>
                <a:lnTo>
                  <a:pt x="3125455" y="2766998"/>
                </a:lnTo>
                <a:lnTo>
                  <a:pt x="0" y="271959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0" name="Freeform: Shape 9">
            <a:extLst>
              <a:ext uri="{FF2B5EF4-FFF2-40B4-BE49-F238E27FC236}">
                <a16:creationId xmlns:a16="http://schemas.microsoft.com/office/drawing/2014/main" id="{D16D71DD-3FE6-46F9-A88D-C3BB0536D76E}"/>
              </a:ext>
            </a:extLst>
          </p:cNvPr>
          <p:cNvSpPr>
            <a:spLocks noGrp="1"/>
          </p:cNvSpPr>
          <p:nvPr>
            <p:ph type="pic" sz="quarter" idx="11"/>
          </p:nvPr>
        </p:nvSpPr>
        <p:spPr>
          <a:xfrm>
            <a:off x="1733550" y="2103282"/>
            <a:ext cx="1471032" cy="2407437"/>
          </a:xfrm>
          <a:custGeom>
            <a:avLst/>
            <a:gdLst>
              <a:gd name="connsiteX0" fmla="*/ 1471032 w 1471032"/>
              <a:gd name="connsiteY0" fmla="*/ 0 h 2407437"/>
              <a:gd name="connsiteX1" fmla="*/ 1424558 w 1471032"/>
              <a:gd name="connsiteY1" fmla="*/ 2385503 h 2407437"/>
              <a:gd name="connsiteX2" fmla="*/ 0 w 1471032"/>
              <a:gd name="connsiteY2" fmla="*/ 2407437 h 2407437"/>
              <a:gd name="connsiteX3" fmla="*/ 57413 w 1471032"/>
              <a:gd name="connsiteY3" fmla="*/ 594817 h 2407437"/>
            </a:gdLst>
            <a:ahLst/>
            <a:cxnLst>
              <a:cxn ang="0">
                <a:pos x="connsiteX0" y="connsiteY0"/>
              </a:cxn>
              <a:cxn ang="0">
                <a:pos x="connsiteX1" y="connsiteY1"/>
              </a:cxn>
              <a:cxn ang="0">
                <a:pos x="connsiteX2" y="connsiteY2"/>
              </a:cxn>
              <a:cxn ang="0">
                <a:pos x="connsiteX3" y="connsiteY3"/>
              </a:cxn>
            </a:cxnLst>
            <a:rect l="l" t="t" r="r" b="b"/>
            <a:pathLst>
              <a:path w="1471032" h="2407437">
                <a:moveTo>
                  <a:pt x="1471032" y="0"/>
                </a:moveTo>
                <a:lnTo>
                  <a:pt x="1424558" y="2385503"/>
                </a:lnTo>
                <a:lnTo>
                  <a:pt x="0" y="2407437"/>
                </a:lnTo>
                <a:lnTo>
                  <a:pt x="57413" y="594817"/>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364586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F739D27-89F5-4DD6-B927-17960E012C6B}"/>
              </a:ext>
            </a:extLst>
          </p:cNvPr>
          <p:cNvSpPr>
            <a:spLocks noGrp="1"/>
          </p:cNvSpPr>
          <p:nvPr>
            <p:ph type="pic" sz="quarter" idx="10"/>
          </p:nvPr>
        </p:nvSpPr>
        <p:spPr>
          <a:xfrm>
            <a:off x="4298168" y="0"/>
            <a:ext cx="5434239" cy="2637312"/>
          </a:xfrm>
          <a:custGeom>
            <a:avLst/>
            <a:gdLst>
              <a:gd name="connsiteX0" fmla="*/ 2642015 w 5434239"/>
              <a:gd name="connsiteY0" fmla="*/ 0 h 2637312"/>
              <a:gd name="connsiteX1" fmla="*/ 4820055 w 5434239"/>
              <a:gd name="connsiteY1" fmla="*/ 0 h 2637312"/>
              <a:gd name="connsiteX2" fmla="*/ 5406110 w 5434239"/>
              <a:gd name="connsiteY2" fmla="*/ 368975 h 2637312"/>
              <a:gd name="connsiteX3" fmla="*/ 5371642 w 5434239"/>
              <a:gd name="connsiteY3" fmla="*/ 641687 h 2637312"/>
              <a:gd name="connsiteX4" fmla="*/ 1984790 w 5434239"/>
              <a:gd name="connsiteY4" fmla="*/ 2589610 h 2637312"/>
              <a:gd name="connsiteX5" fmla="*/ 1535091 w 5434239"/>
              <a:gd name="connsiteY5" fmla="*/ 2599164 h 2637312"/>
              <a:gd name="connsiteX6" fmla="*/ 27224 w 5434239"/>
              <a:gd name="connsiteY6" fmla="*/ 1719411 h 2637312"/>
              <a:gd name="connsiteX7" fmla="*/ 108573 w 5434239"/>
              <a:gd name="connsiteY7" fmla="*/ 1462594 h 26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4239" h="2637312">
                <a:moveTo>
                  <a:pt x="2642015" y="0"/>
                </a:moveTo>
                <a:lnTo>
                  <a:pt x="4820055" y="0"/>
                </a:lnTo>
                <a:lnTo>
                  <a:pt x="5406110" y="368975"/>
                </a:lnTo>
                <a:cubicBezTo>
                  <a:pt x="5485495" y="439787"/>
                  <a:pt x="5371642" y="641687"/>
                  <a:pt x="5371642" y="641687"/>
                </a:cubicBezTo>
                <a:cubicBezTo>
                  <a:pt x="5371642" y="641687"/>
                  <a:pt x="2178118" y="2488168"/>
                  <a:pt x="1984790" y="2589610"/>
                </a:cubicBezTo>
                <a:cubicBezTo>
                  <a:pt x="1791462" y="2691051"/>
                  <a:pt x="1535091" y="2599164"/>
                  <a:pt x="1535091" y="2599164"/>
                </a:cubicBezTo>
                <a:lnTo>
                  <a:pt x="27224" y="1719411"/>
                </a:lnTo>
                <a:cubicBezTo>
                  <a:pt x="-65556" y="1595914"/>
                  <a:pt x="108573" y="1462594"/>
                  <a:pt x="108573" y="1462594"/>
                </a:cubicBez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Freeform: Shape 10">
            <a:extLst>
              <a:ext uri="{FF2B5EF4-FFF2-40B4-BE49-F238E27FC236}">
                <a16:creationId xmlns:a16="http://schemas.microsoft.com/office/drawing/2014/main" id="{9E2AE76E-D4EB-48B5-8206-C4B221465B33}"/>
              </a:ext>
            </a:extLst>
          </p:cNvPr>
          <p:cNvSpPr>
            <a:spLocks noGrp="1"/>
          </p:cNvSpPr>
          <p:nvPr>
            <p:ph type="pic" sz="quarter" idx="11"/>
          </p:nvPr>
        </p:nvSpPr>
        <p:spPr>
          <a:xfrm>
            <a:off x="6208360" y="1719302"/>
            <a:ext cx="5448359" cy="3181727"/>
          </a:xfrm>
          <a:custGeom>
            <a:avLst/>
            <a:gdLst>
              <a:gd name="connsiteX0" fmla="*/ 3724911 w 5448359"/>
              <a:gd name="connsiteY0" fmla="*/ 340 h 3181727"/>
              <a:gd name="connsiteX1" fmla="*/ 3894898 w 5448359"/>
              <a:gd name="connsiteY1" fmla="*/ 30203 h 3181727"/>
              <a:gd name="connsiteX2" fmla="*/ 5389817 w 5448359"/>
              <a:gd name="connsiteY2" fmla="*/ 897008 h 3181727"/>
              <a:gd name="connsiteX3" fmla="*/ 5417052 w 5448359"/>
              <a:gd name="connsiteY3" fmla="*/ 1149629 h 3181727"/>
              <a:gd name="connsiteX4" fmla="*/ 1982337 w 5448359"/>
              <a:gd name="connsiteY4" fmla="*/ 3122465 h 3181727"/>
              <a:gd name="connsiteX5" fmla="*/ 1509689 w 5448359"/>
              <a:gd name="connsiteY5" fmla="*/ 3147379 h 3181727"/>
              <a:gd name="connsiteX6" fmla="*/ 57364 w 5448359"/>
              <a:gd name="connsiteY6" fmla="*/ 2297808 h 3181727"/>
              <a:gd name="connsiteX7" fmla="*/ 4768 w 5448359"/>
              <a:gd name="connsiteY7" fmla="*/ 2222263 h 3181727"/>
              <a:gd name="connsiteX8" fmla="*/ 66919 w 5448359"/>
              <a:gd name="connsiteY8" fmla="*/ 2047152 h 3181727"/>
              <a:gd name="connsiteX9" fmla="*/ 3570571 w 5448359"/>
              <a:gd name="connsiteY9" fmla="*/ 30203 h 3181727"/>
              <a:gd name="connsiteX10" fmla="*/ 3724911 w 5448359"/>
              <a:gd name="connsiteY10" fmla="*/ 340 h 318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48359" h="3181727">
                <a:moveTo>
                  <a:pt x="3724911" y="340"/>
                </a:moveTo>
                <a:cubicBezTo>
                  <a:pt x="3814182" y="3658"/>
                  <a:pt x="3894898" y="30203"/>
                  <a:pt x="3894898" y="30203"/>
                </a:cubicBezTo>
                <a:cubicBezTo>
                  <a:pt x="3894898" y="30203"/>
                  <a:pt x="5276410" y="812355"/>
                  <a:pt x="5389817" y="897008"/>
                </a:cubicBezTo>
                <a:cubicBezTo>
                  <a:pt x="5503134" y="981751"/>
                  <a:pt x="5417052" y="1149629"/>
                  <a:pt x="5417052" y="1149629"/>
                </a:cubicBezTo>
                <a:cubicBezTo>
                  <a:pt x="5417052" y="1149629"/>
                  <a:pt x="2183255" y="3005665"/>
                  <a:pt x="1982337" y="3122465"/>
                </a:cubicBezTo>
                <a:cubicBezTo>
                  <a:pt x="1781419" y="3239265"/>
                  <a:pt x="1509689" y="3147379"/>
                  <a:pt x="1509689" y="3147379"/>
                </a:cubicBezTo>
                <a:lnTo>
                  <a:pt x="57364" y="2297808"/>
                </a:lnTo>
                <a:cubicBezTo>
                  <a:pt x="57364" y="2297808"/>
                  <a:pt x="30575" y="2300666"/>
                  <a:pt x="4768" y="2222263"/>
                </a:cubicBezTo>
                <a:cubicBezTo>
                  <a:pt x="-21128" y="2143771"/>
                  <a:pt x="66919" y="2047152"/>
                  <a:pt x="66919" y="2047152"/>
                </a:cubicBezTo>
                <a:cubicBezTo>
                  <a:pt x="66919" y="2047152"/>
                  <a:pt x="3452878" y="98158"/>
                  <a:pt x="3570571" y="30203"/>
                </a:cubicBezTo>
                <a:cubicBezTo>
                  <a:pt x="3614706" y="4720"/>
                  <a:pt x="3671349" y="-1651"/>
                  <a:pt x="3724911" y="340"/>
                </a:cubicBez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2" name="Freeform: Shape 11">
            <a:extLst>
              <a:ext uri="{FF2B5EF4-FFF2-40B4-BE49-F238E27FC236}">
                <a16:creationId xmlns:a16="http://schemas.microsoft.com/office/drawing/2014/main" id="{701A59AF-0D4E-4DB6-8F35-D4DE83111EE5}"/>
              </a:ext>
            </a:extLst>
          </p:cNvPr>
          <p:cNvSpPr>
            <a:spLocks noGrp="1"/>
          </p:cNvSpPr>
          <p:nvPr>
            <p:ph type="pic" sz="quarter" idx="12"/>
          </p:nvPr>
        </p:nvSpPr>
        <p:spPr>
          <a:xfrm>
            <a:off x="8141465" y="4003622"/>
            <a:ext cx="4052320" cy="2854378"/>
          </a:xfrm>
          <a:custGeom>
            <a:avLst/>
            <a:gdLst>
              <a:gd name="connsiteX0" fmla="*/ 3748435 w 4052320"/>
              <a:gd name="connsiteY0" fmla="*/ 1155 h 2854378"/>
              <a:gd name="connsiteX1" fmla="*/ 3801128 w 4052320"/>
              <a:gd name="connsiteY1" fmla="*/ 11969 h 2854378"/>
              <a:gd name="connsiteX2" fmla="*/ 4052320 w 4052320"/>
              <a:gd name="connsiteY2" fmla="*/ 118143 h 2854378"/>
              <a:gd name="connsiteX3" fmla="*/ 4052320 w 4052320"/>
              <a:gd name="connsiteY3" fmla="*/ 1916404 h 2854378"/>
              <a:gd name="connsiteX4" fmla="*/ 2447745 w 4052320"/>
              <a:gd name="connsiteY4" fmla="*/ 2854378 h 2854378"/>
              <a:gd name="connsiteX5" fmla="*/ 981044 w 4052320"/>
              <a:gd name="connsiteY5" fmla="*/ 2854378 h 2854378"/>
              <a:gd name="connsiteX6" fmla="*/ 7082 w 4052320"/>
              <a:gd name="connsiteY6" fmla="*/ 2273323 h 2854378"/>
              <a:gd name="connsiteX7" fmla="*/ 112363 w 4052320"/>
              <a:gd name="connsiteY7" fmla="*/ 2020702 h 2854378"/>
              <a:gd name="connsiteX8" fmla="*/ 3495465 w 4052320"/>
              <a:gd name="connsiteY8" fmla="*/ 66976 h 2854378"/>
              <a:gd name="connsiteX9" fmla="*/ 3748435 w 4052320"/>
              <a:gd name="connsiteY9" fmla="*/ 1155 h 28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320" h="2854378">
                <a:moveTo>
                  <a:pt x="3748435" y="1155"/>
                </a:moveTo>
                <a:cubicBezTo>
                  <a:pt x="3766212" y="2788"/>
                  <a:pt x="3783905" y="6232"/>
                  <a:pt x="3801128" y="11969"/>
                </a:cubicBezTo>
                <a:cubicBezTo>
                  <a:pt x="3938913" y="57868"/>
                  <a:pt x="4052320" y="118143"/>
                  <a:pt x="4052320" y="118143"/>
                </a:cubicBezTo>
                <a:lnTo>
                  <a:pt x="4052320" y="1916404"/>
                </a:lnTo>
                <a:lnTo>
                  <a:pt x="2447745" y="2854378"/>
                </a:lnTo>
                <a:lnTo>
                  <a:pt x="981044" y="2854378"/>
                </a:lnTo>
                <a:lnTo>
                  <a:pt x="7082" y="2273323"/>
                </a:lnTo>
                <a:cubicBezTo>
                  <a:pt x="7082" y="2273323"/>
                  <a:pt x="-40781" y="2106874"/>
                  <a:pt x="112363" y="2020702"/>
                </a:cubicBezTo>
                <a:cubicBezTo>
                  <a:pt x="265418" y="1934620"/>
                  <a:pt x="3495465" y="66976"/>
                  <a:pt x="3495465" y="66976"/>
                </a:cubicBezTo>
                <a:cubicBezTo>
                  <a:pt x="3495465" y="66976"/>
                  <a:pt x="3623997" y="-10280"/>
                  <a:pt x="3748435" y="1155"/>
                </a:cubicBez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0658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EC764AD-ADA0-4FB7-9162-91D262D565E8}"/>
              </a:ext>
            </a:extLst>
          </p:cNvPr>
          <p:cNvSpPr>
            <a:spLocks noGrp="1"/>
          </p:cNvSpPr>
          <p:nvPr>
            <p:ph type="pic" sz="quarter" idx="10"/>
          </p:nvPr>
        </p:nvSpPr>
        <p:spPr>
          <a:xfrm>
            <a:off x="3593430" y="571876"/>
            <a:ext cx="4363454" cy="2546684"/>
          </a:xfrm>
          <a:custGeom>
            <a:avLst/>
            <a:gdLst>
              <a:gd name="connsiteX0" fmla="*/ 0 w 4363454"/>
              <a:gd name="connsiteY0" fmla="*/ 0 h 2546684"/>
              <a:gd name="connsiteX1" fmla="*/ 4363454 w 4363454"/>
              <a:gd name="connsiteY1" fmla="*/ 0 h 2546684"/>
              <a:gd name="connsiteX2" fmla="*/ 4363454 w 4363454"/>
              <a:gd name="connsiteY2" fmla="*/ 2546684 h 2546684"/>
              <a:gd name="connsiteX3" fmla="*/ 0 w 4363454"/>
              <a:gd name="connsiteY3" fmla="*/ 2546684 h 2546684"/>
            </a:gdLst>
            <a:ahLst/>
            <a:cxnLst>
              <a:cxn ang="0">
                <a:pos x="connsiteX0" y="connsiteY0"/>
              </a:cxn>
              <a:cxn ang="0">
                <a:pos x="connsiteX1" y="connsiteY1"/>
              </a:cxn>
              <a:cxn ang="0">
                <a:pos x="connsiteX2" y="connsiteY2"/>
              </a:cxn>
              <a:cxn ang="0">
                <a:pos x="connsiteX3" y="connsiteY3"/>
              </a:cxn>
            </a:cxnLst>
            <a:rect l="l" t="t" r="r" b="b"/>
            <a:pathLst>
              <a:path w="4363454" h="2546684">
                <a:moveTo>
                  <a:pt x="0" y="0"/>
                </a:moveTo>
                <a:lnTo>
                  <a:pt x="4363454" y="0"/>
                </a:lnTo>
                <a:lnTo>
                  <a:pt x="4363454" y="2546684"/>
                </a:lnTo>
                <a:lnTo>
                  <a:pt x="0" y="254668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9" name="Freeform: Shape 8">
            <a:extLst>
              <a:ext uri="{FF2B5EF4-FFF2-40B4-BE49-F238E27FC236}">
                <a16:creationId xmlns:a16="http://schemas.microsoft.com/office/drawing/2014/main" id="{C41FC19C-A126-4AA2-8C5B-C28DB8111718}"/>
              </a:ext>
            </a:extLst>
          </p:cNvPr>
          <p:cNvSpPr>
            <a:spLocks noGrp="1"/>
          </p:cNvSpPr>
          <p:nvPr>
            <p:ph type="pic" sz="quarter" idx="11"/>
          </p:nvPr>
        </p:nvSpPr>
        <p:spPr>
          <a:xfrm>
            <a:off x="3593430" y="3739439"/>
            <a:ext cx="4363454" cy="2546684"/>
          </a:xfrm>
          <a:custGeom>
            <a:avLst/>
            <a:gdLst>
              <a:gd name="connsiteX0" fmla="*/ 0 w 4363454"/>
              <a:gd name="connsiteY0" fmla="*/ 0 h 2546684"/>
              <a:gd name="connsiteX1" fmla="*/ 4363454 w 4363454"/>
              <a:gd name="connsiteY1" fmla="*/ 0 h 2546684"/>
              <a:gd name="connsiteX2" fmla="*/ 4363454 w 4363454"/>
              <a:gd name="connsiteY2" fmla="*/ 2546684 h 2546684"/>
              <a:gd name="connsiteX3" fmla="*/ 0 w 4363454"/>
              <a:gd name="connsiteY3" fmla="*/ 2546684 h 2546684"/>
            </a:gdLst>
            <a:ahLst/>
            <a:cxnLst>
              <a:cxn ang="0">
                <a:pos x="connsiteX0" y="connsiteY0"/>
              </a:cxn>
              <a:cxn ang="0">
                <a:pos x="connsiteX1" y="connsiteY1"/>
              </a:cxn>
              <a:cxn ang="0">
                <a:pos x="connsiteX2" y="connsiteY2"/>
              </a:cxn>
              <a:cxn ang="0">
                <a:pos x="connsiteX3" y="connsiteY3"/>
              </a:cxn>
            </a:cxnLst>
            <a:rect l="l" t="t" r="r" b="b"/>
            <a:pathLst>
              <a:path w="4363454" h="2546684">
                <a:moveTo>
                  <a:pt x="0" y="0"/>
                </a:moveTo>
                <a:lnTo>
                  <a:pt x="4363454" y="0"/>
                </a:lnTo>
                <a:lnTo>
                  <a:pt x="4363454" y="2546684"/>
                </a:lnTo>
                <a:lnTo>
                  <a:pt x="0" y="254668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72279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A02FC5E-1474-4665-A4AA-EDB2C22B958B}"/>
              </a:ext>
            </a:extLst>
          </p:cNvPr>
          <p:cNvSpPr>
            <a:spLocks noGrp="1"/>
          </p:cNvSpPr>
          <p:nvPr>
            <p:ph type="pic" sz="quarter" idx="10"/>
          </p:nvPr>
        </p:nvSpPr>
        <p:spPr>
          <a:xfrm>
            <a:off x="4363453" y="1251286"/>
            <a:ext cx="2138500" cy="3143044"/>
          </a:xfrm>
          <a:custGeom>
            <a:avLst/>
            <a:gdLst>
              <a:gd name="connsiteX0" fmla="*/ 0 w 2138500"/>
              <a:gd name="connsiteY0" fmla="*/ 0 h 3143044"/>
              <a:gd name="connsiteX1" fmla="*/ 2138500 w 2138500"/>
              <a:gd name="connsiteY1" fmla="*/ 0 h 3143044"/>
              <a:gd name="connsiteX2" fmla="*/ 2138500 w 2138500"/>
              <a:gd name="connsiteY2" fmla="*/ 3143044 h 3143044"/>
              <a:gd name="connsiteX3" fmla="*/ 0 w 2138500"/>
              <a:gd name="connsiteY3" fmla="*/ 3143044 h 3143044"/>
            </a:gdLst>
            <a:ahLst/>
            <a:cxnLst>
              <a:cxn ang="0">
                <a:pos x="connsiteX0" y="connsiteY0"/>
              </a:cxn>
              <a:cxn ang="0">
                <a:pos x="connsiteX1" y="connsiteY1"/>
              </a:cxn>
              <a:cxn ang="0">
                <a:pos x="connsiteX2" y="connsiteY2"/>
              </a:cxn>
              <a:cxn ang="0">
                <a:pos x="connsiteX3" y="connsiteY3"/>
              </a:cxn>
            </a:cxnLst>
            <a:rect l="l" t="t" r="r" b="b"/>
            <a:pathLst>
              <a:path w="2138500" h="3143044">
                <a:moveTo>
                  <a:pt x="0" y="0"/>
                </a:moveTo>
                <a:lnTo>
                  <a:pt x="2138500" y="0"/>
                </a:lnTo>
                <a:lnTo>
                  <a:pt x="2138500" y="3143044"/>
                </a:lnTo>
                <a:lnTo>
                  <a:pt x="0" y="314304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Freeform: Shape 10">
            <a:extLst>
              <a:ext uri="{FF2B5EF4-FFF2-40B4-BE49-F238E27FC236}">
                <a16:creationId xmlns:a16="http://schemas.microsoft.com/office/drawing/2014/main" id="{AAFEEBBF-7D85-4051-944B-2F2A45DB47DD}"/>
              </a:ext>
            </a:extLst>
          </p:cNvPr>
          <p:cNvSpPr>
            <a:spLocks noGrp="1"/>
          </p:cNvSpPr>
          <p:nvPr>
            <p:ph type="pic" sz="quarter" idx="11"/>
          </p:nvPr>
        </p:nvSpPr>
        <p:spPr>
          <a:xfrm>
            <a:off x="6903677" y="1251286"/>
            <a:ext cx="2138500" cy="3143044"/>
          </a:xfrm>
          <a:custGeom>
            <a:avLst/>
            <a:gdLst>
              <a:gd name="connsiteX0" fmla="*/ 0 w 2138500"/>
              <a:gd name="connsiteY0" fmla="*/ 0 h 3143044"/>
              <a:gd name="connsiteX1" fmla="*/ 2138500 w 2138500"/>
              <a:gd name="connsiteY1" fmla="*/ 0 h 3143044"/>
              <a:gd name="connsiteX2" fmla="*/ 2138500 w 2138500"/>
              <a:gd name="connsiteY2" fmla="*/ 3143044 h 3143044"/>
              <a:gd name="connsiteX3" fmla="*/ 0 w 2138500"/>
              <a:gd name="connsiteY3" fmla="*/ 3143044 h 3143044"/>
            </a:gdLst>
            <a:ahLst/>
            <a:cxnLst>
              <a:cxn ang="0">
                <a:pos x="connsiteX0" y="connsiteY0"/>
              </a:cxn>
              <a:cxn ang="0">
                <a:pos x="connsiteX1" y="connsiteY1"/>
              </a:cxn>
              <a:cxn ang="0">
                <a:pos x="connsiteX2" y="connsiteY2"/>
              </a:cxn>
              <a:cxn ang="0">
                <a:pos x="connsiteX3" y="connsiteY3"/>
              </a:cxn>
            </a:cxnLst>
            <a:rect l="l" t="t" r="r" b="b"/>
            <a:pathLst>
              <a:path w="2138500" h="3143044">
                <a:moveTo>
                  <a:pt x="0" y="0"/>
                </a:moveTo>
                <a:lnTo>
                  <a:pt x="2138500" y="0"/>
                </a:lnTo>
                <a:lnTo>
                  <a:pt x="2138500" y="3143044"/>
                </a:lnTo>
                <a:lnTo>
                  <a:pt x="0" y="314304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2" name="Freeform: Shape 11">
            <a:extLst>
              <a:ext uri="{FF2B5EF4-FFF2-40B4-BE49-F238E27FC236}">
                <a16:creationId xmlns:a16="http://schemas.microsoft.com/office/drawing/2014/main" id="{0E379494-037D-4E11-AE83-5B222E8A3594}"/>
              </a:ext>
            </a:extLst>
          </p:cNvPr>
          <p:cNvSpPr>
            <a:spLocks noGrp="1"/>
          </p:cNvSpPr>
          <p:nvPr>
            <p:ph type="pic" sz="quarter" idx="12"/>
          </p:nvPr>
        </p:nvSpPr>
        <p:spPr>
          <a:xfrm>
            <a:off x="9443900" y="1251286"/>
            <a:ext cx="2138500" cy="3143044"/>
          </a:xfrm>
          <a:custGeom>
            <a:avLst/>
            <a:gdLst>
              <a:gd name="connsiteX0" fmla="*/ 0 w 2138500"/>
              <a:gd name="connsiteY0" fmla="*/ 0 h 3143044"/>
              <a:gd name="connsiteX1" fmla="*/ 2138500 w 2138500"/>
              <a:gd name="connsiteY1" fmla="*/ 0 h 3143044"/>
              <a:gd name="connsiteX2" fmla="*/ 2138500 w 2138500"/>
              <a:gd name="connsiteY2" fmla="*/ 3143044 h 3143044"/>
              <a:gd name="connsiteX3" fmla="*/ 0 w 2138500"/>
              <a:gd name="connsiteY3" fmla="*/ 3143044 h 3143044"/>
            </a:gdLst>
            <a:ahLst/>
            <a:cxnLst>
              <a:cxn ang="0">
                <a:pos x="connsiteX0" y="connsiteY0"/>
              </a:cxn>
              <a:cxn ang="0">
                <a:pos x="connsiteX1" y="connsiteY1"/>
              </a:cxn>
              <a:cxn ang="0">
                <a:pos x="connsiteX2" y="connsiteY2"/>
              </a:cxn>
              <a:cxn ang="0">
                <a:pos x="connsiteX3" y="connsiteY3"/>
              </a:cxn>
            </a:cxnLst>
            <a:rect l="l" t="t" r="r" b="b"/>
            <a:pathLst>
              <a:path w="2138500" h="3143044">
                <a:moveTo>
                  <a:pt x="0" y="0"/>
                </a:moveTo>
                <a:lnTo>
                  <a:pt x="2138500" y="0"/>
                </a:lnTo>
                <a:lnTo>
                  <a:pt x="2138500" y="3143044"/>
                </a:lnTo>
                <a:lnTo>
                  <a:pt x="0" y="314304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53657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245BEC2-B381-4760-9E90-186F48931159}"/>
              </a:ext>
            </a:extLst>
          </p:cNvPr>
          <p:cNvSpPr>
            <a:spLocks noGrp="1"/>
          </p:cNvSpPr>
          <p:nvPr>
            <p:ph type="pic" sz="quarter" idx="10"/>
          </p:nvPr>
        </p:nvSpPr>
        <p:spPr>
          <a:xfrm>
            <a:off x="1469191" y="837833"/>
            <a:ext cx="3969082" cy="5182334"/>
          </a:xfrm>
          <a:custGeom>
            <a:avLst/>
            <a:gdLst>
              <a:gd name="connsiteX0" fmla="*/ 0 w 3969082"/>
              <a:gd name="connsiteY0" fmla="*/ 0 h 5182334"/>
              <a:gd name="connsiteX1" fmla="*/ 3969082 w 3969082"/>
              <a:gd name="connsiteY1" fmla="*/ 0 h 5182334"/>
              <a:gd name="connsiteX2" fmla="*/ 3969082 w 3969082"/>
              <a:gd name="connsiteY2" fmla="*/ 5182334 h 5182334"/>
              <a:gd name="connsiteX3" fmla="*/ 0 w 3969082"/>
              <a:gd name="connsiteY3" fmla="*/ 5182334 h 5182334"/>
            </a:gdLst>
            <a:ahLst/>
            <a:cxnLst>
              <a:cxn ang="0">
                <a:pos x="connsiteX0" y="connsiteY0"/>
              </a:cxn>
              <a:cxn ang="0">
                <a:pos x="connsiteX1" y="connsiteY1"/>
              </a:cxn>
              <a:cxn ang="0">
                <a:pos x="connsiteX2" y="connsiteY2"/>
              </a:cxn>
              <a:cxn ang="0">
                <a:pos x="connsiteX3" y="connsiteY3"/>
              </a:cxn>
            </a:cxnLst>
            <a:rect l="l" t="t" r="r" b="b"/>
            <a:pathLst>
              <a:path w="3969082" h="5182334">
                <a:moveTo>
                  <a:pt x="0" y="0"/>
                </a:moveTo>
                <a:lnTo>
                  <a:pt x="3969082" y="0"/>
                </a:lnTo>
                <a:lnTo>
                  <a:pt x="3969082" y="5182334"/>
                </a:lnTo>
                <a:lnTo>
                  <a:pt x="0" y="518233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9" name="Freeform: Shape 8">
            <a:extLst>
              <a:ext uri="{FF2B5EF4-FFF2-40B4-BE49-F238E27FC236}">
                <a16:creationId xmlns:a16="http://schemas.microsoft.com/office/drawing/2014/main" id="{181BF3C0-6DF5-42BF-9C63-A0523F08F10A}"/>
              </a:ext>
            </a:extLst>
          </p:cNvPr>
          <p:cNvSpPr>
            <a:spLocks noGrp="1"/>
          </p:cNvSpPr>
          <p:nvPr>
            <p:ph type="pic" sz="quarter" idx="11"/>
          </p:nvPr>
        </p:nvSpPr>
        <p:spPr>
          <a:xfrm>
            <a:off x="10643498" y="837833"/>
            <a:ext cx="1548502" cy="5182334"/>
          </a:xfrm>
          <a:custGeom>
            <a:avLst/>
            <a:gdLst>
              <a:gd name="connsiteX0" fmla="*/ 0 w 1548502"/>
              <a:gd name="connsiteY0" fmla="*/ 0 h 5182334"/>
              <a:gd name="connsiteX1" fmla="*/ 1548502 w 1548502"/>
              <a:gd name="connsiteY1" fmla="*/ 0 h 5182334"/>
              <a:gd name="connsiteX2" fmla="*/ 1548502 w 1548502"/>
              <a:gd name="connsiteY2" fmla="*/ 5182334 h 5182334"/>
              <a:gd name="connsiteX3" fmla="*/ 0 w 1548502"/>
              <a:gd name="connsiteY3" fmla="*/ 5182334 h 5182334"/>
            </a:gdLst>
            <a:ahLst/>
            <a:cxnLst>
              <a:cxn ang="0">
                <a:pos x="connsiteX0" y="connsiteY0"/>
              </a:cxn>
              <a:cxn ang="0">
                <a:pos x="connsiteX1" y="connsiteY1"/>
              </a:cxn>
              <a:cxn ang="0">
                <a:pos x="connsiteX2" y="connsiteY2"/>
              </a:cxn>
              <a:cxn ang="0">
                <a:pos x="connsiteX3" y="connsiteY3"/>
              </a:cxn>
            </a:cxnLst>
            <a:rect l="l" t="t" r="r" b="b"/>
            <a:pathLst>
              <a:path w="1548502" h="5182334">
                <a:moveTo>
                  <a:pt x="0" y="0"/>
                </a:moveTo>
                <a:lnTo>
                  <a:pt x="1548502" y="0"/>
                </a:lnTo>
                <a:lnTo>
                  <a:pt x="1548502" y="5182334"/>
                </a:lnTo>
                <a:lnTo>
                  <a:pt x="0" y="5182334"/>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218720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F9933C9-262D-4F77-AB25-848C90730626}"/>
              </a:ext>
            </a:extLst>
          </p:cNvPr>
          <p:cNvSpPr>
            <a:spLocks noGrp="1"/>
          </p:cNvSpPr>
          <p:nvPr>
            <p:ph type="pic" sz="quarter" idx="10"/>
          </p:nvPr>
        </p:nvSpPr>
        <p:spPr>
          <a:xfrm>
            <a:off x="6416676" y="2286000"/>
            <a:ext cx="5775325" cy="2286000"/>
          </a:xfrm>
          <a:custGeom>
            <a:avLst/>
            <a:gdLst>
              <a:gd name="connsiteX0" fmla="*/ 0 w 5775325"/>
              <a:gd name="connsiteY0" fmla="*/ 0 h 2286000"/>
              <a:gd name="connsiteX1" fmla="*/ 5775325 w 5775325"/>
              <a:gd name="connsiteY1" fmla="*/ 0 h 2286000"/>
              <a:gd name="connsiteX2" fmla="*/ 5775325 w 5775325"/>
              <a:gd name="connsiteY2" fmla="*/ 2286000 h 2286000"/>
              <a:gd name="connsiteX3" fmla="*/ 0 w 5775325"/>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5775325" h="2286000">
                <a:moveTo>
                  <a:pt x="0" y="0"/>
                </a:moveTo>
                <a:lnTo>
                  <a:pt x="5775325" y="0"/>
                </a:lnTo>
                <a:lnTo>
                  <a:pt x="5775325" y="2286000"/>
                </a:lnTo>
                <a:lnTo>
                  <a:pt x="0" y="2286000"/>
                </a:lnTo>
                <a:close/>
              </a:path>
            </a:pathLst>
          </a:custGeom>
          <a:pattFill prst="pct80">
            <a:fgClr>
              <a:schemeClr val="accent1">
                <a:lumMod val="75000"/>
              </a:schemeClr>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1" name="Freeform: Shape 10">
            <a:extLst>
              <a:ext uri="{FF2B5EF4-FFF2-40B4-BE49-F238E27FC236}">
                <a16:creationId xmlns:a16="http://schemas.microsoft.com/office/drawing/2014/main" id="{ED466E5A-960D-414F-8810-A56A8FDA3556}"/>
              </a:ext>
            </a:extLst>
          </p:cNvPr>
          <p:cNvSpPr>
            <a:spLocks noGrp="1"/>
          </p:cNvSpPr>
          <p:nvPr>
            <p:ph type="pic" sz="quarter" idx="11"/>
          </p:nvPr>
        </p:nvSpPr>
        <p:spPr>
          <a:xfrm>
            <a:off x="641351" y="0"/>
            <a:ext cx="5775325" cy="2286000"/>
          </a:xfrm>
          <a:custGeom>
            <a:avLst/>
            <a:gdLst>
              <a:gd name="connsiteX0" fmla="*/ 0 w 5775325"/>
              <a:gd name="connsiteY0" fmla="*/ 0 h 2286000"/>
              <a:gd name="connsiteX1" fmla="*/ 5775325 w 5775325"/>
              <a:gd name="connsiteY1" fmla="*/ 0 h 2286000"/>
              <a:gd name="connsiteX2" fmla="*/ 5775325 w 5775325"/>
              <a:gd name="connsiteY2" fmla="*/ 2286000 h 2286000"/>
              <a:gd name="connsiteX3" fmla="*/ 0 w 5775325"/>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5775325" h="2286000">
                <a:moveTo>
                  <a:pt x="0" y="0"/>
                </a:moveTo>
                <a:lnTo>
                  <a:pt x="5775325" y="0"/>
                </a:lnTo>
                <a:lnTo>
                  <a:pt x="5775325" y="2286000"/>
                </a:lnTo>
                <a:lnTo>
                  <a:pt x="0" y="2286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
        <p:nvSpPr>
          <p:cNvPr id="12" name="Freeform: Shape 11">
            <a:extLst>
              <a:ext uri="{FF2B5EF4-FFF2-40B4-BE49-F238E27FC236}">
                <a16:creationId xmlns:a16="http://schemas.microsoft.com/office/drawing/2014/main" id="{0C46DFE6-35EB-43E1-B1BD-29387453F57B}"/>
              </a:ext>
            </a:extLst>
          </p:cNvPr>
          <p:cNvSpPr>
            <a:spLocks noGrp="1"/>
          </p:cNvSpPr>
          <p:nvPr>
            <p:ph type="pic" sz="quarter" idx="12"/>
          </p:nvPr>
        </p:nvSpPr>
        <p:spPr>
          <a:xfrm>
            <a:off x="641351" y="4572000"/>
            <a:ext cx="5775325" cy="2286000"/>
          </a:xfrm>
          <a:custGeom>
            <a:avLst/>
            <a:gdLst>
              <a:gd name="connsiteX0" fmla="*/ 0 w 5775325"/>
              <a:gd name="connsiteY0" fmla="*/ 0 h 2286000"/>
              <a:gd name="connsiteX1" fmla="*/ 5775325 w 5775325"/>
              <a:gd name="connsiteY1" fmla="*/ 0 h 2286000"/>
              <a:gd name="connsiteX2" fmla="*/ 5775325 w 5775325"/>
              <a:gd name="connsiteY2" fmla="*/ 2286000 h 2286000"/>
              <a:gd name="connsiteX3" fmla="*/ 0 w 5775325"/>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5775325" h="2286000">
                <a:moveTo>
                  <a:pt x="0" y="0"/>
                </a:moveTo>
                <a:lnTo>
                  <a:pt x="5775325" y="0"/>
                </a:lnTo>
                <a:lnTo>
                  <a:pt x="5775325" y="2286000"/>
                </a:lnTo>
                <a:lnTo>
                  <a:pt x="0" y="2286000"/>
                </a:lnTo>
                <a:close/>
              </a:path>
            </a:pathLst>
          </a:custGeom>
          <a:pattFill prst="pct80">
            <a:fgClr>
              <a:schemeClr val="accent1"/>
            </a:fgClr>
            <a:bgClr>
              <a:schemeClr val="bg1"/>
            </a:bgClr>
          </a:pattFill>
        </p:spPr>
        <p:txBody>
          <a:bodyPr wrap="square" anchor="ctr">
            <a:noAutofit/>
          </a:bodyPr>
          <a:lstStyle>
            <a:lvl1pPr>
              <a:defRPr lang="en-US" sz="1600">
                <a:solidFill>
                  <a:schemeClr val="bg2"/>
                </a:solidFill>
              </a:defRPr>
            </a:lvl1pPr>
          </a:lstStyle>
          <a:p>
            <a:pPr marL="0" lvl="0" indent="0" algn="ctr">
              <a:buNone/>
            </a:pPr>
            <a:endParaRPr lang="en-US"/>
          </a:p>
        </p:txBody>
      </p:sp>
    </p:spTree>
    <p:extLst>
      <p:ext uri="{BB962C8B-B14F-4D97-AF65-F5344CB8AC3E}">
        <p14:creationId xmlns:p14="http://schemas.microsoft.com/office/powerpoint/2010/main" val="156463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65A2AD-DF43-4210-A8D2-C7A5E710CD3B}"/>
              </a:ext>
            </a:extLst>
          </p:cNvPr>
          <p:cNvSpPr/>
          <p:nvPr userDrawn="1"/>
        </p:nvSpPr>
        <p:spPr>
          <a:xfrm>
            <a:off x="47" y="0"/>
            <a:ext cx="638629" cy="6858000"/>
          </a:xfrm>
          <a:prstGeom prst="rect">
            <a:avLst/>
          </a:prstGeom>
          <a:solidFill>
            <a:srgbClr val="282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C88DFE5-749F-462E-B1C6-AC887BE2E65E}"/>
              </a:ext>
            </a:extLst>
          </p:cNvPr>
          <p:cNvCxnSpPr>
            <a:cxnSpLocks/>
          </p:cNvCxnSpPr>
          <p:nvPr userDrawn="1"/>
        </p:nvCxnSpPr>
        <p:spPr>
          <a:xfrm>
            <a:off x="319361" y="1279811"/>
            <a:ext cx="0" cy="274976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A49E73A9-25C9-4F65-BABC-1EA7E447CCB1}"/>
              </a:ext>
            </a:extLst>
          </p:cNvPr>
          <p:cNvSpPr txBox="1">
            <a:spLocks/>
          </p:cNvSpPr>
          <p:nvPr userDrawn="1"/>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a:t>
            </a:fld>
            <a:endParaRPr lang="en-US" b="1" dirty="0">
              <a:solidFill>
                <a:schemeClr val="accent1"/>
              </a:solidFill>
              <a:latin typeface="+mj-lt"/>
            </a:endParaRPr>
          </a:p>
        </p:txBody>
      </p:sp>
      <p:grpSp>
        <p:nvGrpSpPr>
          <p:cNvPr id="6" name="Group 5">
            <a:extLst>
              <a:ext uri="{FF2B5EF4-FFF2-40B4-BE49-F238E27FC236}">
                <a16:creationId xmlns:a16="http://schemas.microsoft.com/office/drawing/2014/main" id="{2B365467-6990-4763-8FFB-18340205DA8D}"/>
              </a:ext>
            </a:extLst>
          </p:cNvPr>
          <p:cNvGrpSpPr/>
          <p:nvPr userDrawn="1"/>
        </p:nvGrpSpPr>
        <p:grpSpPr>
          <a:xfrm>
            <a:off x="157748" y="455487"/>
            <a:ext cx="323227" cy="422526"/>
            <a:chOff x="4752975" y="1649495"/>
            <a:chExt cx="2699480" cy="3528791"/>
          </a:xfrm>
        </p:grpSpPr>
        <p:sp>
          <p:nvSpPr>
            <p:cNvPr id="11" name="Freeform: Shape 10">
              <a:extLst>
                <a:ext uri="{FF2B5EF4-FFF2-40B4-BE49-F238E27FC236}">
                  <a16:creationId xmlns:a16="http://schemas.microsoft.com/office/drawing/2014/main" id="{1EFDFA8E-4A92-4728-827B-C465FCDD7D60}"/>
                </a:ext>
              </a:extLst>
            </p:cNvPr>
            <p:cNvSpPr/>
            <p:nvPr/>
          </p:nvSpPr>
          <p:spPr>
            <a:xfrm>
              <a:off x="4887277" y="1783797"/>
              <a:ext cx="2430875" cy="3260187"/>
            </a:xfrm>
            <a:custGeom>
              <a:avLst/>
              <a:gdLst>
                <a:gd name="connsiteX0" fmla="*/ 2177044 w 2430875"/>
                <a:gd name="connsiteY0" fmla="*/ 1606255 h 3260187"/>
                <a:gd name="connsiteX1" fmla="*/ 2154212 w 2430875"/>
                <a:gd name="connsiteY1" fmla="*/ 1585438 h 3260187"/>
                <a:gd name="connsiteX2" fmla="*/ 2173686 w 2430875"/>
                <a:gd name="connsiteY2" fmla="*/ 1560592 h 3260187"/>
                <a:gd name="connsiteX3" fmla="*/ 2332835 w 2430875"/>
                <a:gd name="connsiteY3" fmla="*/ 1097921 h 3260187"/>
                <a:gd name="connsiteX4" fmla="*/ 2332835 w 2430875"/>
                <a:gd name="connsiteY4" fmla="*/ 1054944 h 3260187"/>
                <a:gd name="connsiteX5" fmla="*/ 1621031 w 2430875"/>
                <a:gd name="connsiteY5" fmla="*/ 299494 h 3260187"/>
                <a:gd name="connsiteX6" fmla="*/ 1589470 w 2430875"/>
                <a:gd name="connsiteY6" fmla="*/ 297480 h 3260187"/>
                <a:gd name="connsiteX7" fmla="*/ 1589470 w 2430875"/>
                <a:gd name="connsiteY7" fmla="*/ 0 h 3260187"/>
                <a:gd name="connsiteX8" fmla="*/ 1128813 w 2430875"/>
                <a:gd name="connsiteY8" fmla="*/ 0 h 3260187"/>
                <a:gd name="connsiteX9" fmla="*/ 1128813 w 2430875"/>
                <a:gd name="connsiteY9" fmla="*/ 296808 h 3260187"/>
                <a:gd name="connsiteX10" fmla="*/ 845434 w 2430875"/>
                <a:gd name="connsiteY10" fmla="*/ 296808 h 3260187"/>
                <a:gd name="connsiteX11" fmla="*/ 845434 w 2430875"/>
                <a:gd name="connsiteY11" fmla="*/ 0 h 3260187"/>
                <a:gd name="connsiteX12" fmla="*/ 384777 w 2430875"/>
                <a:gd name="connsiteY12" fmla="*/ 0 h 3260187"/>
                <a:gd name="connsiteX13" fmla="*/ 384777 w 2430875"/>
                <a:gd name="connsiteY13" fmla="*/ 296808 h 3260187"/>
                <a:gd name="connsiteX14" fmla="*/ 0 w 2430875"/>
                <a:gd name="connsiteY14" fmla="*/ 296808 h 3260187"/>
                <a:gd name="connsiteX15" fmla="*/ 0 w 2430875"/>
                <a:gd name="connsiteY15" fmla="*/ 757465 h 3260187"/>
                <a:gd name="connsiteX16" fmla="*/ 261890 w 2430875"/>
                <a:gd name="connsiteY16" fmla="*/ 757465 h 3260187"/>
                <a:gd name="connsiteX17" fmla="*/ 261890 w 2430875"/>
                <a:gd name="connsiteY17" fmla="*/ 2557115 h 3260187"/>
                <a:gd name="connsiteX18" fmla="*/ 0 w 2430875"/>
                <a:gd name="connsiteY18" fmla="*/ 2557115 h 3260187"/>
                <a:gd name="connsiteX19" fmla="*/ 0 w 2430875"/>
                <a:gd name="connsiteY19" fmla="*/ 3017772 h 3260187"/>
                <a:gd name="connsiteX20" fmla="*/ 384777 w 2430875"/>
                <a:gd name="connsiteY20" fmla="*/ 3017772 h 3260187"/>
                <a:gd name="connsiteX21" fmla="*/ 384777 w 2430875"/>
                <a:gd name="connsiteY21" fmla="*/ 3260188 h 3260187"/>
                <a:gd name="connsiteX22" fmla="*/ 845434 w 2430875"/>
                <a:gd name="connsiteY22" fmla="*/ 3260188 h 3260187"/>
                <a:gd name="connsiteX23" fmla="*/ 845434 w 2430875"/>
                <a:gd name="connsiteY23" fmla="*/ 3017772 h 3260187"/>
                <a:gd name="connsiteX24" fmla="*/ 1128813 w 2430875"/>
                <a:gd name="connsiteY24" fmla="*/ 3017772 h 3260187"/>
                <a:gd name="connsiteX25" fmla="*/ 1128813 w 2430875"/>
                <a:gd name="connsiteY25" fmla="*/ 3260188 h 3260187"/>
                <a:gd name="connsiteX26" fmla="*/ 1589470 w 2430875"/>
                <a:gd name="connsiteY26" fmla="*/ 3260188 h 3260187"/>
                <a:gd name="connsiteX27" fmla="*/ 1589470 w 2430875"/>
                <a:gd name="connsiteY27" fmla="*/ 3017772 h 3260187"/>
                <a:gd name="connsiteX28" fmla="*/ 1642520 w 2430875"/>
                <a:gd name="connsiteY28" fmla="*/ 3017772 h 3260187"/>
                <a:gd name="connsiteX29" fmla="*/ 2430875 w 2430875"/>
                <a:gd name="connsiteY29" fmla="*/ 2229418 h 3260187"/>
                <a:gd name="connsiteX30" fmla="*/ 2430875 w 2430875"/>
                <a:gd name="connsiteY30" fmla="*/ 2183755 h 3260187"/>
                <a:gd name="connsiteX31" fmla="*/ 2177044 w 2430875"/>
                <a:gd name="connsiteY31" fmla="*/ 1606255 h 3260187"/>
                <a:gd name="connsiteX32" fmla="*/ 789699 w 2430875"/>
                <a:gd name="connsiteY32" fmla="*/ 824616 h 3260187"/>
                <a:gd name="connsiteX33" fmla="*/ 1574697 w 2430875"/>
                <a:gd name="connsiteY33" fmla="*/ 824616 h 3260187"/>
                <a:gd name="connsiteX34" fmla="*/ 1805026 w 2430875"/>
                <a:gd name="connsiteY34" fmla="*/ 1054944 h 3260187"/>
                <a:gd name="connsiteX35" fmla="*/ 1805026 w 2430875"/>
                <a:gd name="connsiteY35" fmla="*/ 1097921 h 3260187"/>
                <a:gd name="connsiteX36" fmla="*/ 1574697 w 2430875"/>
                <a:gd name="connsiteY36" fmla="*/ 1328250 h 3260187"/>
                <a:gd name="connsiteX37" fmla="*/ 789699 w 2430875"/>
                <a:gd name="connsiteY37" fmla="*/ 1328250 h 3260187"/>
                <a:gd name="connsiteX38" fmla="*/ 789699 w 2430875"/>
                <a:gd name="connsiteY38" fmla="*/ 824616 h 3260187"/>
                <a:gd name="connsiteX39" fmla="*/ 1903066 w 2430875"/>
                <a:gd name="connsiteY39" fmla="*/ 2229418 h 3260187"/>
                <a:gd name="connsiteX40" fmla="*/ 1642520 w 2430875"/>
                <a:gd name="connsiteY40" fmla="*/ 2489964 h 3260187"/>
                <a:gd name="connsiteX41" fmla="*/ 789699 w 2430875"/>
                <a:gd name="connsiteY41" fmla="*/ 2489964 h 3260187"/>
                <a:gd name="connsiteX42" fmla="*/ 789699 w 2430875"/>
                <a:gd name="connsiteY42" fmla="*/ 1923208 h 3260187"/>
                <a:gd name="connsiteX43" fmla="*/ 1642520 w 2430875"/>
                <a:gd name="connsiteY43" fmla="*/ 1923208 h 3260187"/>
                <a:gd name="connsiteX44" fmla="*/ 1903066 w 2430875"/>
                <a:gd name="connsiteY44" fmla="*/ 2183755 h 3260187"/>
                <a:gd name="connsiteX45" fmla="*/ 1903066 w 2430875"/>
                <a:gd name="connsiteY45" fmla="*/ 2229418 h 32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430875" h="3260187">
                  <a:moveTo>
                    <a:pt x="2177044" y="1606255"/>
                  </a:moveTo>
                  <a:lnTo>
                    <a:pt x="2154212" y="1585438"/>
                  </a:lnTo>
                  <a:lnTo>
                    <a:pt x="2173686" y="1560592"/>
                  </a:lnTo>
                  <a:cubicBezTo>
                    <a:pt x="2277770" y="1426962"/>
                    <a:pt x="2332835" y="1267142"/>
                    <a:pt x="2332835" y="1097921"/>
                  </a:cubicBezTo>
                  <a:lnTo>
                    <a:pt x="2332835" y="1054944"/>
                  </a:lnTo>
                  <a:cubicBezTo>
                    <a:pt x="2332835" y="655395"/>
                    <a:pt x="2019910" y="323668"/>
                    <a:pt x="1621031" y="299494"/>
                  </a:cubicBezTo>
                  <a:lnTo>
                    <a:pt x="1589470" y="297480"/>
                  </a:lnTo>
                  <a:lnTo>
                    <a:pt x="1589470" y="0"/>
                  </a:lnTo>
                  <a:lnTo>
                    <a:pt x="1128813" y="0"/>
                  </a:lnTo>
                  <a:lnTo>
                    <a:pt x="1128813" y="296808"/>
                  </a:lnTo>
                  <a:lnTo>
                    <a:pt x="845434" y="296808"/>
                  </a:lnTo>
                  <a:lnTo>
                    <a:pt x="845434" y="0"/>
                  </a:lnTo>
                  <a:lnTo>
                    <a:pt x="384777" y="0"/>
                  </a:lnTo>
                  <a:lnTo>
                    <a:pt x="384777" y="296808"/>
                  </a:lnTo>
                  <a:lnTo>
                    <a:pt x="0" y="296808"/>
                  </a:lnTo>
                  <a:lnTo>
                    <a:pt x="0" y="757465"/>
                  </a:lnTo>
                  <a:lnTo>
                    <a:pt x="261890" y="757465"/>
                  </a:lnTo>
                  <a:lnTo>
                    <a:pt x="261890" y="2557115"/>
                  </a:lnTo>
                  <a:lnTo>
                    <a:pt x="0" y="2557115"/>
                  </a:lnTo>
                  <a:lnTo>
                    <a:pt x="0" y="3017772"/>
                  </a:lnTo>
                  <a:lnTo>
                    <a:pt x="384777" y="3017772"/>
                  </a:lnTo>
                  <a:lnTo>
                    <a:pt x="384777" y="3260188"/>
                  </a:lnTo>
                  <a:lnTo>
                    <a:pt x="845434" y="3260188"/>
                  </a:lnTo>
                  <a:lnTo>
                    <a:pt x="845434" y="3017772"/>
                  </a:lnTo>
                  <a:lnTo>
                    <a:pt x="1128813" y="3017772"/>
                  </a:lnTo>
                  <a:lnTo>
                    <a:pt x="1128813" y="3260188"/>
                  </a:lnTo>
                  <a:lnTo>
                    <a:pt x="1589470" y="3260188"/>
                  </a:lnTo>
                  <a:lnTo>
                    <a:pt x="1589470" y="3017772"/>
                  </a:lnTo>
                  <a:lnTo>
                    <a:pt x="1642520" y="3017772"/>
                  </a:lnTo>
                  <a:cubicBezTo>
                    <a:pt x="2076988" y="3017772"/>
                    <a:pt x="2430875" y="2663885"/>
                    <a:pt x="2430875" y="2229418"/>
                  </a:cubicBezTo>
                  <a:lnTo>
                    <a:pt x="2430875" y="2183755"/>
                  </a:lnTo>
                  <a:cubicBezTo>
                    <a:pt x="2430875" y="1965514"/>
                    <a:pt x="2338207" y="1755331"/>
                    <a:pt x="2177044" y="1606255"/>
                  </a:cubicBezTo>
                  <a:close/>
                  <a:moveTo>
                    <a:pt x="789699" y="824616"/>
                  </a:moveTo>
                  <a:lnTo>
                    <a:pt x="1574697" y="824616"/>
                  </a:lnTo>
                  <a:cubicBezTo>
                    <a:pt x="1701613" y="824616"/>
                    <a:pt x="1805026" y="928029"/>
                    <a:pt x="1805026" y="1054944"/>
                  </a:cubicBezTo>
                  <a:lnTo>
                    <a:pt x="1805026" y="1097921"/>
                  </a:lnTo>
                  <a:cubicBezTo>
                    <a:pt x="1805026" y="1224837"/>
                    <a:pt x="1701613" y="1328250"/>
                    <a:pt x="1574697" y="1328250"/>
                  </a:cubicBezTo>
                  <a:lnTo>
                    <a:pt x="789699" y="1328250"/>
                  </a:lnTo>
                  <a:lnTo>
                    <a:pt x="789699" y="824616"/>
                  </a:lnTo>
                  <a:close/>
                  <a:moveTo>
                    <a:pt x="1903066" y="2229418"/>
                  </a:moveTo>
                  <a:cubicBezTo>
                    <a:pt x="1903066" y="2373121"/>
                    <a:pt x="1786223" y="2489964"/>
                    <a:pt x="1642520" y="2489964"/>
                  </a:cubicBezTo>
                  <a:lnTo>
                    <a:pt x="789699" y="2489964"/>
                  </a:lnTo>
                  <a:lnTo>
                    <a:pt x="789699" y="1923208"/>
                  </a:lnTo>
                  <a:lnTo>
                    <a:pt x="1642520" y="1923208"/>
                  </a:lnTo>
                  <a:cubicBezTo>
                    <a:pt x="1786223" y="1923208"/>
                    <a:pt x="1903066" y="2040052"/>
                    <a:pt x="1903066" y="2183755"/>
                  </a:cubicBezTo>
                  <a:lnTo>
                    <a:pt x="1903066" y="2229418"/>
                  </a:lnTo>
                  <a:close/>
                </a:path>
              </a:pathLst>
            </a:custGeom>
            <a:solidFill>
              <a:schemeClr val="accent1"/>
            </a:solidFill>
            <a:ln w="6715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2B630D9-55E5-4492-9ED9-076D2DE524D1}"/>
                </a:ext>
              </a:extLst>
            </p:cNvPr>
            <p:cNvSpPr/>
            <p:nvPr/>
          </p:nvSpPr>
          <p:spPr>
            <a:xfrm>
              <a:off x="4752975" y="1649495"/>
              <a:ext cx="2699480" cy="3528791"/>
            </a:xfrm>
            <a:custGeom>
              <a:avLst/>
              <a:gdLst>
                <a:gd name="connsiteX0" fmla="*/ 2464451 w 2699480"/>
                <a:gd name="connsiteY0" fmla="*/ 1704967 h 3528791"/>
                <a:gd name="connsiteX1" fmla="*/ 2601440 w 2699480"/>
                <a:gd name="connsiteY1" fmla="*/ 1232223 h 3528791"/>
                <a:gd name="connsiteX2" fmla="*/ 2601440 w 2699480"/>
                <a:gd name="connsiteY2" fmla="*/ 1189247 h 3528791"/>
                <a:gd name="connsiteX3" fmla="*/ 1858075 w 2699480"/>
                <a:gd name="connsiteY3" fmla="*/ 310238 h 3528791"/>
                <a:gd name="connsiteX4" fmla="*/ 1858075 w 2699480"/>
                <a:gd name="connsiteY4" fmla="*/ 0 h 3528791"/>
                <a:gd name="connsiteX5" fmla="*/ 1128813 w 2699480"/>
                <a:gd name="connsiteY5" fmla="*/ 0 h 3528791"/>
                <a:gd name="connsiteX6" fmla="*/ 1128813 w 2699480"/>
                <a:gd name="connsiteY6" fmla="*/ 296808 h 3528791"/>
                <a:gd name="connsiteX7" fmla="*/ 1114039 w 2699480"/>
                <a:gd name="connsiteY7" fmla="*/ 296808 h 3528791"/>
                <a:gd name="connsiteX8" fmla="*/ 1114039 w 2699480"/>
                <a:gd name="connsiteY8" fmla="*/ 0 h 3528791"/>
                <a:gd name="connsiteX9" fmla="*/ 384777 w 2699480"/>
                <a:gd name="connsiteY9" fmla="*/ 0 h 3528791"/>
                <a:gd name="connsiteX10" fmla="*/ 384777 w 2699480"/>
                <a:gd name="connsiteY10" fmla="*/ 296808 h 3528791"/>
                <a:gd name="connsiteX11" fmla="*/ 0 w 2699480"/>
                <a:gd name="connsiteY11" fmla="*/ 296808 h 3528791"/>
                <a:gd name="connsiteX12" fmla="*/ 0 w 2699480"/>
                <a:gd name="connsiteY12" fmla="*/ 1026069 h 3528791"/>
                <a:gd name="connsiteX13" fmla="*/ 261890 w 2699480"/>
                <a:gd name="connsiteY13" fmla="*/ 1026069 h 3528791"/>
                <a:gd name="connsiteX14" fmla="*/ 261890 w 2699480"/>
                <a:gd name="connsiteY14" fmla="*/ 2557115 h 3528791"/>
                <a:gd name="connsiteX15" fmla="*/ 0 w 2699480"/>
                <a:gd name="connsiteY15" fmla="*/ 2557115 h 3528791"/>
                <a:gd name="connsiteX16" fmla="*/ 0 w 2699480"/>
                <a:gd name="connsiteY16" fmla="*/ 3286376 h 3528791"/>
                <a:gd name="connsiteX17" fmla="*/ 384777 w 2699480"/>
                <a:gd name="connsiteY17" fmla="*/ 3286376 h 3528791"/>
                <a:gd name="connsiteX18" fmla="*/ 384777 w 2699480"/>
                <a:gd name="connsiteY18" fmla="*/ 3528792 h 3528791"/>
                <a:gd name="connsiteX19" fmla="*/ 1114039 w 2699480"/>
                <a:gd name="connsiteY19" fmla="*/ 3528792 h 3528791"/>
                <a:gd name="connsiteX20" fmla="*/ 1114039 w 2699480"/>
                <a:gd name="connsiteY20" fmla="*/ 3286376 h 3528791"/>
                <a:gd name="connsiteX21" fmla="*/ 1128813 w 2699480"/>
                <a:gd name="connsiteY21" fmla="*/ 3286376 h 3528791"/>
                <a:gd name="connsiteX22" fmla="*/ 1128813 w 2699480"/>
                <a:gd name="connsiteY22" fmla="*/ 3528792 h 3528791"/>
                <a:gd name="connsiteX23" fmla="*/ 1858075 w 2699480"/>
                <a:gd name="connsiteY23" fmla="*/ 3528792 h 3528791"/>
                <a:gd name="connsiteX24" fmla="*/ 1858075 w 2699480"/>
                <a:gd name="connsiteY24" fmla="*/ 3283019 h 3528791"/>
                <a:gd name="connsiteX25" fmla="*/ 2699480 w 2699480"/>
                <a:gd name="connsiteY25" fmla="*/ 2363720 h 3528791"/>
                <a:gd name="connsiteX26" fmla="*/ 2699480 w 2699480"/>
                <a:gd name="connsiteY26" fmla="*/ 2318057 h 3528791"/>
                <a:gd name="connsiteX27" fmla="*/ 2464451 w 2699480"/>
                <a:gd name="connsiteY27" fmla="*/ 1704967 h 3528791"/>
                <a:gd name="connsiteX28" fmla="*/ 2665905 w 2699480"/>
                <a:gd name="connsiteY28" fmla="*/ 2363720 h 3528791"/>
                <a:gd name="connsiteX29" fmla="*/ 1824500 w 2699480"/>
                <a:gd name="connsiteY29" fmla="*/ 3251458 h 3528791"/>
                <a:gd name="connsiteX30" fmla="*/ 1824500 w 2699480"/>
                <a:gd name="connsiteY30" fmla="*/ 3495216 h 3528791"/>
                <a:gd name="connsiteX31" fmla="*/ 1162388 w 2699480"/>
                <a:gd name="connsiteY31" fmla="*/ 3495216 h 3528791"/>
                <a:gd name="connsiteX32" fmla="*/ 1162388 w 2699480"/>
                <a:gd name="connsiteY32" fmla="*/ 3252801 h 3528791"/>
                <a:gd name="connsiteX33" fmla="*/ 1080464 w 2699480"/>
                <a:gd name="connsiteY33" fmla="*/ 3252801 h 3528791"/>
                <a:gd name="connsiteX34" fmla="*/ 1080464 w 2699480"/>
                <a:gd name="connsiteY34" fmla="*/ 3495216 h 3528791"/>
                <a:gd name="connsiteX35" fmla="*/ 418352 w 2699480"/>
                <a:gd name="connsiteY35" fmla="*/ 3495216 h 3528791"/>
                <a:gd name="connsiteX36" fmla="*/ 418352 w 2699480"/>
                <a:gd name="connsiteY36" fmla="*/ 3252801 h 3528791"/>
                <a:gd name="connsiteX37" fmla="*/ 33576 w 2699480"/>
                <a:gd name="connsiteY37" fmla="*/ 3252801 h 3528791"/>
                <a:gd name="connsiteX38" fmla="*/ 33576 w 2699480"/>
                <a:gd name="connsiteY38" fmla="*/ 2590691 h 3528791"/>
                <a:gd name="connsiteX39" fmla="*/ 295466 w 2699480"/>
                <a:gd name="connsiteY39" fmla="*/ 2590691 h 3528791"/>
                <a:gd name="connsiteX40" fmla="*/ 295466 w 2699480"/>
                <a:gd name="connsiteY40" fmla="*/ 992494 h 3528791"/>
                <a:gd name="connsiteX41" fmla="*/ 33576 w 2699480"/>
                <a:gd name="connsiteY41" fmla="*/ 992494 h 3528791"/>
                <a:gd name="connsiteX42" fmla="*/ 33576 w 2699480"/>
                <a:gd name="connsiteY42" fmla="*/ 330384 h 3528791"/>
                <a:gd name="connsiteX43" fmla="*/ 418352 w 2699480"/>
                <a:gd name="connsiteY43" fmla="*/ 330384 h 3528791"/>
                <a:gd name="connsiteX44" fmla="*/ 418352 w 2699480"/>
                <a:gd name="connsiteY44" fmla="*/ 33576 h 3528791"/>
                <a:gd name="connsiteX45" fmla="*/ 1080464 w 2699480"/>
                <a:gd name="connsiteY45" fmla="*/ 33576 h 3528791"/>
                <a:gd name="connsiteX46" fmla="*/ 1080464 w 2699480"/>
                <a:gd name="connsiteY46" fmla="*/ 330384 h 3528791"/>
                <a:gd name="connsiteX47" fmla="*/ 1162388 w 2699480"/>
                <a:gd name="connsiteY47" fmla="*/ 330384 h 3528791"/>
                <a:gd name="connsiteX48" fmla="*/ 1162388 w 2699480"/>
                <a:gd name="connsiteY48" fmla="*/ 33576 h 3528791"/>
                <a:gd name="connsiteX49" fmla="*/ 1824500 w 2699480"/>
                <a:gd name="connsiteY49" fmla="*/ 33576 h 3528791"/>
                <a:gd name="connsiteX50" fmla="*/ 1824500 w 2699480"/>
                <a:gd name="connsiteY50" fmla="*/ 339113 h 3528791"/>
                <a:gd name="connsiteX51" fmla="*/ 2567864 w 2699480"/>
                <a:gd name="connsiteY51" fmla="*/ 1189247 h 3528791"/>
                <a:gd name="connsiteX52" fmla="*/ 2567864 w 2699480"/>
                <a:gd name="connsiteY52" fmla="*/ 1232223 h 3528791"/>
                <a:gd name="connsiteX53" fmla="*/ 2422146 w 2699480"/>
                <a:gd name="connsiteY53" fmla="*/ 1708325 h 3528791"/>
                <a:gd name="connsiteX54" fmla="*/ 2665905 w 2699480"/>
                <a:gd name="connsiteY54" fmla="*/ 2318057 h 3528791"/>
                <a:gd name="connsiteX55" fmla="*/ 2665905 w 2699480"/>
                <a:gd name="connsiteY55" fmla="*/ 2363720 h 352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99480" h="3528791">
                  <a:moveTo>
                    <a:pt x="2464451" y="1704967"/>
                  </a:moveTo>
                  <a:cubicBezTo>
                    <a:pt x="2554434" y="1563278"/>
                    <a:pt x="2601440" y="1400773"/>
                    <a:pt x="2601440" y="1232223"/>
                  </a:cubicBezTo>
                  <a:lnTo>
                    <a:pt x="2601440" y="1189247"/>
                  </a:lnTo>
                  <a:cubicBezTo>
                    <a:pt x="2601440" y="754779"/>
                    <a:pt x="2283814" y="382090"/>
                    <a:pt x="1858075" y="310238"/>
                  </a:cubicBezTo>
                  <a:lnTo>
                    <a:pt x="1858075" y="0"/>
                  </a:lnTo>
                  <a:lnTo>
                    <a:pt x="1128813" y="0"/>
                  </a:lnTo>
                  <a:lnTo>
                    <a:pt x="1128813" y="296808"/>
                  </a:lnTo>
                  <a:lnTo>
                    <a:pt x="1114039" y="296808"/>
                  </a:lnTo>
                  <a:lnTo>
                    <a:pt x="1114039" y="0"/>
                  </a:lnTo>
                  <a:lnTo>
                    <a:pt x="384777" y="0"/>
                  </a:lnTo>
                  <a:lnTo>
                    <a:pt x="384777" y="296808"/>
                  </a:lnTo>
                  <a:lnTo>
                    <a:pt x="0" y="296808"/>
                  </a:lnTo>
                  <a:lnTo>
                    <a:pt x="0" y="1026069"/>
                  </a:lnTo>
                  <a:lnTo>
                    <a:pt x="261890" y="1026069"/>
                  </a:lnTo>
                  <a:lnTo>
                    <a:pt x="261890" y="2557115"/>
                  </a:lnTo>
                  <a:lnTo>
                    <a:pt x="0" y="2557115"/>
                  </a:lnTo>
                  <a:lnTo>
                    <a:pt x="0" y="3286376"/>
                  </a:lnTo>
                  <a:lnTo>
                    <a:pt x="384777" y="3286376"/>
                  </a:lnTo>
                  <a:lnTo>
                    <a:pt x="384777" y="3528792"/>
                  </a:lnTo>
                  <a:lnTo>
                    <a:pt x="1114039" y="3528792"/>
                  </a:lnTo>
                  <a:lnTo>
                    <a:pt x="1114039" y="3286376"/>
                  </a:lnTo>
                  <a:lnTo>
                    <a:pt x="1128813" y="3286376"/>
                  </a:lnTo>
                  <a:lnTo>
                    <a:pt x="1128813" y="3528792"/>
                  </a:lnTo>
                  <a:lnTo>
                    <a:pt x="1858075" y="3528792"/>
                  </a:lnTo>
                  <a:lnTo>
                    <a:pt x="1858075" y="3283019"/>
                  </a:lnTo>
                  <a:cubicBezTo>
                    <a:pt x="2332163" y="3241385"/>
                    <a:pt x="2699480" y="2843850"/>
                    <a:pt x="2699480" y="2363720"/>
                  </a:cubicBezTo>
                  <a:lnTo>
                    <a:pt x="2699480" y="2318057"/>
                  </a:lnTo>
                  <a:cubicBezTo>
                    <a:pt x="2699480" y="2091086"/>
                    <a:pt x="2616213" y="1874188"/>
                    <a:pt x="2464451" y="1704967"/>
                  </a:cubicBezTo>
                  <a:close/>
                  <a:moveTo>
                    <a:pt x="2665905" y="2363720"/>
                  </a:moveTo>
                  <a:cubicBezTo>
                    <a:pt x="2665905" y="2837807"/>
                    <a:pt x="2292544" y="3226612"/>
                    <a:pt x="1824500" y="3251458"/>
                  </a:cubicBezTo>
                  <a:lnTo>
                    <a:pt x="1824500" y="3495216"/>
                  </a:lnTo>
                  <a:lnTo>
                    <a:pt x="1162388" y="3495216"/>
                  </a:lnTo>
                  <a:lnTo>
                    <a:pt x="1162388" y="3252801"/>
                  </a:lnTo>
                  <a:lnTo>
                    <a:pt x="1080464" y="3252801"/>
                  </a:lnTo>
                  <a:lnTo>
                    <a:pt x="1080464" y="3495216"/>
                  </a:lnTo>
                  <a:lnTo>
                    <a:pt x="418352" y="3495216"/>
                  </a:lnTo>
                  <a:lnTo>
                    <a:pt x="418352" y="3252801"/>
                  </a:lnTo>
                  <a:lnTo>
                    <a:pt x="33576" y="3252801"/>
                  </a:lnTo>
                  <a:lnTo>
                    <a:pt x="33576" y="2590691"/>
                  </a:lnTo>
                  <a:lnTo>
                    <a:pt x="295466" y="2590691"/>
                  </a:lnTo>
                  <a:lnTo>
                    <a:pt x="295466" y="992494"/>
                  </a:lnTo>
                  <a:lnTo>
                    <a:pt x="33576" y="992494"/>
                  </a:lnTo>
                  <a:lnTo>
                    <a:pt x="33576" y="330384"/>
                  </a:lnTo>
                  <a:lnTo>
                    <a:pt x="418352" y="330384"/>
                  </a:lnTo>
                  <a:lnTo>
                    <a:pt x="418352" y="33576"/>
                  </a:lnTo>
                  <a:lnTo>
                    <a:pt x="1080464" y="33576"/>
                  </a:lnTo>
                  <a:lnTo>
                    <a:pt x="1080464" y="330384"/>
                  </a:lnTo>
                  <a:lnTo>
                    <a:pt x="1162388" y="330384"/>
                  </a:lnTo>
                  <a:lnTo>
                    <a:pt x="1162388" y="33576"/>
                  </a:lnTo>
                  <a:lnTo>
                    <a:pt x="1824500" y="33576"/>
                  </a:lnTo>
                  <a:lnTo>
                    <a:pt x="1824500" y="339113"/>
                  </a:lnTo>
                  <a:cubicBezTo>
                    <a:pt x="2246209" y="396192"/>
                    <a:pt x="2567864" y="757465"/>
                    <a:pt x="2567864" y="1189247"/>
                  </a:cubicBezTo>
                  <a:lnTo>
                    <a:pt x="2567864" y="1232223"/>
                  </a:lnTo>
                  <a:cubicBezTo>
                    <a:pt x="2567864" y="1403459"/>
                    <a:pt x="2517501" y="1567307"/>
                    <a:pt x="2422146" y="1708325"/>
                  </a:cubicBezTo>
                  <a:cubicBezTo>
                    <a:pt x="2577937" y="1872845"/>
                    <a:pt x="2665905" y="2091758"/>
                    <a:pt x="2665905" y="2318057"/>
                  </a:cubicBezTo>
                  <a:lnTo>
                    <a:pt x="2665905" y="2363720"/>
                  </a:lnTo>
                  <a:close/>
                </a:path>
              </a:pathLst>
            </a:custGeom>
            <a:solidFill>
              <a:schemeClr val="accent1"/>
            </a:solidFill>
            <a:ln w="67151"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7A766184-025D-41B6-B71D-CAB56C1C9061}"/>
              </a:ext>
            </a:extLst>
          </p:cNvPr>
          <p:cNvSpPr txBox="1"/>
          <p:nvPr userDrawn="1"/>
        </p:nvSpPr>
        <p:spPr>
          <a:xfrm rot="5400000">
            <a:off x="-761864" y="5374105"/>
            <a:ext cx="2162451" cy="276999"/>
          </a:xfrm>
          <a:prstGeom prst="rect">
            <a:avLst/>
          </a:prstGeom>
          <a:noFill/>
        </p:spPr>
        <p:txBody>
          <a:bodyPr wrap="none" rtlCol="0">
            <a:spAutoFit/>
          </a:bodyPr>
          <a:lstStyle/>
          <a:p>
            <a:r>
              <a:rPr lang="en-US" sz="1200" spc="300" dirty="0">
                <a:solidFill>
                  <a:schemeClr val="accent1"/>
                </a:solidFill>
                <a:latin typeface="+mj-lt"/>
              </a:rPr>
              <a:t>yourwebsite.com</a:t>
            </a:r>
          </a:p>
        </p:txBody>
      </p:sp>
    </p:spTree>
    <p:extLst>
      <p:ext uri="{BB962C8B-B14F-4D97-AF65-F5344CB8AC3E}">
        <p14:creationId xmlns:p14="http://schemas.microsoft.com/office/powerpoint/2010/main" val="390456531"/>
      </p:ext>
    </p:extLst>
  </p:cSld>
  <p:clrMap bg1="lt1" tx1="dk1" bg2="lt2" tx2="dk2" accent1="accent1" accent2="accent2" accent3="accent3" accent4="accent4" accent5="accent5" accent6="accent6" hlink="hlink" folHlink="folHlink"/>
  <p:sldLayoutIdLst>
    <p:sldLayoutId id="2147483659"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72" r:id="rId12"/>
    <p:sldLayoutId id="2147483671" r:id="rId13"/>
    <p:sldLayoutId id="2147483670" r:id="rId14"/>
    <p:sldLayoutId id="2147483669" r:id="rId15"/>
    <p:sldLayoutId id="2147483668" r:id="rId16"/>
    <p:sldLayoutId id="2147483667" r:id="rId17"/>
    <p:sldLayoutId id="2147483666" r:id="rId18"/>
    <p:sldLayoutId id="2147483665" r:id="rId19"/>
    <p:sldLayoutId id="2147483664" r:id="rId20"/>
    <p:sldLayoutId id="2147483663" r:id="rId21"/>
    <p:sldLayoutId id="2147483662" r:id="rId22"/>
    <p:sldLayoutId id="2147483660" r:id="rId23"/>
    <p:sldLayoutId id="2147483661" r:id="rId24"/>
    <p:sldLayoutId id="2147483658"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1.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3A16730-0E4B-481F-8A67-A4CEAC7CADEA}"/>
              </a:ext>
            </a:extLst>
          </p:cNvPr>
          <p:cNvSpPr>
            <a:spLocks noGrp="1"/>
          </p:cNvSpPr>
          <p:nvPr>
            <p:ph type="pic" sz="quarter" idx="10"/>
          </p:nvPr>
        </p:nvSpPr>
        <p:spPr/>
      </p:sp>
      <p:sp>
        <p:nvSpPr>
          <p:cNvPr id="21" name="Rectangle 20">
            <a:extLst>
              <a:ext uri="{FF2B5EF4-FFF2-40B4-BE49-F238E27FC236}">
                <a16:creationId xmlns:a16="http://schemas.microsoft.com/office/drawing/2014/main" id="{1F13DF8C-1F36-45D4-85C0-9A364B19266E}"/>
              </a:ext>
            </a:extLst>
          </p:cNvPr>
          <p:cNvSpPr/>
          <p:nvPr/>
        </p:nvSpPr>
        <p:spPr>
          <a:xfrm>
            <a:off x="0" y="0"/>
            <a:ext cx="12192000" cy="6858000"/>
          </a:xfrm>
          <a:prstGeom prst="rect">
            <a:avLst/>
          </a:prstGeom>
          <a:solidFill>
            <a:schemeClr val="accent4">
              <a:alpha val="97000"/>
            </a:schemeClr>
          </a:solidFill>
          <a:ln w="89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6" name="Group 15">
            <a:extLst>
              <a:ext uri="{FF2B5EF4-FFF2-40B4-BE49-F238E27FC236}">
                <a16:creationId xmlns:a16="http://schemas.microsoft.com/office/drawing/2014/main" id="{BBFE486A-2214-4488-B0F4-BF1101509F18}"/>
              </a:ext>
            </a:extLst>
          </p:cNvPr>
          <p:cNvGrpSpPr/>
          <p:nvPr/>
        </p:nvGrpSpPr>
        <p:grpSpPr>
          <a:xfrm>
            <a:off x="0" y="4254723"/>
            <a:ext cx="6966204" cy="2603277"/>
            <a:chOff x="0" y="4254723"/>
            <a:chExt cx="6966204" cy="2603277"/>
          </a:xfrm>
        </p:grpSpPr>
        <p:sp>
          <p:nvSpPr>
            <p:cNvPr id="8" name="Freeform: Shape 7">
              <a:extLst>
                <a:ext uri="{FF2B5EF4-FFF2-40B4-BE49-F238E27FC236}">
                  <a16:creationId xmlns:a16="http://schemas.microsoft.com/office/drawing/2014/main" id="{E0B68A41-6413-44B5-8B13-8E660AE8DE3A}"/>
                </a:ext>
              </a:extLst>
            </p:cNvPr>
            <p:cNvSpPr/>
            <p:nvPr/>
          </p:nvSpPr>
          <p:spPr>
            <a:xfrm>
              <a:off x="0" y="4290888"/>
              <a:ext cx="6634132" cy="2567112"/>
            </a:xfrm>
            <a:custGeom>
              <a:avLst/>
              <a:gdLst>
                <a:gd name="connsiteX0" fmla="*/ 6616827 w 6616826"/>
                <a:gd name="connsiteY0" fmla="*/ 2560415 h 2560415"/>
                <a:gd name="connsiteX1" fmla="*/ 0 w 6616826"/>
                <a:gd name="connsiteY1" fmla="*/ 2560415 h 2560415"/>
                <a:gd name="connsiteX2" fmla="*/ 0 w 6616826"/>
                <a:gd name="connsiteY2" fmla="*/ 150400 h 2560415"/>
                <a:gd name="connsiteX3" fmla="*/ 1405033 w 6616826"/>
                <a:gd name="connsiteY3" fmla="*/ 0 h 2560415"/>
                <a:gd name="connsiteX4" fmla="*/ 5812631 w 6616826"/>
                <a:gd name="connsiteY4" fmla="*/ 1692973 h 2560415"/>
                <a:gd name="connsiteX5" fmla="*/ 5874258 w 6616826"/>
                <a:gd name="connsiteY5" fmla="*/ 1749362 h 2560415"/>
                <a:gd name="connsiteX6" fmla="*/ 6616827 w 6616826"/>
                <a:gd name="connsiteY6" fmla="*/ 2560415 h 256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826" h="2560415">
                  <a:moveTo>
                    <a:pt x="6616827" y="2560415"/>
                  </a:moveTo>
                  <a:lnTo>
                    <a:pt x="0" y="2560415"/>
                  </a:lnTo>
                  <a:lnTo>
                    <a:pt x="0" y="150400"/>
                  </a:lnTo>
                  <a:cubicBezTo>
                    <a:pt x="452723" y="51911"/>
                    <a:pt x="922782" y="0"/>
                    <a:pt x="1405033" y="0"/>
                  </a:cubicBezTo>
                  <a:cubicBezTo>
                    <a:pt x="3100197" y="0"/>
                    <a:pt x="4645629" y="640651"/>
                    <a:pt x="5812631" y="1692973"/>
                  </a:cubicBezTo>
                  <a:cubicBezTo>
                    <a:pt x="5833301" y="1711547"/>
                    <a:pt x="5853875" y="1730407"/>
                    <a:pt x="5874258" y="1749362"/>
                  </a:cubicBezTo>
                  <a:cubicBezTo>
                    <a:pt x="6143625" y="1998345"/>
                    <a:pt x="6392133" y="2269712"/>
                    <a:pt x="6616827" y="2560415"/>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FCD59F4-582E-405F-8F51-0FED8724CA2C}"/>
                </a:ext>
              </a:extLst>
            </p:cNvPr>
            <p:cNvSpPr/>
            <p:nvPr/>
          </p:nvSpPr>
          <p:spPr>
            <a:xfrm>
              <a:off x="0" y="5057870"/>
              <a:ext cx="6086950" cy="1800129"/>
            </a:xfrm>
            <a:custGeom>
              <a:avLst/>
              <a:gdLst>
                <a:gd name="connsiteX0" fmla="*/ 6086951 w 6086950"/>
                <a:gd name="connsiteY0" fmla="*/ 1800130 h 1800129"/>
                <a:gd name="connsiteX1" fmla="*/ 0 w 6086950"/>
                <a:gd name="connsiteY1" fmla="*/ 1800130 h 1800129"/>
                <a:gd name="connsiteX2" fmla="*/ 0 w 6086950"/>
                <a:gd name="connsiteY2" fmla="*/ 769620 h 1800129"/>
                <a:gd name="connsiteX3" fmla="*/ 2505742 w 6086950"/>
                <a:gd name="connsiteY3" fmla="*/ 0 h 1800129"/>
                <a:gd name="connsiteX4" fmla="*/ 6086951 w 6086950"/>
                <a:gd name="connsiteY4" fmla="*/ 1800130 h 1800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6950" h="1800129">
                  <a:moveTo>
                    <a:pt x="6086951" y="1800130"/>
                  </a:moveTo>
                  <a:lnTo>
                    <a:pt x="0" y="1800130"/>
                  </a:lnTo>
                  <a:lnTo>
                    <a:pt x="0" y="769620"/>
                  </a:lnTo>
                  <a:cubicBezTo>
                    <a:pt x="714280" y="283845"/>
                    <a:pt x="1576864" y="0"/>
                    <a:pt x="2505742" y="0"/>
                  </a:cubicBezTo>
                  <a:cubicBezTo>
                    <a:pt x="3972401" y="0"/>
                    <a:pt x="5273707" y="707612"/>
                    <a:pt x="6086951" y="1800130"/>
                  </a:cubicBezTo>
                  <a:close/>
                </a:path>
              </a:pathLst>
            </a:custGeom>
            <a:solidFill>
              <a:schemeClr val="accent4"/>
            </a:solidFill>
            <a:ln w="9525" cap="flat">
              <a:noFill/>
              <a:prstDash val="solid"/>
              <a:miter/>
            </a:ln>
            <a:effectLst>
              <a:outerShdw blurRad="368300" dist="38100" dir="16200000" sx="109000" sy="109000" rotWithShape="0">
                <a:prstClr val="black">
                  <a:alpha val="24000"/>
                </a:prstClr>
              </a:outerShdw>
            </a:effectLst>
          </p:spPr>
          <p:txBody>
            <a:bodyPr rtlCol="0" anchor="ctr"/>
            <a:lstStyle/>
            <a:p>
              <a:endParaRPr lang="en-US"/>
            </a:p>
          </p:txBody>
        </p:sp>
        <p:sp>
          <p:nvSpPr>
            <p:cNvPr id="14" name="Freeform: Shape 13">
              <a:extLst>
                <a:ext uri="{FF2B5EF4-FFF2-40B4-BE49-F238E27FC236}">
                  <a16:creationId xmlns:a16="http://schemas.microsoft.com/office/drawing/2014/main" id="{AE557013-DB39-43D5-984B-EFF7180EA86D}"/>
                </a:ext>
              </a:extLst>
            </p:cNvPr>
            <p:cNvSpPr/>
            <p:nvPr/>
          </p:nvSpPr>
          <p:spPr>
            <a:xfrm>
              <a:off x="0" y="4254723"/>
              <a:ext cx="6966204" cy="2603276"/>
            </a:xfrm>
            <a:custGeom>
              <a:avLst/>
              <a:gdLst>
                <a:gd name="connsiteX0" fmla="*/ 6966205 w 6966204"/>
                <a:gd name="connsiteY0" fmla="*/ 2618899 h 2618898"/>
                <a:gd name="connsiteX1" fmla="*/ 6614065 w 6966204"/>
                <a:gd name="connsiteY1" fmla="*/ 2618899 h 2618898"/>
                <a:gd name="connsiteX2" fmla="*/ 5874258 w 6966204"/>
                <a:gd name="connsiteY2" fmla="*/ 1807845 h 2618898"/>
                <a:gd name="connsiteX3" fmla="*/ 5812631 w 6966204"/>
                <a:gd name="connsiteY3" fmla="*/ 1751457 h 2618898"/>
                <a:gd name="connsiteX4" fmla="*/ 1395603 w 6966204"/>
                <a:gd name="connsiteY4" fmla="*/ 49911 h 2618898"/>
                <a:gd name="connsiteX5" fmla="*/ 0 w 6966204"/>
                <a:gd name="connsiteY5" fmla="*/ 198215 h 2618898"/>
                <a:gd name="connsiteX6" fmla="*/ 0 w 6966204"/>
                <a:gd name="connsiteY6" fmla="*/ 96202 h 2618898"/>
                <a:gd name="connsiteX7" fmla="*/ 1213771 w 6966204"/>
                <a:gd name="connsiteY7" fmla="*/ 0 h 2618898"/>
                <a:gd name="connsiteX8" fmla="*/ 6966205 w 6966204"/>
                <a:gd name="connsiteY8" fmla="*/ 2618899 h 26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204" h="2618898">
                  <a:moveTo>
                    <a:pt x="6966205" y="2618899"/>
                  </a:moveTo>
                  <a:lnTo>
                    <a:pt x="6614065" y="2618899"/>
                  </a:lnTo>
                  <a:cubicBezTo>
                    <a:pt x="6390227" y="2328386"/>
                    <a:pt x="6142673" y="2057019"/>
                    <a:pt x="5874258" y="1807845"/>
                  </a:cubicBezTo>
                  <a:cubicBezTo>
                    <a:pt x="5853875" y="1788890"/>
                    <a:pt x="5833301" y="1770031"/>
                    <a:pt x="5812631" y="1751457"/>
                  </a:cubicBezTo>
                  <a:cubicBezTo>
                    <a:pt x="4644581" y="693992"/>
                    <a:pt x="3095340" y="49911"/>
                    <a:pt x="1395603" y="49911"/>
                  </a:cubicBezTo>
                  <a:cubicBezTo>
                    <a:pt x="916781" y="49911"/>
                    <a:pt x="449771" y="101156"/>
                    <a:pt x="0" y="198215"/>
                  </a:cubicBezTo>
                  <a:lnTo>
                    <a:pt x="0" y="96202"/>
                  </a:lnTo>
                  <a:cubicBezTo>
                    <a:pt x="395288" y="32956"/>
                    <a:pt x="800672" y="0"/>
                    <a:pt x="1213771" y="0"/>
                  </a:cubicBezTo>
                  <a:cubicBezTo>
                    <a:pt x="3509391" y="0"/>
                    <a:pt x="5568029" y="1014222"/>
                    <a:pt x="6966205" y="2618899"/>
                  </a:cubicBezTo>
                  <a:close/>
                </a:path>
              </a:pathLst>
            </a:custGeom>
            <a:gradFill>
              <a:gsLst>
                <a:gs pos="60133">
                  <a:schemeClr val="accent1">
                    <a:lumMod val="75000"/>
                  </a:schemeClr>
                </a:gs>
                <a:gs pos="3000">
                  <a:schemeClr val="accent1"/>
                </a:gs>
                <a:gs pos="100000">
                  <a:schemeClr val="accent2"/>
                </a:gs>
              </a:gsLst>
              <a:path path="circle">
                <a:fillToRect r="100000" b="100000"/>
              </a:path>
            </a:grad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10F9E687-570D-46EE-9F18-9407135D23E1}"/>
              </a:ext>
            </a:extLst>
          </p:cNvPr>
          <p:cNvGrpSpPr/>
          <p:nvPr/>
        </p:nvGrpSpPr>
        <p:grpSpPr>
          <a:xfrm rot="10800000">
            <a:off x="5225796" y="0"/>
            <a:ext cx="6966204" cy="2603277"/>
            <a:chOff x="0" y="4254723"/>
            <a:chExt cx="6966204" cy="2603277"/>
          </a:xfrm>
        </p:grpSpPr>
        <p:sp>
          <p:nvSpPr>
            <p:cNvPr id="18" name="Freeform: Shape 17">
              <a:extLst>
                <a:ext uri="{FF2B5EF4-FFF2-40B4-BE49-F238E27FC236}">
                  <a16:creationId xmlns:a16="http://schemas.microsoft.com/office/drawing/2014/main" id="{2F4FA93C-D792-43C2-9516-C06588C7150A}"/>
                </a:ext>
              </a:extLst>
            </p:cNvPr>
            <p:cNvSpPr/>
            <p:nvPr/>
          </p:nvSpPr>
          <p:spPr>
            <a:xfrm>
              <a:off x="0" y="4290888"/>
              <a:ext cx="6634132" cy="2567112"/>
            </a:xfrm>
            <a:custGeom>
              <a:avLst/>
              <a:gdLst>
                <a:gd name="connsiteX0" fmla="*/ 6616827 w 6616826"/>
                <a:gd name="connsiteY0" fmla="*/ 2560415 h 2560415"/>
                <a:gd name="connsiteX1" fmla="*/ 0 w 6616826"/>
                <a:gd name="connsiteY1" fmla="*/ 2560415 h 2560415"/>
                <a:gd name="connsiteX2" fmla="*/ 0 w 6616826"/>
                <a:gd name="connsiteY2" fmla="*/ 150400 h 2560415"/>
                <a:gd name="connsiteX3" fmla="*/ 1405033 w 6616826"/>
                <a:gd name="connsiteY3" fmla="*/ 0 h 2560415"/>
                <a:gd name="connsiteX4" fmla="*/ 5812631 w 6616826"/>
                <a:gd name="connsiteY4" fmla="*/ 1692973 h 2560415"/>
                <a:gd name="connsiteX5" fmla="*/ 5874258 w 6616826"/>
                <a:gd name="connsiteY5" fmla="*/ 1749362 h 2560415"/>
                <a:gd name="connsiteX6" fmla="*/ 6616827 w 6616826"/>
                <a:gd name="connsiteY6" fmla="*/ 2560415 h 256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826" h="2560415">
                  <a:moveTo>
                    <a:pt x="6616827" y="2560415"/>
                  </a:moveTo>
                  <a:lnTo>
                    <a:pt x="0" y="2560415"/>
                  </a:lnTo>
                  <a:lnTo>
                    <a:pt x="0" y="150400"/>
                  </a:lnTo>
                  <a:cubicBezTo>
                    <a:pt x="452723" y="51911"/>
                    <a:pt x="922782" y="0"/>
                    <a:pt x="1405033" y="0"/>
                  </a:cubicBezTo>
                  <a:cubicBezTo>
                    <a:pt x="3100197" y="0"/>
                    <a:pt x="4645629" y="640651"/>
                    <a:pt x="5812631" y="1692973"/>
                  </a:cubicBezTo>
                  <a:cubicBezTo>
                    <a:pt x="5833301" y="1711547"/>
                    <a:pt x="5853875" y="1730407"/>
                    <a:pt x="5874258" y="1749362"/>
                  </a:cubicBezTo>
                  <a:cubicBezTo>
                    <a:pt x="6143625" y="1998345"/>
                    <a:pt x="6392133" y="2269712"/>
                    <a:pt x="6616827" y="2560415"/>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A71E418-C4F8-4C9B-9610-AC0E1F541B07}"/>
                </a:ext>
              </a:extLst>
            </p:cNvPr>
            <p:cNvSpPr/>
            <p:nvPr/>
          </p:nvSpPr>
          <p:spPr>
            <a:xfrm>
              <a:off x="0" y="5057870"/>
              <a:ext cx="6086950" cy="1800129"/>
            </a:xfrm>
            <a:custGeom>
              <a:avLst/>
              <a:gdLst>
                <a:gd name="connsiteX0" fmla="*/ 6086951 w 6086950"/>
                <a:gd name="connsiteY0" fmla="*/ 1800130 h 1800129"/>
                <a:gd name="connsiteX1" fmla="*/ 0 w 6086950"/>
                <a:gd name="connsiteY1" fmla="*/ 1800130 h 1800129"/>
                <a:gd name="connsiteX2" fmla="*/ 0 w 6086950"/>
                <a:gd name="connsiteY2" fmla="*/ 769620 h 1800129"/>
                <a:gd name="connsiteX3" fmla="*/ 2505742 w 6086950"/>
                <a:gd name="connsiteY3" fmla="*/ 0 h 1800129"/>
                <a:gd name="connsiteX4" fmla="*/ 6086951 w 6086950"/>
                <a:gd name="connsiteY4" fmla="*/ 1800130 h 1800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6950" h="1800129">
                  <a:moveTo>
                    <a:pt x="6086951" y="1800130"/>
                  </a:moveTo>
                  <a:lnTo>
                    <a:pt x="0" y="1800130"/>
                  </a:lnTo>
                  <a:lnTo>
                    <a:pt x="0" y="769620"/>
                  </a:lnTo>
                  <a:cubicBezTo>
                    <a:pt x="714280" y="283845"/>
                    <a:pt x="1576864" y="0"/>
                    <a:pt x="2505742" y="0"/>
                  </a:cubicBezTo>
                  <a:cubicBezTo>
                    <a:pt x="3972401" y="0"/>
                    <a:pt x="5273707" y="707612"/>
                    <a:pt x="6086951" y="1800130"/>
                  </a:cubicBezTo>
                  <a:close/>
                </a:path>
              </a:pathLst>
            </a:custGeom>
            <a:solidFill>
              <a:schemeClr val="accent4"/>
            </a:solidFill>
            <a:ln w="9525" cap="flat">
              <a:noFill/>
              <a:prstDash val="solid"/>
              <a:miter/>
            </a:ln>
            <a:effectLst>
              <a:outerShdw blurRad="368300" dist="38100" dir="16200000" sx="109000" sy="109000" rotWithShape="0">
                <a:prstClr val="black">
                  <a:alpha val="24000"/>
                </a:prstClr>
              </a:outerShdw>
            </a:effectLst>
          </p:spPr>
          <p:txBody>
            <a:bodyPr rtlCol="0" anchor="ctr"/>
            <a:lstStyle/>
            <a:p>
              <a:endParaRPr lang="en-US" dirty="0"/>
            </a:p>
          </p:txBody>
        </p:sp>
        <p:sp>
          <p:nvSpPr>
            <p:cNvPr id="20" name="Freeform: Shape 19">
              <a:extLst>
                <a:ext uri="{FF2B5EF4-FFF2-40B4-BE49-F238E27FC236}">
                  <a16:creationId xmlns:a16="http://schemas.microsoft.com/office/drawing/2014/main" id="{2B594A4F-D586-4B55-BA2E-9315D4DF7FE5}"/>
                </a:ext>
              </a:extLst>
            </p:cNvPr>
            <p:cNvSpPr/>
            <p:nvPr/>
          </p:nvSpPr>
          <p:spPr>
            <a:xfrm>
              <a:off x="0" y="4254723"/>
              <a:ext cx="6966204" cy="2603276"/>
            </a:xfrm>
            <a:custGeom>
              <a:avLst/>
              <a:gdLst>
                <a:gd name="connsiteX0" fmla="*/ 6966205 w 6966204"/>
                <a:gd name="connsiteY0" fmla="*/ 2618899 h 2618898"/>
                <a:gd name="connsiteX1" fmla="*/ 6614065 w 6966204"/>
                <a:gd name="connsiteY1" fmla="*/ 2618899 h 2618898"/>
                <a:gd name="connsiteX2" fmla="*/ 5874258 w 6966204"/>
                <a:gd name="connsiteY2" fmla="*/ 1807845 h 2618898"/>
                <a:gd name="connsiteX3" fmla="*/ 5812631 w 6966204"/>
                <a:gd name="connsiteY3" fmla="*/ 1751457 h 2618898"/>
                <a:gd name="connsiteX4" fmla="*/ 1395603 w 6966204"/>
                <a:gd name="connsiteY4" fmla="*/ 49911 h 2618898"/>
                <a:gd name="connsiteX5" fmla="*/ 0 w 6966204"/>
                <a:gd name="connsiteY5" fmla="*/ 198215 h 2618898"/>
                <a:gd name="connsiteX6" fmla="*/ 0 w 6966204"/>
                <a:gd name="connsiteY6" fmla="*/ 96202 h 2618898"/>
                <a:gd name="connsiteX7" fmla="*/ 1213771 w 6966204"/>
                <a:gd name="connsiteY7" fmla="*/ 0 h 2618898"/>
                <a:gd name="connsiteX8" fmla="*/ 6966205 w 6966204"/>
                <a:gd name="connsiteY8" fmla="*/ 2618899 h 26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204" h="2618898">
                  <a:moveTo>
                    <a:pt x="6966205" y="2618899"/>
                  </a:moveTo>
                  <a:lnTo>
                    <a:pt x="6614065" y="2618899"/>
                  </a:lnTo>
                  <a:cubicBezTo>
                    <a:pt x="6390227" y="2328386"/>
                    <a:pt x="6142673" y="2057019"/>
                    <a:pt x="5874258" y="1807845"/>
                  </a:cubicBezTo>
                  <a:cubicBezTo>
                    <a:pt x="5853875" y="1788890"/>
                    <a:pt x="5833301" y="1770031"/>
                    <a:pt x="5812631" y="1751457"/>
                  </a:cubicBezTo>
                  <a:cubicBezTo>
                    <a:pt x="4644581" y="693992"/>
                    <a:pt x="3095340" y="49911"/>
                    <a:pt x="1395603" y="49911"/>
                  </a:cubicBezTo>
                  <a:cubicBezTo>
                    <a:pt x="916781" y="49911"/>
                    <a:pt x="449771" y="101156"/>
                    <a:pt x="0" y="198215"/>
                  </a:cubicBezTo>
                  <a:lnTo>
                    <a:pt x="0" y="96202"/>
                  </a:lnTo>
                  <a:cubicBezTo>
                    <a:pt x="395288" y="32956"/>
                    <a:pt x="800672" y="0"/>
                    <a:pt x="1213771" y="0"/>
                  </a:cubicBezTo>
                  <a:cubicBezTo>
                    <a:pt x="3509391" y="0"/>
                    <a:pt x="5568029" y="1014222"/>
                    <a:pt x="6966205" y="2618899"/>
                  </a:cubicBezTo>
                  <a:close/>
                </a:path>
              </a:pathLst>
            </a:custGeom>
            <a:gradFill>
              <a:gsLst>
                <a:gs pos="60133">
                  <a:schemeClr val="accent1">
                    <a:lumMod val="75000"/>
                  </a:schemeClr>
                </a:gs>
                <a:gs pos="3000">
                  <a:schemeClr val="accent1"/>
                </a:gs>
                <a:gs pos="100000">
                  <a:schemeClr val="accent2"/>
                </a:gs>
              </a:gsLst>
              <a:path path="circle">
                <a:fillToRect r="100000" b="100000"/>
              </a:path>
            </a:gradFill>
            <a:ln w="9525" cap="flat">
              <a:noFill/>
              <a:prstDash val="solid"/>
              <a:miter/>
            </a:ln>
          </p:spPr>
          <p:txBody>
            <a:bodyPr rtlCol="0" anchor="ctr"/>
            <a:lstStyle/>
            <a:p>
              <a:endParaRPr lang="en-US" dirty="0"/>
            </a:p>
          </p:txBody>
        </p:sp>
      </p:grpSp>
      <p:grpSp>
        <p:nvGrpSpPr>
          <p:cNvPr id="29" name="Group 28">
            <a:extLst>
              <a:ext uri="{FF2B5EF4-FFF2-40B4-BE49-F238E27FC236}">
                <a16:creationId xmlns:a16="http://schemas.microsoft.com/office/drawing/2014/main" id="{5AD7D4AC-05B8-4667-8729-13A98C708978}"/>
              </a:ext>
            </a:extLst>
          </p:cNvPr>
          <p:cNvGrpSpPr/>
          <p:nvPr/>
        </p:nvGrpSpPr>
        <p:grpSpPr>
          <a:xfrm>
            <a:off x="4124243" y="2161392"/>
            <a:ext cx="3943515" cy="2535217"/>
            <a:chOff x="4124243" y="2161392"/>
            <a:chExt cx="3943515" cy="2535217"/>
          </a:xfrm>
        </p:grpSpPr>
        <p:grpSp>
          <p:nvGrpSpPr>
            <p:cNvPr id="24" name="Group 23">
              <a:extLst>
                <a:ext uri="{FF2B5EF4-FFF2-40B4-BE49-F238E27FC236}">
                  <a16:creationId xmlns:a16="http://schemas.microsoft.com/office/drawing/2014/main" id="{0EEC2B2D-37F2-4E51-B339-7E576D2072FF}"/>
                </a:ext>
              </a:extLst>
            </p:cNvPr>
            <p:cNvGrpSpPr/>
            <p:nvPr/>
          </p:nvGrpSpPr>
          <p:grpSpPr>
            <a:xfrm>
              <a:off x="5694398" y="2161392"/>
              <a:ext cx="803204" cy="1049956"/>
              <a:chOff x="4752975" y="1649495"/>
              <a:chExt cx="2699480" cy="3528791"/>
            </a:xfrm>
            <a:gradFill>
              <a:gsLst>
                <a:gs pos="3000">
                  <a:schemeClr val="bg2"/>
                </a:gs>
                <a:gs pos="100000">
                  <a:schemeClr val="bg2">
                    <a:lumMod val="85000"/>
                  </a:schemeClr>
                </a:gs>
              </a:gsLst>
              <a:path path="circle">
                <a:fillToRect r="100000" b="100000"/>
              </a:path>
            </a:gradFill>
          </p:grpSpPr>
          <p:sp>
            <p:nvSpPr>
              <p:cNvPr id="25" name="Freeform: Shape 24">
                <a:extLst>
                  <a:ext uri="{FF2B5EF4-FFF2-40B4-BE49-F238E27FC236}">
                    <a16:creationId xmlns:a16="http://schemas.microsoft.com/office/drawing/2014/main" id="{A7284C63-79AC-4169-A7E9-E0E14E928201}"/>
                  </a:ext>
                </a:extLst>
              </p:cNvPr>
              <p:cNvSpPr/>
              <p:nvPr/>
            </p:nvSpPr>
            <p:spPr>
              <a:xfrm>
                <a:off x="4887277" y="1783797"/>
                <a:ext cx="2430875" cy="3260187"/>
              </a:xfrm>
              <a:custGeom>
                <a:avLst/>
                <a:gdLst>
                  <a:gd name="connsiteX0" fmla="*/ 2177044 w 2430875"/>
                  <a:gd name="connsiteY0" fmla="*/ 1606255 h 3260187"/>
                  <a:gd name="connsiteX1" fmla="*/ 2154212 w 2430875"/>
                  <a:gd name="connsiteY1" fmla="*/ 1585438 h 3260187"/>
                  <a:gd name="connsiteX2" fmla="*/ 2173686 w 2430875"/>
                  <a:gd name="connsiteY2" fmla="*/ 1560592 h 3260187"/>
                  <a:gd name="connsiteX3" fmla="*/ 2332835 w 2430875"/>
                  <a:gd name="connsiteY3" fmla="*/ 1097921 h 3260187"/>
                  <a:gd name="connsiteX4" fmla="*/ 2332835 w 2430875"/>
                  <a:gd name="connsiteY4" fmla="*/ 1054944 h 3260187"/>
                  <a:gd name="connsiteX5" fmla="*/ 1621031 w 2430875"/>
                  <a:gd name="connsiteY5" fmla="*/ 299494 h 3260187"/>
                  <a:gd name="connsiteX6" fmla="*/ 1589470 w 2430875"/>
                  <a:gd name="connsiteY6" fmla="*/ 297480 h 3260187"/>
                  <a:gd name="connsiteX7" fmla="*/ 1589470 w 2430875"/>
                  <a:gd name="connsiteY7" fmla="*/ 0 h 3260187"/>
                  <a:gd name="connsiteX8" fmla="*/ 1128813 w 2430875"/>
                  <a:gd name="connsiteY8" fmla="*/ 0 h 3260187"/>
                  <a:gd name="connsiteX9" fmla="*/ 1128813 w 2430875"/>
                  <a:gd name="connsiteY9" fmla="*/ 296808 h 3260187"/>
                  <a:gd name="connsiteX10" fmla="*/ 845434 w 2430875"/>
                  <a:gd name="connsiteY10" fmla="*/ 296808 h 3260187"/>
                  <a:gd name="connsiteX11" fmla="*/ 845434 w 2430875"/>
                  <a:gd name="connsiteY11" fmla="*/ 0 h 3260187"/>
                  <a:gd name="connsiteX12" fmla="*/ 384777 w 2430875"/>
                  <a:gd name="connsiteY12" fmla="*/ 0 h 3260187"/>
                  <a:gd name="connsiteX13" fmla="*/ 384777 w 2430875"/>
                  <a:gd name="connsiteY13" fmla="*/ 296808 h 3260187"/>
                  <a:gd name="connsiteX14" fmla="*/ 0 w 2430875"/>
                  <a:gd name="connsiteY14" fmla="*/ 296808 h 3260187"/>
                  <a:gd name="connsiteX15" fmla="*/ 0 w 2430875"/>
                  <a:gd name="connsiteY15" fmla="*/ 757465 h 3260187"/>
                  <a:gd name="connsiteX16" fmla="*/ 261890 w 2430875"/>
                  <a:gd name="connsiteY16" fmla="*/ 757465 h 3260187"/>
                  <a:gd name="connsiteX17" fmla="*/ 261890 w 2430875"/>
                  <a:gd name="connsiteY17" fmla="*/ 2557115 h 3260187"/>
                  <a:gd name="connsiteX18" fmla="*/ 0 w 2430875"/>
                  <a:gd name="connsiteY18" fmla="*/ 2557115 h 3260187"/>
                  <a:gd name="connsiteX19" fmla="*/ 0 w 2430875"/>
                  <a:gd name="connsiteY19" fmla="*/ 3017772 h 3260187"/>
                  <a:gd name="connsiteX20" fmla="*/ 384777 w 2430875"/>
                  <a:gd name="connsiteY20" fmla="*/ 3017772 h 3260187"/>
                  <a:gd name="connsiteX21" fmla="*/ 384777 w 2430875"/>
                  <a:gd name="connsiteY21" fmla="*/ 3260188 h 3260187"/>
                  <a:gd name="connsiteX22" fmla="*/ 845434 w 2430875"/>
                  <a:gd name="connsiteY22" fmla="*/ 3260188 h 3260187"/>
                  <a:gd name="connsiteX23" fmla="*/ 845434 w 2430875"/>
                  <a:gd name="connsiteY23" fmla="*/ 3017772 h 3260187"/>
                  <a:gd name="connsiteX24" fmla="*/ 1128813 w 2430875"/>
                  <a:gd name="connsiteY24" fmla="*/ 3017772 h 3260187"/>
                  <a:gd name="connsiteX25" fmla="*/ 1128813 w 2430875"/>
                  <a:gd name="connsiteY25" fmla="*/ 3260188 h 3260187"/>
                  <a:gd name="connsiteX26" fmla="*/ 1589470 w 2430875"/>
                  <a:gd name="connsiteY26" fmla="*/ 3260188 h 3260187"/>
                  <a:gd name="connsiteX27" fmla="*/ 1589470 w 2430875"/>
                  <a:gd name="connsiteY27" fmla="*/ 3017772 h 3260187"/>
                  <a:gd name="connsiteX28" fmla="*/ 1642520 w 2430875"/>
                  <a:gd name="connsiteY28" fmla="*/ 3017772 h 3260187"/>
                  <a:gd name="connsiteX29" fmla="*/ 2430875 w 2430875"/>
                  <a:gd name="connsiteY29" fmla="*/ 2229418 h 3260187"/>
                  <a:gd name="connsiteX30" fmla="*/ 2430875 w 2430875"/>
                  <a:gd name="connsiteY30" fmla="*/ 2183755 h 3260187"/>
                  <a:gd name="connsiteX31" fmla="*/ 2177044 w 2430875"/>
                  <a:gd name="connsiteY31" fmla="*/ 1606255 h 3260187"/>
                  <a:gd name="connsiteX32" fmla="*/ 789699 w 2430875"/>
                  <a:gd name="connsiteY32" fmla="*/ 824616 h 3260187"/>
                  <a:gd name="connsiteX33" fmla="*/ 1574697 w 2430875"/>
                  <a:gd name="connsiteY33" fmla="*/ 824616 h 3260187"/>
                  <a:gd name="connsiteX34" fmla="*/ 1805026 w 2430875"/>
                  <a:gd name="connsiteY34" fmla="*/ 1054944 h 3260187"/>
                  <a:gd name="connsiteX35" fmla="*/ 1805026 w 2430875"/>
                  <a:gd name="connsiteY35" fmla="*/ 1097921 h 3260187"/>
                  <a:gd name="connsiteX36" fmla="*/ 1574697 w 2430875"/>
                  <a:gd name="connsiteY36" fmla="*/ 1328250 h 3260187"/>
                  <a:gd name="connsiteX37" fmla="*/ 789699 w 2430875"/>
                  <a:gd name="connsiteY37" fmla="*/ 1328250 h 3260187"/>
                  <a:gd name="connsiteX38" fmla="*/ 789699 w 2430875"/>
                  <a:gd name="connsiteY38" fmla="*/ 824616 h 3260187"/>
                  <a:gd name="connsiteX39" fmla="*/ 1903066 w 2430875"/>
                  <a:gd name="connsiteY39" fmla="*/ 2229418 h 3260187"/>
                  <a:gd name="connsiteX40" fmla="*/ 1642520 w 2430875"/>
                  <a:gd name="connsiteY40" fmla="*/ 2489964 h 3260187"/>
                  <a:gd name="connsiteX41" fmla="*/ 789699 w 2430875"/>
                  <a:gd name="connsiteY41" fmla="*/ 2489964 h 3260187"/>
                  <a:gd name="connsiteX42" fmla="*/ 789699 w 2430875"/>
                  <a:gd name="connsiteY42" fmla="*/ 1923208 h 3260187"/>
                  <a:gd name="connsiteX43" fmla="*/ 1642520 w 2430875"/>
                  <a:gd name="connsiteY43" fmla="*/ 1923208 h 3260187"/>
                  <a:gd name="connsiteX44" fmla="*/ 1903066 w 2430875"/>
                  <a:gd name="connsiteY44" fmla="*/ 2183755 h 3260187"/>
                  <a:gd name="connsiteX45" fmla="*/ 1903066 w 2430875"/>
                  <a:gd name="connsiteY45" fmla="*/ 2229418 h 32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430875" h="3260187">
                    <a:moveTo>
                      <a:pt x="2177044" y="1606255"/>
                    </a:moveTo>
                    <a:lnTo>
                      <a:pt x="2154212" y="1585438"/>
                    </a:lnTo>
                    <a:lnTo>
                      <a:pt x="2173686" y="1560592"/>
                    </a:lnTo>
                    <a:cubicBezTo>
                      <a:pt x="2277770" y="1426962"/>
                      <a:pt x="2332835" y="1267142"/>
                      <a:pt x="2332835" y="1097921"/>
                    </a:cubicBezTo>
                    <a:lnTo>
                      <a:pt x="2332835" y="1054944"/>
                    </a:lnTo>
                    <a:cubicBezTo>
                      <a:pt x="2332835" y="655395"/>
                      <a:pt x="2019910" y="323668"/>
                      <a:pt x="1621031" y="299494"/>
                    </a:cubicBezTo>
                    <a:lnTo>
                      <a:pt x="1589470" y="297480"/>
                    </a:lnTo>
                    <a:lnTo>
                      <a:pt x="1589470" y="0"/>
                    </a:lnTo>
                    <a:lnTo>
                      <a:pt x="1128813" y="0"/>
                    </a:lnTo>
                    <a:lnTo>
                      <a:pt x="1128813" y="296808"/>
                    </a:lnTo>
                    <a:lnTo>
                      <a:pt x="845434" y="296808"/>
                    </a:lnTo>
                    <a:lnTo>
                      <a:pt x="845434" y="0"/>
                    </a:lnTo>
                    <a:lnTo>
                      <a:pt x="384777" y="0"/>
                    </a:lnTo>
                    <a:lnTo>
                      <a:pt x="384777" y="296808"/>
                    </a:lnTo>
                    <a:lnTo>
                      <a:pt x="0" y="296808"/>
                    </a:lnTo>
                    <a:lnTo>
                      <a:pt x="0" y="757465"/>
                    </a:lnTo>
                    <a:lnTo>
                      <a:pt x="261890" y="757465"/>
                    </a:lnTo>
                    <a:lnTo>
                      <a:pt x="261890" y="2557115"/>
                    </a:lnTo>
                    <a:lnTo>
                      <a:pt x="0" y="2557115"/>
                    </a:lnTo>
                    <a:lnTo>
                      <a:pt x="0" y="3017772"/>
                    </a:lnTo>
                    <a:lnTo>
                      <a:pt x="384777" y="3017772"/>
                    </a:lnTo>
                    <a:lnTo>
                      <a:pt x="384777" y="3260188"/>
                    </a:lnTo>
                    <a:lnTo>
                      <a:pt x="845434" y="3260188"/>
                    </a:lnTo>
                    <a:lnTo>
                      <a:pt x="845434" y="3017772"/>
                    </a:lnTo>
                    <a:lnTo>
                      <a:pt x="1128813" y="3017772"/>
                    </a:lnTo>
                    <a:lnTo>
                      <a:pt x="1128813" y="3260188"/>
                    </a:lnTo>
                    <a:lnTo>
                      <a:pt x="1589470" y="3260188"/>
                    </a:lnTo>
                    <a:lnTo>
                      <a:pt x="1589470" y="3017772"/>
                    </a:lnTo>
                    <a:lnTo>
                      <a:pt x="1642520" y="3017772"/>
                    </a:lnTo>
                    <a:cubicBezTo>
                      <a:pt x="2076988" y="3017772"/>
                      <a:pt x="2430875" y="2663885"/>
                      <a:pt x="2430875" y="2229418"/>
                    </a:cubicBezTo>
                    <a:lnTo>
                      <a:pt x="2430875" y="2183755"/>
                    </a:lnTo>
                    <a:cubicBezTo>
                      <a:pt x="2430875" y="1965514"/>
                      <a:pt x="2338207" y="1755331"/>
                      <a:pt x="2177044" y="1606255"/>
                    </a:cubicBezTo>
                    <a:close/>
                    <a:moveTo>
                      <a:pt x="789699" y="824616"/>
                    </a:moveTo>
                    <a:lnTo>
                      <a:pt x="1574697" y="824616"/>
                    </a:lnTo>
                    <a:cubicBezTo>
                      <a:pt x="1701613" y="824616"/>
                      <a:pt x="1805026" y="928029"/>
                      <a:pt x="1805026" y="1054944"/>
                    </a:cubicBezTo>
                    <a:lnTo>
                      <a:pt x="1805026" y="1097921"/>
                    </a:lnTo>
                    <a:cubicBezTo>
                      <a:pt x="1805026" y="1224837"/>
                      <a:pt x="1701613" y="1328250"/>
                      <a:pt x="1574697" y="1328250"/>
                    </a:cubicBezTo>
                    <a:lnTo>
                      <a:pt x="789699" y="1328250"/>
                    </a:lnTo>
                    <a:lnTo>
                      <a:pt x="789699" y="824616"/>
                    </a:lnTo>
                    <a:close/>
                    <a:moveTo>
                      <a:pt x="1903066" y="2229418"/>
                    </a:moveTo>
                    <a:cubicBezTo>
                      <a:pt x="1903066" y="2373121"/>
                      <a:pt x="1786223" y="2489964"/>
                      <a:pt x="1642520" y="2489964"/>
                    </a:cubicBezTo>
                    <a:lnTo>
                      <a:pt x="789699" y="2489964"/>
                    </a:lnTo>
                    <a:lnTo>
                      <a:pt x="789699" y="1923208"/>
                    </a:lnTo>
                    <a:lnTo>
                      <a:pt x="1642520" y="1923208"/>
                    </a:lnTo>
                    <a:cubicBezTo>
                      <a:pt x="1786223" y="1923208"/>
                      <a:pt x="1903066" y="2040052"/>
                      <a:pt x="1903066" y="2183755"/>
                    </a:cubicBezTo>
                    <a:lnTo>
                      <a:pt x="1903066" y="2229418"/>
                    </a:lnTo>
                    <a:close/>
                  </a:path>
                </a:pathLst>
              </a:custGeom>
              <a:grpFill/>
              <a:ln w="67151" cap="flat">
                <a:noFill/>
                <a:prstDash val="solid"/>
                <a:miter/>
              </a:ln>
            </p:spPr>
            <p:txBody>
              <a:bodyPr rtlCol="0" anchor="ctr"/>
              <a:lstStyle/>
              <a:p>
                <a:endParaRPr lang="en-US">
                  <a:solidFill>
                    <a:schemeClr val="accent1"/>
                  </a:solidFill>
                </a:endParaRPr>
              </a:p>
            </p:txBody>
          </p:sp>
          <p:sp>
            <p:nvSpPr>
              <p:cNvPr id="26" name="Freeform: Shape 25">
                <a:extLst>
                  <a:ext uri="{FF2B5EF4-FFF2-40B4-BE49-F238E27FC236}">
                    <a16:creationId xmlns:a16="http://schemas.microsoft.com/office/drawing/2014/main" id="{73F343CC-7BA6-4557-99EF-57AE47B45649}"/>
                  </a:ext>
                </a:extLst>
              </p:cNvPr>
              <p:cNvSpPr/>
              <p:nvPr/>
            </p:nvSpPr>
            <p:spPr>
              <a:xfrm>
                <a:off x="4752975" y="1649495"/>
                <a:ext cx="2699480" cy="3528791"/>
              </a:xfrm>
              <a:custGeom>
                <a:avLst/>
                <a:gdLst>
                  <a:gd name="connsiteX0" fmla="*/ 2464451 w 2699480"/>
                  <a:gd name="connsiteY0" fmla="*/ 1704967 h 3528791"/>
                  <a:gd name="connsiteX1" fmla="*/ 2601440 w 2699480"/>
                  <a:gd name="connsiteY1" fmla="*/ 1232223 h 3528791"/>
                  <a:gd name="connsiteX2" fmla="*/ 2601440 w 2699480"/>
                  <a:gd name="connsiteY2" fmla="*/ 1189247 h 3528791"/>
                  <a:gd name="connsiteX3" fmla="*/ 1858075 w 2699480"/>
                  <a:gd name="connsiteY3" fmla="*/ 310238 h 3528791"/>
                  <a:gd name="connsiteX4" fmla="*/ 1858075 w 2699480"/>
                  <a:gd name="connsiteY4" fmla="*/ 0 h 3528791"/>
                  <a:gd name="connsiteX5" fmla="*/ 1128813 w 2699480"/>
                  <a:gd name="connsiteY5" fmla="*/ 0 h 3528791"/>
                  <a:gd name="connsiteX6" fmla="*/ 1128813 w 2699480"/>
                  <a:gd name="connsiteY6" fmla="*/ 296808 h 3528791"/>
                  <a:gd name="connsiteX7" fmla="*/ 1114039 w 2699480"/>
                  <a:gd name="connsiteY7" fmla="*/ 296808 h 3528791"/>
                  <a:gd name="connsiteX8" fmla="*/ 1114039 w 2699480"/>
                  <a:gd name="connsiteY8" fmla="*/ 0 h 3528791"/>
                  <a:gd name="connsiteX9" fmla="*/ 384777 w 2699480"/>
                  <a:gd name="connsiteY9" fmla="*/ 0 h 3528791"/>
                  <a:gd name="connsiteX10" fmla="*/ 384777 w 2699480"/>
                  <a:gd name="connsiteY10" fmla="*/ 296808 h 3528791"/>
                  <a:gd name="connsiteX11" fmla="*/ 0 w 2699480"/>
                  <a:gd name="connsiteY11" fmla="*/ 296808 h 3528791"/>
                  <a:gd name="connsiteX12" fmla="*/ 0 w 2699480"/>
                  <a:gd name="connsiteY12" fmla="*/ 1026069 h 3528791"/>
                  <a:gd name="connsiteX13" fmla="*/ 261890 w 2699480"/>
                  <a:gd name="connsiteY13" fmla="*/ 1026069 h 3528791"/>
                  <a:gd name="connsiteX14" fmla="*/ 261890 w 2699480"/>
                  <a:gd name="connsiteY14" fmla="*/ 2557115 h 3528791"/>
                  <a:gd name="connsiteX15" fmla="*/ 0 w 2699480"/>
                  <a:gd name="connsiteY15" fmla="*/ 2557115 h 3528791"/>
                  <a:gd name="connsiteX16" fmla="*/ 0 w 2699480"/>
                  <a:gd name="connsiteY16" fmla="*/ 3286376 h 3528791"/>
                  <a:gd name="connsiteX17" fmla="*/ 384777 w 2699480"/>
                  <a:gd name="connsiteY17" fmla="*/ 3286376 h 3528791"/>
                  <a:gd name="connsiteX18" fmla="*/ 384777 w 2699480"/>
                  <a:gd name="connsiteY18" fmla="*/ 3528792 h 3528791"/>
                  <a:gd name="connsiteX19" fmla="*/ 1114039 w 2699480"/>
                  <a:gd name="connsiteY19" fmla="*/ 3528792 h 3528791"/>
                  <a:gd name="connsiteX20" fmla="*/ 1114039 w 2699480"/>
                  <a:gd name="connsiteY20" fmla="*/ 3286376 h 3528791"/>
                  <a:gd name="connsiteX21" fmla="*/ 1128813 w 2699480"/>
                  <a:gd name="connsiteY21" fmla="*/ 3286376 h 3528791"/>
                  <a:gd name="connsiteX22" fmla="*/ 1128813 w 2699480"/>
                  <a:gd name="connsiteY22" fmla="*/ 3528792 h 3528791"/>
                  <a:gd name="connsiteX23" fmla="*/ 1858075 w 2699480"/>
                  <a:gd name="connsiteY23" fmla="*/ 3528792 h 3528791"/>
                  <a:gd name="connsiteX24" fmla="*/ 1858075 w 2699480"/>
                  <a:gd name="connsiteY24" fmla="*/ 3283019 h 3528791"/>
                  <a:gd name="connsiteX25" fmla="*/ 2699480 w 2699480"/>
                  <a:gd name="connsiteY25" fmla="*/ 2363720 h 3528791"/>
                  <a:gd name="connsiteX26" fmla="*/ 2699480 w 2699480"/>
                  <a:gd name="connsiteY26" fmla="*/ 2318057 h 3528791"/>
                  <a:gd name="connsiteX27" fmla="*/ 2464451 w 2699480"/>
                  <a:gd name="connsiteY27" fmla="*/ 1704967 h 3528791"/>
                  <a:gd name="connsiteX28" fmla="*/ 2665905 w 2699480"/>
                  <a:gd name="connsiteY28" fmla="*/ 2363720 h 3528791"/>
                  <a:gd name="connsiteX29" fmla="*/ 1824500 w 2699480"/>
                  <a:gd name="connsiteY29" fmla="*/ 3251458 h 3528791"/>
                  <a:gd name="connsiteX30" fmla="*/ 1824500 w 2699480"/>
                  <a:gd name="connsiteY30" fmla="*/ 3495216 h 3528791"/>
                  <a:gd name="connsiteX31" fmla="*/ 1162388 w 2699480"/>
                  <a:gd name="connsiteY31" fmla="*/ 3495216 h 3528791"/>
                  <a:gd name="connsiteX32" fmla="*/ 1162388 w 2699480"/>
                  <a:gd name="connsiteY32" fmla="*/ 3252801 h 3528791"/>
                  <a:gd name="connsiteX33" fmla="*/ 1080464 w 2699480"/>
                  <a:gd name="connsiteY33" fmla="*/ 3252801 h 3528791"/>
                  <a:gd name="connsiteX34" fmla="*/ 1080464 w 2699480"/>
                  <a:gd name="connsiteY34" fmla="*/ 3495216 h 3528791"/>
                  <a:gd name="connsiteX35" fmla="*/ 418352 w 2699480"/>
                  <a:gd name="connsiteY35" fmla="*/ 3495216 h 3528791"/>
                  <a:gd name="connsiteX36" fmla="*/ 418352 w 2699480"/>
                  <a:gd name="connsiteY36" fmla="*/ 3252801 h 3528791"/>
                  <a:gd name="connsiteX37" fmla="*/ 33576 w 2699480"/>
                  <a:gd name="connsiteY37" fmla="*/ 3252801 h 3528791"/>
                  <a:gd name="connsiteX38" fmla="*/ 33576 w 2699480"/>
                  <a:gd name="connsiteY38" fmla="*/ 2590691 h 3528791"/>
                  <a:gd name="connsiteX39" fmla="*/ 295466 w 2699480"/>
                  <a:gd name="connsiteY39" fmla="*/ 2590691 h 3528791"/>
                  <a:gd name="connsiteX40" fmla="*/ 295466 w 2699480"/>
                  <a:gd name="connsiteY40" fmla="*/ 992494 h 3528791"/>
                  <a:gd name="connsiteX41" fmla="*/ 33576 w 2699480"/>
                  <a:gd name="connsiteY41" fmla="*/ 992494 h 3528791"/>
                  <a:gd name="connsiteX42" fmla="*/ 33576 w 2699480"/>
                  <a:gd name="connsiteY42" fmla="*/ 330384 h 3528791"/>
                  <a:gd name="connsiteX43" fmla="*/ 418352 w 2699480"/>
                  <a:gd name="connsiteY43" fmla="*/ 330384 h 3528791"/>
                  <a:gd name="connsiteX44" fmla="*/ 418352 w 2699480"/>
                  <a:gd name="connsiteY44" fmla="*/ 33576 h 3528791"/>
                  <a:gd name="connsiteX45" fmla="*/ 1080464 w 2699480"/>
                  <a:gd name="connsiteY45" fmla="*/ 33576 h 3528791"/>
                  <a:gd name="connsiteX46" fmla="*/ 1080464 w 2699480"/>
                  <a:gd name="connsiteY46" fmla="*/ 330384 h 3528791"/>
                  <a:gd name="connsiteX47" fmla="*/ 1162388 w 2699480"/>
                  <a:gd name="connsiteY47" fmla="*/ 330384 h 3528791"/>
                  <a:gd name="connsiteX48" fmla="*/ 1162388 w 2699480"/>
                  <a:gd name="connsiteY48" fmla="*/ 33576 h 3528791"/>
                  <a:gd name="connsiteX49" fmla="*/ 1824500 w 2699480"/>
                  <a:gd name="connsiteY49" fmla="*/ 33576 h 3528791"/>
                  <a:gd name="connsiteX50" fmla="*/ 1824500 w 2699480"/>
                  <a:gd name="connsiteY50" fmla="*/ 339113 h 3528791"/>
                  <a:gd name="connsiteX51" fmla="*/ 2567864 w 2699480"/>
                  <a:gd name="connsiteY51" fmla="*/ 1189247 h 3528791"/>
                  <a:gd name="connsiteX52" fmla="*/ 2567864 w 2699480"/>
                  <a:gd name="connsiteY52" fmla="*/ 1232223 h 3528791"/>
                  <a:gd name="connsiteX53" fmla="*/ 2422146 w 2699480"/>
                  <a:gd name="connsiteY53" fmla="*/ 1708325 h 3528791"/>
                  <a:gd name="connsiteX54" fmla="*/ 2665905 w 2699480"/>
                  <a:gd name="connsiteY54" fmla="*/ 2318057 h 3528791"/>
                  <a:gd name="connsiteX55" fmla="*/ 2665905 w 2699480"/>
                  <a:gd name="connsiteY55" fmla="*/ 2363720 h 352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99480" h="3528791">
                    <a:moveTo>
                      <a:pt x="2464451" y="1704967"/>
                    </a:moveTo>
                    <a:cubicBezTo>
                      <a:pt x="2554434" y="1563278"/>
                      <a:pt x="2601440" y="1400773"/>
                      <a:pt x="2601440" y="1232223"/>
                    </a:cubicBezTo>
                    <a:lnTo>
                      <a:pt x="2601440" y="1189247"/>
                    </a:lnTo>
                    <a:cubicBezTo>
                      <a:pt x="2601440" y="754779"/>
                      <a:pt x="2283814" y="382090"/>
                      <a:pt x="1858075" y="310238"/>
                    </a:cubicBezTo>
                    <a:lnTo>
                      <a:pt x="1858075" y="0"/>
                    </a:lnTo>
                    <a:lnTo>
                      <a:pt x="1128813" y="0"/>
                    </a:lnTo>
                    <a:lnTo>
                      <a:pt x="1128813" y="296808"/>
                    </a:lnTo>
                    <a:lnTo>
                      <a:pt x="1114039" y="296808"/>
                    </a:lnTo>
                    <a:lnTo>
                      <a:pt x="1114039" y="0"/>
                    </a:lnTo>
                    <a:lnTo>
                      <a:pt x="384777" y="0"/>
                    </a:lnTo>
                    <a:lnTo>
                      <a:pt x="384777" y="296808"/>
                    </a:lnTo>
                    <a:lnTo>
                      <a:pt x="0" y="296808"/>
                    </a:lnTo>
                    <a:lnTo>
                      <a:pt x="0" y="1026069"/>
                    </a:lnTo>
                    <a:lnTo>
                      <a:pt x="261890" y="1026069"/>
                    </a:lnTo>
                    <a:lnTo>
                      <a:pt x="261890" y="2557115"/>
                    </a:lnTo>
                    <a:lnTo>
                      <a:pt x="0" y="2557115"/>
                    </a:lnTo>
                    <a:lnTo>
                      <a:pt x="0" y="3286376"/>
                    </a:lnTo>
                    <a:lnTo>
                      <a:pt x="384777" y="3286376"/>
                    </a:lnTo>
                    <a:lnTo>
                      <a:pt x="384777" y="3528792"/>
                    </a:lnTo>
                    <a:lnTo>
                      <a:pt x="1114039" y="3528792"/>
                    </a:lnTo>
                    <a:lnTo>
                      <a:pt x="1114039" y="3286376"/>
                    </a:lnTo>
                    <a:lnTo>
                      <a:pt x="1128813" y="3286376"/>
                    </a:lnTo>
                    <a:lnTo>
                      <a:pt x="1128813" y="3528792"/>
                    </a:lnTo>
                    <a:lnTo>
                      <a:pt x="1858075" y="3528792"/>
                    </a:lnTo>
                    <a:lnTo>
                      <a:pt x="1858075" y="3283019"/>
                    </a:lnTo>
                    <a:cubicBezTo>
                      <a:pt x="2332163" y="3241385"/>
                      <a:pt x="2699480" y="2843850"/>
                      <a:pt x="2699480" y="2363720"/>
                    </a:cubicBezTo>
                    <a:lnTo>
                      <a:pt x="2699480" y="2318057"/>
                    </a:lnTo>
                    <a:cubicBezTo>
                      <a:pt x="2699480" y="2091086"/>
                      <a:pt x="2616213" y="1874188"/>
                      <a:pt x="2464451" y="1704967"/>
                    </a:cubicBezTo>
                    <a:close/>
                    <a:moveTo>
                      <a:pt x="2665905" y="2363720"/>
                    </a:moveTo>
                    <a:cubicBezTo>
                      <a:pt x="2665905" y="2837807"/>
                      <a:pt x="2292544" y="3226612"/>
                      <a:pt x="1824500" y="3251458"/>
                    </a:cubicBezTo>
                    <a:lnTo>
                      <a:pt x="1824500" y="3495216"/>
                    </a:lnTo>
                    <a:lnTo>
                      <a:pt x="1162388" y="3495216"/>
                    </a:lnTo>
                    <a:lnTo>
                      <a:pt x="1162388" y="3252801"/>
                    </a:lnTo>
                    <a:lnTo>
                      <a:pt x="1080464" y="3252801"/>
                    </a:lnTo>
                    <a:lnTo>
                      <a:pt x="1080464" y="3495216"/>
                    </a:lnTo>
                    <a:lnTo>
                      <a:pt x="418352" y="3495216"/>
                    </a:lnTo>
                    <a:lnTo>
                      <a:pt x="418352" y="3252801"/>
                    </a:lnTo>
                    <a:lnTo>
                      <a:pt x="33576" y="3252801"/>
                    </a:lnTo>
                    <a:lnTo>
                      <a:pt x="33576" y="2590691"/>
                    </a:lnTo>
                    <a:lnTo>
                      <a:pt x="295466" y="2590691"/>
                    </a:lnTo>
                    <a:lnTo>
                      <a:pt x="295466" y="992494"/>
                    </a:lnTo>
                    <a:lnTo>
                      <a:pt x="33576" y="992494"/>
                    </a:lnTo>
                    <a:lnTo>
                      <a:pt x="33576" y="330384"/>
                    </a:lnTo>
                    <a:lnTo>
                      <a:pt x="418352" y="330384"/>
                    </a:lnTo>
                    <a:lnTo>
                      <a:pt x="418352" y="33576"/>
                    </a:lnTo>
                    <a:lnTo>
                      <a:pt x="1080464" y="33576"/>
                    </a:lnTo>
                    <a:lnTo>
                      <a:pt x="1080464" y="330384"/>
                    </a:lnTo>
                    <a:lnTo>
                      <a:pt x="1162388" y="330384"/>
                    </a:lnTo>
                    <a:lnTo>
                      <a:pt x="1162388" y="33576"/>
                    </a:lnTo>
                    <a:lnTo>
                      <a:pt x="1824500" y="33576"/>
                    </a:lnTo>
                    <a:lnTo>
                      <a:pt x="1824500" y="339113"/>
                    </a:lnTo>
                    <a:cubicBezTo>
                      <a:pt x="2246209" y="396192"/>
                      <a:pt x="2567864" y="757465"/>
                      <a:pt x="2567864" y="1189247"/>
                    </a:cubicBezTo>
                    <a:lnTo>
                      <a:pt x="2567864" y="1232223"/>
                    </a:lnTo>
                    <a:cubicBezTo>
                      <a:pt x="2567864" y="1403459"/>
                      <a:pt x="2517501" y="1567307"/>
                      <a:pt x="2422146" y="1708325"/>
                    </a:cubicBezTo>
                    <a:cubicBezTo>
                      <a:pt x="2577937" y="1872845"/>
                      <a:pt x="2665905" y="2091758"/>
                      <a:pt x="2665905" y="2318057"/>
                    </a:cubicBezTo>
                    <a:lnTo>
                      <a:pt x="2665905" y="2363720"/>
                    </a:lnTo>
                    <a:close/>
                  </a:path>
                </a:pathLst>
              </a:custGeom>
              <a:grpFill/>
              <a:ln w="67151" cap="flat">
                <a:noFill/>
                <a:prstDash val="solid"/>
                <a:miter/>
              </a:ln>
            </p:spPr>
            <p:txBody>
              <a:bodyPr rtlCol="0" anchor="ctr"/>
              <a:lstStyle/>
              <a:p>
                <a:endParaRPr lang="en-US">
                  <a:solidFill>
                    <a:schemeClr val="accent1"/>
                  </a:solidFill>
                </a:endParaRPr>
              </a:p>
            </p:txBody>
          </p:sp>
        </p:grpSp>
        <p:sp>
          <p:nvSpPr>
            <p:cNvPr id="27" name="TextBox 26">
              <a:extLst>
                <a:ext uri="{FF2B5EF4-FFF2-40B4-BE49-F238E27FC236}">
                  <a16:creationId xmlns:a16="http://schemas.microsoft.com/office/drawing/2014/main" id="{A7154F03-EDF5-4721-BAFD-EEB0F6859F79}"/>
                </a:ext>
              </a:extLst>
            </p:cNvPr>
            <p:cNvSpPr txBox="1"/>
            <p:nvPr/>
          </p:nvSpPr>
          <p:spPr>
            <a:xfrm>
              <a:off x="4124243" y="3256709"/>
              <a:ext cx="3943515" cy="1200329"/>
            </a:xfrm>
            <a:prstGeom prst="rect">
              <a:avLst/>
            </a:prstGeom>
          </p:spPr>
          <p:txBody>
            <a:bodyPr wrap="none" rtlCol="0" anchor="ctr">
              <a:spAutoFit/>
            </a:bodyPr>
            <a:lstStyle/>
            <a:p>
              <a:r>
                <a:rPr lang="id-ID" sz="7200" b="1" dirty="0">
                  <a:gradFill>
                    <a:gsLst>
                      <a:gs pos="3000">
                        <a:schemeClr val="bg2"/>
                      </a:gs>
                      <a:gs pos="100000">
                        <a:schemeClr val="bg2">
                          <a:lumMod val="85000"/>
                        </a:schemeClr>
                      </a:gs>
                    </a:gsLst>
                    <a:path path="circle">
                      <a:fillToRect r="100000" b="100000"/>
                    </a:path>
                  </a:gradFill>
                  <a:latin typeface="+mj-lt"/>
                </a:rPr>
                <a:t>BITNEO</a:t>
              </a:r>
              <a:endParaRPr lang="en-US" sz="7200" b="1" dirty="0">
                <a:gradFill>
                  <a:gsLst>
                    <a:gs pos="3000">
                      <a:schemeClr val="bg2"/>
                    </a:gs>
                    <a:gs pos="100000">
                      <a:schemeClr val="bg2">
                        <a:lumMod val="85000"/>
                      </a:schemeClr>
                    </a:gs>
                  </a:gsLst>
                  <a:path path="circle">
                    <a:fillToRect r="100000" b="100000"/>
                  </a:path>
                </a:gradFill>
                <a:latin typeface="+mj-lt"/>
              </a:endParaRPr>
            </a:p>
          </p:txBody>
        </p:sp>
        <p:sp>
          <p:nvSpPr>
            <p:cNvPr id="28" name="TextBox 27">
              <a:extLst>
                <a:ext uri="{FF2B5EF4-FFF2-40B4-BE49-F238E27FC236}">
                  <a16:creationId xmlns:a16="http://schemas.microsoft.com/office/drawing/2014/main" id="{FF999924-2DEA-4CB3-ADF7-2A7B5686E4B9}"/>
                </a:ext>
              </a:extLst>
            </p:cNvPr>
            <p:cNvSpPr txBox="1"/>
            <p:nvPr/>
          </p:nvSpPr>
          <p:spPr>
            <a:xfrm>
              <a:off x="4355524" y="4358055"/>
              <a:ext cx="3480953" cy="338554"/>
            </a:xfrm>
            <a:prstGeom prst="rect">
              <a:avLst/>
            </a:prstGeom>
          </p:spPr>
          <p:txBody>
            <a:bodyPr wrap="none" rtlCol="0" anchor="ctr">
              <a:spAutoFit/>
            </a:bodyPr>
            <a:lstStyle>
              <a:defPPr>
                <a:defRPr lang="en-US"/>
              </a:defPPr>
              <a:lvl1pPr>
                <a:defRPr sz="7200" b="1">
                  <a:gradFill>
                    <a:gsLst>
                      <a:gs pos="3000">
                        <a:schemeClr val="bg2"/>
                      </a:gs>
                      <a:gs pos="100000">
                        <a:schemeClr val="bg2">
                          <a:lumMod val="85000"/>
                        </a:schemeClr>
                      </a:gs>
                    </a:gsLst>
                    <a:path path="circle">
                      <a:fillToRect r="100000" b="100000"/>
                    </a:path>
                  </a:gradFill>
                  <a:latin typeface="+mj-lt"/>
                </a:defRPr>
              </a:lvl1pPr>
            </a:lstStyle>
            <a:p>
              <a:pPr algn="ctr"/>
              <a:r>
                <a:rPr lang="id-ID" sz="1600" b="0" spc="300" dirty="0">
                  <a:latin typeface="+mn-lt"/>
                </a:rPr>
                <a:t>PRESENTATION TAMPLATE</a:t>
              </a:r>
              <a:endParaRPr lang="en-US" sz="1600" b="0" spc="300" dirty="0">
                <a:latin typeface="+mn-lt"/>
              </a:endParaRPr>
            </a:p>
          </p:txBody>
        </p:sp>
      </p:grpSp>
    </p:spTree>
    <p:extLst>
      <p:ext uri="{BB962C8B-B14F-4D97-AF65-F5344CB8AC3E}">
        <p14:creationId xmlns:p14="http://schemas.microsoft.com/office/powerpoint/2010/main" val="719566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icture Placeholder 72">
            <a:extLst>
              <a:ext uri="{FF2B5EF4-FFF2-40B4-BE49-F238E27FC236}">
                <a16:creationId xmlns:a16="http://schemas.microsoft.com/office/drawing/2014/main" id="{ACCA910A-DC54-4F43-BC49-4B3CF98D264E}"/>
              </a:ext>
            </a:extLst>
          </p:cNvPr>
          <p:cNvSpPr>
            <a:spLocks noGrp="1"/>
          </p:cNvSpPr>
          <p:nvPr>
            <p:ph type="pic" sz="quarter" idx="10"/>
          </p:nvPr>
        </p:nvSpPr>
        <p:spPr/>
      </p:sp>
      <p:sp>
        <p:nvSpPr>
          <p:cNvPr id="29" name="Rectangle 28">
            <a:extLst>
              <a:ext uri="{FF2B5EF4-FFF2-40B4-BE49-F238E27FC236}">
                <a16:creationId xmlns:a16="http://schemas.microsoft.com/office/drawing/2014/main" id="{CB65285A-7B8B-4B35-B634-BD53C788B3B8}"/>
              </a:ext>
            </a:extLst>
          </p:cNvPr>
          <p:cNvSpPr/>
          <p:nvPr/>
        </p:nvSpPr>
        <p:spPr>
          <a:xfrm>
            <a:off x="640080" y="0"/>
            <a:ext cx="11551920" cy="4229100"/>
          </a:xfrm>
          <a:prstGeom prst="rect">
            <a:avLst/>
          </a:prstGeom>
          <a:gradFill flip="none" rotWithShape="1">
            <a:gsLst>
              <a:gs pos="0">
                <a:schemeClr val="accent1"/>
              </a:gs>
              <a:gs pos="100000">
                <a:schemeClr val="accent3">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BCAE1E1-6501-44F0-8B37-1AA0076B756B}"/>
              </a:ext>
            </a:extLst>
          </p:cNvPr>
          <p:cNvGrpSpPr/>
          <p:nvPr/>
        </p:nvGrpSpPr>
        <p:grpSpPr>
          <a:xfrm>
            <a:off x="2045044" y="3804891"/>
            <a:ext cx="848420" cy="848418"/>
            <a:chOff x="10794729" y="3045103"/>
            <a:chExt cx="694548" cy="694548"/>
          </a:xfrm>
        </p:grpSpPr>
        <p:sp>
          <p:nvSpPr>
            <p:cNvPr id="26" name="Rectangle 25">
              <a:extLst>
                <a:ext uri="{FF2B5EF4-FFF2-40B4-BE49-F238E27FC236}">
                  <a16:creationId xmlns:a16="http://schemas.microsoft.com/office/drawing/2014/main" id="{5CC92749-1E06-4EEF-BB8A-E6F51584E2C1}"/>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Rectangle 26">
              <a:extLst>
                <a:ext uri="{FF2B5EF4-FFF2-40B4-BE49-F238E27FC236}">
                  <a16:creationId xmlns:a16="http://schemas.microsoft.com/office/drawing/2014/main" id="{0C5B5564-9C5D-4912-B124-2561B459EBE1}"/>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40" name="Rectangle 39">
            <a:extLst>
              <a:ext uri="{FF2B5EF4-FFF2-40B4-BE49-F238E27FC236}">
                <a16:creationId xmlns:a16="http://schemas.microsoft.com/office/drawing/2014/main" id="{F510A6A1-B456-4EBD-998F-2A288D5F0830}"/>
              </a:ext>
            </a:extLst>
          </p:cNvPr>
          <p:cNvSpPr/>
          <p:nvPr/>
        </p:nvSpPr>
        <p:spPr>
          <a:xfrm>
            <a:off x="1538438" y="5476759"/>
            <a:ext cx="1861632" cy="893834"/>
          </a:xfrm>
          <a:prstGeom prst="rect">
            <a:avLst/>
          </a:prstGeom>
        </p:spPr>
        <p:txBody>
          <a:bodyPr wrap="square">
            <a:spAutoFit/>
          </a:bodyPr>
          <a:lstStyle/>
          <a:p>
            <a:pPr algn="ct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41" name="TextBox 40">
            <a:extLst>
              <a:ext uri="{FF2B5EF4-FFF2-40B4-BE49-F238E27FC236}">
                <a16:creationId xmlns:a16="http://schemas.microsoft.com/office/drawing/2014/main" id="{071116E8-4273-43AA-A22B-577467595932}"/>
              </a:ext>
            </a:extLst>
          </p:cNvPr>
          <p:cNvSpPr txBox="1"/>
          <p:nvPr/>
        </p:nvSpPr>
        <p:spPr>
          <a:xfrm>
            <a:off x="1529800" y="5158559"/>
            <a:ext cx="1878912" cy="338554"/>
          </a:xfrm>
          <a:prstGeom prst="rect">
            <a:avLst/>
          </a:prstGeom>
          <a:noFill/>
        </p:spPr>
        <p:txBody>
          <a:bodyPr wrap="none" rtlCol="0">
            <a:spAutoFit/>
          </a:bodyPr>
          <a:lstStyle/>
          <a:p>
            <a:pPr algn="ctr"/>
            <a:r>
              <a:rPr lang="en-US" sz="1600" dirty="0">
                <a:solidFill>
                  <a:schemeClr val="tx1">
                    <a:lumMod val="85000"/>
                    <a:lumOff val="15000"/>
                  </a:schemeClr>
                </a:solidFill>
                <a:latin typeface="+mj-lt"/>
              </a:rPr>
              <a:t>Electronic Pay</a:t>
            </a:r>
          </a:p>
        </p:txBody>
      </p:sp>
      <p:grpSp>
        <p:nvGrpSpPr>
          <p:cNvPr id="48" name="Group 47">
            <a:extLst>
              <a:ext uri="{FF2B5EF4-FFF2-40B4-BE49-F238E27FC236}">
                <a16:creationId xmlns:a16="http://schemas.microsoft.com/office/drawing/2014/main" id="{25D3A1F5-5A49-4ABE-BE69-12EFEF6FE7B0}"/>
              </a:ext>
            </a:extLst>
          </p:cNvPr>
          <p:cNvGrpSpPr/>
          <p:nvPr/>
        </p:nvGrpSpPr>
        <p:grpSpPr>
          <a:xfrm>
            <a:off x="9938616" y="3804891"/>
            <a:ext cx="848420" cy="848418"/>
            <a:chOff x="10794729" y="3045103"/>
            <a:chExt cx="694548" cy="694548"/>
          </a:xfrm>
        </p:grpSpPr>
        <p:sp>
          <p:nvSpPr>
            <p:cNvPr id="52" name="Rectangle 51">
              <a:extLst>
                <a:ext uri="{FF2B5EF4-FFF2-40B4-BE49-F238E27FC236}">
                  <a16:creationId xmlns:a16="http://schemas.microsoft.com/office/drawing/2014/main" id="{2EF5B3F2-1412-459F-B956-7F9A375D9998}"/>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3" name="Rectangle 52">
              <a:extLst>
                <a:ext uri="{FF2B5EF4-FFF2-40B4-BE49-F238E27FC236}">
                  <a16:creationId xmlns:a16="http://schemas.microsoft.com/office/drawing/2014/main" id="{828573F9-782A-47F6-87DD-504CA3232A29}"/>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50" name="Rectangle 49">
            <a:extLst>
              <a:ext uri="{FF2B5EF4-FFF2-40B4-BE49-F238E27FC236}">
                <a16:creationId xmlns:a16="http://schemas.microsoft.com/office/drawing/2014/main" id="{8D423DC1-6F7F-4B56-B3FD-06AFDF2F9380}"/>
              </a:ext>
            </a:extLst>
          </p:cNvPr>
          <p:cNvSpPr/>
          <p:nvPr/>
        </p:nvSpPr>
        <p:spPr>
          <a:xfrm>
            <a:off x="9432010" y="5476759"/>
            <a:ext cx="1861632" cy="893834"/>
          </a:xfrm>
          <a:prstGeom prst="rect">
            <a:avLst/>
          </a:prstGeom>
        </p:spPr>
        <p:txBody>
          <a:bodyPr wrap="square">
            <a:spAutoFit/>
          </a:bodyPr>
          <a:lstStyle/>
          <a:p>
            <a:pPr algn="ct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51" name="TextBox 50">
            <a:extLst>
              <a:ext uri="{FF2B5EF4-FFF2-40B4-BE49-F238E27FC236}">
                <a16:creationId xmlns:a16="http://schemas.microsoft.com/office/drawing/2014/main" id="{B2BE7002-69A7-4903-8A09-8A29D403BA32}"/>
              </a:ext>
            </a:extLst>
          </p:cNvPr>
          <p:cNvSpPr txBox="1"/>
          <p:nvPr/>
        </p:nvSpPr>
        <p:spPr>
          <a:xfrm>
            <a:off x="9544174" y="5158559"/>
            <a:ext cx="1637308" cy="338554"/>
          </a:xfrm>
          <a:prstGeom prst="rect">
            <a:avLst/>
          </a:prstGeom>
          <a:noFill/>
        </p:spPr>
        <p:txBody>
          <a:bodyPr wrap="none" rtlCol="0">
            <a:spAutoFit/>
          </a:bodyPr>
          <a:lstStyle/>
          <a:p>
            <a:pPr algn="ctr"/>
            <a:r>
              <a:rPr lang="en-US" sz="1600" dirty="0">
                <a:solidFill>
                  <a:schemeClr val="tx1">
                    <a:lumMod val="85000"/>
                    <a:lumOff val="15000"/>
                  </a:schemeClr>
                </a:solidFill>
                <a:latin typeface="+mj-lt"/>
              </a:rPr>
              <a:t>Miners Build</a:t>
            </a:r>
          </a:p>
        </p:txBody>
      </p:sp>
      <p:grpSp>
        <p:nvGrpSpPr>
          <p:cNvPr id="55" name="Group 54">
            <a:extLst>
              <a:ext uri="{FF2B5EF4-FFF2-40B4-BE49-F238E27FC236}">
                <a16:creationId xmlns:a16="http://schemas.microsoft.com/office/drawing/2014/main" id="{3F0348F8-818D-498C-AB59-7F4CBD3EB242}"/>
              </a:ext>
            </a:extLst>
          </p:cNvPr>
          <p:cNvGrpSpPr/>
          <p:nvPr/>
        </p:nvGrpSpPr>
        <p:grpSpPr>
          <a:xfrm>
            <a:off x="7307426" y="3804891"/>
            <a:ext cx="848420" cy="848418"/>
            <a:chOff x="10794729" y="3045103"/>
            <a:chExt cx="694548" cy="694548"/>
          </a:xfrm>
        </p:grpSpPr>
        <p:sp>
          <p:nvSpPr>
            <p:cNvPr id="59" name="Rectangle 58">
              <a:extLst>
                <a:ext uri="{FF2B5EF4-FFF2-40B4-BE49-F238E27FC236}">
                  <a16:creationId xmlns:a16="http://schemas.microsoft.com/office/drawing/2014/main" id="{0CDC2346-5BEB-4234-B86E-F3FE53BD124B}"/>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0" name="Rectangle 59">
              <a:extLst>
                <a:ext uri="{FF2B5EF4-FFF2-40B4-BE49-F238E27FC236}">
                  <a16:creationId xmlns:a16="http://schemas.microsoft.com/office/drawing/2014/main" id="{CF064FFB-DC2D-4DCF-B75E-2C4E07540D2A}"/>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57" name="Rectangle 56">
            <a:extLst>
              <a:ext uri="{FF2B5EF4-FFF2-40B4-BE49-F238E27FC236}">
                <a16:creationId xmlns:a16="http://schemas.microsoft.com/office/drawing/2014/main" id="{C61A1B75-FEB9-45A7-891E-7365E17029C1}"/>
              </a:ext>
            </a:extLst>
          </p:cNvPr>
          <p:cNvSpPr/>
          <p:nvPr/>
        </p:nvSpPr>
        <p:spPr>
          <a:xfrm>
            <a:off x="6800820" y="5476759"/>
            <a:ext cx="1861632" cy="893834"/>
          </a:xfrm>
          <a:prstGeom prst="rect">
            <a:avLst/>
          </a:prstGeom>
        </p:spPr>
        <p:txBody>
          <a:bodyPr wrap="square">
            <a:spAutoFit/>
          </a:bodyPr>
          <a:lstStyle/>
          <a:p>
            <a:pPr algn="ct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58" name="TextBox 57">
            <a:extLst>
              <a:ext uri="{FF2B5EF4-FFF2-40B4-BE49-F238E27FC236}">
                <a16:creationId xmlns:a16="http://schemas.microsoft.com/office/drawing/2014/main" id="{FE587182-5BC8-4C5C-97EC-2B988A73542F}"/>
              </a:ext>
            </a:extLst>
          </p:cNvPr>
          <p:cNvSpPr txBox="1"/>
          <p:nvPr/>
        </p:nvSpPr>
        <p:spPr>
          <a:xfrm>
            <a:off x="7235379" y="5158559"/>
            <a:ext cx="992516" cy="338554"/>
          </a:xfrm>
          <a:prstGeom prst="rect">
            <a:avLst/>
          </a:prstGeom>
          <a:noFill/>
        </p:spPr>
        <p:txBody>
          <a:bodyPr wrap="none" rtlCol="0">
            <a:spAutoFit/>
          </a:bodyPr>
          <a:lstStyle/>
          <a:p>
            <a:pPr algn="ctr"/>
            <a:r>
              <a:rPr lang="en-US" sz="1600" dirty="0">
                <a:solidFill>
                  <a:schemeClr val="tx1">
                    <a:lumMod val="85000"/>
                    <a:lumOff val="15000"/>
                  </a:schemeClr>
                </a:solidFill>
                <a:latin typeface="+mj-lt"/>
              </a:rPr>
              <a:t>Mining</a:t>
            </a:r>
          </a:p>
        </p:txBody>
      </p:sp>
      <p:grpSp>
        <p:nvGrpSpPr>
          <p:cNvPr id="62" name="Group 61">
            <a:extLst>
              <a:ext uri="{FF2B5EF4-FFF2-40B4-BE49-F238E27FC236}">
                <a16:creationId xmlns:a16="http://schemas.microsoft.com/office/drawing/2014/main" id="{67638936-F3C5-4BEF-A851-34928B0DA2C9}"/>
              </a:ext>
            </a:extLst>
          </p:cNvPr>
          <p:cNvGrpSpPr/>
          <p:nvPr/>
        </p:nvGrpSpPr>
        <p:grpSpPr>
          <a:xfrm>
            <a:off x="4676235" y="3804891"/>
            <a:ext cx="848420" cy="848418"/>
            <a:chOff x="10794729" y="3045103"/>
            <a:chExt cx="694548" cy="694548"/>
          </a:xfrm>
        </p:grpSpPr>
        <p:sp>
          <p:nvSpPr>
            <p:cNvPr id="66" name="Rectangle 65">
              <a:extLst>
                <a:ext uri="{FF2B5EF4-FFF2-40B4-BE49-F238E27FC236}">
                  <a16:creationId xmlns:a16="http://schemas.microsoft.com/office/drawing/2014/main" id="{A5E31A94-1237-4918-BC1F-EAEE11FD4F11}"/>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7" name="Rectangle 66">
              <a:extLst>
                <a:ext uri="{FF2B5EF4-FFF2-40B4-BE49-F238E27FC236}">
                  <a16:creationId xmlns:a16="http://schemas.microsoft.com/office/drawing/2014/main" id="{C77FB898-AE5A-49DF-A9D2-9A92B86E4102}"/>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4" name="Rectangle 63">
            <a:extLst>
              <a:ext uri="{FF2B5EF4-FFF2-40B4-BE49-F238E27FC236}">
                <a16:creationId xmlns:a16="http://schemas.microsoft.com/office/drawing/2014/main" id="{883B72F1-AECC-41B3-B43B-C627E5E6CBB1}"/>
              </a:ext>
            </a:extLst>
          </p:cNvPr>
          <p:cNvSpPr/>
          <p:nvPr/>
        </p:nvSpPr>
        <p:spPr>
          <a:xfrm>
            <a:off x="4169629" y="5476759"/>
            <a:ext cx="1861632" cy="893834"/>
          </a:xfrm>
          <a:prstGeom prst="rect">
            <a:avLst/>
          </a:prstGeom>
        </p:spPr>
        <p:txBody>
          <a:bodyPr wrap="square">
            <a:spAutoFit/>
          </a:bodyPr>
          <a:lstStyle/>
          <a:p>
            <a:pPr algn="ct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65" name="TextBox 64">
            <a:extLst>
              <a:ext uri="{FF2B5EF4-FFF2-40B4-BE49-F238E27FC236}">
                <a16:creationId xmlns:a16="http://schemas.microsoft.com/office/drawing/2014/main" id="{A8F0EE7F-1640-4603-8D9E-768F3736F321}"/>
              </a:ext>
            </a:extLst>
          </p:cNvPr>
          <p:cNvSpPr txBox="1"/>
          <p:nvPr/>
        </p:nvSpPr>
        <p:spPr>
          <a:xfrm>
            <a:off x="4339054" y="5158559"/>
            <a:ext cx="1522789" cy="338554"/>
          </a:xfrm>
          <a:prstGeom prst="rect">
            <a:avLst/>
          </a:prstGeom>
          <a:noFill/>
        </p:spPr>
        <p:txBody>
          <a:bodyPr wrap="none" rtlCol="0">
            <a:spAutoFit/>
          </a:bodyPr>
          <a:lstStyle/>
          <a:p>
            <a:pPr algn="ctr"/>
            <a:r>
              <a:rPr lang="en-US" sz="1600" dirty="0">
                <a:solidFill>
                  <a:schemeClr val="tx1">
                    <a:lumMod val="85000"/>
                    <a:lumOff val="15000"/>
                  </a:schemeClr>
                </a:solidFill>
                <a:latin typeface="+mj-lt"/>
              </a:rPr>
              <a:t>Third Party</a:t>
            </a:r>
          </a:p>
        </p:txBody>
      </p:sp>
      <p:grpSp>
        <p:nvGrpSpPr>
          <p:cNvPr id="68" name="Group 67">
            <a:extLst>
              <a:ext uri="{FF2B5EF4-FFF2-40B4-BE49-F238E27FC236}">
                <a16:creationId xmlns:a16="http://schemas.microsoft.com/office/drawing/2014/main" id="{2E394342-918E-4819-BC1A-D0AB173B67C6}"/>
              </a:ext>
            </a:extLst>
          </p:cNvPr>
          <p:cNvGrpSpPr/>
          <p:nvPr/>
        </p:nvGrpSpPr>
        <p:grpSpPr>
          <a:xfrm>
            <a:off x="1398649" y="688670"/>
            <a:ext cx="7203639" cy="2251837"/>
            <a:chOff x="1398649" y="667450"/>
            <a:chExt cx="7203639" cy="2251837"/>
          </a:xfrm>
        </p:grpSpPr>
        <p:sp>
          <p:nvSpPr>
            <p:cNvPr id="69" name="TextBox 68">
              <a:extLst>
                <a:ext uri="{FF2B5EF4-FFF2-40B4-BE49-F238E27FC236}">
                  <a16:creationId xmlns:a16="http://schemas.microsoft.com/office/drawing/2014/main" id="{C90E4F3E-C462-4A0B-9CEB-E86492C4F550}"/>
                </a:ext>
              </a:extLst>
            </p:cNvPr>
            <p:cNvSpPr txBox="1"/>
            <p:nvPr/>
          </p:nvSpPr>
          <p:spPr>
            <a:xfrm>
              <a:off x="1398649" y="667450"/>
              <a:ext cx="7203639" cy="769441"/>
            </a:xfrm>
            <a:prstGeom prst="rect">
              <a:avLst/>
            </a:prstGeom>
            <a:noFill/>
          </p:spPr>
          <p:txBody>
            <a:bodyPr wrap="none" rtlCol="0">
              <a:spAutoFit/>
            </a:bodyPr>
            <a:lstStyle/>
            <a:p>
              <a:r>
                <a:rPr lang="en-US" sz="4400" dirty="0">
                  <a:solidFill>
                    <a:schemeClr val="bg2"/>
                  </a:solidFill>
                  <a:latin typeface="+mj-lt"/>
                </a:rPr>
                <a:t>ORIGINAL WHITEPAPER</a:t>
              </a:r>
            </a:p>
          </p:txBody>
        </p:sp>
        <p:sp>
          <p:nvSpPr>
            <p:cNvPr id="70" name="Rectangle 69">
              <a:extLst>
                <a:ext uri="{FF2B5EF4-FFF2-40B4-BE49-F238E27FC236}">
                  <a16:creationId xmlns:a16="http://schemas.microsoft.com/office/drawing/2014/main" id="{6A04A092-CD22-4BA8-8C31-22FE8BCD8142}"/>
                </a:ext>
              </a:extLst>
            </p:cNvPr>
            <p:cNvSpPr/>
            <p:nvPr/>
          </p:nvSpPr>
          <p:spPr>
            <a:xfrm>
              <a:off x="1398649" y="2025453"/>
              <a:ext cx="5733064"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molestie</a:t>
              </a:r>
              <a:r>
                <a:rPr lang="en-US" sz="1200" dirty="0">
                  <a:solidFill>
                    <a:schemeClr val="bg2"/>
                  </a:solidFill>
                </a:rPr>
                <a:t> </a:t>
              </a:r>
              <a:r>
                <a:rPr lang="en-US" sz="1200" dirty="0" err="1">
                  <a:solidFill>
                    <a:schemeClr val="bg2"/>
                  </a:solidFill>
                </a:rPr>
                <a:t>tellus</a:t>
              </a:r>
              <a:r>
                <a:rPr lang="en-US" sz="1200" dirty="0">
                  <a:solidFill>
                    <a:schemeClr val="bg2"/>
                  </a:solidFill>
                </a:rPr>
                <a:t>. </a:t>
              </a:r>
              <a:r>
                <a:rPr lang="en-US" sz="1200" dirty="0" err="1">
                  <a:solidFill>
                    <a:schemeClr val="bg2"/>
                  </a:solidFill>
                </a:rPr>
                <a:t>Quisque</a:t>
              </a:r>
              <a:r>
                <a:rPr lang="en-US" sz="1200" dirty="0">
                  <a:solidFill>
                    <a:schemeClr val="bg2"/>
                  </a:solidFill>
                </a:rPr>
                <a:t> </a:t>
              </a:r>
              <a:r>
                <a:rPr lang="en-US" sz="1200" dirty="0" err="1">
                  <a:solidFill>
                    <a:schemeClr val="bg2"/>
                  </a:solidFill>
                </a:rPr>
                <a:t>nunc</a:t>
              </a:r>
              <a:r>
                <a:rPr lang="en-US" sz="1200" dirty="0">
                  <a:solidFill>
                    <a:schemeClr val="bg2"/>
                  </a:solidFill>
                </a:rPr>
                <a:t> </a:t>
              </a:r>
              <a:r>
                <a:rPr lang="en-US" sz="1200" dirty="0" err="1">
                  <a:solidFill>
                    <a:schemeClr val="bg2"/>
                  </a:solidFill>
                </a:rPr>
                <a:t>sapien</a:t>
              </a:r>
              <a:r>
                <a:rPr lang="en-US" sz="1200" dirty="0">
                  <a:solidFill>
                    <a:schemeClr val="bg2"/>
                  </a:solidFill>
                </a:rPr>
                <a:t>, </a:t>
              </a:r>
              <a:r>
                <a:rPr lang="en-US" sz="1200" dirty="0" err="1">
                  <a:solidFill>
                    <a:schemeClr val="bg2"/>
                  </a:solidFill>
                </a:rPr>
                <a:t>elementum</a:t>
              </a:r>
              <a:r>
                <a:rPr lang="en-US" sz="1200" dirty="0">
                  <a:solidFill>
                    <a:schemeClr val="bg2"/>
                  </a:solidFill>
                </a:rPr>
                <a:t> </a:t>
              </a:r>
              <a:r>
                <a:rPr lang="en-US" sz="1200" dirty="0" err="1">
                  <a:solidFill>
                    <a:schemeClr val="bg2"/>
                  </a:solidFill>
                </a:rPr>
                <a:t>quis</a:t>
              </a:r>
              <a:r>
                <a:rPr lang="en-US" sz="1200" dirty="0">
                  <a:solidFill>
                    <a:schemeClr val="bg2"/>
                  </a:solidFill>
                </a:rPr>
                <a:t> </a:t>
              </a:r>
              <a:r>
                <a:rPr lang="en-US" sz="1200" dirty="0" err="1">
                  <a:solidFill>
                    <a:schemeClr val="bg2"/>
                  </a:solidFill>
                </a:rPr>
                <a:t>metus</a:t>
              </a:r>
              <a:r>
                <a:rPr lang="en-US" sz="1200" dirty="0">
                  <a:solidFill>
                    <a:schemeClr val="bg2"/>
                  </a:solidFill>
                </a:rPr>
                <a:t> </a:t>
              </a:r>
              <a:r>
                <a:rPr lang="en-US" sz="1200" dirty="0" err="1">
                  <a:solidFill>
                    <a:schemeClr val="bg2"/>
                  </a:solidFill>
                </a:rPr>
                <a:t>eget</a:t>
              </a:r>
              <a:r>
                <a:rPr lang="en-US" sz="1200" dirty="0">
                  <a:solidFill>
                    <a:schemeClr val="bg2"/>
                  </a:solidFill>
                </a:rPr>
                <a:t>, </a:t>
              </a:r>
              <a:r>
                <a:rPr lang="en-US" sz="1200" dirty="0" err="1">
                  <a:solidFill>
                    <a:schemeClr val="bg2"/>
                  </a:solidFill>
                </a:rPr>
                <a:t>elementum</a:t>
              </a:r>
              <a:r>
                <a:rPr lang="en-US" sz="1200" dirty="0">
                  <a:solidFill>
                    <a:schemeClr val="bg2"/>
                  </a:solidFill>
                </a:rPr>
                <a:t> </a:t>
              </a:r>
              <a:r>
                <a:rPr lang="en-US" sz="1200" dirty="0" err="1">
                  <a:solidFill>
                    <a:schemeClr val="bg2"/>
                  </a:solidFill>
                </a:rPr>
                <a:t>dignissim</a:t>
              </a:r>
              <a:r>
                <a:rPr lang="en-US" sz="1200" dirty="0">
                  <a:solidFill>
                    <a:schemeClr val="bg2"/>
                  </a:solidFill>
                </a:rPr>
                <a:t> ante. Nunc </a:t>
              </a:r>
              <a:r>
                <a:rPr lang="en-US" sz="1200" dirty="0" err="1">
                  <a:solidFill>
                    <a:schemeClr val="bg2"/>
                  </a:solidFill>
                </a:rPr>
                <a:t>quis</a:t>
              </a:r>
              <a:r>
                <a:rPr lang="en-US" sz="1200" dirty="0">
                  <a:solidFill>
                    <a:schemeClr val="bg2"/>
                  </a:solidFill>
                </a:rPr>
                <a:t> nisi </a:t>
              </a:r>
              <a:r>
                <a:rPr lang="en-US" sz="1200" dirty="0" err="1">
                  <a:solidFill>
                    <a:schemeClr val="bg2"/>
                  </a:solidFill>
                </a:rPr>
                <a:t>nisl</a:t>
              </a:r>
              <a:r>
                <a:rPr lang="en-US" sz="1200" dirty="0">
                  <a:solidFill>
                    <a:schemeClr val="bg2"/>
                  </a:solidFill>
                </a:rPr>
                <a:t>. </a:t>
              </a:r>
              <a:r>
                <a:rPr lang="en-US" sz="1200" dirty="0" err="1">
                  <a:solidFill>
                    <a:schemeClr val="bg2"/>
                  </a:solidFill>
                </a:rPr>
                <a:t>Proin</a:t>
              </a:r>
              <a:r>
                <a:rPr lang="en-US" sz="1200" dirty="0">
                  <a:solidFill>
                    <a:schemeClr val="bg2"/>
                  </a:solidFill>
                </a:rPr>
                <a:t> </a:t>
              </a:r>
              <a:r>
                <a:rPr lang="en-US" sz="1200" dirty="0" err="1">
                  <a:solidFill>
                    <a:schemeClr val="bg2"/>
                  </a:solidFill>
                </a:rPr>
                <a:t>nec</a:t>
              </a:r>
              <a:r>
                <a:rPr lang="en-US" sz="1200" dirty="0">
                  <a:solidFill>
                    <a:schemeClr val="bg2"/>
                  </a:solidFill>
                </a:rPr>
                <a:t> </a:t>
              </a:r>
              <a:r>
                <a:rPr lang="en-US" sz="1200" dirty="0" err="1">
                  <a:solidFill>
                    <a:schemeClr val="bg2"/>
                  </a:solidFill>
                </a:rPr>
                <a:t>massa</a:t>
              </a:r>
              <a:r>
                <a:rPr lang="en-US" sz="1200" dirty="0">
                  <a:solidFill>
                    <a:schemeClr val="bg2"/>
                  </a:solidFill>
                </a:rPr>
                <a:t> </a:t>
              </a:r>
              <a:r>
                <a:rPr lang="en-US" sz="1200" dirty="0" err="1">
                  <a:solidFill>
                    <a:schemeClr val="bg2"/>
                  </a:solidFill>
                </a:rPr>
                <a:t>nulla</a:t>
              </a:r>
              <a:r>
                <a:rPr lang="en-US" sz="1200" dirty="0">
                  <a:solidFill>
                    <a:schemeClr val="bg2"/>
                  </a:solidFill>
                </a:rPr>
                <a:t>.</a:t>
              </a:r>
            </a:p>
          </p:txBody>
        </p:sp>
        <p:sp>
          <p:nvSpPr>
            <p:cNvPr id="71" name="TextBox 70">
              <a:extLst>
                <a:ext uri="{FF2B5EF4-FFF2-40B4-BE49-F238E27FC236}">
                  <a16:creationId xmlns:a16="http://schemas.microsoft.com/office/drawing/2014/main" id="{1B655341-6FA4-4FB8-B5FF-6E8DEAD8836B}"/>
                </a:ext>
              </a:extLst>
            </p:cNvPr>
            <p:cNvSpPr txBox="1"/>
            <p:nvPr/>
          </p:nvSpPr>
          <p:spPr>
            <a:xfrm>
              <a:off x="1398649" y="1687453"/>
              <a:ext cx="2648610" cy="338554"/>
            </a:xfrm>
            <a:prstGeom prst="rect">
              <a:avLst/>
            </a:prstGeom>
            <a:noFill/>
          </p:spPr>
          <p:txBody>
            <a:bodyPr wrap="none" rtlCol="0">
              <a:spAutoFit/>
            </a:bodyPr>
            <a:lstStyle/>
            <a:p>
              <a:r>
                <a:rPr lang="en-US" sz="1600" dirty="0">
                  <a:solidFill>
                    <a:schemeClr val="bg2"/>
                  </a:solidFill>
                  <a:latin typeface="+mj-lt"/>
                </a:rPr>
                <a:t>Cryptographic Proof</a:t>
              </a:r>
            </a:p>
          </p:txBody>
        </p:sp>
      </p:grpSp>
      <p:grpSp>
        <p:nvGrpSpPr>
          <p:cNvPr id="74" name="Graphic 2">
            <a:extLst>
              <a:ext uri="{FF2B5EF4-FFF2-40B4-BE49-F238E27FC236}">
                <a16:creationId xmlns:a16="http://schemas.microsoft.com/office/drawing/2014/main" id="{D5E1E298-59EC-4D29-ABD6-B382E39F9641}"/>
              </a:ext>
            </a:extLst>
          </p:cNvPr>
          <p:cNvGrpSpPr>
            <a:grpSpLocks noChangeAspect="1"/>
          </p:cNvGrpSpPr>
          <p:nvPr/>
        </p:nvGrpSpPr>
        <p:grpSpPr>
          <a:xfrm>
            <a:off x="2302626" y="4062506"/>
            <a:ext cx="333256" cy="333188"/>
            <a:chOff x="4998970" y="6037556"/>
            <a:chExt cx="818181" cy="818012"/>
          </a:xfrm>
          <a:solidFill>
            <a:schemeClr val="bg2"/>
          </a:solidFill>
        </p:grpSpPr>
        <p:sp>
          <p:nvSpPr>
            <p:cNvPr id="75" name="Freeform: Shape 74">
              <a:extLst>
                <a:ext uri="{FF2B5EF4-FFF2-40B4-BE49-F238E27FC236}">
                  <a16:creationId xmlns:a16="http://schemas.microsoft.com/office/drawing/2014/main" id="{74D8BC3A-EEA2-46C9-80B3-16580C092181}"/>
                </a:ext>
              </a:extLst>
            </p:cNvPr>
            <p:cNvSpPr/>
            <p:nvPr/>
          </p:nvSpPr>
          <p:spPr>
            <a:xfrm>
              <a:off x="5189955" y="6092050"/>
              <a:ext cx="436296" cy="436296"/>
            </a:xfrm>
            <a:custGeom>
              <a:avLst/>
              <a:gdLst>
                <a:gd name="connsiteX0" fmla="*/ 218148 w 436296"/>
                <a:gd name="connsiteY0" fmla="*/ 0 h 436296"/>
                <a:gd name="connsiteX1" fmla="*/ 0 w 436296"/>
                <a:gd name="connsiteY1" fmla="*/ 218148 h 436296"/>
                <a:gd name="connsiteX2" fmla="*/ 218148 w 436296"/>
                <a:gd name="connsiteY2" fmla="*/ 436296 h 436296"/>
                <a:gd name="connsiteX3" fmla="*/ 436296 w 436296"/>
                <a:gd name="connsiteY3" fmla="*/ 218148 h 436296"/>
                <a:gd name="connsiteX4" fmla="*/ 218148 w 436296"/>
                <a:gd name="connsiteY4" fmla="*/ 0 h 436296"/>
                <a:gd name="connsiteX5" fmla="*/ 218148 w 436296"/>
                <a:gd name="connsiteY5" fmla="*/ 409049 h 436296"/>
                <a:gd name="connsiteX6" fmla="*/ 27248 w 436296"/>
                <a:gd name="connsiteY6" fmla="*/ 218148 h 436296"/>
                <a:gd name="connsiteX7" fmla="*/ 218148 w 436296"/>
                <a:gd name="connsiteY7" fmla="*/ 27248 h 436296"/>
                <a:gd name="connsiteX8" fmla="*/ 409049 w 436296"/>
                <a:gd name="connsiteY8" fmla="*/ 218148 h 436296"/>
                <a:gd name="connsiteX9" fmla="*/ 218148 w 436296"/>
                <a:gd name="connsiteY9" fmla="*/ 409049 h 43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296" h="436296">
                  <a:moveTo>
                    <a:pt x="218148" y="0"/>
                  </a:moveTo>
                  <a:cubicBezTo>
                    <a:pt x="97672" y="0"/>
                    <a:pt x="0" y="97672"/>
                    <a:pt x="0" y="218148"/>
                  </a:cubicBezTo>
                  <a:cubicBezTo>
                    <a:pt x="0" y="338624"/>
                    <a:pt x="97672" y="436296"/>
                    <a:pt x="218148" y="436296"/>
                  </a:cubicBezTo>
                  <a:cubicBezTo>
                    <a:pt x="338624" y="436296"/>
                    <a:pt x="436296" y="338624"/>
                    <a:pt x="436296" y="218148"/>
                  </a:cubicBezTo>
                  <a:cubicBezTo>
                    <a:pt x="436129" y="97672"/>
                    <a:pt x="338540" y="84"/>
                    <a:pt x="218148" y="0"/>
                  </a:cubicBezTo>
                  <a:close/>
                  <a:moveTo>
                    <a:pt x="218148" y="409049"/>
                  </a:moveTo>
                  <a:cubicBezTo>
                    <a:pt x="112679" y="409049"/>
                    <a:pt x="27248" y="323617"/>
                    <a:pt x="27248" y="218148"/>
                  </a:cubicBezTo>
                  <a:cubicBezTo>
                    <a:pt x="27248" y="112679"/>
                    <a:pt x="112679" y="27248"/>
                    <a:pt x="218148" y="27248"/>
                  </a:cubicBezTo>
                  <a:cubicBezTo>
                    <a:pt x="323617" y="27248"/>
                    <a:pt x="409049" y="112679"/>
                    <a:pt x="409049" y="218148"/>
                  </a:cubicBezTo>
                  <a:cubicBezTo>
                    <a:pt x="408881" y="323533"/>
                    <a:pt x="323533" y="408881"/>
                    <a:pt x="218148" y="409049"/>
                  </a:cubicBezTo>
                  <a:close/>
                </a:path>
              </a:pathLst>
            </a:custGeom>
            <a:grpFill/>
            <a:ln w="838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0C4CC6A-3DBD-4EA4-A918-45E18FB4E324}"/>
                </a:ext>
              </a:extLst>
            </p:cNvPr>
            <p:cNvSpPr/>
            <p:nvPr/>
          </p:nvSpPr>
          <p:spPr>
            <a:xfrm>
              <a:off x="4998970" y="6037556"/>
              <a:ext cx="818181" cy="818012"/>
            </a:xfrm>
            <a:custGeom>
              <a:avLst/>
              <a:gdLst>
                <a:gd name="connsiteX0" fmla="*/ 777268 w 818181"/>
                <a:gd name="connsiteY0" fmla="*/ 258976 h 818012"/>
                <a:gd name="connsiteX1" fmla="*/ 681105 w 818181"/>
                <a:gd name="connsiteY1" fmla="*/ 258976 h 818012"/>
                <a:gd name="connsiteX2" fmla="*/ 395718 w 818181"/>
                <a:gd name="connsiteY2" fmla="*/ 334 h 818012"/>
                <a:gd name="connsiteX3" fmla="*/ 137076 w 818181"/>
                <a:gd name="connsiteY3" fmla="*/ 258976 h 818012"/>
                <a:gd name="connsiteX4" fmla="*/ 40913 w 818181"/>
                <a:gd name="connsiteY4" fmla="*/ 258976 h 818012"/>
                <a:gd name="connsiteX5" fmla="*/ 0 w 818181"/>
                <a:gd name="connsiteY5" fmla="*/ 299889 h 818012"/>
                <a:gd name="connsiteX6" fmla="*/ 0 w 818181"/>
                <a:gd name="connsiteY6" fmla="*/ 777099 h 818012"/>
                <a:gd name="connsiteX7" fmla="*/ 40913 w 818181"/>
                <a:gd name="connsiteY7" fmla="*/ 818012 h 818012"/>
                <a:gd name="connsiteX8" fmla="*/ 777268 w 818181"/>
                <a:gd name="connsiteY8" fmla="*/ 818012 h 818012"/>
                <a:gd name="connsiteX9" fmla="*/ 818181 w 818181"/>
                <a:gd name="connsiteY9" fmla="*/ 777099 h 818012"/>
                <a:gd name="connsiteX10" fmla="*/ 818181 w 818181"/>
                <a:gd name="connsiteY10" fmla="*/ 299889 h 818012"/>
                <a:gd name="connsiteX11" fmla="*/ 777268 w 818181"/>
                <a:gd name="connsiteY11" fmla="*/ 258976 h 818012"/>
                <a:gd name="connsiteX12" fmla="*/ 409133 w 818181"/>
                <a:gd name="connsiteY12" fmla="*/ 27162 h 818012"/>
                <a:gd name="connsiteX13" fmla="*/ 654612 w 818181"/>
                <a:gd name="connsiteY13" fmla="*/ 272642 h 818012"/>
                <a:gd name="connsiteX14" fmla="*/ 409133 w 818181"/>
                <a:gd name="connsiteY14" fmla="*/ 518121 h 818012"/>
                <a:gd name="connsiteX15" fmla="*/ 163653 w 818181"/>
                <a:gd name="connsiteY15" fmla="*/ 272642 h 818012"/>
                <a:gd name="connsiteX16" fmla="*/ 409133 w 818181"/>
                <a:gd name="connsiteY16" fmla="*/ 27162 h 818012"/>
                <a:gd name="connsiteX17" fmla="*/ 790934 w 818181"/>
                <a:gd name="connsiteY17" fmla="*/ 613530 h 818012"/>
                <a:gd name="connsiteX18" fmla="*/ 681860 w 818181"/>
                <a:gd name="connsiteY18" fmla="*/ 613530 h 818012"/>
                <a:gd name="connsiteX19" fmla="*/ 654612 w 818181"/>
                <a:gd name="connsiteY19" fmla="*/ 586282 h 818012"/>
                <a:gd name="connsiteX20" fmla="*/ 654612 w 818181"/>
                <a:gd name="connsiteY20" fmla="*/ 504456 h 818012"/>
                <a:gd name="connsiteX21" fmla="*/ 681860 w 818181"/>
                <a:gd name="connsiteY21" fmla="*/ 477208 h 818012"/>
                <a:gd name="connsiteX22" fmla="*/ 790934 w 818181"/>
                <a:gd name="connsiteY22" fmla="*/ 477208 h 818012"/>
                <a:gd name="connsiteX23" fmla="*/ 790934 w 818181"/>
                <a:gd name="connsiteY23" fmla="*/ 613530 h 818012"/>
                <a:gd name="connsiteX24" fmla="*/ 790934 w 818181"/>
                <a:gd name="connsiteY24" fmla="*/ 449877 h 818012"/>
                <a:gd name="connsiteX25" fmla="*/ 681860 w 818181"/>
                <a:gd name="connsiteY25" fmla="*/ 449877 h 818012"/>
                <a:gd name="connsiteX26" fmla="*/ 627281 w 818181"/>
                <a:gd name="connsiteY26" fmla="*/ 504456 h 818012"/>
                <a:gd name="connsiteX27" fmla="*/ 627281 w 818181"/>
                <a:gd name="connsiteY27" fmla="*/ 586282 h 818012"/>
                <a:gd name="connsiteX28" fmla="*/ 681860 w 818181"/>
                <a:gd name="connsiteY28" fmla="*/ 640861 h 818012"/>
                <a:gd name="connsiteX29" fmla="*/ 790934 w 818181"/>
                <a:gd name="connsiteY29" fmla="*/ 640861 h 818012"/>
                <a:gd name="connsiteX30" fmla="*/ 790934 w 818181"/>
                <a:gd name="connsiteY30" fmla="*/ 777183 h 818012"/>
                <a:gd name="connsiteX31" fmla="*/ 777268 w 818181"/>
                <a:gd name="connsiteY31" fmla="*/ 790848 h 818012"/>
                <a:gd name="connsiteX32" fmla="*/ 40913 w 818181"/>
                <a:gd name="connsiteY32" fmla="*/ 790848 h 818012"/>
                <a:gd name="connsiteX33" fmla="*/ 27248 w 818181"/>
                <a:gd name="connsiteY33" fmla="*/ 777183 h 818012"/>
                <a:gd name="connsiteX34" fmla="*/ 27248 w 818181"/>
                <a:gd name="connsiteY34" fmla="*/ 299973 h 818012"/>
                <a:gd name="connsiteX35" fmla="*/ 40913 w 818181"/>
                <a:gd name="connsiteY35" fmla="*/ 286307 h 818012"/>
                <a:gd name="connsiteX36" fmla="*/ 137076 w 818181"/>
                <a:gd name="connsiteY36" fmla="*/ 286307 h 818012"/>
                <a:gd name="connsiteX37" fmla="*/ 422463 w 818181"/>
                <a:gd name="connsiteY37" fmla="*/ 544950 h 818012"/>
                <a:gd name="connsiteX38" fmla="*/ 681105 w 818181"/>
                <a:gd name="connsiteY38" fmla="*/ 286307 h 818012"/>
                <a:gd name="connsiteX39" fmla="*/ 777268 w 818181"/>
                <a:gd name="connsiteY39" fmla="*/ 286307 h 818012"/>
                <a:gd name="connsiteX40" fmla="*/ 790934 w 818181"/>
                <a:gd name="connsiteY40" fmla="*/ 299973 h 818012"/>
                <a:gd name="connsiteX41" fmla="*/ 790934 w 818181"/>
                <a:gd name="connsiteY41" fmla="*/ 449877 h 8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18181" h="818012">
                  <a:moveTo>
                    <a:pt x="777268" y="258976"/>
                  </a:moveTo>
                  <a:lnTo>
                    <a:pt x="681105" y="258976"/>
                  </a:lnTo>
                  <a:cubicBezTo>
                    <a:pt x="673727" y="108737"/>
                    <a:pt x="545957" y="-7044"/>
                    <a:pt x="395718" y="334"/>
                  </a:cubicBezTo>
                  <a:cubicBezTo>
                    <a:pt x="255792" y="7209"/>
                    <a:pt x="143867" y="119133"/>
                    <a:pt x="137076" y="258976"/>
                  </a:cubicBezTo>
                  <a:lnTo>
                    <a:pt x="40913" y="258976"/>
                  </a:lnTo>
                  <a:cubicBezTo>
                    <a:pt x="18361" y="259060"/>
                    <a:pt x="84" y="277337"/>
                    <a:pt x="0" y="299889"/>
                  </a:cubicBezTo>
                  <a:lnTo>
                    <a:pt x="0" y="777099"/>
                  </a:lnTo>
                  <a:cubicBezTo>
                    <a:pt x="84" y="799652"/>
                    <a:pt x="18361" y="817928"/>
                    <a:pt x="40913" y="818012"/>
                  </a:cubicBezTo>
                  <a:lnTo>
                    <a:pt x="777268" y="818012"/>
                  </a:lnTo>
                  <a:cubicBezTo>
                    <a:pt x="799821" y="817928"/>
                    <a:pt x="818098" y="799652"/>
                    <a:pt x="818181" y="777099"/>
                  </a:cubicBezTo>
                  <a:lnTo>
                    <a:pt x="818181" y="299889"/>
                  </a:lnTo>
                  <a:cubicBezTo>
                    <a:pt x="818098" y="277337"/>
                    <a:pt x="799821" y="259060"/>
                    <a:pt x="777268" y="258976"/>
                  </a:cubicBezTo>
                  <a:close/>
                  <a:moveTo>
                    <a:pt x="409133" y="27162"/>
                  </a:moveTo>
                  <a:cubicBezTo>
                    <a:pt x="544700" y="27162"/>
                    <a:pt x="654612" y="137075"/>
                    <a:pt x="654612" y="272642"/>
                  </a:cubicBezTo>
                  <a:cubicBezTo>
                    <a:pt x="654612" y="408209"/>
                    <a:pt x="544700" y="518121"/>
                    <a:pt x="409133" y="518121"/>
                  </a:cubicBezTo>
                  <a:cubicBezTo>
                    <a:pt x="273566" y="518121"/>
                    <a:pt x="163653" y="408209"/>
                    <a:pt x="163653" y="272642"/>
                  </a:cubicBezTo>
                  <a:cubicBezTo>
                    <a:pt x="163737" y="137159"/>
                    <a:pt x="273566" y="27330"/>
                    <a:pt x="409133" y="27162"/>
                  </a:cubicBezTo>
                  <a:close/>
                  <a:moveTo>
                    <a:pt x="790934" y="613530"/>
                  </a:moveTo>
                  <a:lnTo>
                    <a:pt x="681860" y="613530"/>
                  </a:lnTo>
                  <a:cubicBezTo>
                    <a:pt x="666853" y="613446"/>
                    <a:pt x="654612" y="601289"/>
                    <a:pt x="654612" y="586282"/>
                  </a:cubicBezTo>
                  <a:lnTo>
                    <a:pt x="654612" y="504456"/>
                  </a:lnTo>
                  <a:cubicBezTo>
                    <a:pt x="654696" y="489449"/>
                    <a:pt x="666853" y="477208"/>
                    <a:pt x="681860" y="477208"/>
                  </a:cubicBezTo>
                  <a:lnTo>
                    <a:pt x="790934" y="477208"/>
                  </a:lnTo>
                  <a:lnTo>
                    <a:pt x="790934" y="613530"/>
                  </a:lnTo>
                  <a:close/>
                  <a:moveTo>
                    <a:pt x="790934" y="449877"/>
                  </a:moveTo>
                  <a:lnTo>
                    <a:pt x="681860" y="449877"/>
                  </a:lnTo>
                  <a:cubicBezTo>
                    <a:pt x="651762" y="449877"/>
                    <a:pt x="627281" y="474274"/>
                    <a:pt x="627281" y="504456"/>
                  </a:cubicBezTo>
                  <a:lnTo>
                    <a:pt x="627281" y="586282"/>
                  </a:lnTo>
                  <a:cubicBezTo>
                    <a:pt x="627281" y="616380"/>
                    <a:pt x="651678" y="640861"/>
                    <a:pt x="681860" y="640861"/>
                  </a:cubicBezTo>
                  <a:lnTo>
                    <a:pt x="790934" y="640861"/>
                  </a:lnTo>
                  <a:lnTo>
                    <a:pt x="790934" y="777183"/>
                  </a:lnTo>
                  <a:cubicBezTo>
                    <a:pt x="790934" y="784728"/>
                    <a:pt x="784814" y="790848"/>
                    <a:pt x="777268" y="790848"/>
                  </a:cubicBezTo>
                  <a:lnTo>
                    <a:pt x="40913" y="790848"/>
                  </a:lnTo>
                  <a:cubicBezTo>
                    <a:pt x="33368" y="790848"/>
                    <a:pt x="27248" y="784728"/>
                    <a:pt x="27248" y="777183"/>
                  </a:cubicBezTo>
                  <a:lnTo>
                    <a:pt x="27248" y="299973"/>
                  </a:lnTo>
                  <a:cubicBezTo>
                    <a:pt x="27248" y="292428"/>
                    <a:pt x="33368" y="286307"/>
                    <a:pt x="40913" y="286307"/>
                  </a:cubicBezTo>
                  <a:lnTo>
                    <a:pt x="137076" y="286307"/>
                  </a:lnTo>
                  <a:cubicBezTo>
                    <a:pt x="144454" y="436547"/>
                    <a:pt x="272224" y="552328"/>
                    <a:pt x="422463" y="544950"/>
                  </a:cubicBezTo>
                  <a:cubicBezTo>
                    <a:pt x="562390" y="538075"/>
                    <a:pt x="674314" y="426150"/>
                    <a:pt x="681105" y="286307"/>
                  </a:cubicBezTo>
                  <a:lnTo>
                    <a:pt x="777268" y="286307"/>
                  </a:lnTo>
                  <a:cubicBezTo>
                    <a:pt x="784814" y="286307"/>
                    <a:pt x="790934" y="292428"/>
                    <a:pt x="790934" y="299973"/>
                  </a:cubicBezTo>
                  <a:lnTo>
                    <a:pt x="790934" y="449877"/>
                  </a:lnTo>
                  <a:close/>
                </a:path>
              </a:pathLst>
            </a:custGeom>
            <a:grpFill/>
            <a:ln w="838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F606293-DADF-4B9E-80E1-B70FF150A2E5}"/>
                </a:ext>
              </a:extLst>
            </p:cNvPr>
            <p:cNvSpPr/>
            <p:nvPr/>
          </p:nvSpPr>
          <p:spPr>
            <a:xfrm>
              <a:off x="5312611" y="6160211"/>
              <a:ext cx="204594" cy="299890"/>
            </a:xfrm>
            <a:custGeom>
              <a:avLst/>
              <a:gdLst>
                <a:gd name="connsiteX0" fmla="*/ 176900 w 204594"/>
                <a:gd name="connsiteY0" fmla="*/ 149987 h 299890"/>
                <a:gd name="connsiteX1" fmla="*/ 191320 w 204594"/>
                <a:gd name="connsiteY1" fmla="*/ 54914 h 299890"/>
                <a:gd name="connsiteX2" fmla="*/ 136322 w 204594"/>
                <a:gd name="connsiteY2" fmla="*/ 27248 h 299890"/>
                <a:gd name="connsiteX3" fmla="*/ 136322 w 204594"/>
                <a:gd name="connsiteY3" fmla="*/ 0 h 299890"/>
                <a:gd name="connsiteX4" fmla="*/ 109074 w 204594"/>
                <a:gd name="connsiteY4" fmla="*/ 0 h 299890"/>
                <a:gd name="connsiteX5" fmla="*/ 109074 w 204594"/>
                <a:gd name="connsiteY5" fmla="*/ 27248 h 299890"/>
                <a:gd name="connsiteX6" fmla="*/ 68161 w 204594"/>
                <a:gd name="connsiteY6" fmla="*/ 27248 h 299890"/>
                <a:gd name="connsiteX7" fmla="*/ 68161 w 204594"/>
                <a:gd name="connsiteY7" fmla="*/ 0 h 299890"/>
                <a:gd name="connsiteX8" fmla="*/ 40913 w 204594"/>
                <a:gd name="connsiteY8" fmla="*/ 0 h 299890"/>
                <a:gd name="connsiteX9" fmla="*/ 40913 w 204594"/>
                <a:gd name="connsiteY9" fmla="*/ 27248 h 299890"/>
                <a:gd name="connsiteX10" fmla="*/ 0 w 204594"/>
                <a:gd name="connsiteY10" fmla="*/ 27248 h 299890"/>
                <a:gd name="connsiteX11" fmla="*/ 0 w 204594"/>
                <a:gd name="connsiteY11" fmla="*/ 54495 h 299890"/>
                <a:gd name="connsiteX12" fmla="*/ 27248 w 204594"/>
                <a:gd name="connsiteY12" fmla="*/ 54495 h 299890"/>
                <a:gd name="connsiteX13" fmla="*/ 27248 w 204594"/>
                <a:gd name="connsiteY13" fmla="*/ 245395 h 299890"/>
                <a:gd name="connsiteX14" fmla="*/ 0 w 204594"/>
                <a:gd name="connsiteY14" fmla="*/ 245395 h 299890"/>
                <a:gd name="connsiteX15" fmla="*/ 0 w 204594"/>
                <a:gd name="connsiteY15" fmla="*/ 272643 h 299890"/>
                <a:gd name="connsiteX16" fmla="*/ 40913 w 204594"/>
                <a:gd name="connsiteY16" fmla="*/ 272643 h 299890"/>
                <a:gd name="connsiteX17" fmla="*/ 40913 w 204594"/>
                <a:gd name="connsiteY17" fmla="*/ 299890 h 299890"/>
                <a:gd name="connsiteX18" fmla="*/ 68161 w 204594"/>
                <a:gd name="connsiteY18" fmla="*/ 299890 h 299890"/>
                <a:gd name="connsiteX19" fmla="*/ 68161 w 204594"/>
                <a:gd name="connsiteY19" fmla="*/ 272643 h 299890"/>
                <a:gd name="connsiteX20" fmla="*/ 109074 w 204594"/>
                <a:gd name="connsiteY20" fmla="*/ 272643 h 299890"/>
                <a:gd name="connsiteX21" fmla="*/ 109074 w 204594"/>
                <a:gd name="connsiteY21" fmla="*/ 299890 h 299890"/>
                <a:gd name="connsiteX22" fmla="*/ 136322 w 204594"/>
                <a:gd name="connsiteY22" fmla="*/ 299890 h 299890"/>
                <a:gd name="connsiteX23" fmla="*/ 136322 w 204594"/>
                <a:gd name="connsiteY23" fmla="*/ 272643 h 299890"/>
                <a:gd name="connsiteX24" fmla="*/ 204483 w 204594"/>
                <a:gd name="connsiteY24" fmla="*/ 204902 h 299890"/>
                <a:gd name="connsiteX25" fmla="*/ 176900 w 204594"/>
                <a:gd name="connsiteY25" fmla="*/ 149987 h 299890"/>
                <a:gd name="connsiteX26" fmla="*/ 54579 w 204594"/>
                <a:gd name="connsiteY26" fmla="*/ 54495 h 299890"/>
                <a:gd name="connsiteX27" fmla="*/ 136405 w 204594"/>
                <a:gd name="connsiteY27" fmla="*/ 54495 h 299890"/>
                <a:gd name="connsiteX28" fmla="*/ 177319 w 204594"/>
                <a:gd name="connsiteY28" fmla="*/ 95408 h 299890"/>
                <a:gd name="connsiteX29" fmla="*/ 136405 w 204594"/>
                <a:gd name="connsiteY29" fmla="*/ 136322 h 299890"/>
                <a:gd name="connsiteX30" fmla="*/ 54579 w 204594"/>
                <a:gd name="connsiteY30" fmla="*/ 136322 h 299890"/>
                <a:gd name="connsiteX31" fmla="*/ 54579 w 204594"/>
                <a:gd name="connsiteY31" fmla="*/ 54495 h 299890"/>
                <a:gd name="connsiteX32" fmla="*/ 136405 w 204594"/>
                <a:gd name="connsiteY32" fmla="*/ 245395 h 299890"/>
                <a:gd name="connsiteX33" fmla="*/ 54579 w 204594"/>
                <a:gd name="connsiteY33" fmla="*/ 245395 h 299890"/>
                <a:gd name="connsiteX34" fmla="*/ 54579 w 204594"/>
                <a:gd name="connsiteY34" fmla="*/ 163569 h 299890"/>
                <a:gd name="connsiteX35" fmla="*/ 136405 w 204594"/>
                <a:gd name="connsiteY35" fmla="*/ 163569 h 299890"/>
                <a:gd name="connsiteX36" fmla="*/ 177319 w 204594"/>
                <a:gd name="connsiteY36" fmla="*/ 204482 h 299890"/>
                <a:gd name="connsiteX37" fmla="*/ 136405 w 204594"/>
                <a:gd name="connsiteY37" fmla="*/ 245395 h 29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4594" h="299890">
                  <a:moveTo>
                    <a:pt x="176900" y="149987"/>
                  </a:moveTo>
                  <a:cubicBezTo>
                    <a:pt x="207165" y="127770"/>
                    <a:pt x="213621" y="85180"/>
                    <a:pt x="191320" y="54914"/>
                  </a:cubicBezTo>
                  <a:cubicBezTo>
                    <a:pt x="178493" y="37476"/>
                    <a:pt x="158036" y="27164"/>
                    <a:pt x="136322" y="27248"/>
                  </a:cubicBezTo>
                  <a:lnTo>
                    <a:pt x="136322" y="0"/>
                  </a:lnTo>
                  <a:lnTo>
                    <a:pt x="109074" y="0"/>
                  </a:lnTo>
                  <a:lnTo>
                    <a:pt x="109074" y="27248"/>
                  </a:lnTo>
                  <a:lnTo>
                    <a:pt x="68161" y="27248"/>
                  </a:lnTo>
                  <a:lnTo>
                    <a:pt x="68161" y="0"/>
                  </a:lnTo>
                  <a:lnTo>
                    <a:pt x="40913" y="0"/>
                  </a:lnTo>
                  <a:lnTo>
                    <a:pt x="40913" y="27248"/>
                  </a:lnTo>
                  <a:lnTo>
                    <a:pt x="0" y="27248"/>
                  </a:lnTo>
                  <a:lnTo>
                    <a:pt x="0" y="54495"/>
                  </a:lnTo>
                  <a:lnTo>
                    <a:pt x="27248" y="54495"/>
                  </a:lnTo>
                  <a:lnTo>
                    <a:pt x="27248" y="245395"/>
                  </a:lnTo>
                  <a:lnTo>
                    <a:pt x="0" y="245395"/>
                  </a:lnTo>
                  <a:lnTo>
                    <a:pt x="0" y="272643"/>
                  </a:lnTo>
                  <a:lnTo>
                    <a:pt x="40913" y="272643"/>
                  </a:lnTo>
                  <a:lnTo>
                    <a:pt x="40913" y="299890"/>
                  </a:lnTo>
                  <a:lnTo>
                    <a:pt x="68161" y="299890"/>
                  </a:lnTo>
                  <a:lnTo>
                    <a:pt x="68161" y="272643"/>
                  </a:lnTo>
                  <a:lnTo>
                    <a:pt x="109074" y="272643"/>
                  </a:lnTo>
                  <a:lnTo>
                    <a:pt x="109074" y="299890"/>
                  </a:lnTo>
                  <a:lnTo>
                    <a:pt x="136322" y="299890"/>
                  </a:lnTo>
                  <a:lnTo>
                    <a:pt x="136322" y="272643"/>
                  </a:lnTo>
                  <a:cubicBezTo>
                    <a:pt x="173881" y="272727"/>
                    <a:pt x="204399" y="242461"/>
                    <a:pt x="204483" y="204902"/>
                  </a:cubicBezTo>
                  <a:cubicBezTo>
                    <a:pt x="204650" y="183271"/>
                    <a:pt x="194338" y="162814"/>
                    <a:pt x="176900" y="149987"/>
                  </a:cubicBezTo>
                  <a:close/>
                  <a:moveTo>
                    <a:pt x="54579" y="54495"/>
                  </a:moveTo>
                  <a:lnTo>
                    <a:pt x="136405" y="54495"/>
                  </a:lnTo>
                  <a:cubicBezTo>
                    <a:pt x="158958" y="54495"/>
                    <a:pt x="177319" y="72772"/>
                    <a:pt x="177319" y="95408"/>
                  </a:cubicBezTo>
                  <a:cubicBezTo>
                    <a:pt x="177319" y="117961"/>
                    <a:pt x="159042" y="136322"/>
                    <a:pt x="136405" y="136322"/>
                  </a:cubicBezTo>
                  <a:lnTo>
                    <a:pt x="54579" y="136322"/>
                  </a:lnTo>
                  <a:lnTo>
                    <a:pt x="54579" y="54495"/>
                  </a:lnTo>
                  <a:close/>
                  <a:moveTo>
                    <a:pt x="136405" y="245395"/>
                  </a:moveTo>
                  <a:lnTo>
                    <a:pt x="54579" y="245395"/>
                  </a:lnTo>
                  <a:lnTo>
                    <a:pt x="54579" y="163569"/>
                  </a:lnTo>
                  <a:lnTo>
                    <a:pt x="136405" y="163569"/>
                  </a:lnTo>
                  <a:cubicBezTo>
                    <a:pt x="158958" y="163569"/>
                    <a:pt x="177319" y="181846"/>
                    <a:pt x="177319" y="204482"/>
                  </a:cubicBezTo>
                  <a:cubicBezTo>
                    <a:pt x="177319" y="227119"/>
                    <a:pt x="158958" y="245395"/>
                    <a:pt x="136405" y="245395"/>
                  </a:cubicBezTo>
                  <a:close/>
                </a:path>
              </a:pathLst>
            </a:custGeom>
            <a:grpFill/>
            <a:ln w="838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44C150A-2E37-4C57-B05A-D1BEBE9E0AF8}"/>
                </a:ext>
              </a:extLst>
            </p:cNvPr>
            <p:cNvSpPr/>
            <p:nvPr/>
          </p:nvSpPr>
          <p:spPr>
            <a:xfrm>
              <a:off x="5680746" y="6542012"/>
              <a:ext cx="81826" cy="81826"/>
            </a:xfrm>
            <a:custGeom>
              <a:avLst/>
              <a:gdLst>
                <a:gd name="connsiteX0" fmla="*/ 40913 w 81826"/>
                <a:gd name="connsiteY0" fmla="*/ 81827 h 81826"/>
                <a:gd name="connsiteX1" fmla="*/ 81827 w 81826"/>
                <a:gd name="connsiteY1" fmla="*/ 40913 h 81826"/>
                <a:gd name="connsiteX2" fmla="*/ 40913 w 81826"/>
                <a:gd name="connsiteY2" fmla="*/ 0 h 81826"/>
                <a:gd name="connsiteX3" fmla="*/ 0 w 81826"/>
                <a:gd name="connsiteY3" fmla="*/ 40913 h 81826"/>
                <a:gd name="connsiteX4" fmla="*/ 40913 w 81826"/>
                <a:gd name="connsiteY4" fmla="*/ 81827 h 81826"/>
                <a:gd name="connsiteX5" fmla="*/ 40913 w 81826"/>
                <a:gd name="connsiteY5" fmla="*/ 27248 h 81826"/>
                <a:gd name="connsiteX6" fmla="*/ 54579 w 81826"/>
                <a:gd name="connsiteY6" fmla="*/ 40913 h 81826"/>
                <a:gd name="connsiteX7" fmla="*/ 40913 w 81826"/>
                <a:gd name="connsiteY7" fmla="*/ 54579 h 81826"/>
                <a:gd name="connsiteX8" fmla="*/ 27248 w 81826"/>
                <a:gd name="connsiteY8" fmla="*/ 40913 h 81826"/>
                <a:gd name="connsiteX9" fmla="*/ 40913 w 81826"/>
                <a:gd name="connsiteY9" fmla="*/ 27248 h 8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26" h="81826">
                  <a:moveTo>
                    <a:pt x="40913" y="81827"/>
                  </a:moveTo>
                  <a:cubicBezTo>
                    <a:pt x="63466" y="81827"/>
                    <a:pt x="81827" y="63550"/>
                    <a:pt x="81827" y="40913"/>
                  </a:cubicBezTo>
                  <a:cubicBezTo>
                    <a:pt x="81827" y="18277"/>
                    <a:pt x="63550" y="0"/>
                    <a:pt x="40913" y="0"/>
                  </a:cubicBezTo>
                  <a:cubicBezTo>
                    <a:pt x="18361" y="0"/>
                    <a:pt x="0" y="18277"/>
                    <a:pt x="0" y="40913"/>
                  </a:cubicBezTo>
                  <a:cubicBezTo>
                    <a:pt x="0" y="63550"/>
                    <a:pt x="18361" y="81827"/>
                    <a:pt x="40913" y="81827"/>
                  </a:cubicBezTo>
                  <a:close/>
                  <a:moveTo>
                    <a:pt x="40913" y="27248"/>
                  </a:moveTo>
                  <a:cubicBezTo>
                    <a:pt x="48459" y="27248"/>
                    <a:pt x="54579" y="33368"/>
                    <a:pt x="54579" y="40913"/>
                  </a:cubicBezTo>
                  <a:cubicBezTo>
                    <a:pt x="54579" y="48459"/>
                    <a:pt x="48459" y="54579"/>
                    <a:pt x="40913" y="54579"/>
                  </a:cubicBezTo>
                  <a:cubicBezTo>
                    <a:pt x="33368" y="54579"/>
                    <a:pt x="27248" y="48459"/>
                    <a:pt x="27248" y="40913"/>
                  </a:cubicBezTo>
                  <a:cubicBezTo>
                    <a:pt x="27331" y="33368"/>
                    <a:pt x="33452" y="27248"/>
                    <a:pt x="40913" y="27248"/>
                  </a:cubicBezTo>
                  <a:close/>
                </a:path>
              </a:pathLst>
            </a:custGeom>
            <a:grpFill/>
            <a:ln w="838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FD9607D-9EC9-4CC4-B6BE-C5B2DB40CF54}"/>
                </a:ext>
              </a:extLst>
            </p:cNvPr>
            <p:cNvSpPr/>
            <p:nvPr/>
          </p:nvSpPr>
          <p:spPr>
            <a:xfrm>
              <a:off x="5708078" y="6351111"/>
              <a:ext cx="54578" cy="27247"/>
            </a:xfrm>
            <a:custGeom>
              <a:avLst/>
              <a:gdLst>
                <a:gd name="connsiteX0" fmla="*/ 0 w 54578"/>
                <a:gd name="connsiteY0" fmla="*/ 0 h 27247"/>
                <a:gd name="connsiteX1" fmla="*/ 54579 w 54578"/>
                <a:gd name="connsiteY1" fmla="*/ 0 h 27247"/>
                <a:gd name="connsiteX2" fmla="*/ 54579 w 54578"/>
                <a:gd name="connsiteY2" fmla="*/ 27248 h 27247"/>
                <a:gd name="connsiteX3" fmla="*/ 0 w 54578"/>
                <a:gd name="connsiteY3" fmla="*/ 27248 h 27247"/>
                <a:gd name="connsiteX4" fmla="*/ 0 w 54578"/>
                <a:gd name="connsiteY4" fmla="*/ 0 h 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8" h="27247">
                  <a:moveTo>
                    <a:pt x="0" y="0"/>
                  </a:moveTo>
                  <a:lnTo>
                    <a:pt x="54579" y="0"/>
                  </a:lnTo>
                  <a:lnTo>
                    <a:pt x="54579" y="27248"/>
                  </a:lnTo>
                  <a:lnTo>
                    <a:pt x="0" y="27248"/>
                  </a:lnTo>
                  <a:lnTo>
                    <a:pt x="0" y="0"/>
                  </a:lnTo>
                  <a:close/>
                </a:path>
              </a:pathLst>
            </a:custGeom>
            <a:grpFill/>
            <a:ln w="838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949AED2-7E21-4DDC-9840-F7D61F0D0ABF}"/>
                </a:ext>
              </a:extLst>
            </p:cNvPr>
            <p:cNvSpPr/>
            <p:nvPr/>
          </p:nvSpPr>
          <p:spPr>
            <a:xfrm>
              <a:off x="5053549" y="6351111"/>
              <a:ext cx="54579" cy="27247"/>
            </a:xfrm>
            <a:custGeom>
              <a:avLst/>
              <a:gdLst>
                <a:gd name="connsiteX0" fmla="*/ 0 w 54579"/>
                <a:gd name="connsiteY0" fmla="*/ 0 h 27247"/>
                <a:gd name="connsiteX1" fmla="*/ 54579 w 54579"/>
                <a:gd name="connsiteY1" fmla="*/ 0 h 27247"/>
                <a:gd name="connsiteX2" fmla="*/ 54579 w 54579"/>
                <a:gd name="connsiteY2" fmla="*/ 27248 h 27247"/>
                <a:gd name="connsiteX3" fmla="*/ 0 w 54579"/>
                <a:gd name="connsiteY3" fmla="*/ 27248 h 27247"/>
                <a:gd name="connsiteX4" fmla="*/ 0 w 54579"/>
                <a:gd name="connsiteY4" fmla="*/ 0 h 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9" h="27247">
                  <a:moveTo>
                    <a:pt x="0" y="0"/>
                  </a:moveTo>
                  <a:lnTo>
                    <a:pt x="54579" y="0"/>
                  </a:lnTo>
                  <a:lnTo>
                    <a:pt x="54579" y="27248"/>
                  </a:lnTo>
                  <a:lnTo>
                    <a:pt x="0" y="27248"/>
                  </a:lnTo>
                  <a:lnTo>
                    <a:pt x="0" y="0"/>
                  </a:lnTo>
                  <a:close/>
                </a:path>
              </a:pathLst>
            </a:custGeom>
            <a:grpFill/>
            <a:ln w="8381"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490C85-5CAA-4941-8383-B32BF07B3015}"/>
                </a:ext>
              </a:extLst>
            </p:cNvPr>
            <p:cNvSpPr/>
            <p:nvPr/>
          </p:nvSpPr>
          <p:spPr>
            <a:xfrm>
              <a:off x="5053549" y="6746494"/>
              <a:ext cx="54579" cy="54579"/>
            </a:xfrm>
            <a:custGeom>
              <a:avLst/>
              <a:gdLst>
                <a:gd name="connsiteX0" fmla="*/ 27248 w 54579"/>
                <a:gd name="connsiteY0" fmla="*/ 0 h 54579"/>
                <a:gd name="connsiteX1" fmla="*/ 0 w 54579"/>
                <a:gd name="connsiteY1" fmla="*/ 0 h 54579"/>
                <a:gd name="connsiteX2" fmla="*/ 0 w 54579"/>
                <a:gd name="connsiteY2" fmla="*/ 40913 h 54579"/>
                <a:gd name="connsiteX3" fmla="*/ 13666 w 54579"/>
                <a:gd name="connsiteY3" fmla="*/ 54579 h 54579"/>
                <a:gd name="connsiteX4" fmla="*/ 54579 w 54579"/>
                <a:gd name="connsiteY4" fmla="*/ 54579 h 54579"/>
                <a:gd name="connsiteX5" fmla="*/ 54579 w 54579"/>
                <a:gd name="connsiteY5" fmla="*/ 27331 h 54579"/>
                <a:gd name="connsiteX6" fmla="*/ 27331 w 54579"/>
                <a:gd name="connsiteY6" fmla="*/ 27331 h 54579"/>
                <a:gd name="connsiteX7" fmla="*/ 27331 w 54579"/>
                <a:gd name="connsiteY7" fmla="*/ 0 h 5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79" h="54579">
                  <a:moveTo>
                    <a:pt x="27248" y="0"/>
                  </a:moveTo>
                  <a:lnTo>
                    <a:pt x="0" y="0"/>
                  </a:lnTo>
                  <a:lnTo>
                    <a:pt x="0" y="40913"/>
                  </a:lnTo>
                  <a:cubicBezTo>
                    <a:pt x="0" y="48458"/>
                    <a:pt x="6120" y="54579"/>
                    <a:pt x="13666" y="54579"/>
                  </a:cubicBezTo>
                  <a:lnTo>
                    <a:pt x="54579" y="54579"/>
                  </a:lnTo>
                  <a:lnTo>
                    <a:pt x="54579" y="27331"/>
                  </a:lnTo>
                  <a:lnTo>
                    <a:pt x="27331" y="27331"/>
                  </a:lnTo>
                  <a:lnTo>
                    <a:pt x="27331" y="0"/>
                  </a:lnTo>
                  <a:close/>
                </a:path>
              </a:pathLst>
            </a:custGeom>
            <a:grpFill/>
            <a:ln w="8381"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B7822D1-878E-4540-A516-62EC96CE5584}"/>
                </a:ext>
              </a:extLst>
            </p:cNvPr>
            <p:cNvSpPr/>
            <p:nvPr/>
          </p:nvSpPr>
          <p:spPr>
            <a:xfrm>
              <a:off x="5708078" y="6746494"/>
              <a:ext cx="54578" cy="54579"/>
            </a:xfrm>
            <a:custGeom>
              <a:avLst/>
              <a:gdLst>
                <a:gd name="connsiteX0" fmla="*/ 27248 w 54578"/>
                <a:gd name="connsiteY0" fmla="*/ 27331 h 54579"/>
                <a:gd name="connsiteX1" fmla="*/ 0 w 54578"/>
                <a:gd name="connsiteY1" fmla="*/ 27331 h 54579"/>
                <a:gd name="connsiteX2" fmla="*/ 0 w 54578"/>
                <a:gd name="connsiteY2" fmla="*/ 54579 h 54579"/>
                <a:gd name="connsiteX3" fmla="*/ 40913 w 54578"/>
                <a:gd name="connsiteY3" fmla="*/ 54579 h 54579"/>
                <a:gd name="connsiteX4" fmla="*/ 54579 w 54578"/>
                <a:gd name="connsiteY4" fmla="*/ 40913 h 54579"/>
                <a:gd name="connsiteX5" fmla="*/ 54579 w 54578"/>
                <a:gd name="connsiteY5" fmla="*/ 0 h 54579"/>
                <a:gd name="connsiteX6" fmla="*/ 27331 w 54578"/>
                <a:gd name="connsiteY6" fmla="*/ 0 h 54579"/>
                <a:gd name="connsiteX7" fmla="*/ 27331 w 54578"/>
                <a:gd name="connsiteY7" fmla="*/ 27331 h 5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78" h="54579">
                  <a:moveTo>
                    <a:pt x="27248" y="27331"/>
                  </a:moveTo>
                  <a:lnTo>
                    <a:pt x="0" y="27331"/>
                  </a:lnTo>
                  <a:lnTo>
                    <a:pt x="0" y="54579"/>
                  </a:lnTo>
                  <a:lnTo>
                    <a:pt x="40913" y="54579"/>
                  </a:lnTo>
                  <a:cubicBezTo>
                    <a:pt x="48459" y="54579"/>
                    <a:pt x="54579" y="48458"/>
                    <a:pt x="54579" y="40913"/>
                  </a:cubicBezTo>
                  <a:lnTo>
                    <a:pt x="54579" y="0"/>
                  </a:lnTo>
                  <a:lnTo>
                    <a:pt x="27331" y="0"/>
                  </a:lnTo>
                  <a:lnTo>
                    <a:pt x="27331" y="27331"/>
                  </a:lnTo>
                  <a:close/>
                </a:path>
              </a:pathLst>
            </a:custGeom>
            <a:grpFill/>
            <a:ln w="8381" cap="flat">
              <a:noFill/>
              <a:prstDash val="solid"/>
              <a:miter/>
            </a:ln>
          </p:spPr>
          <p:txBody>
            <a:bodyPr rtlCol="0" anchor="ctr"/>
            <a:lstStyle/>
            <a:p>
              <a:endParaRPr lang="en-US"/>
            </a:p>
          </p:txBody>
        </p:sp>
      </p:grpSp>
      <p:grpSp>
        <p:nvGrpSpPr>
          <p:cNvPr id="83" name="Graphic 2">
            <a:extLst>
              <a:ext uri="{FF2B5EF4-FFF2-40B4-BE49-F238E27FC236}">
                <a16:creationId xmlns:a16="http://schemas.microsoft.com/office/drawing/2014/main" id="{A2C3AFF9-55DB-4135-97B2-415D62A2A942}"/>
              </a:ext>
            </a:extLst>
          </p:cNvPr>
          <p:cNvGrpSpPr>
            <a:grpSpLocks noChangeAspect="1"/>
          </p:cNvGrpSpPr>
          <p:nvPr/>
        </p:nvGrpSpPr>
        <p:grpSpPr>
          <a:xfrm>
            <a:off x="4915361" y="4062506"/>
            <a:ext cx="370168" cy="333188"/>
            <a:chOff x="6292014" y="6092015"/>
            <a:chExt cx="757481" cy="681810"/>
          </a:xfrm>
          <a:solidFill>
            <a:schemeClr val="bg2"/>
          </a:solidFill>
        </p:grpSpPr>
        <p:sp>
          <p:nvSpPr>
            <p:cNvPr id="84" name="Freeform: Shape 83">
              <a:extLst>
                <a:ext uri="{FF2B5EF4-FFF2-40B4-BE49-F238E27FC236}">
                  <a16:creationId xmlns:a16="http://schemas.microsoft.com/office/drawing/2014/main" id="{94D0925A-39FD-403A-9B7F-D000A0661296}"/>
                </a:ext>
              </a:extLst>
            </p:cNvPr>
            <p:cNvSpPr/>
            <p:nvPr/>
          </p:nvSpPr>
          <p:spPr>
            <a:xfrm>
              <a:off x="6468829" y="6331912"/>
              <a:ext cx="403934" cy="403934"/>
            </a:xfrm>
            <a:custGeom>
              <a:avLst/>
              <a:gdLst>
                <a:gd name="connsiteX0" fmla="*/ 201967 w 403934"/>
                <a:gd name="connsiteY0" fmla="*/ 0 h 403934"/>
                <a:gd name="connsiteX1" fmla="*/ 0 w 403934"/>
                <a:gd name="connsiteY1" fmla="*/ 201967 h 403934"/>
                <a:gd name="connsiteX2" fmla="*/ 201967 w 403934"/>
                <a:gd name="connsiteY2" fmla="*/ 403934 h 403934"/>
                <a:gd name="connsiteX3" fmla="*/ 403935 w 403934"/>
                <a:gd name="connsiteY3" fmla="*/ 201967 h 403934"/>
                <a:gd name="connsiteX4" fmla="*/ 201967 w 403934"/>
                <a:gd name="connsiteY4" fmla="*/ 0 h 403934"/>
                <a:gd name="connsiteX5" fmla="*/ 201967 w 403934"/>
                <a:gd name="connsiteY5" fmla="*/ 378783 h 403934"/>
                <a:gd name="connsiteX6" fmla="*/ 25236 w 403934"/>
                <a:gd name="connsiteY6" fmla="*/ 202051 h 403934"/>
                <a:gd name="connsiteX7" fmla="*/ 201967 w 403934"/>
                <a:gd name="connsiteY7" fmla="*/ 25319 h 403934"/>
                <a:gd name="connsiteX8" fmla="*/ 378699 w 403934"/>
                <a:gd name="connsiteY8" fmla="*/ 202051 h 403934"/>
                <a:gd name="connsiteX9" fmla="*/ 201967 w 403934"/>
                <a:gd name="connsiteY9" fmla="*/ 378783 h 4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934" h="403934">
                  <a:moveTo>
                    <a:pt x="201967" y="0"/>
                  </a:moveTo>
                  <a:cubicBezTo>
                    <a:pt x="90378" y="0"/>
                    <a:pt x="0" y="90462"/>
                    <a:pt x="0" y="201967"/>
                  </a:cubicBezTo>
                  <a:cubicBezTo>
                    <a:pt x="0" y="313557"/>
                    <a:pt x="90462" y="403934"/>
                    <a:pt x="201967" y="403934"/>
                  </a:cubicBezTo>
                  <a:cubicBezTo>
                    <a:pt x="313556" y="403934"/>
                    <a:pt x="403935" y="313473"/>
                    <a:pt x="403935" y="201967"/>
                  </a:cubicBezTo>
                  <a:cubicBezTo>
                    <a:pt x="403767" y="90462"/>
                    <a:pt x="313473" y="168"/>
                    <a:pt x="201967" y="0"/>
                  </a:cubicBezTo>
                  <a:close/>
                  <a:moveTo>
                    <a:pt x="201967" y="378783"/>
                  </a:moveTo>
                  <a:cubicBezTo>
                    <a:pt x="104379" y="378783"/>
                    <a:pt x="25236" y="299639"/>
                    <a:pt x="25236" y="202051"/>
                  </a:cubicBezTo>
                  <a:cubicBezTo>
                    <a:pt x="25236" y="104463"/>
                    <a:pt x="104379" y="25319"/>
                    <a:pt x="201967" y="25319"/>
                  </a:cubicBezTo>
                  <a:cubicBezTo>
                    <a:pt x="299556" y="25319"/>
                    <a:pt x="378699" y="104463"/>
                    <a:pt x="378699" y="202051"/>
                  </a:cubicBezTo>
                  <a:cubicBezTo>
                    <a:pt x="378615" y="299555"/>
                    <a:pt x="299556" y="378615"/>
                    <a:pt x="201967" y="378783"/>
                  </a:cubicBezTo>
                  <a:close/>
                </a:path>
              </a:pathLst>
            </a:custGeom>
            <a:grpFill/>
            <a:ln w="838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DDCAB02-FE51-43CF-98DA-15A12BA01F22}"/>
                </a:ext>
              </a:extLst>
            </p:cNvPr>
            <p:cNvSpPr/>
            <p:nvPr/>
          </p:nvSpPr>
          <p:spPr>
            <a:xfrm>
              <a:off x="6292014" y="6092015"/>
              <a:ext cx="757481" cy="681810"/>
            </a:xfrm>
            <a:custGeom>
              <a:avLst/>
              <a:gdLst>
                <a:gd name="connsiteX0" fmla="*/ 732246 w 757481"/>
                <a:gd name="connsiteY0" fmla="*/ 214997 h 681810"/>
                <a:gd name="connsiteX1" fmla="*/ 732246 w 757481"/>
                <a:gd name="connsiteY1" fmla="*/ 189342 h 681810"/>
                <a:gd name="connsiteX2" fmla="*/ 669116 w 757481"/>
                <a:gd name="connsiteY2" fmla="*/ 126212 h 681810"/>
                <a:gd name="connsiteX3" fmla="*/ 631724 w 757481"/>
                <a:gd name="connsiteY3" fmla="*/ 126212 h 681810"/>
                <a:gd name="connsiteX4" fmla="*/ 484671 w 757481"/>
                <a:gd name="connsiteY4" fmla="*/ 72723 h 681810"/>
                <a:gd name="connsiteX5" fmla="*/ 338037 w 757481"/>
                <a:gd name="connsiteY5" fmla="*/ 7580 h 681810"/>
                <a:gd name="connsiteX6" fmla="*/ 277506 w 757481"/>
                <a:gd name="connsiteY6" fmla="*/ 62411 h 681810"/>
                <a:gd name="connsiteX7" fmla="*/ 125506 w 757481"/>
                <a:gd name="connsiteY7" fmla="*/ 113384 h 681810"/>
                <a:gd name="connsiteX8" fmla="*/ 120057 w 757481"/>
                <a:gd name="connsiteY8" fmla="*/ 126296 h 681810"/>
                <a:gd name="connsiteX9" fmla="*/ 63130 w 757481"/>
                <a:gd name="connsiteY9" fmla="*/ 126296 h 681810"/>
                <a:gd name="connsiteX10" fmla="*/ 0 w 757481"/>
                <a:gd name="connsiteY10" fmla="*/ 189426 h 681810"/>
                <a:gd name="connsiteX11" fmla="*/ 0 w 757481"/>
                <a:gd name="connsiteY11" fmla="*/ 618680 h 681810"/>
                <a:gd name="connsiteX12" fmla="*/ 63130 w 757481"/>
                <a:gd name="connsiteY12" fmla="*/ 681811 h 681810"/>
                <a:gd name="connsiteX13" fmla="*/ 694352 w 757481"/>
                <a:gd name="connsiteY13" fmla="*/ 681811 h 681810"/>
                <a:gd name="connsiteX14" fmla="*/ 757482 w 757481"/>
                <a:gd name="connsiteY14" fmla="*/ 618680 h 681810"/>
                <a:gd name="connsiteX15" fmla="*/ 757482 w 757481"/>
                <a:gd name="connsiteY15" fmla="*/ 265216 h 681810"/>
                <a:gd name="connsiteX16" fmla="*/ 732246 w 757481"/>
                <a:gd name="connsiteY16" fmla="*/ 214997 h 681810"/>
                <a:gd name="connsiteX17" fmla="*/ 640947 w 757481"/>
                <a:gd name="connsiteY17" fmla="*/ 151531 h 681810"/>
                <a:gd name="connsiteX18" fmla="*/ 669116 w 757481"/>
                <a:gd name="connsiteY18" fmla="*/ 151531 h 681810"/>
                <a:gd name="connsiteX19" fmla="*/ 707011 w 757481"/>
                <a:gd name="connsiteY19" fmla="*/ 189426 h 681810"/>
                <a:gd name="connsiteX20" fmla="*/ 707011 w 757481"/>
                <a:gd name="connsiteY20" fmla="*/ 203343 h 681810"/>
                <a:gd name="connsiteX21" fmla="*/ 694352 w 757481"/>
                <a:gd name="connsiteY21" fmla="*/ 202086 h 681810"/>
                <a:gd name="connsiteX22" fmla="*/ 640947 w 757481"/>
                <a:gd name="connsiteY22" fmla="*/ 202086 h 681810"/>
                <a:gd name="connsiteX23" fmla="*/ 640947 w 757481"/>
                <a:gd name="connsiteY23" fmla="*/ 151531 h 681810"/>
                <a:gd name="connsiteX24" fmla="*/ 491127 w 757481"/>
                <a:gd name="connsiteY24" fmla="*/ 97706 h 681810"/>
                <a:gd name="connsiteX25" fmla="*/ 609171 w 757481"/>
                <a:gd name="connsiteY25" fmla="*/ 136859 h 681810"/>
                <a:gd name="connsiteX26" fmla="*/ 612190 w 757481"/>
                <a:gd name="connsiteY26" fmla="*/ 143566 h 681810"/>
                <a:gd name="connsiteX27" fmla="*/ 618645 w 757481"/>
                <a:gd name="connsiteY27" fmla="*/ 176766 h 681810"/>
                <a:gd name="connsiteX28" fmla="*/ 614956 w 757481"/>
                <a:gd name="connsiteY28" fmla="*/ 202002 h 681810"/>
                <a:gd name="connsiteX29" fmla="*/ 449962 w 757481"/>
                <a:gd name="connsiteY29" fmla="*/ 202002 h 681810"/>
                <a:gd name="connsiteX30" fmla="*/ 492384 w 757481"/>
                <a:gd name="connsiteY30" fmla="*/ 113636 h 681810"/>
                <a:gd name="connsiteX31" fmla="*/ 491127 w 757481"/>
                <a:gd name="connsiteY31" fmla="*/ 97706 h 681810"/>
                <a:gd name="connsiteX32" fmla="*/ 378783 w 757481"/>
                <a:gd name="connsiteY32" fmla="*/ 25270 h 681810"/>
                <a:gd name="connsiteX33" fmla="*/ 467149 w 757481"/>
                <a:gd name="connsiteY33" fmla="*/ 113636 h 681810"/>
                <a:gd name="connsiteX34" fmla="*/ 378783 w 757481"/>
                <a:gd name="connsiteY34" fmla="*/ 202002 h 681810"/>
                <a:gd name="connsiteX35" fmla="*/ 290417 w 757481"/>
                <a:gd name="connsiteY35" fmla="*/ 113636 h 681810"/>
                <a:gd name="connsiteX36" fmla="*/ 378783 w 757481"/>
                <a:gd name="connsiteY36" fmla="*/ 25270 h 681810"/>
                <a:gd name="connsiteX37" fmla="*/ 141687 w 757481"/>
                <a:gd name="connsiteY37" fmla="*/ 142057 h 681810"/>
                <a:gd name="connsiteX38" fmla="*/ 227286 w 757481"/>
                <a:gd name="connsiteY38" fmla="*/ 75741 h 681810"/>
                <a:gd name="connsiteX39" fmla="*/ 268535 w 757481"/>
                <a:gd name="connsiteY39" fmla="*/ 86304 h 681810"/>
                <a:gd name="connsiteX40" fmla="*/ 307520 w 757481"/>
                <a:gd name="connsiteY40" fmla="*/ 201918 h 681810"/>
                <a:gd name="connsiteX41" fmla="*/ 147556 w 757481"/>
                <a:gd name="connsiteY41" fmla="*/ 201918 h 681810"/>
                <a:gd name="connsiteX42" fmla="*/ 141687 w 757481"/>
                <a:gd name="connsiteY42" fmla="*/ 142057 h 681810"/>
                <a:gd name="connsiteX43" fmla="*/ 25236 w 757481"/>
                <a:gd name="connsiteY43" fmla="*/ 189426 h 681810"/>
                <a:gd name="connsiteX44" fmla="*/ 63130 w 757481"/>
                <a:gd name="connsiteY44" fmla="*/ 151531 h 681810"/>
                <a:gd name="connsiteX45" fmla="*/ 114356 w 757481"/>
                <a:gd name="connsiteY45" fmla="*/ 151531 h 681810"/>
                <a:gd name="connsiteX46" fmla="*/ 113601 w 757481"/>
                <a:gd name="connsiteY46" fmla="*/ 164190 h 681810"/>
                <a:gd name="connsiteX47" fmla="*/ 120308 w 757481"/>
                <a:gd name="connsiteY47" fmla="*/ 202086 h 681810"/>
                <a:gd name="connsiteX48" fmla="*/ 25236 w 757481"/>
                <a:gd name="connsiteY48" fmla="*/ 202086 h 681810"/>
                <a:gd name="connsiteX49" fmla="*/ 25236 w 757481"/>
                <a:gd name="connsiteY49" fmla="*/ 189426 h 681810"/>
                <a:gd name="connsiteX50" fmla="*/ 732246 w 757481"/>
                <a:gd name="connsiteY50" fmla="*/ 492419 h 681810"/>
                <a:gd name="connsiteX51" fmla="*/ 643881 w 757481"/>
                <a:gd name="connsiteY51" fmla="*/ 492419 h 681810"/>
                <a:gd name="connsiteX52" fmla="*/ 618645 w 757481"/>
                <a:gd name="connsiteY52" fmla="*/ 467183 h 681810"/>
                <a:gd name="connsiteX53" fmla="*/ 618645 w 757481"/>
                <a:gd name="connsiteY53" fmla="*/ 391393 h 681810"/>
                <a:gd name="connsiteX54" fmla="*/ 643881 w 757481"/>
                <a:gd name="connsiteY54" fmla="*/ 366158 h 681810"/>
                <a:gd name="connsiteX55" fmla="*/ 732246 w 757481"/>
                <a:gd name="connsiteY55" fmla="*/ 366158 h 681810"/>
                <a:gd name="connsiteX56" fmla="*/ 732246 w 757481"/>
                <a:gd name="connsiteY56" fmla="*/ 492419 h 681810"/>
                <a:gd name="connsiteX57" fmla="*/ 732246 w 757481"/>
                <a:gd name="connsiteY57" fmla="*/ 340922 h 681810"/>
                <a:gd name="connsiteX58" fmla="*/ 643881 w 757481"/>
                <a:gd name="connsiteY58" fmla="*/ 340922 h 681810"/>
                <a:gd name="connsiteX59" fmla="*/ 593410 w 757481"/>
                <a:gd name="connsiteY59" fmla="*/ 391393 h 681810"/>
                <a:gd name="connsiteX60" fmla="*/ 593410 w 757481"/>
                <a:gd name="connsiteY60" fmla="*/ 467183 h 681810"/>
                <a:gd name="connsiteX61" fmla="*/ 643881 w 757481"/>
                <a:gd name="connsiteY61" fmla="*/ 517654 h 681810"/>
                <a:gd name="connsiteX62" fmla="*/ 732246 w 757481"/>
                <a:gd name="connsiteY62" fmla="*/ 517654 h 681810"/>
                <a:gd name="connsiteX63" fmla="*/ 732246 w 757481"/>
                <a:gd name="connsiteY63" fmla="*/ 618680 h 681810"/>
                <a:gd name="connsiteX64" fmla="*/ 694352 w 757481"/>
                <a:gd name="connsiteY64" fmla="*/ 656575 h 681810"/>
                <a:gd name="connsiteX65" fmla="*/ 63130 w 757481"/>
                <a:gd name="connsiteY65" fmla="*/ 656575 h 681810"/>
                <a:gd name="connsiteX66" fmla="*/ 25236 w 757481"/>
                <a:gd name="connsiteY66" fmla="*/ 618680 h 681810"/>
                <a:gd name="connsiteX67" fmla="*/ 25236 w 757481"/>
                <a:gd name="connsiteY67" fmla="*/ 227321 h 681810"/>
                <a:gd name="connsiteX68" fmla="*/ 694352 w 757481"/>
                <a:gd name="connsiteY68" fmla="*/ 227321 h 681810"/>
                <a:gd name="connsiteX69" fmla="*/ 732246 w 757481"/>
                <a:gd name="connsiteY69" fmla="*/ 265216 h 681810"/>
                <a:gd name="connsiteX70" fmla="*/ 732246 w 757481"/>
                <a:gd name="connsiteY70" fmla="*/ 340922 h 68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7481" h="681810">
                  <a:moveTo>
                    <a:pt x="732246" y="214997"/>
                  </a:moveTo>
                  <a:lnTo>
                    <a:pt x="732246" y="189342"/>
                  </a:lnTo>
                  <a:cubicBezTo>
                    <a:pt x="732246" y="154465"/>
                    <a:pt x="703993" y="126212"/>
                    <a:pt x="669116" y="126212"/>
                  </a:cubicBezTo>
                  <a:lnTo>
                    <a:pt x="631724" y="126212"/>
                  </a:lnTo>
                  <a:cubicBezTo>
                    <a:pt x="604896" y="71884"/>
                    <a:pt x="540088" y="48242"/>
                    <a:pt x="484671" y="72723"/>
                  </a:cubicBezTo>
                  <a:cubicBezTo>
                    <a:pt x="462202" y="14287"/>
                    <a:pt x="396557" y="-14889"/>
                    <a:pt x="338037" y="7580"/>
                  </a:cubicBezTo>
                  <a:cubicBezTo>
                    <a:pt x="311712" y="17725"/>
                    <a:pt x="290165" y="37259"/>
                    <a:pt x="277506" y="62411"/>
                  </a:cubicBezTo>
                  <a:cubicBezTo>
                    <a:pt x="221418" y="34492"/>
                    <a:pt x="153425" y="57380"/>
                    <a:pt x="125506" y="113384"/>
                  </a:cubicBezTo>
                  <a:cubicBezTo>
                    <a:pt x="123410" y="117576"/>
                    <a:pt x="121650" y="121852"/>
                    <a:pt x="120057" y="126296"/>
                  </a:cubicBezTo>
                  <a:lnTo>
                    <a:pt x="63130" y="126296"/>
                  </a:lnTo>
                  <a:cubicBezTo>
                    <a:pt x="28254" y="126296"/>
                    <a:pt x="0" y="154549"/>
                    <a:pt x="0" y="189426"/>
                  </a:cubicBezTo>
                  <a:lnTo>
                    <a:pt x="0" y="618680"/>
                  </a:lnTo>
                  <a:cubicBezTo>
                    <a:pt x="0" y="653557"/>
                    <a:pt x="28254" y="681811"/>
                    <a:pt x="63130" y="681811"/>
                  </a:cubicBezTo>
                  <a:lnTo>
                    <a:pt x="694352" y="681811"/>
                  </a:lnTo>
                  <a:cubicBezTo>
                    <a:pt x="729228" y="681811"/>
                    <a:pt x="757482" y="653557"/>
                    <a:pt x="757482" y="618680"/>
                  </a:cubicBezTo>
                  <a:lnTo>
                    <a:pt x="757482" y="265216"/>
                  </a:lnTo>
                  <a:cubicBezTo>
                    <a:pt x="757482" y="245430"/>
                    <a:pt x="748092" y="226818"/>
                    <a:pt x="732246" y="214997"/>
                  </a:cubicBezTo>
                  <a:close/>
                  <a:moveTo>
                    <a:pt x="640947" y="151531"/>
                  </a:moveTo>
                  <a:lnTo>
                    <a:pt x="669116" y="151531"/>
                  </a:lnTo>
                  <a:cubicBezTo>
                    <a:pt x="689992" y="151615"/>
                    <a:pt x="706927" y="168550"/>
                    <a:pt x="707011" y="189426"/>
                  </a:cubicBezTo>
                  <a:lnTo>
                    <a:pt x="707011" y="203343"/>
                  </a:lnTo>
                  <a:cubicBezTo>
                    <a:pt x="702819" y="202505"/>
                    <a:pt x="698628" y="202086"/>
                    <a:pt x="694352" y="202086"/>
                  </a:cubicBezTo>
                  <a:lnTo>
                    <a:pt x="640947" y="202086"/>
                  </a:lnTo>
                  <a:cubicBezTo>
                    <a:pt x="644887" y="185402"/>
                    <a:pt x="644887" y="168131"/>
                    <a:pt x="640947" y="151531"/>
                  </a:cubicBezTo>
                  <a:close/>
                  <a:moveTo>
                    <a:pt x="491127" y="97706"/>
                  </a:moveTo>
                  <a:cubicBezTo>
                    <a:pt x="534555" y="75909"/>
                    <a:pt x="587373" y="93431"/>
                    <a:pt x="609171" y="136859"/>
                  </a:cubicBezTo>
                  <a:cubicBezTo>
                    <a:pt x="610261" y="139039"/>
                    <a:pt x="611267" y="141303"/>
                    <a:pt x="612190" y="143566"/>
                  </a:cubicBezTo>
                  <a:cubicBezTo>
                    <a:pt x="616465" y="154130"/>
                    <a:pt x="618645" y="165364"/>
                    <a:pt x="618645" y="176766"/>
                  </a:cubicBezTo>
                  <a:cubicBezTo>
                    <a:pt x="618645" y="185318"/>
                    <a:pt x="617388" y="193786"/>
                    <a:pt x="614956" y="202002"/>
                  </a:cubicBezTo>
                  <a:lnTo>
                    <a:pt x="449962" y="202002"/>
                  </a:lnTo>
                  <a:cubicBezTo>
                    <a:pt x="476790" y="180539"/>
                    <a:pt x="492384" y="148010"/>
                    <a:pt x="492384" y="113636"/>
                  </a:cubicBezTo>
                  <a:cubicBezTo>
                    <a:pt x="492384" y="108354"/>
                    <a:pt x="491881" y="102988"/>
                    <a:pt x="491127" y="97706"/>
                  </a:cubicBezTo>
                  <a:close/>
                  <a:moveTo>
                    <a:pt x="378783" y="25270"/>
                  </a:moveTo>
                  <a:cubicBezTo>
                    <a:pt x="427577" y="25270"/>
                    <a:pt x="467149" y="64842"/>
                    <a:pt x="467149" y="113636"/>
                  </a:cubicBezTo>
                  <a:cubicBezTo>
                    <a:pt x="467149" y="162430"/>
                    <a:pt x="427577" y="202002"/>
                    <a:pt x="378783" y="202002"/>
                  </a:cubicBezTo>
                  <a:cubicBezTo>
                    <a:pt x="329989" y="202002"/>
                    <a:pt x="290417" y="162430"/>
                    <a:pt x="290417" y="113636"/>
                  </a:cubicBezTo>
                  <a:cubicBezTo>
                    <a:pt x="290417" y="64842"/>
                    <a:pt x="329989" y="25354"/>
                    <a:pt x="378783" y="25270"/>
                  </a:cubicBezTo>
                  <a:close/>
                  <a:moveTo>
                    <a:pt x="141687" y="142057"/>
                  </a:moveTo>
                  <a:cubicBezTo>
                    <a:pt x="151748" y="102988"/>
                    <a:pt x="186960" y="75741"/>
                    <a:pt x="227286" y="75741"/>
                  </a:cubicBezTo>
                  <a:cubicBezTo>
                    <a:pt x="241707" y="75741"/>
                    <a:pt x="255875" y="79430"/>
                    <a:pt x="268535" y="86304"/>
                  </a:cubicBezTo>
                  <a:cubicBezTo>
                    <a:pt x="257720" y="129146"/>
                    <a:pt x="272979" y="174419"/>
                    <a:pt x="307520" y="201918"/>
                  </a:cubicBezTo>
                  <a:lnTo>
                    <a:pt x="147556" y="201918"/>
                  </a:lnTo>
                  <a:cubicBezTo>
                    <a:pt x="138585" y="183390"/>
                    <a:pt x="136489" y="162094"/>
                    <a:pt x="141687" y="142057"/>
                  </a:cubicBezTo>
                  <a:close/>
                  <a:moveTo>
                    <a:pt x="25236" y="189426"/>
                  </a:moveTo>
                  <a:cubicBezTo>
                    <a:pt x="25319" y="168550"/>
                    <a:pt x="42255" y="151615"/>
                    <a:pt x="63130" y="151531"/>
                  </a:cubicBezTo>
                  <a:lnTo>
                    <a:pt x="114356" y="151531"/>
                  </a:lnTo>
                  <a:cubicBezTo>
                    <a:pt x="113937" y="155723"/>
                    <a:pt x="113601" y="159998"/>
                    <a:pt x="113601" y="164190"/>
                  </a:cubicBezTo>
                  <a:cubicBezTo>
                    <a:pt x="113685" y="177102"/>
                    <a:pt x="115949" y="189929"/>
                    <a:pt x="120308" y="202086"/>
                  </a:cubicBezTo>
                  <a:lnTo>
                    <a:pt x="25236" y="202086"/>
                  </a:lnTo>
                  <a:lnTo>
                    <a:pt x="25236" y="189426"/>
                  </a:lnTo>
                  <a:close/>
                  <a:moveTo>
                    <a:pt x="732246" y="492419"/>
                  </a:moveTo>
                  <a:lnTo>
                    <a:pt x="643881" y="492419"/>
                  </a:lnTo>
                  <a:cubicBezTo>
                    <a:pt x="629964" y="492335"/>
                    <a:pt x="618645" y="481101"/>
                    <a:pt x="618645" y="467183"/>
                  </a:cubicBezTo>
                  <a:lnTo>
                    <a:pt x="618645" y="391393"/>
                  </a:lnTo>
                  <a:cubicBezTo>
                    <a:pt x="618729" y="377476"/>
                    <a:pt x="629964" y="366158"/>
                    <a:pt x="643881" y="366158"/>
                  </a:cubicBezTo>
                  <a:lnTo>
                    <a:pt x="732246" y="366158"/>
                  </a:lnTo>
                  <a:lnTo>
                    <a:pt x="732246" y="492419"/>
                  </a:lnTo>
                  <a:close/>
                  <a:moveTo>
                    <a:pt x="732246" y="340922"/>
                  </a:moveTo>
                  <a:lnTo>
                    <a:pt x="643881" y="340922"/>
                  </a:lnTo>
                  <a:cubicBezTo>
                    <a:pt x="615962" y="340922"/>
                    <a:pt x="593410" y="363559"/>
                    <a:pt x="593410" y="391393"/>
                  </a:cubicBezTo>
                  <a:lnTo>
                    <a:pt x="593410" y="467183"/>
                  </a:lnTo>
                  <a:cubicBezTo>
                    <a:pt x="593410" y="495102"/>
                    <a:pt x="616046" y="517654"/>
                    <a:pt x="643881" y="517654"/>
                  </a:cubicBezTo>
                  <a:lnTo>
                    <a:pt x="732246" y="517654"/>
                  </a:lnTo>
                  <a:lnTo>
                    <a:pt x="732246" y="618680"/>
                  </a:lnTo>
                  <a:cubicBezTo>
                    <a:pt x="732163" y="639556"/>
                    <a:pt x="715227" y="656491"/>
                    <a:pt x="694352" y="656575"/>
                  </a:cubicBezTo>
                  <a:lnTo>
                    <a:pt x="63130" y="656575"/>
                  </a:lnTo>
                  <a:cubicBezTo>
                    <a:pt x="42255" y="656491"/>
                    <a:pt x="25319" y="639556"/>
                    <a:pt x="25236" y="618680"/>
                  </a:cubicBezTo>
                  <a:lnTo>
                    <a:pt x="25236" y="227321"/>
                  </a:lnTo>
                  <a:lnTo>
                    <a:pt x="694352" y="227321"/>
                  </a:lnTo>
                  <a:cubicBezTo>
                    <a:pt x="715227" y="227405"/>
                    <a:pt x="732163" y="244341"/>
                    <a:pt x="732246" y="265216"/>
                  </a:cubicBezTo>
                  <a:lnTo>
                    <a:pt x="732246" y="340922"/>
                  </a:lnTo>
                  <a:close/>
                </a:path>
              </a:pathLst>
            </a:custGeom>
            <a:grpFill/>
            <a:ln w="838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0EF8259-C335-4CE9-BDE4-9E83D4CC4C9B}"/>
                </a:ext>
              </a:extLst>
            </p:cNvPr>
            <p:cNvSpPr/>
            <p:nvPr/>
          </p:nvSpPr>
          <p:spPr>
            <a:xfrm>
              <a:off x="6582431" y="6394959"/>
              <a:ext cx="189391" cy="277673"/>
            </a:xfrm>
            <a:custGeom>
              <a:avLst/>
              <a:gdLst>
                <a:gd name="connsiteX0" fmla="*/ 163737 w 189391"/>
                <a:gd name="connsiteY0" fmla="*/ 138921 h 277673"/>
                <a:gd name="connsiteX1" fmla="*/ 177151 w 189391"/>
                <a:gd name="connsiteY1" fmla="*/ 50890 h 277673"/>
                <a:gd name="connsiteX2" fmla="*/ 126261 w 189391"/>
                <a:gd name="connsiteY2" fmla="*/ 25236 h 277673"/>
                <a:gd name="connsiteX3" fmla="*/ 126261 w 189391"/>
                <a:gd name="connsiteY3" fmla="*/ 0 h 277673"/>
                <a:gd name="connsiteX4" fmla="*/ 101025 w 189391"/>
                <a:gd name="connsiteY4" fmla="*/ 0 h 277673"/>
                <a:gd name="connsiteX5" fmla="*/ 101025 w 189391"/>
                <a:gd name="connsiteY5" fmla="*/ 25236 h 277673"/>
                <a:gd name="connsiteX6" fmla="*/ 63130 w 189391"/>
                <a:gd name="connsiteY6" fmla="*/ 25236 h 277673"/>
                <a:gd name="connsiteX7" fmla="*/ 63130 w 189391"/>
                <a:gd name="connsiteY7" fmla="*/ 0 h 277673"/>
                <a:gd name="connsiteX8" fmla="*/ 37895 w 189391"/>
                <a:gd name="connsiteY8" fmla="*/ 0 h 277673"/>
                <a:gd name="connsiteX9" fmla="*/ 37895 w 189391"/>
                <a:gd name="connsiteY9" fmla="*/ 25236 h 277673"/>
                <a:gd name="connsiteX10" fmla="*/ 0 w 189391"/>
                <a:gd name="connsiteY10" fmla="*/ 25236 h 277673"/>
                <a:gd name="connsiteX11" fmla="*/ 0 w 189391"/>
                <a:gd name="connsiteY11" fmla="*/ 50471 h 277673"/>
                <a:gd name="connsiteX12" fmla="*/ 25236 w 189391"/>
                <a:gd name="connsiteY12" fmla="*/ 50471 h 277673"/>
                <a:gd name="connsiteX13" fmla="*/ 25236 w 189391"/>
                <a:gd name="connsiteY13" fmla="*/ 227202 h 277673"/>
                <a:gd name="connsiteX14" fmla="*/ 0 w 189391"/>
                <a:gd name="connsiteY14" fmla="*/ 227202 h 277673"/>
                <a:gd name="connsiteX15" fmla="*/ 0 w 189391"/>
                <a:gd name="connsiteY15" fmla="*/ 252438 h 277673"/>
                <a:gd name="connsiteX16" fmla="*/ 37895 w 189391"/>
                <a:gd name="connsiteY16" fmla="*/ 252438 h 277673"/>
                <a:gd name="connsiteX17" fmla="*/ 37895 w 189391"/>
                <a:gd name="connsiteY17" fmla="*/ 277674 h 277673"/>
                <a:gd name="connsiteX18" fmla="*/ 63130 w 189391"/>
                <a:gd name="connsiteY18" fmla="*/ 277674 h 277673"/>
                <a:gd name="connsiteX19" fmla="*/ 63130 w 189391"/>
                <a:gd name="connsiteY19" fmla="*/ 252438 h 277673"/>
                <a:gd name="connsiteX20" fmla="*/ 101025 w 189391"/>
                <a:gd name="connsiteY20" fmla="*/ 252438 h 277673"/>
                <a:gd name="connsiteX21" fmla="*/ 101025 w 189391"/>
                <a:gd name="connsiteY21" fmla="*/ 277674 h 277673"/>
                <a:gd name="connsiteX22" fmla="*/ 126261 w 189391"/>
                <a:gd name="connsiteY22" fmla="*/ 277674 h 277673"/>
                <a:gd name="connsiteX23" fmla="*/ 126261 w 189391"/>
                <a:gd name="connsiteY23" fmla="*/ 252438 h 277673"/>
                <a:gd name="connsiteX24" fmla="*/ 189391 w 189391"/>
                <a:gd name="connsiteY24" fmla="*/ 189727 h 277673"/>
                <a:gd name="connsiteX25" fmla="*/ 163737 w 189391"/>
                <a:gd name="connsiteY25" fmla="*/ 138921 h 277673"/>
                <a:gd name="connsiteX26" fmla="*/ 50471 w 189391"/>
                <a:gd name="connsiteY26" fmla="*/ 50554 h 277673"/>
                <a:gd name="connsiteX27" fmla="*/ 126261 w 189391"/>
                <a:gd name="connsiteY27" fmla="*/ 50554 h 277673"/>
                <a:gd name="connsiteX28" fmla="*/ 164156 w 189391"/>
                <a:gd name="connsiteY28" fmla="*/ 88450 h 277673"/>
                <a:gd name="connsiteX29" fmla="*/ 126261 w 189391"/>
                <a:gd name="connsiteY29" fmla="*/ 126345 h 277673"/>
                <a:gd name="connsiteX30" fmla="*/ 50471 w 189391"/>
                <a:gd name="connsiteY30" fmla="*/ 126345 h 277673"/>
                <a:gd name="connsiteX31" fmla="*/ 50471 w 189391"/>
                <a:gd name="connsiteY31" fmla="*/ 50554 h 277673"/>
                <a:gd name="connsiteX32" fmla="*/ 126177 w 189391"/>
                <a:gd name="connsiteY32" fmla="*/ 227370 h 277673"/>
                <a:gd name="connsiteX33" fmla="*/ 50387 w 189391"/>
                <a:gd name="connsiteY33" fmla="*/ 227370 h 277673"/>
                <a:gd name="connsiteX34" fmla="*/ 50387 w 189391"/>
                <a:gd name="connsiteY34" fmla="*/ 151580 h 277673"/>
                <a:gd name="connsiteX35" fmla="*/ 126177 w 189391"/>
                <a:gd name="connsiteY35" fmla="*/ 151580 h 277673"/>
                <a:gd name="connsiteX36" fmla="*/ 164072 w 189391"/>
                <a:gd name="connsiteY36" fmla="*/ 189475 h 277673"/>
                <a:gd name="connsiteX37" fmla="*/ 126177 w 189391"/>
                <a:gd name="connsiteY37" fmla="*/ 227370 h 27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9391" h="277673">
                  <a:moveTo>
                    <a:pt x="163737" y="138921"/>
                  </a:moveTo>
                  <a:cubicBezTo>
                    <a:pt x="191739" y="118296"/>
                    <a:pt x="197691" y="78892"/>
                    <a:pt x="177151" y="50890"/>
                  </a:cubicBezTo>
                  <a:cubicBezTo>
                    <a:pt x="165246" y="34709"/>
                    <a:pt x="146382" y="25236"/>
                    <a:pt x="126261" y="25236"/>
                  </a:cubicBezTo>
                  <a:lnTo>
                    <a:pt x="126261" y="0"/>
                  </a:lnTo>
                  <a:lnTo>
                    <a:pt x="101025" y="0"/>
                  </a:lnTo>
                  <a:lnTo>
                    <a:pt x="101025" y="25236"/>
                  </a:lnTo>
                  <a:lnTo>
                    <a:pt x="63130" y="25236"/>
                  </a:lnTo>
                  <a:lnTo>
                    <a:pt x="63130" y="0"/>
                  </a:lnTo>
                  <a:lnTo>
                    <a:pt x="37895" y="0"/>
                  </a:lnTo>
                  <a:lnTo>
                    <a:pt x="37895" y="25236"/>
                  </a:lnTo>
                  <a:lnTo>
                    <a:pt x="0" y="25236"/>
                  </a:lnTo>
                  <a:lnTo>
                    <a:pt x="0" y="50471"/>
                  </a:lnTo>
                  <a:lnTo>
                    <a:pt x="25236" y="50471"/>
                  </a:lnTo>
                  <a:lnTo>
                    <a:pt x="25236" y="227202"/>
                  </a:lnTo>
                  <a:lnTo>
                    <a:pt x="0" y="227202"/>
                  </a:lnTo>
                  <a:lnTo>
                    <a:pt x="0" y="252438"/>
                  </a:lnTo>
                  <a:lnTo>
                    <a:pt x="37895" y="252438"/>
                  </a:lnTo>
                  <a:lnTo>
                    <a:pt x="37895" y="277674"/>
                  </a:lnTo>
                  <a:lnTo>
                    <a:pt x="63130" y="277674"/>
                  </a:lnTo>
                  <a:lnTo>
                    <a:pt x="63130" y="252438"/>
                  </a:lnTo>
                  <a:lnTo>
                    <a:pt x="101025" y="252438"/>
                  </a:lnTo>
                  <a:lnTo>
                    <a:pt x="101025" y="277674"/>
                  </a:lnTo>
                  <a:lnTo>
                    <a:pt x="126261" y="277674"/>
                  </a:lnTo>
                  <a:lnTo>
                    <a:pt x="126261" y="252438"/>
                  </a:lnTo>
                  <a:cubicBezTo>
                    <a:pt x="161054" y="252522"/>
                    <a:pt x="189307" y="224436"/>
                    <a:pt x="189391" y="189727"/>
                  </a:cubicBezTo>
                  <a:cubicBezTo>
                    <a:pt x="189391" y="169773"/>
                    <a:pt x="179917" y="150826"/>
                    <a:pt x="163737" y="138921"/>
                  </a:cubicBezTo>
                  <a:close/>
                  <a:moveTo>
                    <a:pt x="50471" y="50554"/>
                  </a:moveTo>
                  <a:lnTo>
                    <a:pt x="126261" y="50554"/>
                  </a:lnTo>
                  <a:cubicBezTo>
                    <a:pt x="147221" y="50554"/>
                    <a:pt x="164156" y="67490"/>
                    <a:pt x="164156" y="88450"/>
                  </a:cubicBezTo>
                  <a:cubicBezTo>
                    <a:pt x="164156" y="109409"/>
                    <a:pt x="147221" y="126345"/>
                    <a:pt x="126261" y="126345"/>
                  </a:cubicBezTo>
                  <a:lnTo>
                    <a:pt x="50471" y="126345"/>
                  </a:lnTo>
                  <a:lnTo>
                    <a:pt x="50471" y="50554"/>
                  </a:lnTo>
                  <a:close/>
                  <a:moveTo>
                    <a:pt x="126177" y="227370"/>
                  </a:moveTo>
                  <a:lnTo>
                    <a:pt x="50387" y="227370"/>
                  </a:lnTo>
                  <a:lnTo>
                    <a:pt x="50387" y="151580"/>
                  </a:lnTo>
                  <a:lnTo>
                    <a:pt x="126177" y="151580"/>
                  </a:lnTo>
                  <a:cubicBezTo>
                    <a:pt x="147137" y="151580"/>
                    <a:pt x="164072" y="168515"/>
                    <a:pt x="164072" y="189475"/>
                  </a:cubicBezTo>
                  <a:cubicBezTo>
                    <a:pt x="164072" y="210351"/>
                    <a:pt x="147137" y="227370"/>
                    <a:pt x="126177" y="227370"/>
                  </a:cubicBezTo>
                  <a:close/>
                </a:path>
              </a:pathLst>
            </a:custGeom>
            <a:grpFill/>
            <a:ln w="8381"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ED29849-DBDA-4786-8696-082F9A6B84A9}"/>
                </a:ext>
              </a:extLst>
            </p:cNvPr>
            <p:cNvSpPr/>
            <p:nvPr/>
          </p:nvSpPr>
          <p:spPr>
            <a:xfrm>
              <a:off x="6935894" y="6483409"/>
              <a:ext cx="75789" cy="75789"/>
            </a:xfrm>
            <a:custGeom>
              <a:avLst/>
              <a:gdLst>
                <a:gd name="connsiteX0" fmla="*/ 37895 w 75789"/>
                <a:gd name="connsiteY0" fmla="*/ 75790 h 75789"/>
                <a:gd name="connsiteX1" fmla="*/ 75790 w 75789"/>
                <a:gd name="connsiteY1" fmla="*/ 37895 h 75789"/>
                <a:gd name="connsiteX2" fmla="*/ 37895 w 75789"/>
                <a:gd name="connsiteY2" fmla="*/ 0 h 75789"/>
                <a:gd name="connsiteX3" fmla="*/ 0 w 75789"/>
                <a:gd name="connsiteY3" fmla="*/ 37895 h 75789"/>
                <a:gd name="connsiteX4" fmla="*/ 37895 w 75789"/>
                <a:gd name="connsiteY4" fmla="*/ 75790 h 75789"/>
                <a:gd name="connsiteX5" fmla="*/ 37895 w 75789"/>
                <a:gd name="connsiteY5" fmla="*/ 25236 h 75789"/>
                <a:gd name="connsiteX6" fmla="*/ 50555 w 75789"/>
                <a:gd name="connsiteY6" fmla="*/ 37895 h 75789"/>
                <a:gd name="connsiteX7" fmla="*/ 37895 w 75789"/>
                <a:gd name="connsiteY7" fmla="*/ 50554 h 75789"/>
                <a:gd name="connsiteX8" fmla="*/ 25236 w 75789"/>
                <a:gd name="connsiteY8" fmla="*/ 37895 h 75789"/>
                <a:gd name="connsiteX9" fmla="*/ 37895 w 75789"/>
                <a:gd name="connsiteY9" fmla="*/ 25236 h 7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789" h="75789">
                  <a:moveTo>
                    <a:pt x="37895" y="75790"/>
                  </a:moveTo>
                  <a:cubicBezTo>
                    <a:pt x="58855" y="75790"/>
                    <a:pt x="75790" y="58855"/>
                    <a:pt x="75790" y="37895"/>
                  </a:cubicBezTo>
                  <a:cubicBezTo>
                    <a:pt x="75790" y="17019"/>
                    <a:pt x="58855" y="0"/>
                    <a:pt x="37895" y="0"/>
                  </a:cubicBezTo>
                  <a:cubicBezTo>
                    <a:pt x="17019" y="0"/>
                    <a:pt x="0" y="16936"/>
                    <a:pt x="0" y="37895"/>
                  </a:cubicBezTo>
                  <a:cubicBezTo>
                    <a:pt x="0" y="58771"/>
                    <a:pt x="16936" y="75790"/>
                    <a:pt x="37895" y="75790"/>
                  </a:cubicBezTo>
                  <a:close/>
                  <a:moveTo>
                    <a:pt x="37895" y="25236"/>
                  </a:moveTo>
                  <a:cubicBezTo>
                    <a:pt x="44854" y="25236"/>
                    <a:pt x="50555" y="30853"/>
                    <a:pt x="50555" y="37895"/>
                  </a:cubicBezTo>
                  <a:cubicBezTo>
                    <a:pt x="50555" y="44937"/>
                    <a:pt x="44937" y="50554"/>
                    <a:pt x="37895" y="50554"/>
                  </a:cubicBezTo>
                  <a:cubicBezTo>
                    <a:pt x="30853" y="50554"/>
                    <a:pt x="25236" y="44937"/>
                    <a:pt x="25236" y="37895"/>
                  </a:cubicBezTo>
                  <a:cubicBezTo>
                    <a:pt x="25236" y="30853"/>
                    <a:pt x="30936" y="25236"/>
                    <a:pt x="37895" y="25236"/>
                  </a:cubicBezTo>
                  <a:close/>
                </a:path>
              </a:pathLst>
            </a:custGeom>
            <a:grpFill/>
            <a:ln w="8381"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D01AD55-6096-4299-B128-216EC4E7F223}"/>
                </a:ext>
              </a:extLst>
            </p:cNvPr>
            <p:cNvSpPr/>
            <p:nvPr/>
          </p:nvSpPr>
          <p:spPr>
            <a:xfrm>
              <a:off x="6342485" y="6331912"/>
              <a:ext cx="75790" cy="404018"/>
            </a:xfrm>
            <a:custGeom>
              <a:avLst/>
              <a:gdLst>
                <a:gd name="connsiteX0" fmla="*/ 0 w 75790"/>
                <a:gd name="connsiteY0" fmla="*/ 37895 h 404018"/>
                <a:gd name="connsiteX1" fmla="*/ 0 w 75790"/>
                <a:gd name="connsiteY1" fmla="*/ 366123 h 404018"/>
                <a:gd name="connsiteX2" fmla="*/ 37895 w 75790"/>
                <a:gd name="connsiteY2" fmla="*/ 404018 h 404018"/>
                <a:gd name="connsiteX3" fmla="*/ 75790 w 75790"/>
                <a:gd name="connsiteY3" fmla="*/ 404018 h 404018"/>
                <a:gd name="connsiteX4" fmla="*/ 75790 w 75790"/>
                <a:gd name="connsiteY4" fmla="*/ 378783 h 404018"/>
                <a:gd name="connsiteX5" fmla="*/ 37895 w 75790"/>
                <a:gd name="connsiteY5" fmla="*/ 378783 h 404018"/>
                <a:gd name="connsiteX6" fmla="*/ 25236 w 75790"/>
                <a:gd name="connsiteY6" fmla="*/ 366123 h 404018"/>
                <a:gd name="connsiteX7" fmla="*/ 25236 w 75790"/>
                <a:gd name="connsiteY7" fmla="*/ 37895 h 404018"/>
                <a:gd name="connsiteX8" fmla="*/ 37895 w 75790"/>
                <a:gd name="connsiteY8" fmla="*/ 25236 h 404018"/>
                <a:gd name="connsiteX9" fmla="*/ 75790 w 75790"/>
                <a:gd name="connsiteY9" fmla="*/ 25236 h 404018"/>
                <a:gd name="connsiteX10" fmla="*/ 75790 w 75790"/>
                <a:gd name="connsiteY10" fmla="*/ 0 h 404018"/>
                <a:gd name="connsiteX11" fmla="*/ 37895 w 75790"/>
                <a:gd name="connsiteY11" fmla="*/ 0 h 404018"/>
                <a:gd name="connsiteX12" fmla="*/ 0 w 75790"/>
                <a:gd name="connsiteY12" fmla="*/ 37895 h 40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90" h="404018">
                  <a:moveTo>
                    <a:pt x="0" y="37895"/>
                  </a:moveTo>
                  <a:lnTo>
                    <a:pt x="0" y="366123"/>
                  </a:lnTo>
                  <a:cubicBezTo>
                    <a:pt x="0" y="386999"/>
                    <a:pt x="16936" y="404018"/>
                    <a:pt x="37895" y="404018"/>
                  </a:cubicBezTo>
                  <a:lnTo>
                    <a:pt x="75790" y="404018"/>
                  </a:lnTo>
                  <a:lnTo>
                    <a:pt x="75790" y="378783"/>
                  </a:lnTo>
                  <a:lnTo>
                    <a:pt x="37895" y="378783"/>
                  </a:lnTo>
                  <a:cubicBezTo>
                    <a:pt x="30936" y="378783"/>
                    <a:pt x="25236" y="373166"/>
                    <a:pt x="25236" y="366123"/>
                  </a:cubicBezTo>
                  <a:lnTo>
                    <a:pt x="25236" y="37895"/>
                  </a:lnTo>
                  <a:cubicBezTo>
                    <a:pt x="25236" y="30936"/>
                    <a:pt x="30853" y="25236"/>
                    <a:pt x="37895" y="25236"/>
                  </a:cubicBezTo>
                  <a:lnTo>
                    <a:pt x="75790" y="25236"/>
                  </a:lnTo>
                  <a:lnTo>
                    <a:pt x="75790" y="0"/>
                  </a:lnTo>
                  <a:lnTo>
                    <a:pt x="37895" y="0"/>
                  </a:lnTo>
                  <a:cubicBezTo>
                    <a:pt x="17019" y="0"/>
                    <a:pt x="0" y="16936"/>
                    <a:pt x="0" y="37895"/>
                  </a:cubicBezTo>
                  <a:close/>
                </a:path>
              </a:pathLst>
            </a:custGeom>
            <a:grpFill/>
            <a:ln w="8381" cap="flat">
              <a:noFill/>
              <a:prstDash val="solid"/>
              <a:miter/>
            </a:ln>
          </p:spPr>
          <p:txBody>
            <a:bodyPr rtlCol="0" anchor="ctr"/>
            <a:lstStyle/>
            <a:p>
              <a:endParaRPr lang="en-US"/>
            </a:p>
          </p:txBody>
        </p:sp>
      </p:grpSp>
      <p:grpSp>
        <p:nvGrpSpPr>
          <p:cNvPr id="89" name="Graphic 2">
            <a:extLst>
              <a:ext uri="{FF2B5EF4-FFF2-40B4-BE49-F238E27FC236}">
                <a16:creationId xmlns:a16="http://schemas.microsoft.com/office/drawing/2014/main" id="{4640D27F-A650-488F-A800-0C0B98B3EBDC}"/>
              </a:ext>
            </a:extLst>
          </p:cNvPr>
          <p:cNvGrpSpPr>
            <a:grpSpLocks noChangeAspect="1"/>
          </p:cNvGrpSpPr>
          <p:nvPr/>
        </p:nvGrpSpPr>
        <p:grpSpPr>
          <a:xfrm>
            <a:off x="7565030" y="4062506"/>
            <a:ext cx="333212" cy="333188"/>
            <a:chOff x="7528885" y="5916492"/>
            <a:chExt cx="857166" cy="857104"/>
          </a:xfrm>
          <a:solidFill>
            <a:schemeClr val="bg2"/>
          </a:solidFill>
        </p:grpSpPr>
        <p:sp>
          <p:nvSpPr>
            <p:cNvPr id="90" name="Freeform: Shape 89">
              <a:extLst>
                <a:ext uri="{FF2B5EF4-FFF2-40B4-BE49-F238E27FC236}">
                  <a16:creationId xmlns:a16="http://schemas.microsoft.com/office/drawing/2014/main" id="{BDFD6AE6-16BE-4AD4-939B-A5C7933F600B}"/>
                </a:ext>
              </a:extLst>
            </p:cNvPr>
            <p:cNvSpPr/>
            <p:nvPr/>
          </p:nvSpPr>
          <p:spPr>
            <a:xfrm>
              <a:off x="7942964" y="6416589"/>
              <a:ext cx="28589" cy="28589"/>
            </a:xfrm>
            <a:custGeom>
              <a:avLst/>
              <a:gdLst>
                <a:gd name="connsiteX0" fmla="*/ 0 w 28589"/>
                <a:gd name="connsiteY0" fmla="*/ 0 h 28589"/>
                <a:gd name="connsiteX1" fmla="*/ 28589 w 28589"/>
                <a:gd name="connsiteY1" fmla="*/ 0 h 28589"/>
                <a:gd name="connsiteX2" fmla="*/ 28589 w 28589"/>
                <a:gd name="connsiteY2" fmla="*/ 28589 h 28589"/>
                <a:gd name="connsiteX3" fmla="*/ 0 w 28589"/>
                <a:gd name="connsiteY3" fmla="*/ 28589 h 28589"/>
                <a:gd name="connsiteX4" fmla="*/ 0 w 28589"/>
                <a:gd name="connsiteY4" fmla="*/ 0 h 28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9" h="28589">
                  <a:moveTo>
                    <a:pt x="0" y="0"/>
                  </a:moveTo>
                  <a:lnTo>
                    <a:pt x="28589" y="0"/>
                  </a:lnTo>
                  <a:lnTo>
                    <a:pt x="28589" y="28589"/>
                  </a:lnTo>
                  <a:lnTo>
                    <a:pt x="0" y="28589"/>
                  </a:lnTo>
                  <a:lnTo>
                    <a:pt x="0" y="0"/>
                  </a:lnTo>
                  <a:close/>
                </a:path>
              </a:pathLst>
            </a:custGeom>
            <a:grpFill/>
            <a:ln w="8381"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9C391-4C45-4C79-8C5A-A5205F536E5C}"/>
                </a:ext>
              </a:extLst>
            </p:cNvPr>
            <p:cNvSpPr/>
            <p:nvPr/>
          </p:nvSpPr>
          <p:spPr>
            <a:xfrm>
              <a:off x="7942964" y="6373747"/>
              <a:ext cx="28589" cy="28589"/>
            </a:xfrm>
            <a:custGeom>
              <a:avLst/>
              <a:gdLst>
                <a:gd name="connsiteX0" fmla="*/ 0 w 28589"/>
                <a:gd name="connsiteY0" fmla="*/ 0 h 28589"/>
                <a:gd name="connsiteX1" fmla="*/ 28589 w 28589"/>
                <a:gd name="connsiteY1" fmla="*/ 0 h 28589"/>
                <a:gd name="connsiteX2" fmla="*/ 28589 w 28589"/>
                <a:gd name="connsiteY2" fmla="*/ 28589 h 28589"/>
                <a:gd name="connsiteX3" fmla="*/ 0 w 28589"/>
                <a:gd name="connsiteY3" fmla="*/ 28589 h 28589"/>
                <a:gd name="connsiteX4" fmla="*/ 0 w 28589"/>
                <a:gd name="connsiteY4" fmla="*/ 0 h 28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9" h="28589">
                  <a:moveTo>
                    <a:pt x="0" y="0"/>
                  </a:moveTo>
                  <a:lnTo>
                    <a:pt x="28589" y="0"/>
                  </a:lnTo>
                  <a:lnTo>
                    <a:pt x="28589" y="28589"/>
                  </a:lnTo>
                  <a:lnTo>
                    <a:pt x="0" y="28589"/>
                  </a:lnTo>
                  <a:lnTo>
                    <a:pt x="0" y="0"/>
                  </a:lnTo>
                  <a:close/>
                </a:path>
              </a:pathLst>
            </a:custGeom>
            <a:grpFill/>
            <a:ln w="8381"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9581B35-72A5-437D-B442-DE2E2EAD693C}"/>
                </a:ext>
              </a:extLst>
            </p:cNvPr>
            <p:cNvSpPr/>
            <p:nvPr/>
          </p:nvSpPr>
          <p:spPr>
            <a:xfrm>
              <a:off x="7814356" y="6445178"/>
              <a:ext cx="28588" cy="42841"/>
            </a:xfrm>
            <a:custGeom>
              <a:avLst/>
              <a:gdLst>
                <a:gd name="connsiteX0" fmla="*/ 0 w 28588"/>
                <a:gd name="connsiteY0" fmla="*/ 0 h 42841"/>
                <a:gd name="connsiteX1" fmla="*/ 28589 w 28588"/>
                <a:gd name="connsiteY1" fmla="*/ 0 h 42841"/>
                <a:gd name="connsiteX2" fmla="*/ 28589 w 28588"/>
                <a:gd name="connsiteY2" fmla="*/ 42841 h 42841"/>
                <a:gd name="connsiteX3" fmla="*/ 0 w 28588"/>
                <a:gd name="connsiteY3" fmla="*/ 42841 h 42841"/>
                <a:gd name="connsiteX4" fmla="*/ 0 w 28588"/>
                <a:gd name="connsiteY4" fmla="*/ 0 h 4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8" h="42841">
                  <a:moveTo>
                    <a:pt x="0" y="0"/>
                  </a:moveTo>
                  <a:lnTo>
                    <a:pt x="28589" y="0"/>
                  </a:lnTo>
                  <a:lnTo>
                    <a:pt x="28589" y="42841"/>
                  </a:lnTo>
                  <a:lnTo>
                    <a:pt x="0" y="42841"/>
                  </a:lnTo>
                  <a:lnTo>
                    <a:pt x="0" y="0"/>
                  </a:lnTo>
                  <a:close/>
                </a:path>
              </a:pathLst>
            </a:custGeom>
            <a:grpFill/>
            <a:ln w="8381"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751FFE-A49F-410B-90FA-3C2D9CD0FBCB}"/>
                </a:ext>
              </a:extLst>
            </p:cNvPr>
            <p:cNvSpPr/>
            <p:nvPr/>
          </p:nvSpPr>
          <p:spPr>
            <a:xfrm>
              <a:off x="7814356" y="6388000"/>
              <a:ext cx="28588" cy="28588"/>
            </a:xfrm>
            <a:custGeom>
              <a:avLst/>
              <a:gdLst>
                <a:gd name="connsiteX0" fmla="*/ 0 w 28588"/>
                <a:gd name="connsiteY0" fmla="*/ 0 h 28588"/>
                <a:gd name="connsiteX1" fmla="*/ 28589 w 28588"/>
                <a:gd name="connsiteY1" fmla="*/ 0 h 28588"/>
                <a:gd name="connsiteX2" fmla="*/ 28589 w 28588"/>
                <a:gd name="connsiteY2" fmla="*/ 28589 h 28588"/>
                <a:gd name="connsiteX3" fmla="*/ 0 w 28588"/>
                <a:gd name="connsiteY3" fmla="*/ 28589 h 28588"/>
                <a:gd name="connsiteX4" fmla="*/ 0 w 28588"/>
                <a:gd name="connsiteY4" fmla="*/ 0 h 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8" h="28588">
                  <a:moveTo>
                    <a:pt x="0" y="0"/>
                  </a:moveTo>
                  <a:lnTo>
                    <a:pt x="28589" y="0"/>
                  </a:lnTo>
                  <a:lnTo>
                    <a:pt x="28589" y="28589"/>
                  </a:lnTo>
                  <a:lnTo>
                    <a:pt x="0" y="28589"/>
                  </a:lnTo>
                  <a:lnTo>
                    <a:pt x="0" y="0"/>
                  </a:lnTo>
                  <a:close/>
                </a:path>
              </a:pathLst>
            </a:custGeom>
            <a:grpFill/>
            <a:ln w="8381"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5E21CBB-750C-49CF-A406-DE1E91DC6D45}"/>
                </a:ext>
              </a:extLst>
            </p:cNvPr>
            <p:cNvSpPr/>
            <p:nvPr/>
          </p:nvSpPr>
          <p:spPr>
            <a:xfrm>
              <a:off x="8071489" y="6445178"/>
              <a:ext cx="28588" cy="42841"/>
            </a:xfrm>
            <a:custGeom>
              <a:avLst/>
              <a:gdLst>
                <a:gd name="connsiteX0" fmla="*/ 0 w 28588"/>
                <a:gd name="connsiteY0" fmla="*/ 0 h 42841"/>
                <a:gd name="connsiteX1" fmla="*/ 28589 w 28588"/>
                <a:gd name="connsiteY1" fmla="*/ 0 h 42841"/>
                <a:gd name="connsiteX2" fmla="*/ 28589 w 28588"/>
                <a:gd name="connsiteY2" fmla="*/ 42841 h 42841"/>
                <a:gd name="connsiteX3" fmla="*/ 0 w 28588"/>
                <a:gd name="connsiteY3" fmla="*/ 42841 h 42841"/>
                <a:gd name="connsiteX4" fmla="*/ 0 w 28588"/>
                <a:gd name="connsiteY4" fmla="*/ 0 h 4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8" h="42841">
                  <a:moveTo>
                    <a:pt x="0" y="0"/>
                  </a:moveTo>
                  <a:lnTo>
                    <a:pt x="28589" y="0"/>
                  </a:lnTo>
                  <a:lnTo>
                    <a:pt x="28589" y="42841"/>
                  </a:lnTo>
                  <a:lnTo>
                    <a:pt x="0" y="42841"/>
                  </a:lnTo>
                  <a:lnTo>
                    <a:pt x="0" y="0"/>
                  </a:lnTo>
                  <a:close/>
                </a:path>
              </a:pathLst>
            </a:custGeom>
            <a:grpFill/>
            <a:ln w="8381"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548862-1015-448F-B9DA-8F874B26AB0B}"/>
                </a:ext>
              </a:extLst>
            </p:cNvPr>
            <p:cNvSpPr/>
            <p:nvPr/>
          </p:nvSpPr>
          <p:spPr>
            <a:xfrm>
              <a:off x="8071489" y="6388000"/>
              <a:ext cx="28588" cy="28588"/>
            </a:xfrm>
            <a:custGeom>
              <a:avLst/>
              <a:gdLst>
                <a:gd name="connsiteX0" fmla="*/ 0 w 28588"/>
                <a:gd name="connsiteY0" fmla="*/ 0 h 28588"/>
                <a:gd name="connsiteX1" fmla="*/ 28589 w 28588"/>
                <a:gd name="connsiteY1" fmla="*/ 0 h 28588"/>
                <a:gd name="connsiteX2" fmla="*/ 28589 w 28588"/>
                <a:gd name="connsiteY2" fmla="*/ 28589 h 28588"/>
                <a:gd name="connsiteX3" fmla="*/ 0 w 28588"/>
                <a:gd name="connsiteY3" fmla="*/ 28589 h 28588"/>
                <a:gd name="connsiteX4" fmla="*/ 0 w 28588"/>
                <a:gd name="connsiteY4" fmla="*/ 0 h 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8" h="28588">
                  <a:moveTo>
                    <a:pt x="0" y="0"/>
                  </a:moveTo>
                  <a:lnTo>
                    <a:pt x="28589" y="0"/>
                  </a:lnTo>
                  <a:lnTo>
                    <a:pt x="28589" y="28589"/>
                  </a:lnTo>
                  <a:lnTo>
                    <a:pt x="0" y="28589"/>
                  </a:lnTo>
                  <a:lnTo>
                    <a:pt x="0" y="0"/>
                  </a:lnTo>
                  <a:close/>
                </a:path>
              </a:pathLst>
            </a:custGeom>
            <a:grpFill/>
            <a:ln w="8381"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D4006B-81A1-44E2-9B54-B9190ED6199C}"/>
                </a:ext>
              </a:extLst>
            </p:cNvPr>
            <p:cNvSpPr/>
            <p:nvPr/>
          </p:nvSpPr>
          <p:spPr>
            <a:xfrm>
              <a:off x="7528885" y="5916492"/>
              <a:ext cx="857166" cy="857104"/>
            </a:xfrm>
            <a:custGeom>
              <a:avLst/>
              <a:gdLst>
                <a:gd name="connsiteX0" fmla="*/ 842662 w 857166"/>
                <a:gd name="connsiteY0" fmla="*/ 757315 h 857104"/>
                <a:gd name="connsiteX1" fmla="*/ 574630 w 857166"/>
                <a:gd name="connsiteY1" fmla="*/ 757315 h 857104"/>
                <a:gd name="connsiteX2" fmla="*/ 585529 w 857166"/>
                <a:gd name="connsiteY2" fmla="*/ 700137 h 857104"/>
                <a:gd name="connsiteX3" fmla="*/ 579409 w 857166"/>
                <a:gd name="connsiteY3" fmla="*/ 657295 h 857104"/>
                <a:gd name="connsiteX4" fmla="*/ 714138 w 857166"/>
                <a:gd name="connsiteY4" fmla="*/ 657295 h 857104"/>
                <a:gd name="connsiteX5" fmla="*/ 725707 w 857166"/>
                <a:gd name="connsiteY5" fmla="*/ 651258 h 857104"/>
                <a:gd name="connsiteX6" fmla="*/ 727720 w 857166"/>
                <a:gd name="connsiteY6" fmla="*/ 638431 h 857104"/>
                <a:gd name="connsiteX7" fmla="*/ 662577 w 857166"/>
                <a:gd name="connsiteY7" fmla="*/ 443003 h 857104"/>
                <a:gd name="connsiteX8" fmla="*/ 742727 w 857166"/>
                <a:gd name="connsiteY8" fmla="*/ 443003 h 857104"/>
                <a:gd name="connsiteX9" fmla="*/ 742727 w 857166"/>
                <a:gd name="connsiteY9" fmla="*/ 200123 h 857104"/>
                <a:gd name="connsiteX10" fmla="*/ 728474 w 857166"/>
                <a:gd name="connsiteY10" fmla="*/ 185870 h 857104"/>
                <a:gd name="connsiteX11" fmla="*/ 571277 w 857166"/>
                <a:gd name="connsiteY11" fmla="*/ 185870 h 857104"/>
                <a:gd name="connsiteX12" fmla="*/ 571277 w 857166"/>
                <a:gd name="connsiteY12" fmla="*/ 14253 h 857104"/>
                <a:gd name="connsiteX13" fmla="*/ 557024 w 857166"/>
                <a:gd name="connsiteY13" fmla="*/ 0 h 857104"/>
                <a:gd name="connsiteX14" fmla="*/ 299807 w 857166"/>
                <a:gd name="connsiteY14" fmla="*/ 0 h 857104"/>
                <a:gd name="connsiteX15" fmla="*/ 285554 w 857166"/>
                <a:gd name="connsiteY15" fmla="*/ 14253 h 857104"/>
                <a:gd name="connsiteX16" fmla="*/ 285554 w 857166"/>
                <a:gd name="connsiteY16" fmla="*/ 185702 h 857104"/>
                <a:gd name="connsiteX17" fmla="*/ 128357 w 857166"/>
                <a:gd name="connsiteY17" fmla="*/ 185702 h 857104"/>
                <a:gd name="connsiteX18" fmla="*/ 114105 w 857166"/>
                <a:gd name="connsiteY18" fmla="*/ 199955 h 857104"/>
                <a:gd name="connsiteX19" fmla="*/ 114105 w 857166"/>
                <a:gd name="connsiteY19" fmla="*/ 442836 h 857104"/>
                <a:gd name="connsiteX20" fmla="*/ 182433 w 857166"/>
                <a:gd name="connsiteY20" fmla="*/ 442836 h 857104"/>
                <a:gd name="connsiteX21" fmla="*/ 143029 w 857166"/>
                <a:gd name="connsiteY21" fmla="*/ 640024 h 857104"/>
                <a:gd name="connsiteX22" fmla="*/ 146047 w 857166"/>
                <a:gd name="connsiteY22" fmla="*/ 651845 h 857104"/>
                <a:gd name="connsiteX23" fmla="*/ 157030 w 857166"/>
                <a:gd name="connsiteY23" fmla="*/ 657127 h 857104"/>
                <a:gd name="connsiteX24" fmla="*/ 277506 w 857166"/>
                <a:gd name="connsiteY24" fmla="*/ 657127 h 857104"/>
                <a:gd name="connsiteX25" fmla="*/ 271386 w 857166"/>
                <a:gd name="connsiteY25" fmla="*/ 699969 h 857104"/>
                <a:gd name="connsiteX26" fmla="*/ 282285 w 857166"/>
                <a:gd name="connsiteY26" fmla="*/ 757147 h 857104"/>
                <a:gd name="connsiteX27" fmla="*/ 14253 w 857166"/>
                <a:gd name="connsiteY27" fmla="*/ 757147 h 857104"/>
                <a:gd name="connsiteX28" fmla="*/ 0 w 857166"/>
                <a:gd name="connsiteY28" fmla="*/ 771399 h 857104"/>
                <a:gd name="connsiteX29" fmla="*/ 0 w 857166"/>
                <a:gd name="connsiteY29" fmla="*/ 842830 h 857104"/>
                <a:gd name="connsiteX30" fmla="*/ 14253 w 857166"/>
                <a:gd name="connsiteY30" fmla="*/ 857082 h 857104"/>
                <a:gd name="connsiteX31" fmla="*/ 300059 w 857166"/>
                <a:gd name="connsiteY31" fmla="*/ 857082 h 857104"/>
                <a:gd name="connsiteX32" fmla="*/ 314311 w 857166"/>
                <a:gd name="connsiteY32" fmla="*/ 842830 h 857104"/>
                <a:gd name="connsiteX33" fmla="*/ 314311 w 857166"/>
                <a:gd name="connsiteY33" fmla="*/ 807534 h 857104"/>
                <a:gd name="connsiteX34" fmla="*/ 535561 w 857166"/>
                <a:gd name="connsiteY34" fmla="*/ 814828 h 857104"/>
                <a:gd name="connsiteX35" fmla="*/ 542855 w 857166"/>
                <a:gd name="connsiteY35" fmla="*/ 807534 h 857104"/>
                <a:gd name="connsiteX36" fmla="*/ 542855 w 857166"/>
                <a:gd name="connsiteY36" fmla="*/ 842830 h 857104"/>
                <a:gd name="connsiteX37" fmla="*/ 557108 w 857166"/>
                <a:gd name="connsiteY37" fmla="*/ 857082 h 857104"/>
                <a:gd name="connsiteX38" fmla="*/ 842914 w 857166"/>
                <a:gd name="connsiteY38" fmla="*/ 857082 h 857104"/>
                <a:gd name="connsiteX39" fmla="*/ 857167 w 857166"/>
                <a:gd name="connsiteY39" fmla="*/ 842830 h 857104"/>
                <a:gd name="connsiteX40" fmla="*/ 857167 w 857166"/>
                <a:gd name="connsiteY40" fmla="*/ 771399 h 857104"/>
                <a:gd name="connsiteX41" fmla="*/ 842662 w 857166"/>
                <a:gd name="connsiteY41" fmla="*/ 757315 h 857104"/>
                <a:gd name="connsiteX42" fmla="*/ 842662 w 857166"/>
                <a:gd name="connsiteY42" fmla="*/ 757315 h 857104"/>
                <a:gd name="connsiteX43" fmla="*/ 542604 w 857166"/>
                <a:gd name="connsiteY43" fmla="*/ 28589 h 857104"/>
                <a:gd name="connsiteX44" fmla="*/ 542604 w 857166"/>
                <a:gd name="connsiteY44" fmla="*/ 54579 h 857104"/>
                <a:gd name="connsiteX45" fmla="*/ 516614 w 857166"/>
                <a:gd name="connsiteY45" fmla="*/ 28589 h 857104"/>
                <a:gd name="connsiteX46" fmla="*/ 542604 w 857166"/>
                <a:gd name="connsiteY46" fmla="*/ 28589 h 857104"/>
                <a:gd name="connsiteX47" fmla="*/ 314060 w 857166"/>
                <a:gd name="connsiteY47" fmla="*/ 28589 h 857104"/>
                <a:gd name="connsiteX48" fmla="*/ 340050 w 857166"/>
                <a:gd name="connsiteY48" fmla="*/ 28589 h 857104"/>
                <a:gd name="connsiteX49" fmla="*/ 314060 w 857166"/>
                <a:gd name="connsiteY49" fmla="*/ 54579 h 857104"/>
                <a:gd name="connsiteX50" fmla="*/ 314060 w 857166"/>
                <a:gd name="connsiteY50" fmla="*/ 28589 h 857104"/>
                <a:gd name="connsiteX51" fmla="*/ 314060 w 857166"/>
                <a:gd name="connsiteY51" fmla="*/ 84342 h 857104"/>
                <a:gd name="connsiteX52" fmla="*/ 369813 w 857166"/>
                <a:gd name="connsiteY52" fmla="*/ 28589 h 857104"/>
                <a:gd name="connsiteX53" fmla="*/ 486935 w 857166"/>
                <a:gd name="connsiteY53" fmla="*/ 28589 h 857104"/>
                <a:gd name="connsiteX54" fmla="*/ 542688 w 857166"/>
                <a:gd name="connsiteY54" fmla="*/ 84342 h 857104"/>
                <a:gd name="connsiteX55" fmla="*/ 542688 w 857166"/>
                <a:gd name="connsiteY55" fmla="*/ 285806 h 857104"/>
                <a:gd name="connsiteX56" fmla="*/ 498253 w 857166"/>
                <a:gd name="connsiteY56" fmla="*/ 285806 h 857104"/>
                <a:gd name="connsiteX57" fmla="*/ 499930 w 857166"/>
                <a:gd name="connsiteY57" fmla="*/ 144370 h 857104"/>
                <a:gd name="connsiteX58" fmla="*/ 358494 w 857166"/>
                <a:gd name="connsiteY58" fmla="*/ 142693 h 857104"/>
                <a:gd name="connsiteX59" fmla="*/ 356817 w 857166"/>
                <a:gd name="connsiteY59" fmla="*/ 284129 h 857104"/>
                <a:gd name="connsiteX60" fmla="*/ 358494 w 857166"/>
                <a:gd name="connsiteY60" fmla="*/ 285806 h 857104"/>
                <a:gd name="connsiteX61" fmla="*/ 314060 w 857166"/>
                <a:gd name="connsiteY61" fmla="*/ 285806 h 857104"/>
                <a:gd name="connsiteX62" fmla="*/ 314060 w 857166"/>
                <a:gd name="connsiteY62" fmla="*/ 84342 h 857104"/>
                <a:gd name="connsiteX63" fmla="*/ 428332 w 857166"/>
                <a:gd name="connsiteY63" fmla="*/ 285806 h 857104"/>
                <a:gd name="connsiteX64" fmla="*/ 356901 w 857166"/>
                <a:gd name="connsiteY64" fmla="*/ 214375 h 857104"/>
                <a:gd name="connsiteX65" fmla="*/ 428332 w 857166"/>
                <a:gd name="connsiteY65" fmla="*/ 142945 h 857104"/>
                <a:gd name="connsiteX66" fmla="*/ 499763 w 857166"/>
                <a:gd name="connsiteY66" fmla="*/ 214375 h 857104"/>
                <a:gd name="connsiteX67" fmla="*/ 428332 w 857166"/>
                <a:gd name="connsiteY67" fmla="*/ 285806 h 857104"/>
                <a:gd name="connsiteX68" fmla="*/ 142610 w 857166"/>
                <a:gd name="connsiteY68" fmla="*/ 414330 h 857104"/>
                <a:gd name="connsiteX69" fmla="*/ 142610 w 857166"/>
                <a:gd name="connsiteY69" fmla="*/ 214292 h 857104"/>
                <a:gd name="connsiteX70" fmla="*/ 285471 w 857166"/>
                <a:gd name="connsiteY70" fmla="*/ 214292 h 857104"/>
                <a:gd name="connsiteX71" fmla="*/ 285471 w 857166"/>
                <a:gd name="connsiteY71" fmla="*/ 285722 h 857104"/>
                <a:gd name="connsiteX72" fmla="*/ 242629 w 857166"/>
                <a:gd name="connsiteY72" fmla="*/ 285722 h 857104"/>
                <a:gd name="connsiteX73" fmla="*/ 242629 w 857166"/>
                <a:gd name="connsiteY73" fmla="*/ 314311 h 857104"/>
                <a:gd name="connsiteX74" fmla="*/ 614118 w 857166"/>
                <a:gd name="connsiteY74" fmla="*/ 314311 h 857104"/>
                <a:gd name="connsiteX75" fmla="*/ 614118 w 857166"/>
                <a:gd name="connsiteY75" fmla="*/ 285722 h 857104"/>
                <a:gd name="connsiteX76" fmla="*/ 571277 w 857166"/>
                <a:gd name="connsiteY76" fmla="*/ 285722 h 857104"/>
                <a:gd name="connsiteX77" fmla="*/ 571277 w 857166"/>
                <a:gd name="connsiteY77" fmla="*/ 214292 h 857104"/>
                <a:gd name="connsiteX78" fmla="*/ 714138 w 857166"/>
                <a:gd name="connsiteY78" fmla="*/ 214292 h 857104"/>
                <a:gd name="connsiteX79" fmla="*/ 714138 w 857166"/>
                <a:gd name="connsiteY79" fmla="*/ 414330 h 857104"/>
                <a:gd name="connsiteX80" fmla="*/ 142610 w 857166"/>
                <a:gd name="connsiteY80" fmla="*/ 414330 h 857104"/>
                <a:gd name="connsiteX81" fmla="*/ 56843 w 857166"/>
                <a:gd name="connsiteY81" fmla="*/ 828745 h 857104"/>
                <a:gd name="connsiteX82" fmla="*/ 28254 w 857166"/>
                <a:gd name="connsiteY82" fmla="*/ 828745 h 857104"/>
                <a:gd name="connsiteX83" fmla="*/ 28254 w 857166"/>
                <a:gd name="connsiteY83" fmla="*/ 785903 h 857104"/>
                <a:gd name="connsiteX84" fmla="*/ 56843 w 857166"/>
                <a:gd name="connsiteY84" fmla="*/ 785903 h 857104"/>
                <a:gd name="connsiteX85" fmla="*/ 56843 w 857166"/>
                <a:gd name="connsiteY85" fmla="*/ 828745 h 857104"/>
                <a:gd name="connsiteX86" fmla="*/ 114021 w 857166"/>
                <a:gd name="connsiteY86" fmla="*/ 828745 h 857104"/>
                <a:gd name="connsiteX87" fmla="*/ 85432 w 857166"/>
                <a:gd name="connsiteY87" fmla="*/ 828745 h 857104"/>
                <a:gd name="connsiteX88" fmla="*/ 85432 w 857166"/>
                <a:gd name="connsiteY88" fmla="*/ 785903 h 857104"/>
                <a:gd name="connsiteX89" fmla="*/ 114021 w 857166"/>
                <a:gd name="connsiteY89" fmla="*/ 785903 h 857104"/>
                <a:gd name="connsiteX90" fmla="*/ 114021 w 857166"/>
                <a:gd name="connsiteY90" fmla="*/ 828745 h 857104"/>
                <a:gd name="connsiteX91" fmla="*/ 171115 w 857166"/>
                <a:gd name="connsiteY91" fmla="*/ 828745 h 857104"/>
                <a:gd name="connsiteX92" fmla="*/ 142526 w 857166"/>
                <a:gd name="connsiteY92" fmla="*/ 828745 h 857104"/>
                <a:gd name="connsiteX93" fmla="*/ 142526 w 857166"/>
                <a:gd name="connsiteY93" fmla="*/ 785903 h 857104"/>
                <a:gd name="connsiteX94" fmla="*/ 171115 w 857166"/>
                <a:gd name="connsiteY94" fmla="*/ 785903 h 857104"/>
                <a:gd name="connsiteX95" fmla="*/ 171115 w 857166"/>
                <a:gd name="connsiteY95" fmla="*/ 828745 h 857104"/>
                <a:gd name="connsiteX96" fmla="*/ 228293 w 857166"/>
                <a:gd name="connsiteY96" fmla="*/ 828745 h 857104"/>
                <a:gd name="connsiteX97" fmla="*/ 199704 w 857166"/>
                <a:gd name="connsiteY97" fmla="*/ 828745 h 857104"/>
                <a:gd name="connsiteX98" fmla="*/ 199704 w 857166"/>
                <a:gd name="connsiteY98" fmla="*/ 785903 h 857104"/>
                <a:gd name="connsiteX99" fmla="*/ 228293 w 857166"/>
                <a:gd name="connsiteY99" fmla="*/ 785903 h 857104"/>
                <a:gd name="connsiteX100" fmla="*/ 228293 w 857166"/>
                <a:gd name="connsiteY100" fmla="*/ 828745 h 857104"/>
                <a:gd name="connsiteX101" fmla="*/ 285471 w 857166"/>
                <a:gd name="connsiteY101" fmla="*/ 828745 h 857104"/>
                <a:gd name="connsiteX102" fmla="*/ 256882 w 857166"/>
                <a:gd name="connsiteY102" fmla="*/ 828745 h 857104"/>
                <a:gd name="connsiteX103" fmla="*/ 256882 w 857166"/>
                <a:gd name="connsiteY103" fmla="*/ 785903 h 857104"/>
                <a:gd name="connsiteX104" fmla="*/ 285471 w 857166"/>
                <a:gd name="connsiteY104" fmla="*/ 785903 h 857104"/>
                <a:gd name="connsiteX105" fmla="*/ 285471 w 857166"/>
                <a:gd name="connsiteY105" fmla="*/ 828745 h 857104"/>
                <a:gd name="connsiteX106" fmla="*/ 428332 w 857166"/>
                <a:gd name="connsiteY106" fmla="*/ 828745 h 857104"/>
                <a:gd name="connsiteX107" fmla="*/ 299723 w 857166"/>
                <a:gd name="connsiteY107" fmla="*/ 700137 h 857104"/>
                <a:gd name="connsiteX108" fmla="*/ 428332 w 857166"/>
                <a:gd name="connsiteY108" fmla="*/ 571528 h 857104"/>
                <a:gd name="connsiteX109" fmla="*/ 556941 w 857166"/>
                <a:gd name="connsiteY109" fmla="*/ 700137 h 857104"/>
                <a:gd name="connsiteX110" fmla="*/ 428332 w 857166"/>
                <a:gd name="connsiteY110" fmla="*/ 828745 h 857104"/>
                <a:gd name="connsiteX111" fmla="*/ 428332 w 857166"/>
                <a:gd name="connsiteY111" fmla="*/ 542939 h 857104"/>
                <a:gd name="connsiteX112" fmla="*/ 288489 w 857166"/>
                <a:gd name="connsiteY112" fmla="*/ 628706 h 857104"/>
                <a:gd name="connsiteX113" fmla="*/ 174301 w 857166"/>
                <a:gd name="connsiteY113" fmla="*/ 628706 h 857104"/>
                <a:gd name="connsiteX114" fmla="*/ 211441 w 857166"/>
                <a:gd name="connsiteY114" fmla="*/ 442920 h 857104"/>
                <a:gd name="connsiteX115" fmla="*/ 632395 w 857166"/>
                <a:gd name="connsiteY115" fmla="*/ 442920 h 857104"/>
                <a:gd name="connsiteX116" fmla="*/ 694268 w 857166"/>
                <a:gd name="connsiteY116" fmla="*/ 628706 h 857104"/>
                <a:gd name="connsiteX117" fmla="*/ 568259 w 857166"/>
                <a:gd name="connsiteY117" fmla="*/ 628706 h 857104"/>
                <a:gd name="connsiteX118" fmla="*/ 428332 w 857166"/>
                <a:gd name="connsiteY118" fmla="*/ 542939 h 857104"/>
                <a:gd name="connsiteX119" fmla="*/ 599782 w 857166"/>
                <a:gd name="connsiteY119" fmla="*/ 828745 h 857104"/>
                <a:gd name="connsiteX120" fmla="*/ 571193 w 857166"/>
                <a:gd name="connsiteY120" fmla="*/ 828745 h 857104"/>
                <a:gd name="connsiteX121" fmla="*/ 571193 w 857166"/>
                <a:gd name="connsiteY121" fmla="*/ 785903 h 857104"/>
                <a:gd name="connsiteX122" fmla="*/ 599782 w 857166"/>
                <a:gd name="connsiteY122" fmla="*/ 785903 h 857104"/>
                <a:gd name="connsiteX123" fmla="*/ 599782 w 857166"/>
                <a:gd name="connsiteY123" fmla="*/ 828745 h 857104"/>
                <a:gd name="connsiteX124" fmla="*/ 656960 w 857166"/>
                <a:gd name="connsiteY124" fmla="*/ 828745 h 857104"/>
                <a:gd name="connsiteX125" fmla="*/ 628371 w 857166"/>
                <a:gd name="connsiteY125" fmla="*/ 828745 h 857104"/>
                <a:gd name="connsiteX126" fmla="*/ 628371 w 857166"/>
                <a:gd name="connsiteY126" fmla="*/ 785903 h 857104"/>
                <a:gd name="connsiteX127" fmla="*/ 656960 w 857166"/>
                <a:gd name="connsiteY127" fmla="*/ 785903 h 857104"/>
                <a:gd name="connsiteX128" fmla="*/ 656960 w 857166"/>
                <a:gd name="connsiteY128" fmla="*/ 828745 h 857104"/>
                <a:gd name="connsiteX129" fmla="*/ 714138 w 857166"/>
                <a:gd name="connsiteY129" fmla="*/ 828745 h 857104"/>
                <a:gd name="connsiteX130" fmla="*/ 685549 w 857166"/>
                <a:gd name="connsiteY130" fmla="*/ 828745 h 857104"/>
                <a:gd name="connsiteX131" fmla="*/ 685549 w 857166"/>
                <a:gd name="connsiteY131" fmla="*/ 785903 h 857104"/>
                <a:gd name="connsiteX132" fmla="*/ 714138 w 857166"/>
                <a:gd name="connsiteY132" fmla="*/ 785903 h 857104"/>
                <a:gd name="connsiteX133" fmla="*/ 714138 w 857166"/>
                <a:gd name="connsiteY133" fmla="*/ 828745 h 857104"/>
                <a:gd name="connsiteX134" fmla="*/ 771232 w 857166"/>
                <a:gd name="connsiteY134" fmla="*/ 828745 h 857104"/>
                <a:gd name="connsiteX135" fmla="*/ 742643 w 857166"/>
                <a:gd name="connsiteY135" fmla="*/ 828745 h 857104"/>
                <a:gd name="connsiteX136" fmla="*/ 742643 w 857166"/>
                <a:gd name="connsiteY136" fmla="*/ 785903 h 857104"/>
                <a:gd name="connsiteX137" fmla="*/ 771232 w 857166"/>
                <a:gd name="connsiteY137" fmla="*/ 785903 h 857104"/>
                <a:gd name="connsiteX138" fmla="*/ 771232 w 857166"/>
                <a:gd name="connsiteY138" fmla="*/ 828745 h 857104"/>
                <a:gd name="connsiteX139" fmla="*/ 828410 w 857166"/>
                <a:gd name="connsiteY139" fmla="*/ 828745 h 857104"/>
                <a:gd name="connsiteX140" fmla="*/ 799821 w 857166"/>
                <a:gd name="connsiteY140" fmla="*/ 828745 h 857104"/>
                <a:gd name="connsiteX141" fmla="*/ 799821 w 857166"/>
                <a:gd name="connsiteY141" fmla="*/ 785903 h 857104"/>
                <a:gd name="connsiteX142" fmla="*/ 828410 w 857166"/>
                <a:gd name="connsiteY142" fmla="*/ 785903 h 857104"/>
                <a:gd name="connsiteX143" fmla="*/ 828410 w 857166"/>
                <a:gd name="connsiteY143" fmla="*/ 828745 h 85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857166" h="857104">
                  <a:moveTo>
                    <a:pt x="842662" y="757315"/>
                  </a:moveTo>
                  <a:lnTo>
                    <a:pt x="574630" y="757315"/>
                  </a:lnTo>
                  <a:cubicBezTo>
                    <a:pt x="581756" y="739121"/>
                    <a:pt x="585445" y="719754"/>
                    <a:pt x="585529" y="700137"/>
                  </a:cubicBezTo>
                  <a:cubicBezTo>
                    <a:pt x="585529" y="685632"/>
                    <a:pt x="583433" y="671212"/>
                    <a:pt x="579409" y="657295"/>
                  </a:cubicBezTo>
                  <a:lnTo>
                    <a:pt x="714138" y="657295"/>
                  </a:lnTo>
                  <a:cubicBezTo>
                    <a:pt x="718749" y="657295"/>
                    <a:pt x="723108" y="655031"/>
                    <a:pt x="725707" y="651258"/>
                  </a:cubicBezTo>
                  <a:cubicBezTo>
                    <a:pt x="728390" y="647570"/>
                    <a:pt x="729145" y="642791"/>
                    <a:pt x="727720" y="638431"/>
                  </a:cubicBezTo>
                  <a:lnTo>
                    <a:pt x="662577" y="443003"/>
                  </a:lnTo>
                  <a:lnTo>
                    <a:pt x="742727" y="443003"/>
                  </a:lnTo>
                  <a:lnTo>
                    <a:pt x="742727" y="200123"/>
                  </a:lnTo>
                  <a:cubicBezTo>
                    <a:pt x="742727" y="192242"/>
                    <a:pt x="736355" y="185870"/>
                    <a:pt x="728474" y="185870"/>
                  </a:cubicBezTo>
                  <a:lnTo>
                    <a:pt x="571277" y="185870"/>
                  </a:lnTo>
                  <a:lnTo>
                    <a:pt x="571277" y="14253"/>
                  </a:lnTo>
                  <a:cubicBezTo>
                    <a:pt x="571277" y="6372"/>
                    <a:pt x="564905" y="0"/>
                    <a:pt x="557024" y="0"/>
                  </a:cubicBezTo>
                  <a:lnTo>
                    <a:pt x="299807" y="0"/>
                  </a:lnTo>
                  <a:cubicBezTo>
                    <a:pt x="291926" y="0"/>
                    <a:pt x="285554" y="6372"/>
                    <a:pt x="285554" y="14253"/>
                  </a:cubicBezTo>
                  <a:lnTo>
                    <a:pt x="285554" y="185702"/>
                  </a:lnTo>
                  <a:lnTo>
                    <a:pt x="128357" y="185702"/>
                  </a:lnTo>
                  <a:cubicBezTo>
                    <a:pt x="120477" y="185702"/>
                    <a:pt x="114105" y="192074"/>
                    <a:pt x="114105" y="199955"/>
                  </a:cubicBezTo>
                  <a:lnTo>
                    <a:pt x="114105" y="442836"/>
                  </a:lnTo>
                  <a:lnTo>
                    <a:pt x="182433" y="442836"/>
                  </a:lnTo>
                  <a:lnTo>
                    <a:pt x="143029" y="640024"/>
                  </a:lnTo>
                  <a:cubicBezTo>
                    <a:pt x="142191" y="644216"/>
                    <a:pt x="143280" y="648576"/>
                    <a:pt x="146047" y="651845"/>
                  </a:cubicBezTo>
                  <a:cubicBezTo>
                    <a:pt x="148730" y="655199"/>
                    <a:pt x="152754" y="657127"/>
                    <a:pt x="157030" y="657127"/>
                  </a:cubicBezTo>
                  <a:lnTo>
                    <a:pt x="277506" y="657127"/>
                  </a:lnTo>
                  <a:cubicBezTo>
                    <a:pt x="273398" y="671044"/>
                    <a:pt x="271386" y="685465"/>
                    <a:pt x="271386" y="699969"/>
                  </a:cubicBezTo>
                  <a:cubicBezTo>
                    <a:pt x="271470" y="719503"/>
                    <a:pt x="275158" y="738870"/>
                    <a:pt x="282285" y="757147"/>
                  </a:cubicBezTo>
                  <a:lnTo>
                    <a:pt x="14253" y="757147"/>
                  </a:lnTo>
                  <a:cubicBezTo>
                    <a:pt x="6372" y="757147"/>
                    <a:pt x="0" y="763519"/>
                    <a:pt x="0" y="771399"/>
                  </a:cubicBezTo>
                  <a:lnTo>
                    <a:pt x="0" y="842830"/>
                  </a:lnTo>
                  <a:cubicBezTo>
                    <a:pt x="0" y="850710"/>
                    <a:pt x="6372" y="857082"/>
                    <a:pt x="14253" y="857082"/>
                  </a:cubicBezTo>
                  <a:lnTo>
                    <a:pt x="300059" y="857082"/>
                  </a:lnTo>
                  <a:cubicBezTo>
                    <a:pt x="307940" y="857082"/>
                    <a:pt x="314311" y="850710"/>
                    <a:pt x="314311" y="842830"/>
                  </a:cubicBezTo>
                  <a:lnTo>
                    <a:pt x="314311" y="807534"/>
                  </a:lnTo>
                  <a:cubicBezTo>
                    <a:pt x="373418" y="870664"/>
                    <a:pt x="472431" y="873934"/>
                    <a:pt x="535561" y="814828"/>
                  </a:cubicBezTo>
                  <a:cubicBezTo>
                    <a:pt x="538077" y="812480"/>
                    <a:pt x="540508" y="810049"/>
                    <a:pt x="542855" y="807534"/>
                  </a:cubicBezTo>
                  <a:lnTo>
                    <a:pt x="542855" y="842830"/>
                  </a:lnTo>
                  <a:cubicBezTo>
                    <a:pt x="542855" y="850710"/>
                    <a:pt x="549227" y="857082"/>
                    <a:pt x="557108" y="857082"/>
                  </a:cubicBezTo>
                  <a:lnTo>
                    <a:pt x="842914" y="857082"/>
                  </a:lnTo>
                  <a:cubicBezTo>
                    <a:pt x="850795" y="857082"/>
                    <a:pt x="857167" y="850710"/>
                    <a:pt x="857167" y="842830"/>
                  </a:cubicBezTo>
                  <a:lnTo>
                    <a:pt x="857167" y="771399"/>
                  </a:lnTo>
                  <a:cubicBezTo>
                    <a:pt x="856999" y="763686"/>
                    <a:pt x="850627" y="757315"/>
                    <a:pt x="842662" y="757315"/>
                  </a:cubicBezTo>
                  <a:lnTo>
                    <a:pt x="842662" y="757315"/>
                  </a:lnTo>
                  <a:close/>
                  <a:moveTo>
                    <a:pt x="542604" y="28589"/>
                  </a:moveTo>
                  <a:lnTo>
                    <a:pt x="542604" y="54579"/>
                  </a:lnTo>
                  <a:cubicBezTo>
                    <a:pt x="530531" y="50219"/>
                    <a:pt x="520973" y="40662"/>
                    <a:pt x="516614" y="28589"/>
                  </a:cubicBezTo>
                  <a:lnTo>
                    <a:pt x="542604" y="28589"/>
                  </a:lnTo>
                  <a:close/>
                  <a:moveTo>
                    <a:pt x="314060" y="28589"/>
                  </a:moveTo>
                  <a:lnTo>
                    <a:pt x="340050" y="28589"/>
                  </a:lnTo>
                  <a:cubicBezTo>
                    <a:pt x="335690" y="40662"/>
                    <a:pt x="326133" y="50219"/>
                    <a:pt x="314060" y="54579"/>
                  </a:cubicBezTo>
                  <a:lnTo>
                    <a:pt x="314060" y="28589"/>
                  </a:lnTo>
                  <a:close/>
                  <a:moveTo>
                    <a:pt x="314060" y="84342"/>
                  </a:moveTo>
                  <a:cubicBezTo>
                    <a:pt x="342145" y="78557"/>
                    <a:pt x="364028" y="56675"/>
                    <a:pt x="369813" y="28589"/>
                  </a:cubicBezTo>
                  <a:lnTo>
                    <a:pt x="486935" y="28589"/>
                  </a:lnTo>
                  <a:cubicBezTo>
                    <a:pt x="492720" y="56675"/>
                    <a:pt x="514602" y="78557"/>
                    <a:pt x="542688" y="84342"/>
                  </a:cubicBezTo>
                  <a:lnTo>
                    <a:pt x="542688" y="285806"/>
                  </a:lnTo>
                  <a:lnTo>
                    <a:pt x="498253" y="285806"/>
                  </a:lnTo>
                  <a:cubicBezTo>
                    <a:pt x="537741" y="247240"/>
                    <a:pt x="538580" y="183858"/>
                    <a:pt x="499930" y="144370"/>
                  </a:cubicBezTo>
                  <a:cubicBezTo>
                    <a:pt x="461364" y="104882"/>
                    <a:pt x="397982" y="104044"/>
                    <a:pt x="358494" y="142693"/>
                  </a:cubicBezTo>
                  <a:cubicBezTo>
                    <a:pt x="319006" y="181259"/>
                    <a:pt x="318168" y="244641"/>
                    <a:pt x="356817" y="284129"/>
                  </a:cubicBezTo>
                  <a:cubicBezTo>
                    <a:pt x="357404" y="284716"/>
                    <a:pt x="357907" y="285303"/>
                    <a:pt x="358494" y="285806"/>
                  </a:cubicBezTo>
                  <a:lnTo>
                    <a:pt x="314060" y="285806"/>
                  </a:lnTo>
                  <a:lnTo>
                    <a:pt x="314060" y="84342"/>
                  </a:lnTo>
                  <a:close/>
                  <a:moveTo>
                    <a:pt x="428332" y="285806"/>
                  </a:moveTo>
                  <a:cubicBezTo>
                    <a:pt x="388844" y="285806"/>
                    <a:pt x="356901" y="253779"/>
                    <a:pt x="356901" y="214375"/>
                  </a:cubicBezTo>
                  <a:cubicBezTo>
                    <a:pt x="356901" y="174971"/>
                    <a:pt x="388928" y="142945"/>
                    <a:pt x="428332" y="142945"/>
                  </a:cubicBezTo>
                  <a:cubicBezTo>
                    <a:pt x="467736" y="142945"/>
                    <a:pt x="499763" y="174971"/>
                    <a:pt x="499763" y="214375"/>
                  </a:cubicBezTo>
                  <a:cubicBezTo>
                    <a:pt x="499763" y="253779"/>
                    <a:pt x="467820" y="285806"/>
                    <a:pt x="428332" y="285806"/>
                  </a:cubicBezTo>
                  <a:close/>
                  <a:moveTo>
                    <a:pt x="142610" y="414330"/>
                  </a:moveTo>
                  <a:lnTo>
                    <a:pt x="142610" y="214292"/>
                  </a:lnTo>
                  <a:lnTo>
                    <a:pt x="285471" y="214292"/>
                  </a:lnTo>
                  <a:lnTo>
                    <a:pt x="285471" y="285722"/>
                  </a:lnTo>
                  <a:lnTo>
                    <a:pt x="242629" y="285722"/>
                  </a:lnTo>
                  <a:lnTo>
                    <a:pt x="242629" y="314311"/>
                  </a:lnTo>
                  <a:lnTo>
                    <a:pt x="614118" y="314311"/>
                  </a:lnTo>
                  <a:lnTo>
                    <a:pt x="614118" y="285722"/>
                  </a:lnTo>
                  <a:lnTo>
                    <a:pt x="571277" y="285722"/>
                  </a:lnTo>
                  <a:lnTo>
                    <a:pt x="571277" y="214292"/>
                  </a:lnTo>
                  <a:lnTo>
                    <a:pt x="714138" y="214292"/>
                  </a:lnTo>
                  <a:lnTo>
                    <a:pt x="714138" y="414330"/>
                  </a:lnTo>
                  <a:lnTo>
                    <a:pt x="142610" y="414330"/>
                  </a:lnTo>
                  <a:close/>
                  <a:moveTo>
                    <a:pt x="56843" y="828745"/>
                  </a:moveTo>
                  <a:lnTo>
                    <a:pt x="28254" y="828745"/>
                  </a:lnTo>
                  <a:lnTo>
                    <a:pt x="28254" y="785903"/>
                  </a:lnTo>
                  <a:lnTo>
                    <a:pt x="56843" y="785903"/>
                  </a:lnTo>
                  <a:lnTo>
                    <a:pt x="56843" y="828745"/>
                  </a:lnTo>
                  <a:close/>
                  <a:moveTo>
                    <a:pt x="114021" y="828745"/>
                  </a:moveTo>
                  <a:lnTo>
                    <a:pt x="85432" y="828745"/>
                  </a:lnTo>
                  <a:lnTo>
                    <a:pt x="85432" y="785903"/>
                  </a:lnTo>
                  <a:lnTo>
                    <a:pt x="114021" y="785903"/>
                  </a:lnTo>
                  <a:lnTo>
                    <a:pt x="114021" y="828745"/>
                  </a:lnTo>
                  <a:close/>
                  <a:moveTo>
                    <a:pt x="171115" y="828745"/>
                  </a:moveTo>
                  <a:lnTo>
                    <a:pt x="142526" y="828745"/>
                  </a:lnTo>
                  <a:lnTo>
                    <a:pt x="142526" y="785903"/>
                  </a:lnTo>
                  <a:lnTo>
                    <a:pt x="171115" y="785903"/>
                  </a:lnTo>
                  <a:lnTo>
                    <a:pt x="171115" y="828745"/>
                  </a:lnTo>
                  <a:close/>
                  <a:moveTo>
                    <a:pt x="228293" y="828745"/>
                  </a:moveTo>
                  <a:lnTo>
                    <a:pt x="199704" y="828745"/>
                  </a:lnTo>
                  <a:lnTo>
                    <a:pt x="199704" y="785903"/>
                  </a:lnTo>
                  <a:lnTo>
                    <a:pt x="228293" y="785903"/>
                  </a:lnTo>
                  <a:lnTo>
                    <a:pt x="228293" y="828745"/>
                  </a:lnTo>
                  <a:close/>
                  <a:moveTo>
                    <a:pt x="285471" y="828745"/>
                  </a:moveTo>
                  <a:lnTo>
                    <a:pt x="256882" y="828745"/>
                  </a:lnTo>
                  <a:lnTo>
                    <a:pt x="256882" y="785903"/>
                  </a:lnTo>
                  <a:lnTo>
                    <a:pt x="285471" y="785903"/>
                  </a:lnTo>
                  <a:lnTo>
                    <a:pt x="285471" y="828745"/>
                  </a:lnTo>
                  <a:close/>
                  <a:moveTo>
                    <a:pt x="428332" y="828745"/>
                  </a:moveTo>
                  <a:cubicBezTo>
                    <a:pt x="357321" y="828745"/>
                    <a:pt x="299723" y="771148"/>
                    <a:pt x="299723" y="700137"/>
                  </a:cubicBezTo>
                  <a:cubicBezTo>
                    <a:pt x="299723" y="629125"/>
                    <a:pt x="357321" y="571528"/>
                    <a:pt x="428332" y="571528"/>
                  </a:cubicBezTo>
                  <a:cubicBezTo>
                    <a:pt x="499343" y="571528"/>
                    <a:pt x="556941" y="629125"/>
                    <a:pt x="556941" y="700137"/>
                  </a:cubicBezTo>
                  <a:cubicBezTo>
                    <a:pt x="556857" y="771064"/>
                    <a:pt x="499343" y="828577"/>
                    <a:pt x="428332" y="828745"/>
                  </a:cubicBezTo>
                  <a:close/>
                  <a:moveTo>
                    <a:pt x="428332" y="542939"/>
                  </a:moveTo>
                  <a:cubicBezTo>
                    <a:pt x="369310" y="543022"/>
                    <a:pt x="315318" y="576139"/>
                    <a:pt x="288489" y="628706"/>
                  </a:cubicBezTo>
                  <a:lnTo>
                    <a:pt x="174301" y="628706"/>
                  </a:lnTo>
                  <a:lnTo>
                    <a:pt x="211441" y="442920"/>
                  </a:lnTo>
                  <a:lnTo>
                    <a:pt x="632395" y="442920"/>
                  </a:lnTo>
                  <a:lnTo>
                    <a:pt x="694268" y="628706"/>
                  </a:lnTo>
                  <a:lnTo>
                    <a:pt x="568259" y="628706"/>
                  </a:lnTo>
                  <a:cubicBezTo>
                    <a:pt x="541346" y="576139"/>
                    <a:pt x="487354" y="543022"/>
                    <a:pt x="428332" y="542939"/>
                  </a:cubicBezTo>
                  <a:close/>
                  <a:moveTo>
                    <a:pt x="599782" y="828745"/>
                  </a:moveTo>
                  <a:lnTo>
                    <a:pt x="571193" y="828745"/>
                  </a:lnTo>
                  <a:lnTo>
                    <a:pt x="571193" y="785903"/>
                  </a:lnTo>
                  <a:lnTo>
                    <a:pt x="599782" y="785903"/>
                  </a:lnTo>
                  <a:lnTo>
                    <a:pt x="599782" y="828745"/>
                  </a:lnTo>
                  <a:close/>
                  <a:moveTo>
                    <a:pt x="656960" y="828745"/>
                  </a:moveTo>
                  <a:lnTo>
                    <a:pt x="628371" y="828745"/>
                  </a:lnTo>
                  <a:lnTo>
                    <a:pt x="628371" y="785903"/>
                  </a:lnTo>
                  <a:lnTo>
                    <a:pt x="656960" y="785903"/>
                  </a:lnTo>
                  <a:lnTo>
                    <a:pt x="656960" y="828745"/>
                  </a:lnTo>
                  <a:close/>
                  <a:moveTo>
                    <a:pt x="714138" y="828745"/>
                  </a:moveTo>
                  <a:lnTo>
                    <a:pt x="685549" y="828745"/>
                  </a:lnTo>
                  <a:lnTo>
                    <a:pt x="685549" y="785903"/>
                  </a:lnTo>
                  <a:lnTo>
                    <a:pt x="714138" y="785903"/>
                  </a:lnTo>
                  <a:lnTo>
                    <a:pt x="714138" y="828745"/>
                  </a:lnTo>
                  <a:close/>
                  <a:moveTo>
                    <a:pt x="771232" y="828745"/>
                  </a:moveTo>
                  <a:lnTo>
                    <a:pt x="742643" y="828745"/>
                  </a:lnTo>
                  <a:lnTo>
                    <a:pt x="742643" y="785903"/>
                  </a:lnTo>
                  <a:lnTo>
                    <a:pt x="771232" y="785903"/>
                  </a:lnTo>
                  <a:lnTo>
                    <a:pt x="771232" y="828745"/>
                  </a:lnTo>
                  <a:close/>
                  <a:moveTo>
                    <a:pt x="828410" y="828745"/>
                  </a:moveTo>
                  <a:lnTo>
                    <a:pt x="799821" y="828745"/>
                  </a:lnTo>
                  <a:lnTo>
                    <a:pt x="799821" y="785903"/>
                  </a:lnTo>
                  <a:lnTo>
                    <a:pt x="828410" y="785903"/>
                  </a:lnTo>
                  <a:lnTo>
                    <a:pt x="828410" y="828745"/>
                  </a:lnTo>
                  <a:close/>
                </a:path>
              </a:pathLst>
            </a:custGeom>
            <a:grpFill/>
            <a:ln w="8381"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FD58CCD-D6B8-4D61-966A-8EE5D680D0FA}"/>
                </a:ext>
              </a:extLst>
            </p:cNvPr>
            <p:cNvSpPr/>
            <p:nvPr/>
          </p:nvSpPr>
          <p:spPr>
            <a:xfrm>
              <a:off x="7885702" y="6530861"/>
              <a:ext cx="142945" cy="171450"/>
            </a:xfrm>
            <a:custGeom>
              <a:avLst/>
              <a:gdLst>
                <a:gd name="connsiteX0" fmla="*/ 142945 w 142945"/>
                <a:gd name="connsiteY0" fmla="*/ 57178 h 171450"/>
                <a:gd name="connsiteX1" fmla="*/ 114356 w 142945"/>
                <a:gd name="connsiteY1" fmla="*/ 16852 h 171450"/>
                <a:gd name="connsiteX2" fmla="*/ 114356 w 142945"/>
                <a:gd name="connsiteY2" fmla="*/ 0 h 171450"/>
                <a:gd name="connsiteX3" fmla="*/ 85767 w 142945"/>
                <a:gd name="connsiteY3" fmla="*/ 0 h 171450"/>
                <a:gd name="connsiteX4" fmla="*/ 85767 w 142945"/>
                <a:gd name="connsiteY4" fmla="*/ 14253 h 171450"/>
                <a:gd name="connsiteX5" fmla="*/ 57178 w 142945"/>
                <a:gd name="connsiteY5" fmla="*/ 14253 h 171450"/>
                <a:gd name="connsiteX6" fmla="*/ 57178 w 142945"/>
                <a:gd name="connsiteY6" fmla="*/ 0 h 171450"/>
                <a:gd name="connsiteX7" fmla="*/ 28589 w 142945"/>
                <a:gd name="connsiteY7" fmla="*/ 0 h 171450"/>
                <a:gd name="connsiteX8" fmla="*/ 28589 w 142945"/>
                <a:gd name="connsiteY8" fmla="*/ 14253 h 171450"/>
                <a:gd name="connsiteX9" fmla="*/ 0 w 142945"/>
                <a:gd name="connsiteY9" fmla="*/ 14253 h 171450"/>
                <a:gd name="connsiteX10" fmla="*/ 0 w 142945"/>
                <a:gd name="connsiteY10" fmla="*/ 42842 h 171450"/>
                <a:gd name="connsiteX11" fmla="*/ 14253 w 142945"/>
                <a:gd name="connsiteY11" fmla="*/ 42842 h 171450"/>
                <a:gd name="connsiteX12" fmla="*/ 14253 w 142945"/>
                <a:gd name="connsiteY12" fmla="*/ 128609 h 171450"/>
                <a:gd name="connsiteX13" fmla="*/ 0 w 142945"/>
                <a:gd name="connsiteY13" fmla="*/ 128609 h 171450"/>
                <a:gd name="connsiteX14" fmla="*/ 0 w 142945"/>
                <a:gd name="connsiteY14" fmla="*/ 157197 h 171450"/>
                <a:gd name="connsiteX15" fmla="*/ 28589 w 142945"/>
                <a:gd name="connsiteY15" fmla="*/ 157197 h 171450"/>
                <a:gd name="connsiteX16" fmla="*/ 28589 w 142945"/>
                <a:gd name="connsiteY16" fmla="*/ 171450 h 171450"/>
                <a:gd name="connsiteX17" fmla="*/ 57178 w 142945"/>
                <a:gd name="connsiteY17" fmla="*/ 171450 h 171450"/>
                <a:gd name="connsiteX18" fmla="*/ 57178 w 142945"/>
                <a:gd name="connsiteY18" fmla="*/ 157197 h 171450"/>
                <a:gd name="connsiteX19" fmla="*/ 85767 w 142945"/>
                <a:gd name="connsiteY19" fmla="*/ 157197 h 171450"/>
                <a:gd name="connsiteX20" fmla="*/ 85767 w 142945"/>
                <a:gd name="connsiteY20" fmla="*/ 171450 h 171450"/>
                <a:gd name="connsiteX21" fmla="*/ 114356 w 142945"/>
                <a:gd name="connsiteY21" fmla="*/ 171450 h 171450"/>
                <a:gd name="connsiteX22" fmla="*/ 114356 w 142945"/>
                <a:gd name="connsiteY22" fmla="*/ 154598 h 171450"/>
                <a:gd name="connsiteX23" fmla="*/ 142945 w 142945"/>
                <a:gd name="connsiteY23" fmla="*/ 114272 h 171450"/>
                <a:gd name="connsiteX24" fmla="*/ 131795 w 142945"/>
                <a:gd name="connsiteY24" fmla="*/ 85683 h 171450"/>
                <a:gd name="connsiteX25" fmla="*/ 142945 w 142945"/>
                <a:gd name="connsiteY25" fmla="*/ 57178 h 171450"/>
                <a:gd name="connsiteX26" fmla="*/ 100103 w 142945"/>
                <a:gd name="connsiteY26" fmla="*/ 128609 h 171450"/>
                <a:gd name="connsiteX27" fmla="*/ 42926 w 142945"/>
                <a:gd name="connsiteY27" fmla="*/ 128609 h 171450"/>
                <a:gd name="connsiteX28" fmla="*/ 42926 w 142945"/>
                <a:gd name="connsiteY28" fmla="*/ 100019 h 171450"/>
                <a:gd name="connsiteX29" fmla="*/ 100103 w 142945"/>
                <a:gd name="connsiteY29" fmla="*/ 100019 h 171450"/>
                <a:gd name="connsiteX30" fmla="*/ 114356 w 142945"/>
                <a:gd name="connsiteY30" fmla="*/ 114272 h 171450"/>
                <a:gd name="connsiteX31" fmla="*/ 100103 w 142945"/>
                <a:gd name="connsiteY31" fmla="*/ 128609 h 171450"/>
                <a:gd name="connsiteX32" fmla="*/ 100103 w 142945"/>
                <a:gd name="connsiteY32" fmla="*/ 71431 h 171450"/>
                <a:gd name="connsiteX33" fmla="*/ 42926 w 142945"/>
                <a:gd name="connsiteY33" fmla="*/ 71431 h 171450"/>
                <a:gd name="connsiteX34" fmla="*/ 42926 w 142945"/>
                <a:gd name="connsiteY34" fmla="*/ 42842 h 171450"/>
                <a:gd name="connsiteX35" fmla="*/ 100103 w 142945"/>
                <a:gd name="connsiteY35" fmla="*/ 42842 h 171450"/>
                <a:gd name="connsiteX36" fmla="*/ 114356 w 142945"/>
                <a:gd name="connsiteY36" fmla="*/ 57094 h 171450"/>
                <a:gd name="connsiteX37" fmla="*/ 100103 w 142945"/>
                <a:gd name="connsiteY37" fmla="*/ 714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2945" h="171450">
                  <a:moveTo>
                    <a:pt x="142945" y="57178"/>
                  </a:moveTo>
                  <a:cubicBezTo>
                    <a:pt x="142861" y="39069"/>
                    <a:pt x="131459" y="22972"/>
                    <a:pt x="114356" y="16852"/>
                  </a:cubicBezTo>
                  <a:lnTo>
                    <a:pt x="114356" y="0"/>
                  </a:lnTo>
                  <a:lnTo>
                    <a:pt x="85767" y="0"/>
                  </a:lnTo>
                  <a:lnTo>
                    <a:pt x="85767" y="14253"/>
                  </a:lnTo>
                  <a:lnTo>
                    <a:pt x="57178" y="14253"/>
                  </a:lnTo>
                  <a:lnTo>
                    <a:pt x="57178" y="0"/>
                  </a:lnTo>
                  <a:lnTo>
                    <a:pt x="28589" y="0"/>
                  </a:lnTo>
                  <a:lnTo>
                    <a:pt x="28589" y="14253"/>
                  </a:lnTo>
                  <a:lnTo>
                    <a:pt x="0" y="14253"/>
                  </a:lnTo>
                  <a:lnTo>
                    <a:pt x="0" y="42842"/>
                  </a:lnTo>
                  <a:lnTo>
                    <a:pt x="14253" y="42842"/>
                  </a:lnTo>
                  <a:lnTo>
                    <a:pt x="14253" y="128609"/>
                  </a:lnTo>
                  <a:lnTo>
                    <a:pt x="0" y="128609"/>
                  </a:lnTo>
                  <a:lnTo>
                    <a:pt x="0" y="157197"/>
                  </a:lnTo>
                  <a:lnTo>
                    <a:pt x="28589" y="157197"/>
                  </a:lnTo>
                  <a:lnTo>
                    <a:pt x="28589" y="171450"/>
                  </a:lnTo>
                  <a:lnTo>
                    <a:pt x="57178" y="171450"/>
                  </a:lnTo>
                  <a:lnTo>
                    <a:pt x="57178" y="157197"/>
                  </a:lnTo>
                  <a:lnTo>
                    <a:pt x="85767" y="157197"/>
                  </a:lnTo>
                  <a:lnTo>
                    <a:pt x="85767" y="171450"/>
                  </a:lnTo>
                  <a:lnTo>
                    <a:pt x="114356" y="171450"/>
                  </a:lnTo>
                  <a:lnTo>
                    <a:pt x="114356" y="154598"/>
                  </a:lnTo>
                  <a:cubicBezTo>
                    <a:pt x="131376" y="148562"/>
                    <a:pt x="142861" y="132382"/>
                    <a:pt x="142945" y="114272"/>
                  </a:cubicBezTo>
                  <a:cubicBezTo>
                    <a:pt x="142945" y="103708"/>
                    <a:pt x="138921" y="93480"/>
                    <a:pt x="131795" y="85683"/>
                  </a:cubicBezTo>
                  <a:cubicBezTo>
                    <a:pt x="138921" y="77970"/>
                    <a:pt x="142945" y="67742"/>
                    <a:pt x="142945" y="57178"/>
                  </a:cubicBezTo>
                  <a:close/>
                  <a:moveTo>
                    <a:pt x="100103" y="128609"/>
                  </a:moveTo>
                  <a:lnTo>
                    <a:pt x="42926" y="128609"/>
                  </a:lnTo>
                  <a:lnTo>
                    <a:pt x="42926" y="100019"/>
                  </a:lnTo>
                  <a:lnTo>
                    <a:pt x="100103" y="100019"/>
                  </a:lnTo>
                  <a:cubicBezTo>
                    <a:pt x="107984" y="100019"/>
                    <a:pt x="114356" y="106391"/>
                    <a:pt x="114356" y="114272"/>
                  </a:cubicBezTo>
                  <a:cubicBezTo>
                    <a:pt x="114356" y="122153"/>
                    <a:pt x="107984" y="128609"/>
                    <a:pt x="100103" y="128609"/>
                  </a:cubicBezTo>
                  <a:close/>
                  <a:moveTo>
                    <a:pt x="100103" y="71431"/>
                  </a:moveTo>
                  <a:lnTo>
                    <a:pt x="42926" y="71431"/>
                  </a:lnTo>
                  <a:lnTo>
                    <a:pt x="42926" y="42842"/>
                  </a:lnTo>
                  <a:lnTo>
                    <a:pt x="100103" y="42842"/>
                  </a:lnTo>
                  <a:cubicBezTo>
                    <a:pt x="107984" y="42842"/>
                    <a:pt x="114356" y="49213"/>
                    <a:pt x="114356" y="57094"/>
                  </a:cubicBezTo>
                  <a:cubicBezTo>
                    <a:pt x="114356" y="64975"/>
                    <a:pt x="107984" y="71431"/>
                    <a:pt x="100103" y="71431"/>
                  </a:cubicBezTo>
                  <a:close/>
                </a:path>
              </a:pathLst>
            </a:custGeom>
            <a:grpFill/>
            <a:ln w="8381" cap="flat">
              <a:noFill/>
              <a:prstDash val="solid"/>
              <a:miter/>
            </a:ln>
          </p:spPr>
          <p:txBody>
            <a:bodyPr rtlCol="0" anchor="ctr"/>
            <a:lstStyle/>
            <a:p>
              <a:endParaRPr lang="en-US"/>
            </a:p>
          </p:txBody>
        </p:sp>
      </p:grpSp>
      <p:grpSp>
        <p:nvGrpSpPr>
          <p:cNvPr id="98" name="Graphic 2">
            <a:extLst>
              <a:ext uri="{FF2B5EF4-FFF2-40B4-BE49-F238E27FC236}">
                <a16:creationId xmlns:a16="http://schemas.microsoft.com/office/drawing/2014/main" id="{1C747F7F-6EC1-4267-9843-50C4C5D6838D}"/>
              </a:ext>
            </a:extLst>
          </p:cNvPr>
          <p:cNvGrpSpPr>
            <a:grpSpLocks noChangeAspect="1"/>
          </p:cNvGrpSpPr>
          <p:nvPr/>
        </p:nvGrpSpPr>
        <p:grpSpPr>
          <a:xfrm>
            <a:off x="10188790" y="4062506"/>
            <a:ext cx="333148" cy="333188"/>
            <a:chOff x="8921525" y="6046103"/>
            <a:chExt cx="727974" cy="728061"/>
          </a:xfrm>
          <a:solidFill>
            <a:schemeClr val="bg2"/>
          </a:solidFill>
        </p:grpSpPr>
        <p:sp>
          <p:nvSpPr>
            <p:cNvPr id="99" name="Freeform: Shape 98">
              <a:extLst>
                <a:ext uri="{FF2B5EF4-FFF2-40B4-BE49-F238E27FC236}">
                  <a16:creationId xmlns:a16="http://schemas.microsoft.com/office/drawing/2014/main" id="{81B02D95-BA34-40CC-B5FA-F6EC9749A421}"/>
                </a:ext>
              </a:extLst>
            </p:cNvPr>
            <p:cNvSpPr/>
            <p:nvPr/>
          </p:nvSpPr>
          <p:spPr>
            <a:xfrm>
              <a:off x="9079564" y="6203806"/>
              <a:ext cx="72771" cy="72772"/>
            </a:xfrm>
            <a:custGeom>
              <a:avLst/>
              <a:gdLst>
                <a:gd name="connsiteX0" fmla="*/ 36386 w 72771"/>
                <a:gd name="connsiteY0" fmla="*/ 0 h 72772"/>
                <a:gd name="connsiteX1" fmla="*/ 0 w 72771"/>
                <a:gd name="connsiteY1" fmla="*/ 36386 h 72772"/>
                <a:gd name="connsiteX2" fmla="*/ 36386 w 72771"/>
                <a:gd name="connsiteY2" fmla="*/ 72772 h 72772"/>
                <a:gd name="connsiteX3" fmla="*/ 72772 w 72771"/>
                <a:gd name="connsiteY3" fmla="*/ 36386 h 72772"/>
                <a:gd name="connsiteX4" fmla="*/ 36386 w 72771"/>
                <a:gd name="connsiteY4" fmla="*/ 0 h 72772"/>
                <a:gd name="connsiteX5" fmla="*/ 36386 w 72771"/>
                <a:gd name="connsiteY5" fmla="*/ 48543 h 72772"/>
                <a:gd name="connsiteX6" fmla="*/ 24229 w 72771"/>
                <a:gd name="connsiteY6" fmla="*/ 36386 h 72772"/>
                <a:gd name="connsiteX7" fmla="*/ 36386 w 72771"/>
                <a:gd name="connsiteY7" fmla="*/ 24229 h 72772"/>
                <a:gd name="connsiteX8" fmla="*/ 48542 w 72771"/>
                <a:gd name="connsiteY8" fmla="*/ 36386 h 72772"/>
                <a:gd name="connsiteX9" fmla="*/ 36386 w 72771"/>
                <a:gd name="connsiteY9" fmla="*/ 48543 h 7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771" h="72772">
                  <a:moveTo>
                    <a:pt x="36386" y="0"/>
                  </a:moveTo>
                  <a:cubicBezTo>
                    <a:pt x="16265" y="0"/>
                    <a:pt x="0" y="16265"/>
                    <a:pt x="0" y="36386"/>
                  </a:cubicBezTo>
                  <a:cubicBezTo>
                    <a:pt x="0" y="56508"/>
                    <a:pt x="16265" y="72772"/>
                    <a:pt x="36386" y="72772"/>
                  </a:cubicBezTo>
                  <a:cubicBezTo>
                    <a:pt x="56507" y="72772"/>
                    <a:pt x="72772" y="56508"/>
                    <a:pt x="72772" y="36386"/>
                  </a:cubicBezTo>
                  <a:cubicBezTo>
                    <a:pt x="72772" y="16265"/>
                    <a:pt x="56507" y="0"/>
                    <a:pt x="36386" y="0"/>
                  </a:cubicBezTo>
                  <a:close/>
                  <a:moveTo>
                    <a:pt x="36386" y="48543"/>
                  </a:moveTo>
                  <a:cubicBezTo>
                    <a:pt x="29679" y="48543"/>
                    <a:pt x="24229" y="43093"/>
                    <a:pt x="24229" y="36386"/>
                  </a:cubicBezTo>
                  <a:cubicBezTo>
                    <a:pt x="24229" y="29679"/>
                    <a:pt x="29679" y="24229"/>
                    <a:pt x="36386" y="24229"/>
                  </a:cubicBezTo>
                  <a:cubicBezTo>
                    <a:pt x="43093" y="24229"/>
                    <a:pt x="48542" y="29679"/>
                    <a:pt x="48542" y="36386"/>
                  </a:cubicBezTo>
                  <a:cubicBezTo>
                    <a:pt x="48542" y="43093"/>
                    <a:pt x="43093" y="48543"/>
                    <a:pt x="36386" y="48543"/>
                  </a:cubicBezTo>
                  <a:close/>
                </a:path>
              </a:pathLst>
            </a:custGeom>
            <a:grpFill/>
            <a:ln w="8381"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7A2C40-790B-4B9F-8AC8-78D491E5E5D8}"/>
                </a:ext>
              </a:extLst>
            </p:cNvPr>
            <p:cNvSpPr/>
            <p:nvPr/>
          </p:nvSpPr>
          <p:spPr>
            <a:xfrm>
              <a:off x="8921525" y="6046103"/>
              <a:ext cx="727974" cy="728061"/>
            </a:xfrm>
            <a:custGeom>
              <a:avLst/>
              <a:gdLst>
                <a:gd name="connsiteX0" fmla="*/ 727974 w 727974"/>
                <a:gd name="connsiteY0" fmla="*/ 363863 h 728061"/>
                <a:gd name="connsiteX1" fmla="*/ 521815 w 727974"/>
                <a:gd name="connsiteY1" fmla="*/ 124420 h 728061"/>
                <a:gd name="connsiteX2" fmla="*/ 521815 w 727974"/>
                <a:gd name="connsiteY2" fmla="*/ 70680 h 728061"/>
                <a:gd name="connsiteX3" fmla="*/ 543949 w 727974"/>
                <a:gd name="connsiteY3" fmla="*/ 24233 h 728061"/>
                <a:gd name="connsiteX4" fmla="*/ 497502 w 727974"/>
                <a:gd name="connsiteY4" fmla="*/ 2099 h 728061"/>
                <a:gd name="connsiteX5" fmla="*/ 475368 w 727974"/>
                <a:gd name="connsiteY5" fmla="*/ 48546 h 728061"/>
                <a:gd name="connsiteX6" fmla="*/ 497502 w 727974"/>
                <a:gd name="connsiteY6" fmla="*/ 70680 h 728061"/>
                <a:gd name="connsiteX7" fmla="*/ 497502 w 727974"/>
                <a:gd name="connsiteY7" fmla="*/ 121402 h 728061"/>
                <a:gd name="connsiteX8" fmla="*/ 424730 w 727974"/>
                <a:gd name="connsiteY8" fmla="*/ 121402 h 728061"/>
                <a:gd name="connsiteX9" fmla="*/ 424730 w 727974"/>
                <a:gd name="connsiteY9" fmla="*/ 70680 h 728061"/>
                <a:gd name="connsiteX10" fmla="*/ 446863 w 727974"/>
                <a:gd name="connsiteY10" fmla="*/ 24233 h 728061"/>
                <a:gd name="connsiteX11" fmla="*/ 400417 w 727974"/>
                <a:gd name="connsiteY11" fmla="*/ 2099 h 728061"/>
                <a:gd name="connsiteX12" fmla="*/ 378283 w 727974"/>
                <a:gd name="connsiteY12" fmla="*/ 48546 h 728061"/>
                <a:gd name="connsiteX13" fmla="*/ 400417 w 727974"/>
                <a:gd name="connsiteY13" fmla="*/ 70680 h 728061"/>
                <a:gd name="connsiteX14" fmla="*/ 400417 w 727974"/>
                <a:gd name="connsiteY14" fmla="*/ 121402 h 728061"/>
                <a:gd name="connsiteX15" fmla="*/ 327645 w 727974"/>
                <a:gd name="connsiteY15" fmla="*/ 121402 h 728061"/>
                <a:gd name="connsiteX16" fmla="*/ 327645 w 727974"/>
                <a:gd name="connsiteY16" fmla="*/ 70680 h 728061"/>
                <a:gd name="connsiteX17" fmla="*/ 349778 w 727974"/>
                <a:gd name="connsiteY17" fmla="*/ 24233 h 728061"/>
                <a:gd name="connsiteX18" fmla="*/ 303332 w 727974"/>
                <a:gd name="connsiteY18" fmla="*/ 2099 h 728061"/>
                <a:gd name="connsiteX19" fmla="*/ 281198 w 727974"/>
                <a:gd name="connsiteY19" fmla="*/ 48546 h 728061"/>
                <a:gd name="connsiteX20" fmla="*/ 303332 w 727974"/>
                <a:gd name="connsiteY20" fmla="*/ 70680 h 728061"/>
                <a:gd name="connsiteX21" fmla="*/ 303332 w 727974"/>
                <a:gd name="connsiteY21" fmla="*/ 121402 h 728061"/>
                <a:gd name="connsiteX22" fmla="*/ 230560 w 727974"/>
                <a:gd name="connsiteY22" fmla="*/ 121402 h 728061"/>
                <a:gd name="connsiteX23" fmla="*/ 230560 w 727974"/>
                <a:gd name="connsiteY23" fmla="*/ 70680 h 728061"/>
                <a:gd name="connsiteX24" fmla="*/ 252693 w 727974"/>
                <a:gd name="connsiteY24" fmla="*/ 24233 h 728061"/>
                <a:gd name="connsiteX25" fmla="*/ 206246 w 727974"/>
                <a:gd name="connsiteY25" fmla="*/ 2099 h 728061"/>
                <a:gd name="connsiteX26" fmla="*/ 184113 w 727974"/>
                <a:gd name="connsiteY26" fmla="*/ 48546 h 728061"/>
                <a:gd name="connsiteX27" fmla="*/ 206246 w 727974"/>
                <a:gd name="connsiteY27" fmla="*/ 70680 h 728061"/>
                <a:gd name="connsiteX28" fmla="*/ 206246 w 727974"/>
                <a:gd name="connsiteY28" fmla="*/ 121402 h 728061"/>
                <a:gd name="connsiteX29" fmla="*/ 145631 w 727974"/>
                <a:gd name="connsiteY29" fmla="*/ 121402 h 728061"/>
                <a:gd name="connsiteX30" fmla="*/ 121402 w 727974"/>
                <a:gd name="connsiteY30" fmla="*/ 145632 h 728061"/>
                <a:gd name="connsiteX31" fmla="*/ 121402 w 727974"/>
                <a:gd name="connsiteY31" fmla="*/ 206247 h 728061"/>
                <a:gd name="connsiteX32" fmla="*/ 70679 w 727974"/>
                <a:gd name="connsiteY32" fmla="*/ 206247 h 728061"/>
                <a:gd name="connsiteX33" fmla="*/ 24233 w 727974"/>
                <a:gd name="connsiteY33" fmla="*/ 184113 h 728061"/>
                <a:gd name="connsiteX34" fmla="*/ 2100 w 727974"/>
                <a:gd name="connsiteY34" fmla="*/ 230560 h 728061"/>
                <a:gd name="connsiteX35" fmla="*/ 48546 w 727974"/>
                <a:gd name="connsiteY35" fmla="*/ 252693 h 728061"/>
                <a:gd name="connsiteX36" fmla="*/ 70679 w 727974"/>
                <a:gd name="connsiteY36" fmla="*/ 230560 h 728061"/>
                <a:gd name="connsiteX37" fmla="*/ 121402 w 727974"/>
                <a:gd name="connsiteY37" fmla="*/ 230560 h 728061"/>
                <a:gd name="connsiteX38" fmla="*/ 121402 w 727974"/>
                <a:gd name="connsiteY38" fmla="*/ 303332 h 728061"/>
                <a:gd name="connsiteX39" fmla="*/ 70679 w 727974"/>
                <a:gd name="connsiteY39" fmla="*/ 303332 h 728061"/>
                <a:gd name="connsiteX40" fmla="*/ 24233 w 727974"/>
                <a:gd name="connsiteY40" fmla="*/ 281198 h 728061"/>
                <a:gd name="connsiteX41" fmla="*/ 2100 w 727974"/>
                <a:gd name="connsiteY41" fmla="*/ 327645 h 728061"/>
                <a:gd name="connsiteX42" fmla="*/ 48546 w 727974"/>
                <a:gd name="connsiteY42" fmla="*/ 349778 h 728061"/>
                <a:gd name="connsiteX43" fmla="*/ 70679 w 727974"/>
                <a:gd name="connsiteY43" fmla="*/ 327645 h 728061"/>
                <a:gd name="connsiteX44" fmla="*/ 121402 w 727974"/>
                <a:gd name="connsiteY44" fmla="*/ 327645 h 728061"/>
                <a:gd name="connsiteX45" fmla="*/ 121402 w 727974"/>
                <a:gd name="connsiteY45" fmla="*/ 400417 h 728061"/>
                <a:gd name="connsiteX46" fmla="*/ 70679 w 727974"/>
                <a:gd name="connsiteY46" fmla="*/ 400417 h 728061"/>
                <a:gd name="connsiteX47" fmla="*/ 24233 w 727974"/>
                <a:gd name="connsiteY47" fmla="*/ 378284 h 728061"/>
                <a:gd name="connsiteX48" fmla="*/ 2100 w 727974"/>
                <a:gd name="connsiteY48" fmla="*/ 424730 h 728061"/>
                <a:gd name="connsiteX49" fmla="*/ 48546 w 727974"/>
                <a:gd name="connsiteY49" fmla="*/ 446864 h 728061"/>
                <a:gd name="connsiteX50" fmla="*/ 70679 w 727974"/>
                <a:gd name="connsiteY50" fmla="*/ 424730 h 728061"/>
                <a:gd name="connsiteX51" fmla="*/ 121402 w 727974"/>
                <a:gd name="connsiteY51" fmla="*/ 424730 h 728061"/>
                <a:gd name="connsiteX52" fmla="*/ 121402 w 727974"/>
                <a:gd name="connsiteY52" fmla="*/ 497502 h 728061"/>
                <a:gd name="connsiteX53" fmla="*/ 70679 w 727974"/>
                <a:gd name="connsiteY53" fmla="*/ 497502 h 728061"/>
                <a:gd name="connsiteX54" fmla="*/ 24233 w 727974"/>
                <a:gd name="connsiteY54" fmla="*/ 475369 h 728061"/>
                <a:gd name="connsiteX55" fmla="*/ 2100 w 727974"/>
                <a:gd name="connsiteY55" fmla="*/ 521815 h 728061"/>
                <a:gd name="connsiteX56" fmla="*/ 48546 w 727974"/>
                <a:gd name="connsiteY56" fmla="*/ 543948 h 728061"/>
                <a:gd name="connsiteX57" fmla="*/ 70679 w 727974"/>
                <a:gd name="connsiteY57" fmla="*/ 521815 h 728061"/>
                <a:gd name="connsiteX58" fmla="*/ 121402 w 727974"/>
                <a:gd name="connsiteY58" fmla="*/ 521815 h 728061"/>
                <a:gd name="connsiteX59" fmla="*/ 121402 w 727974"/>
                <a:gd name="connsiteY59" fmla="*/ 582431 h 728061"/>
                <a:gd name="connsiteX60" fmla="*/ 145631 w 727974"/>
                <a:gd name="connsiteY60" fmla="*/ 606660 h 728061"/>
                <a:gd name="connsiteX61" fmla="*/ 206246 w 727974"/>
                <a:gd name="connsiteY61" fmla="*/ 606660 h 728061"/>
                <a:gd name="connsiteX62" fmla="*/ 206246 w 727974"/>
                <a:gd name="connsiteY62" fmla="*/ 657382 h 728061"/>
                <a:gd name="connsiteX63" fmla="*/ 184113 w 727974"/>
                <a:gd name="connsiteY63" fmla="*/ 703829 h 728061"/>
                <a:gd name="connsiteX64" fmla="*/ 230560 w 727974"/>
                <a:gd name="connsiteY64" fmla="*/ 725962 h 728061"/>
                <a:gd name="connsiteX65" fmla="*/ 252693 w 727974"/>
                <a:gd name="connsiteY65" fmla="*/ 679516 h 728061"/>
                <a:gd name="connsiteX66" fmla="*/ 230560 w 727974"/>
                <a:gd name="connsiteY66" fmla="*/ 657382 h 728061"/>
                <a:gd name="connsiteX67" fmla="*/ 230560 w 727974"/>
                <a:gd name="connsiteY67" fmla="*/ 606660 h 728061"/>
                <a:gd name="connsiteX68" fmla="*/ 303332 w 727974"/>
                <a:gd name="connsiteY68" fmla="*/ 606660 h 728061"/>
                <a:gd name="connsiteX69" fmla="*/ 303332 w 727974"/>
                <a:gd name="connsiteY69" fmla="*/ 657382 h 728061"/>
                <a:gd name="connsiteX70" fmla="*/ 281198 w 727974"/>
                <a:gd name="connsiteY70" fmla="*/ 703829 h 728061"/>
                <a:gd name="connsiteX71" fmla="*/ 327645 w 727974"/>
                <a:gd name="connsiteY71" fmla="*/ 725962 h 728061"/>
                <a:gd name="connsiteX72" fmla="*/ 349778 w 727974"/>
                <a:gd name="connsiteY72" fmla="*/ 679516 h 728061"/>
                <a:gd name="connsiteX73" fmla="*/ 327645 w 727974"/>
                <a:gd name="connsiteY73" fmla="*/ 657382 h 728061"/>
                <a:gd name="connsiteX74" fmla="*/ 327645 w 727974"/>
                <a:gd name="connsiteY74" fmla="*/ 606660 h 728061"/>
                <a:gd name="connsiteX75" fmla="*/ 400417 w 727974"/>
                <a:gd name="connsiteY75" fmla="*/ 606660 h 728061"/>
                <a:gd name="connsiteX76" fmla="*/ 400417 w 727974"/>
                <a:gd name="connsiteY76" fmla="*/ 657382 h 728061"/>
                <a:gd name="connsiteX77" fmla="*/ 378283 w 727974"/>
                <a:gd name="connsiteY77" fmla="*/ 703829 h 728061"/>
                <a:gd name="connsiteX78" fmla="*/ 424730 w 727974"/>
                <a:gd name="connsiteY78" fmla="*/ 725962 h 728061"/>
                <a:gd name="connsiteX79" fmla="*/ 446863 w 727974"/>
                <a:gd name="connsiteY79" fmla="*/ 679516 h 728061"/>
                <a:gd name="connsiteX80" fmla="*/ 424730 w 727974"/>
                <a:gd name="connsiteY80" fmla="*/ 657382 h 728061"/>
                <a:gd name="connsiteX81" fmla="*/ 424730 w 727974"/>
                <a:gd name="connsiteY81" fmla="*/ 606660 h 728061"/>
                <a:gd name="connsiteX82" fmla="*/ 497502 w 727974"/>
                <a:gd name="connsiteY82" fmla="*/ 606660 h 728061"/>
                <a:gd name="connsiteX83" fmla="*/ 497502 w 727974"/>
                <a:gd name="connsiteY83" fmla="*/ 657382 h 728061"/>
                <a:gd name="connsiteX84" fmla="*/ 475368 w 727974"/>
                <a:gd name="connsiteY84" fmla="*/ 703829 h 728061"/>
                <a:gd name="connsiteX85" fmla="*/ 521815 w 727974"/>
                <a:gd name="connsiteY85" fmla="*/ 725962 h 728061"/>
                <a:gd name="connsiteX86" fmla="*/ 543949 w 727974"/>
                <a:gd name="connsiteY86" fmla="*/ 679516 h 728061"/>
                <a:gd name="connsiteX87" fmla="*/ 521815 w 727974"/>
                <a:gd name="connsiteY87" fmla="*/ 657382 h 728061"/>
                <a:gd name="connsiteX88" fmla="*/ 521815 w 727974"/>
                <a:gd name="connsiteY88" fmla="*/ 603642 h 728061"/>
                <a:gd name="connsiteX89" fmla="*/ 727974 w 727974"/>
                <a:gd name="connsiteY89" fmla="*/ 363863 h 728061"/>
                <a:gd name="connsiteX90" fmla="*/ 36808 w 727974"/>
                <a:gd name="connsiteY90" fmla="*/ 230476 h 728061"/>
                <a:gd name="connsiteX91" fmla="*/ 24652 w 727974"/>
                <a:gd name="connsiteY91" fmla="*/ 218320 h 728061"/>
                <a:gd name="connsiteX92" fmla="*/ 36808 w 727974"/>
                <a:gd name="connsiteY92" fmla="*/ 206163 h 728061"/>
                <a:gd name="connsiteX93" fmla="*/ 48965 w 727974"/>
                <a:gd name="connsiteY93" fmla="*/ 218320 h 728061"/>
                <a:gd name="connsiteX94" fmla="*/ 36808 w 727974"/>
                <a:gd name="connsiteY94" fmla="*/ 230476 h 728061"/>
                <a:gd name="connsiteX95" fmla="*/ 36808 w 727974"/>
                <a:gd name="connsiteY95" fmla="*/ 327477 h 728061"/>
                <a:gd name="connsiteX96" fmla="*/ 24652 w 727974"/>
                <a:gd name="connsiteY96" fmla="*/ 315321 h 728061"/>
                <a:gd name="connsiteX97" fmla="*/ 36808 w 727974"/>
                <a:gd name="connsiteY97" fmla="*/ 303164 h 728061"/>
                <a:gd name="connsiteX98" fmla="*/ 48965 w 727974"/>
                <a:gd name="connsiteY98" fmla="*/ 315321 h 728061"/>
                <a:gd name="connsiteX99" fmla="*/ 36808 w 727974"/>
                <a:gd name="connsiteY99" fmla="*/ 327477 h 728061"/>
                <a:gd name="connsiteX100" fmla="*/ 36808 w 727974"/>
                <a:gd name="connsiteY100" fmla="*/ 424478 h 728061"/>
                <a:gd name="connsiteX101" fmla="*/ 24652 w 727974"/>
                <a:gd name="connsiteY101" fmla="*/ 412322 h 728061"/>
                <a:gd name="connsiteX102" fmla="*/ 36808 w 727974"/>
                <a:gd name="connsiteY102" fmla="*/ 400166 h 728061"/>
                <a:gd name="connsiteX103" fmla="*/ 48965 w 727974"/>
                <a:gd name="connsiteY103" fmla="*/ 412322 h 728061"/>
                <a:gd name="connsiteX104" fmla="*/ 36808 w 727974"/>
                <a:gd name="connsiteY104" fmla="*/ 424478 h 728061"/>
                <a:gd name="connsiteX105" fmla="*/ 36808 w 727974"/>
                <a:gd name="connsiteY105" fmla="*/ 521480 h 728061"/>
                <a:gd name="connsiteX106" fmla="*/ 24652 w 727974"/>
                <a:gd name="connsiteY106" fmla="*/ 509323 h 728061"/>
                <a:gd name="connsiteX107" fmla="*/ 36808 w 727974"/>
                <a:gd name="connsiteY107" fmla="*/ 497167 h 728061"/>
                <a:gd name="connsiteX108" fmla="*/ 48965 w 727974"/>
                <a:gd name="connsiteY108" fmla="*/ 509323 h 728061"/>
                <a:gd name="connsiteX109" fmla="*/ 36808 w 727974"/>
                <a:gd name="connsiteY109" fmla="*/ 521480 h 728061"/>
                <a:gd name="connsiteX110" fmla="*/ 509658 w 727974"/>
                <a:gd name="connsiteY110" fmla="*/ 24317 h 728061"/>
                <a:gd name="connsiteX111" fmla="*/ 521815 w 727974"/>
                <a:gd name="connsiteY111" fmla="*/ 36473 h 728061"/>
                <a:gd name="connsiteX112" fmla="*/ 509658 w 727974"/>
                <a:gd name="connsiteY112" fmla="*/ 48630 h 728061"/>
                <a:gd name="connsiteX113" fmla="*/ 497502 w 727974"/>
                <a:gd name="connsiteY113" fmla="*/ 36473 h 728061"/>
                <a:gd name="connsiteX114" fmla="*/ 509658 w 727974"/>
                <a:gd name="connsiteY114" fmla="*/ 24317 h 728061"/>
                <a:gd name="connsiteX115" fmla="*/ 412657 w 727974"/>
                <a:gd name="connsiteY115" fmla="*/ 24317 h 728061"/>
                <a:gd name="connsiteX116" fmla="*/ 424814 w 727974"/>
                <a:gd name="connsiteY116" fmla="*/ 36473 h 728061"/>
                <a:gd name="connsiteX117" fmla="*/ 412657 w 727974"/>
                <a:gd name="connsiteY117" fmla="*/ 48630 h 728061"/>
                <a:gd name="connsiteX118" fmla="*/ 400500 w 727974"/>
                <a:gd name="connsiteY118" fmla="*/ 36473 h 728061"/>
                <a:gd name="connsiteX119" fmla="*/ 412657 w 727974"/>
                <a:gd name="connsiteY119" fmla="*/ 24317 h 728061"/>
                <a:gd name="connsiteX120" fmla="*/ 315740 w 727974"/>
                <a:gd name="connsiteY120" fmla="*/ 24317 h 728061"/>
                <a:gd name="connsiteX121" fmla="*/ 327896 w 727974"/>
                <a:gd name="connsiteY121" fmla="*/ 36473 h 728061"/>
                <a:gd name="connsiteX122" fmla="*/ 315740 w 727974"/>
                <a:gd name="connsiteY122" fmla="*/ 48630 h 728061"/>
                <a:gd name="connsiteX123" fmla="*/ 303583 w 727974"/>
                <a:gd name="connsiteY123" fmla="*/ 36473 h 728061"/>
                <a:gd name="connsiteX124" fmla="*/ 315740 w 727974"/>
                <a:gd name="connsiteY124" fmla="*/ 24317 h 728061"/>
                <a:gd name="connsiteX125" fmla="*/ 218738 w 727974"/>
                <a:gd name="connsiteY125" fmla="*/ 24317 h 728061"/>
                <a:gd name="connsiteX126" fmla="*/ 230895 w 727974"/>
                <a:gd name="connsiteY126" fmla="*/ 36473 h 728061"/>
                <a:gd name="connsiteX127" fmla="*/ 218738 w 727974"/>
                <a:gd name="connsiteY127" fmla="*/ 48630 h 728061"/>
                <a:gd name="connsiteX128" fmla="*/ 206582 w 727974"/>
                <a:gd name="connsiteY128" fmla="*/ 36473 h 728061"/>
                <a:gd name="connsiteX129" fmla="*/ 218738 w 727974"/>
                <a:gd name="connsiteY129" fmla="*/ 24317 h 728061"/>
                <a:gd name="connsiteX130" fmla="*/ 218738 w 727974"/>
                <a:gd name="connsiteY130" fmla="*/ 703326 h 728061"/>
                <a:gd name="connsiteX131" fmla="*/ 206582 w 727974"/>
                <a:gd name="connsiteY131" fmla="*/ 691169 h 728061"/>
                <a:gd name="connsiteX132" fmla="*/ 218738 w 727974"/>
                <a:gd name="connsiteY132" fmla="*/ 679013 h 728061"/>
                <a:gd name="connsiteX133" fmla="*/ 230895 w 727974"/>
                <a:gd name="connsiteY133" fmla="*/ 691169 h 728061"/>
                <a:gd name="connsiteX134" fmla="*/ 218738 w 727974"/>
                <a:gd name="connsiteY134" fmla="*/ 703326 h 728061"/>
                <a:gd name="connsiteX135" fmla="*/ 315740 w 727974"/>
                <a:gd name="connsiteY135" fmla="*/ 703326 h 728061"/>
                <a:gd name="connsiteX136" fmla="*/ 303583 w 727974"/>
                <a:gd name="connsiteY136" fmla="*/ 691169 h 728061"/>
                <a:gd name="connsiteX137" fmla="*/ 315740 w 727974"/>
                <a:gd name="connsiteY137" fmla="*/ 679013 h 728061"/>
                <a:gd name="connsiteX138" fmla="*/ 327896 w 727974"/>
                <a:gd name="connsiteY138" fmla="*/ 691169 h 728061"/>
                <a:gd name="connsiteX139" fmla="*/ 315740 w 727974"/>
                <a:gd name="connsiteY139" fmla="*/ 703326 h 728061"/>
                <a:gd name="connsiteX140" fmla="*/ 145966 w 727974"/>
                <a:gd name="connsiteY140" fmla="*/ 582095 h 728061"/>
                <a:gd name="connsiteX141" fmla="*/ 145966 w 727974"/>
                <a:gd name="connsiteY141" fmla="*/ 145632 h 728061"/>
                <a:gd name="connsiteX142" fmla="*/ 380463 w 727974"/>
                <a:gd name="connsiteY142" fmla="*/ 145632 h 728061"/>
                <a:gd name="connsiteX143" fmla="*/ 266694 w 727974"/>
                <a:gd name="connsiteY143" fmla="*/ 468326 h 728061"/>
                <a:gd name="connsiteX144" fmla="*/ 380463 w 727974"/>
                <a:gd name="connsiteY144" fmla="*/ 582095 h 728061"/>
                <a:gd name="connsiteX145" fmla="*/ 145966 w 727974"/>
                <a:gd name="connsiteY145" fmla="*/ 582095 h 728061"/>
                <a:gd name="connsiteX146" fmla="*/ 412657 w 727974"/>
                <a:gd name="connsiteY146" fmla="*/ 703326 h 728061"/>
                <a:gd name="connsiteX147" fmla="*/ 400500 w 727974"/>
                <a:gd name="connsiteY147" fmla="*/ 691169 h 728061"/>
                <a:gd name="connsiteX148" fmla="*/ 412657 w 727974"/>
                <a:gd name="connsiteY148" fmla="*/ 679013 h 728061"/>
                <a:gd name="connsiteX149" fmla="*/ 424814 w 727974"/>
                <a:gd name="connsiteY149" fmla="*/ 691169 h 728061"/>
                <a:gd name="connsiteX150" fmla="*/ 412657 w 727974"/>
                <a:gd name="connsiteY150" fmla="*/ 703326 h 728061"/>
                <a:gd name="connsiteX151" fmla="*/ 509658 w 727974"/>
                <a:gd name="connsiteY151" fmla="*/ 703326 h 728061"/>
                <a:gd name="connsiteX152" fmla="*/ 497502 w 727974"/>
                <a:gd name="connsiteY152" fmla="*/ 691169 h 728061"/>
                <a:gd name="connsiteX153" fmla="*/ 509658 w 727974"/>
                <a:gd name="connsiteY153" fmla="*/ 679013 h 728061"/>
                <a:gd name="connsiteX154" fmla="*/ 521815 w 727974"/>
                <a:gd name="connsiteY154" fmla="*/ 691169 h 728061"/>
                <a:gd name="connsiteX155" fmla="*/ 509658 w 727974"/>
                <a:gd name="connsiteY155" fmla="*/ 703326 h 728061"/>
                <a:gd name="connsiteX156" fmla="*/ 485429 w 727974"/>
                <a:gd name="connsiteY156" fmla="*/ 582095 h 728061"/>
                <a:gd name="connsiteX157" fmla="*/ 267197 w 727974"/>
                <a:gd name="connsiteY157" fmla="*/ 363863 h 728061"/>
                <a:gd name="connsiteX158" fmla="*/ 485429 w 727974"/>
                <a:gd name="connsiteY158" fmla="*/ 145632 h 728061"/>
                <a:gd name="connsiteX159" fmla="*/ 703661 w 727974"/>
                <a:gd name="connsiteY159" fmla="*/ 363863 h 728061"/>
                <a:gd name="connsiteX160" fmla="*/ 485429 w 727974"/>
                <a:gd name="connsiteY160" fmla="*/ 582095 h 72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727974" h="728061">
                  <a:moveTo>
                    <a:pt x="727974" y="363863"/>
                  </a:moveTo>
                  <a:cubicBezTo>
                    <a:pt x="727807" y="244142"/>
                    <a:pt x="640279" y="142446"/>
                    <a:pt x="521815" y="124420"/>
                  </a:cubicBezTo>
                  <a:lnTo>
                    <a:pt x="521815" y="70680"/>
                  </a:lnTo>
                  <a:cubicBezTo>
                    <a:pt x="540763" y="63972"/>
                    <a:pt x="550656" y="43180"/>
                    <a:pt x="543949" y="24233"/>
                  </a:cubicBezTo>
                  <a:cubicBezTo>
                    <a:pt x="537241" y="5285"/>
                    <a:pt x="516449" y="-4608"/>
                    <a:pt x="497502" y="2099"/>
                  </a:cubicBezTo>
                  <a:cubicBezTo>
                    <a:pt x="478554" y="8807"/>
                    <a:pt x="468661" y="29599"/>
                    <a:pt x="475368" y="48546"/>
                  </a:cubicBezTo>
                  <a:cubicBezTo>
                    <a:pt x="479057" y="58942"/>
                    <a:pt x="487190" y="67074"/>
                    <a:pt x="497502" y="70680"/>
                  </a:cubicBezTo>
                  <a:lnTo>
                    <a:pt x="497502" y="121402"/>
                  </a:lnTo>
                  <a:lnTo>
                    <a:pt x="424730" y="121402"/>
                  </a:lnTo>
                  <a:lnTo>
                    <a:pt x="424730" y="70680"/>
                  </a:lnTo>
                  <a:cubicBezTo>
                    <a:pt x="443678" y="63972"/>
                    <a:pt x="453570" y="43180"/>
                    <a:pt x="446863" y="24233"/>
                  </a:cubicBezTo>
                  <a:cubicBezTo>
                    <a:pt x="440156" y="5285"/>
                    <a:pt x="419364" y="-4608"/>
                    <a:pt x="400417" y="2099"/>
                  </a:cubicBezTo>
                  <a:cubicBezTo>
                    <a:pt x="381469" y="8807"/>
                    <a:pt x="371576" y="29599"/>
                    <a:pt x="378283" y="48546"/>
                  </a:cubicBezTo>
                  <a:cubicBezTo>
                    <a:pt x="381972" y="58942"/>
                    <a:pt x="390105" y="67074"/>
                    <a:pt x="400417" y="70680"/>
                  </a:cubicBezTo>
                  <a:lnTo>
                    <a:pt x="400417" y="121402"/>
                  </a:lnTo>
                  <a:lnTo>
                    <a:pt x="327645" y="121402"/>
                  </a:lnTo>
                  <a:lnTo>
                    <a:pt x="327645" y="70680"/>
                  </a:lnTo>
                  <a:cubicBezTo>
                    <a:pt x="346592" y="63972"/>
                    <a:pt x="356485" y="43180"/>
                    <a:pt x="349778" y="24233"/>
                  </a:cubicBezTo>
                  <a:cubicBezTo>
                    <a:pt x="343071" y="5285"/>
                    <a:pt x="322279" y="-4608"/>
                    <a:pt x="303332" y="2099"/>
                  </a:cubicBezTo>
                  <a:cubicBezTo>
                    <a:pt x="284384" y="8807"/>
                    <a:pt x="274491" y="29599"/>
                    <a:pt x="281198" y="48546"/>
                  </a:cubicBezTo>
                  <a:cubicBezTo>
                    <a:pt x="284887" y="58942"/>
                    <a:pt x="293019" y="67074"/>
                    <a:pt x="303332" y="70680"/>
                  </a:cubicBezTo>
                  <a:lnTo>
                    <a:pt x="303332" y="121402"/>
                  </a:lnTo>
                  <a:lnTo>
                    <a:pt x="230560" y="121402"/>
                  </a:lnTo>
                  <a:lnTo>
                    <a:pt x="230560" y="70680"/>
                  </a:lnTo>
                  <a:cubicBezTo>
                    <a:pt x="249507" y="63972"/>
                    <a:pt x="259400" y="43180"/>
                    <a:pt x="252693" y="24233"/>
                  </a:cubicBezTo>
                  <a:cubicBezTo>
                    <a:pt x="245986" y="5285"/>
                    <a:pt x="225194" y="-4608"/>
                    <a:pt x="206246" y="2099"/>
                  </a:cubicBezTo>
                  <a:cubicBezTo>
                    <a:pt x="187299" y="8807"/>
                    <a:pt x="177406" y="29599"/>
                    <a:pt x="184113" y="48546"/>
                  </a:cubicBezTo>
                  <a:cubicBezTo>
                    <a:pt x="187802" y="58942"/>
                    <a:pt x="195934" y="67074"/>
                    <a:pt x="206246" y="70680"/>
                  </a:cubicBezTo>
                  <a:lnTo>
                    <a:pt x="206246" y="121402"/>
                  </a:lnTo>
                  <a:lnTo>
                    <a:pt x="145631" y="121402"/>
                  </a:lnTo>
                  <a:cubicBezTo>
                    <a:pt x="132217" y="121402"/>
                    <a:pt x="121402" y="132301"/>
                    <a:pt x="121402" y="145632"/>
                  </a:cubicBezTo>
                  <a:lnTo>
                    <a:pt x="121402" y="206247"/>
                  </a:lnTo>
                  <a:lnTo>
                    <a:pt x="70679" y="206247"/>
                  </a:lnTo>
                  <a:cubicBezTo>
                    <a:pt x="63973" y="187299"/>
                    <a:pt x="43180" y="177406"/>
                    <a:pt x="24233" y="184113"/>
                  </a:cubicBezTo>
                  <a:cubicBezTo>
                    <a:pt x="5285" y="190820"/>
                    <a:pt x="-4608" y="211613"/>
                    <a:pt x="2100" y="230560"/>
                  </a:cubicBezTo>
                  <a:cubicBezTo>
                    <a:pt x="8807" y="249507"/>
                    <a:pt x="29598" y="259400"/>
                    <a:pt x="48546" y="252693"/>
                  </a:cubicBezTo>
                  <a:cubicBezTo>
                    <a:pt x="58942" y="249004"/>
                    <a:pt x="67074" y="240872"/>
                    <a:pt x="70679" y="230560"/>
                  </a:cubicBezTo>
                  <a:lnTo>
                    <a:pt x="121402" y="230560"/>
                  </a:lnTo>
                  <a:lnTo>
                    <a:pt x="121402" y="303332"/>
                  </a:lnTo>
                  <a:lnTo>
                    <a:pt x="70679" y="303332"/>
                  </a:lnTo>
                  <a:cubicBezTo>
                    <a:pt x="63973" y="284384"/>
                    <a:pt x="43180" y="274492"/>
                    <a:pt x="24233" y="281198"/>
                  </a:cubicBezTo>
                  <a:cubicBezTo>
                    <a:pt x="5285" y="287905"/>
                    <a:pt x="-4608" y="308697"/>
                    <a:pt x="2100" y="327645"/>
                  </a:cubicBezTo>
                  <a:cubicBezTo>
                    <a:pt x="8807" y="346593"/>
                    <a:pt x="29598" y="356485"/>
                    <a:pt x="48546" y="349778"/>
                  </a:cubicBezTo>
                  <a:cubicBezTo>
                    <a:pt x="58942" y="346090"/>
                    <a:pt x="67074" y="337957"/>
                    <a:pt x="70679" y="327645"/>
                  </a:cubicBezTo>
                  <a:lnTo>
                    <a:pt x="121402" y="327645"/>
                  </a:lnTo>
                  <a:lnTo>
                    <a:pt x="121402" y="400417"/>
                  </a:lnTo>
                  <a:lnTo>
                    <a:pt x="70679" y="400417"/>
                  </a:lnTo>
                  <a:cubicBezTo>
                    <a:pt x="63973" y="381469"/>
                    <a:pt x="43180" y="371576"/>
                    <a:pt x="24233" y="378284"/>
                  </a:cubicBezTo>
                  <a:cubicBezTo>
                    <a:pt x="5285" y="384991"/>
                    <a:pt x="-4608" y="405783"/>
                    <a:pt x="2100" y="424730"/>
                  </a:cubicBezTo>
                  <a:cubicBezTo>
                    <a:pt x="8807" y="443678"/>
                    <a:pt x="29598" y="453571"/>
                    <a:pt x="48546" y="446864"/>
                  </a:cubicBezTo>
                  <a:cubicBezTo>
                    <a:pt x="58942" y="443175"/>
                    <a:pt x="67074" y="435042"/>
                    <a:pt x="70679" y="424730"/>
                  </a:cubicBezTo>
                  <a:lnTo>
                    <a:pt x="121402" y="424730"/>
                  </a:lnTo>
                  <a:lnTo>
                    <a:pt x="121402" y="497502"/>
                  </a:lnTo>
                  <a:lnTo>
                    <a:pt x="70679" y="497502"/>
                  </a:lnTo>
                  <a:cubicBezTo>
                    <a:pt x="63973" y="478554"/>
                    <a:pt x="43180" y="468662"/>
                    <a:pt x="24233" y="475369"/>
                  </a:cubicBezTo>
                  <a:cubicBezTo>
                    <a:pt x="5285" y="482076"/>
                    <a:pt x="-4608" y="502868"/>
                    <a:pt x="2100" y="521815"/>
                  </a:cubicBezTo>
                  <a:cubicBezTo>
                    <a:pt x="8807" y="540763"/>
                    <a:pt x="29598" y="550656"/>
                    <a:pt x="48546" y="543948"/>
                  </a:cubicBezTo>
                  <a:cubicBezTo>
                    <a:pt x="58942" y="540260"/>
                    <a:pt x="67074" y="532127"/>
                    <a:pt x="70679" y="521815"/>
                  </a:cubicBezTo>
                  <a:lnTo>
                    <a:pt x="121402" y="521815"/>
                  </a:lnTo>
                  <a:lnTo>
                    <a:pt x="121402" y="582431"/>
                  </a:lnTo>
                  <a:cubicBezTo>
                    <a:pt x="121402" y="595845"/>
                    <a:pt x="132301" y="606660"/>
                    <a:pt x="145631" y="606660"/>
                  </a:cubicBezTo>
                  <a:lnTo>
                    <a:pt x="206246" y="606660"/>
                  </a:lnTo>
                  <a:lnTo>
                    <a:pt x="206246" y="657382"/>
                  </a:lnTo>
                  <a:cubicBezTo>
                    <a:pt x="187299" y="664089"/>
                    <a:pt x="177406" y="684881"/>
                    <a:pt x="184113" y="703829"/>
                  </a:cubicBezTo>
                  <a:cubicBezTo>
                    <a:pt x="190820" y="722776"/>
                    <a:pt x="211612" y="732669"/>
                    <a:pt x="230560" y="725962"/>
                  </a:cubicBezTo>
                  <a:cubicBezTo>
                    <a:pt x="249507" y="719255"/>
                    <a:pt x="259400" y="698463"/>
                    <a:pt x="252693" y="679516"/>
                  </a:cubicBezTo>
                  <a:cubicBezTo>
                    <a:pt x="249004" y="669120"/>
                    <a:pt x="240872" y="660987"/>
                    <a:pt x="230560" y="657382"/>
                  </a:cubicBezTo>
                  <a:lnTo>
                    <a:pt x="230560" y="606660"/>
                  </a:lnTo>
                  <a:lnTo>
                    <a:pt x="303332" y="606660"/>
                  </a:lnTo>
                  <a:lnTo>
                    <a:pt x="303332" y="657382"/>
                  </a:lnTo>
                  <a:cubicBezTo>
                    <a:pt x="284384" y="664089"/>
                    <a:pt x="274491" y="684881"/>
                    <a:pt x="281198" y="703829"/>
                  </a:cubicBezTo>
                  <a:cubicBezTo>
                    <a:pt x="287905" y="722776"/>
                    <a:pt x="308698" y="732669"/>
                    <a:pt x="327645" y="725962"/>
                  </a:cubicBezTo>
                  <a:cubicBezTo>
                    <a:pt x="346592" y="719255"/>
                    <a:pt x="356485" y="698463"/>
                    <a:pt x="349778" y="679516"/>
                  </a:cubicBezTo>
                  <a:cubicBezTo>
                    <a:pt x="346089" y="669120"/>
                    <a:pt x="337957" y="660987"/>
                    <a:pt x="327645" y="657382"/>
                  </a:cubicBezTo>
                  <a:lnTo>
                    <a:pt x="327645" y="606660"/>
                  </a:lnTo>
                  <a:lnTo>
                    <a:pt x="400417" y="606660"/>
                  </a:lnTo>
                  <a:lnTo>
                    <a:pt x="400417" y="657382"/>
                  </a:lnTo>
                  <a:cubicBezTo>
                    <a:pt x="381469" y="664089"/>
                    <a:pt x="371576" y="684881"/>
                    <a:pt x="378283" y="703829"/>
                  </a:cubicBezTo>
                  <a:cubicBezTo>
                    <a:pt x="384990" y="722776"/>
                    <a:pt x="405782" y="732669"/>
                    <a:pt x="424730" y="725962"/>
                  </a:cubicBezTo>
                  <a:cubicBezTo>
                    <a:pt x="443678" y="719255"/>
                    <a:pt x="453570" y="698463"/>
                    <a:pt x="446863" y="679516"/>
                  </a:cubicBezTo>
                  <a:cubicBezTo>
                    <a:pt x="443175" y="669120"/>
                    <a:pt x="435042" y="660987"/>
                    <a:pt x="424730" y="657382"/>
                  </a:cubicBezTo>
                  <a:lnTo>
                    <a:pt x="424730" y="606660"/>
                  </a:lnTo>
                  <a:lnTo>
                    <a:pt x="497502" y="606660"/>
                  </a:lnTo>
                  <a:lnTo>
                    <a:pt x="497502" y="657382"/>
                  </a:lnTo>
                  <a:cubicBezTo>
                    <a:pt x="478554" y="664089"/>
                    <a:pt x="468661" y="684881"/>
                    <a:pt x="475368" y="703829"/>
                  </a:cubicBezTo>
                  <a:cubicBezTo>
                    <a:pt x="482076" y="722776"/>
                    <a:pt x="502868" y="732669"/>
                    <a:pt x="521815" y="725962"/>
                  </a:cubicBezTo>
                  <a:cubicBezTo>
                    <a:pt x="540763" y="719255"/>
                    <a:pt x="550656" y="698463"/>
                    <a:pt x="543949" y="679516"/>
                  </a:cubicBezTo>
                  <a:cubicBezTo>
                    <a:pt x="540260" y="669120"/>
                    <a:pt x="532127" y="660987"/>
                    <a:pt x="521815" y="657382"/>
                  </a:cubicBezTo>
                  <a:lnTo>
                    <a:pt x="521815" y="603642"/>
                  </a:lnTo>
                  <a:cubicBezTo>
                    <a:pt x="640195" y="585281"/>
                    <a:pt x="727723" y="483585"/>
                    <a:pt x="727974" y="363863"/>
                  </a:cubicBezTo>
                  <a:close/>
                  <a:moveTo>
                    <a:pt x="36808" y="230476"/>
                  </a:moveTo>
                  <a:cubicBezTo>
                    <a:pt x="30101" y="230476"/>
                    <a:pt x="24652" y="225026"/>
                    <a:pt x="24652" y="218320"/>
                  </a:cubicBezTo>
                  <a:cubicBezTo>
                    <a:pt x="24652" y="211613"/>
                    <a:pt x="30101" y="206163"/>
                    <a:pt x="36808" y="206163"/>
                  </a:cubicBezTo>
                  <a:cubicBezTo>
                    <a:pt x="43516" y="206163"/>
                    <a:pt x="48965" y="211613"/>
                    <a:pt x="48965" y="218320"/>
                  </a:cubicBezTo>
                  <a:cubicBezTo>
                    <a:pt x="48965" y="225026"/>
                    <a:pt x="43516" y="230476"/>
                    <a:pt x="36808" y="230476"/>
                  </a:cubicBezTo>
                  <a:close/>
                  <a:moveTo>
                    <a:pt x="36808" y="327477"/>
                  </a:moveTo>
                  <a:cubicBezTo>
                    <a:pt x="30101" y="327477"/>
                    <a:pt x="24652" y="322028"/>
                    <a:pt x="24652" y="315321"/>
                  </a:cubicBezTo>
                  <a:cubicBezTo>
                    <a:pt x="24652" y="308613"/>
                    <a:pt x="30101" y="303164"/>
                    <a:pt x="36808" y="303164"/>
                  </a:cubicBezTo>
                  <a:cubicBezTo>
                    <a:pt x="43516" y="303164"/>
                    <a:pt x="48965" y="308613"/>
                    <a:pt x="48965" y="315321"/>
                  </a:cubicBezTo>
                  <a:cubicBezTo>
                    <a:pt x="48965" y="322028"/>
                    <a:pt x="43516" y="327477"/>
                    <a:pt x="36808" y="327477"/>
                  </a:cubicBezTo>
                  <a:close/>
                  <a:moveTo>
                    <a:pt x="36808" y="424478"/>
                  </a:moveTo>
                  <a:cubicBezTo>
                    <a:pt x="30101" y="424478"/>
                    <a:pt x="24652" y="419029"/>
                    <a:pt x="24652" y="412322"/>
                  </a:cubicBezTo>
                  <a:cubicBezTo>
                    <a:pt x="24652" y="405615"/>
                    <a:pt x="30101" y="400166"/>
                    <a:pt x="36808" y="400166"/>
                  </a:cubicBezTo>
                  <a:cubicBezTo>
                    <a:pt x="43516" y="400166"/>
                    <a:pt x="48965" y="405615"/>
                    <a:pt x="48965" y="412322"/>
                  </a:cubicBezTo>
                  <a:cubicBezTo>
                    <a:pt x="48965" y="419029"/>
                    <a:pt x="43516" y="424478"/>
                    <a:pt x="36808" y="424478"/>
                  </a:cubicBezTo>
                  <a:close/>
                  <a:moveTo>
                    <a:pt x="36808" y="521480"/>
                  </a:moveTo>
                  <a:cubicBezTo>
                    <a:pt x="30101" y="521480"/>
                    <a:pt x="24652" y="516031"/>
                    <a:pt x="24652" y="509323"/>
                  </a:cubicBezTo>
                  <a:cubicBezTo>
                    <a:pt x="24652" y="502616"/>
                    <a:pt x="30101" y="497167"/>
                    <a:pt x="36808" y="497167"/>
                  </a:cubicBezTo>
                  <a:cubicBezTo>
                    <a:pt x="43516" y="497167"/>
                    <a:pt x="48965" y="502616"/>
                    <a:pt x="48965" y="509323"/>
                  </a:cubicBezTo>
                  <a:cubicBezTo>
                    <a:pt x="48965" y="516031"/>
                    <a:pt x="43516" y="521480"/>
                    <a:pt x="36808" y="521480"/>
                  </a:cubicBezTo>
                  <a:close/>
                  <a:moveTo>
                    <a:pt x="509658" y="24317"/>
                  </a:moveTo>
                  <a:cubicBezTo>
                    <a:pt x="516365" y="24317"/>
                    <a:pt x="521815" y="29767"/>
                    <a:pt x="521815" y="36473"/>
                  </a:cubicBezTo>
                  <a:cubicBezTo>
                    <a:pt x="521815" y="43180"/>
                    <a:pt x="516365" y="48630"/>
                    <a:pt x="509658" y="48630"/>
                  </a:cubicBezTo>
                  <a:cubicBezTo>
                    <a:pt x="502951" y="48630"/>
                    <a:pt x="497502" y="43180"/>
                    <a:pt x="497502" y="36473"/>
                  </a:cubicBezTo>
                  <a:cubicBezTo>
                    <a:pt x="497586" y="29767"/>
                    <a:pt x="503035" y="24317"/>
                    <a:pt x="509658" y="24317"/>
                  </a:cubicBezTo>
                  <a:close/>
                  <a:moveTo>
                    <a:pt x="412657" y="24317"/>
                  </a:moveTo>
                  <a:cubicBezTo>
                    <a:pt x="419364" y="24317"/>
                    <a:pt x="424814" y="29767"/>
                    <a:pt x="424814" y="36473"/>
                  </a:cubicBezTo>
                  <a:cubicBezTo>
                    <a:pt x="424814" y="43180"/>
                    <a:pt x="419364" y="48630"/>
                    <a:pt x="412657" y="48630"/>
                  </a:cubicBezTo>
                  <a:cubicBezTo>
                    <a:pt x="405950" y="48630"/>
                    <a:pt x="400500" y="43180"/>
                    <a:pt x="400500" y="36473"/>
                  </a:cubicBezTo>
                  <a:cubicBezTo>
                    <a:pt x="400584" y="29767"/>
                    <a:pt x="406034" y="24317"/>
                    <a:pt x="412657" y="24317"/>
                  </a:cubicBezTo>
                  <a:close/>
                  <a:moveTo>
                    <a:pt x="315740" y="24317"/>
                  </a:moveTo>
                  <a:cubicBezTo>
                    <a:pt x="322447" y="24317"/>
                    <a:pt x="327896" y="29767"/>
                    <a:pt x="327896" y="36473"/>
                  </a:cubicBezTo>
                  <a:cubicBezTo>
                    <a:pt x="327896" y="43180"/>
                    <a:pt x="322447" y="48630"/>
                    <a:pt x="315740" y="48630"/>
                  </a:cubicBezTo>
                  <a:cubicBezTo>
                    <a:pt x="309033" y="48630"/>
                    <a:pt x="303583" y="43180"/>
                    <a:pt x="303583" y="36473"/>
                  </a:cubicBezTo>
                  <a:cubicBezTo>
                    <a:pt x="303583" y="29767"/>
                    <a:pt x="309033" y="24317"/>
                    <a:pt x="315740" y="24317"/>
                  </a:cubicBezTo>
                  <a:close/>
                  <a:moveTo>
                    <a:pt x="218738" y="24317"/>
                  </a:moveTo>
                  <a:cubicBezTo>
                    <a:pt x="225445" y="24317"/>
                    <a:pt x="230895" y="29767"/>
                    <a:pt x="230895" y="36473"/>
                  </a:cubicBezTo>
                  <a:cubicBezTo>
                    <a:pt x="230895" y="43180"/>
                    <a:pt x="225445" y="48630"/>
                    <a:pt x="218738" y="48630"/>
                  </a:cubicBezTo>
                  <a:cubicBezTo>
                    <a:pt x="212031" y="48630"/>
                    <a:pt x="206582" y="43180"/>
                    <a:pt x="206582" y="36473"/>
                  </a:cubicBezTo>
                  <a:cubicBezTo>
                    <a:pt x="206582" y="29767"/>
                    <a:pt x="212031" y="24317"/>
                    <a:pt x="218738" y="24317"/>
                  </a:cubicBezTo>
                  <a:close/>
                  <a:moveTo>
                    <a:pt x="218738" y="703326"/>
                  </a:moveTo>
                  <a:cubicBezTo>
                    <a:pt x="212031" y="703326"/>
                    <a:pt x="206582" y="697877"/>
                    <a:pt x="206582" y="691169"/>
                  </a:cubicBezTo>
                  <a:cubicBezTo>
                    <a:pt x="206582" y="684462"/>
                    <a:pt x="212031" y="679013"/>
                    <a:pt x="218738" y="679013"/>
                  </a:cubicBezTo>
                  <a:cubicBezTo>
                    <a:pt x="225445" y="679013"/>
                    <a:pt x="230895" y="684462"/>
                    <a:pt x="230895" y="691169"/>
                  </a:cubicBezTo>
                  <a:cubicBezTo>
                    <a:pt x="230895" y="697877"/>
                    <a:pt x="225362" y="703326"/>
                    <a:pt x="218738" y="703326"/>
                  </a:cubicBezTo>
                  <a:close/>
                  <a:moveTo>
                    <a:pt x="315740" y="703326"/>
                  </a:moveTo>
                  <a:cubicBezTo>
                    <a:pt x="309033" y="703326"/>
                    <a:pt x="303583" y="697877"/>
                    <a:pt x="303583" y="691169"/>
                  </a:cubicBezTo>
                  <a:cubicBezTo>
                    <a:pt x="303583" y="684462"/>
                    <a:pt x="309033" y="679013"/>
                    <a:pt x="315740" y="679013"/>
                  </a:cubicBezTo>
                  <a:cubicBezTo>
                    <a:pt x="322447" y="679013"/>
                    <a:pt x="327896" y="684462"/>
                    <a:pt x="327896" y="691169"/>
                  </a:cubicBezTo>
                  <a:cubicBezTo>
                    <a:pt x="327896" y="697877"/>
                    <a:pt x="322363" y="703326"/>
                    <a:pt x="315740" y="703326"/>
                  </a:cubicBezTo>
                  <a:close/>
                  <a:moveTo>
                    <a:pt x="145966" y="582095"/>
                  </a:moveTo>
                  <a:lnTo>
                    <a:pt x="145966" y="145632"/>
                  </a:lnTo>
                  <a:lnTo>
                    <a:pt x="380463" y="145632"/>
                  </a:lnTo>
                  <a:cubicBezTo>
                    <a:pt x="259903" y="203312"/>
                    <a:pt x="209013" y="347850"/>
                    <a:pt x="266694" y="468326"/>
                  </a:cubicBezTo>
                  <a:cubicBezTo>
                    <a:pt x="290504" y="518127"/>
                    <a:pt x="330663" y="558285"/>
                    <a:pt x="380463" y="582095"/>
                  </a:cubicBezTo>
                  <a:lnTo>
                    <a:pt x="145966" y="582095"/>
                  </a:lnTo>
                  <a:close/>
                  <a:moveTo>
                    <a:pt x="412657" y="703326"/>
                  </a:moveTo>
                  <a:cubicBezTo>
                    <a:pt x="405950" y="703326"/>
                    <a:pt x="400500" y="697877"/>
                    <a:pt x="400500" y="691169"/>
                  </a:cubicBezTo>
                  <a:cubicBezTo>
                    <a:pt x="400500" y="684462"/>
                    <a:pt x="405950" y="679013"/>
                    <a:pt x="412657" y="679013"/>
                  </a:cubicBezTo>
                  <a:cubicBezTo>
                    <a:pt x="419364" y="679013"/>
                    <a:pt x="424814" y="684462"/>
                    <a:pt x="424814" y="691169"/>
                  </a:cubicBezTo>
                  <a:cubicBezTo>
                    <a:pt x="424814" y="697877"/>
                    <a:pt x="419364" y="703326"/>
                    <a:pt x="412657" y="703326"/>
                  </a:cubicBezTo>
                  <a:close/>
                  <a:moveTo>
                    <a:pt x="509658" y="703326"/>
                  </a:moveTo>
                  <a:cubicBezTo>
                    <a:pt x="502951" y="703326"/>
                    <a:pt x="497502" y="697877"/>
                    <a:pt x="497502" y="691169"/>
                  </a:cubicBezTo>
                  <a:cubicBezTo>
                    <a:pt x="497502" y="684462"/>
                    <a:pt x="502951" y="679013"/>
                    <a:pt x="509658" y="679013"/>
                  </a:cubicBezTo>
                  <a:cubicBezTo>
                    <a:pt x="516365" y="679013"/>
                    <a:pt x="521815" y="684462"/>
                    <a:pt x="521815" y="691169"/>
                  </a:cubicBezTo>
                  <a:cubicBezTo>
                    <a:pt x="521815" y="697877"/>
                    <a:pt x="516365" y="703326"/>
                    <a:pt x="509658" y="703326"/>
                  </a:cubicBezTo>
                  <a:close/>
                  <a:moveTo>
                    <a:pt x="485429" y="582095"/>
                  </a:moveTo>
                  <a:cubicBezTo>
                    <a:pt x="364869" y="582095"/>
                    <a:pt x="267197" y="484423"/>
                    <a:pt x="267197" y="363863"/>
                  </a:cubicBezTo>
                  <a:cubicBezTo>
                    <a:pt x="267197" y="243303"/>
                    <a:pt x="364869" y="145632"/>
                    <a:pt x="485429" y="145632"/>
                  </a:cubicBezTo>
                  <a:cubicBezTo>
                    <a:pt x="605989" y="145632"/>
                    <a:pt x="703661" y="243303"/>
                    <a:pt x="703661" y="363863"/>
                  </a:cubicBezTo>
                  <a:cubicBezTo>
                    <a:pt x="703577" y="484339"/>
                    <a:pt x="605905" y="582012"/>
                    <a:pt x="485429" y="582095"/>
                  </a:cubicBezTo>
                  <a:close/>
                </a:path>
              </a:pathLst>
            </a:custGeom>
            <a:grpFill/>
            <a:ln w="8381"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599B495-C1CD-4237-948C-2C34AAEF3A12}"/>
                </a:ext>
              </a:extLst>
            </p:cNvPr>
            <p:cNvSpPr/>
            <p:nvPr/>
          </p:nvSpPr>
          <p:spPr>
            <a:xfrm>
              <a:off x="9212952" y="6215963"/>
              <a:ext cx="388004" cy="388005"/>
            </a:xfrm>
            <a:custGeom>
              <a:avLst/>
              <a:gdLst>
                <a:gd name="connsiteX0" fmla="*/ 194002 w 388004"/>
                <a:gd name="connsiteY0" fmla="*/ 0 h 388005"/>
                <a:gd name="connsiteX1" fmla="*/ 0 w 388004"/>
                <a:gd name="connsiteY1" fmla="*/ 194003 h 388005"/>
                <a:gd name="connsiteX2" fmla="*/ 194002 w 388004"/>
                <a:gd name="connsiteY2" fmla="*/ 388005 h 388005"/>
                <a:gd name="connsiteX3" fmla="*/ 388005 w 388004"/>
                <a:gd name="connsiteY3" fmla="*/ 194003 h 388005"/>
                <a:gd name="connsiteX4" fmla="*/ 194002 w 388004"/>
                <a:gd name="connsiteY4" fmla="*/ 0 h 388005"/>
                <a:gd name="connsiteX5" fmla="*/ 194002 w 388004"/>
                <a:gd name="connsiteY5" fmla="*/ 363692 h 388005"/>
                <a:gd name="connsiteX6" fmla="*/ 24229 w 388004"/>
                <a:gd name="connsiteY6" fmla="*/ 193919 h 388005"/>
                <a:gd name="connsiteX7" fmla="*/ 194002 w 388004"/>
                <a:gd name="connsiteY7" fmla="*/ 24146 h 388005"/>
                <a:gd name="connsiteX8" fmla="*/ 363775 w 388004"/>
                <a:gd name="connsiteY8" fmla="*/ 193919 h 388005"/>
                <a:gd name="connsiteX9" fmla="*/ 194002 w 388004"/>
                <a:gd name="connsiteY9" fmla="*/ 363692 h 38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04" h="388005">
                  <a:moveTo>
                    <a:pt x="194002" y="0"/>
                  </a:moveTo>
                  <a:cubicBezTo>
                    <a:pt x="86857" y="0"/>
                    <a:pt x="0" y="86857"/>
                    <a:pt x="0" y="194003"/>
                  </a:cubicBezTo>
                  <a:cubicBezTo>
                    <a:pt x="0" y="301149"/>
                    <a:pt x="86857" y="388005"/>
                    <a:pt x="194002" y="388005"/>
                  </a:cubicBezTo>
                  <a:cubicBezTo>
                    <a:pt x="301148" y="388005"/>
                    <a:pt x="388005" y="301149"/>
                    <a:pt x="388005" y="194003"/>
                  </a:cubicBezTo>
                  <a:cubicBezTo>
                    <a:pt x="387837" y="86857"/>
                    <a:pt x="301064" y="84"/>
                    <a:pt x="194002" y="0"/>
                  </a:cubicBezTo>
                  <a:close/>
                  <a:moveTo>
                    <a:pt x="194002" y="363692"/>
                  </a:moveTo>
                  <a:cubicBezTo>
                    <a:pt x="100271" y="363692"/>
                    <a:pt x="24229" y="287734"/>
                    <a:pt x="24229" y="193919"/>
                  </a:cubicBezTo>
                  <a:cubicBezTo>
                    <a:pt x="24229" y="100103"/>
                    <a:pt x="100187" y="24146"/>
                    <a:pt x="194002" y="24146"/>
                  </a:cubicBezTo>
                  <a:cubicBezTo>
                    <a:pt x="287734" y="24146"/>
                    <a:pt x="363775" y="100103"/>
                    <a:pt x="363775" y="193919"/>
                  </a:cubicBezTo>
                  <a:cubicBezTo>
                    <a:pt x="363692" y="287650"/>
                    <a:pt x="287734" y="363608"/>
                    <a:pt x="194002" y="363692"/>
                  </a:cubicBezTo>
                  <a:close/>
                </a:path>
              </a:pathLst>
            </a:custGeom>
            <a:grpFill/>
            <a:ln w="8381"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75C9C9E-FA20-4657-A31E-097A67A352C1}"/>
                </a:ext>
              </a:extLst>
            </p:cNvPr>
            <p:cNvSpPr/>
            <p:nvPr/>
          </p:nvSpPr>
          <p:spPr>
            <a:xfrm>
              <a:off x="9322110" y="6276579"/>
              <a:ext cx="181846" cy="266690"/>
            </a:xfrm>
            <a:custGeom>
              <a:avLst/>
              <a:gdLst>
                <a:gd name="connsiteX0" fmla="*/ 181846 w 181846"/>
                <a:gd name="connsiteY0" fmla="*/ 84845 h 266690"/>
                <a:gd name="connsiteX1" fmla="*/ 121231 w 181846"/>
                <a:gd name="connsiteY1" fmla="*/ 24229 h 266690"/>
                <a:gd name="connsiteX2" fmla="*/ 121231 w 181846"/>
                <a:gd name="connsiteY2" fmla="*/ 0 h 266690"/>
                <a:gd name="connsiteX3" fmla="*/ 97001 w 181846"/>
                <a:gd name="connsiteY3" fmla="*/ 0 h 266690"/>
                <a:gd name="connsiteX4" fmla="*/ 97001 w 181846"/>
                <a:gd name="connsiteY4" fmla="*/ 24229 h 266690"/>
                <a:gd name="connsiteX5" fmla="*/ 60616 w 181846"/>
                <a:gd name="connsiteY5" fmla="*/ 24229 h 266690"/>
                <a:gd name="connsiteX6" fmla="*/ 60616 w 181846"/>
                <a:gd name="connsiteY6" fmla="*/ 0 h 266690"/>
                <a:gd name="connsiteX7" fmla="*/ 36386 w 181846"/>
                <a:gd name="connsiteY7" fmla="*/ 0 h 266690"/>
                <a:gd name="connsiteX8" fmla="*/ 36386 w 181846"/>
                <a:gd name="connsiteY8" fmla="*/ 24229 h 266690"/>
                <a:gd name="connsiteX9" fmla="*/ 0 w 181846"/>
                <a:gd name="connsiteY9" fmla="*/ 24229 h 266690"/>
                <a:gd name="connsiteX10" fmla="*/ 0 w 181846"/>
                <a:gd name="connsiteY10" fmla="*/ 48458 h 266690"/>
                <a:gd name="connsiteX11" fmla="*/ 24229 w 181846"/>
                <a:gd name="connsiteY11" fmla="*/ 48458 h 266690"/>
                <a:gd name="connsiteX12" fmla="*/ 24229 w 181846"/>
                <a:gd name="connsiteY12" fmla="*/ 218232 h 266690"/>
                <a:gd name="connsiteX13" fmla="*/ 0 w 181846"/>
                <a:gd name="connsiteY13" fmla="*/ 218232 h 266690"/>
                <a:gd name="connsiteX14" fmla="*/ 0 w 181846"/>
                <a:gd name="connsiteY14" fmla="*/ 242461 h 266690"/>
                <a:gd name="connsiteX15" fmla="*/ 36386 w 181846"/>
                <a:gd name="connsiteY15" fmla="*/ 242461 h 266690"/>
                <a:gd name="connsiteX16" fmla="*/ 36386 w 181846"/>
                <a:gd name="connsiteY16" fmla="*/ 266691 h 266690"/>
                <a:gd name="connsiteX17" fmla="*/ 60616 w 181846"/>
                <a:gd name="connsiteY17" fmla="*/ 266691 h 266690"/>
                <a:gd name="connsiteX18" fmla="*/ 60616 w 181846"/>
                <a:gd name="connsiteY18" fmla="*/ 242461 h 266690"/>
                <a:gd name="connsiteX19" fmla="*/ 97001 w 181846"/>
                <a:gd name="connsiteY19" fmla="*/ 242461 h 266690"/>
                <a:gd name="connsiteX20" fmla="*/ 97001 w 181846"/>
                <a:gd name="connsiteY20" fmla="*/ 266691 h 266690"/>
                <a:gd name="connsiteX21" fmla="*/ 121231 w 181846"/>
                <a:gd name="connsiteY21" fmla="*/ 266691 h 266690"/>
                <a:gd name="connsiteX22" fmla="*/ 121231 w 181846"/>
                <a:gd name="connsiteY22" fmla="*/ 242461 h 266690"/>
                <a:gd name="connsiteX23" fmla="*/ 181846 w 181846"/>
                <a:gd name="connsiteY23" fmla="*/ 182181 h 266690"/>
                <a:gd name="connsiteX24" fmla="*/ 157197 w 181846"/>
                <a:gd name="connsiteY24" fmla="*/ 133303 h 266690"/>
                <a:gd name="connsiteX25" fmla="*/ 181846 w 181846"/>
                <a:gd name="connsiteY25" fmla="*/ 84845 h 266690"/>
                <a:gd name="connsiteX26" fmla="*/ 157617 w 181846"/>
                <a:gd name="connsiteY26" fmla="*/ 181846 h 266690"/>
                <a:gd name="connsiteX27" fmla="*/ 121231 w 181846"/>
                <a:gd name="connsiteY27" fmla="*/ 218232 h 266690"/>
                <a:gd name="connsiteX28" fmla="*/ 48459 w 181846"/>
                <a:gd name="connsiteY28" fmla="*/ 218232 h 266690"/>
                <a:gd name="connsiteX29" fmla="*/ 48459 w 181846"/>
                <a:gd name="connsiteY29" fmla="*/ 145460 h 266690"/>
                <a:gd name="connsiteX30" fmla="*/ 121231 w 181846"/>
                <a:gd name="connsiteY30" fmla="*/ 145460 h 266690"/>
                <a:gd name="connsiteX31" fmla="*/ 157617 w 181846"/>
                <a:gd name="connsiteY31" fmla="*/ 181846 h 266690"/>
                <a:gd name="connsiteX32" fmla="*/ 121231 w 181846"/>
                <a:gd name="connsiteY32" fmla="*/ 121230 h 266690"/>
                <a:gd name="connsiteX33" fmla="*/ 48459 w 181846"/>
                <a:gd name="connsiteY33" fmla="*/ 121230 h 266690"/>
                <a:gd name="connsiteX34" fmla="*/ 48459 w 181846"/>
                <a:gd name="connsiteY34" fmla="*/ 48458 h 266690"/>
                <a:gd name="connsiteX35" fmla="*/ 121231 w 181846"/>
                <a:gd name="connsiteY35" fmla="*/ 48458 h 266690"/>
                <a:gd name="connsiteX36" fmla="*/ 157617 w 181846"/>
                <a:gd name="connsiteY36" fmla="*/ 84845 h 266690"/>
                <a:gd name="connsiteX37" fmla="*/ 121231 w 181846"/>
                <a:gd name="connsiteY37" fmla="*/ 121230 h 26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846" h="266690">
                  <a:moveTo>
                    <a:pt x="181846" y="84845"/>
                  </a:moveTo>
                  <a:cubicBezTo>
                    <a:pt x="181846" y="51393"/>
                    <a:pt x="154682" y="24229"/>
                    <a:pt x="121231" y="24229"/>
                  </a:cubicBezTo>
                  <a:lnTo>
                    <a:pt x="121231" y="0"/>
                  </a:lnTo>
                  <a:lnTo>
                    <a:pt x="97001" y="0"/>
                  </a:lnTo>
                  <a:lnTo>
                    <a:pt x="97001" y="24229"/>
                  </a:lnTo>
                  <a:lnTo>
                    <a:pt x="60616" y="24229"/>
                  </a:lnTo>
                  <a:lnTo>
                    <a:pt x="60616" y="0"/>
                  </a:lnTo>
                  <a:lnTo>
                    <a:pt x="36386" y="0"/>
                  </a:lnTo>
                  <a:lnTo>
                    <a:pt x="36386" y="24229"/>
                  </a:lnTo>
                  <a:lnTo>
                    <a:pt x="0" y="24229"/>
                  </a:lnTo>
                  <a:lnTo>
                    <a:pt x="0" y="48458"/>
                  </a:lnTo>
                  <a:lnTo>
                    <a:pt x="24229" y="48458"/>
                  </a:lnTo>
                  <a:lnTo>
                    <a:pt x="24229" y="218232"/>
                  </a:lnTo>
                  <a:lnTo>
                    <a:pt x="0" y="218232"/>
                  </a:lnTo>
                  <a:lnTo>
                    <a:pt x="0" y="242461"/>
                  </a:lnTo>
                  <a:lnTo>
                    <a:pt x="36386" y="242461"/>
                  </a:lnTo>
                  <a:lnTo>
                    <a:pt x="36386" y="266691"/>
                  </a:lnTo>
                  <a:lnTo>
                    <a:pt x="60616" y="266691"/>
                  </a:lnTo>
                  <a:lnTo>
                    <a:pt x="60616" y="242461"/>
                  </a:lnTo>
                  <a:lnTo>
                    <a:pt x="97001" y="242461"/>
                  </a:lnTo>
                  <a:lnTo>
                    <a:pt x="97001" y="266691"/>
                  </a:lnTo>
                  <a:lnTo>
                    <a:pt x="121231" y="266691"/>
                  </a:lnTo>
                  <a:lnTo>
                    <a:pt x="121231" y="242461"/>
                  </a:lnTo>
                  <a:cubicBezTo>
                    <a:pt x="154598" y="242545"/>
                    <a:pt x="181762" y="215549"/>
                    <a:pt x="181846" y="182181"/>
                  </a:cubicBezTo>
                  <a:cubicBezTo>
                    <a:pt x="181930" y="162898"/>
                    <a:pt x="172791" y="144705"/>
                    <a:pt x="157197" y="133303"/>
                  </a:cubicBezTo>
                  <a:cubicBezTo>
                    <a:pt x="172624" y="121985"/>
                    <a:pt x="181762" y="104044"/>
                    <a:pt x="181846" y="84845"/>
                  </a:cubicBezTo>
                  <a:close/>
                  <a:moveTo>
                    <a:pt x="157617" y="181846"/>
                  </a:moveTo>
                  <a:cubicBezTo>
                    <a:pt x="157533" y="201883"/>
                    <a:pt x="141268" y="218148"/>
                    <a:pt x="121231" y="218232"/>
                  </a:cubicBezTo>
                  <a:lnTo>
                    <a:pt x="48459" y="218232"/>
                  </a:lnTo>
                  <a:lnTo>
                    <a:pt x="48459" y="145460"/>
                  </a:lnTo>
                  <a:lnTo>
                    <a:pt x="121231" y="145460"/>
                  </a:lnTo>
                  <a:cubicBezTo>
                    <a:pt x="141268" y="145544"/>
                    <a:pt x="157533" y="161808"/>
                    <a:pt x="157617" y="181846"/>
                  </a:cubicBezTo>
                  <a:close/>
                  <a:moveTo>
                    <a:pt x="121231" y="121230"/>
                  </a:moveTo>
                  <a:lnTo>
                    <a:pt x="48459" y="121230"/>
                  </a:lnTo>
                  <a:lnTo>
                    <a:pt x="48459" y="48458"/>
                  </a:lnTo>
                  <a:lnTo>
                    <a:pt x="121231" y="48458"/>
                  </a:lnTo>
                  <a:cubicBezTo>
                    <a:pt x="141352" y="48458"/>
                    <a:pt x="157617" y="64723"/>
                    <a:pt x="157617" y="84845"/>
                  </a:cubicBezTo>
                  <a:cubicBezTo>
                    <a:pt x="157617" y="104966"/>
                    <a:pt x="141352" y="121230"/>
                    <a:pt x="121231" y="121230"/>
                  </a:cubicBez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95357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FE6CFFBE-3AB7-4E26-85A0-87665A7E41FA}"/>
              </a:ext>
            </a:extLst>
          </p:cNvPr>
          <p:cNvSpPr>
            <a:spLocks noGrp="1"/>
          </p:cNvSpPr>
          <p:nvPr>
            <p:ph type="pic" sz="quarter" idx="10"/>
          </p:nvPr>
        </p:nvSpPr>
        <p:spPr/>
      </p:sp>
      <p:sp>
        <p:nvSpPr>
          <p:cNvPr id="4" name="Rectangle 3">
            <a:extLst>
              <a:ext uri="{FF2B5EF4-FFF2-40B4-BE49-F238E27FC236}">
                <a16:creationId xmlns:a16="http://schemas.microsoft.com/office/drawing/2014/main" id="{C8FDA0E7-537E-4C35-9323-9A1668DB0BA6}"/>
              </a:ext>
            </a:extLst>
          </p:cNvPr>
          <p:cNvSpPr/>
          <p:nvPr/>
        </p:nvSpPr>
        <p:spPr>
          <a:xfrm>
            <a:off x="640080" y="0"/>
            <a:ext cx="11551920" cy="4229100"/>
          </a:xfrm>
          <a:prstGeom prst="rect">
            <a:avLst/>
          </a:prstGeom>
          <a:gradFill flip="none" rotWithShape="1">
            <a:gsLst>
              <a:gs pos="0">
                <a:schemeClr val="accent1"/>
              </a:gs>
              <a:gs pos="78000">
                <a:schemeClr val="accent3">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DE8A69-AB19-4733-9DEC-44B15E4610DE}"/>
              </a:ext>
            </a:extLst>
          </p:cNvPr>
          <p:cNvSpPr/>
          <p:nvPr/>
        </p:nvSpPr>
        <p:spPr>
          <a:xfrm>
            <a:off x="7138737" y="583532"/>
            <a:ext cx="4267200" cy="5690937"/>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 name="TextBox 6">
            <a:extLst>
              <a:ext uri="{FF2B5EF4-FFF2-40B4-BE49-F238E27FC236}">
                <a16:creationId xmlns:a16="http://schemas.microsoft.com/office/drawing/2014/main" id="{BA551758-79D6-48FE-B943-8ABE34201808}"/>
              </a:ext>
            </a:extLst>
          </p:cNvPr>
          <p:cNvSpPr txBox="1"/>
          <p:nvPr/>
        </p:nvSpPr>
        <p:spPr>
          <a:xfrm>
            <a:off x="1171396" y="4812632"/>
            <a:ext cx="2090380" cy="1446550"/>
          </a:xfrm>
          <a:prstGeom prst="rect">
            <a:avLst/>
          </a:prstGeom>
          <a:noFill/>
        </p:spPr>
        <p:txBody>
          <a:bodyPr wrap="none" rtlCol="0">
            <a:spAutoFit/>
          </a:bodyPr>
          <a:lstStyle/>
          <a:p>
            <a:r>
              <a:rPr lang="en-US" sz="4400" dirty="0">
                <a:solidFill>
                  <a:schemeClr val="accent1"/>
                </a:solidFill>
                <a:latin typeface="+mj-lt"/>
              </a:rPr>
              <a:t>THE</a:t>
            </a:r>
          </a:p>
          <a:p>
            <a:r>
              <a:rPr lang="en-US" sz="4400" dirty="0">
                <a:solidFill>
                  <a:schemeClr val="accent1"/>
                </a:solidFill>
                <a:latin typeface="+mj-lt"/>
              </a:rPr>
              <a:t>VALUE</a:t>
            </a:r>
          </a:p>
        </p:txBody>
      </p:sp>
      <p:sp>
        <p:nvSpPr>
          <p:cNvPr id="8" name="Rectangle 7">
            <a:extLst>
              <a:ext uri="{FF2B5EF4-FFF2-40B4-BE49-F238E27FC236}">
                <a16:creationId xmlns:a16="http://schemas.microsoft.com/office/drawing/2014/main" id="{7A19379A-5E5B-488C-9926-298E075BBD3B}"/>
              </a:ext>
            </a:extLst>
          </p:cNvPr>
          <p:cNvSpPr/>
          <p:nvPr/>
        </p:nvSpPr>
        <p:spPr>
          <a:xfrm>
            <a:off x="3787261" y="5240069"/>
            <a:ext cx="256541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a:p>
            <a:pPr>
              <a:lnSpc>
                <a:spcPct val="150000"/>
              </a:lnSpc>
            </a:pP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endParaRPr lang="en-US"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C7E9AACE-CD51-4978-8549-8D6059851F6B}"/>
              </a:ext>
            </a:extLst>
          </p:cNvPr>
          <p:cNvSpPr txBox="1"/>
          <p:nvPr/>
        </p:nvSpPr>
        <p:spPr>
          <a:xfrm>
            <a:off x="3787262" y="4937911"/>
            <a:ext cx="2293641" cy="338554"/>
          </a:xfrm>
          <a:prstGeom prst="rect">
            <a:avLst/>
          </a:prstGeom>
          <a:noFill/>
        </p:spPr>
        <p:txBody>
          <a:bodyPr wrap="none" rtlCol="0">
            <a:spAutoFit/>
          </a:bodyPr>
          <a:lstStyle/>
          <a:p>
            <a:r>
              <a:rPr lang="en-US" sz="1600" dirty="0">
                <a:solidFill>
                  <a:schemeClr val="tx1">
                    <a:lumMod val="85000"/>
                    <a:lumOff val="15000"/>
                  </a:schemeClr>
                </a:solidFill>
                <a:latin typeface="+mj-lt"/>
              </a:rPr>
              <a:t>Applications later</a:t>
            </a:r>
          </a:p>
        </p:txBody>
      </p:sp>
      <p:grpSp>
        <p:nvGrpSpPr>
          <p:cNvPr id="12" name="Group 11">
            <a:extLst>
              <a:ext uri="{FF2B5EF4-FFF2-40B4-BE49-F238E27FC236}">
                <a16:creationId xmlns:a16="http://schemas.microsoft.com/office/drawing/2014/main" id="{10785577-0AAA-4F9A-B5F8-543DAAB3022F}"/>
              </a:ext>
            </a:extLst>
          </p:cNvPr>
          <p:cNvGrpSpPr/>
          <p:nvPr/>
        </p:nvGrpSpPr>
        <p:grpSpPr>
          <a:xfrm>
            <a:off x="6714527" y="1266132"/>
            <a:ext cx="848420" cy="848418"/>
            <a:chOff x="10794729" y="3045103"/>
            <a:chExt cx="694548" cy="694548"/>
          </a:xfrm>
        </p:grpSpPr>
        <p:sp>
          <p:nvSpPr>
            <p:cNvPr id="13" name="Rectangle 12">
              <a:extLst>
                <a:ext uri="{FF2B5EF4-FFF2-40B4-BE49-F238E27FC236}">
                  <a16:creationId xmlns:a16="http://schemas.microsoft.com/office/drawing/2014/main" id="{B2720553-8D74-4E1E-A1B0-7283BB364E06}"/>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 name="Rectangle 13">
              <a:extLst>
                <a:ext uri="{FF2B5EF4-FFF2-40B4-BE49-F238E27FC236}">
                  <a16:creationId xmlns:a16="http://schemas.microsoft.com/office/drawing/2014/main" id="{B1958677-6D1B-4127-A896-E7721599431F}"/>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55" name="Group 54">
            <a:extLst>
              <a:ext uri="{FF2B5EF4-FFF2-40B4-BE49-F238E27FC236}">
                <a16:creationId xmlns:a16="http://schemas.microsoft.com/office/drawing/2014/main" id="{C94E322E-2099-4FB4-AD08-7E09B63C10A6}"/>
              </a:ext>
            </a:extLst>
          </p:cNvPr>
          <p:cNvGrpSpPr/>
          <p:nvPr/>
        </p:nvGrpSpPr>
        <p:grpSpPr>
          <a:xfrm>
            <a:off x="8070825" y="1090418"/>
            <a:ext cx="2516964" cy="1195992"/>
            <a:chOff x="8070825" y="1090418"/>
            <a:chExt cx="2516964" cy="1195992"/>
          </a:xfrm>
        </p:grpSpPr>
        <p:sp>
          <p:nvSpPr>
            <p:cNvPr id="15" name="Rectangle 14">
              <a:extLst>
                <a:ext uri="{FF2B5EF4-FFF2-40B4-BE49-F238E27FC236}">
                  <a16:creationId xmlns:a16="http://schemas.microsoft.com/office/drawing/2014/main" id="{2E0163EA-3F08-4600-B07F-2563FA6BCDE9}"/>
                </a:ext>
              </a:extLst>
            </p:cNvPr>
            <p:cNvSpPr/>
            <p:nvPr/>
          </p:nvSpPr>
          <p:spPr>
            <a:xfrm>
              <a:off x="8070825" y="1392576"/>
              <a:ext cx="2516964"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molestie</a:t>
              </a:r>
              <a:endParaRPr lang="en-US" sz="1200" dirty="0">
                <a:solidFill>
                  <a:schemeClr val="bg2"/>
                </a:solidFill>
              </a:endParaRPr>
            </a:p>
          </p:txBody>
        </p:sp>
        <p:sp>
          <p:nvSpPr>
            <p:cNvPr id="16" name="TextBox 15">
              <a:extLst>
                <a:ext uri="{FF2B5EF4-FFF2-40B4-BE49-F238E27FC236}">
                  <a16:creationId xmlns:a16="http://schemas.microsoft.com/office/drawing/2014/main" id="{F4046D06-E27B-4356-902D-E282EEA80D8F}"/>
                </a:ext>
              </a:extLst>
            </p:cNvPr>
            <p:cNvSpPr txBox="1"/>
            <p:nvPr/>
          </p:nvSpPr>
          <p:spPr>
            <a:xfrm>
              <a:off x="8070825" y="1090418"/>
              <a:ext cx="2325637" cy="338554"/>
            </a:xfrm>
            <a:prstGeom prst="rect">
              <a:avLst/>
            </a:prstGeom>
            <a:noFill/>
          </p:spPr>
          <p:txBody>
            <a:bodyPr wrap="none" rtlCol="0">
              <a:spAutoFit/>
            </a:bodyPr>
            <a:lstStyle/>
            <a:p>
              <a:r>
                <a:rPr lang="en-US" sz="1600" dirty="0">
                  <a:solidFill>
                    <a:schemeClr val="bg2"/>
                  </a:solidFill>
                  <a:latin typeface="+mj-lt"/>
                </a:rPr>
                <a:t>Fundamental Shift</a:t>
              </a:r>
            </a:p>
          </p:txBody>
        </p:sp>
      </p:grpSp>
      <p:grpSp>
        <p:nvGrpSpPr>
          <p:cNvPr id="17" name="Graphic 2">
            <a:extLst>
              <a:ext uri="{FF2B5EF4-FFF2-40B4-BE49-F238E27FC236}">
                <a16:creationId xmlns:a16="http://schemas.microsoft.com/office/drawing/2014/main" id="{733B68C2-65B6-47FE-B9E5-C51E3D0DB4DF}"/>
              </a:ext>
            </a:extLst>
          </p:cNvPr>
          <p:cNvGrpSpPr>
            <a:grpSpLocks noChangeAspect="1"/>
          </p:cNvGrpSpPr>
          <p:nvPr/>
        </p:nvGrpSpPr>
        <p:grpSpPr>
          <a:xfrm>
            <a:off x="6954343" y="1505969"/>
            <a:ext cx="368788" cy="368744"/>
            <a:chOff x="7663111" y="4574822"/>
            <a:chExt cx="722773" cy="722689"/>
          </a:xfrm>
          <a:solidFill>
            <a:schemeClr val="bg2"/>
          </a:solidFill>
        </p:grpSpPr>
        <p:sp>
          <p:nvSpPr>
            <p:cNvPr id="18" name="Freeform: Shape 17">
              <a:extLst>
                <a:ext uri="{FF2B5EF4-FFF2-40B4-BE49-F238E27FC236}">
                  <a16:creationId xmlns:a16="http://schemas.microsoft.com/office/drawing/2014/main" id="{26DCFA70-02F1-4CEE-AE16-42B8DEA9EDC7}"/>
                </a:ext>
              </a:extLst>
            </p:cNvPr>
            <p:cNvSpPr/>
            <p:nvPr/>
          </p:nvSpPr>
          <p:spPr>
            <a:xfrm>
              <a:off x="8120954" y="4815774"/>
              <a:ext cx="264929" cy="264930"/>
            </a:xfrm>
            <a:custGeom>
              <a:avLst/>
              <a:gdLst>
                <a:gd name="connsiteX0" fmla="*/ 132465 w 264929"/>
                <a:gd name="connsiteY0" fmla="*/ 0 h 264930"/>
                <a:gd name="connsiteX1" fmla="*/ 0 w 264929"/>
                <a:gd name="connsiteY1" fmla="*/ 132465 h 264930"/>
                <a:gd name="connsiteX2" fmla="*/ 132465 w 264929"/>
                <a:gd name="connsiteY2" fmla="*/ 264930 h 264930"/>
                <a:gd name="connsiteX3" fmla="*/ 264930 w 264929"/>
                <a:gd name="connsiteY3" fmla="*/ 132465 h 264930"/>
                <a:gd name="connsiteX4" fmla="*/ 132465 w 264929"/>
                <a:gd name="connsiteY4" fmla="*/ 0 h 264930"/>
                <a:gd name="connsiteX5" fmla="*/ 132465 w 264929"/>
                <a:gd name="connsiteY5" fmla="*/ 240869 h 264930"/>
                <a:gd name="connsiteX6" fmla="*/ 24062 w 264929"/>
                <a:gd name="connsiteY6" fmla="*/ 132465 h 264930"/>
                <a:gd name="connsiteX7" fmla="*/ 132465 w 264929"/>
                <a:gd name="connsiteY7" fmla="*/ 24062 h 264930"/>
                <a:gd name="connsiteX8" fmla="*/ 240868 w 264929"/>
                <a:gd name="connsiteY8" fmla="*/ 132465 h 264930"/>
                <a:gd name="connsiteX9" fmla="*/ 132465 w 264929"/>
                <a:gd name="connsiteY9" fmla="*/ 240869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9" h="264930">
                  <a:moveTo>
                    <a:pt x="132465" y="0"/>
                  </a:moveTo>
                  <a:cubicBezTo>
                    <a:pt x="59273" y="0"/>
                    <a:pt x="0" y="59358"/>
                    <a:pt x="0" y="132465"/>
                  </a:cubicBezTo>
                  <a:cubicBezTo>
                    <a:pt x="0" y="205656"/>
                    <a:pt x="59357" y="264930"/>
                    <a:pt x="132465" y="264930"/>
                  </a:cubicBezTo>
                  <a:cubicBezTo>
                    <a:pt x="205656" y="264930"/>
                    <a:pt x="264930" y="205572"/>
                    <a:pt x="264930" y="132465"/>
                  </a:cubicBezTo>
                  <a:cubicBezTo>
                    <a:pt x="264846" y="59274"/>
                    <a:pt x="205572" y="0"/>
                    <a:pt x="132465" y="0"/>
                  </a:cubicBezTo>
                  <a:close/>
                  <a:moveTo>
                    <a:pt x="132465" y="240869"/>
                  </a:moveTo>
                  <a:cubicBezTo>
                    <a:pt x="72604" y="240869"/>
                    <a:pt x="24062" y="192326"/>
                    <a:pt x="24062" y="132465"/>
                  </a:cubicBezTo>
                  <a:cubicBezTo>
                    <a:pt x="24062" y="72605"/>
                    <a:pt x="72604" y="24062"/>
                    <a:pt x="132465" y="24062"/>
                  </a:cubicBezTo>
                  <a:cubicBezTo>
                    <a:pt x="192325" y="24062"/>
                    <a:pt x="240868" y="72605"/>
                    <a:pt x="240868" y="132465"/>
                  </a:cubicBezTo>
                  <a:cubicBezTo>
                    <a:pt x="240700" y="192326"/>
                    <a:pt x="192242" y="240785"/>
                    <a:pt x="132465" y="240869"/>
                  </a:cubicBezTo>
                  <a:close/>
                </a:path>
              </a:pathLst>
            </a:custGeom>
            <a:grpFill/>
            <a:ln w="838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D386DE-E13D-473B-8558-D1B5901FD8FE}"/>
                </a:ext>
              </a:extLst>
            </p:cNvPr>
            <p:cNvSpPr/>
            <p:nvPr/>
          </p:nvSpPr>
          <p:spPr>
            <a:xfrm>
              <a:off x="8193306" y="4875971"/>
              <a:ext cx="120308" cy="144537"/>
            </a:xfrm>
            <a:custGeom>
              <a:avLst/>
              <a:gdLst>
                <a:gd name="connsiteX0" fmla="*/ 120309 w 120308"/>
                <a:gd name="connsiteY0" fmla="*/ 48207 h 144537"/>
                <a:gd name="connsiteX1" fmla="*/ 96247 w 120308"/>
                <a:gd name="connsiteY1" fmla="*/ 14252 h 144537"/>
                <a:gd name="connsiteX2" fmla="*/ 96247 w 120308"/>
                <a:gd name="connsiteY2" fmla="*/ 0 h 144537"/>
                <a:gd name="connsiteX3" fmla="*/ 72185 w 120308"/>
                <a:gd name="connsiteY3" fmla="*/ 0 h 144537"/>
                <a:gd name="connsiteX4" fmla="*/ 72185 w 120308"/>
                <a:gd name="connsiteY4" fmla="*/ 12073 h 144537"/>
                <a:gd name="connsiteX5" fmla="*/ 48124 w 120308"/>
                <a:gd name="connsiteY5" fmla="*/ 12073 h 144537"/>
                <a:gd name="connsiteX6" fmla="*/ 48124 w 120308"/>
                <a:gd name="connsiteY6" fmla="*/ 0 h 144537"/>
                <a:gd name="connsiteX7" fmla="*/ 24062 w 120308"/>
                <a:gd name="connsiteY7" fmla="*/ 0 h 144537"/>
                <a:gd name="connsiteX8" fmla="*/ 24062 w 120308"/>
                <a:gd name="connsiteY8" fmla="*/ 12073 h 144537"/>
                <a:gd name="connsiteX9" fmla="*/ 0 w 120308"/>
                <a:gd name="connsiteY9" fmla="*/ 12073 h 144537"/>
                <a:gd name="connsiteX10" fmla="*/ 0 w 120308"/>
                <a:gd name="connsiteY10" fmla="*/ 36134 h 144537"/>
                <a:gd name="connsiteX11" fmla="*/ 12073 w 120308"/>
                <a:gd name="connsiteY11" fmla="*/ 36134 h 144537"/>
                <a:gd name="connsiteX12" fmla="*/ 12073 w 120308"/>
                <a:gd name="connsiteY12" fmla="*/ 108403 h 144537"/>
                <a:gd name="connsiteX13" fmla="*/ 0 w 120308"/>
                <a:gd name="connsiteY13" fmla="*/ 108403 h 144537"/>
                <a:gd name="connsiteX14" fmla="*/ 0 w 120308"/>
                <a:gd name="connsiteY14" fmla="*/ 132465 h 144537"/>
                <a:gd name="connsiteX15" fmla="*/ 24062 w 120308"/>
                <a:gd name="connsiteY15" fmla="*/ 132465 h 144537"/>
                <a:gd name="connsiteX16" fmla="*/ 24062 w 120308"/>
                <a:gd name="connsiteY16" fmla="*/ 144538 h 144537"/>
                <a:gd name="connsiteX17" fmla="*/ 48124 w 120308"/>
                <a:gd name="connsiteY17" fmla="*/ 144538 h 144537"/>
                <a:gd name="connsiteX18" fmla="*/ 48124 w 120308"/>
                <a:gd name="connsiteY18" fmla="*/ 132465 h 144537"/>
                <a:gd name="connsiteX19" fmla="*/ 72185 w 120308"/>
                <a:gd name="connsiteY19" fmla="*/ 132465 h 144537"/>
                <a:gd name="connsiteX20" fmla="*/ 72185 w 120308"/>
                <a:gd name="connsiteY20" fmla="*/ 144538 h 144537"/>
                <a:gd name="connsiteX21" fmla="*/ 96247 w 120308"/>
                <a:gd name="connsiteY21" fmla="*/ 144538 h 144537"/>
                <a:gd name="connsiteX22" fmla="*/ 96247 w 120308"/>
                <a:gd name="connsiteY22" fmla="*/ 130285 h 144537"/>
                <a:gd name="connsiteX23" fmla="*/ 120309 w 120308"/>
                <a:gd name="connsiteY23" fmla="*/ 96331 h 144537"/>
                <a:gd name="connsiteX24" fmla="*/ 110919 w 120308"/>
                <a:gd name="connsiteY24" fmla="*/ 72269 h 144537"/>
                <a:gd name="connsiteX25" fmla="*/ 120309 w 120308"/>
                <a:gd name="connsiteY25" fmla="*/ 48207 h 144537"/>
                <a:gd name="connsiteX26" fmla="*/ 84174 w 120308"/>
                <a:gd name="connsiteY26" fmla="*/ 108403 h 144537"/>
                <a:gd name="connsiteX27" fmla="*/ 35967 w 120308"/>
                <a:gd name="connsiteY27" fmla="*/ 108403 h 144537"/>
                <a:gd name="connsiteX28" fmla="*/ 35967 w 120308"/>
                <a:gd name="connsiteY28" fmla="*/ 84342 h 144537"/>
                <a:gd name="connsiteX29" fmla="*/ 84174 w 120308"/>
                <a:gd name="connsiteY29" fmla="*/ 84342 h 144537"/>
                <a:gd name="connsiteX30" fmla="*/ 96247 w 120308"/>
                <a:gd name="connsiteY30" fmla="*/ 96414 h 144537"/>
                <a:gd name="connsiteX31" fmla="*/ 84174 w 120308"/>
                <a:gd name="connsiteY31" fmla="*/ 108403 h 144537"/>
                <a:gd name="connsiteX32" fmla="*/ 84174 w 120308"/>
                <a:gd name="connsiteY32" fmla="*/ 60196 h 144537"/>
                <a:gd name="connsiteX33" fmla="*/ 35967 w 120308"/>
                <a:gd name="connsiteY33" fmla="*/ 60196 h 144537"/>
                <a:gd name="connsiteX34" fmla="*/ 35967 w 120308"/>
                <a:gd name="connsiteY34" fmla="*/ 36134 h 144537"/>
                <a:gd name="connsiteX35" fmla="*/ 84174 w 120308"/>
                <a:gd name="connsiteY35" fmla="*/ 36134 h 144537"/>
                <a:gd name="connsiteX36" fmla="*/ 96247 w 120308"/>
                <a:gd name="connsiteY36" fmla="*/ 48207 h 144537"/>
                <a:gd name="connsiteX37" fmla="*/ 84174 w 120308"/>
                <a:gd name="connsiteY37" fmla="*/ 60196 h 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7">
                  <a:moveTo>
                    <a:pt x="120309" y="48207"/>
                  </a:moveTo>
                  <a:cubicBezTo>
                    <a:pt x="120225" y="32949"/>
                    <a:pt x="110583" y="19367"/>
                    <a:pt x="96247" y="14252"/>
                  </a:cubicBezTo>
                  <a:lnTo>
                    <a:pt x="96247" y="0"/>
                  </a:lnTo>
                  <a:lnTo>
                    <a:pt x="72185" y="0"/>
                  </a:lnTo>
                  <a:lnTo>
                    <a:pt x="72185" y="12073"/>
                  </a:lnTo>
                  <a:lnTo>
                    <a:pt x="48124" y="12073"/>
                  </a:lnTo>
                  <a:lnTo>
                    <a:pt x="48124" y="0"/>
                  </a:lnTo>
                  <a:lnTo>
                    <a:pt x="24062" y="0"/>
                  </a:lnTo>
                  <a:lnTo>
                    <a:pt x="24062" y="12073"/>
                  </a:lnTo>
                  <a:lnTo>
                    <a:pt x="0" y="12073"/>
                  </a:lnTo>
                  <a:lnTo>
                    <a:pt x="0" y="36134"/>
                  </a:lnTo>
                  <a:lnTo>
                    <a:pt x="12073" y="36134"/>
                  </a:lnTo>
                  <a:lnTo>
                    <a:pt x="12073" y="108403"/>
                  </a:lnTo>
                  <a:lnTo>
                    <a:pt x="0" y="108403"/>
                  </a:lnTo>
                  <a:lnTo>
                    <a:pt x="0" y="132465"/>
                  </a:lnTo>
                  <a:lnTo>
                    <a:pt x="24062" y="132465"/>
                  </a:lnTo>
                  <a:lnTo>
                    <a:pt x="24062" y="144538"/>
                  </a:lnTo>
                  <a:lnTo>
                    <a:pt x="48124" y="144538"/>
                  </a:lnTo>
                  <a:lnTo>
                    <a:pt x="48124" y="132465"/>
                  </a:lnTo>
                  <a:lnTo>
                    <a:pt x="72185" y="132465"/>
                  </a:lnTo>
                  <a:lnTo>
                    <a:pt x="72185" y="144538"/>
                  </a:lnTo>
                  <a:lnTo>
                    <a:pt x="96247" y="144538"/>
                  </a:lnTo>
                  <a:lnTo>
                    <a:pt x="96247" y="130285"/>
                  </a:lnTo>
                  <a:cubicBezTo>
                    <a:pt x="110667" y="125171"/>
                    <a:pt x="120225" y="111589"/>
                    <a:pt x="120309" y="96331"/>
                  </a:cubicBezTo>
                  <a:cubicBezTo>
                    <a:pt x="120309" y="87444"/>
                    <a:pt x="116955" y="78808"/>
                    <a:pt x="110919" y="72269"/>
                  </a:cubicBezTo>
                  <a:cubicBezTo>
                    <a:pt x="116955" y="65729"/>
                    <a:pt x="120309" y="57094"/>
                    <a:pt x="120309" y="48207"/>
                  </a:cubicBezTo>
                  <a:close/>
                  <a:moveTo>
                    <a:pt x="84174" y="108403"/>
                  </a:moveTo>
                  <a:lnTo>
                    <a:pt x="35967" y="108403"/>
                  </a:lnTo>
                  <a:lnTo>
                    <a:pt x="35967" y="84342"/>
                  </a:lnTo>
                  <a:lnTo>
                    <a:pt x="84174" y="84342"/>
                  </a:lnTo>
                  <a:cubicBezTo>
                    <a:pt x="90797" y="84342"/>
                    <a:pt x="96247" y="89707"/>
                    <a:pt x="96247" y="96414"/>
                  </a:cubicBezTo>
                  <a:cubicBezTo>
                    <a:pt x="96247" y="103037"/>
                    <a:pt x="90797" y="108403"/>
                    <a:pt x="84174" y="108403"/>
                  </a:cubicBezTo>
                  <a:close/>
                  <a:moveTo>
                    <a:pt x="84174" y="60196"/>
                  </a:moveTo>
                  <a:lnTo>
                    <a:pt x="35967" y="60196"/>
                  </a:lnTo>
                  <a:lnTo>
                    <a:pt x="35967" y="36134"/>
                  </a:lnTo>
                  <a:lnTo>
                    <a:pt x="84174" y="36134"/>
                  </a:lnTo>
                  <a:cubicBezTo>
                    <a:pt x="90797" y="36134"/>
                    <a:pt x="96247" y="41500"/>
                    <a:pt x="96247" y="48207"/>
                  </a:cubicBezTo>
                  <a:cubicBezTo>
                    <a:pt x="96247" y="54830"/>
                    <a:pt x="90797" y="60196"/>
                    <a:pt x="84174" y="60196"/>
                  </a:cubicBezTo>
                  <a:close/>
                </a:path>
              </a:pathLst>
            </a:custGeom>
            <a:grpFill/>
            <a:ln w="838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DFDC0C9-9150-4842-B563-A6F146FC98DB}"/>
                </a:ext>
              </a:extLst>
            </p:cNvPr>
            <p:cNvSpPr/>
            <p:nvPr/>
          </p:nvSpPr>
          <p:spPr>
            <a:xfrm>
              <a:off x="7663111" y="4972301"/>
              <a:ext cx="457780" cy="325209"/>
            </a:xfrm>
            <a:custGeom>
              <a:avLst/>
              <a:gdLst>
                <a:gd name="connsiteX0" fmla="*/ 457340 w 457780"/>
                <a:gd name="connsiteY0" fmla="*/ 114439 h 325209"/>
                <a:gd name="connsiteX1" fmla="*/ 420367 w 457780"/>
                <a:gd name="connsiteY1" fmla="*/ 84342 h 325209"/>
                <a:gd name="connsiteX2" fmla="*/ 228963 w 457780"/>
                <a:gd name="connsiteY2" fmla="*/ 84342 h 325209"/>
                <a:gd name="connsiteX3" fmla="*/ 228963 w 457780"/>
                <a:gd name="connsiteY3" fmla="*/ 42171 h 325209"/>
                <a:gd name="connsiteX4" fmla="*/ 186793 w 457780"/>
                <a:gd name="connsiteY4" fmla="*/ 0 h 325209"/>
                <a:gd name="connsiteX5" fmla="*/ 144622 w 457780"/>
                <a:gd name="connsiteY5" fmla="*/ 42171 h 325209"/>
                <a:gd name="connsiteX6" fmla="*/ 144622 w 457780"/>
                <a:gd name="connsiteY6" fmla="*/ 96331 h 325209"/>
                <a:gd name="connsiteX7" fmla="*/ 132549 w 457780"/>
                <a:gd name="connsiteY7" fmla="*/ 108403 h 325209"/>
                <a:gd name="connsiteX8" fmla="*/ 96414 w 457780"/>
                <a:gd name="connsiteY8" fmla="*/ 108403 h 325209"/>
                <a:gd name="connsiteX9" fmla="*/ 96414 w 457780"/>
                <a:gd name="connsiteY9" fmla="*/ 96331 h 325209"/>
                <a:gd name="connsiteX10" fmla="*/ 84342 w 457780"/>
                <a:gd name="connsiteY10" fmla="*/ 84258 h 325209"/>
                <a:gd name="connsiteX11" fmla="*/ 12073 w 457780"/>
                <a:gd name="connsiteY11" fmla="*/ 84258 h 325209"/>
                <a:gd name="connsiteX12" fmla="*/ 0 w 457780"/>
                <a:gd name="connsiteY12" fmla="*/ 96331 h 325209"/>
                <a:gd name="connsiteX13" fmla="*/ 0 w 457780"/>
                <a:gd name="connsiteY13" fmla="*/ 313137 h 325209"/>
                <a:gd name="connsiteX14" fmla="*/ 12073 w 457780"/>
                <a:gd name="connsiteY14" fmla="*/ 325210 h 325209"/>
                <a:gd name="connsiteX15" fmla="*/ 84342 w 457780"/>
                <a:gd name="connsiteY15" fmla="*/ 325210 h 325209"/>
                <a:gd name="connsiteX16" fmla="*/ 96414 w 457780"/>
                <a:gd name="connsiteY16" fmla="*/ 313137 h 325209"/>
                <a:gd name="connsiteX17" fmla="*/ 96414 w 457780"/>
                <a:gd name="connsiteY17" fmla="*/ 301148 h 325209"/>
                <a:gd name="connsiteX18" fmla="*/ 299807 w 457780"/>
                <a:gd name="connsiteY18" fmla="*/ 301148 h 325209"/>
                <a:gd name="connsiteX19" fmla="*/ 337283 w 457780"/>
                <a:gd name="connsiteY19" fmla="*/ 266355 h 325209"/>
                <a:gd name="connsiteX20" fmla="*/ 334600 w 457780"/>
                <a:gd name="connsiteY20" fmla="*/ 251348 h 325209"/>
                <a:gd name="connsiteX21" fmla="*/ 360255 w 457780"/>
                <a:gd name="connsiteY21" fmla="*/ 207668 h 325209"/>
                <a:gd name="connsiteX22" fmla="*/ 352793 w 457780"/>
                <a:gd name="connsiteY22" fmla="*/ 193416 h 325209"/>
                <a:gd name="connsiteX23" fmla="*/ 352206 w 457780"/>
                <a:gd name="connsiteY23" fmla="*/ 192661 h 325209"/>
                <a:gd name="connsiteX24" fmla="*/ 359333 w 457780"/>
                <a:gd name="connsiteY24" fmla="*/ 156527 h 325209"/>
                <a:gd name="connsiteX25" fmla="*/ 421625 w 457780"/>
                <a:gd name="connsiteY25" fmla="*/ 156527 h 325209"/>
                <a:gd name="connsiteX26" fmla="*/ 457759 w 457780"/>
                <a:gd name="connsiteY26" fmla="*/ 120392 h 325209"/>
                <a:gd name="connsiteX27" fmla="*/ 457340 w 457780"/>
                <a:gd name="connsiteY27" fmla="*/ 114439 h 325209"/>
                <a:gd name="connsiteX28" fmla="*/ 457340 w 457780"/>
                <a:gd name="connsiteY28" fmla="*/ 114439 h 325209"/>
                <a:gd name="connsiteX29" fmla="*/ 72353 w 457780"/>
                <a:gd name="connsiteY29" fmla="*/ 301148 h 325209"/>
                <a:gd name="connsiteX30" fmla="*/ 24146 w 457780"/>
                <a:gd name="connsiteY30" fmla="*/ 301148 h 325209"/>
                <a:gd name="connsiteX31" fmla="*/ 24146 w 457780"/>
                <a:gd name="connsiteY31" fmla="*/ 108403 h 325209"/>
                <a:gd name="connsiteX32" fmla="*/ 72353 w 457780"/>
                <a:gd name="connsiteY32" fmla="*/ 108403 h 325209"/>
                <a:gd name="connsiteX33" fmla="*/ 72353 w 457780"/>
                <a:gd name="connsiteY33" fmla="*/ 301148 h 325209"/>
                <a:gd name="connsiteX34" fmla="*/ 430763 w 457780"/>
                <a:gd name="connsiteY34" fmla="*/ 128273 h 325209"/>
                <a:gd name="connsiteX35" fmla="*/ 421625 w 457780"/>
                <a:gd name="connsiteY35" fmla="*/ 132465 h 325209"/>
                <a:gd name="connsiteX36" fmla="*/ 325294 w 457780"/>
                <a:gd name="connsiteY36" fmla="*/ 132465 h 325209"/>
                <a:gd name="connsiteX37" fmla="*/ 313222 w 457780"/>
                <a:gd name="connsiteY37" fmla="*/ 144538 h 325209"/>
                <a:gd name="connsiteX38" fmla="*/ 325294 w 457780"/>
                <a:gd name="connsiteY38" fmla="*/ 156611 h 325209"/>
                <a:gd name="connsiteX39" fmla="*/ 337367 w 457780"/>
                <a:gd name="connsiteY39" fmla="*/ 168683 h 325209"/>
                <a:gd name="connsiteX40" fmla="*/ 325294 w 457780"/>
                <a:gd name="connsiteY40" fmla="*/ 180756 h 325209"/>
                <a:gd name="connsiteX41" fmla="*/ 313222 w 457780"/>
                <a:gd name="connsiteY41" fmla="*/ 192829 h 325209"/>
                <a:gd name="connsiteX42" fmla="*/ 325294 w 457780"/>
                <a:gd name="connsiteY42" fmla="*/ 204902 h 325209"/>
                <a:gd name="connsiteX43" fmla="*/ 337367 w 457780"/>
                <a:gd name="connsiteY43" fmla="*/ 217058 h 325209"/>
                <a:gd name="connsiteX44" fmla="*/ 337199 w 457780"/>
                <a:gd name="connsiteY44" fmla="*/ 218986 h 325209"/>
                <a:gd name="connsiteX45" fmla="*/ 323953 w 457780"/>
                <a:gd name="connsiteY45" fmla="*/ 228963 h 325209"/>
                <a:gd name="connsiteX46" fmla="*/ 301149 w 457780"/>
                <a:gd name="connsiteY46" fmla="*/ 228963 h 325209"/>
                <a:gd name="connsiteX47" fmla="*/ 289076 w 457780"/>
                <a:gd name="connsiteY47" fmla="*/ 241036 h 325209"/>
                <a:gd name="connsiteX48" fmla="*/ 301149 w 457780"/>
                <a:gd name="connsiteY48" fmla="*/ 253109 h 325209"/>
                <a:gd name="connsiteX49" fmla="*/ 313222 w 457780"/>
                <a:gd name="connsiteY49" fmla="*/ 265265 h 325209"/>
                <a:gd name="connsiteX50" fmla="*/ 313054 w 457780"/>
                <a:gd name="connsiteY50" fmla="*/ 267194 h 325209"/>
                <a:gd name="connsiteX51" fmla="*/ 299807 w 457780"/>
                <a:gd name="connsiteY51" fmla="*/ 277171 h 325209"/>
                <a:gd name="connsiteX52" fmla="*/ 96414 w 457780"/>
                <a:gd name="connsiteY52" fmla="*/ 277171 h 325209"/>
                <a:gd name="connsiteX53" fmla="*/ 96414 w 457780"/>
                <a:gd name="connsiteY53" fmla="*/ 132633 h 325209"/>
                <a:gd name="connsiteX54" fmla="*/ 132549 w 457780"/>
                <a:gd name="connsiteY54" fmla="*/ 132633 h 325209"/>
                <a:gd name="connsiteX55" fmla="*/ 168683 w 457780"/>
                <a:gd name="connsiteY55" fmla="*/ 96498 h 325209"/>
                <a:gd name="connsiteX56" fmla="*/ 168683 w 457780"/>
                <a:gd name="connsiteY56" fmla="*/ 42338 h 325209"/>
                <a:gd name="connsiteX57" fmla="*/ 186709 w 457780"/>
                <a:gd name="connsiteY57" fmla="*/ 24313 h 325209"/>
                <a:gd name="connsiteX58" fmla="*/ 204734 w 457780"/>
                <a:gd name="connsiteY58" fmla="*/ 42338 h 325209"/>
                <a:gd name="connsiteX59" fmla="*/ 204734 w 457780"/>
                <a:gd name="connsiteY59" fmla="*/ 84509 h 325209"/>
                <a:gd name="connsiteX60" fmla="*/ 228796 w 457780"/>
                <a:gd name="connsiteY60" fmla="*/ 108571 h 325209"/>
                <a:gd name="connsiteX61" fmla="*/ 420199 w 457780"/>
                <a:gd name="connsiteY61" fmla="*/ 108571 h 325209"/>
                <a:gd name="connsiteX62" fmla="*/ 433446 w 457780"/>
                <a:gd name="connsiteY62" fmla="*/ 118464 h 325209"/>
                <a:gd name="connsiteX63" fmla="*/ 430763 w 457780"/>
                <a:gd name="connsiteY63" fmla="*/ 128273 h 3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7780" h="325209">
                  <a:moveTo>
                    <a:pt x="457340" y="114439"/>
                  </a:moveTo>
                  <a:cubicBezTo>
                    <a:pt x="453903" y="96750"/>
                    <a:pt x="438393" y="84090"/>
                    <a:pt x="420367" y="84342"/>
                  </a:cubicBezTo>
                  <a:lnTo>
                    <a:pt x="228963" y="84342"/>
                  </a:lnTo>
                  <a:lnTo>
                    <a:pt x="228963" y="42171"/>
                  </a:lnTo>
                  <a:cubicBezTo>
                    <a:pt x="228963" y="18864"/>
                    <a:pt x="210100" y="0"/>
                    <a:pt x="186793" y="0"/>
                  </a:cubicBezTo>
                  <a:cubicBezTo>
                    <a:pt x="163485" y="0"/>
                    <a:pt x="144622" y="18864"/>
                    <a:pt x="144622" y="42171"/>
                  </a:cubicBezTo>
                  <a:lnTo>
                    <a:pt x="144622" y="96331"/>
                  </a:lnTo>
                  <a:cubicBezTo>
                    <a:pt x="144622" y="102954"/>
                    <a:pt x="139256" y="108403"/>
                    <a:pt x="132549" y="108403"/>
                  </a:cubicBezTo>
                  <a:lnTo>
                    <a:pt x="96414" y="108403"/>
                  </a:lnTo>
                  <a:lnTo>
                    <a:pt x="96414" y="96331"/>
                  </a:lnTo>
                  <a:cubicBezTo>
                    <a:pt x="96414" y="89707"/>
                    <a:pt x="91049" y="84258"/>
                    <a:pt x="84342" y="84258"/>
                  </a:cubicBezTo>
                  <a:lnTo>
                    <a:pt x="12073" y="84258"/>
                  </a:lnTo>
                  <a:cubicBezTo>
                    <a:pt x="5450" y="84258"/>
                    <a:pt x="0" y="89624"/>
                    <a:pt x="0" y="96331"/>
                  </a:cubicBezTo>
                  <a:lnTo>
                    <a:pt x="0" y="313137"/>
                  </a:lnTo>
                  <a:cubicBezTo>
                    <a:pt x="0" y="319760"/>
                    <a:pt x="5366" y="325210"/>
                    <a:pt x="12073" y="325210"/>
                  </a:cubicBezTo>
                  <a:lnTo>
                    <a:pt x="84342" y="325210"/>
                  </a:lnTo>
                  <a:cubicBezTo>
                    <a:pt x="90965" y="325210"/>
                    <a:pt x="96414" y="319844"/>
                    <a:pt x="96414" y="313137"/>
                  </a:cubicBezTo>
                  <a:lnTo>
                    <a:pt x="96414" y="301148"/>
                  </a:lnTo>
                  <a:lnTo>
                    <a:pt x="299807" y="301148"/>
                  </a:lnTo>
                  <a:cubicBezTo>
                    <a:pt x="319761" y="301903"/>
                    <a:pt x="336528" y="286309"/>
                    <a:pt x="337283" y="266355"/>
                  </a:cubicBezTo>
                  <a:cubicBezTo>
                    <a:pt x="337451" y="261241"/>
                    <a:pt x="336612" y="256127"/>
                    <a:pt x="334600" y="251348"/>
                  </a:cubicBezTo>
                  <a:cubicBezTo>
                    <a:pt x="353715" y="246318"/>
                    <a:pt x="365201" y="226783"/>
                    <a:pt x="360255" y="207668"/>
                  </a:cubicBezTo>
                  <a:cubicBezTo>
                    <a:pt x="358913" y="202386"/>
                    <a:pt x="356314" y="197524"/>
                    <a:pt x="352793" y="193416"/>
                  </a:cubicBezTo>
                  <a:cubicBezTo>
                    <a:pt x="352541" y="193164"/>
                    <a:pt x="352374" y="192996"/>
                    <a:pt x="352206" y="192661"/>
                  </a:cubicBezTo>
                  <a:cubicBezTo>
                    <a:pt x="360925" y="182768"/>
                    <a:pt x="363692" y="168935"/>
                    <a:pt x="359333" y="156527"/>
                  </a:cubicBezTo>
                  <a:lnTo>
                    <a:pt x="421625" y="156527"/>
                  </a:lnTo>
                  <a:cubicBezTo>
                    <a:pt x="441578" y="156527"/>
                    <a:pt x="457759" y="140346"/>
                    <a:pt x="457759" y="120392"/>
                  </a:cubicBezTo>
                  <a:cubicBezTo>
                    <a:pt x="457843" y="118464"/>
                    <a:pt x="457675" y="116451"/>
                    <a:pt x="457340" y="114439"/>
                  </a:cubicBezTo>
                  <a:lnTo>
                    <a:pt x="457340" y="114439"/>
                  </a:lnTo>
                  <a:close/>
                  <a:moveTo>
                    <a:pt x="72353" y="301148"/>
                  </a:moveTo>
                  <a:lnTo>
                    <a:pt x="24146" y="301148"/>
                  </a:lnTo>
                  <a:lnTo>
                    <a:pt x="24146" y="108403"/>
                  </a:lnTo>
                  <a:lnTo>
                    <a:pt x="72353" y="108403"/>
                  </a:lnTo>
                  <a:lnTo>
                    <a:pt x="72353" y="301148"/>
                  </a:lnTo>
                  <a:close/>
                  <a:moveTo>
                    <a:pt x="430763" y="128273"/>
                  </a:moveTo>
                  <a:cubicBezTo>
                    <a:pt x="428500" y="130956"/>
                    <a:pt x="425146" y="132465"/>
                    <a:pt x="421625" y="132465"/>
                  </a:cubicBezTo>
                  <a:lnTo>
                    <a:pt x="325294" y="132465"/>
                  </a:lnTo>
                  <a:cubicBezTo>
                    <a:pt x="318671" y="132465"/>
                    <a:pt x="313222" y="137831"/>
                    <a:pt x="313222" y="144538"/>
                  </a:cubicBezTo>
                  <a:cubicBezTo>
                    <a:pt x="313222" y="151161"/>
                    <a:pt x="318587" y="156611"/>
                    <a:pt x="325294" y="156611"/>
                  </a:cubicBezTo>
                  <a:cubicBezTo>
                    <a:pt x="331917" y="156611"/>
                    <a:pt x="337367" y="161976"/>
                    <a:pt x="337367" y="168683"/>
                  </a:cubicBezTo>
                  <a:cubicBezTo>
                    <a:pt x="337367" y="175306"/>
                    <a:pt x="332001" y="180756"/>
                    <a:pt x="325294" y="180756"/>
                  </a:cubicBezTo>
                  <a:cubicBezTo>
                    <a:pt x="318671" y="180756"/>
                    <a:pt x="313222" y="186122"/>
                    <a:pt x="313222" y="192829"/>
                  </a:cubicBezTo>
                  <a:cubicBezTo>
                    <a:pt x="313222" y="199452"/>
                    <a:pt x="318587" y="204902"/>
                    <a:pt x="325294" y="204902"/>
                  </a:cubicBezTo>
                  <a:cubicBezTo>
                    <a:pt x="332001" y="204902"/>
                    <a:pt x="337367" y="210351"/>
                    <a:pt x="337367" y="217058"/>
                  </a:cubicBezTo>
                  <a:cubicBezTo>
                    <a:pt x="337367" y="217729"/>
                    <a:pt x="337283" y="218400"/>
                    <a:pt x="337199" y="218986"/>
                  </a:cubicBezTo>
                  <a:cubicBezTo>
                    <a:pt x="335690" y="225023"/>
                    <a:pt x="330157" y="229215"/>
                    <a:pt x="323953" y="228963"/>
                  </a:cubicBezTo>
                  <a:lnTo>
                    <a:pt x="301149" y="228963"/>
                  </a:lnTo>
                  <a:cubicBezTo>
                    <a:pt x="294525" y="228963"/>
                    <a:pt x="289076" y="234329"/>
                    <a:pt x="289076" y="241036"/>
                  </a:cubicBezTo>
                  <a:cubicBezTo>
                    <a:pt x="289076" y="247659"/>
                    <a:pt x="294441" y="253109"/>
                    <a:pt x="301149" y="253109"/>
                  </a:cubicBezTo>
                  <a:cubicBezTo>
                    <a:pt x="307856" y="253109"/>
                    <a:pt x="313222" y="258558"/>
                    <a:pt x="313222" y="265265"/>
                  </a:cubicBezTo>
                  <a:cubicBezTo>
                    <a:pt x="313222" y="265936"/>
                    <a:pt x="313138" y="266607"/>
                    <a:pt x="313054" y="267194"/>
                  </a:cubicBezTo>
                  <a:cubicBezTo>
                    <a:pt x="311545" y="273230"/>
                    <a:pt x="306011" y="277422"/>
                    <a:pt x="299807" y="277171"/>
                  </a:cubicBezTo>
                  <a:lnTo>
                    <a:pt x="96414" y="277171"/>
                  </a:lnTo>
                  <a:lnTo>
                    <a:pt x="96414" y="132633"/>
                  </a:lnTo>
                  <a:lnTo>
                    <a:pt x="132549" y="132633"/>
                  </a:lnTo>
                  <a:cubicBezTo>
                    <a:pt x="152503" y="132549"/>
                    <a:pt x="168600" y="116451"/>
                    <a:pt x="168683" y="96498"/>
                  </a:cubicBezTo>
                  <a:lnTo>
                    <a:pt x="168683" y="42338"/>
                  </a:lnTo>
                  <a:cubicBezTo>
                    <a:pt x="168683" y="32362"/>
                    <a:pt x="176732" y="24313"/>
                    <a:pt x="186709" y="24313"/>
                  </a:cubicBezTo>
                  <a:cubicBezTo>
                    <a:pt x="196686" y="24313"/>
                    <a:pt x="204734" y="32362"/>
                    <a:pt x="204734" y="42338"/>
                  </a:cubicBezTo>
                  <a:lnTo>
                    <a:pt x="204734" y="84509"/>
                  </a:lnTo>
                  <a:cubicBezTo>
                    <a:pt x="204734" y="97756"/>
                    <a:pt x="215549" y="108571"/>
                    <a:pt x="228796" y="108571"/>
                  </a:cubicBezTo>
                  <a:lnTo>
                    <a:pt x="420199" y="108571"/>
                  </a:lnTo>
                  <a:cubicBezTo>
                    <a:pt x="426404" y="108319"/>
                    <a:pt x="431937" y="112427"/>
                    <a:pt x="433446" y="118464"/>
                  </a:cubicBezTo>
                  <a:cubicBezTo>
                    <a:pt x="434201" y="121901"/>
                    <a:pt x="433111" y="125506"/>
                    <a:pt x="430763" y="128273"/>
                  </a:cubicBezTo>
                  <a:close/>
                </a:path>
              </a:pathLst>
            </a:custGeom>
            <a:grpFill/>
            <a:ln w="838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283D9E-9C83-4415-A47E-359F5939753E}"/>
                </a:ext>
              </a:extLst>
            </p:cNvPr>
            <p:cNvSpPr/>
            <p:nvPr/>
          </p:nvSpPr>
          <p:spPr>
            <a:xfrm>
              <a:off x="8036612" y="4936167"/>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34FB24B-78E9-4DD0-BEDE-AB2A7E89D5F8}"/>
                </a:ext>
              </a:extLst>
            </p:cNvPr>
            <p:cNvSpPr/>
            <p:nvPr/>
          </p:nvSpPr>
          <p:spPr>
            <a:xfrm>
              <a:off x="7988404" y="4936167"/>
              <a:ext cx="24062" cy="24061"/>
            </a:xfrm>
            <a:custGeom>
              <a:avLst/>
              <a:gdLst>
                <a:gd name="connsiteX0" fmla="*/ 0 w 24062"/>
                <a:gd name="connsiteY0" fmla="*/ 0 h 24061"/>
                <a:gd name="connsiteX1" fmla="*/ 24062 w 24062"/>
                <a:gd name="connsiteY1" fmla="*/ 0 h 24061"/>
                <a:gd name="connsiteX2" fmla="*/ 24062 w 24062"/>
                <a:gd name="connsiteY2" fmla="*/ 24062 h 24061"/>
                <a:gd name="connsiteX3" fmla="*/ 0 w 24062"/>
                <a:gd name="connsiteY3" fmla="*/ 24062 h 24061"/>
                <a:gd name="connsiteX4" fmla="*/ 0 w 24062"/>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2"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8C0732-A803-4FF0-8A11-65838597B988}"/>
                </a:ext>
              </a:extLst>
            </p:cNvPr>
            <p:cNvSpPr/>
            <p:nvPr/>
          </p:nvSpPr>
          <p:spPr>
            <a:xfrm>
              <a:off x="8072747" y="48638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F7EE21-01F4-41E0-983E-3D8C35CAD6C3}"/>
                </a:ext>
              </a:extLst>
            </p:cNvPr>
            <p:cNvSpPr/>
            <p:nvPr/>
          </p:nvSpPr>
          <p:spPr>
            <a:xfrm>
              <a:off x="8024539" y="48638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80ABCCF-73B7-4D81-A69C-FD226D46571F}"/>
                </a:ext>
              </a:extLst>
            </p:cNvPr>
            <p:cNvSpPr/>
            <p:nvPr/>
          </p:nvSpPr>
          <p:spPr>
            <a:xfrm>
              <a:off x="8072747" y="5008436"/>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9153A4-7653-4A26-967C-307777431DFC}"/>
                </a:ext>
              </a:extLst>
            </p:cNvPr>
            <p:cNvSpPr/>
            <p:nvPr/>
          </p:nvSpPr>
          <p:spPr>
            <a:xfrm>
              <a:off x="8024539" y="500843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7FAF89D-3108-4BCE-B5BA-29AA0A103EED}"/>
                </a:ext>
              </a:extLst>
            </p:cNvPr>
            <p:cNvSpPr/>
            <p:nvPr/>
          </p:nvSpPr>
          <p:spPr>
            <a:xfrm>
              <a:off x="7795743" y="4574822"/>
              <a:ext cx="264930" cy="264930"/>
            </a:xfrm>
            <a:custGeom>
              <a:avLst/>
              <a:gdLst>
                <a:gd name="connsiteX0" fmla="*/ 132465 w 264930"/>
                <a:gd name="connsiteY0" fmla="*/ 0 h 264930"/>
                <a:gd name="connsiteX1" fmla="*/ 0 w 264930"/>
                <a:gd name="connsiteY1" fmla="*/ 132465 h 264930"/>
                <a:gd name="connsiteX2" fmla="*/ 132465 w 264930"/>
                <a:gd name="connsiteY2" fmla="*/ 264930 h 264930"/>
                <a:gd name="connsiteX3" fmla="*/ 264930 w 264930"/>
                <a:gd name="connsiteY3" fmla="*/ 132465 h 264930"/>
                <a:gd name="connsiteX4" fmla="*/ 132465 w 264930"/>
                <a:gd name="connsiteY4" fmla="*/ 0 h 264930"/>
                <a:gd name="connsiteX5" fmla="*/ 132465 w 264930"/>
                <a:gd name="connsiteY5" fmla="*/ 240952 h 264930"/>
                <a:gd name="connsiteX6" fmla="*/ 24062 w 264930"/>
                <a:gd name="connsiteY6" fmla="*/ 132549 h 264930"/>
                <a:gd name="connsiteX7" fmla="*/ 132465 w 264930"/>
                <a:gd name="connsiteY7" fmla="*/ 24146 h 264930"/>
                <a:gd name="connsiteX8" fmla="*/ 240868 w 264930"/>
                <a:gd name="connsiteY8" fmla="*/ 132549 h 264930"/>
                <a:gd name="connsiteX9" fmla="*/ 132465 w 264930"/>
                <a:gd name="connsiteY9" fmla="*/ 240952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30" h="264930">
                  <a:moveTo>
                    <a:pt x="132465" y="0"/>
                  </a:moveTo>
                  <a:cubicBezTo>
                    <a:pt x="59274" y="0"/>
                    <a:pt x="0" y="59358"/>
                    <a:pt x="0" y="132465"/>
                  </a:cubicBezTo>
                  <a:cubicBezTo>
                    <a:pt x="0" y="205572"/>
                    <a:pt x="59358" y="264930"/>
                    <a:pt x="132465" y="264930"/>
                  </a:cubicBezTo>
                  <a:cubicBezTo>
                    <a:pt x="205656" y="264930"/>
                    <a:pt x="264930" y="205572"/>
                    <a:pt x="264930" y="132465"/>
                  </a:cubicBezTo>
                  <a:cubicBezTo>
                    <a:pt x="264846" y="59358"/>
                    <a:pt x="205573" y="84"/>
                    <a:pt x="132465" y="0"/>
                  </a:cubicBezTo>
                  <a:close/>
                  <a:moveTo>
                    <a:pt x="132465" y="240952"/>
                  </a:moveTo>
                  <a:cubicBezTo>
                    <a:pt x="72605" y="240952"/>
                    <a:pt x="24062" y="192410"/>
                    <a:pt x="24062" y="132549"/>
                  </a:cubicBezTo>
                  <a:cubicBezTo>
                    <a:pt x="24062" y="72688"/>
                    <a:pt x="72605" y="24146"/>
                    <a:pt x="132465" y="24146"/>
                  </a:cubicBezTo>
                  <a:cubicBezTo>
                    <a:pt x="192326" y="24146"/>
                    <a:pt x="240868" y="72688"/>
                    <a:pt x="240868" y="132549"/>
                  </a:cubicBezTo>
                  <a:cubicBezTo>
                    <a:pt x="240785" y="192326"/>
                    <a:pt x="192242" y="240869"/>
                    <a:pt x="132465" y="240952"/>
                  </a:cubicBez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269FB24-B726-45CA-9B62-0096299CB02C}"/>
                </a:ext>
              </a:extLst>
            </p:cNvPr>
            <p:cNvSpPr/>
            <p:nvPr/>
          </p:nvSpPr>
          <p:spPr>
            <a:xfrm>
              <a:off x="7868096" y="4635018"/>
              <a:ext cx="120308" cy="144538"/>
            </a:xfrm>
            <a:custGeom>
              <a:avLst/>
              <a:gdLst>
                <a:gd name="connsiteX0" fmla="*/ 120308 w 120308"/>
                <a:gd name="connsiteY0" fmla="*/ 48207 h 144538"/>
                <a:gd name="connsiteX1" fmla="*/ 96247 w 120308"/>
                <a:gd name="connsiteY1" fmla="*/ 14253 h 144538"/>
                <a:gd name="connsiteX2" fmla="*/ 96247 w 120308"/>
                <a:gd name="connsiteY2" fmla="*/ 0 h 144538"/>
                <a:gd name="connsiteX3" fmla="*/ 72185 w 120308"/>
                <a:gd name="connsiteY3" fmla="*/ 0 h 144538"/>
                <a:gd name="connsiteX4" fmla="*/ 72185 w 120308"/>
                <a:gd name="connsiteY4" fmla="*/ 12073 h 144538"/>
                <a:gd name="connsiteX5" fmla="*/ 48123 w 120308"/>
                <a:gd name="connsiteY5" fmla="*/ 12073 h 144538"/>
                <a:gd name="connsiteX6" fmla="*/ 48123 w 120308"/>
                <a:gd name="connsiteY6" fmla="*/ 0 h 144538"/>
                <a:gd name="connsiteX7" fmla="*/ 24062 w 120308"/>
                <a:gd name="connsiteY7" fmla="*/ 0 h 144538"/>
                <a:gd name="connsiteX8" fmla="*/ 24062 w 120308"/>
                <a:gd name="connsiteY8" fmla="*/ 12073 h 144538"/>
                <a:gd name="connsiteX9" fmla="*/ 0 w 120308"/>
                <a:gd name="connsiteY9" fmla="*/ 12073 h 144538"/>
                <a:gd name="connsiteX10" fmla="*/ 0 w 120308"/>
                <a:gd name="connsiteY10" fmla="*/ 36134 h 144538"/>
                <a:gd name="connsiteX11" fmla="*/ 12073 w 120308"/>
                <a:gd name="connsiteY11" fmla="*/ 36134 h 144538"/>
                <a:gd name="connsiteX12" fmla="*/ 12073 w 120308"/>
                <a:gd name="connsiteY12" fmla="*/ 108404 h 144538"/>
                <a:gd name="connsiteX13" fmla="*/ 0 w 120308"/>
                <a:gd name="connsiteY13" fmla="*/ 108404 h 144538"/>
                <a:gd name="connsiteX14" fmla="*/ 0 w 120308"/>
                <a:gd name="connsiteY14" fmla="*/ 132465 h 144538"/>
                <a:gd name="connsiteX15" fmla="*/ 24062 w 120308"/>
                <a:gd name="connsiteY15" fmla="*/ 132465 h 144538"/>
                <a:gd name="connsiteX16" fmla="*/ 24062 w 120308"/>
                <a:gd name="connsiteY16" fmla="*/ 144538 h 144538"/>
                <a:gd name="connsiteX17" fmla="*/ 48123 w 120308"/>
                <a:gd name="connsiteY17" fmla="*/ 144538 h 144538"/>
                <a:gd name="connsiteX18" fmla="*/ 48123 w 120308"/>
                <a:gd name="connsiteY18" fmla="*/ 132465 h 144538"/>
                <a:gd name="connsiteX19" fmla="*/ 72185 w 120308"/>
                <a:gd name="connsiteY19" fmla="*/ 132465 h 144538"/>
                <a:gd name="connsiteX20" fmla="*/ 72185 w 120308"/>
                <a:gd name="connsiteY20" fmla="*/ 144538 h 144538"/>
                <a:gd name="connsiteX21" fmla="*/ 96247 w 120308"/>
                <a:gd name="connsiteY21" fmla="*/ 144538 h 144538"/>
                <a:gd name="connsiteX22" fmla="*/ 96247 w 120308"/>
                <a:gd name="connsiteY22" fmla="*/ 130286 h 144538"/>
                <a:gd name="connsiteX23" fmla="*/ 120308 w 120308"/>
                <a:gd name="connsiteY23" fmla="*/ 96331 h 144538"/>
                <a:gd name="connsiteX24" fmla="*/ 110918 w 120308"/>
                <a:gd name="connsiteY24" fmla="*/ 72269 h 144538"/>
                <a:gd name="connsiteX25" fmla="*/ 120308 w 120308"/>
                <a:gd name="connsiteY25" fmla="*/ 48207 h 144538"/>
                <a:gd name="connsiteX26" fmla="*/ 84174 w 120308"/>
                <a:gd name="connsiteY26" fmla="*/ 108487 h 144538"/>
                <a:gd name="connsiteX27" fmla="*/ 35967 w 120308"/>
                <a:gd name="connsiteY27" fmla="*/ 108487 h 144538"/>
                <a:gd name="connsiteX28" fmla="*/ 35967 w 120308"/>
                <a:gd name="connsiteY28" fmla="*/ 84426 h 144538"/>
                <a:gd name="connsiteX29" fmla="*/ 84174 w 120308"/>
                <a:gd name="connsiteY29" fmla="*/ 84426 h 144538"/>
                <a:gd name="connsiteX30" fmla="*/ 96247 w 120308"/>
                <a:gd name="connsiteY30" fmla="*/ 96498 h 144538"/>
                <a:gd name="connsiteX31" fmla="*/ 84174 w 120308"/>
                <a:gd name="connsiteY31" fmla="*/ 108487 h 144538"/>
                <a:gd name="connsiteX32" fmla="*/ 84174 w 120308"/>
                <a:gd name="connsiteY32" fmla="*/ 60280 h 144538"/>
                <a:gd name="connsiteX33" fmla="*/ 35967 w 120308"/>
                <a:gd name="connsiteY33" fmla="*/ 60280 h 144538"/>
                <a:gd name="connsiteX34" fmla="*/ 35967 w 120308"/>
                <a:gd name="connsiteY34" fmla="*/ 36218 h 144538"/>
                <a:gd name="connsiteX35" fmla="*/ 84174 w 120308"/>
                <a:gd name="connsiteY35" fmla="*/ 36218 h 144538"/>
                <a:gd name="connsiteX36" fmla="*/ 96247 w 120308"/>
                <a:gd name="connsiteY36" fmla="*/ 48291 h 144538"/>
                <a:gd name="connsiteX37" fmla="*/ 84174 w 120308"/>
                <a:gd name="connsiteY37" fmla="*/ 60280 h 1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8">
                  <a:moveTo>
                    <a:pt x="120308" y="48207"/>
                  </a:moveTo>
                  <a:cubicBezTo>
                    <a:pt x="120225" y="32949"/>
                    <a:pt x="110583" y="19367"/>
                    <a:pt x="96247" y="14253"/>
                  </a:cubicBezTo>
                  <a:lnTo>
                    <a:pt x="96247" y="0"/>
                  </a:lnTo>
                  <a:lnTo>
                    <a:pt x="72185" y="0"/>
                  </a:lnTo>
                  <a:lnTo>
                    <a:pt x="72185" y="12073"/>
                  </a:lnTo>
                  <a:lnTo>
                    <a:pt x="48123" y="12073"/>
                  </a:lnTo>
                  <a:lnTo>
                    <a:pt x="48123" y="0"/>
                  </a:lnTo>
                  <a:lnTo>
                    <a:pt x="24062" y="0"/>
                  </a:lnTo>
                  <a:lnTo>
                    <a:pt x="24062" y="12073"/>
                  </a:lnTo>
                  <a:lnTo>
                    <a:pt x="0" y="12073"/>
                  </a:lnTo>
                  <a:lnTo>
                    <a:pt x="0" y="36134"/>
                  </a:lnTo>
                  <a:lnTo>
                    <a:pt x="12073" y="36134"/>
                  </a:lnTo>
                  <a:lnTo>
                    <a:pt x="12073" y="108404"/>
                  </a:lnTo>
                  <a:lnTo>
                    <a:pt x="0" y="108404"/>
                  </a:lnTo>
                  <a:lnTo>
                    <a:pt x="0" y="132465"/>
                  </a:lnTo>
                  <a:lnTo>
                    <a:pt x="24062" y="132465"/>
                  </a:lnTo>
                  <a:lnTo>
                    <a:pt x="24062" y="144538"/>
                  </a:lnTo>
                  <a:lnTo>
                    <a:pt x="48123" y="144538"/>
                  </a:lnTo>
                  <a:lnTo>
                    <a:pt x="48123" y="132465"/>
                  </a:lnTo>
                  <a:lnTo>
                    <a:pt x="72185" y="132465"/>
                  </a:lnTo>
                  <a:lnTo>
                    <a:pt x="72185" y="144538"/>
                  </a:lnTo>
                  <a:lnTo>
                    <a:pt x="96247" y="144538"/>
                  </a:lnTo>
                  <a:lnTo>
                    <a:pt x="96247" y="130286"/>
                  </a:lnTo>
                  <a:cubicBezTo>
                    <a:pt x="110667" y="125172"/>
                    <a:pt x="120225" y="111589"/>
                    <a:pt x="120308" y="96331"/>
                  </a:cubicBezTo>
                  <a:cubicBezTo>
                    <a:pt x="120308" y="87444"/>
                    <a:pt x="116955" y="78809"/>
                    <a:pt x="110918" y="72269"/>
                  </a:cubicBezTo>
                  <a:cubicBezTo>
                    <a:pt x="116955" y="65730"/>
                    <a:pt x="120308" y="57178"/>
                    <a:pt x="120308" y="48207"/>
                  </a:cubicBezTo>
                  <a:close/>
                  <a:moveTo>
                    <a:pt x="84174" y="108487"/>
                  </a:moveTo>
                  <a:lnTo>
                    <a:pt x="35967" y="108487"/>
                  </a:lnTo>
                  <a:lnTo>
                    <a:pt x="35967" y="84426"/>
                  </a:lnTo>
                  <a:lnTo>
                    <a:pt x="84174" y="84426"/>
                  </a:lnTo>
                  <a:cubicBezTo>
                    <a:pt x="90797" y="84426"/>
                    <a:pt x="96247" y="89791"/>
                    <a:pt x="96247" y="96498"/>
                  </a:cubicBezTo>
                  <a:cubicBezTo>
                    <a:pt x="96247" y="103038"/>
                    <a:pt x="90797" y="108487"/>
                    <a:pt x="84174" y="108487"/>
                  </a:cubicBezTo>
                  <a:close/>
                  <a:moveTo>
                    <a:pt x="84174" y="60280"/>
                  </a:moveTo>
                  <a:lnTo>
                    <a:pt x="35967" y="60280"/>
                  </a:lnTo>
                  <a:lnTo>
                    <a:pt x="35967" y="36218"/>
                  </a:lnTo>
                  <a:lnTo>
                    <a:pt x="84174" y="36218"/>
                  </a:lnTo>
                  <a:cubicBezTo>
                    <a:pt x="90797" y="36218"/>
                    <a:pt x="96247" y="41584"/>
                    <a:pt x="96247" y="48291"/>
                  </a:cubicBezTo>
                  <a:cubicBezTo>
                    <a:pt x="96247" y="54915"/>
                    <a:pt x="90797" y="60280"/>
                    <a:pt x="84174" y="60280"/>
                  </a:cubicBez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8324F77-ACC8-4088-A3D3-21F0CF542950}"/>
                </a:ext>
              </a:extLst>
            </p:cNvPr>
            <p:cNvSpPr/>
            <p:nvPr/>
          </p:nvSpPr>
          <p:spPr>
            <a:xfrm>
              <a:off x="7711402" y="46952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CF0CBC-3E27-413E-9D3E-B907D5686F01}"/>
                </a:ext>
              </a:extLst>
            </p:cNvPr>
            <p:cNvSpPr/>
            <p:nvPr/>
          </p:nvSpPr>
          <p:spPr>
            <a:xfrm>
              <a:off x="7663195" y="46952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BB447C2-5191-4D4D-BECB-71CB00B161C8}"/>
                </a:ext>
              </a:extLst>
            </p:cNvPr>
            <p:cNvSpPr/>
            <p:nvPr/>
          </p:nvSpPr>
          <p:spPr>
            <a:xfrm>
              <a:off x="7747536" y="4623029"/>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7C168B-2C36-4446-8938-6310009B1342}"/>
                </a:ext>
              </a:extLst>
            </p:cNvPr>
            <p:cNvSpPr/>
            <p:nvPr/>
          </p:nvSpPr>
          <p:spPr>
            <a:xfrm>
              <a:off x="7699329" y="4623029"/>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96D6C84-9F14-43B9-85EB-5C5C88E800AB}"/>
                </a:ext>
              </a:extLst>
            </p:cNvPr>
            <p:cNvSpPr/>
            <p:nvPr/>
          </p:nvSpPr>
          <p:spPr>
            <a:xfrm>
              <a:off x="7747536" y="4767567"/>
              <a:ext cx="48207" cy="24062"/>
            </a:xfrm>
            <a:custGeom>
              <a:avLst/>
              <a:gdLst>
                <a:gd name="connsiteX0" fmla="*/ 0 w 48207"/>
                <a:gd name="connsiteY0" fmla="*/ 0 h 24062"/>
                <a:gd name="connsiteX1" fmla="*/ 48207 w 48207"/>
                <a:gd name="connsiteY1" fmla="*/ 0 h 24062"/>
                <a:gd name="connsiteX2" fmla="*/ 48207 w 48207"/>
                <a:gd name="connsiteY2" fmla="*/ 24062 h 24062"/>
                <a:gd name="connsiteX3" fmla="*/ 0 w 48207"/>
                <a:gd name="connsiteY3" fmla="*/ 24062 h 24062"/>
                <a:gd name="connsiteX4" fmla="*/ 0 w 48207"/>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2">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9D487ED-6DF2-4284-A6C6-491F5425484A}"/>
                </a:ext>
              </a:extLst>
            </p:cNvPr>
            <p:cNvSpPr/>
            <p:nvPr/>
          </p:nvSpPr>
          <p:spPr>
            <a:xfrm>
              <a:off x="7699329" y="4767567"/>
              <a:ext cx="24061" cy="24062"/>
            </a:xfrm>
            <a:custGeom>
              <a:avLst/>
              <a:gdLst>
                <a:gd name="connsiteX0" fmla="*/ 0 w 24061"/>
                <a:gd name="connsiteY0" fmla="*/ 0 h 24062"/>
                <a:gd name="connsiteX1" fmla="*/ 24062 w 24061"/>
                <a:gd name="connsiteY1" fmla="*/ 0 h 24062"/>
                <a:gd name="connsiteX2" fmla="*/ 24062 w 24061"/>
                <a:gd name="connsiteY2" fmla="*/ 24062 h 24062"/>
                <a:gd name="connsiteX3" fmla="*/ 0 w 24061"/>
                <a:gd name="connsiteY3" fmla="*/ 24062 h 24062"/>
                <a:gd name="connsiteX4" fmla="*/ 0 w 24061"/>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2">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1E7598-FC66-43C8-A06C-479A18AF7B6E}"/>
                </a:ext>
              </a:extLst>
            </p:cNvPr>
            <p:cNvSpPr/>
            <p:nvPr/>
          </p:nvSpPr>
          <p:spPr>
            <a:xfrm>
              <a:off x="8217284" y="463510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68BBDB9-3872-4AC0-9F0C-A904BCFBB545}"/>
                </a:ext>
              </a:extLst>
            </p:cNvPr>
            <p:cNvSpPr/>
            <p:nvPr/>
          </p:nvSpPr>
          <p:spPr>
            <a:xfrm>
              <a:off x="8217284" y="4683225"/>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F2CF9C3-C988-4ABF-8A18-8E293572E02A}"/>
                </a:ext>
              </a:extLst>
            </p:cNvPr>
            <p:cNvSpPr/>
            <p:nvPr/>
          </p:nvSpPr>
          <p:spPr>
            <a:xfrm>
              <a:off x="8241346"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B45A8B4-1DC6-4FF9-AA8C-22DC51BFF52B}"/>
                </a:ext>
              </a:extLst>
            </p:cNvPr>
            <p:cNvSpPr/>
            <p:nvPr/>
          </p:nvSpPr>
          <p:spPr>
            <a:xfrm>
              <a:off x="8193139"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91F35EE-F978-405E-A3E5-30DFB39732A9}"/>
                </a:ext>
              </a:extLst>
            </p:cNvPr>
            <p:cNvSpPr/>
            <p:nvPr/>
          </p:nvSpPr>
          <p:spPr>
            <a:xfrm>
              <a:off x="8205212" y="516504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1BF0D85-8D39-45A1-BC56-76A48BB9C4D3}"/>
                </a:ext>
              </a:extLst>
            </p:cNvPr>
            <p:cNvSpPr/>
            <p:nvPr/>
          </p:nvSpPr>
          <p:spPr>
            <a:xfrm>
              <a:off x="8205212" y="5213253"/>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766B4ED-F9EC-43A6-A4CE-4D81003104B5}"/>
                </a:ext>
              </a:extLst>
            </p:cNvPr>
            <p:cNvSpPr/>
            <p:nvPr/>
          </p:nvSpPr>
          <p:spPr>
            <a:xfrm>
              <a:off x="8229273"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C9E7CBA-80F8-4F49-97C6-F5A3ACEDC76D}"/>
                </a:ext>
              </a:extLst>
            </p:cNvPr>
            <p:cNvSpPr/>
            <p:nvPr/>
          </p:nvSpPr>
          <p:spPr>
            <a:xfrm>
              <a:off x="8181150"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D7E277-EAB6-4E8E-9948-F420C9C4710B}"/>
                </a:ext>
              </a:extLst>
            </p:cNvPr>
            <p:cNvSpPr/>
            <p:nvPr/>
          </p:nvSpPr>
          <p:spPr>
            <a:xfrm>
              <a:off x="7735463" y="4875971"/>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03A504-169F-44A8-BDA3-71FB852D94A3}"/>
                </a:ext>
              </a:extLst>
            </p:cNvPr>
            <p:cNvSpPr/>
            <p:nvPr/>
          </p:nvSpPr>
          <p:spPr>
            <a:xfrm>
              <a:off x="7735463" y="492417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AFBBD3B-7FDC-4743-8486-1DF7D59B872A}"/>
                </a:ext>
              </a:extLst>
            </p:cNvPr>
            <p:cNvSpPr/>
            <p:nvPr/>
          </p:nvSpPr>
          <p:spPr>
            <a:xfrm>
              <a:off x="7759525"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33E44E5-7749-4D22-8C4E-21FD0270AD59}"/>
                </a:ext>
              </a:extLst>
            </p:cNvPr>
            <p:cNvSpPr/>
            <p:nvPr/>
          </p:nvSpPr>
          <p:spPr>
            <a:xfrm>
              <a:off x="7711402"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E1E33DB0-1EE9-48A9-AFC9-05F8F1EDBD0C}"/>
              </a:ext>
            </a:extLst>
          </p:cNvPr>
          <p:cNvGrpSpPr/>
          <p:nvPr/>
        </p:nvGrpSpPr>
        <p:grpSpPr>
          <a:xfrm>
            <a:off x="7831693" y="5102231"/>
            <a:ext cx="2995227" cy="541020"/>
            <a:chOff x="7738660" y="5005955"/>
            <a:chExt cx="2995227" cy="541020"/>
          </a:xfrm>
        </p:grpSpPr>
        <p:sp>
          <p:nvSpPr>
            <p:cNvPr id="47" name="Rectangle 46">
              <a:extLst>
                <a:ext uri="{FF2B5EF4-FFF2-40B4-BE49-F238E27FC236}">
                  <a16:creationId xmlns:a16="http://schemas.microsoft.com/office/drawing/2014/main" id="{310FDDF5-5F5A-4F47-88E5-033B330F4501}"/>
                </a:ext>
              </a:extLst>
            </p:cNvPr>
            <p:cNvSpPr/>
            <p:nvPr/>
          </p:nvSpPr>
          <p:spPr>
            <a:xfrm>
              <a:off x="7738660" y="5005955"/>
              <a:ext cx="2995227" cy="54102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1575C0E-E022-417C-A4B3-ADEAFFA9A4F5}"/>
                </a:ext>
              </a:extLst>
            </p:cNvPr>
            <p:cNvSpPr/>
            <p:nvPr/>
          </p:nvSpPr>
          <p:spPr>
            <a:xfrm>
              <a:off x="8419016" y="5106547"/>
              <a:ext cx="1117261" cy="339837"/>
            </a:xfrm>
            <a:prstGeom prst="rect">
              <a:avLst/>
            </a:prstGeom>
          </p:spPr>
          <p:txBody>
            <a:bodyPr wrap="square">
              <a:spAutoFit/>
            </a:bodyPr>
            <a:lstStyle/>
            <a:p>
              <a:pPr>
                <a:lnSpc>
                  <a:spcPct val="150000"/>
                </a:lnSpc>
              </a:pPr>
              <a:r>
                <a:rPr lang="en-US" sz="1200" dirty="0">
                  <a:solidFill>
                    <a:schemeClr val="bg2"/>
                  </a:solidFill>
                </a:rPr>
                <a:t>Find It…</a:t>
              </a:r>
            </a:p>
          </p:txBody>
        </p:sp>
        <p:pic>
          <p:nvPicPr>
            <p:cNvPr id="49" name="Graphic 48">
              <a:extLst>
                <a:ext uri="{FF2B5EF4-FFF2-40B4-BE49-F238E27FC236}">
                  <a16:creationId xmlns:a16="http://schemas.microsoft.com/office/drawing/2014/main" id="{3E460C37-556A-47CC-BD7E-80E3C7B43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0064" y="5128142"/>
              <a:ext cx="296646" cy="296646"/>
            </a:xfrm>
            <a:prstGeom prst="rect">
              <a:avLst/>
            </a:prstGeom>
          </p:spPr>
        </p:pic>
        <p:cxnSp>
          <p:nvCxnSpPr>
            <p:cNvPr id="50" name="Straight Connector 49">
              <a:extLst>
                <a:ext uri="{FF2B5EF4-FFF2-40B4-BE49-F238E27FC236}">
                  <a16:creationId xmlns:a16="http://schemas.microsoft.com/office/drawing/2014/main" id="{33C40E1B-0E65-4176-9060-29933C1EB7B6}"/>
                </a:ext>
              </a:extLst>
            </p:cNvPr>
            <p:cNvCxnSpPr>
              <a:cxnSpLocks/>
            </p:cNvCxnSpPr>
            <p:nvPr/>
          </p:nvCxnSpPr>
          <p:spPr>
            <a:xfrm>
              <a:off x="7738660" y="5546975"/>
              <a:ext cx="29952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F69878A1-E0F7-4899-A37A-F20A6541BB38}"/>
              </a:ext>
            </a:extLst>
          </p:cNvPr>
          <p:cNvGrpSpPr/>
          <p:nvPr/>
        </p:nvGrpSpPr>
        <p:grpSpPr>
          <a:xfrm>
            <a:off x="8125930" y="4065217"/>
            <a:ext cx="2229261" cy="616836"/>
            <a:chOff x="8125930" y="2478618"/>
            <a:chExt cx="2229261" cy="616836"/>
          </a:xfrm>
        </p:grpSpPr>
        <p:pic>
          <p:nvPicPr>
            <p:cNvPr id="52" name="Graphic 51">
              <a:extLst>
                <a:ext uri="{FF2B5EF4-FFF2-40B4-BE49-F238E27FC236}">
                  <a16:creationId xmlns:a16="http://schemas.microsoft.com/office/drawing/2014/main" id="{78EE7522-986A-42CF-BB0B-1A219788AB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5930" y="2586102"/>
              <a:ext cx="401868" cy="401868"/>
            </a:xfrm>
            <a:prstGeom prst="rect">
              <a:avLst/>
            </a:prstGeom>
          </p:spPr>
        </p:pic>
        <p:sp>
          <p:nvSpPr>
            <p:cNvPr id="54" name="Rectangle 53">
              <a:extLst>
                <a:ext uri="{FF2B5EF4-FFF2-40B4-BE49-F238E27FC236}">
                  <a16:creationId xmlns:a16="http://schemas.microsoft.com/office/drawing/2014/main" id="{82F18481-488C-4C57-AC55-F93C7499B13E}"/>
                </a:ext>
              </a:extLst>
            </p:cNvPr>
            <p:cNvSpPr/>
            <p:nvPr/>
          </p:nvSpPr>
          <p:spPr>
            <a:xfrm>
              <a:off x="8674791" y="2478618"/>
              <a:ext cx="1680400" cy="616836"/>
            </a:xfrm>
            <a:prstGeom prst="rect">
              <a:avLst/>
            </a:prstGeom>
          </p:spPr>
          <p:txBody>
            <a:bodyPr wrap="square">
              <a:spAutoFit/>
            </a:bodyPr>
            <a:lstStyle/>
            <a:p>
              <a:pPr>
                <a:lnSpc>
                  <a:spcPct val="150000"/>
                </a:lnSpc>
              </a:pP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endParaRPr lang="en-US" sz="1200" dirty="0">
                <a:solidFill>
                  <a:schemeClr val="bg2"/>
                </a:solidFill>
              </a:endParaRPr>
            </a:p>
          </p:txBody>
        </p:sp>
      </p:grpSp>
      <p:grpSp>
        <p:nvGrpSpPr>
          <p:cNvPr id="56" name="Group 55">
            <a:extLst>
              <a:ext uri="{FF2B5EF4-FFF2-40B4-BE49-F238E27FC236}">
                <a16:creationId xmlns:a16="http://schemas.microsoft.com/office/drawing/2014/main" id="{32329D97-3E61-4306-AB7E-6666BCA8CF7A}"/>
              </a:ext>
            </a:extLst>
          </p:cNvPr>
          <p:cNvGrpSpPr/>
          <p:nvPr/>
        </p:nvGrpSpPr>
        <p:grpSpPr>
          <a:xfrm>
            <a:off x="8125930" y="3106800"/>
            <a:ext cx="2229261" cy="616836"/>
            <a:chOff x="8125930" y="2478618"/>
            <a:chExt cx="2229261" cy="616836"/>
          </a:xfrm>
        </p:grpSpPr>
        <p:pic>
          <p:nvPicPr>
            <p:cNvPr id="57" name="Graphic 56">
              <a:extLst>
                <a:ext uri="{FF2B5EF4-FFF2-40B4-BE49-F238E27FC236}">
                  <a16:creationId xmlns:a16="http://schemas.microsoft.com/office/drawing/2014/main" id="{1E9471C1-13F1-4997-AED7-87C00B1EE5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5930" y="2586102"/>
              <a:ext cx="401868" cy="401868"/>
            </a:xfrm>
            <a:prstGeom prst="rect">
              <a:avLst/>
            </a:prstGeom>
          </p:spPr>
        </p:pic>
        <p:sp>
          <p:nvSpPr>
            <p:cNvPr id="58" name="Rectangle 57">
              <a:extLst>
                <a:ext uri="{FF2B5EF4-FFF2-40B4-BE49-F238E27FC236}">
                  <a16:creationId xmlns:a16="http://schemas.microsoft.com/office/drawing/2014/main" id="{E022F7D5-17F2-455A-A5D5-3F60F02E01A4}"/>
                </a:ext>
              </a:extLst>
            </p:cNvPr>
            <p:cNvSpPr/>
            <p:nvPr/>
          </p:nvSpPr>
          <p:spPr>
            <a:xfrm>
              <a:off x="8674791" y="2478618"/>
              <a:ext cx="1680400" cy="616836"/>
            </a:xfrm>
            <a:prstGeom prst="rect">
              <a:avLst/>
            </a:prstGeom>
          </p:spPr>
          <p:txBody>
            <a:bodyPr wrap="square">
              <a:spAutoFit/>
            </a:bodyPr>
            <a:lstStyle/>
            <a:p>
              <a:pPr>
                <a:lnSpc>
                  <a:spcPct val="150000"/>
                </a:lnSpc>
              </a:pP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endParaRPr lang="en-US" sz="1200" dirty="0">
                <a:solidFill>
                  <a:schemeClr val="bg2"/>
                </a:solidFill>
              </a:endParaRPr>
            </a:p>
          </p:txBody>
        </p:sp>
      </p:grpSp>
      <p:grpSp>
        <p:nvGrpSpPr>
          <p:cNvPr id="59" name="Group 58">
            <a:extLst>
              <a:ext uri="{FF2B5EF4-FFF2-40B4-BE49-F238E27FC236}">
                <a16:creationId xmlns:a16="http://schemas.microsoft.com/office/drawing/2014/main" id="{02070297-79E0-42F5-A9C5-A958588B9052}"/>
              </a:ext>
            </a:extLst>
          </p:cNvPr>
          <p:cNvGrpSpPr/>
          <p:nvPr/>
        </p:nvGrpSpPr>
        <p:grpSpPr>
          <a:xfrm>
            <a:off x="8261599" y="2597789"/>
            <a:ext cx="1944088" cy="257315"/>
            <a:chOff x="1577578" y="3582065"/>
            <a:chExt cx="1944088" cy="257315"/>
          </a:xfrm>
        </p:grpSpPr>
        <p:cxnSp>
          <p:nvCxnSpPr>
            <p:cNvPr id="60" name="Straight Connector 59">
              <a:extLst>
                <a:ext uri="{FF2B5EF4-FFF2-40B4-BE49-F238E27FC236}">
                  <a16:creationId xmlns:a16="http://schemas.microsoft.com/office/drawing/2014/main" id="{7F0F5553-953C-4050-AF13-862C2585ED54}"/>
                </a:ext>
              </a:extLst>
            </p:cNvPr>
            <p:cNvCxnSpPr/>
            <p:nvPr/>
          </p:nvCxnSpPr>
          <p:spPr>
            <a:xfrm>
              <a:off x="1577578" y="3726600"/>
              <a:ext cx="72747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81FCE3-7367-4C2B-B427-890E4CDCCE93}"/>
                </a:ext>
              </a:extLst>
            </p:cNvPr>
            <p:cNvSpPr/>
            <p:nvPr/>
          </p:nvSpPr>
          <p:spPr>
            <a:xfrm>
              <a:off x="2105865" y="3582065"/>
              <a:ext cx="887514" cy="257315"/>
            </a:xfrm>
            <a:prstGeom prst="rect">
              <a:avLst/>
            </a:prstGeom>
          </p:spPr>
          <p:txBody>
            <a:bodyPr wrap="square">
              <a:spAutoFit/>
            </a:bodyPr>
            <a:lstStyle/>
            <a:p>
              <a:pPr algn="ctr">
                <a:lnSpc>
                  <a:spcPct val="150000"/>
                </a:lnSpc>
              </a:pPr>
              <a:r>
                <a:rPr lang="en-US" sz="800" dirty="0">
                  <a:solidFill>
                    <a:schemeClr val="accent1"/>
                  </a:solidFill>
                </a:rPr>
                <a:t>TERMS</a:t>
              </a:r>
            </a:p>
          </p:txBody>
        </p:sp>
        <p:cxnSp>
          <p:nvCxnSpPr>
            <p:cNvPr id="62" name="Straight Connector 61">
              <a:extLst>
                <a:ext uri="{FF2B5EF4-FFF2-40B4-BE49-F238E27FC236}">
                  <a16:creationId xmlns:a16="http://schemas.microsoft.com/office/drawing/2014/main" id="{B6587182-6774-46FE-AE3C-5A8722F89B1A}"/>
                </a:ext>
              </a:extLst>
            </p:cNvPr>
            <p:cNvCxnSpPr/>
            <p:nvPr/>
          </p:nvCxnSpPr>
          <p:spPr>
            <a:xfrm>
              <a:off x="2794194" y="3726600"/>
              <a:ext cx="72747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694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18261E17-5847-41D1-B023-2D50D07826E1}"/>
              </a:ext>
            </a:extLst>
          </p:cNvPr>
          <p:cNvSpPr>
            <a:spLocks noGrp="1"/>
          </p:cNvSpPr>
          <p:nvPr>
            <p:ph type="pic" sz="quarter" idx="13"/>
          </p:nvPr>
        </p:nvSpPr>
        <p:spPr/>
      </p:sp>
      <p:sp>
        <p:nvSpPr>
          <p:cNvPr id="73" name="Picture Placeholder 72">
            <a:extLst>
              <a:ext uri="{FF2B5EF4-FFF2-40B4-BE49-F238E27FC236}">
                <a16:creationId xmlns:a16="http://schemas.microsoft.com/office/drawing/2014/main" id="{8C2A264F-6A34-4C4E-8736-58F3036F1C97}"/>
              </a:ext>
            </a:extLst>
          </p:cNvPr>
          <p:cNvSpPr>
            <a:spLocks noGrp="1"/>
          </p:cNvSpPr>
          <p:nvPr>
            <p:ph type="pic" sz="quarter" idx="14"/>
          </p:nvPr>
        </p:nvSpPr>
        <p:spPr/>
      </p:sp>
      <p:sp>
        <p:nvSpPr>
          <p:cNvPr id="24" name="Rectangle 23">
            <a:extLst>
              <a:ext uri="{FF2B5EF4-FFF2-40B4-BE49-F238E27FC236}">
                <a16:creationId xmlns:a16="http://schemas.microsoft.com/office/drawing/2014/main" id="{8C7B858F-1E36-48D1-9D0A-0B71E836A226}"/>
              </a:ext>
            </a:extLst>
          </p:cNvPr>
          <p:cNvSpPr/>
          <p:nvPr/>
        </p:nvSpPr>
        <p:spPr>
          <a:xfrm>
            <a:off x="9893884" y="2295042"/>
            <a:ext cx="2298116" cy="2298116"/>
          </a:xfrm>
          <a:prstGeom prst="rect">
            <a:avLst/>
          </a:prstGeom>
          <a:gradFill flip="none" rotWithShape="1">
            <a:gsLst>
              <a:gs pos="0">
                <a:schemeClr val="accent1"/>
              </a:gs>
              <a:gs pos="100000">
                <a:schemeClr val="accent3">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75A8EE-3EAE-44A1-92BB-1AD73245FA3C}"/>
              </a:ext>
            </a:extLst>
          </p:cNvPr>
          <p:cNvSpPr/>
          <p:nvPr/>
        </p:nvSpPr>
        <p:spPr>
          <a:xfrm>
            <a:off x="7597306" y="4591622"/>
            <a:ext cx="2298116" cy="2298116"/>
          </a:xfrm>
          <a:prstGeom prst="rect">
            <a:avLst/>
          </a:prstGeom>
          <a:gradFill flip="none" rotWithShape="1">
            <a:gsLst>
              <a:gs pos="0">
                <a:schemeClr val="accent1"/>
              </a:gs>
              <a:gs pos="100000">
                <a:schemeClr val="accent3">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aphic 2">
            <a:extLst>
              <a:ext uri="{FF2B5EF4-FFF2-40B4-BE49-F238E27FC236}">
                <a16:creationId xmlns:a16="http://schemas.microsoft.com/office/drawing/2014/main" id="{2E570DB8-54C2-48D4-8DCA-B110D30FEF37}"/>
              </a:ext>
            </a:extLst>
          </p:cNvPr>
          <p:cNvGrpSpPr>
            <a:grpSpLocks noChangeAspect="1"/>
          </p:cNvGrpSpPr>
          <p:nvPr/>
        </p:nvGrpSpPr>
        <p:grpSpPr>
          <a:xfrm>
            <a:off x="10528983" y="2930168"/>
            <a:ext cx="1027918" cy="1027864"/>
            <a:chOff x="9178243" y="3276947"/>
            <a:chExt cx="603638" cy="603607"/>
          </a:xfrm>
          <a:solidFill>
            <a:schemeClr val="bg2"/>
          </a:solidFill>
        </p:grpSpPr>
        <p:sp>
          <p:nvSpPr>
            <p:cNvPr id="32" name="Freeform: Shape 31">
              <a:extLst>
                <a:ext uri="{FF2B5EF4-FFF2-40B4-BE49-F238E27FC236}">
                  <a16:creationId xmlns:a16="http://schemas.microsoft.com/office/drawing/2014/main" id="{200C4797-1D9F-4E6D-AF12-78282FB36F56}"/>
                </a:ext>
              </a:extLst>
            </p:cNvPr>
            <p:cNvSpPr/>
            <p:nvPr/>
          </p:nvSpPr>
          <p:spPr>
            <a:xfrm>
              <a:off x="9369479" y="3498250"/>
              <a:ext cx="321940" cy="321940"/>
            </a:xfrm>
            <a:custGeom>
              <a:avLst/>
              <a:gdLst>
                <a:gd name="connsiteX0" fmla="*/ 160970 w 321940"/>
                <a:gd name="connsiteY0" fmla="*/ 0 h 321940"/>
                <a:gd name="connsiteX1" fmla="*/ 0 w 321940"/>
                <a:gd name="connsiteY1" fmla="*/ 160970 h 321940"/>
                <a:gd name="connsiteX2" fmla="*/ 160970 w 321940"/>
                <a:gd name="connsiteY2" fmla="*/ 321940 h 321940"/>
                <a:gd name="connsiteX3" fmla="*/ 321940 w 321940"/>
                <a:gd name="connsiteY3" fmla="*/ 160970 h 321940"/>
                <a:gd name="connsiteX4" fmla="*/ 160970 w 321940"/>
                <a:gd name="connsiteY4" fmla="*/ 0 h 321940"/>
                <a:gd name="connsiteX5" fmla="*/ 160970 w 321940"/>
                <a:gd name="connsiteY5" fmla="*/ 301819 h 321940"/>
                <a:gd name="connsiteX6" fmla="*/ 20121 w 321940"/>
                <a:gd name="connsiteY6" fmla="*/ 160970 h 321940"/>
                <a:gd name="connsiteX7" fmla="*/ 160970 w 321940"/>
                <a:gd name="connsiteY7" fmla="*/ 20121 h 321940"/>
                <a:gd name="connsiteX8" fmla="*/ 301819 w 321940"/>
                <a:gd name="connsiteY8" fmla="*/ 160970 h 321940"/>
                <a:gd name="connsiteX9" fmla="*/ 160970 w 321940"/>
                <a:gd name="connsiteY9" fmla="*/ 301819 h 32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0" h="321940">
                  <a:moveTo>
                    <a:pt x="160970" y="0"/>
                  </a:moveTo>
                  <a:cubicBezTo>
                    <a:pt x="72101" y="0"/>
                    <a:pt x="0" y="72101"/>
                    <a:pt x="0" y="160970"/>
                  </a:cubicBezTo>
                  <a:cubicBezTo>
                    <a:pt x="0" y="249839"/>
                    <a:pt x="72101" y="321940"/>
                    <a:pt x="160970" y="321940"/>
                  </a:cubicBezTo>
                  <a:cubicBezTo>
                    <a:pt x="249839" y="321940"/>
                    <a:pt x="321940" y="249839"/>
                    <a:pt x="321940" y="160970"/>
                  </a:cubicBezTo>
                  <a:cubicBezTo>
                    <a:pt x="321773" y="72101"/>
                    <a:pt x="249755" y="84"/>
                    <a:pt x="160970" y="0"/>
                  </a:cubicBezTo>
                  <a:close/>
                  <a:moveTo>
                    <a:pt x="160970" y="301819"/>
                  </a:moveTo>
                  <a:cubicBezTo>
                    <a:pt x="83168" y="301819"/>
                    <a:pt x="20121" y="238772"/>
                    <a:pt x="20121" y="160970"/>
                  </a:cubicBezTo>
                  <a:cubicBezTo>
                    <a:pt x="20121" y="83168"/>
                    <a:pt x="83168" y="20121"/>
                    <a:pt x="160970" y="20121"/>
                  </a:cubicBezTo>
                  <a:cubicBezTo>
                    <a:pt x="238772" y="20121"/>
                    <a:pt x="301819" y="83168"/>
                    <a:pt x="301819" y="160970"/>
                  </a:cubicBezTo>
                  <a:cubicBezTo>
                    <a:pt x="301735" y="238689"/>
                    <a:pt x="238688" y="301735"/>
                    <a:pt x="160970" y="301819"/>
                  </a:cubicBez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9A67192-36AC-410C-BC28-80AED98F3B2A}"/>
                </a:ext>
              </a:extLst>
            </p:cNvPr>
            <p:cNvSpPr/>
            <p:nvPr/>
          </p:nvSpPr>
          <p:spPr>
            <a:xfrm>
              <a:off x="9429843" y="3317159"/>
              <a:ext cx="100606" cy="100606"/>
            </a:xfrm>
            <a:custGeom>
              <a:avLst/>
              <a:gdLst>
                <a:gd name="connsiteX0" fmla="*/ 50303 w 100606"/>
                <a:gd name="connsiteY0" fmla="*/ 0 h 100606"/>
                <a:gd name="connsiteX1" fmla="*/ 0 w 100606"/>
                <a:gd name="connsiteY1" fmla="*/ 50303 h 100606"/>
                <a:gd name="connsiteX2" fmla="*/ 50303 w 100606"/>
                <a:gd name="connsiteY2" fmla="*/ 100606 h 100606"/>
                <a:gd name="connsiteX3" fmla="*/ 100606 w 100606"/>
                <a:gd name="connsiteY3" fmla="*/ 50303 h 100606"/>
                <a:gd name="connsiteX4" fmla="*/ 50303 w 100606"/>
                <a:gd name="connsiteY4" fmla="*/ 0 h 100606"/>
                <a:gd name="connsiteX5" fmla="*/ 50303 w 100606"/>
                <a:gd name="connsiteY5" fmla="*/ 80485 h 100606"/>
                <a:gd name="connsiteX6" fmla="*/ 20121 w 100606"/>
                <a:gd name="connsiteY6" fmla="*/ 50303 h 100606"/>
                <a:gd name="connsiteX7" fmla="*/ 50303 w 100606"/>
                <a:gd name="connsiteY7" fmla="*/ 20121 h 100606"/>
                <a:gd name="connsiteX8" fmla="*/ 80485 w 100606"/>
                <a:gd name="connsiteY8" fmla="*/ 50303 h 100606"/>
                <a:gd name="connsiteX9" fmla="*/ 50303 w 100606"/>
                <a:gd name="connsiteY9" fmla="*/ 80485 h 10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06" h="100606">
                  <a:moveTo>
                    <a:pt x="50303" y="0"/>
                  </a:moveTo>
                  <a:cubicBezTo>
                    <a:pt x="22553" y="0"/>
                    <a:pt x="0" y="22553"/>
                    <a:pt x="0" y="50303"/>
                  </a:cubicBezTo>
                  <a:cubicBezTo>
                    <a:pt x="0" y="78054"/>
                    <a:pt x="22553" y="100606"/>
                    <a:pt x="50303" y="100606"/>
                  </a:cubicBezTo>
                  <a:cubicBezTo>
                    <a:pt x="78054" y="100606"/>
                    <a:pt x="100606" y="78054"/>
                    <a:pt x="100606" y="50303"/>
                  </a:cubicBezTo>
                  <a:cubicBezTo>
                    <a:pt x="100522" y="22553"/>
                    <a:pt x="78054" y="0"/>
                    <a:pt x="50303" y="0"/>
                  </a:cubicBezTo>
                  <a:close/>
                  <a:moveTo>
                    <a:pt x="50303" y="80485"/>
                  </a:moveTo>
                  <a:cubicBezTo>
                    <a:pt x="33619" y="80485"/>
                    <a:pt x="20121" y="66987"/>
                    <a:pt x="20121" y="50303"/>
                  </a:cubicBezTo>
                  <a:cubicBezTo>
                    <a:pt x="20121" y="33619"/>
                    <a:pt x="33619" y="20121"/>
                    <a:pt x="50303" y="20121"/>
                  </a:cubicBezTo>
                  <a:cubicBezTo>
                    <a:pt x="66987" y="20121"/>
                    <a:pt x="80485" y="33619"/>
                    <a:pt x="80485" y="50303"/>
                  </a:cubicBezTo>
                  <a:cubicBezTo>
                    <a:pt x="80485" y="66987"/>
                    <a:pt x="66903" y="80485"/>
                    <a:pt x="50303" y="80485"/>
                  </a:cubicBez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49BF6F7-052F-4C73-946C-CB41ACD71EC6}"/>
                </a:ext>
              </a:extLst>
            </p:cNvPr>
            <p:cNvSpPr/>
            <p:nvPr/>
          </p:nvSpPr>
          <p:spPr>
            <a:xfrm>
              <a:off x="9178243" y="3276947"/>
              <a:ext cx="603638" cy="603607"/>
            </a:xfrm>
            <a:custGeom>
              <a:avLst/>
              <a:gdLst>
                <a:gd name="connsiteX0" fmla="*/ 563396 w 603638"/>
                <a:gd name="connsiteY0" fmla="*/ 261546 h 603607"/>
                <a:gd name="connsiteX1" fmla="*/ 573456 w 603638"/>
                <a:gd name="connsiteY1" fmla="*/ 251485 h 603607"/>
                <a:gd name="connsiteX2" fmla="*/ 573456 w 603638"/>
                <a:gd name="connsiteY2" fmla="*/ 221303 h 603607"/>
                <a:gd name="connsiteX3" fmla="*/ 583517 w 603638"/>
                <a:gd name="connsiteY3" fmla="*/ 221303 h 603607"/>
                <a:gd name="connsiteX4" fmla="*/ 593577 w 603638"/>
                <a:gd name="connsiteY4" fmla="*/ 211243 h 603607"/>
                <a:gd name="connsiteX5" fmla="*/ 593577 w 603638"/>
                <a:gd name="connsiteY5" fmla="*/ 181061 h 603607"/>
                <a:gd name="connsiteX6" fmla="*/ 603638 w 603638"/>
                <a:gd name="connsiteY6" fmla="*/ 171000 h 603607"/>
                <a:gd name="connsiteX7" fmla="*/ 603638 w 603638"/>
                <a:gd name="connsiteY7" fmla="*/ 90515 h 603607"/>
                <a:gd name="connsiteX8" fmla="*/ 596260 w 603638"/>
                <a:gd name="connsiteY8" fmla="*/ 80874 h 603607"/>
                <a:gd name="connsiteX9" fmla="*/ 304502 w 603638"/>
                <a:gd name="connsiteY9" fmla="*/ 388 h 603607"/>
                <a:gd name="connsiteX10" fmla="*/ 299471 w 603638"/>
                <a:gd name="connsiteY10" fmla="*/ 305 h 603607"/>
                <a:gd name="connsiteX11" fmla="*/ 7713 w 603638"/>
                <a:gd name="connsiteY11" fmla="*/ 80790 h 603607"/>
                <a:gd name="connsiteX12" fmla="*/ 0 w 603638"/>
                <a:gd name="connsiteY12" fmla="*/ 90515 h 603607"/>
                <a:gd name="connsiteX13" fmla="*/ 0 w 603638"/>
                <a:gd name="connsiteY13" fmla="*/ 171000 h 603607"/>
                <a:gd name="connsiteX14" fmla="*/ 10061 w 603638"/>
                <a:gd name="connsiteY14" fmla="*/ 181061 h 603607"/>
                <a:gd name="connsiteX15" fmla="*/ 10061 w 603638"/>
                <a:gd name="connsiteY15" fmla="*/ 211243 h 603607"/>
                <a:gd name="connsiteX16" fmla="*/ 20121 w 603638"/>
                <a:gd name="connsiteY16" fmla="*/ 221303 h 603607"/>
                <a:gd name="connsiteX17" fmla="*/ 30182 w 603638"/>
                <a:gd name="connsiteY17" fmla="*/ 221303 h 603607"/>
                <a:gd name="connsiteX18" fmla="*/ 30182 w 603638"/>
                <a:gd name="connsiteY18" fmla="*/ 251485 h 603607"/>
                <a:gd name="connsiteX19" fmla="*/ 40242 w 603638"/>
                <a:gd name="connsiteY19" fmla="*/ 261546 h 603607"/>
                <a:gd name="connsiteX20" fmla="*/ 60364 w 603638"/>
                <a:gd name="connsiteY20" fmla="*/ 261546 h 603607"/>
                <a:gd name="connsiteX21" fmla="*/ 60364 w 603638"/>
                <a:gd name="connsiteY21" fmla="*/ 513062 h 603607"/>
                <a:gd name="connsiteX22" fmla="*/ 40242 w 603638"/>
                <a:gd name="connsiteY22" fmla="*/ 513062 h 603607"/>
                <a:gd name="connsiteX23" fmla="*/ 30182 w 603638"/>
                <a:gd name="connsiteY23" fmla="*/ 523122 h 603607"/>
                <a:gd name="connsiteX24" fmla="*/ 30182 w 603638"/>
                <a:gd name="connsiteY24" fmla="*/ 553304 h 603607"/>
                <a:gd name="connsiteX25" fmla="*/ 10061 w 603638"/>
                <a:gd name="connsiteY25" fmla="*/ 553304 h 603607"/>
                <a:gd name="connsiteX26" fmla="*/ 0 w 603638"/>
                <a:gd name="connsiteY26" fmla="*/ 563365 h 603607"/>
                <a:gd name="connsiteX27" fmla="*/ 0 w 603638"/>
                <a:gd name="connsiteY27" fmla="*/ 593547 h 603607"/>
                <a:gd name="connsiteX28" fmla="*/ 10061 w 603638"/>
                <a:gd name="connsiteY28" fmla="*/ 603607 h 603607"/>
                <a:gd name="connsiteX29" fmla="*/ 593577 w 603638"/>
                <a:gd name="connsiteY29" fmla="*/ 603607 h 603607"/>
                <a:gd name="connsiteX30" fmla="*/ 603638 w 603638"/>
                <a:gd name="connsiteY30" fmla="*/ 593547 h 603607"/>
                <a:gd name="connsiteX31" fmla="*/ 603638 w 603638"/>
                <a:gd name="connsiteY31" fmla="*/ 563365 h 603607"/>
                <a:gd name="connsiteX32" fmla="*/ 593577 w 603638"/>
                <a:gd name="connsiteY32" fmla="*/ 553304 h 603607"/>
                <a:gd name="connsiteX33" fmla="*/ 573456 w 603638"/>
                <a:gd name="connsiteY33" fmla="*/ 553304 h 603607"/>
                <a:gd name="connsiteX34" fmla="*/ 573456 w 603638"/>
                <a:gd name="connsiteY34" fmla="*/ 523122 h 603607"/>
                <a:gd name="connsiteX35" fmla="*/ 563396 w 603638"/>
                <a:gd name="connsiteY35" fmla="*/ 513062 h 603607"/>
                <a:gd name="connsiteX36" fmla="*/ 543274 w 603638"/>
                <a:gd name="connsiteY36" fmla="*/ 513062 h 603607"/>
                <a:gd name="connsiteX37" fmla="*/ 543274 w 603638"/>
                <a:gd name="connsiteY37" fmla="*/ 261546 h 603607"/>
                <a:gd name="connsiteX38" fmla="*/ 563396 w 603638"/>
                <a:gd name="connsiteY38" fmla="*/ 261546 h 603607"/>
                <a:gd name="connsiteX39" fmla="*/ 20205 w 603638"/>
                <a:gd name="connsiteY39" fmla="*/ 160939 h 603607"/>
                <a:gd name="connsiteX40" fmla="*/ 20205 w 603638"/>
                <a:gd name="connsiteY40" fmla="*/ 98480 h 603607"/>
                <a:gd name="connsiteX41" fmla="*/ 301651 w 603638"/>
                <a:gd name="connsiteY41" fmla="*/ 20426 h 603607"/>
                <a:gd name="connsiteX42" fmla="*/ 583517 w 603638"/>
                <a:gd name="connsiteY42" fmla="*/ 98228 h 603607"/>
                <a:gd name="connsiteX43" fmla="*/ 583517 w 603638"/>
                <a:gd name="connsiteY43" fmla="*/ 161023 h 603607"/>
                <a:gd name="connsiteX44" fmla="*/ 20205 w 603638"/>
                <a:gd name="connsiteY44" fmla="*/ 161023 h 603607"/>
                <a:gd name="connsiteX45" fmla="*/ 30266 w 603638"/>
                <a:gd name="connsiteY45" fmla="*/ 201182 h 603607"/>
                <a:gd name="connsiteX46" fmla="*/ 30266 w 603638"/>
                <a:gd name="connsiteY46" fmla="*/ 181061 h 603607"/>
                <a:gd name="connsiteX47" fmla="*/ 573540 w 603638"/>
                <a:gd name="connsiteY47" fmla="*/ 181061 h 603607"/>
                <a:gd name="connsiteX48" fmla="*/ 573540 w 603638"/>
                <a:gd name="connsiteY48" fmla="*/ 201182 h 603607"/>
                <a:gd name="connsiteX49" fmla="*/ 412989 w 603638"/>
                <a:gd name="connsiteY49" fmla="*/ 201182 h 603607"/>
                <a:gd name="connsiteX50" fmla="*/ 291423 w 603638"/>
                <a:gd name="connsiteY50" fmla="*/ 201182 h 603607"/>
                <a:gd name="connsiteX51" fmla="*/ 30266 w 603638"/>
                <a:gd name="connsiteY51" fmla="*/ 201182 h 603607"/>
                <a:gd name="connsiteX52" fmla="*/ 523237 w 603638"/>
                <a:gd name="connsiteY52" fmla="*/ 382273 h 603607"/>
                <a:gd name="connsiteX53" fmla="*/ 352206 w 603638"/>
                <a:gd name="connsiteY53" fmla="*/ 553304 h 603607"/>
                <a:gd name="connsiteX54" fmla="*/ 181175 w 603638"/>
                <a:gd name="connsiteY54" fmla="*/ 382273 h 603607"/>
                <a:gd name="connsiteX55" fmla="*/ 352206 w 603638"/>
                <a:gd name="connsiteY55" fmla="*/ 211243 h 603607"/>
                <a:gd name="connsiteX56" fmla="*/ 352206 w 603638"/>
                <a:gd name="connsiteY56" fmla="*/ 211243 h 603607"/>
                <a:gd name="connsiteX57" fmla="*/ 523237 w 603638"/>
                <a:gd name="connsiteY57" fmla="*/ 382273 h 603607"/>
                <a:gd name="connsiteX58" fmla="*/ 500181 w 603638"/>
                <a:gd name="connsiteY58" fmla="*/ 261546 h 603607"/>
                <a:gd name="connsiteX59" fmla="*/ 523237 w 603638"/>
                <a:gd name="connsiteY59" fmla="*/ 261546 h 603607"/>
                <a:gd name="connsiteX60" fmla="*/ 523237 w 603638"/>
                <a:gd name="connsiteY60" fmla="*/ 297429 h 603607"/>
                <a:gd name="connsiteX61" fmla="*/ 500181 w 603638"/>
                <a:gd name="connsiteY61" fmla="*/ 261546 h 603607"/>
                <a:gd name="connsiteX62" fmla="*/ 523237 w 603638"/>
                <a:gd name="connsiteY62" fmla="*/ 467034 h 603607"/>
                <a:gd name="connsiteX63" fmla="*/ 523237 w 603638"/>
                <a:gd name="connsiteY63" fmla="*/ 512978 h 603607"/>
                <a:gd name="connsiteX64" fmla="*/ 491210 w 603638"/>
                <a:gd name="connsiteY64" fmla="*/ 512978 h 603607"/>
                <a:gd name="connsiteX65" fmla="*/ 523237 w 603638"/>
                <a:gd name="connsiteY65" fmla="*/ 467034 h 603607"/>
                <a:gd name="connsiteX66" fmla="*/ 181175 w 603638"/>
                <a:gd name="connsiteY66" fmla="*/ 513062 h 603607"/>
                <a:gd name="connsiteX67" fmla="*/ 161054 w 603638"/>
                <a:gd name="connsiteY67" fmla="*/ 513062 h 603607"/>
                <a:gd name="connsiteX68" fmla="*/ 161054 w 603638"/>
                <a:gd name="connsiteY68" fmla="*/ 261546 h 603607"/>
                <a:gd name="connsiteX69" fmla="*/ 181175 w 603638"/>
                <a:gd name="connsiteY69" fmla="*/ 261546 h 603607"/>
                <a:gd name="connsiteX70" fmla="*/ 191236 w 603638"/>
                <a:gd name="connsiteY70" fmla="*/ 251485 h 603607"/>
                <a:gd name="connsiteX71" fmla="*/ 191236 w 603638"/>
                <a:gd name="connsiteY71" fmla="*/ 221303 h 603607"/>
                <a:gd name="connsiteX72" fmla="*/ 249504 w 603638"/>
                <a:gd name="connsiteY72" fmla="*/ 221303 h 603607"/>
                <a:gd name="connsiteX73" fmla="*/ 190817 w 603638"/>
                <a:gd name="connsiteY73" fmla="*/ 484557 h 603607"/>
                <a:gd name="connsiteX74" fmla="*/ 267445 w 603638"/>
                <a:gd name="connsiteY74" fmla="*/ 553304 h 603607"/>
                <a:gd name="connsiteX75" fmla="*/ 191320 w 603638"/>
                <a:gd name="connsiteY75" fmla="*/ 553304 h 603607"/>
                <a:gd name="connsiteX76" fmla="*/ 191320 w 603638"/>
                <a:gd name="connsiteY76" fmla="*/ 523122 h 603607"/>
                <a:gd name="connsiteX77" fmla="*/ 181175 w 603638"/>
                <a:gd name="connsiteY77" fmla="*/ 513062 h 603607"/>
                <a:gd name="connsiteX78" fmla="*/ 181175 w 603638"/>
                <a:gd name="connsiteY78" fmla="*/ 513062 h 603607"/>
                <a:gd name="connsiteX79" fmla="*/ 50387 w 603638"/>
                <a:gd name="connsiteY79" fmla="*/ 241425 h 603607"/>
                <a:gd name="connsiteX80" fmla="*/ 50387 w 603638"/>
                <a:gd name="connsiteY80" fmla="*/ 221303 h 603607"/>
                <a:gd name="connsiteX81" fmla="*/ 171114 w 603638"/>
                <a:gd name="connsiteY81" fmla="*/ 221303 h 603607"/>
                <a:gd name="connsiteX82" fmla="*/ 171114 w 603638"/>
                <a:gd name="connsiteY82" fmla="*/ 241425 h 603607"/>
                <a:gd name="connsiteX83" fmla="*/ 50387 w 603638"/>
                <a:gd name="connsiteY83" fmla="*/ 241425 h 603607"/>
                <a:gd name="connsiteX84" fmla="*/ 140933 w 603638"/>
                <a:gd name="connsiteY84" fmla="*/ 261546 h 603607"/>
                <a:gd name="connsiteX85" fmla="*/ 140933 w 603638"/>
                <a:gd name="connsiteY85" fmla="*/ 513062 h 603607"/>
                <a:gd name="connsiteX86" fmla="*/ 80569 w 603638"/>
                <a:gd name="connsiteY86" fmla="*/ 513062 h 603607"/>
                <a:gd name="connsiteX87" fmla="*/ 80569 w 603638"/>
                <a:gd name="connsiteY87" fmla="*/ 261546 h 603607"/>
                <a:gd name="connsiteX88" fmla="*/ 140933 w 603638"/>
                <a:gd name="connsiteY88" fmla="*/ 261546 h 603607"/>
                <a:gd name="connsiteX89" fmla="*/ 50387 w 603638"/>
                <a:gd name="connsiteY89" fmla="*/ 533183 h 603607"/>
                <a:gd name="connsiteX90" fmla="*/ 171114 w 603638"/>
                <a:gd name="connsiteY90" fmla="*/ 533183 h 603607"/>
                <a:gd name="connsiteX91" fmla="*/ 171114 w 603638"/>
                <a:gd name="connsiteY91" fmla="*/ 553304 h 603607"/>
                <a:gd name="connsiteX92" fmla="*/ 50387 w 603638"/>
                <a:gd name="connsiteY92" fmla="*/ 553304 h 603607"/>
                <a:gd name="connsiteX93" fmla="*/ 50387 w 603638"/>
                <a:gd name="connsiteY93" fmla="*/ 533183 h 603607"/>
                <a:gd name="connsiteX94" fmla="*/ 583517 w 603638"/>
                <a:gd name="connsiteY94" fmla="*/ 573426 h 603607"/>
                <a:gd name="connsiteX95" fmla="*/ 583517 w 603638"/>
                <a:gd name="connsiteY95" fmla="*/ 583486 h 603607"/>
                <a:gd name="connsiteX96" fmla="*/ 20121 w 603638"/>
                <a:gd name="connsiteY96" fmla="*/ 583486 h 603607"/>
                <a:gd name="connsiteX97" fmla="*/ 20121 w 603638"/>
                <a:gd name="connsiteY97" fmla="*/ 573426 h 603607"/>
                <a:gd name="connsiteX98" fmla="*/ 583517 w 603638"/>
                <a:gd name="connsiteY98" fmla="*/ 573426 h 603607"/>
                <a:gd name="connsiteX99" fmla="*/ 553335 w 603638"/>
                <a:gd name="connsiteY99" fmla="*/ 533183 h 603607"/>
                <a:gd name="connsiteX100" fmla="*/ 553335 w 603638"/>
                <a:gd name="connsiteY100" fmla="*/ 553304 h 603607"/>
                <a:gd name="connsiteX101" fmla="*/ 436967 w 603638"/>
                <a:gd name="connsiteY101" fmla="*/ 553304 h 603607"/>
                <a:gd name="connsiteX102" fmla="*/ 469077 w 603638"/>
                <a:gd name="connsiteY102" fmla="*/ 533183 h 603607"/>
                <a:gd name="connsiteX103" fmla="*/ 553335 w 603638"/>
                <a:gd name="connsiteY103" fmla="*/ 533183 h 603607"/>
                <a:gd name="connsiteX104" fmla="*/ 480982 w 603638"/>
                <a:gd name="connsiteY104" fmla="*/ 241425 h 603607"/>
                <a:gd name="connsiteX105" fmla="*/ 454909 w 603638"/>
                <a:gd name="connsiteY105" fmla="*/ 221303 h 603607"/>
                <a:gd name="connsiteX106" fmla="*/ 553419 w 603638"/>
                <a:gd name="connsiteY106" fmla="*/ 221303 h 603607"/>
                <a:gd name="connsiteX107" fmla="*/ 553419 w 603638"/>
                <a:gd name="connsiteY107" fmla="*/ 241425 h 603607"/>
                <a:gd name="connsiteX108" fmla="*/ 480982 w 603638"/>
                <a:gd name="connsiteY108" fmla="*/ 241425 h 60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3638" h="603607">
                  <a:moveTo>
                    <a:pt x="563396" y="261546"/>
                  </a:moveTo>
                  <a:cubicBezTo>
                    <a:pt x="568929" y="261546"/>
                    <a:pt x="573456" y="257018"/>
                    <a:pt x="573456" y="251485"/>
                  </a:cubicBezTo>
                  <a:lnTo>
                    <a:pt x="573456" y="221303"/>
                  </a:lnTo>
                  <a:lnTo>
                    <a:pt x="583517" y="221303"/>
                  </a:lnTo>
                  <a:cubicBezTo>
                    <a:pt x="589050" y="221303"/>
                    <a:pt x="593577" y="216776"/>
                    <a:pt x="593577" y="211243"/>
                  </a:cubicBezTo>
                  <a:lnTo>
                    <a:pt x="593577" y="181061"/>
                  </a:lnTo>
                  <a:cubicBezTo>
                    <a:pt x="599111" y="181061"/>
                    <a:pt x="603638" y="176534"/>
                    <a:pt x="603638" y="171000"/>
                  </a:cubicBezTo>
                  <a:lnTo>
                    <a:pt x="603638" y="90515"/>
                  </a:lnTo>
                  <a:cubicBezTo>
                    <a:pt x="603638" y="85988"/>
                    <a:pt x="600620" y="82047"/>
                    <a:pt x="596260" y="80874"/>
                  </a:cubicBezTo>
                  <a:lnTo>
                    <a:pt x="304502" y="388"/>
                  </a:lnTo>
                  <a:cubicBezTo>
                    <a:pt x="302825" y="-115"/>
                    <a:pt x="301148" y="-115"/>
                    <a:pt x="299471" y="305"/>
                  </a:cubicBezTo>
                  <a:lnTo>
                    <a:pt x="7713" y="80790"/>
                  </a:lnTo>
                  <a:cubicBezTo>
                    <a:pt x="3186" y="81880"/>
                    <a:pt x="0" y="85904"/>
                    <a:pt x="0" y="90515"/>
                  </a:cubicBezTo>
                  <a:lnTo>
                    <a:pt x="0" y="171000"/>
                  </a:lnTo>
                  <a:cubicBezTo>
                    <a:pt x="0" y="176534"/>
                    <a:pt x="4527" y="181061"/>
                    <a:pt x="10061" y="181061"/>
                  </a:cubicBezTo>
                  <a:lnTo>
                    <a:pt x="10061" y="211243"/>
                  </a:lnTo>
                  <a:cubicBezTo>
                    <a:pt x="10061" y="216776"/>
                    <a:pt x="14588" y="221303"/>
                    <a:pt x="20121" y="221303"/>
                  </a:cubicBezTo>
                  <a:lnTo>
                    <a:pt x="30182" y="221303"/>
                  </a:lnTo>
                  <a:lnTo>
                    <a:pt x="30182" y="251485"/>
                  </a:lnTo>
                  <a:cubicBezTo>
                    <a:pt x="30182" y="257018"/>
                    <a:pt x="34709" y="261546"/>
                    <a:pt x="40242" y="261546"/>
                  </a:cubicBezTo>
                  <a:lnTo>
                    <a:pt x="60364" y="261546"/>
                  </a:lnTo>
                  <a:lnTo>
                    <a:pt x="60364" y="513062"/>
                  </a:lnTo>
                  <a:lnTo>
                    <a:pt x="40242" y="513062"/>
                  </a:lnTo>
                  <a:cubicBezTo>
                    <a:pt x="34709" y="513062"/>
                    <a:pt x="30182" y="517589"/>
                    <a:pt x="30182" y="523122"/>
                  </a:cubicBezTo>
                  <a:lnTo>
                    <a:pt x="30182" y="553304"/>
                  </a:lnTo>
                  <a:lnTo>
                    <a:pt x="10061" y="553304"/>
                  </a:lnTo>
                  <a:cubicBezTo>
                    <a:pt x="4527" y="553304"/>
                    <a:pt x="0" y="557831"/>
                    <a:pt x="0" y="563365"/>
                  </a:cubicBezTo>
                  <a:lnTo>
                    <a:pt x="0" y="593547"/>
                  </a:lnTo>
                  <a:cubicBezTo>
                    <a:pt x="0" y="599080"/>
                    <a:pt x="4527" y="603607"/>
                    <a:pt x="10061" y="603607"/>
                  </a:cubicBezTo>
                  <a:lnTo>
                    <a:pt x="593577" y="603607"/>
                  </a:lnTo>
                  <a:cubicBezTo>
                    <a:pt x="599111" y="603607"/>
                    <a:pt x="603638" y="599080"/>
                    <a:pt x="603638" y="593547"/>
                  </a:cubicBezTo>
                  <a:lnTo>
                    <a:pt x="603638" y="563365"/>
                  </a:lnTo>
                  <a:cubicBezTo>
                    <a:pt x="603638" y="557831"/>
                    <a:pt x="599111" y="553304"/>
                    <a:pt x="593577" y="553304"/>
                  </a:cubicBezTo>
                  <a:lnTo>
                    <a:pt x="573456" y="553304"/>
                  </a:lnTo>
                  <a:lnTo>
                    <a:pt x="573456" y="523122"/>
                  </a:lnTo>
                  <a:cubicBezTo>
                    <a:pt x="573456" y="517589"/>
                    <a:pt x="568929" y="513062"/>
                    <a:pt x="563396" y="513062"/>
                  </a:cubicBezTo>
                  <a:lnTo>
                    <a:pt x="543274" y="513062"/>
                  </a:lnTo>
                  <a:lnTo>
                    <a:pt x="543274" y="261546"/>
                  </a:lnTo>
                  <a:lnTo>
                    <a:pt x="563396" y="261546"/>
                  </a:lnTo>
                  <a:close/>
                  <a:moveTo>
                    <a:pt x="20205" y="160939"/>
                  </a:moveTo>
                  <a:lnTo>
                    <a:pt x="20205" y="98480"/>
                  </a:lnTo>
                  <a:lnTo>
                    <a:pt x="301651" y="20426"/>
                  </a:lnTo>
                  <a:lnTo>
                    <a:pt x="583517" y="98228"/>
                  </a:lnTo>
                  <a:lnTo>
                    <a:pt x="583517" y="161023"/>
                  </a:lnTo>
                  <a:lnTo>
                    <a:pt x="20205" y="161023"/>
                  </a:lnTo>
                  <a:close/>
                  <a:moveTo>
                    <a:pt x="30266" y="201182"/>
                  </a:moveTo>
                  <a:lnTo>
                    <a:pt x="30266" y="181061"/>
                  </a:lnTo>
                  <a:lnTo>
                    <a:pt x="573540" y="181061"/>
                  </a:lnTo>
                  <a:lnTo>
                    <a:pt x="573540" y="201182"/>
                  </a:lnTo>
                  <a:lnTo>
                    <a:pt x="412989" y="201182"/>
                  </a:lnTo>
                  <a:cubicBezTo>
                    <a:pt x="373585" y="187768"/>
                    <a:pt x="330827" y="187768"/>
                    <a:pt x="291423" y="201182"/>
                  </a:cubicBezTo>
                  <a:lnTo>
                    <a:pt x="30266" y="201182"/>
                  </a:lnTo>
                  <a:close/>
                  <a:moveTo>
                    <a:pt x="523237" y="382273"/>
                  </a:moveTo>
                  <a:cubicBezTo>
                    <a:pt x="523237" y="476760"/>
                    <a:pt x="446692" y="553304"/>
                    <a:pt x="352206" y="553304"/>
                  </a:cubicBezTo>
                  <a:cubicBezTo>
                    <a:pt x="257720" y="553304"/>
                    <a:pt x="181175" y="476760"/>
                    <a:pt x="181175" y="382273"/>
                  </a:cubicBezTo>
                  <a:cubicBezTo>
                    <a:pt x="181175" y="287787"/>
                    <a:pt x="257720" y="211243"/>
                    <a:pt x="352206" y="211243"/>
                  </a:cubicBezTo>
                  <a:lnTo>
                    <a:pt x="352206" y="211243"/>
                  </a:lnTo>
                  <a:cubicBezTo>
                    <a:pt x="446608" y="211410"/>
                    <a:pt x="523069" y="287871"/>
                    <a:pt x="523237" y="382273"/>
                  </a:cubicBezTo>
                  <a:close/>
                  <a:moveTo>
                    <a:pt x="500181" y="261546"/>
                  </a:moveTo>
                  <a:lnTo>
                    <a:pt x="523237" y="261546"/>
                  </a:lnTo>
                  <a:lnTo>
                    <a:pt x="523237" y="297429"/>
                  </a:lnTo>
                  <a:cubicBezTo>
                    <a:pt x="516949" y="284601"/>
                    <a:pt x="509236" y="272613"/>
                    <a:pt x="500181" y="261546"/>
                  </a:cubicBezTo>
                  <a:close/>
                  <a:moveTo>
                    <a:pt x="523237" y="467034"/>
                  </a:moveTo>
                  <a:lnTo>
                    <a:pt x="523237" y="512978"/>
                  </a:lnTo>
                  <a:lnTo>
                    <a:pt x="491210" y="512978"/>
                  </a:lnTo>
                  <a:cubicBezTo>
                    <a:pt x="504038" y="499312"/>
                    <a:pt x="514853" y="483886"/>
                    <a:pt x="523237" y="467034"/>
                  </a:cubicBezTo>
                  <a:close/>
                  <a:moveTo>
                    <a:pt x="181175" y="513062"/>
                  </a:moveTo>
                  <a:lnTo>
                    <a:pt x="161054" y="513062"/>
                  </a:lnTo>
                  <a:lnTo>
                    <a:pt x="161054" y="261546"/>
                  </a:lnTo>
                  <a:lnTo>
                    <a:pt x="181175" y="261546"/>
                  </a:lnTo>
                  <a:cubicBezTo>
                    <a:pt x="186708" y="261546"/>
                    <a:pt x="191236" y="257018"/>
                    <a:pt x="191236" y="251485"/>
                  </a:cubicBezTo>
                  <a:lnTo>
                    <a:pt x="191236" y="221303"/>
                  </a:lnTo>
                  <a:lnTo>
                    <a:pt x="249504" y="221303"/>
                  </a:lnTo>
                  <a:cubicBezTo>
                    <a:pt x="160635" y="277810"/>
                    <a:pt x="134309" y="395604"/>
                    <a:pt x="190817" y="484557"/>
                  </a:cubicBezTo>
                  <a:cubicBezTo>
                    <a:pt x="209597" y="514068"/>
                    <a:pt x="236089" y="537878"/>
                    <a:pt x="267445" y="553304"/>
                  </a:cubicBezTo>
                  <a:lnTo>
                    <a:pt x="191320" y="553304"/>
                  </a:lnTo>
                  <a:lnTo>
                    <a:pt x="191320" y="523122"/>
                  </a:lnTo>
                  <a:cubicBezTo>
                    <a:pt x="191236" y="517505"/>
                    <a:pt x="186708" y="513062"/>
                    <a:pt x="181175" y="513062"/>
                  </a:cubicBezTo>
                  <a:lnTo>
                    <a:pt x="181175" y="513062"/>
                  </a:lnTo>
                  <a:close/>
                  <a:moveTo>
                    <a:pt x="50387" y="241425"/>
                  </a:moveTo>
                  <a:lnTo>
                    <a:pt x="50387" y="221303"/>
                  </a:lnTo>
                  <a:lnTo>
                    <a:pt x="171114" y="221303"/>
                  </a:lnTo>
                  <a:lnTo>
                    <a:pt x="171114" y="241425"/>
                  </a:lnTo>
                  <a:lnTo>
                    <a:pt x="50387" y="241425"/>
                  </a:lnTo>
                  <a:close/>
                  <a:moveTo>
                    <a:pt x="140933" y="261546"/>
                  </a:moveTo>
                  <a:lnTo>
                    <a:pt x="140933" y="513062"/>
                  </a:lnTo>
                  <a:lnTo>
                    <a:pt x="80569" y="513062"/>
                  </a:lnTo>
                  <a:lnTo>
                    <a:pt x="80569" y="261546"/>
                  </a:lnTo>
                  <a:lnTo>
                    <a:pt x="140933" y="261546"/>
                  </a:lnTo>
                  <a:close/>
                  <a:moveTo>
                    <a:pt x="50387" y="533183"/>
                  </a:moveTo>
                  <a:lnTo>
                    <a:pt x="171114" y="533183"/>
                  </a:lnTo>
                  <a:lnTo>
                    <a:pt x="171114" y="553304"/>
                  </a:lnTo>
                  <a:lnTo>
                    <a:pt x="50387" y="553304"/>
                  </a:lnTo>
                  <a:lnTo>
                    <a:pt x="50387" y="533183"/>
                  </a:lnTo>
                  <a:close/>
                  <a:moveTo>
                    <a:pt x="583517" y="573426"/>
                  </a:moveTo>
                  <a:lnTo>
                    <a:pt x="583517" y="583486"/>
                  </a:lnTo>
                  <a:lnTo>
                    <a:pt x="20121" y="583486"/>
                  </a:lnTo>
                  <a:lnTo>
                    <a:pt x="20121" y="573426"/>
                  </a:lnTo>
                  <a:lnTo>
                    <a:pt x="583517" y="573426"/>
                  </a:lnTo>
                  <a:close/>
                  <a:moveTo>
                    <a:pt x="553335" y="533183"/>
                  </a:moveTo>
                  <a:lnTo>
                    <a:pt x="553335" y="553304"/>
                  </a:lnTo>
                  <a:lnTo>
                    <a:pt x="436967" y="553304"/>
                  </a:lnTo>
                  <a:cubicBezTo>
                    <a:pt x="448285" y="547687"/>
                    <a:pt x="459100" y="540980"/>
                    <a:pt x="469077" y="533183"/>
                  </a:cubicBezTo>
                  <a:lnTo>
                    <a:pt x="553335" y="533183"/>
                  </a:lnTo>
                  <a:close/>
                  <a:moveTo>
                    <a:pt x="480982" y="241425"/>
                  </a:moveTo>
                  <a:cubicBezTo>
                    <a:pt x="472850" y="233963"/>
                    <a:pt x="464131" y="227256"/>
                    <a:pt x="454909" y="221303"/>
                  </a:cubicBezTo>
                  <a:lnTo>
                    <a:pt x="553419" y="221303"/>
                  </a:lnTo>
                  <a:lnTo>
                    <a:pt x="553419" y="241425"/>
                  </a:lnTo>
                  <a:lnTo>
                    <a:pt x="480982" y="241425"/>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6BA28A3-B850-4390-A0EA-B49846F276AF}"/>
                </a:ext>
              </a:extLst>
            </p:cNvPr>
            <p:cNvSpPr/>
            <p:nvPr/>
          </p:nvSpPr>
          <p:spPr>
            <a:xfrm>
              <a:off x="9459940" y="3548553"/>
              <a:ext cx="150957" cy="221333"/>
            </a:xfrm>
            <a:custGeom>
              <a:avLst/>
              <a:gdLst>
                <a:gd name="connsiteX0" fmla="*/ 130537 w 150957"/>
                <a:gd name="connsiteY0" fmla="*/ 110667 h 221333"/>
                <a:gd name="connsiteX1" fmla="*/ 141184 w 150957"/>
                <a:gd name="connsiteY1" fmla="*/ 40578 h 221333"/>
                <a:gd name="connsiteX2" fmla="*/ 100606 w 150957"/>
                <a:gd name="connsiteY2" fmla="*/ 20121 h 221333"/>
                <a:gd name="connsiteX3" fmla="*/ 100606 w 150957"/>
                <a:gd name="connsiteY3" fmla="*/ 0 h 221333"/>
                <a:gd name="connsiteX4" fmla="*/ 80485 w 150957"/>
                <a:gd name="connsiteY4" fmla="*/ 0 h 221333"/>
                <a:gd name="connsiteX5" fmla="*/ 80485 w 150957"/>
                <a:gd name="connsiteY5" fmla="*/ 20121 h 221333"/>
                <a:gd name="connsiteX6" fmla="*/ 50303 w 150957"/>
                <a:gd name="connsiteY6" fmla="*/ 20121 h 221333"/>
                <a:gd name="connsiteX7" fmla="*/ 50303 w 150957"/>
                <a:gd name="connsiteY7" fmla="*/ 0 h 221333"/>
                <a:gd name="connsiteX8" fmla="*/ 30182 w 150957"/>
                <a:gd name="connsiteY8" fmla="*/ 0 h 221333"/>
                <a:gd name="connsiteX9" fmla="*/ 30182 w 150957"/>
                <a:gd name="connsiteY9" fmla="*/ 20121 h 221333"/>
                <a:gd name="connsiteX10" fmla="*/ 0 w 150957"/>
                <a:gd name="connsiteY10" fmla="*/ 20121 h 221333"/>
                <a:gd name="connsiteX11" fmla="*/ 0 w 150957"/>
                <a:gd name="connsiteY11" fmla="*/ 40242 h 221333"/>
                <a:gd name="connsiteX12" fmla="*/ 20121 w 150957"/>
                <a:gd name="connsiteY12" fmla="*/ 40242 h 221333"/>
                <a:gd name="connsiteX13" fmla="*/ 20121 w 150957"/>
                <a:gd name="connsiteY13" fmla="*/ 181091 h 221333"/>
                <a:gd name="connsiteX14" fmla="*/ 0 w 150957"/>
                <a:gd name="connsiteY14" fmla="*/ 181091 h 221333"/>
                <a:gd name="connsiteX15" fmla="*/ 0 w 150957"/>
                <a:gd name="connsiteY15" fmla="*/ 201213 h 221333"/>
                <a:gd name="connsiteX16" fmla="*/ 30182 w 150957"/>
                <a:gd name="connsiteY16" fmla="*/ 201213 h 221333"/>
                <a:gd name="connsiteX17" fmla="*/ 30182 w 150957"/>
                <a:gd name="connsiteY17" fmla="*/ 221334 h 221333"/>
                <a:gd name="connsiteX18" fmla="*/ 50303 w 150957"/>
                <a:gd name="connsiteY18" fmla="*/ 221334 h 221333"/>
                <a:gd name="connsiteX19" fmla="*/ 50303 w 150957"/>
                <a:gd name="connsiteY19" fmla="*/ 201213 h 221333"/>
                <a:gd name="connsiteX20" fmla="*/ 80485 w 150957"/>
                <a:gd name="connsiteY20" fmla="*/ 201213 h 221333"/>
                <a:gd name="connsiteX21" fmla="*/ 80485 w 150957"/>
                <a:gd name="connsiteY21" fmla="*/ 221334 h 221333"/>
                <a:gd name="connsiteX22" fmla="*/ 100606 w 150957"/>
                <a:gd name="connsiteY22" fmla="*/ 221334 h 221333"/>
                <a:gd name="connsiteX23" fmla="*/ 100606 w 150957"/>
                <a:gd name="connsiteY23" fmla="*/ 201213 h 221333"/>
                <a:gd name="connsiteX24" fmla="*/ 150910 w 150957"/>
                <a:gd name="connsiteY24" fmla="*/ 151245 h 221333"/>
                <a:gd name="connsiteX25" fmla="*/ 130537 w 150957"/>
                <a:gd name="connsiteY25" fmla="*/ 110667 h 221333"/>
                <a:gd name="connsiteX26" fmla="*/ 40326 w 150957"/>
                <a:gd name="connsiteY26" fmla="*/ 40242 h 221333"/>
                <a:gd name="connsiteX27" fmla="*/ 100690 w 150957"/>
                <a:gd name="connsiteY27" fmla="*/ 40242 h 221333"/>
                <a:gd name="connsiteX28" fmla="*/ 130872 w 150957"/>
                <a:gd name="connsiteY28" fmla="*/ 70424 h 221333"/>
                <a:gd name="connsiteX29" fmla="*/ 100690 w 150957"/>
                <a:gd name="connsiteY29" fmla="*/ 100606 h 221333"/>
                <a:gd name="connsiteX30" fmla="*/ 40326 w 150957"/>
                <a:gd name="connsiteY30" fmla="*/ 100606 h 221333"/>
                <a:gd name="connsiteX31" fmla="*/ 40326 w 150957"/>
                <a:gd name="connsiteY31" fmla="*/ 40242 h 221333"/>
                <a:gd name="connsiteX32" fmla="*/ 100690 w 150957"/>
                <a:gd name="connsiteY32" fmla="*/ 181091 h 221333"/>
                <a:gd name="connsiteX33" fmla="*/ 40326 w 150957"/>
                <a:gd name="connsiteY33" fmla="*/ 181091 h 221333"/>
                <a:gd name="connsiteX34" fmla="*/ 40326 w 150957"/>
                <a:gd name="connsiteY34" fmla="*/ 120728 h 221333"/>
                <a:gd name="connsiteX35" fmla="*/ 100690 w 150957"/>
                <a:gd name="connsiteY35" fmla="*/ 120728 h 221333"/>
                <a:gd name="connsiteX36" fmla="*/ 130872 w 150957"/>
                <a:gd name="connsiteY36" fmla="*/ 150910 h 221333"/>
                <a:gd name="connsiteX37" fmla="*/ 100690 w 150957"/>
                <a:gd name="connsiteY37" fmla="*/ 181091 h 22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957" h="221333">
                  <a:moveTo>
                    <a:pt x="130537" y="110667"/>
                  </a:moveTo>
                  <a:cubicBezTo>
                    <a:pt x="152838" y="94235"/>
                    <a:pt x="157617" y="62879"/>
                    <a:pt x="141184" y="40578"/>
                  </a:cubicBezTo>
                  <a:cubicBezTo>
                    <a:pt x="131711" y="27667"/>
                    <a:pt x="116620" y="20121"/>
                    <a:pt x="100606" y="20121"/>
                  </a:cubicBezTo>
                  <a:lnTo>
                    <a:pt x="100606" y="0"/>
                  </a:lnTo>
                  <a:lnTo>
                    <a:pt x="80485" y="0"/>
                  </a:lnTo>
                  <a:lnTo>
                    <a:pt x="80485" y="20121"/>
                  </a:lnTo>
                  <a:lnTo>
                    <a:pt x="50303" y="20121"/>
                  </a:lnTo>
                  <a:lnTo>
                    <a:pt x="50303" y="0"/>
                  </a:lnTo>
                  <a:lnTo>
                    <a:pt x="30182" y="0"/>
                  </a:lnTo>
                  <a:lnTo>
                    <a:pt x="30182" y="20121"/>
                  </a:lnTo>
                  <a:lnTo>
                    <a:pt x="0" y="20121"/>
                  </a:lnTo>
                  <a:lnTo>
                    <a:pt x="0" y="40242"/>
                  </a:lnTo>
                  <a:lnTo>
                    <a:pt x="20121" y="40242"/>
                  </a:lnTo>
                  <a:lnTo>
                    <a:pt x="20121" y="181091"/>
                  </a:lnTo>
                  <a:lnTo>
                    <a:pt x="0" y="181091"/>
                  </a:lnTo>
                  <a:lnTo>
                    <a:pt x="0" y="201213"/>
                  </a:lnTo>
                  <a:lnTo>
                    <a:pt x="30182" y="201213"/>
                  </a:lnTo>
                  <a:lnTo>
                    <a:pt x="30182" y="221334"/>
                  </a:lnTo>
                  <a:lnTo>
                    <a:pt x="50303" y="221334"/>
                  </a:lnTo>
                  <a:lnTo>
                    <a:pt x="50303" y="201213"/>
                  </a:lnTo>
                  <a:lnTo>
                    <a:pt x="80485" y="201213"/>
                  </a:lnTo>
                  <a:lnTo>
                    <a:pt x="80485" y="221334"/>
                  </a:lnTo>
                  <a:lnTo>
                    <a:pt x="100606" y="221334"/>
                  </a:lnTo>
                  <a:lnTo>
                    <a:pt x="100606" y="201213"/>
                  </a:lnTo>
                  <a:cubicBezTo>
                    <a:pt x="128273" y="201296"/>
                    <a:pt x="150826" y="178912"/>
                    <a:pt x="150910" y="151245"/>
                  </a:cubicBezTo>
                  <a:cubicBezTo>
                    <a:pt x="150993" y="135232"/>
                    <a:pt x="143448" y="120141"/>
                    <a:pt x="130537" y="110667"/>
                  </a:cubicBezTo>
                  <a:close/>
                  <a:moveTo>
                    <a:pt x="40326" y="40242"/>
                  </a:moveTo>
                  <a:lnTo>
                    <a:pt x="100690" y="40242"/>
                  </a:lnTo>
                  <a:cubicBezTo>
                    <a:pt x="117374" y="40242"/>
                    <a:pt x="130872" y="53741"/>
                    <a:pt x="130872" y="70424"/>
                  </a:cubicBezTo>
                  <a:cubicBezTo>
                    <a:pt x="130872" y="87108"/>
                    <a:pt x="117374" y="100606"/>
                    <a:pt x="100690" y="100606"/>
                  </a:cubicBezTo>
                  <a:lnTo>
                    <a:pt x="40326" y="100606"/>
                  </a:lnTo>
                  <a:lnTo>
                    <a:pt x="40326" y="40242"/>
                  </a:lnTo>
                  <a:close/>
                  <a:moveTo>
                    <a:pt x="100690" y="181091"/>
                  </a:moveTo>
                  <a:lnTo>
                    <a:pt x="40326" y="181091"/>
                  </a:lnTo>
                  <a:lnTo>
                    <a:pt x="40326" y="120728"/>
                  </a:lnTo>
                  <a:lnTo>
                    <a:pt x="100690" y="120728"/>
                  </a:lnTo>
                  <a:cubicBezTo>
                    <a:pt x="117374" y="120728"/>
                    <a:pt x="130872" y="134225"/>
                    <a:pt x="130872" y="150910"/>
                  </a:cubicBezTo>
                  <a:cubicBezTo>
                    <a:pt x="130872" y="167593"/>
                    <a:pt x="117290" y="181091"/>
                    <a:pt x="100690" y="181091"/>
                  </a:cubicBezTo>
                  <a:close/>
                </a:path>
              </a:pathLst>
            </a:custGeom>
            <a:grpFill/>
            <a:ln w="8381" cap="flat">
              <a:noFill/>
              <a:prstDash val="solid"/>
              <a:miter/>
            </a:ln>
          </p:spPr>
          <p:txBody>
            <a:bodyPr rtlCol="0" anchor="ctr"/>
            <a:lstStyle/>
            <a:p>
              <a:endParaRPr lang="en-US"/>
            </a:p>
          </p:txBody>
        </p:sp>
      </p:grpSp>
      <p:grpSp>
        <p:nvGrpSpPr>
          <p:cNvPr id="36" name="Graphic 2">
            <a:extLst>
              <a:ext uri="{FF2B5EF4-FFF2-40B4-BE49-F238E27FC236}">
                <a16:creationId xmlns:a16="http://schemas.microsoft.com/office/drawing/2014/main" id="{E1F0724E-50F0-4E06-B07B-8151245D1914}"/>
              </a:ext>
            </a:extLst>
          </p:cNvPr>
          <p:cNvGrpSpPr>
            <a:grpSpLocks noChangeAspect="1"/>
          </p:cNvGrpSpPr>
          <p:nvPr/>
        </p:nvGrpSpPr>
        <p:grpSpPr>
          <a:xfrm>
            <a:off x="8232528" y="5226747"/>
            <a:ext cx="1027672" cy="1027866"/>
            <a:chOff x="8921864" y="4518000"/>
            <a:chExt cx="779448" cy="779594"/>
          </a:xfrm>
          <a:solidFill>
            <a:schemeClr val="bg2"/>
          </a:solidFill>
        </p:grpSpPr>
        <p:sp>
          <p:nvSpPr>
            <p:cNvPr id="37" name="Freeform: Shape 36">
              <a:extLst>
                <a:ext uri="{FF2B5EF4-FFF2-40B4-BE49-F238E27FC236}">
                  <a16:creationId xmlns:a16="http://schemas.microsoft.com/office/drawing/2014/main" id="{C779E76D-E9C3-4252-A29D-36B7717121AE}"/>
                </a:ext>
              </a:extLst>
            </p:cNvPr>
            <p:cNvSpPr/>
            <p:nvPr/>
          </p:nvSpPr>
          <p:spPr>
            <a:xfrm>
              <a:off x="8921864" y="4518000"/>
              <a:ext cx="779448" cy="779594"/>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2E2311D-4CF3-4EAA-9A67-B8C1D942EF39}"/>
                </a:ext>
              </a:extLst>
            </p:cNvPr>
            <p:cNvSpPr/>
            <p:nvPr/>
          </p:nvSpPr>
          <p:spPr>
            <a:xfrm>
              <a:off x="9103710" y="4569960"/>
              <a:ext cx="415839" cy="415839"/>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BEB151F-546B-4204-969F-D88CFD2AB859}"/>
                </a:ext>
              </a:extLst>
            </p:cNvPr>
            <p:cNvSpPr/>
            <p:nvPr/>
          </p:nvSpPr>
          <p:spPr>
            <a:xfrm>
              <a:off x="9220581" y="4634851"/>
              <a:ext cx="194978" cy="285889"/>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CDCB69F-5858-4C9F-BB88-CA773169139F}"/>
                </a:ext>
              </a:extLst>
            </p:cNvPr>
            <p:cNvSpPr/>
            <p:nvPr/>
          </p:nvSpPr>
          <p:spPr>
            <a:xfrm>
              <a:off x="9623510" y="5050690"/>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2142E97-236A-4631-862B-803C19283E38}"/>
                </a:ext>
              </a:extLst>
            </p:cNvPr>
            <p:cNvSpPr/>
            <p:nvPr/>
          </p:nvSpPr>
          <p:spPr>
            <a:xfrm>
              <a:off x="8960856" y="4647769"/>
              <a:ext cx="143013" cy="350933"/>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D3DB09C-61E9-4849-A127-6E4EB0D0832F}"/>
                </a:ext>
              </a:extLst>
            </p:cNvPr>
            <p:cNvSpPr/>
            <p:nvPr/>
          </p:nvSpPr>
          <p:spPr>
            <a:xfrm>
              <a:off x="9610515" y="4621939"/>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67BAE19-C8D2-47B1-BDEB-58CC82887FE1}"/>
                </a:ext>
              </a:extLst>
            </p:cNvPr>
            <p:cNvSpPr/>
            <p:nvPr/>
          </p:nvSpPr>
          <p:spPr>
            <a:xfrm>
              <a:off x="963650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22CB4EC-7120-4E87-9C52-22FC87C26989}"/>
                </a:ext>
              </a:extLst>
            </p:cNvPr>
            <p:cNvSpPr/>
            <p:nvPr/>
          </p:nvSpPr>
          <p:spPr>
            <a:xfrm>
              <a:off x="958452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64CB255-469C-4AD3-9F81-B2243900842D}"/>
                </a:ext>
              </a:extLst>
            </p:cNvPr>
            <p:cNvSpPr/>
            <p:nvPr/>
          </p:nvSpPr>
          <p:spPr>
            <a:xfrm>
              <a:off x="9610515" y="46738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CFB716-57B5-4485-8660-0500C390BA79}"/>
                </a:ext>
              </a:extLst>
            </p:cNvPr>
            <p:cNvSpPr/>
            <p:nvPr/>
          </p:nvSpPr>
          <p:spPr>
            <a:xfrm>
              <a:off x="9597520" y="490774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65443B6-766C-49C6-A21B-9C07DEBBB6A1}"/>
                </a:ext>
              </a:extLst>
            </p:cNvPr>
            <p:cNvSpPr/>
            <p:nvPr/>
          </p:nvSpPr>
          <p:spPr>
            <a:xfrm>
              <a:off x="9623510" y="49337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6D09A1E-7435-45F5-AA38-640EB6211143}"/>
                </a:ext>
              </a:extLst>
            </p:cNvPr>
            <p:cNvSpPr/>
            <p:nvPr/>
          </p:nvSpPr>
          <p:spPr>
            <a:xfrm>
              <a:off x="9571530" y="4933735"/>
              <a:ext cx="25990" cy="25990"/>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EDD6815-37D5-4E15-9497-55890DF62D36}"/>
                </a:ext>
              </a:extLst>
            </p:cNvPr>
            <p:cNvSpPr/>
            <p:nvPr/>
          </p:nvSpPr>
          <p:spPr>
            <a:xfrm>
              <a:off x="9597520" y="495972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50FBA96D-F16C-4E5D-9A89-2B90AE4C393B}"/>
              </a:ext>
            </a:extLst>
          </p:cNvPr>
          <p:cNvSpPr txBox="1"/>
          <p:nvPr/>
        </p:nvSpPr>
        <p:spPr>
          <a:xfrm>
            <a:off x="1207615" y="1643985"/>
            <a:ext cx="3585084" cy="1446550"/>
          </a:xfrm>
          <a:prstGeom prst="rect">
            <a:avLst/>
          </a:prstGeom>
          <a:noFill/>
        </p:spPr>
        <p:txBody>
          <a:bodyPr wrap="none" rtlCol="0">
            <a:spAutoFit/>
          </a:bodyPr>
          <a:lstStyle/>
          <a:p>
            <a:r>
              <a:rPr lang="en-US" sz="4400" dirty="0">
                <a:solidFill>
                  <a:schemeClr val="accent1"/>
                </a:solidFill>
                <a:latin typeface="+mj-lt"/>
              </a:rPr>
              <a:t>FIFTH</a:t>
            </a:r>
          </a:p>
          <a:p>
            <a:r>
              <a:rPr lang="en-US" sz="4400" dirty="0">
                <a:solidFill>
                  <a:schemeClr val="accent1"/>
                </a:solidFill>
                <a:latin typeface="+mj-lt"/>
              </a:rPr>
              <a:t>PROTOCOL</a:t>
            </a:r>
          </a:p>
        </p:txBody>
      </p:sp>
      <p:sp>
        <p:nvSpPr>
          <p:cNvPr id="4" name="Rectangle 3">
            <a:extLst>
              <a:ext uri="{FF2B5EF4-FFF2-40B4-BE49-F238E27FC236}">
                <a16:creationId xmlns:a16="http://schemas.microsoft.com/office/drawing/2014/main" id="{DC33E3D1-CC4B-461C-8F73-C003ECF2AC5B}"/>
              </a:ext>
            </a:extLst>
          </p:cNvPr>
          <p:cNvSpPr/>
          <p:nvPr/>
        </p:nvSpPr>
        <p:spPr>
          <a:xfrm>
            <a:off x="1207615" y="4320182"/>
            <a:ext cx="3608438"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molestie</a:t>
            </a:r>
            <a:r>
              <a:rPr lang="en-US" sz="1200" dirty="0">
                <a:solidFill>
                  <a:schemeClr val="bg2"/>
                </a:solidFill>
              </a:rPr>
              <a:t> </a:t>
            </a:r>
            <a:r>
              <a:rPr lang="en-US" sz="1200" dirty="0" err="1">
                <a:solidFill>
                  <a:schemeClr val="bg2"/>
                </a:solidFill>
              </a:rPr>
              <a:t>tellus</a:t>
            </a:r>
            <a:r>
              <a:rPr lang="en-US" sz="1200" dirty="0">
                <a:solidFill>
                  <a:schemeClr val="bg2"/>
                </a:solidFill>
              </a:rPr>
              <a:t>. </a:t>
            </a:r>
            <a:r>
              <a:rPr lang="en-US" sz="1200" dirty="0" err="1">
                <a:solidFill>
                  <a:schemeClr val="bg2"/>
                </a:solidFill>
              </a:rPr>
              <a:t>Quisque</a:t>
            </a:r>
            <a:r>
              <a:rPr lang="en-US" sz="1200" dirty="0">
                <a:solidFill>
                  <a:schemeClr val="bg2"/>
                </a:solidFill>
              </a:rPr>
              <a:t> </a:t>
            </a:r>
            <a:r>
              <a:rPr lang="en-US" sz="1200" dirty="0" err="1">
                <a:solidFill>
                  <a:schemeClr val="bg2"/>
                </a:solidFill>
              </a:rPr>
              <a:t>nunc</a:t>
            </a:r>
            <a:r>
              <a:rPr lang="en-US" sz="1200" dirty="0">
                <a:solidFill>
                  <a:schemeClr val="bg2"/>
                </a:solidFill>
              </a:rPr>
              <a:t> </a:t>
            </a:r>
            <a:r>
              <a:rPr lang="en-US" sz="1200" dirty="0" err="1">
                <a:solidFill>
                  <a:schemeClr val="bg2"/>
                </a:solidFill>
              </a:rPr>
              <a:t>sapien</a:t>
            </a:r>
            <a:r>
              <a:rPr lang="en-US" sz="1200" dirty="0">
                <a:solidFill>
                  <a:schemeClr val="bg2"/>
                </a:solidFill>
              </a:rPr>
              <a:t>, </a:t>
            </a:r>
          </a:p>
        </p:txBody>
      </p:sp>
      <p:sp>
        <p:nvSpPr>
          <p:cNvPr id="5" name="TextBox 4">
            <a:extLst>
              <a:ext uri="{FF2B5EF4-FFF2-40B4-BE49-F238E27FC236}">
                <a16:creationId xmlns:a16="http://schemas.microsoft.com/office/drawing/2014/main" id="{7170442F-A5D2-432D-AAFF-AE15ABB63700}"/>
              </a:ext>
            </a:extLst>
          </p:cNvPr>
          <p:cNvSpPr txBox="1"/>
          <p:nvPr/>
        </p:nvSpPr>
        <p:spPr>
          <a:xfrm>
            <a:off x="1207615" y="3314158"/>
            <a:ext cx="3013838" cy="338554"/>
          </a:xfrm>
          <a:prstGeom prst="rect">
            <a:avLst/>
          </a:prstGeom>
          <a:noFill/>
        </p:spPr>
        <p:txBody>
          <a:bodyPr wrap="none" rtlCol="0">
            <a:spAutoFit/>
          </a:bodyPr>
          <a:lstStyle/>
          <a:p>
            <a:r>
              <a:rPr lang="en-US" sz="1600" dirty="0">
                <a:solidFill>
                  <a:schemeClr val="bg2"/>
                </a:solidFill>
                <a:latin typeface="+mj-lt"/>
              </a:rPr>
              <a:t>Machine Communication</a:t>
            </a:r>
          </a:p>
        </p:txBody>
      </p:sp>
      <p:grpSp>
        <p:nvGrpSpPr>
          <p:cNvPr id="52" name="Graphic 2">
            <a:extLst>
              <a:ext uri="{FF2B5EF4-FFF2-40B4-BE49-F238E27FC236}">
                <a16:creationId xmlns:a16="http://schemas.microsoft.com/office/drawing/2014/main" id="{63E6F62A-2036-4786-94C8-0A161D49301A}"/>
              </a:ext>
            </a:extLst>
          </p:cNvPr>
          <p:cNvGrpSpPr>
            <a:grpSpLocks noChangeAspect="1"/>
          </p:cNvGrpSpPr>
          <p:nvPr/>
        </p:nvGrpSpPr>
        <p:grpSpPr>
          <a:xfrm>
            <a:off x="1292316" y="3757847"/>
            <a:ext cx="441950" cy="457200"/>
            <a:chOff x="3633279" y="3137828"/>
            <a:chExt cx="717953" cy="742726"/>
          </a:xfrm>
          <a:solidFill>
            <a:schemeClr val="bg2"/>
          </a:solidFill>
        </p:grpSpPr>
        <p:sp>
          <p:nvSpPr>
            <p:cNvPr id="53" name="Freeform: Shape 52">
              <a:extLst>
                <a:ext uri="{FF2B5EF4-FFF2-40B4-BE49-F238E27FC236}">
                  <a16:creationId xmlns:a16="http://schemas.microsoft.com/office/drawing/2014/main" id="{28FDEA1F-613D-4D0E-B030-49564DEACA0E}"/>
                </a:ext>
              </a:extLst>
            </p:cNvPr>
            <p:cNvSpPr/>
            <p:nvPr/>
          </p:nvSpPr>
          <p:spPr>
            <a:xfrm>
              <a:off x="3856082" y="3137828"/>
              <a:ext cx="272307" cy="272307"/>
            </a:xfrm>
            <a:custGeom>
              <a:avLst/>
              <a:gdLst>
                <a:gd name="connsiteX0" fmla="*/ 136154 w 272307"/>
                <a:gd name="connsiteY0" fmla="*/ 0 h 272307"/>
                <a:gd name="connsiteX1" fmla="*/ 0 w 272307"/>
                <a:gd name="connsiteY1" fmla="*/ 136154 h 272307"/>
                <a:gd name="connsiteX2" fmla="*/ 136154 w 272307"/>
                <a:gd name="connsiteY2" fmla="*/ 272308 h 272307"/>
                <a:gd name="connsiteX3" fmla="*/ 272308 w 272307"/>
                <a:gd name="connsiteY3" fmla="*/ 136154 h 272307"/>
                <a:gd name="connsiteX4" fmla="*/ 136154 w 272307"/>
                <a:gd name="connsiteY4" fmla="*/ 0 h 272307"/>
                <a:gd name="connsiteX5" fmla="*/ 136154 w 272307"/>
                <a:gd name="connsiteY5" fmla="*/ 247575 h 272307"/>
                <a:gd name="connsiteX6" fmla="*/ 24732 w 272307"/>
                <a:gd name="connsiteY6" fmla="*/ 136154 h 272307"/>
                <a:gd name="connsiteX7" fmla="*/ 136154 w 272307"/>
                <a:gd name="connsiteY7" fmla="*/ 24732 h 272307"/>
                <a:gd name="connsiteX8" fmla="*/ 247575 w 272307"/>
                <a:gd name="connsiteY8" fmla="*/ 136154 h 272307"/>
                <a:gd name="connsiteX9" fmla="*/ 136154 w 272307"/>
                <a:gd name="connsiteY9" fmla="*/ 247575 h 2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07" h="272307">
                  <a:moveTo>
                    <a:pt x="136154" y="0"/>
                  </a:moveTo>
                  <a:cubicBezTo>
                    <a:pt x="60951" y="0"/>
                    <a:pt x="0" y="60951"/>
                    <a:pt x="0" y="136154"/>
                  </a:cubicBezTo>
                  <a:cubicBezTo>
                    <a:pt x="0" y="211357"/>
                    <a:pt x="60951" y="272308"/>
                    <a:pt x="136154" y="272308"/>
                  </a:cubicBezTo>
                  <a:cubicBezTo>
                    <a:pt x="211357" y="272308"/>
                    <a:pt x="272308" y="211357"/>
                    <a:pt x="272308" y="136154"/>
                  </a:cubicBezTo>
                  <a:cubicBezTo>
                    <a:pt x="272224" y="61035"/>
                    <a:pt x="211273" y="84"/>
                    <a:pt x="136154" y="0"/>
                  </a:cubicBezTo>
                  <a:close/>
                  <a:moveTo>
                    <a:pt x="136154" y="247575"/>
                  </a:moveTo>
                  <a:cubicBezTo>
                    <a:pt x="74616" y="247575"/>
                    <a:pt x="24732" y="197692"/>
                    <a:pt x="24732" y="136154"/>
                  </a:cubicBezTo>
                  <a:cubicBezTo>
                    <a:pt x="24732" y="74617"/>
                    <a:pt x="74616" y="24732"/>
                    <a:pt x="136154" y="24732"/>
                  </a:cubicBezTo>
                  <a:cubicBezTo>
                    <a:pt x="197692" y="24732"/>
                    <a:pt x="247575" y="74617"/>
                    <a:pt x="247575" y="136154"/>
                  </a:cubicBezTo>
                  <a:cubicBezTo>
                    <a:pt x="247408" y="197692"/>
                    <a:pt x="197608" y="247492"/>
                    <a:pt x="136154" y="247575"/>
                  </a:cubicBez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4E39C53-0CC0-4F19-88DB-CBF613266A0B}"/>
                </a:ext>
              </a:extLst>
            </p:cNvPr>
            <p:cNvSpPr/>
            <p:nvPr/>
          </p:nvSpPr>
          <p:spPr>
            <a:xfrm>
              <a:off x="3930447" y="3199785"/>
              <a:ext cx="123661" cy="148562"/>
            </a:xfrm>
            <a:custGeom>
              <a:avLst/>
              <a:gdLst>
                <a:gd name="connsiteX0" fmla="*/ 123662 w 123661"/>
                <a:gd name="connsiteY0" fmla="*/ 49465 h 148562"/>
                <a:gd name="connsiteX1" fmla="*/ 98930 w 123661"/>
                <a:gd name="connsiteY1" fmla="*/ 14588 h 148562"/>
                <a:gd name="connsiteX2" fmla="*/ 98930 w 123661"/>
                <a:gd name="connsiteY2" fmla="*/ 0 h 148562"/>
                <a:gd name="connsiteX3" fmla="*/ 74197 w 123661"/>
                <a:gd name="connsiteY3" fmla="*/ 0 h 148562"/>
                <a:gd name="connsiteX4" fmla="*/ 74197 w 123661"/>
                <a:gd name="connsiteY4" fmla="*/ 12408 h 148562"/>
                <a:gd name="connsiteX5" fmla="*/ 49465 w 123661"/>
                <a:gd name="connsiteY5" fmla="*/ 12408 h 148562"/>
                <a:gd name="connsiteX6" fmla="*/ 49465 w 123661"/>
                <a:gd name="connsiteY6" fmla="*/ 0 h 148562"/>
                <a:gd name="connsiteX7" fmla="*/ 24732 w 123661"/>
                <a:gd name="connsiteY7" fmla="*/ 0 h 148562"/>
                <a:gd name="connsiteX8" fmla="*/ 24732 w 123661"/>
                <a:gd name="connsiteY8" fmla="*/ 12408 h 148562"/>
                <a:gd name="connsiteX9" fmla="*/ 0 w 123661"/>
                <a:gd name="connsiteY9" fmla="*/ 12408 h 148562"/>
                <a:gd name="connsiteX10" fmla="*/ 0 w 123661"/>
                <a:gd name="connsiteY10" fmla="*/ 37140 h 148562"/>
                <a:gd name="connsiteX11" fmla="*/ 12408 w 123661"/>
                <a:gd name="connsiteY11" fmla="*/ 37140 h 148562"/>
                <a:gd name="connsiteX12" fmla="*/ 12408 w 123661"/>
                <a:gd name="connsiteY12" fmla="*/ 111422 h 148562"/>
                <a:gd name="connsiteX13" fmla="*/ 0 w 123661"/>
                <a:gd name="connsiteY13" fmla="*/ 111422 h 148562"/>
                <a:gd name="connsiteX14" fmla="*/ 0 w 123661"/>
                <a:gd name="connsiteY14" fmla="*/ 136154 h 148562"/>
                <a:gd name="connsiteX15" fmla="*/ 24732 w 123661"/>
                <a:gd name="connsiteY15" fmla="*/ 136154 h 148562"/>
                <a:gd name="connsiteX16" fmla="*/ 24732 w 123661"/>
                <a:gd name="connsiteY16" fmla="*/ 148562 h 148562"/>
                <a:gd name="connsiteX17" fmla="*/ 49465 w 123661"/>
                <a:gd name="connsiteY17" fmla="*/ 148562 h 148562"/>
                <a:gd name="connsiteX18" fmla="*/ 49465 w 123661"/>
                <a:gd name="connsiteY18" fmla="*/ 136154 h 148562"/>
                <a:gd name="connsiteX19" fmla="*/ 74197 w 123661"/>
                <a:gd name="connsiteY19" fmla="*/ 136154 h 148562"/>
                <a:gd name="connsiteX20" fmla="*/ 74197 w 123661"/>
                <a:gd name="connsiteY20" fmla="*/ 148562 h 148562"/>
                <a:gd name="connsiteX21" fmla="*/ 98930 w 123661"/>
                <a:gd name="connsiteY21" fmla="*/ 148562 h 148562"/>
                <a:gd name="connsiteX22" fmla="*/ 98930 w 123661"/>
                <a:gd name="connsiteY22" fmla="*/ 133974 h 148562"/>
                <a:gd name="connsiteX23" fmla="*/ 123662 w 123661"/>
                <a:gd name="connsiteY23" fmla="*/ 99097 h 148562"/>
                <a:gd name="connsiteX24" fmla="*/ 114021 w 123661"/>
                <a:gd name="connsiteY24" fmla="*/ 74365 h 148562"/>
                <a:gd name="connsiteX25" fmla="*/ 123662 w 123661"/>
                <a:gd name="connsiteY25" fmla="*/ 49465 h 148562"/>
                <a:gd name="connsiteX26" fmla="*/ 86522 w 123661"/>
                <a:gd name="connsiteY26" fmla="*/ 111338 h 148562"/>
                <a:gd name="connsiteX27" fmla="*/ 36973 w 123661"/>
                <a:gd name="connsiteY27" fmla="*/ 111338 h 148562"/>
                <a:gd name="connsiteX28" fmla="*/ 36973 w 123661"/>
                <a:gd name="connsiteY28" fmla="*/ 86605 h 148562"/>
                <a:gd name="connsiteX29" fmla="*/ 86522 w 123661"/>
                <a:gd name="connsiteY29" fmla="*/ 86605 h 148562"/>
                <a:gd name="connsiteX30" fmla="*/ 98930 w 123661"/>
                <a:gd name="connsiteY30" fmla="*/ 99013 h 148562"/>
                <a:gd name="connsiteX31" fmla="*/ 86522 w 123661"/>
                <a:gd name="connsiteY31" fmla="*/ 111338 h 148562"/>
                <a:gd name="connsiteX32" fmla="*/ 86522 w 123661"/>
                <a:gd name="connsiteY32" fmla="*/ 61873 h 148562"/>
                <a:gd name="connsiteX33" fmla="*/ 36973 w 123661"/>
                <a:gd name="connsiteY33" fmla="*/ 61873 h 148562"/>
                <a:gd name="connsiteX34" fmla="*/ 36973 w 123661"/>
                <a:gd name="connsiteY34" fmla="*/ 37140 h 148562"/>
                <a:gd name="connsiteX35" fmla="*/ 86522 w 123661"/>
                <a:gd name="connsiteY35" fmla="*/ 37140 h 148562"/>
                <a:gd name="connsiteX36" fmla="*/ 98930 w 123661"/>
                <a:gd name="connsiteY36" fmla="*/ 49549 h 148562"/>
                <a:gd name="connsiteX37" fmla="*/ 86522 w 123661"/>
                <a:gd name="connsiteY37" fmla="*/ 61873 h 14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661" h="148562">
                  <a:moveTo>
                    <a:pt x="123662" y="49465"/>
                  </a:moveTo>
                  <a:cubicBezTo>
                    <a:pt x="123578" y="33787"/>
                    <a:pt x="113685" y="19786"/>
                    <a:pt x="98930" y="14588"/>
                  </a:cubicBezTo>
                  <a:lnTo>
                    <a:pt x="98930" y="0"/>
                  </a:lnTo>
                  <a:lnTo>
                    <a:pt x="74197" y="0"/>
                  </a:lnTo>
                  <a:lnTo>
                    <a:pt x="74197" y="12408"/>
                  </a:lnTo>
                  <a:lnTo>
                    <a:pt x="49465" y="12408"/>
                  </a:lnTo>
                  <a:lnTo>
                    <a:pt x="49465" y="0"/>
                  </a:lnTo>
                  <a:lnTo>
                    <a:pt x="24732" y="0"/>
                  </a:lnTo>
                  <a:lnTo>
                    <a:pt x="24732" y="12408"/>
                  </a:lnTo>
                  <a:lnTo>
                    <a:pt x="0" y="12408"/>
                  </a:lnTo>
                  <a:lnTo>
                    <a:pt x="0" y="37140"/>
                  </a:lnTo>
                  <a:lnTo>
                    <a:pt x="12408" y="37140"/>
                  </a:lnTo>
                  <a:lnTo>
                    <a:pt x="12408" y="111422"/>
                  </a:lnTo>
                  <a:lnTo>
                    <a:pt x="0" y="111422"/>
                  </a:lnTo>
                  <a:lnTo>
                    <a:pt x="0" y="136154"/>
                  </a:lnTo>
                  <a:lnTo>
                    <a:pt x="24732" y="136154"/>
                  </a:lnTo>
                  <a:lnTo>
                    <a:pt x="24732" y="148562"/>
                  </a:lnTo>
                  <a:lnTo>
                    <a:pt x="49465" y="148562"/>
                  </a:lnTo>
                  <a:lnTo>
                    <a:pt x="49465" y="136154"/>
                  </a:lnTo>
                  <a:lnTo>
                    <a:pt x="74197" y="136154"/>
                  </a:lnTo>
                  <a:lnTo>
                    <a:pt x="74197" y="148562"/>
                  </a:lnTo>
                  <a:lnTo>
                    <a:pt x="98930" y="148562"/>
                  </a:lnTo>
                  <a:lnTo>
                    <a:pt x="98930" y="133974"/>
                  </a:lnTo>
                  <a:cubicBezTo>
                    <a:pt x="113685" y="128692"/>
                    <a:pt x="123578" y="114775"/>
                    <a:pt x="123662" y="99097"/>
                  </a:cubicBezTo>
                  <a:cubicBezTo>
                    <a:pt x="123662" y="89959"/>
                    <a:pt x="120225" y="81072"/>
                    <a:pt x="114021" y="74365"/>
                  </a:cubicBezTo>
                  <a:cubicBezTo>
                    <a:pt x="120225" y="67490"/>
                    <a:pt x="123662" y="58603"/>
                    <a:pt x="123662" y="49465"/>
                  </a:cubicBezTo>
                  <a:close/>
                  <a:moveTo>
                    <a:pt x="86522" y="111338"/>
                  </a:moveTo>
                  <a:lnTo>
                    <a:pt x="36973" y="111338"/>
                  </a:lnTo>
                  <a:lnTo>
                    <a:pt x="36973" y="86605"/>
                  </a:lnTo>
                  <a:lnTo>
                    <a:pt x="86522" y="86605"/>
                  </a:lnTo>
                  <a:cubicBezTo>
                    <a:pt x="93396" y="86605"/>
                    <a:pt x="98930" y="92139"/>
                    <a:pt x="98930" y="99013"/>
                  </a:cubicBezTo>
                  <a:cubicBezTo>
                    <a:pt x="98930" y="105888"/>
                    <a:pt x="93312" y="111338"/>
                    <a:pt x="86522" y="111338"/>
                  </a:cubicBezTo>
                  <a:close/>
                  <a:moveTo>
                    <a:pt x="86522" y="61873"/>
                  </a:moveTo>
                  <a:lnTo>
                    <a:pt x="36973" y="61873"/>
                  </a:lnTo>
                  <a:lnTo>
                    <a:pt x="36973" y="37140"/>
                  </a:lnTo>
                  <a:lnTo>
                    <a:pt x="86522" y="37140"/>
                  </a:lnTo>
                  <a:cubicBezTo>
                    <a:pt x="93396" y="37140"/>
                    <a:pt x="98930" y="42674"/>
                    <a:pt x="98930" y="49549"/>
                  </a:cubicBezTo>
                  <a:cubicBezTo>
                    <a:pt x="98930" y="56423"/>
                    <a:pt x="93312" y="61873"/>
                    <a:pt x="86522" y="61873"/>
                  </a:cubicBez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1929CF7-AF98-47A2-8D71-0A7266BD64B4}"/>
                </a:ext>
              </a:extLst>
            </p:cNvPr>
            <p:cNvSpPr/>
            <p:nvPr/>
          </p:nvSpPr>
          <p:spPr>
            <a:xfrm>
              <a:off x="3633279" y="3236799"/>
              <a:ext cx="222762" cy="222885"/>
            </a:xfrm>
            <a:custGeom>
              <a:avLst/>
              <a:gdLst>
                <a:gd name="connsiteX0" fmla="*/ 221797 w 222762"/>
                <a:gd name="connsiteY0" fmla="*/ 116158 h 222885"/>
                <a:gd name="connsiteX1" fmla="*/ 210395 w 222762"/>
                <a:gd name="connsiteY1" fmla="*/ 123872 h 222885"/>
                <a:gd name="connsiteX2" fmla="*/ 160846 w 222762"/>
                <a:gd name="connsiteY2" fmla="*/ 123872 h 222885"/>
                <a:gd name="connsiteX3" fmla="*/ 160846 w 222762"/>
                <a:gd name="connsiteY3" fmla="*/ 222885 h 222885"/>
                <a:gd name="connsiteX4" fmla="*/ 136114 w 222762"/>
                <a:gd name="connsiteY4" fmla="*/ 222885 h 222885"/>
                <a:gd name="connsiteX5" fmla="*/ 136114 w 222762"/>
                <a:gd name="connsiteY5" fmla="*/ 111463 h 222885"/>
                <a:gd name="connsiteX6" fmla="*/ 148522 w 222762"/>
                <a:gd name="connsiteY6" fmla="*/ 99055 h 222885"/>
                <a:gd name="connsiteX7" fmla="*/ 180548 w 222762"/>
                <a:gd name="connsiteY7" fmla="*/ 99055 h 222885"/>
                <a:gd name="connsiteX8" fmla="*/ 111381 w 222762"/>
                <a:gd name="connsiteY8" fmla="*/ 29889 h 222885"/>
                <a:gd name="connsiteX9" fmla="*/ 42214 w 222762"/>
                <a:gd name="connsiteY9" fmla="*/ 99055 h 222885"/>
                <a:gd name="connsiteX10" fmla="*/ 74241 w 222762"/>
                <a:gd name="connsiteY10" fmla="*/ 99055 h 222885"/>
                <a:gd name="connsiteX11" fmla="*/ 86649 w 222762"/>
                <a:gd name="connsiteY11" fmla="*/ 111463 h 222885"/>
                <a:gd name="connsiteX12" fmla="*/ 86649 w 222762"/>
                <a:gd name="connsiteY12" fmla="*/ 148604 h 222885"/>
                <a:gd name="connsiteX13" fmla="*/ 61917 w 222762"/>
                <a:gd name="connsiteY13" fmla="*/ 148604 h 222885"/>
                <a:gd name="connsiteX14" fmla="*/ 61917 w 222762"/>
                <a:gd name="connsiteY14" fmla="*/ 123872 h 222885"/>
                <a:gd name="connsiteX15" fmla="*/ 12368 w 222762"/>
                <a:gd name="connsiteY15" fmla="*/ 123872 h 222885"/>
                <a:gd name="connsiteX16" fmla="*/ 966 w 222762"/>
                <a:gd name="connsiteY16" fmla="*/ 116158 h 222885"/>
                <a:gd name="connsiteX17" fmla="*/ 3565 w 222762"/>
                <a:gd name="connsiteY17" fmla="*/ 102660 h 222885"/>
                <a:gd name="connsiteX18" fmla="*/ 102578 w 222762"/>
                <a:gd name="connsiteY18" fmla="*/ 3647 h 222885"/>
                <a:gd name="connsiteX19" fmla="*/ 120184 w 222762"/>
                <a:gd name="connsiteY19" fmla="*/ 3647 h 222885"/>
                <a:gd name="connsiteX20" fmla="*/ 219198 w 222762"/>
                <a:gd name="connsiteY20" fmla="*/ 102660 h 222885"/>
                <a:gd name="connsiteX21" fmla="*/ 221797 w 222762"/>
                <a:gd name="connsiteY21" fmla="*/ 116158 h 222885"/>
                <a:gd name="connsiteX22" fmla="*/ 221797 w 222762"/>
                <a:gd name="connsiteY22" fmla="*/ 116158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2762" h="222885">
                  <a:moveTo>
                    <a:pt x="221797" y="116158"/>
                  </a:moveTo>
                  <a:cubicBezTo>
                    <a:pt x="219952" y="120770"/>
                    <a:pt x="215425" y="123872"/>
                    <a:pt x="210395" y="123872"/>
                  </a:cubicBezTo>
                  <a:lnTo>
                    <a:pt x="160846" y="123872"/>
                  </a:lnTo>
                  <a:lnTo>
                    <a:pt x="160846" y="222885"/>
                  </a:lnTo>
                  <a:lnTo>
                    <a:pt x="136114" y="222885"/>
                  </a:lnTo>
                  <a:lnTo>
                    <a:pt x="136114" y="111463"/>
                  </a:lnTo>
                  <a:cubicBezTo>
                    <a:pt x="136114" y="104589"/>
                    <a:pt x="141647" y="99055"/>
                    <a:pt x="148522" y="99055"/>
                  </a:cubicBezTo>
                  <a:lnTo>
                    <a:pt x="180548" y="99055"/>
                  </a:lnTo>
                  <a:lnTo>
                    <a:pt x="111381" y="29889"/>
                  </a:lnTo>
                  <a:lnTo>
                    <a:pt x="42214" y="99055"/>
                  </a:lnTo>
                  <a:lnTo>
                    <a:pt x="74241" y="99055"/>
                  </a:lnTo>
                  <a:cubicBezTo>
                    <a:pt x="81115" y="99055"/>
                    <a:pt x="86649" y="104589"/>
                    <a:pt x="86649" y="111463"/>
                  </a:cubicBezTo>
                  <a:lnTo>
                    <a:pt x="86649" y="148604"/>
                  </a:lnTo>
                  <a:lnTo>
                    <a:pt x="61917" y="148604"/>
                  </a:lnTo>
                  <a:lnTo>
                    <a:pt x="61917" y="123872"/>
                  </a:lnTo>
                  <a:lnTo>
                    <a:pt x="12368" y="123872"/>
                  </a:lnTo>
                  <a:cubicBezTo>
                    <a:pt x="7338" y="123872"/>
                    <a:pt x="2810" y="120853"/>
                    <a:pt x="966" y="116158"/>
                  </a:cubicBezTo>
                  <a:cubicBezTo>
                    <a:pt x="-962" y="111547"/>
                    <a:pt x="44" y="106265"/>
                    <a:pt x="3565" y="102660"/>
                  </a:cubicBezTo>
                  <a:lnTo>
                    <a:pt x="102578" y="3647"/>
                  </a:lnTo>
                  <a:cubicBezTo>
                    <a:pt x="107441" y="-1216"/>
                    <a:pt x="115322" y="-1216"/>
                    <a:pt x="120184" y="3647"/>
                  </a:cubicBezTo>
                  <a:lnTo>
                    <a:pt x="219198" y="102660"/>
                  </a:lnTo>
                  <a:cubicBezTo>
                    <a:pt x="222719" y="106265"/>
                    <a:pt x="223725" y="111547"/>
                    <a:pt x="221797" y="116158"/>
                  </a:cubicBezTo>
                  <a:lnTo>
                    <a:pt x="221797" y="116158"/>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C8237F8-C692-414C-AE85-63E53DCF2C1D}"/>
                </a:ext>
              </a:extLst>
            </p:cNvPr>
            <p:cNvSpPr/>
            <p:nvPr/>
          </p:nvSpPr>
          <p:spPr>
            <a:xfrm>
              <a:off x="3645563" y="3472009"/>
              <a:ext cx="705669" cy="408545"/>
            </a:xfrm>
            <a:custGeom>
              <a:avLst/>
              <a:gdLst>
                <a:gd name="connsiteX0" fmla="*/ 693262 w 705669"/>
                <a:gd name="connsiteY0" fmla="*/ 49549 h 408545"/>
                <a:gd name="connsiteX1" fmla="*/ 136238 w 705669"/>
                <a:gd name="connsiteY1" fmla="*/ 49549 h 408545"/>
                <a:gd name="connsiteX2" fmla="*/ 127435 w 705669"/>
                <a:gd name="connsiteY2" fmla="*/ 53154 h 408545"/>
                <a:gd name="connsiteX3" fmla="*/ 106391 w 705669"/>
                <a:gd name="connsiteY3" fmla="*/ 74281 h 408545"/>
                <a:gd name="connsiteX4" fmla="*/ 86689 w 705669"/>
                <a:gd name="connsiteY4" fmla="*/ 74281 h 408545"/>
                <a:gd name="connsiteX5" fmla="*/ 86689 w 705669"/>
                <a:gd name="connsiteY5" fmla="*/ 12408 h 408545"/>
                <a:gd name="connsiteX6" fmla="*/ 74281 w 705669"/>
                <a:gd name="connsiteY6" fmla="*/ 0 h 408545"/>
                <a:gd name="connsiteX7" fmla="*/ 0 w 705669"/>
                <a:gd name="connsiteY7" fmla="*/ 0 h 408545"/>
                <a:gd name="connsiteX8" fmla="*/ 0 w 705669"/>
                <a:gd name="connsiteY8" fmla="*/ 24732 h 408545"/>
                <a:gd name="connsiteX9" fmla="*/ 61873 w 705669"/>
                <a:gd name="connsiteY9" fmla="*/ 24732 h 408545"/>
                <a:gd name="connsiteX10" fmla="*/ 61873 w 705669"/>
                <a:gd name="connsiteY10" fmla="*/ 111338 h 408545"/>
                <a:gd name="connsiteX11" fmla="*/ 24732 w 705669"/>
                <a:gd name="connsiteY11" fmla="*/ 111338 h 408545"/>
                <a:gd name="connsiteX12" fmla="*/ 12324 w 705669"/>
                <a:gd name="connsiteY12" fmla="*/ 123746 h 408545"/>
                <a:gd name="connsiteX13" fmla="*/ 12324 w 705669"/>
                <a:gd name="connsiteY13" fmla="*/ 198027 h 408545"/>
                <a:gd name="connsiteX14" fmla="*/ 24732 w 705669"/>
                <a:gd name="connsiteY14" fmla="*/ 210435 h 408545"/>
                <a:gd name="connsiteX15" fmla="*/ 61873 w 705669"/>
                <a:gd name="connsiteY15" fmla="*/ 210435 h 408545"/>
                <a:gd name="connsiteX16" fmla="*/ 61873 w 705669"/>
                <a:gd name="connsiteY16" fmla="*/ 235167 h 408545"/>
                <a:gd name="connsiteX17" fmla="*/ 24732 w 705669"/>
                <a:gd name="connsiteY17" fmla="*/ 235167 h 408545"/>
                <a:gd name="connsiteX18" fmla="*/ 12324 w 705669"/>
                <a:gd name="connsiteY18" fmla="*/ 247575 h 408545"/>
                <a:gd name="connsiteX19" fmla="*/ 12324 w 705669"/>
                <a:gd name="connsiteY19" fmla="*/ 321856 h 408545"/>
                <a:gd name="connsiteX20" fmla="*/ 24732 w 705669"/>
                <a:gd name="connsiteY20" fmla="*/ 334265 h 408545"/>
                <a:gd name="connsiteX21" fmla="*/ 61873 w 705669"/>
                <a:gd name="connsiteY21" fmla="*/ 334265 h 408545"/>
                <a:gd name="connsiteX22" fmla="*/ 61873 w 705669"/>
                <a:gd name="connsiteY22" fmla="*/ 408545 h 408545"/>
                <a:gd name="connsiteX23" fmla="*/ 86605 w 705669"/>
                <a:gd name="connsiteY23" fmla="*/ 408545 h 408545"/>
                <a:gd name="connsiteX24" fmla="*/ 86605 w 705669"/>
                <a:gd name="connsiteY24" fmla="*/ 358997 h 408545"/>
                <a:gd name="connsiteX25" fmla="*/ 109912 w 705669"/>
                <a:gd name="connsiteY25" fmla="*/ 358997 h 408545"/>
                <a:gd name="connsiteX26" fmla="*/ 157952 w 705669"/>
                <a:gd name="connsiteY26" fmla="*/ 370986 h 408545"/>
                <a:gd name="connsiteX27" fmla="*/ 160886 w 705669"/>
                <a:gd name="connsiteY27" fmla="*/ 371321 h 408545"/>
                <a:gd name="connsiteX28" fmla="*/ 198027 w 705669"/>
                <a:gd name="connsiteY28" fmla="*/ 371321 h 408545"/>
                <a:gd name="connsiteX29" fmla="*/ 198027 w 705669"/>
                <a:gd name="connsiteY29" fmla="*/ 396054 h 408545"/>
                <a:gd name="connsiteX30" fmla="*/ 210435 w 705669"/>
                <a:gd name="connsiteY30" fmla="*/ 408462 h 408545"/>
                <a:gd name="connsiteX31" fmla="*/ 618897 w 705669"/>
                <a:gd name="connsiteY31" fmla="*/ 408462 h 408545"/>
                <a:gd name="connsiteX32" fmla="*/ 631305 w 705669"/>
                <a:gd name="connsiteY32" fmla="*/ 396054 h 408545"/>
                <a:gd name="connsiteX33" fmla="*/ 631305 w 705669"/>
                <a:gd name="connsiteY33" fmla="*/ 371321 h 408545"/>
                <a:gd name="connsiteX34" fmla="*/ 643713 w 705669"/>
                <a:gd name="connsiteY34" fmla="*/ 371321 h 408545"/>
                <a:gd name="connsiteX35" fmla="*/ 643713 w 705669"/>
                <a:gd name="connsiteY35" fmla="*/ 396054 h 408545"/>
                <a:gd name="connsiteX36" fmla="*/ 656121 w 705669"/>
                <a:gd name="connsiteY36" fmla="*/ 408462 h 408545"/>
                <a:gd name="connsiteX37" fmla="*/ 693262 w 705669"/>
                <a:gd name="connsiteY37" fmla="*/ 408462 h 408545"/>
                <a:gd name="connsiteX38" fmla="*/ 705670 w 705669"/>
                <a:gd name="connsiteY38" fmla="*/ 396054 h 408545"/>
                <a:gd name="connsiteX39" fmla="*/ 705670 w 705669"/>
                <a:gd name="connsiteY39" fmla="*/ 61873 h 408545"/>
                <a:gd name="connsiteX40" fmla="*/ 693262 w 705669"/>
                <a:gd name="connsiteY40" fmla="*/ 49549 h 408545"/>
                <a:gd name="connsiteX41" fmla="*/ 61957 w 705669"/>
                <a:gd name="connsiteY41" fmla="*/ 309532 h 408545"/>
                <a:gd name="connsiteX42" fmla="*/ 37224 w 705669"/>
                <a:gd name="connsiteY42" fmla="*/ 309532 h 408545"/>
                <a:gd name="connsiteX43" fmla="*/ 37224 w 705669"/>
                <a:gd name="connsiteY43" fmla="*/ 259984 h 408545"/>
                <a:gd name="connsiteX44" fmla="*/ 61957 w 705669"/>
                <a:gd name="connsiteY44" fmla="*/ 259984 h 408545"/>
                <a:gd name="connsiteX45" fmla="*/ 61957 w 705669"/>
                <a:gd name="connsiteY45" fmla="*/ 309532 h 408545"/>
                <a:gd name="connsiteX46" fmla="*/ 61957 w 705669"/>
                <a:gd name="connsiteY46" fmla="*/ 185703 h 408545"/>
                <a:gd name="connsiteX47" fmla="*/ 37224 w 705669"/>
                <a:gd name="connsiteY47" fmla="*/ 185703 h 408545"/>
                <a:gd name="connsiteX48" fmla="*/ 37224 w 705669"/>
                <a:gd name="connsiteY48" fmla="*/ 136154 h 408545"/>
                <a:gd name="connsiteX49" fmla="*/ 61957 w 705669"/>
                <a:gd name="connsiteY49" fmla="*/ 136154 h 408545"/>
                <a:gd name="connsiteX50" fmla="*/ 61957 w 705669"/>
                <a:gd name="connsiteY50" fmla="*/ 185703 h 408545"/>
                <a:gd name="connsiteX51" fmla="*/ 606573 w 705669"/>
                <a:gd name="connsiteY51" fmla="*/ 383729 h 408545"/>
                <a:gd name="connsiteX52" fmla="*/ 222843 w 705669"/>
                <a:gd name="connsiteY52" fmla="*/ 383729 h 408545"/>
                <a:gd name="connsiteX53" fmla="*/ 222843 w 705669"/>
                <a:gd name="connsiteY53" fmla="*/ 371321 h 408545"/>
                <a:gd name="connsiteX54" fmla="*/ 606573 w 705669"/>
                <a:gd name="connsiteY54" fmla="*/ 371321 h 408545"/>
                <a:gd name="connsiteX55" fmla="*/ 606573 w 705669"/>
                <a:gd name="connsiteY55" fmla="*/ 383729 h 408545"/>
                <a:gd name="connsiteX56" fmla="*/ 680854 w 705669"/>
                <a:gd name="connsiteY56" fmla="*/ 383729 h 408545"/>
                <a:gd name="connsiteX57" fmla="*/ 668445 w 705669"/>
                <a:gd name="connsiteY57" fmla="*/ 383729 h 408545"/>
                <a:gd name="connsiteX58" fmla="*/ 668445 w 705669"/>
                <a:gd name="connsiteY58" fmla="*/ 371321 h 408545"/>
                <a:gd name="connsiteX59" fmla="*/ 680854 w 705669"/>
                <a:gd name="connsiteY59" fmla="*/ 371321 h 408545"/>
                <a:gd name="connsiteX60" fmla="*/ 680854 w 705669"/>
                <a:gd name="connsiteY60" fmla="*/ 383729 h 408545"/>
                <a:gd name="connsiteX61" fmla="*/ 680854 w 705669"/>
                <a:gd name="connsiteY61" fmla="*/ 346673 h 408545"/>
                <a:gd name="connsiteX62" fmla="*/ 162479 w 705669"/>
                <a:gd name="connsiteY62" fmla="*/ 346673 h 408545"/>
                <a:gd name="connsiteX63" fmla="*/ 114440 w 705669"/>
                <a:gd name="connsiteY63" fmla="*/ 334684 h 408545"/>
                <a:gd name="connsiteX64" fmla="*/ 111505 w 705669"/>
                <a:gd name="connsiteY64" fmla="*/ 334349 h 408545"/>
                <a:gd name="connsiteX65" fmla="*/ 86773 w 705669"/>
                <a:gd name="connsiteY65" fmla="*/ 334349 h 408545"/>
                <a:gd name="connsiteX66" fmla="*/ 86773 w 705669"/>
                <a:gd name="connsiteY66" fmla="*/ 99181 h 408545"/>
                <a:gd name="connsiteX67" fmla="*/ 111505 w 705669"/>
                <a:gd name="connsiteY67" fmla="*/ 99181 h 408545"/>
                <a:gd name="connsiteX68" fmla="*/ 120308 w 705669"/>
                <a:gd name="connsiteY68" fmla="*/ 95576 h 408545"/>
                <a:gd name="connsiteX69" fmla="*/ 141352 w 705669"/>
                <a:gd name="connsiteY69" fmla="*/ 74449 h 408545"/>
                <a:gd name="connsiteX70" fmla="*/ 680937 w 705669"/>
                <a:gd name="connsiteY70" fmla="*/ 74449 h 408545"/>
                <a:gd name="connsiteX71" fmla="*/ 680937 w 705669"/>
                <a:gd name="connsiteY71" fmla="*/ 346673 h 40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05669" h="408545">
                  <a:moveTo>
                    <a:pt x="693262" y="49549"/>
                  </a:moveTo>
                  <a:lnTo>
                    <a:pt x="136238" y="49549"/>
                  </a:lnTo>
                  <a:cubicBezTo>
                    <a:pt x="132968" y="49549"/>
                    <a:pt x="129782" y="50890"/>
                    <a:pt x="127435" y="53154"/>
                  </a:cubicBezTo>
                  <a:lnTo>
                    <a:pt x="106391" y="74281"/>
                  </a:lnTo>
                  <a:lnTo>
                    <a:pt x="86689" y="74281"/>
                  </a:lnTo>
                  <a:lnTo>
                    <a:pt x="86689" y="12408"/>
                  </a:lnTo>
                  <a:cubicBezTo>
                    <a:pt x="86689" y="5533"/>
                    <a:pt x="81156" y="0"/>
                    <a:pt x="74281" y="0"/>
                  </a:cubicBezTo>
                  <a:lnTo>
                    <a:pt x="0" y="0"/>
                  </a:lnTo>
                  <a:lnTo>
                    <a:pt x="0" y="24732"/>
                  </a:lnTo>
                  <a:lnTo>
                    <a:pt x="61873" y="24732"/>
                  </a:lnTo>
                  <a:lnTo>
                    <a:pt x="61873" y="111338"/>
                  </a:lnTo>
                  <a:lnTo>
                    <a:pt x="24732" y="111338"/>
                  </a:lnTo>
                  <a:cubicBezTo>
                    <a:pt x="17858" y="111338"/>
                    <a:pt x="12324" y="116871"/>
                    <a:pt x="12324" y="123746"/>
                  </a:cubicBezTo>
                  <a:lnTo>
                    <a:pt x="12324" y="198027"/>
                  </a:lnTo>
                  <a:cubicBezTo>
                    <a:pt x="12324" y="204902"/>
                    <a:pt x="17858" y="210435"/>
                    <a:pt x="24732" y="210435"/>
                  </a:cubicBezTo>
                  <a:lnTo>
                    <a:pt x="61873" y="210435"/>
                  </a:lnTo>
                  <a:lnTo>
                    <a:pt x="61873" y="235167"/>
                  </a:lnTo>
                  <a:lnTo>
                    <a:pt x="24732" y="235167"/>
                  </a:lnTo>
                  <a:cubicBezTo>
                    <a:pt x="17858" y="235167"/>
                    <a:pt x="12324" y="240701"/>
                    <a:pt x="12324" y="247575"/>
                  </a:cubicBezTo>
                  <a:lnTo>
                    <a:pt x="12324" y="321856"/>
                  </a:lnTo>
                  <a:cubicBezTo>
                    <a:pt x="12324" y="328731"/>
                    <a:pt x="17858" y="334265"/>
                    <a:pt x="24732" y="334265"/>
                  </a:cubicBezTo>
                  <a:lnTo>
                    <a:pt x="61873" y="334265"/>
                  </a:lnTo>
                  <a:lnTo>
                    <a:pt x="61873" y="408545"/>
                  </a:lnTo>
                  <a:lnTo>
                    <a:pt x="86605" y="408545"/>
                  </a:lnTo>
                  <a:lnTo>
                    <a:pt x="86605" y="358997"/>
                  </a:lnTo>
                  <a:lnTo>
                    <a:pt x="109912" y="358997"/>
                  </a:lnTo>
                  <a:lnTo>
                    <a:pt x="157952" y="370986"/>
                  </a:lnTo>
                  <a:cubicBezTo>
                    <a:pt x="158958" y="371237"/>
                    <a:pt x="159880" y="371321"/>
                    <a:pt x="160886" y="371321"/>
                  </a:cubicBezTo>
                  <a:lnTo>
                    <a:pt x="198027" y="371321"/>
                  </a:lnTo>
                  <a:lnTo>
                    <a:pt x="198027" y="396054"/>
                  </a:lnTo>
                  <a:cubicBezTo>
                    <a:pt x="198027" y="402928"/>
                    <a:pt x="203560" y="408462"/>
                    <a:pt x="210435" y="408462"/>
                  </a:cubicBezTo>
                  <a:lnTo>
                    <a:pt x="618897" y="408462"/>
                  </a:lnTo>
                  <a:cubicBezTo>
                    <a:pt x="625772" y="408462"/>
                    <a:pt x="631305" y="402928"/>
                    <a:pt x="631305" y="396054"/>
                  </a:cubicBezTo>
                  <a:lnTo>
                    <a:pt x="631305" y="371321"/>
                  </a:lnTo>
                  <a:lnTo>
                    <a:pt x="643713" y="371321"/>
                  </a:lnTo>
                  <a:lnTo>
                    <a:pt x="643713" y="396054"/>
                  </a:lnTo>
                  <a:cubicBezTo>
                    <a:pt x="643713" y="402928"/>
                    <a:pt x="649246" y="408462"/>
                    <a:pt x="656121" y="408462"/>
                  </a:cubicBezTo>
                  <a:lnTo>
                    <a:pt x="693262" y="408462"/>
                  </a:lnTo>
                  <a:cubicBezTo>
                    <a:pt x="700136" y="408462"/>
                    <a:pt x="705670" y="402928"/>
                    <a:pt x="705670" y="396054"/>
                  </a:cubicBezTo>
                  <a:lnTo>
                    <a:pt x="705670" y="61873"/>
                  </a:lnTo>
                  <a:cubicBezTo>
                    <a:pt x="705586" y="55082"/>
                    <a:pt x="700053" y="49549"/>
                    <a:pt x="693262" y="49549"/>
                  </a:cubicBezTo>
                  <a:close/>
                  <a:moveTo>
                    <a:pt x="61957" y="309532"/>
                  </a:moveTo>
                  <a:lnTo>
                    <a:pt x="37224" y="309532"/>
                  </a:lnTo>
                  <a:lnTo>
                    <a:pt x="37224" y="259984"/>
                  </a:lnTo>
                  <a:lnTo>
                    <a:pt x="61957" y="259984"/>
                  </a:lnTo>
                  <a:lnTo>
                    <a:pt x="61957" y="309532"/>
                  </a:lnTo>
                  <a:close/>
                  <a:moveTo>
                    <a:pt x="61957" y="185703"/>
                  </a:moveTo>
                  <a:lnTo>
                    <a:pt x="37224" y="185703"/>
                  </a:lnTo>
                  <a:lnTo>
                    <a:pt x="37224" y="136154"/>
                  </a:lnTo>
                  <a:lnTo>
                    <a:pt x="61957" y="136154"/>
                  </a:lnTo>
                  <a:lnTo>
                    <a:pt x="61957" y="185703"/>
                  </a:lnTo>
                  <a:close/>
                  <a:moveTo>
                    <a:pt x="606573" y="383729"/>
                  </a:moveTo>
                  <a:lnTo>
                    <a:pt x="222843" y="383729"/>
                  </a:lnTo>
                  <a:lnTo>
                    <a:pt x="222843" y="371321"/>
                  </a:lnTo>
                  <a:lnTo>
                    <a:pt x="606573" y="371321"/>
                  </a:lnTo>
                  <a:lnTo>
                    <a:pt x="606573" y="383729"/>
                  </a:lnTo>
                  <a:close/>
                  <a:moveTo>
                    <a:pt x="680854" y="383729"/>
                  </a:moveTo>
                  <a:lnTo>
                    <a:pt x="668445" y="383729"/>
                  </a:lnTo>
                  <a:lnTo>
                    <a:pt x="668445" y="371321"/>
                  </a:lnTo>
                  <a:lnTo>
                    <a:pt x="680854" y="371321"/>
                  </a:lnTo>
                  <a:lnTo>
                    <a:pt x="680854" y="383729"/>
                  </a:lnTo>
                  <a:close/>
                  <a:moveTo>
                    <a:pt x="680854" y="346673"/>
                  </a:moveTo>
                  <a:lnTo>
                    <a:pt x="162479" y="346673"/>
                  </a:lnTo>
                  <a:lnTo>
                    <a:pt x="114440" y="334684"/>
                  </a:lnTo>
                  <a:cubicBezTo>
                    <a:pt x="113434" y="334432"/>
                    <a:pt x="112511" y="334349"/>
                    <a:pt x="111505" y="334349"/>
                  </a:cubicBezTo>
                  <a:lnTo>
                    <a:pt x="86773" y="334349"/>
                  </a:lnTo>
                  <a:lnTo>
                    <a:pt x="86773" y="99181"/>
                  </a:lnTo>
                  <a:lnTo>
                    <a:pt x="111505" y="99181"/>
                  </a:lnTo>
                  <a:cubicBezTo>
                    <a:pt x="114775" y="99181"/>
                    <a:pt x="117961" y="97840"/>
                    <a:pt x="120308" y="95576"/>
                  </a:cubicBezTo>
                  <a:lnTo>
                    <a:pt x="141352" y="74449"/>
                  </a:lnTo>
                  <a:lnTo>
                    <a:pt x="680937" y="74449"/>
                  </a:lnTo>
                  <a:lnTo>
                    <a:pt x="680937" y="346673"/>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A2A0F14-2C3B-420A-A6A4-644F0A3F14D7}"/>
                </a:ext>
              </a:extLst>
            </p:cNvPr>
            <p:cNvSpPr/>
            <p:nvPr/>
          </p:nvSpPr>
          <p:spPr>
            <a:xfrm>
              <a:off x="3905547" y="3558698"/>
              <a:ext cx="396137" cy="247659"/>
            </a:xfrm>
            <a:custGeom>
              <a:avLst/>
              <a:gdLst>
                <a:gd name="connsiteX0" fmla="*/ 383729 w 396137"/>
                <a:gd name="connsiteY0" fmla="*/ 0 h 247659"/>
                <a:gd name="connsiteX1" fmla="*/ 12408 w 396137"/>
                <a:gd name="connsiteY1" fmla="*/ 0 h 247659"/>
                <a:gd name="connsiteX2" fmla="*/ 0 w 396137"/>
                <a:gd name="connsiteY2" fmla="*/ 12408 h 247659"/>
                <a:gd name="connsiteX3" fmla="*/ 0 w 396137"/>
                <a:gd name="connsiteY3" fmla="*/ 235251 h 247659"/>
                <a:gd name="connsiteX4" fmla="*/ 12408 w 396137"/>
                <a:gd name="connsiteY4" fmla="*/ 247659 h 247659"/>
                <a:gd name="connsiteX5" fmla="*/ 383729 w 396137"/>
                <a:gd name="connsiteY5" fmla="*/ 247659 h 247659"/>
                <a:gd name="connsiteX6" fmla="*/ 396138 w 396137"/>
                <a:gd name="connsiteY6" fmla="*/ 235251 h 247659"/>
                <a:gd name="connsiteX7" fmla="*/ 396138 w 396137"/>
                <a:gd name="connsiteY7" fmla="*/ 12408 h 247659"/>
                <a:gd name="connsiteX8" fmla="*/ 383729 w 396137"/>
                <a:gd name="connsiteY8" fmla="*/ 0 h 247659"/>
                <a:gd name="connsiteX9" fmla="*/ 24732 w 396137"/>
                <a:gd name="connsiteY9" fmla="*/ 222843 h 247659"/>
                <a:gd name="connsiteX10" fmla="*/ 24732 w 396137"/>
                <a:gd name="connsiteY10" fmla="*/ 24816 h 247659"/>
                <a:gd name="connsiteX11" fmla="*/ 124165 w 396137"/>
                <a:gd name="connsiteY11" fmla="*/ 24816 h 247659"/>
                <a:gd name="connsiteX12" fmla="*/ 98510 w 396137"/>
                <a:gd name="connsiteY12" fmla="*/ 197188 h 247659"/>
                <a:gd name="connsiteX13" fmla="*/ 124165 w 396137"/>
                <a:gd name="connsiteY13" fmla="*/ 222843 h 247659"/>
                <a:gd name="connsiteX14" fmla="*/ 24732 w 396137"/>
                <a:gd name="connsiteY14" fmla="*/ 222843 h 247659"/>
                <a:gd name="connsiteX15" fmla="*/ 198027 w 396137"/>
                <a:gd name="connsiteY15" fmla="*/ 222843 h 247659"/>
                <a:gd name="connsiteX16" fmla="*/ 99013 w 396137"/>
                <a:gd name="connsiteY16" fmla="*/ 123830 h 247659"/>
                <a:gd name="connsiteX17" fmla="*/ 198027 w 396137"/>
                <a:gd name="connsiteY17" fmla="*/ 24816 h 247659"/>
                <a:gd name="connsiteX18" fmla="*/ 297040 w 396137"/>
                <a:gd name="connsiteY18" fmla="*/ 123830 h 247659"/>
                <a:gd name="connsiteX19" fmla="*/ 198027 w 396137"/>
                <a:gd name="connsiteY19" fmla="*/ 222843 h 247659"/>
                <a:gd name="connsiteX20" fmla="*/ 371321 w 396137"/>
                <a:gd name="connsiteY20" fmla="*/ 222843 h 247659"/>
                <a:gd name="connsiteX21" fmla="*/ 271889 w 396137"/>
                <a:gd name="connsiteY21" fmla="*/ 222843 h 247659"/>
                <a:gd name="connsiteX22" fmla="*/ 297543 w 396137"/>
                <a:gd name="connsiteY22" fmla="*/ 50471 h 247659"/>
                <a:gd name="connsiteX23" fmla="*/ 271889 w 396137"/>
                <a:gd name="connsiteY23" fmla="*/ 24816 h 247659"/>
                <a:gd name="connsiteX24" fmla="*/ 371321 w 396137"/>
                <a:gd name="connsiteY24" fmla="*/ 24816 h 247659"/>
                <a:gd name="connsiteX25" fmla="*/ 371321 w 396137"/>
                <a:gd name="connsiteY25" fmla="*/ 222843 h 2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137" h="247659">
                  <a:moveTo>
                    <a:pt x="383729" y="0"/>
                  </a:moveTo>
                  <a:lnTo>
                    <a:pt x="12408" y="0"/>
                  </a:lnTo>
                  <a:cubicBezTo>
                    <a:pt x="5533" y="0"/>
                    <a:pt x="0" y="5533"/>
                    <a:pt x="0" y="12408"/>
                  </a:cubicBezTo>
                  <a:lnTo>
                    <a:pt x="0" y="235251"/>
                  </a:lnTo>
                  <a:cubicBezTo>
                    <a:pt x="0" y="242126"/>
                    <a:pt x="5533" y="247659"/>
                    <a:pt x="12408" y="247659"/>
                  </a:cubicBezTo>
                  <a:lnTo>
                    <a:pt x="383729" y="247659"/>
                  </a:lnTo>
                  <a:cubicBezTo>
                    <a:pt x="390604" y="247659"/>
                    <a:pt x="396138" y="242126"/>
                    <a:pt x="396138" y="235251"/>
                  </a:cubicBezTo>
                  <a:lnTo>
                    <a:pt x="396138" y="12408"/>
                  </a:lnTo>
                  <a:cubicBezTo>
                    <a:pt x="396138" y="5533"/>
                    <a:pt x="390604" y="0"/>
                    <a:pt x="383729" y="0"/>
                  </a:cubicBezTo>
                  <a:close/>
                  <a:moveTo>
                    <a:pt x="24732" y="222843"/>
                  </a:moveTo>
                  <a:lnTo>
                    <a:pt x="24732" y="24816"/>
                  </a:lnTo>
                  <a:lnTo>
                    <a:pt x="124165" y="24816"/>
                  </a:lnTo>
                  <a:cubicBezTo>
                    <a:pt x="69502" y="65310"/>
                    <a:pt x="58016" y="142526"/>
                    <a:pt x="98510" y="197188"/>
                  </a:cubicBezTo>
                  <a:cubicBezTo>
                    <a:pt x="105721" y="206998"/>
                    <a:pt x="114440" y="215633"/>
                    <a:pt x="124165" y="222843"/>
                  </a:cubicBezTo>
                  <a:lnTo>
                    <a:pt x="24732" y="222843"/>
                  </a:lnTo>
                  <a:close/>
                  <a:moveTo>
                    <a:pt x="198027" y="222843"/>
                  </a:moveTo>
                  <a:cubicBezTo>
                    <a:pt x="143364" y="222843"/>
                    <a:pt x="99013" y="178493"/>
                    <a:pt x="99013" y="123830"/>
                  </a:cubicBezTo>
                  <a:cubicBezTo>
                    <a:pt x="99013" y="69167"/>
                    <a:pt x="143364" y="24816"/>
                    <a:pt x="198027" y="24816"/>
                  </a:cubicBezTo>
                  <a:cubicBezTo>
                    <a:pt x="252690" y="24816"/>
                    <a:pt x="297040" y="69167"/>
                    <a:pt x="297040" y="123830"/>
                  </a:cubicBezTo>
                  <a:cubicBezTo>
                    <a:pt x="297040" y="178409"/>
                    <a:pt x="252690" y="222759"/>
                    <a:pt x="198027" y="222843"/>
                  </a:cubicBezTo>
                  <a:close/>
                  <a:moveTo>
                    <a:pt x="371321" y="222843"/>
                  </a:moveTo>
                  <a:lnTo>
                    <a:pt x="271889" y="222843"/>
                  </a:lnTo>
                  <a:cubicBezTo>
                    <a:pt x="326551" y="182349"/>
                    <a:pt x="338121" y="105134"/>
                    <a:pt x="297543" y="50471"/>
                  </a:cubicBezTo>
                  <a:cubicBezTo>
                    <a:pt x="290333" y="40662"/>
                    <a:pt x="281614" y="32026"/>
                    <a:pt x="271889" y="24816"/>
                  </a:cubicBezTo>
                  <a:lnTo>
                    <a:pt x="371321" y="24816"/>
                  </a:lnTo>
                  <a:lnTo>
                    <a:pt x="371321" y="222843"/>
                  </a:lnTo>
                  <a:close/>
                </a:path>
              </a:pathLst>
            </a:custGeom>
            <a:grpFill/>
            <a:ln w="838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F11AFAD-03A8-4B8C-8491-ED477092CFFD}"/>
                </a:ext>
              </a:extLst>
            </p:cNvPr>
            <p:cNvSpPr/>
            <p:nvPr/>
          </p:nvSpPr>
          <p:spPr>
            <a:xfrm>
              <a:off x="3769393" y="3583346"/>
              <a:ext cx="99097" cy="74364"/>
            </a:xfrm>
            <a:custGeom>
              <a:avLst/>
              <a:gdLst>
                <a:gd name="connsiteX0" fmla="*/ 12408 w 99097"/>
                <a:gd name="connsiteY0" fmla="*/ 74365 h 74364"/>
                <a:gd name="connsiteX1" fmla="*/ 86689 w 99097"/>
                <a:gd name="connsiteY1" fmla="*/ 74365 h 74364"/>
                <a:gd name="connsiteX2" fmla="*/ 99097 w 99097"/>
                <a:gd name="connsiteY2" fmla="*/ 61957 h 74364"/>
                <a:gd name="connsiteX3" fmla="*/ 99097 w 99097"/>
                <a:gd name="connsiteY3" fmla="*/ 12408 h 74364"/>
                <a:gd name="connsiteX4" fmla="*/ 86689 w 99097"/>
                <a:gd name="connsiteY4" fmla="*/ 0 h 74364"/>
                <a:gd name="connsiteX5" fmla="*/ 12408 w 99097"/>
                <a:gd name="connsiteY5" fmla="*/ 0 h 74364"/>
                <a:gd name="connsiteX6" fmla="*/ 0 w 99097"/>
                <a:gd name="connsiteY6" fmla="*/ 12408 h 74364"/>
                <a:gd name="connsiteX7" fmla="*/ 0 w 99097"/>
                <a:gd name="connsiteY7" fmla="*/ 61957 h 74364"/>
                <a:gd name="connsiteX8" fmla="*/ 12408 w 99097"/>
                <a:gd name="connsiteY8" fmla="*/ 74365 h 74364"/>
                <a:gd name="connsiteX9" fmla="*/ 24732 w 99097"/>
                <a:gd name="connsiteY9" fmla="*/ 24900 h 74364"/>
                <a:gd name="connsiteX10" fmla="*/ 74281 w 99097"/>
                <a:gd name="connsiteY10" fmla="*/ 24900 h 74364"/>
                <a:gd name="connsiteX11" fmla="*/ 74281 w 99097"/>
                <a:gd name="connsiteY11" fmla="*/ 49632 h 74364"/>
                <a:gd name="connsiteX12" fmla="*/ 24732 w 99097"/>
                <a:gd name="connsiteY12" fmla="*/ 49632 h 74364"/>
                <a:gd name="connsiteX13" fmla="*/ 24732 w 99097"/>
                <a:gd name="connsiteY13" fmla="*/ 24900 h 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097" h="74364">
                  <a:moveTo>
                    <a:pt x="12408" y="74365"/>
                  </a:moveTo>
                  <a:lnTo>
                    <a:pt x="86689" y="74365"/>
                  </a:lnTo>
                  <a:cubicBezTo>
                    <a:pt x="93564" y="74365"/>
                    <a:pt x="99097" y="68831"/>
                    <a:pt x="99097" y="61957"/>
                  </a:cubicBezTo>
                  <a:lnTo>
                    <a:pt x="99097" y="12408"/>
                  </a:lnTo>
                  <a:cubicBezTo>
                    <a:pt x="99097" y="5533"/>
                    <a:pt x="93564" y="0"/>
                    <a:pt x="86689" y="0"/>
                  </a:cubicBezTo>
                  <a:lnTo>
                    <a:pt x="12408" y="0"/>
                  </a:lnTo>
                  <a:cubicBezTo>
                    <a:pt x="5533" y="0"/>
                    <a:pt x="0" y="5533"/>
                    <a:pt x="0" y="12408"/>
                  </a:cubicBezTo>
                  <a:lnTo>
                    <a:pt x="0" y="61957"/>
                  </a:lnTo>
                  <a:cubicBezTo>
                    <a:pt x="0" y="68831"/>
                    <a:pt x="5533" y="74365"/>
                    <a:pt x="12408" y="74365"/>
                  </a:cubicBezTo>
                  <a:close/>
                  <a:moveTo>
                    <a:pt x="24732" y="24900"/>
                  </a:moveTo>
                  <a:lnTo>
                    <a:pt x="74281" y="24900"/>
                  </a:lnTo>
                  <a:lnTo>
                    <a:pt x="74281" y="49632"/>
                  </a:lnTo>
                  <a:lnTo>
                    <a:pt x="24732" y="49632"/>
                  </a:lnTo>
                  <a:lnTo>
                    <a:pt x="24732" y="24900"/>
                  </a:lnTo>
                  <a:close/>
                </a:path>
              </a:pathLst>
            </a:custGeom>
            <a:grpFill/>
            <a:ln w="838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73C5523-B56F-4AC0-9021-6F1F9408BACF}"/>
                </a:ext>
              </a:extLst>
            </p:cNvPr>
            <p:cNvSpPr/>
            <p:nvPr/>
          </p:nvSpPr>
          <p:spPr>
            <a:xfrm>
              <a:off x="3769309" y="3682444"/>
              <a:ext cx="99097" cy="74364"/>
            </a:xfrm>
            <a:custGeom>
              <a:avLst/>
              <a:gdLst>
                <a:gd name="connsiteX0" fmla="*/ 99097 w 99097"/>
                <a:gd name="connsiteY0" fmla="*/ 61957 h 74364"/>
                <a:gd name="connsiteX1" fmla="*/ 99097 w 99097"/>
                <a:gd name="connsiteY1" fmla="*/ 12408 h 74364"/>
                <a:gd name="connsiteX2" fmla="*/ 86689 w 99097"/>
                <a:gd name="connsiteY2" fmla="*/ 0 h 74364"/>
                <a:gd name="connsiteX3" fmla="*/ 12408 w 99097"/>
                <a:gd name="connsiteY3" fmla="*/ 0 h 74364"/>
                <a:gd name="connsiteX4" fmla="*/ 0 w 99097"/>
                <a:gd name="connsiteY4" fmla="*/ 12408 h 74364"/>
                <a:gd name="connsiteX5" fmla="*/ 0 w 99097"/>
                <a:gd name="connsiteY5" fmla="*/ 61957 h 74364"/>
                <a:gd name="connsiteX6" fmla="*/ 12408 w 99097"/>
                <a:gd name="connsiteY6" fmla="*/ 74365 h 74364"/>
                <a:gd name="connsiteX7" fmla="*/ 86689 w 99097"/>
                <a:gd name="connsiteY7" fmla="*/ 74365 h 74364"/>
                <a:gd name="connsiteX8" fmla="*/ 99097 w 99097"/>
                <a:gd name="connsiteY8" fmla="*/ 61957 h 74364"/>
                <a:gd name="connsiteX9" fmla="*/ 74365 w 99097"/>
                <a:gd name="connsiteY9" fmla="*/ 49549 h 74364"/>
                <a:gd name="connsiteX10" fmla="*/ 24816 w 99097"/>
                <a:gd name="connsiteY10" fmla="*/ 49549 h 74364"/>
                <a:gd name="connsiteX11" fmla="*/ 24816 w 99097"/>
                <a:gd name="connsiteY11" fmla="*/ 24816 h 74364"/>
                <a:gd name="connsiteX12" fmla="*/ 74365 w 99097"/>
                <a:gd name="connsiteY12" fmla="*/ 24816 h 74364"/>
                <a:gd name="connsiteX13" fmla="*/ 74365 w 99097"/>
                <a:gd name="connsiteY13" fmla="*/ 49549 h 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097" h="74364">
                  <a:moveTo>
                    <a:pt x="99097" y="61957"/>
                  </a:moveTo>
                  <a:lnTo>
                    <a:pt x="99097" y="12408"/>
                  </a:lnTo>
                  <a:cubicBezTo>
                    <a:pt x="99097" y="5533"/>
                    <a:pt x="93564" y="0"/>
                    <a:pt x="86689" y="0"/>
                  </a:cubicBezTo>
                  <a:lnTo>
                    <a:pt x="12408" y="0"/>
                  </a:lnTo>
                  <a:cubicBezTo>
                    <a:pt x="5533" y="0"/>
                    <a:pt x="0" y="5533"/>
                    <a:pt x="0" y="12408"/>
                  </a:cubicBezTo>
                  <a:lnTo>
                    <a:pt x="0" y="61957"/>
                  </a:lnTo>
                  <a:cubicBezTo>
                    <a:pt x="0" y="68831"/>
                    <a:pt x="5533" y="74365"/>
                    <a:pt x="12408" y="74365"/>
                  </a:cubicBezTo>
                  <a:lnTo>
                    <a:pt x="86689" y="74365"/>
                  </a:lnTo>
                  <a:cubicBezTo>
                    <a:pt x="93564" y="74281"/>
                    <a:pt x="99097" y="68748"/>
                    <a:pt x="99097" y="61957"/>
                  </a:cubicBezTo>
                  <a:close/>
                  <a:moveTo>
                    <a:pt x="74365" y="49549"/>
                  </a:moveTo>
                  <a:lnTo>
                    <a:pt x="24816" y="49549"/>
                  </a:lnTo>
                  <a:lnTo>
                    <a:pt x="24816" y="24816"/>
                  </a:lnTo>
                  <a:lnTo>
                    <a:pt x="74365" y="24816"/>
                  </a:lnTo>
                  <a:lnTo>
                    <a:pt x="74365" y="49549"/>
                  </a:lnTo>
                  <a:close/>
                </a:path>
              </a:pathLst>
            </a:custGeom>
            <a:grpFill/>
            <a:ln w="838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4722BA-1D93-45CA-9A4E-FD4A6CDD9280}"/>
                </a:ext>
              </a:extLst>
            </p:cNvPr>
            <p:cNvSpPr/>
            <p:nvPr/>
          </p:nvSpPr>
          <p:spPr>
            <a:xfrm>
              <a:off x="3781801" y="3769133"/>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DC8DFD-EEC3-49CA-A2F4-BE762A8E1662}"/>
                </a:ext>
              </a:extLst>
            </p:cNvPr>
            <p:cNvSpPr/>
            <p:nvPr/>
          </p:nvSpPr>
          <p:spPr>
            <a:xfrm>
              <a:off x="3831266" y="3769133"/>
              <a:ext cx="24732" cy="24732"/>
            </a:xfrm>
            <a:custGeom>
              <a:avLst/>
              <a:gdLst>
                <a:gd name="connsiteX0" fmla="*/ 0 w 24732"/>
                <a:gd name="connsiteY0" fmla="*/ 0 h 24732"/>
                <a:gd name="connsiteX1" fmla="*/ 24733 w 24732"/>
                <a:gd name="connsiteY1" fmla="*/ 0 h 24732"/>
                <a:gd name="connsiteX2" fmla="*/ 24733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3" y="0"/>
                  </a:lnTo>
                  <a:lnTo>
                    <a:pt x="24733" y="24732"/>
                  </a:lnTo>
                  <a:lnTo>
                    <a:pt x="0" y="24732"/>
                  </a:lnTo>
                  <a:lnTo>
                    <a:pt x="0" y="0"/>
                  </a:lnTo>
                  <a:close/>
                </a:path>
              </a:pathLst>
            </a:custGeom>
            <a:grpFill/>
            <a:ln w="838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B20987B-1A07-4BEF-92B8-B95123611E20}"/>
                </a:ext>
              </a:extLst>
            </p:cNvPr>
            <p:cNvSpPr/>
            <p:nvPr/>
          </p:nvSpPr>
          <p:spPr>
            <a:xfrm>
              <a:off x="4128348" y="3274024"/>
              <a:ext cx="222801" cy="222801"/>
            </a:xfrm>
            <a:custGeom>
              <a:avLst/>
              <a:gdLst>
                <a:gd name="connsiteX0" fmla="*/ 12366 w 222801"/>
                <a:gd name="connsiteY0" fmla="*/ 123788 h 222801"/>
                <a:gd name="connsiteX1" fmla="*/ 61915 w 222801"/>
                <a:gd name="connsiteY1" fmla="*/ 123788 h 222801"/>
                <a:gd name="connsiteX2" fmla="*/ 61915 w 222801"/>
                <a:gd name="connsiteY2" fmla="*/ 148520 h 222801"/>
                <a:gd name="connsiteX3" fmla="*/ 86647 w 222801"/>
                <a:gd name="connsiteY3" fmla="*/ 148520 h 222801"/>
                <a:gd name="connsiteX4" fmla="*/ 86647 w 222801"/>
                <a:gd name="connsiteY4" fmla="*/ 111380 h 222801"/>
                <a:gd name="connsiteX5" fmla="*/ 74239 w 222801"/>
                <a:gd name="connsiteY5" fmla="*/ 98972 h 222801"/>
                <a:gd name="connsiteX6" fmla="*/ 42213 w 222801"/>
                <a:gd name="connsiteY6" fmla="*/ 98972 h 222801"/>
                <a:gd name="connsiteX7" fmla="*/ 111380 w 222801"/>
                <a:gd name="connsiteY7" fmla="*/ 29805 h 222801"/>
                <a:gd name="connsiteX8" fmla="*/ 180546 w 222801"/>
                <a:gd name="connsiteY8" fmla="*/ 98972 h 222801"/>
                <a:gd name="connsiteX9" fmla="*/ 148520 w 222801"/>
                <a:gd name="connsiteY9" fmla="*/ 98972 h 222801"/>
                <a:gd name="connsiteX10" fmla="*/ 136112 w 222801"/>
                <a:gd name="connsiteY10" fmla="*/ 111380 h 222801"/>
                <a:gd name="connsiteX11" fmla="*/ 136112 w 222801"/>
                <a:gd name="connsiteY11" fmla="*/ 222801 h 222801"/>
                <a:gd name="connsiteX12" fmla="*/ 160844 w 222801"/>
                <a:gd name="connsiteY12" fmla="*/ 222801 h 222801"/>
                <a:gd name="connsiteX13" fmla="*/ 160844 w 222801"/>
                <a:gd name="connsiteY13" fmla="*/ 123788 h 222801"/>
                <a:gd name="connsiteX14" fmla="*/ 210393 w 222801"/>
                <a:gd name="connsiteY14" fmla="*/ 123788 h 222801"/>
                <a:gd name="connsiteX15" fmla="*/ 222801 w 222801"/>
                <a:gd name="connsiteY15" fmla="*/ 111380 h 222801"/>
                <a:gd name="connsiteX16" fmla="*/ 219196 w 222801"/>
                <a:gd name="connsiteY16" fmla="*/ 102660 h 222801"/>
                <a:gd name="connsiteX17" fmla="*/ 120183 w 222801"/>
                <a:gd name="connsiteY17" fmla="*/ 3647 h 222801"/>
                <a:gd name="connsiteX18" fmla="*/ 102660 w 222801"/>
                <a:gd name="connsiteY18" fmla="*/ 3647 h 222801"/>
                <a:gd name="connsiteX19" fmla="*/ 3647 w 222801"/>
                <a:gd name="connsiteY19" fmla="*/ 102660 h 222801"/>
                <a:gd name="connsiteX20" fmla="*/ 3647 w 222801"/>
                <a:gd name="connsiteY20" fmla="*/ 120183 h 222801"/>
                <a:gd name="connsiteX21" fmla="*/ 12366 w 222801"/>
                <a:gd name="connsiteY21" fmla="*/ 123788 h 2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2801" h="222801">
                  <a:moveTo>
                    <a:pt x="12366" y="123788"/>
                  </a:moveTo>
                  <a:lnTo>
                    <a:pt x="61915" y="123788"/>
                  </a:lnTo>
                  <a:lnTo>
                    <a:pt x="61915" y="148520"/>
                  </a:lnTo>
                  <a:lnTo>
                    <a:pt x="86647" y="148520"/>
                  </a:lnTo>
                  <a:lnTo>
                    <a:pt x="86647" y="111380"/>
                  </a:lnTo>
                  <a:cubicBezTo>
                    <a:pt x="86647" y="104505"/>
                    <a:pt x="81114" y="98972"/>
                    <a:pt x="74239" y="98972"/>
                  </a:cubicBezTo>
                  <a:lnTo>
                    <a:pt x="42213" y="98972"/>
                  </a:lnTo>
                  <a:lnTo>
                    <a:pt x="111380" y="29805"/>
                  </a:lnTo>
                  <a:lnTo>
                    <a:pt x="180546" y="98972"/>
                  </a:lnTo>
                  <a:lnTo>
                    <a:pt x="148520" y="98972"/>
                  </a:lnTo>
                  <a:cubicBezTo>
                    <a:pt x="141645" y="98972"/>
                    <a:pt x="136112" y="104505"/>
                    <a:pt x="136112" y="111380"/>
                  </a:cubicBezTo>
                  <a:lnTo>
                    <a:pt x="136112" y="222801"/>
                  </a:lnTo>
                  <a:lnTo>
                    <a:pt x="160844" y="222801"/>
                  </a:lnTo>
                  <a:lnTo>
                    <a:pt x="160844" y="123788"/>
                  </a:lnTo>
                  <a:lnTo>
                    <a:pt x="210393" y="123788"/>
                  </a:lnTo>
                  <a:cubicBezTo>
                    <a:pt x="217268" y="123788"/>
                    <a:pt x="222801" y="118254"/>
                    <a:pt x="222801" y="111380"/>
                  </a:cubicBezTo>
                  <a:cubicBezTo>
                    <a:pt x="222801" y="108110"/>
                    <a:pt x="221460" y="104924"/>
                    <a:pt x="219196" y="102660"/>
                  </a:cubicBezTo>
                  <a:lnTo>
                    <a:pt x="120183" y="3647"/>
                  </a:lnTo>
                  <a:cubicBezTo>
                    <a:pt x="115320" y="-1216"/>
                    <a:pt x="107523" y="-1216"/>
                    <a:pt x="102660" y="3647"/>
                  </a:cubicBezTo>
                  <a:lnTo>
                    <a:pt x="3647" y="102660"/>
                  </a:lnTo>
                  <a:cubicBezTo>
                    <a:pt x="-1216" y="107523"/>
                    <a:pt x="-1216" y="115320"/>
                    <a:pt x="3647" y="120183"/>
                  </a:cubicBezTo>
                  <a:cubicBezTo>
                    <a:pt x="5994" y="122446"/>
                    <a:pt x="9096" y="123788"/>
                    <a:pt x="12366" y="123788"/>
                  </a:cubicBezTo>
                  <a:close/>
                </a:path>
              </a:pathLst>
            </a:custGeom>
            <a:grpFill/>
            <a:ln w="838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57FBB8F-9D40-4211-990E-B97BF1122A3D}"/>
                </a:ext>
              </a:extLst>
            </p:cNvPr>
            <p:cNvSpPr/>
            <p:nvPr/>
          </p:nvSpPr>
          <p:spPr>
            <a:xfrm>
              <a:off x="4190263" y="3447276"/>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01747C8-05C5-453D-A529-EB52B991359E}"/>
                </a:ext>
              </a:extLst>
            </p:cNvPr>
            <p:cNvSpPr/>
            <p:nvPr/>
          </p:nvSpPr>
          <p:spPr>
            <a:xfrm>
              <a:off x="3695112" y="3410136"/>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22DA246-395B-4367-9084-9DD7416628D4}"/>
                </a:ext>
              </a:extLst>
            </p:cNvPr>
            <p:cNvSpPr/>
            <p:nvPr/>
          </p:nvSpPr>
          <p:spPr>
            <a:xfrm>
              <a:off x="4177855" y="3137828"/>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2C0651C-FEE1-472F-AB77-7F86CF40175A}"/>
                </a:ext>
              </a:extLst>
            </p:cNvPr>
            <p:cNvSpPr/>
            <p:nvPr/>
          </p:nvSpPr>
          <p:spPr>
            <a:xfrm>
              <a:off x="4177855" y="3187377"/>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2322BCC-9F94-45F2-A215-A2865FB9F7F2}"/>
                </a:ext>
              </a:extLst>
            </p:cNvPr>
            <p:cNvSpPr/>
            <p:nvPr/>
          </p:nvSpPr>
          <p:spPr>
            <a:xfrm>
              <a:off x="4202671" y="3162644"/>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5960370-C948-4476-9FF1-71324884309D}"/>
                </a:ext>
              </a:extLst>
            </p:cNvPr>
            <p:cNvSpPr/>
            <p:nvPr/>
          </p:nvSpPr>
          <p:spPr>
            <a:xfrm>
              <a:off x="4153122" y="3162644"/>
              <a:ext cx="24732" cy="24732"/>
            </a:xfrm>
            <a:custGeom>
              <a:avLst/>
              <a:gdLst>
                <a:gd name="connsiteX0" fmla="*/ 0 w 24732"/>
                <a:gd name="connsiteY0" fmla="*/ 0 h 24732"/>
                <a:gd name="connsiteX1" fmla="*/ 24733 w 24732"/>
                <a:gd name="connsiteY1" fmla="*/ 0 h 24732"/>
                <a:gd name="connsiteX2" fmla="*/ 24733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3" y="0"/>
                  </a:lnTo>
                  <a:lnTo>
                    <a:pt x="24733" y="24732"/>
                  </a:lnTo>
                  <a:lnTo>
                    <a:pt x="0" y="24732"/>
                  </a:lnTo>
                  <a:lnTo>
                    <a:pt x="0" y="0"/>
                  </a:ln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5C326E1-7289-4EA6-BF1F-81BBE45896EC}"/>
                </a:ext>
              </a:extLst>
            </p:cNvPr>
            <p:cNvSpPr/>
            <p:nvPr/>
          </p:nvSpPr>
          <p:spPr>
            <a:xfrm>
              <a:off x="3781801" y="3137828"/>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F7F49A7-8C57-4A8B-900E-93582412E2A7}"/>
                </a:ext>
              </a:extLst>
            </p:cNvPr>
            <p:cNvSpPr/>
            <p:nvPr/>
          </p:nvSpPr>
          <p:spPr>
            <a:xfrm>
              <a:off x="3781801" y="3187377"/>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B63CEB9-E9E4-47DA-A551-82C27C2CDFDC}"/>
                </a:ext>
              </a:extLst>
            </p:cNvPr>
            <p:cNvSpPr/>
            <p:nvPr/>
          </p:nvSpPr>
          <p:spPr>
            <a:xfrm>
              <a:off x="3806534" y="3162644"/>
              <a:ext cx="24732" cy="24732"/>
            </a:xfrm>
            <a:custGeom>
              <a:avLst/>
              <a:gdLst>
                <a:gd name="connsiteX0" fmla="*/ 0 w 24732"/>
                <a:gd name="connsiteY0" fmla="*/ 0 h 24732"/>
                <a:gd name="connsiteX1" fmla="*/ 24732 w 24732"/>
                <a:gd name="connsiteY1" fmla="*/ 0 h 24732"/>
                <a:gd name="connsiteX2" fmla="*/ 24732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2" y="0"/>
                  </a:lnTo>
                  <a:lnTo>
                    <a:pt x="24732" y="24732"/>
                  </a:lnTo>
                  <a:lnTo>
                    <a:pt x="0" y="24732"/>
                  </a:lnTo>
                  <a:lnTo>
                    <a:pt x="0" y="0"/>
                  </a:lnTo>
                  <a:close/>
                </a:path>
              </a:pathLst>
            </a:custGeom>
            <a:grpFill/>
            <a:ln w="838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FDA3EA2-C017-4138-A489-850B80D8F153}"/>
                </a:ext>
              </a:extLst>
            </p:cNvPr>
            <p:cNvSpPr/>
            <p:nvPr/>
          </p:nvSpPr>
          <p:spPr>
            <a:xfrm>
              <a:off x="3756985" y="3162644"/>
              <a:ext cx="24732" cy="24732"/>
            </a:xfrm>
            <a:custGeom>
              <a:avLst/>
              <a:gdLst>
                <a:gd name="connsiteX0" fmla="*/ 0 w 24732"/>
                <a:gd name="connsiteY0" fmla="*/ 0 h 24732"/>
                <a:gd name="connsiteX1" fmla="*/ 24733 w 24732"/>
                <a:gd name="connsiteY1" fmla="*/ 0 h 24732"/>
                <a:gd name="connsiteX2" fmla="*/ 24733 w 24732"/>
                <a:gd name="connsiteY2" fmla="*/ 24732 h 24732"/>
                <a:gd name="connsiteX3" fmla="*/ 0 w 24732"/>
                <a:gd name="connsiteY3" fmla="*/ 24732 h 24732"/>
                <a:gd name="connsiteX4" fmla="*/ 0 w 24732"/>
                <a:gd name="connsiteY4" fmla="*/ 0 h 2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 h="24732">
                  <a:moveTo>
                    <a:pt x="0" y="0"/>
                  </a:moveTo>
                  <a:lnTo>
                    <a:pt x="24733" y="0"/>
                  </a:lnTo>
                  <a:lnTo>
                    <a:pt x="24733" y="24732"/>
                  </a:lnTo>
                  <a:lnTo>
                    <a:pt x="0" y="24732"/>
                  </a:lnTo>
                  <a:lnTo>
                    <a:pt x="0" y="0"/>
                  </a:lnTo>
                  <a:close/>
                </a:path>
              </a:pathLst>
            </a:custGeom>
            <a:grpFill/>
            <a:ln w="8381" cap="flat">
              <a:noFill/>
              <a:prstDash val="solid"/>
              <a:miter/>
            </a:ln>
          </p:spPr>
          <p:txBody>
            <a:bodyPr rtlCol="0" anchor="ctr"/>
            <a:lstStyle/>
            <a:p>
              <a:endParaRPr lang="en-US"/>
            </a:p>
          </p:txBody>
        </p:sp>
      </p:grpSp>
      <p:sp>
        <p:nvSpPr>
          <p:cNvPr id="27" name="Picture Placeholder 26">
            <a:extLst>
              <a:ext uri="{FF2B5EF4-FFF2-40B4-BE49-F238E27FC236}">
                <a16:creationId xmlns:a16="http://schemas.microsoft.com/office/drawing/2014/main" id="{15FC41AD-A7D3-4587-9E45-5FFFDD3FD4F6}"/>
              </a:ext>
            </a:extLst>
          </p:cNvPr>
          <p:cNvSpPr>
            <a:spLocks noGrp="1"/>
          </p:cNvSpPr>
          <p:nvPr>
            <p:ph type="pic" sz="quarter" idx="12"/>
          </p:nvPr>
        </p:nvSpPr>
        <p:spPr/>
      </p:sp>
      <p:sp>
        <p:nvSpPr>
          <p:cNvPr id="28" name="Picture Placeholder 27">
            <a:extLst>
              <a:ext uri="{FF2B5EF4-FFF2-40B4-BE49-F238E27FC236}">
                <a16:creationId xmlns:a16="http://schemas.microsoft.com/office/drawing/2014/main" id="{196D5565-0B61-477C-84AF-2C279A023EBB}"/>
              </a:ext>
            </a:extLst>
          </p:cNvPr>
          <p:cNvSpPr>
            <a:spLocks noGrp="1"/>
          </p:cNvSpPr>
          <p:nvPr>
            <p:ph type="pic" sz="quarter" idx="11"/>
          </p:nvPr>
        </p:nvSpPr>
        <p:spPr/>
      </p:sp>
      <p:sp>
        <p:nvSpPr>
          <p:cNvPr id="29" name="Picture Placeholder 28">
            <a:extLst>
              <a:ext uri="{FF2B5EF4-FFF2-40B4-BE49-F238E27FC236}">
                <a16:creationId xmlns:a16="http://schemas.microsoft.com/office/drawing/2014/main" id="{8653719C-DD62-4F2A-A026-0E41063CF9A3}"/>
              </a:ext>
            </a:extLst>
          </p:cNvPr>
          <p:cNvSpPr>
            <a:spLocks noGrp="1"/>
          </p:cNvSpPr>
          <p:nvPr>
            <p:ph type="pic" sz="quarter" idx="10"/>
          </p:nvPr>
        </p:nvSpPr>
        <p:spPr/>
      </p:sp>
    </p:spTree>
    <p:extLst>
      <p:ext uri="{BB962C8B-B14F-4D97-AF65-F5344CB8AC3E}">
        <p14:creationId xmlns:p14="http://schemas.microsoft.com/office/powerpoint/2010/main" val="53877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icture Placeholder 59">
            <a:extLst>
              <a:ext uri="{FF2B5EF4-FFF2-40B4-BE49-F238E27FC236}">
                <a16:creationId xmlns:a16="http://schemas.microsoft.com/office/drawing/2014/main" id="{5D528E91-02D5-4ABA-9652-DD544DA7219D}"/>
              </a:ext>
            </a:extLst>
          </p:cNvPr>
          <p:cNvSpPr>
            <a:spLocks noGrp="1"/>
          </p:cNvSpPr>
          <p:nvPr>
            <p:ph type="pic" sz="quarter" idx="10"/>
          </p:nvPr>
        </p:nvSpPr>
        <p:spPr/>
      </p:sp>
      <p:sp>
        <p:nvSpPr>
          <p:cNvPr id="8" name="Rectangle 7">
            <a:extLst>
              <a:ext uri="{FF2B5EF4-FFF2-40B4-BE49-F238E27FC236}">
                <a16:creationId xmlns:a16="http://schemas.microsoft.com/office/drawing/2014/main" id="{859A6FBE-8829-4D5B-B350-A7F748CA6767}"/>
              </a:ext>
            </a:extLst>
          </p:cNvPr>
          <p:cNvSpPr/>
          <p:nvPr/>
        </p:nvSpPr>
        <p:spPr>
          <a:xfrm>
            <a:off x="4552950" y="0"/>
            <a:ext cx="3914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0CCFAE6-34D7-456C-9B1D-4D9D21546F5B}"/>
              </a:ext>
            </a:extLst>
          </p:cNvPr>
          <p:cNvGrpSpPr/>
          <p:nvPr/>
        </p:nvGrpSpPr>
        <p:grpSpPr>
          <a:xfrm>
            <a:off x="8043515" y="1026140"/>
            <a:ext cx="848420" cy="848418"/>
            <a:chOff x="10794729" y="3045103"/>
            <a:chExt cx="694548" cy="694548"/>
          </a:xfrm>
        </p:grpSpPr>
        <p:sp>
          <p:nvSpPr>
            <p:cNvPr id="10" name="Rectangle 9">
              <a:extLst>
                <a:ext uri="{FF2B5EF4-FFF2-40B4-BE49-F238E27FC236}">
                  <a16:creationId xmlns:a16="http://schemas.microsoft.com/office/drawing/2014/main" id="{94E7746D-2202-4EFC-A95F-87ED32C5FB79}"/>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1" name="Rectangle 10">
              <a:extLst>
                <a:ext uri="{FF2B5EF4-FFF2-40B4-BE49-F238E27FC236}">
                  <a16:creationId xmlns:a16="http://schemas.microsoft.com/office/drawing/2014/main" id="{5DDD79B0-14C1-4C8F-8CF8-B5BE88FD2E6B}"/>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2" name="Group 11">
            <a:extLst>
              <a:ext uri="{FF2B5EF4-FFF2-40B4-BE49-F238E27FC236}">
                <a16:creationId xmlns:a16="http://schemas.microsoft.com/office/drawing/2014/main" id="{0143E5F9-5365-4131-9411-C566C9F1712C}"/>
              </a:ext>
            </a:extLst>
          </p:cNvPr>
          <p:cNvGrpSpPr/>
          <p:nvPr/>
        </p:nvGrpSpPr>
        <p:grpSpPr>
          <a:xfrm>
            <a:off x="8043515" y="3004791"/>
            <a:ext cx="848420" cy="848418"/>
            <a:chOff x="10794729" y="3045103"/>
            <a:chExt cx="694548" cy="694548"/>
          </a:xfrm>
        </p:grpSpPr>
        <p:sp>
          <p:nvSpPr>
            <p:cNvPr id="13" name="Rectangle 12">
              <a:extLst>
                <a:ext uri="{FF2B5EF4-FFF2-40B4-BE49-F238E27FC236}">
                  <a16:creationId xmlns:a16="http://schemas.microsoft.com/office/drawing/2014/main" id="{673D49E7-89FE-41DB-8AFB-225DC45EF85A}"/>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 name="Rectangle 13">
              <a:extLst>
                <a:ext uri="{FF2B5EF4-FFF2-40B4-BE49-F238E27FC236}">
                  <a16:creationId xmlns:a16="http://schemas.microsoft.com/office/drawing/2014/main" id="{A56AC345-E994-4E3C-9A00-B101122005B6}"/>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5" name="Group 14">
            <a:extLst>
              <a:ext uri="{FF2B5EF4-FFF2-40B4-BE49-F238E27FC236}">
                <a16:creationId xmlns:a16="http://schemas.microsoft.com/office/drawing/2014/main" id="{D03404A5-7359-4267-997A-7F941897A836}"/>
              </a:ext>
            </a:extLst>
          </p:cNvPr>
          <p:cNvGrpSpPr/>
          <p:nvPr/>
        </p:nvGrpSpPr>
        <p:grpSpPr>
          <a:xfrm>
            <a:off x="8043515" y="4983443"/>
            <a:ext cx="848420" cy="848418"/>
            <a:chOff x="10794729" y="3045103"/>
            <a:chExt cx="694548" cy="694548"/>
          </a:xfrm>
        </p:grpSpPr>
        <p:sp>
          <p:nvSpPr>
            <p:cNvPr id="16" name="Rectangle 15">
              <a:extLst>
                <a:ext uri="{FF2B5EF4-FFF2-40B4-BE49-F238E27FC236}">
                  <a16:creationId xmlns:a16="http://schemas.microsoft.com/office/drawing/2014/main" id="{5D7731A9-F5C1-4465-A8AD-1486067494D8}"/>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7" name="Rectangle 16">
              <a:extLst>
                <a:ext uri="{FF2B5EF4-FFF2-40B4-BE49-F238E27FC236}">
                  <a16:creationId xmlns:a16="http://schemas.microsoft.com/office/drawing/2014/main" id="{910F8014-354B-4933-B46E-3AB7475B3E8A}"/>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22" name="Group 21">
            <a:extLst>
              <a:ext uri="{FF2B5EF4-FFF2-40B4-BE49-F238E27FC236}">
                <a16:creationId xmlns:a16="http://schemas.microsoft.com/office/drawing/2014/main" id="{FACAC62D-2564-40F6-9AD1-491066837316}"/>
              </a:ext>
            </a:extLst>
          </p:cNvPr>
          <p:cNvGrpSpPr/>
          <p:nvPr/>
        </p:nvGrpSpPr>
        <p:grpSpPr>
          <a:xfrm>
            <a:off x="5028212" y="2116219"/>
            <a:ext cx="2954655" cy="2625563"/>
            <a:chOff x="5016520" y="1643985"/>
            <a:chExt cx="2954655" cy="2625563"/>
          </a:xfrm>
        </p:grpSpPr>
        <p:sp>
          <p:nvSpPr>
            <p:cNvPr id="19" name="TextBox 18">
              <a:extLst>
                <a:ext uri="{FF2B5EF4-FFF2-40B4-BE49-F238E27FC236}">
                  <a16:creationId xmlns:a16="http://schemas.microsoft.com/office/drawing/2014/main" id="{8FE4A2AA-8BAB-4779-8EC5-48C3AC854137}"/>
                </a:ext>
              </a:extLst>
            </p:cNvPr>
            <p:cNvSpPr txBox="1"/>
            <p:nvPr/>
          </p:nvSpPr>
          <p:spPr>
            <a:xfrm>
              <a:off x="5016520" y="1643985"/>
              <a:ext cx="2954655" cy="1446550"/>
            </a:xfrm>
            <a:prstGeom prst="rect">
              <a:avLst/>
            </a:prstGeom>
            <a:noFill/>
          </p:spPr>
          <p:txBody>
            <a:bodyPr wrap="none" rtlCol="0">
              <a:spAutoFit/>
            </a:bodyPr>
            <a:lstStyle/>
            <a:p>
              <a:r>
                <a:rPr lang="en-US" sz="4400" dirty="0">
                  <a:solidFill>
                    <a:schemeClr val="accent1"/>
                  </a:solidFill>
                  <a:latin typeface="+mj-lt"/>
                </a:rPr>
                <a:t>MINERS</a:t>
              </a:r>
            </a:p>
            <a:p>
              <a:r>
                <a:rPr lang="en-US" sz="4400" dirty="0">
                  <a:solidFill>
                    <a:schemeClr val="accent1"/>
                  </a:solidFill>
                  <a:latin typeface="+mj-lt"/>
                </a:rPr>
                <a:t>TRACK	</a:t>
              </a:r>
            </a:p>
          </p:txBody>
        </p:sp>
        <p:sp>
          <p:nvSpPr>
            <p:cNvPr id="20" name="Rectangle 19">
              <a:extLst>
                <a:ext uri="{FF2B5EF4-FFF2-40B4-BE49-F238E27FC236}">
                  <a16:creationId xmlns:a16="http://schemas.microsoft.com/office/drawing/2014/main" id="{CDF67253-4DB7-4F6E-8469-5FBDC9F54FD9}"/>
                </a:ext>
              </a:extLst>
            </p:cNvPr>
            <p:cNvSpPr/>
            <p:nvPr/>
          </p:nvSpPr>
          <p:spPr>
            <a:xfrm>
              <a:off x="5016520" y="3652712"/>
              <a:ext cx="2519117"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a:t>
              </a:r>
            </a:p>
          </p:txBody>
        </p:sp>
        <p:sp>
          <p:nvSpPr>
            <p:cNvPr id="21" name="TextBox 20">
              <a:extLst>
                <a:ext uri="{FF2B5EF4-FFF2-40B4-BE49-F238E27FC236}">
                  <a16:creationId xmlns:a16="http://schemas.microsoft.com/office/drawing/2014/main" id="{4B665F97-5FF6-49AF-AFFE-F0F21D8281AA}"/>
                </a:ext>
              </a:extLst>
            </p:cNvPr>
            <p:cNvSpPr txBox="1"/>
            <p:nvPr/>
          </p:nvSpPr>
          <p:spPr>
            <a:xfrm>
              <a:off x="5016520" y="3314158"/>
              <a:ext cx="2590389" cy="338554"/>
            </a:xfrm>
            <a:prstGeom prst="rect">
              <a:avLst/>
            </a:prstGeom>
            <a:noFill/>
          </p:spPr>
          <p:txBody>
            <a:bodyPr wrap="none" rtlCol="0">
              <a:spAutoFit/>
            </a:bodyPr>
            <a:lstStyle/>
            <a:p>
              <a:r>
                <a:rPr lang="en-US" sz="1600" dirty="0">
                  <a:solidFill>
                    <a:schemeClr val="bg2"/>
                  </a:solidFill>
                  <a:latin typeface="+mj-lt"/>
                </a:rPr>
                <a:t>Congestion Control</a:t>
              </a:r>
            </a:p>
          </p:txBody>
        </p:sp>
      </p:grpSp>
      <p:grpSp>
        <p:nvGrpSpPr>
          <p:cNvPr id="23" name="Graphic 2">
            <a:extLst>
              <a:ext uri="{FF2B5EF4-FFF2-40B4-BE49-F238E27FC236}">
                <a16:creationId xmlns:a16="http://schemas.microsoft.com/office/drawing/2014/main" id="{2C3AE4EC-4DF4-4469-A7BD-616E198B9821}"/>
              </a:ext>
            </a:extLst>
          </p:cNvPr>
          <p:cNvGrpSpPr>
            <a:grpSpLocks noChangeAspect="1"/>
          </p:cNvGrpSpPr>
          <p:nvPr/>
        </p:nvGrpSpPr>
        <p:grpSpPr>
          <a:xfrm>
            <a:off x="8309398" y="1280158"/>
            <a:ext cx="378080" cy="327660"/>
            <a:chOff x="8921864" y="1841096"/>
            <a:chExt cx="985192" cy="853812"/>
          </a:xfrm>
          <a:solidFill>
            <a:schemeClr val="accent1"/>
          </a:solidFill>
        </p:grpSpPr>
        <p:sp>
          <p:nvSpPr>
            <p:cNvPr id="24" name="Freeform: Shape 23">
              <a:extLst>
                <a:ext uri="{FF2B5EF4-FFF2-40B4-BE49-F238E27FC236}">
                  <a16:creationId xmlns:a16="http://schemas.microsoft.com/office/drawing/2014/main" id="{E63762EF-F4FF-42B9-9B35-1FEA8D1C077F}"/>
                </a:ext>
              </a:extLst>
            </p:cNvPr>
            <p:cNvSpPr/>
            <p:nvPr/>
          </p:nvSpPr>
          <p:spPr>
            <a:xfrm>
              <a:off x="8987593"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C9818F6-CC1B-49EC-B77B-5EF7CF345149}"/>
                </a:ext>
              </a:extLst>
            </p:cNvPr>
            <p:cNvSpPr/>
            <p:nvPr/>
          </p:nvSpPr>
          <p:spPr>
            <a:xfrm>
              <a:off x="9102536"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B5D631E-C7DC-4543-96CD-00C065F96AAC}"/>
                </a:ext>
              </a:extLst>
            </p:cNvPr>
            <p:cNvSpPr/>
            <p:nvPr/>
          </p:nvSpPr>
          <p:spPr>
            <a:xfrm>
              <a:off x="9217395" y="1906825"/>
              <a:ext cx="98426" cy="98426"/>
            </a:xfrm>
            <a:custGeom>
              <a:avLst/>
              <a:gdLst>
                <a:gd name="connsiteX0" fmla="*/ 49213 w 98426"/>
                <a:gd name="connsiteY0" fmla="*/ 98426 h 98426"/>
                <a:gd name="connsiteX1" fmla="*/ 98426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6" y="76377"/>
                    <a:pt x="98426" y="49213"/>
                  </a:cubicBezTo>
                  <a:cubicBezTo>
                    <a:pt x="98426" y="22050"/>
                    <a:pt x="76377" y="0"/>
                    <a:pt x="49213" y="0"/>
                  </a:cubicBezTo>
                  <a:cubicBezTo>
                    <a:pt x="22050" y="0"/>
                    <a:pt x="0" y="22050"/>
                    <a:pt x="0" y="49213"/>
                  </a:cubicBezTo>
                  <a:cubicBezTo>
                    <a:pt x="0" y="76377"/>
                    <a:pt x="22050"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9E22047-3758-4215-95D0-9AA17BD5792C}"/>
                </a:ext>
              </a:extLst>
            </p:cNvPr>
            <p:cNvSpPr/>
            <p:nvPr/>
          </p:nvSpPr>
          <p:spPr>
            <a:xfrm>
              <a:off x="8987593"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6E2C588-C9BA-4FF9-B464-BE2A729E0B82}"/>
                </a:ext>
              </a:extLst>
            </p:cNvPr>
            <p:cNvSpPr/>
            <p:nvPr/>
          </p:nvSpPr>
          <p:spPr>
            <a:xfrm>
              <a:off x="9102536"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B4C6564-AE6C-4DCC-A14D-11D522401E87}"/>
                </a:ext>
              </a:extLst>
            </p:cNvPr>
            <p:cNvSpPr/>
            <p:nvPr/>
          </p:nvSpPr>
          <p:spPr>
            <a:xfrm>
              <a:off x="8987594"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5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7" y="32781"/>
                    <a:pt x="65645" y="40159"/>
                    <a:pt x="65645" y="49213"/>
                  </a:cubicBezTo>
                  <a:cubicBezTo>
                    <a:pt x="65645" y="58268"/>
                    <a:pt x="58267" y="65646"/>
                    <a:pt x="49213" y="65646"/>
                  </a:cubicBez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CA2C334-F078-4822-8FCA-55562148A00C}"/>
                </a:ext>
              </a:extLst>
            </p:cNvPr>
            <p:cNvSpPr/>
            <p:nvPr/>
          </p:nvSpPr>
          <p:spPr>
            <a:xfrm>
              <a:off x="9102536"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562" y="58268"/>
                    <a:pt x="58268" y="65646"/>
                    <a:pt x="49213" y="65646"/>
                  </a:cubicBez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103E162-3E58-4D63-B151-8D8DF80BB93C}"/>
                </a:ext>
              </a:extLst>
            </p:cNvPr>
            <p:cNvSpPr/>
            <p:nvPr/>
          </p:nvSpPr>
          <p:spPr>
            <a:xfrm>
              <a:off x="9217395"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510" y="22050"/>
                    <a:pt x="76461"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646" y="58268"/>
                    <a:pt x="58352" y="65646"/>
                    <a:pt x="49213" y="65646"/>
                  </a:cubicBez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E38A7F-A389-4CAF-B174-EAE5AE506A29}"/>
                </a:ext>
              </a:extLst>
            </p:cNvPr>
            <p:cNvSpPr/>
            <p:nvPr/>
          </p:nvSpPr>
          <p:spPr>
            <a:xfrm>
              <a:off x="9315906" y="2005252"/>
              <a:ext cx="525332" cy="525332"/>
            </a:xfrm>
            <a:custGeom>
              <a:avLst/>
              <a:gdLst>
                <a:gd name="connsiteX0" fmla="*/ 262667 w 525332"/>
                <a:gd name="connsiteY0" fmla="*/ 0 h 525332"/>
                <a:gd name="connsiteX1" fmla="*/ 0 w 525332"/>
                <a:gd name="connsiteY1" fmla="*/ 262667 h 525332"/>
                <a:gd name="connsiteX2" fmla="*/ 262667 w 525332"/>
                <a:gd name="connsiteY2" fmla="*/ 525333 h 525332"/>
                <a:gd name="connsiteX3" fmla="*/ 525333 w 525332"/>
                <a:gd name="connsiteY3" fmla="*/ 262667 h 525332"/>
                <a:gd name="connsiteX4" fmla="*/ 262667 w 525332"/>
                <a:gd name="connsiteY4" fmla="*/ 0 h 525332"/>
                <a:gd name="connsiteX5" fmla="*/ 262667 w 525332"/>
                <a:gd name="connsiteY5" fmla="*/ 492552 h 525332"/>
                <a:gd name="connsiteX6" fmla="*/ 32781 w 525332"/>
                <a:gd name="connsiteY6" fmla="*/ 262667 h 525332"/>
                <a:gd name="connsiteX7" fmla="*/ 262667 w 525332"/>
                <a:gd name="connsiteY7" fmla="*/ 32781 h 525332"/>
                <a:gd name="connsiteX8" fmla="*/ 492552 w 525332"/>
                <a:gd name="connsiteY8" fmla="*/ 262667 h 525332"/>
                <a:gd name="connsiteX9" fmla="*/ 262667 w 525332"/>
                <a:gd name="connsiteY9" fmla="*/ 492552 h 5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5332" h="525332">
                  <a:moveTo>
                    <a:pt x="262667" y="0"/>
                  </a:moveTo>
                  <a:cubicBezTo>
                    <a:pt x="117626" y="0"/>
                    <a:pt x="0" y="117626"/>
                    <a:pt x="0" y="262667"/>
                  </a:cubicBezTo>
                  <a:cubicBezTo>
                    <a:pt x="0" y="407707"/>
                    <a:pt x="117626" y="525333"/>
                    <a:pt x="262667" y="525333"/>
                  </a:cubicBezTo>
                  <a:cubicBezTo>
                    <a:pt x="407707" y="525333"/>
                    <a:pt x="525333" y="407707"/>
                    <a:pt x="525333" y="262667"/>
                  </a:cubicBezTo>
                  <a:cubicBezTo>
                    <a:pt x="525165" y="117710"/>
                    <a:pt x="407707" y="168"/>
                    <a:pt x="262667" y="0"/>
                  </a:cubicBezTo>
                  <a:close/>
                  <a:moveTo>
                    <a:pt x="262667" y="492552"/>
                  </a:moveTo>
                  <a:cubicBezTo>
                    <a:pt x="135735" y="492552"/>
                    <a:pt x="32781" y="389682"/>
                    <a:pt x="32781" y="262667"/>
                  </a:cubicBezTo>
                  <a:cubicBezTo>
                    <a:pt x="32781" y="135651"/>
                    <a:pt x="135651" y="32781"/>
                    <a:pt x="262667" y="32781"/>
                  </a:cubicBezTo>
                  <a:cubicBezTo>
                    <a:pt x="389682" y="32781"/>
                    <a:pt x="492552" y="135651"/>
                    <a:pt x="492552" y="262667"/>
                  </a:cubicBezTo>
                  <a:cubicBezTo>
                    <a:pt x="492384" y="389598"/>
                    <a:pt x="389598" y="492384"/>
                    <a:pt x="262667" y="492552"/>
                  </a:cubicBez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BA8FD21-7DEC-4C78-9CE6-730ECD0121CF}"/>
                </a:ext>
              </a:extLst>
            </p:cNvPr>
            <p:cNvSpPr/>
            <p:nvPr/>
          </p:nvSpPr>
          <p:spPr>
            <a:xfrm>
              <a:off x="8921864" y="1841096"/>
              <a:ext cx="985192" cy="853812"/>
            </a:xfrm>
            <a:custGeom>
              <a:avLst/>
              <a:gdLst>
                <a:gd name="connsiteX0" fmla="*/ 788083 w 985192"/>
                <a:gd name="connsiteY0" fmla="*/ 126093 h 853812"/>
                <a:gd name="connsiteX1" fmla="*/ 788083 w 985192"/>
                <a:gd name="connsiteY1" fmla="*/ 32865 h 853812"/>
                <a:gd name="connsiteX2" fmla="*/ 755219 w 985192"/>
                <a:gd name="connsiteY2" fmla="*/ 0 h 853812"/>
                <a:gd name="connsiteX3" fmla="*/ 32865 w 985192"/>
                <a:gd name="connsiteY3" fmla="*/ 0 h 853812"/>
                <a:gd name="connsiteX4" fmla="*/ 0 w 985192"/>
                <a:gd name="connsiteY4" fmla="*/ 32865 h 853812"/>
                <a:gd name="connsiteX5" fmla="*/ 0 w 985192"/>
                <a:gd name="connsiteY5" fmla="*/ 197021 h 853812"/>
                <a:gd name="connsiteX6" fmla="*/ 32865 w 985192"/>
                <a:gd name="connsiteY6" fmla="*/ 229886 h 853812"/>
                <a:gd name="connsiteX7" fmla="*/ 32865 w 985192"/>
                <a:gd name="connsiteY7" fmla="*/ 311963 h 853812"/>
                <a:gd name="connsiteX8" fmla="*/ 0 w 985192"/>
                <a:gd name="connsiteY8" fmla="*/ 344828 h 853812"/>
                <a:gd name="connsiteX9" fmla="*/ 0 w 985192"/>
                <a:gd name="connsiteY9" fmla="*/ 508984 h 853812"/>
                <a:gd name="connsiteX10" fmla="*/ 32865 w 985192"/>
                <a:gd name="connsiteY10" fmla="*/ 541849 h 853812"/>
                <a:gd name="connsiteX11" fmla="*/ 32865 w 985192"/>
                <a:gd name="connsiteY11" fmla="*/ 623927 h 853812"/>
                <a:gd name="connsiteX12" fmla="*/ 0 w 985192"/>
                <a:gd name="connsiteY12" fmla="*/ 656792 h 853812"/>
                <a:gd name="connsiteX13" fmla="*/ 0 w 985192"/>
                <a:gd name="connsiteY13" fmla="*/ 820948 h 853812"/>
                <a:gd name="connsiteX14" fmla="*/ 32865 w 985192"/>
                <a:gd name="connsiteY14" fmla="*/ 853813 h 853812"/>
                <a:gd name="connsiteX15" fmla="*/ 755219 w 985192"/>
                <a:gd name="connsiteY15" fmla="*/ 853813 h 853812"/>
                <a:gd name="connsiteX16" fmla="*/ 788083 w 985192"/>
                <a:gd name="connsiteY16" fmla="*/ 820948 h 853812"/>
                <a:gd name="connsiteX17" fmla="*/ 788083 w 985192"/>
                <a:gd name="connsiteY17" fmla="*/ 727719 h 853812"/>
                <a:gd name="connsiteX18" fmla="*/ 957773 w 985192"/>
                <a:gd name="connsiteY18" fmla="*/ 295866 h 853812"/>
                <a:gd name="connsiteX19" fmla="*/ 788083 w 985192"/>
                <a:gd name="connsiteY19" fmla="*/ 126093 h 853812"/>
                <a:gd name="connsiteX20" fmla="*/ 32865 w 985192"/>
                <a:gd name="connsiteY20" fmla="*/ 32865 h 853812"/>
                <a:gd name="connsiteX21" fmla="*/ 755219 w 985192"/>
                <a:gd name="connsiteY21" fmla="*/ 32865 h 853812"/>
                <a:gd name="connsiteX22" fmla="*/ 755219 w 985192"/>
                <a:gd name="connsiteY22" fmla="*/ 113601 h 853812"/>
                <a:gd name="connsiteX23" fmla="*/ 656708 w 985192"/>
                <a:gd name="connsiteY23" fmla="*/ 98510 h 853812"/>
                <a:gd name="connsiteX24" fmla="*/ 422630 w 985192"/>
                <a:gd name="connsiteY24" fmla="*/ 197021 h 853812"/>
                <a:gd name="connsiteX25" fmla="*/ 32865 w 985192"/>
                <a:gd name="connsiteY25" fmla="*/ 197021 h 853812"/>
                <a:gd name="connsiteX26" fmla="*/ 32865 w 985192"/>
                <a:gd name="connsiteY26" fmla="*/ 32865 h 853812"/>
                <a:gd name="connsiteX27" fmla="*/ 65646 w 985192"/>
                <a:gd name="connsiteY27" fmla="*/ 311963 h 853812"/>
                <a:gd name="connsiteX28" fmla="*/ 65646 w 985192"/>
                <a:gd name="connsiteY28" fmla="*/ 229886 h 853812"/>
                <a:gd name="connsiteX29" fmla="*/ 394629 w 985192"/>
                <a:gd name="connsiteY29" fmla="*/ 229886 h 853812"/>
                <a:gd name="connsiteX30" fmla="*/ 349439 w 985192"/>
                <a:gd name="connsiteY30" fmla="*/ 311963 h 853812"/>
                <a:gd name="connsiteX31" fmla="*/ 65646 w 985192"/>
                <a:gd name="connsiteY31" fmla="*/ 311963 h 853812"/>
                <a:gd name="connsiteX32" fmla="*/ 394712 w 985192"/>
                <a:gd name="connsiteY32" fmla="*/ 623843 h 853812"/>
                <a:gd name="connsiteX33" fmla="*/ 65730 w 985192"/>
                <a:gd name="connsiteY33" fmla="*/ 623843 h 853812"/>
                <a:gd name="connsiteX34" fmla="*/ 65730 w 985192"/>
                <a:gd name="connsiteY34" fmla="*/ 541765 h 853812"/>
                <a:gd name="connsiteX35" fmla="*/ 349607 w 985192"/>
                <a:gd name="connsiteY35" fmla="*/ 541765 h 853812"/>
                <a:gd name="connsiteX36" fmla="*/ 394712 w 985192"/>
                <a:gd name="connsiteY36" fmla="*/ 623843 h 853812"/>
                <a:gd name="connsiteX37" fmla="*/ 32865 w 985192"/>
                <a:gd name="connsiteY37" fmla="*/ 344744 h 853812"/>
                <a:gd name="connsiteX38" fmla="*/ 339211 w 985192"/>
                <a:gd name="connsiteY38" fmla="*/ 344744 h 853812"/>
                <a:gd name="connsiteX39" fmla="*/ 339211 w 985192"/>
                <a:gd name="connsiteY39" fmla="*/ 508900 h 853812"/>
                <a:gd name="connsiteX40" fmla="*/ 32865 w 985192"/>
                <a:gd name="connsiteY40" fmla="*/ 508900 h 853812"/>
                <a:gd name="connsiteX41" fmla="*/ 32865 w 985192"/>
                <a:gd name="connsiteY41" fmla="*/ 344744 h 853812"/>
                <a:gd name="connsiteX42" fmla="*/ 755219 w 985192"/>
                <a:gd name="connsiteY42" fmla="*/ 820864 h 853812"/>
                <a:gd name="connsiteX43" fmla="*/ 32865 w 985192"/>
                <a:gd name="connsiteY43" fmla="*/ 820864 h 853812"/>
                <a:gd name="connsiteX44" fmla="*/ 32865 w 985192"/>
                <a:gd name="connsiteY44" fmla="*/ 656708 h 853812"/>
                <a:gd name="connsiteX45" fmla="*/ 422630 w 985192"/>
                <a:gd name="connsiteY45" fmla="*/ 656708 h 853812"/>
                <a:gd name="connsiteX46" fmla="*/ 656708 w 985192"/>
                <a:gd name="connsiteY46" fmla="*/ 755218 h 853812"/>
                <a:gd name="connsiteX47" fmla="*/ 755219 w 985192"/>
                <a:gd name="connsiteY47" fmla="*/ 740127 h 853812"/>
                <a:gd name="connsiteX48" fmla="*/ 755219 w 985192"/>
                <a:gd name="connsiteY48" fmla="*/ 820864 h 853812"/>
                <a:gd name="connsiteX49" fmla="*/ 656708 w 985192"/>
                <a:gd name="connsiteY49" fmla="*/ 722354 h 853812"/>
                <a:gd name="connsiteX50" fmla="*/ 361177 w 985192"/>
                <a:gd name="connsiteY50" fmla="*/ 426823 h 853812"/>
                <a:gd name="connsiteX51" fmla="*/ 656708 w 985192"/>
                <a:gd name="connsiteY51" fmla="*/ 131291 h 853812"/>
                <a:gd name="connsiteX52" fmla="*/ 952239 w 985192"/>
                <a:gd name="connsiteY52" fmla="*/ 426823 h 853812"/>
                <a:gd name="connsiteX53" fmla="*/ 656708 w 985192"/>
                <a:gd name="connsiteY53" fmla="*/ 722354 h 85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85192" h="853812">
                  <a:moveTo>
                    <a:pt x="788083" y="126093"/>
                  </a:moveTo>
                  <a:lnTo>
                    <a:pt x="788083" y="32865"/>
                  </a:lnTo>
                  <a:cubicBezTo>
                    <a:pt x="787999" y="14756"/>
                    <a:pt x="773328" y="84"/>
                    <a:pt x="755219" y="0"/>
                  </a:cubicBezTo>
                  <a:lnTo>
                    <a:pt x="32865" y="0"/>
                  </a:lnTo>
                  <a:cubicBezTo>
                    <a:pt x="14756" y="84"/>
                    <a:pt x="84" y="14756"/>
                    <a:pt x="0" y="32865"/>
                  </a:cubicBezTo>
                  <a:lnTo>
                    <a:pt x="0" y="197021"/>
                  </a:lnTo>
                  <a:cubicBezTo>
                    <a:pt x="84" y="215130"/>
                    <a:pt x="14756" y="229802"/>
                    <a:pt x="32865" y="229886"/>
                  </a:cubicBezTo>
                  <a:lnTo>
                    <a:pt x="32865" y="311963"/>
                  </a:lnTo>
                  <a:cubicBezTo>
                    <a:pt x="14756" y="312047"/>
                    <a:pt x="84" y="326719"/>
                    <a:pt x="0" y="344828"/>
                  </a:cubicBezTo>
                  <a:lnTo>
                    <a:pt x="0" y="508984"/>
                  </a:lnTo>
                  <a:cubicBezTo>
                    <a:pt x="84" y="527093"/>
                    <a:pt x="14756" y="541765"/>
                    <a:pt x="32865" y="541849"/>
                  </a:cubicBezTo>
                  <a:lnTo>
                    <a:pt x="32865" y="623927"/>
                  </a:lnTo>
                  <a:cubicBezTo>
                    <a:pt x="14756" y="624011"/>
                    <a:pt x="84" y="638683"/>
                    <a:pt x="0" y="656792"/>
                  </a:cubicBezTo>
                  <a:lnTo>
                    <a:pt x="0" y="820948"/>
                  </a:lnTo>
                  <a:cubicBezTo>
                    <a:pt x="84" y="839057"/>
                    <a:pt x="14756" y="853729"/>
                    <a:pt x="32865" y="853813"/>
                  </a:cubicBezTo>
                  <a:lnTo>
                    <a:pt x="755219" y="853813"/>
                  </a:lnTo>
                  <a:cubicBezTo>
                    <a:pt x="773328" y="853729"/>
                    <a:pt x="787999" y="839057"/>
                    <a:pt x="788083" y="820948"/>
                  </a:cubicBezTo>
                  <a:lnTo>
                    <a:pt x="788083" y="727719"/>
                  </a:lnTo>
                  <a:cubicBezTo>
                    <a:pt x="954168" y="655366"/>
                    <a:pt x="1030209" y="461951"/>
                    <a:pt x="957773" y="295866"/>
                  </a:cubicBezTo>
                  <a:cubicBezTo>
                    <a:pt x="924656" y="219825"/>
                    <a:pt x="864041" y="159209"/>
                    <a:pt x="788083" y="126093"/>
                  </a:cubicBezTo>
                  <a:close/>
                  <a:moveTo>
                    <a:pt x="32865" y="32865"/>
                  </a:moveTo>
                  <a:lnTo>
                    <a:pt x="755219" y="32865"/>
                  </a:lnTo>
                  <a:lnTo>
                    <a:pt x="755219" y="113601"/>
                  </a:lnTo>
                  <a:cubicBezTo>
                    <a:pt x="723360" y="103625"/>
                    <a:pt x="690160" y="98510"/>
                    <a:pt x="656708" y="98510"/>
                  </a:cubicBezTo>
                  <a:cubicBezTo>
                    <a:pt x="568594" y="98510"/>
                    <a:pt x="484168" y="133974"/>
                    <a:pt x="422630" y="197021"/>
                  </a:cubicBezTo>
                  <a:lnTo>
                    <a:pt x="32865" y="197021"/>
                  </a:lnTo>
                  <a:lnTo>
                    <a:pt x="32865" y="32865"/>
                  </a:lnTo>
                  <a:close/>
                  <a:moveTo>
                    <a:pt x="65646" y="311963"/>
                  </a:moveTo>
                  <a:lnTo>
                    <a:pt x="65646" y="229886"/>
                  </a:lnTo>
                  <a:lnTo>
                    <a:pt x="394629" y="229886"/>
                  </a:lnTo>
                  <a:cubicBezTo>
                    <a:pt x="375765" y="254953"/>
                    <a:pt x="360590" y="282620"/>
                    <a:pt x="349439" y="311963"/>
                  </a:cubicBezTo>
                  <a:lnTo>
                    <a:pt x="65646" y="311963"/>
                  </a:lnTo>
                  <a:close/>
                  <a:moveTo>
                    <a:pt x="394712" y="623843"/>
                  </a:moveTo>
                  <a:lnTo>
                    <a:pt x="65730" y="623843"/>
                  </a:lnTo>
                  <a:lnTo>
                    <a:pt x="65730" y="541765"/>
                  </a:lnTo>
                  <a:lnTo>
                    <a:pt x="349607" y="541765"/>
                  </a:lnTo>
                  <a:cubicBezTo>
                    <a:pt x="360590" y="571193"/>
                    <a:pt x="375849" y="598775"/>
                    <a:pt x="394712" y="623843"/>
                  </a:cubicBezTo>
                  <a:close/>
                  <a:moveTo>
                    <a:pt x="32865" y="344744"/>
                  </a:moveTo>
                  <a:lnTo>
                    <a:pt x="339211" y="344744"/>
                  </a:lnTo>
                  <a:cubicBezTo>
                    <a:pt x="324791" y="398485"/>
                    <a:pt x="324791" y="455160"/>
                    <a:pt x="339211" y="508900"/>
                  </a:cubicBezTo>
                  <a:lnTo>
                    <a:pt x="32865" y="508900"/>
                  </a:lnTo>
                  <a:lnTo>
                    <a:pt x="32865" y="344744"/>
                  </a:lnTo>
                  <a:close/>
                  <a:moveTo>
                    <a:pt x="755219" y="820864"/>
                  </a:moveTo>
                  <a:lnTo>
                    <a:pt x="32865" y="820864"/>
                  </a:lnTo>
                  <a:lnTo>
                    <a:pt x="32865" y="656708"/>
                  </a:lnTo>
                  <a:lnTo>
                    <a:pt x="422630" y="656708"/>
                  </a:lnTo>
                  <a:cubicBezTo>
                    <a:pt x="484252" y="719755"/>
                    <a:pt x="568594" y="755218"/>
                    <a:pt x="656708" y="755218"/>
                  </a:cubicBezTo>
                  <a:cubicBezTo>
                    <a:pt x="690076" y="755218"/>
                    <a:pt x="723360" y="750104"/>
                    <a:pt x="755219" y="740127"/>
                  </a:cubicBezTo>
                  <a:lnTo>
                    <a:pt x="755219" y="820864"/>
                  </a:lnTo>
                  <a:close/>
                  <a:moveTo>
                    <a:pt x="656708" y="722354"/>
                  </a:moveTo>
                  <a:cubicBezTo>
                    <a:pt x="493474" y="722354"/>
                    <a:pt x="361177" y="590056"/>
                    <a:pt x="361177" y="426823"/>
                  </a:cubicBezTo>
                  <a:cubicBezTo>
                    <a:pt x="361177" y="263589"/>
                    <a:pt x="493474" y="131291"/>
                    <a:pt x="656708" y="131291"/>
                  </a:cubicBezTo>
                  <a:cubicBezTo>
                    <a:pt x="819942" y="131291"/>
                    <a:pt x="952239" y="263589"/>
                    <a:pt x="952239" y="426823"/>
                  </a:cubicBezTo>
                  <a:cubicBezTo>
                    <a:pt x="952072" y="590056"/>
                    <a:pt x="819858" y="722270"/>
                    <a:pt x="656708" y="722354"/>
                  </a:cubicBez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EB75151-CFBB-4753-ADFA-144D5589D4D6}"/>
                </a:ext>
              </a:extLst>
            </p:cNvPr>
            <p:cNvSpPr/>
            <p:nvPr/>
          </p:nvSpPr>
          <p:spPr>
            <a:xfrm>
              <a:off x="9463713" y="2087246"/>
              <a:ext cx="246234" cy="361344"/>
            </a:xfrm>
            <a:custGeom>
              <a:avLst/>
              <a:gdLst>
                <a:gd name="connsiteX0" fmla="*/ 212866 w 246234"/>
                <a:gd name="connsiteY0" fmla="*/ 180672 h 361344"/>
                <a:gd name="connsiteX1" fmla="*/ 230304 w 246234"/>
                <a:gd name="connsiteY1" fmla="*/ 66232 h 361344"/>
                <a:gd name="connsiteX2" fmla="*/ 164156 w 246234"/>
                <a:gd name="connsiteY2" fmla="*/ 32865 h 361344"/>
                <a:gd name="connsiteX3" fmla="*/ 164156 w 246234"/>
                <a:gd name="connsiteY3" fmla="*/ 0 h 361344"/>
                <a:gd name="connsiteX4" fmla="*/ 131291 w 246234"/>
                <a:gd name="connsiteY4" fmla="*/ 0 h 361344"/>
                <a:gd name="connsiteX5" fmla="*/ 131291 w 246234"/>
                <a:gd name="connsiteY5" fmla="*/ 32865 h 361344"/>
                <a:gd name="connsiteX6" fmla="*/ 82078 w 246234"/>
                <a:gd name="connsiteY6" fmla="*/ 32865 h 361344"/>
                <a:gd name="connsiteX7" fmla="*/ 82078 w 246234"/>
                <a:gd name="connsiteY7" fmla="*/ 0 h 361344"/>
                <a:gd name="connsiteX8" fmla="*/ 49213 w 246234"/>
                <a:gd name="connsiteY8" fmla="*/ 0 h 361344"/>
                <a:gd name="connsiteX9" fmla="*/ 49213 w 246234"/>
                <a:gd name="connsiteY9" fmla="*/ 32865 h 361344"/>
                <a:gd name="connsiteX10" fmla="*/ 0 w 246234"/>
                <a:gd name="connsiteY10" fmla="*/ 32865 h 361344"/>
                <a:gd name="connsiteX11" fmla="*/ 0 w 246234"/>
                <a:gd name="connsiteY11" fmla="*/ 65729 h 361344"/>
                <a:gd name="connsiteX12" fmla="*/ 32865 w 246234"/>
                <a:gd name="connsiteY12" fmla="*/ 65729 h 361344"/>
                <a:gd name="connsiteX13" fmla="*/ 32865 w 246234"/>
                <a:gd name="connsiteY13" fmla="*/ 295615 h 361344"/>
                <a:gd name="connsiteX14" fmla="*/ 0 w 246234"/>
                <a:gd name="connsiteY14" fmla="*/ 295615 h 361344"/>
                <a:gd name="connsiteX15" fmla="*/ 0 w 246234"/>
                <a:gd name="connsiteY15" fmla="*/ 328480 h 361344"/>
                <a:gd name="connsiteX16" fmla="*/ 49213 w 246234"/>
                <a:gd name="connsiteY16" fmla="*/ 328480 h 361344"/>
                <a:gd name="connsiteX17" fmla="*/ 49213 w 246234"/>
                <a:gd name="connsiteY17" fmla="*/ 361344 h 361344"/>
                <a:gd name="connsiteX18" fmla="*/ 82078 w 246234"/>
                <a:gd name="connsiteY18" fmla="*/ 361344 h 361344"/>
                <a:gd name="connsiteX19" fmla="*/ 82078 w 246234"/>
                <a:gd name="connsiteY19" fmla="*/ 328480 h 361344"/>
                <a:gd name="connsiteX20" fmla="*/ 131291 w 246234"/>
                <a:gd name="connsiteY20" fmla="*/ 328480 h 361344"/>
                <a:gd name="connsiteX21" fmla="*/ 131291 w 246234"/>
                <a:gd name="connsiteY21" fmla="*/ 361344 h 361344"/>
                <a:gd name="connsiteX22" fmla="*/ 164156 w 246234"/>
                <a:gd name="connsiteY22" fmla="*/ 361344 h 361344"/>
                <a:gd name="connsiteX23" fmla="*/ 164156 w 246234"/>
                <a:gd name="connsiteY23" fmla="*/ 328480 h 361344"/>
                <a:gd name="connsiteX24" fmla="*/ 246234 w 246234"/>
                <a:gd name="connsiteY24" fmla="*/ 246905 h 361344"/>
                <a:gd name="connsiteX25" fmla="*/ 212866 w 246234"/>
                <a:gd name="connsiteY25" fmla="*/ 180672 h 361344"/>
                <a:gd name="connsiteX26" fmla="*/ 65646 w 246234"/>
                <a:gd name="connsiteY26" fmla="*/ 65813 h 361344"/>
                <a:gd name="connsiteX27" fmla="*/ 164156 w 246234"/>
                <a:gd name="connsiteY27" fmla="*/ 65813 h 361344"/>
                <a:gd name="connsiteX28" fmla="*/ 213369 w 246234"/>
                <a:gd name="connsiteY28" fmla="*/ 115026 h 361344"/>
                <a:gd name="connsiteX29" fmla="*/ 164156 w 246234"/>
                <a:gd name="connsiteY29" fmla="*/ 164240 h 361344"/>
                <a:gd name="connsiteX30" fmla="*/ 65646 w 246234"/>
                <a:gd name="connsiteY30" fmla="*/ 164240 h 361344"/>
                <a:gd name="connsiteX31" fmla="*/ 65646 w 246234"/>
                <a:gd name="connsiteY31" fmla="*/ 65813 h 361344"/>
                <a:gd name="connsiteX32" fmla="*/ 164156 w 246234"/>
                <a:gd name="connsiteY32" fmla="*/ 295615 h 361344"/>
                <a:gd name="connsiteX33" fmla="*/ 65646 w 246234"/>
                <a:gd name="connsiteY33" fmla="*/ 295615 h 361344"/>
                <a:gd name="connsiteX34" fmla="*/ 65646 w 246234"/>
                <a:gd name="connsiteY34" fmla="*/ 197105 h 361344"/>
                <a:gd name="connsiteX35" fmla="*/ 164156 w 246234"/>
                <a:gd name="connsiteY35" fmla="*/ 197105 h 361344"/>
                <a:gd name="connsiteX36" fmla="*/ 213369 w 246234"/>
                <a:gd name="connsiteY36" fmla="*/ 246318 h 361344"/>
                <a:gd name="connsiteX37" fmla="*/ 164156 w 246234"/>
                <a:gd name="connsiteY37" fmla="*/ 295615 h 361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6234" h="361344">
                  <a:moveTo>
                    <a:pt x="212866" y="180672"/>
                  </a:moveTo>
                  <a:cubicBezTo>
                    <a:pt x="249252" y="153844"/>
                    <a:pt x="257049" y="102619"/>
                    <a:pt x="230304" y="66232"/>
                  </a:cubicBezTo>
                  <a:cubicBezTo>
                    <a:pt x="214795" y="45189"/>
                    <a:pt x="190230" y="32781"/>
                    <a:pt x="164156" y="32865"/>
                  </a:cubicBezTo>
                  <a:lnTo>
                    <a:pt x="164156" y="0"/>
                  </a:lnTo>
                  <a:lnTo>
                    <a:pt x="131291" y="0"/>
                  </a:lnTo>
                  <a:lnTo>
                    <a:pt x="131291" y="32865"/>
                  </a:lnTo>
                  <a:lnTo>
                    <a:pt x="82078" y="32865"/>
                  </a:lnTo>
                  <a:lnTo>
                    <a:pt x="82078" y="0"/>
                  </a:lnTo>
                  <a:lnTo>
                    <a:pt x="49213" y="0"/>
                  </a:lnTo>
                  <a:lnTo>
                    <a:pt x="49213" y="32865"/>
                  </a:lnTo>
                  <a:lnTo>
                    <a:pt x="0" y="32865"/>
                  </a:lnTo>
                  <a:lnTo>
                    <a:pt x="0" y="65729"/>
                  </a:lnTo>
                  <a:lnTo>
                    <a:pt x="32865" y="65729"/>
                  </a:lnTo>
                  <a:lnTo>
                    <a:pt x="32865" y="295615"/>
                  </a:lnTo>
                  <a:lnTo>
                    <a:pt x="0" y="295615"/>
                  </a:lnTo>
                  <a:lnTo>
                    <a:pt x="0" y="328480"/>
                  </a:lnTo>
                  <a:lnTo>
                    <a:pt x="49213" y="328480"/>
                  </a:lnTo>
                  <a:lnTo>
                    <a:pt x="49213" y="361344"/>
                  </a:lnTo>
                  <a:lnTo>
                    <a:pt x="82078" y="361344"/>
                  </a:lnTo>
                  <a:lnTo>
                    <a:pt x="82078" y="328480"/>
                  </a:lnTo>
                  <a:lnTo>
                    <a:pt x="131291" y="328480"/>
                  </a:lnTo>
                  <a:lnTo>
                    <a:pt x="131291" y="361344"/>
                  </a:lnTo>
                  <a:lnTo>
                    <a:pt x="164156" y="361344"/>
                  </a:lnTo>
                  <a:lnTo>
                    <a:pt x="164156" y="328480"/>
                  </a:lnTo>
                  <a:cubicBezTo>
                    <a:pt x="209345" y="328647"/>
                    <a:pt x="246150" y="292094"/>
                    <a:pt x="246234" y="246905"/>
                  </a:cubicBezTo>
                  <a:cubicBezTo>
                    <a:pt x="246318" y="220747"/>
                    <a:pt x="233910" y="196182"/>
                    <a:pt x="212866" y="180672"/>
                  </a:cubicBezTo>
                  <a:close/>
                  <a:moveTo>
                    <a:pt x="65646" y="65813"/>
                  </a:moveTo>
                  <a:lnTo>
                    <a:pt x="164156" y="65813"/>
                  </a:lnTo>
                  <a:cubicBezTo>
                    <a:pt x="191320" y="65813"/>
                    <a:pt x="213369" y="87863"/>
                    <a:pt x="213369" y="115026"/>
                  </a:cubicBezTo>
                  <a:cubicBezTo>
                    <a:pt x="213369" y="142190"/>
                    <a:pt x="191320" y="164240"/>
                    <a:pt x="164156" y="164240"/>
                  </a:cubicBezTo>
                  <a:lnTo>
                    <a:pt x="65646" y="164240"/>
                  </a:lnTo>
                  <a:lnTo>
                    <a:pt x="65646" y="65813"/>
                  </a:lnTo>
                  <a:close/>
                  <a:moveTo>
                    <a:pt x="164156" y="295615"/>
                  </a:moveTo>
                  <a:lnTo>
                    <a:pt x="65646" y="295615"/>
                  </a:lnTo>
                  <a:lnTo>
                    <a:pt x="65646" y="197105"/>
                  </a:lnTo>
                  <a:lnTo>
                    <a:pt x="164156" y="197105"/>
                  </a:lnTo>
                  <a:cubicBezTo>
                    <a:pt x="191320" y="197105"/>
                    <a:pt x="213369" y="219154"/>
                    <a:pt x="213369" y="246318"/>
                  </a:cubicBezTo>
                  <a:cubicBezTo>
                    <a:pt x="213369" y="273481"/>
                    <a:pt x="191320" y="295615"/>
                    <a:pt x="164156" y="295615"/>
                  </a:cubicBezTo>
                  <a:close/>
                </a:path>
              </a:pathLst>
            </a:custGeom>
            <a:grpFill/>
            <a:ln w="8381" cap="flat">
              <a:noFill/>
              <a:prstDash val="solid"/>
              <a:miter/>
            </a:ln>
          </p:spPr>
          <p:txBody>
            <a:bodyPr rtlCol="0" anchor="ctr"/>
            <a:lstStyle/>
            <a:p>
              <a:endParaRPr lang="en-US"/>
            </a:p>
          </p:txBody>
        </p:sp>
      </p:grpSp>
      <p:grpSp>
        <p:nvGrpSpPr>
          <p:cNvPr id="35" name="Graphic 2">
            <a:extLst>
              <a:ext uri="{FF2B5EF4-FFF2-40B4-BE49-F238E27FC236}">
                <a16:creationId xmlns:a16="http://schemas.microsoft.com/office/drawing/2014/main" id="{79BDCC0F-C42E-4994-9DF5-98D31261D0B5}"/>
              </a:ext>
            </a:extLst>
          </p:cNvPr>
          <p:cNvGrpSpPr>
            <a:grpSpLocks noChangeAspect="1"/>
          </p:cNvGrpSpPr>
          <p:nvPr/>
        </p:nvGrpSpPr>
        <p:grpSpPr>
          <a:xfrm>
            <a:off x="8294290" y="3265169"/>
            <a:ext cx="327678" cy="327662"/>
            <a:chOff x="9178243" y="3276947"/>
            <a:chExt cx="603638" cy="603607"/>
          </a:xfrm>
          <a:solidFill>
            <a:schemeClr val="accent1"/>
          </a:solidFill>
        </p:grpSpPr>
        <p:sp>
          <p:nvSpPr>
            <p:cNvPr id="36" name="Freeform: Shape 35">
              <a:extLst>
                <a:ext uri="{FF2B5EF4-FFF2-40B4-BE49-F238E27FC236}">
                  <a16:creationId xmlns:a16="http://schemas.microsoft.com/office/drawing/2014/main" id="{5F62712B-E2DC-4627-BD94-315480CBE159}"/>
                </a:ext>
              </a:extLst>
            </p:cNvPr>
            <p:cNvSpPr/>
            <p:nvPr/>
          </p:nvSpPr>
          <p:spPr>
            <a:xfrm>
              <a:off x="9369479" y="3498250"/>
              <a:ext cx="321940" cy="321940"/>
            </a:xfrm>
            <a:custGeom>
              <a:avLst/>
              <a:gdLst>
                <a:gd name="connsiteX0" fmla="*/ 160970 w 321940"/>
                <a:gd name="connsiteY0" fmla="*/ 0 h 321940"/>
                <a:gd name="connsiteX1" fmla="*/ 0 w 321940"/>
                <a:gd name="connsiteY1" fmla="*/ 160970 h 321940"/>
                <a:gd name="connsiteX2" fmla="*/ 160970 w 321940"/>
                <a:gd name="connsiteY2" fmla="*/ 321940 h 321940"/>
                <a:gd name="connsiteX3" fmla="*/ 321940 w 321940"/>
                <a:gd name="connsiteY3" fmla="*/ 160970 h 321940"/>
                <a:gd name="connsiteX4" fmla="*/ 160970 w 321940"/>
                <a:gd name="connsiteY4" fmla="*/ 0 h 321940"/>
                <a:gd name="connsiteX5" fmla="*/ 160970 w 321940"/>
                <a:gd name="connsiteY5" fmla="*/ 301819 h 321940"/>
                <a:gd name="connsiteX6" fmla="*/ 20121 w 321940"/>
                <a:gd name="connsiteY6" fmla="*/ 160970 h 321940"/>
                <a:gd name="connsiteX7" fmla="*/ 160970 w 321940"/>
                <a:gd name="connsiteY7" fmla="*/ 20121 h 321940"/>
                <a:gd name="connsiteX8" fmla="*/ 301819 w 321940"/>
                <a:gd name="connsiteY8" fmla="*/ 160970 h 321940"/>
                <a:gd name="connsiteX9" fmla="*/ 160970 w 321940"/>
                <a:gd name="connsiteY9" fmla="*/ 301819 h 32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0" h="321940">
                  <a:moveTo>
                    <a:pt x="160970" y="0"/>
                  </a:moveTo>
                  <a:cubicBezTo>
                    <a:pt x="72101" y="0"/>
                    <a:pt x="0" y="72101"/>
                    <a:pt x="0" y="160970"/>
                  </a:cubicBezTo>
                  <a:cubicBezTo>
                    <a:pt x="0" y="249839"/>
                    <a:pt x="72101" y="321940"/>
                    <a:pt x="160970" y="321940"/>
                  </a:cubicBezTo>
                  <a:cubicBezTo>
                    <a:pt x="249839" y="321940"/>
                    <a:pt x="321940" y="249839"/>
                    <a:pt x="321940" y="160970"/>
                  </a:cubicBezTo>
                  <a:cubicBezTo>
                    <a:pt x="321773" y="72101"/>
                    <a:pt x="249755" y="84"/>
                    <a:pt x="160970" y="0"/>
                  </a:cubicBezTo>
                  <a:close/>
                  <a:moveTo>
                    <a:pt x="160970" y="301819"/>
                  </a:moveTo>
                  <a:cubicBezTo>
                    <a:pt x="83168" y="301819"/>
                    <a:pt x="20121" y="238772"/>
                    <a:pt x="20121" y="160970"/>
                  </a:cubicBezTo>
                  <a:cubicBezTo>
                    <a:pt x="20121" y="83168"/>
                    <a:pt x="83168" y="20121"/>
                    <a:pt x="160970" y="20121"/>
                  </a:cubicBezTo>
                  <a:cubicBezTo>
                    <a:pt x="238772" y="20121"/>
                    <a:pt x="301819" y="83168"/>
                    <a:pt x="301819" y="160970"/>
                  </a:cubicBezTo>
                  <a:cubicBezTo>
                    <a:pt x="301735" y="238689"/>
                    <a:pt x="238688" y="301735"/>
                    <a:pt x="160970" y="301819"/>
                  </a:cubicBez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8F03B8F-3E2A-4A28-A9E4-976A1D7FC718}"/>
                </a:ext>
              </a:extLst>
            </p:cNvPr>
            <p:cNvSpPr/>
            <p:nvPr/>
          </p:nvSpPr>
          <p:spPr>
            <a:xfrm>
              <a:off x="9429843" y="3317159"/>
              <a:ext cx="100606" cy="100606"/>
            </a:xfrm>
            <a:custGeom>
              <a:avLst/>
              <a:gdLst>
                <a:gd name="connsiteX0" fmla="*/ 50303 w 100606"/>
                <a:gd name="connsiteY0" fmla="*/ 0 h 100606"/>
                <a:gd name="connsiteX1" fmla="*/ 0 w 100606"/>
                <a:gd name="connsiteY1" fmla="*/ 50303 h 100606"/>
                <a:gd name="connsiteX2" fmla="*/ 50303 w 100606"/>
                <a:gd name="connsiteY2" fmla="*/ 100606 h 100606"/>
                <a:gd name="connsiteX3" fmla="*/ 100606 w 100606"/>
                <a:gd name="connsiteY3" fmla="*/ 50303 h 100606"/>
                <a:gd name="connsiteX4" fmla="*/ 50303 w 100606"/>
                <a:gd name="connsiteY4" fmla="*/ 0 h 100606"/>
                <a:gd name="connsiteX5" fmla="*/ 50303 w 100606"/>
                <a:gd name="connsiteY5" fmla="*/ 80485 h 100606"/>
                <a:gd name="connsiteX6" fmla="*/ 20121 w 100606"/>
                <a:gd name="connsiteY6" fmla="*/ 50303 h 100606"/>
                <a:gd name="connsiteX7" fmla="*/ 50303 w 100606"/>
                <a:gd name="connsiteY7" fmla="*/ 20121 h 100606"/>
                <a:gd name="connsiteX8" fmla="*/ 80485 w 100606"/>
                <a:gd name="connsiteY8" fmla="*/ 50303 h 100606"/>
                <a:gd name="connsiteX9" fmla="*/ 50303 w 100606"/>
                <a:gd name="connsiteY9" fmla="*/ 80485 h 10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06" h="100606">
                  <a:moveTo>
                    <a:pt x="50303" y="0"/>
                  </a:moveTo>
                  <a:cubicBezTo>
                    <a:pt x="22553" y="0"/>
                    <a:pt x="0" y="22553"/>
                    <a:pt x="0" y="50303"/>
                  </a:cubicBezTo>
                  <a:cubicBezTo>
                    <a:pt x="0" y="78054"/>
                    <a:pt x="22553" y="100606"/>
                    <a:pt x="50303" y="100606"/>
                  </a:cubicBezTo>
                  <a:cubicBezTo>
                    <a:pt x="78054" y="100606"/>
                    <a:pt x="100606" y="78054"/>
                    <a:pt x="100606" y="50303"/>
                  </a:cubicBezTo>
                  <a:cubicBezTo>
                    <a:pt x="100522" y="22553"/>
                    <a:pt x="78054" y="0"/>
                    <a:pt x="50303" y="0"/>
                  </a:cubicBezTo>
                  <a:close/>
                  <a:moveTo>
                    <a:pt x="50303" y="80485"/>
                  </a:moveTo>
                  <a:cubicBezTo>
                    <a:pt x="33619" y="80485"/>
                    <a:pt x="20121" y="66987"/>
                    <a:pt x="20121" y="50303"/>
                  </a:cubicBezTo>
                  <a:cubicBezTo>
                    <a:pt x="20121" y="33619"/>
                    <a:pt x="33619" y="20121"/>
                    <a:pt x="50303" y="20121"/>
                  </a:cubicBezTo>
                  <a:cubicBezTo>
                    <a:pt x="66987" y="20121"/>
                    <a:pt x="80485" y="33619"/>
                    <a:pt x="80485" y="50303"/>
                  </a:cubicBezTo>
                  <a:cubicBezTo>
                    <a:pt x="80485" y="66987"/>
                    <a:pt x="66903" y="80485"/>
                    <a:pt x="50303" y="80485"/>
                  </a:cubicBez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EAAA154-F69D-4D97-B260-ADDC50F9FC1B}"/>
                </a:ext>
              </a:extLst>
            </p:cNvPr>
            <p:cNvSpPr/>
            <p:nvPr/>
          </p:nvSpPr>
          <p:spPr>
            <a:xfrm>
              <a:off x="9178243" y="3276947"/>
              <a:ext cx="603638" cy="603607"/>
            </a:xfrm>
            <a:custGeom>
              <a:avLst/>
              <a:gdLst>
                <a:gd name="connsiteX0" fmla="*/ 563396 w 603638"/>
                <a:gd name="connsiteY0" fmla="*/ 261546 h 603607"/>
                <a:gd name="connsiteX1" fmla="*/ 573456 w 603638"/>
                <a:gd name="connsiteY1" fmla="*/ 251485 h 603607"/>
                <a:gd name="connsiteX2" fmla="*/ 573456 w 603638"/>
                <a:gd name="connsiteY2" fmla="*/ 221303 h 603607"/>
                <a:gd name="connsiteX3" fmla="*/ 583517 w 603638"/>
                <a:gd name="connsiteY3" fmla="*/ 221303 h 603607"/>
                <a:gd name="connsiteX4" fmla="*/ 593577 w 603638"/>
                <a:gd name="connsiteY4" fmla="*/ 211243 h 603607"/>
                <a:gd name="connsiteX5" fmla="*/ 593577 w 603638"/>
                <a:gd name="connsiteY5" fmla="*/ 181061 h 603607"/>
                <a:gd name="connsiteX6" fmla="*/ 603638 w 603638"/>
                <a:gd name="connsiteY6" fmla="*/ 171000 h 603607"/>
                <a:gd name="connsiteX7" fmla="*/ 603638 w 603638"/>
                <a:gd name="connsiteY7" fmla="*/ 90515 h 603607"/>
                <a:gd name="connsiteX8" fmla="*/ 596260 w 603638"/>
                <a:gd name="connsiteY8" fmla="*/ 80874 h 603607"/>
                <a:gd name="connsiteX9" fmla="*/ 304502 w 603638"/>
                <a:gd name="connsiteY9" fmla="*/ 388 h 603607"/>
                <a:gd name="connsiteX10" fmla="*/ 299471 w 603638"/>
                <a:gd name="connsiteY10" fmla="*/ 305 h 603607"/>
                <a:gd name="connsiteX11" fmla="*/ 7713 w 603638"/>
                <a:gd name="connsiteY11" fmla="*/ 80790 h 603607"/>
                <a:gd name="connsiteX12" fmla="*/ 0 w 603638"/>
                <a:gd name="connsiteY12" fmla="*/ 90515 h 603607"/>
                <a:gd name="connsiteX13" fmla="*/ 0 w 603638"/>
                <a:gd name="connsiteY13" fmla="*/ 171000 h 603607"/>
                <a:gd name="connsiteX14" fmla="*/ 10061 w 603638"/>
                <a:gd name="connsiteY14" fmla="*/ 181061 h 603607"/>
                <a:gd name="connsiteX15" fmla="*/ 10061 w 603638"/>
                <a:gd name="connsiteY15" fmla="*/ 211243 h 603607"/>
                <a:gd name="connsiteX16" fmla="*/ 20121 w 603638"/>
                <a:gd name="connsiteY16" fmla="*/ 221303 h 603607"/>
                <a:gd name="connsiteX17" fmla="*/ 30182 w 603638"/>
                <a:gd name="connsiteY17" fmla="*/ 221303 h 603607"/>
                <a:gd name="connsiteX18" fmla="*/ 30182 w 603638"/>
                <a:gd name="connsiteY18" fmla="*/ 251485 h 603607"/>
                <a:gd name="connsiteX19" fmla="*/ 40242 w 603638"/>
                <a:gd name="connsiteY19" fmla="*/ 261546 h 603607"/>
                <a:gd name="connsiteX20" fmla="*/ 60364 w 603638"/>
                <a:gd name="connsiteY20" fmla="*/ 261546 h 603607"/>
                <a:gd name="connsiteX21" fmla="*/ 60364 w 603638"/>
                <a:gd name="connsiteY21" fmla="*/ 513062 h 603607"/>
                <a:gd name="connsiteX22" fmla="*/ 40242 w 603638"/>
                <a:gd name="connsiteY22" fmla="*/ 513062 h 603607"/>
                <a:gd name="connsiteX23" fmla="*/ 30182 w 603638"/>
                <a:gd name="connsiteY23" fmla="*/ 523122 h 603607"/>
                <a:gd name="connsiteX24" fmla="*/ 30182 w 603638"/>
                <a:gd name="connsiteY24" fmla="*/ 553304 h 603607"/>
                <a:gd name="connsiteX25" fmla="*/ 10061 w 603638"/>
                <a:gd name="connsiteY25" fmla="*/ 553304 h 603607"/>
                <a:gd name="connsiteX26" fmla="*/ 0 w 603638"/>
                <a:gd name="connsiteY26" fmla="*/ 563365 h 603607"/>
                <a:gd name="connsiteX27" fmla="*/ 0 w 603638"/>
                <a:gd name="connsiteY27" fmla="*/ 593547 h 603607"/>
                <a:gd name="connsiteX28" fmla="*/ 10061 w 603638"/>
                <a:gd name="connsiteY28" fmla="*/ 603607 h 603607"/>
                <a:gd name="connsiteX29" fmla="*/ 593577 w 603638"/>
                <a:gd name="connsiteY29" fmla="*/ 603607 h 603607"/>
                <a:gd name="connsiteX30" fmla="*/ 603638 w 603638"/>
                <a:gd name="connsiteY30" fmla="*/ 593547 h 603607"/>
                <a:gd name="connsiteX31" fmla="*/ 603638 w 603638"/>
                <a:gd name="connsiteY31" fmla="*/ 563365 h 603607"/>
                <a:gd name="connsiteX32" fmla="*/ 593577 w 603638"/>
                <a:gd name="connsiteY32" fmla="*/ 553304 h 603607"/>
                <a:gd name="connsiteX33" fmla="*/ 573456 w 603638"/>
                <a:gd name="connsiteY33" fmla="*/ 553304 h 603607"/>
                <a:gd name="connsiteX34" fmla="*/ 573456 w 603638"/>
                <a:gd name="connsiteY34" fmla="*/ 523122 h 603607"/>
                <a:gd name="connsiteX35" fmla="*/ 563396 w 603638"/>
                <a:gd name="connsiteY35" fmla="*/ 513062 h 603607"/>
                <a:gd name="connsiteX36" fmla="*/ 543274 w 603638"/>
                <a:gd name="connsiteY36" fmla="*/ 513062 h 603607"/>
                <a:gd name="connsiteX37" fmla="*/ 543274 w 603638"/>
                <a:gd name="connsiteY37" fmla="*/ 261546 h 603607"/>
                <a:gd name="connsiteX38" fmla="*/ 563396 w 603638"/>
                <a:gd name="connsiteY38" fmla="*/ 261546 h 603607"/>
                <a:gd name="connsiteX39" fmla="*/ 20205 w 603638"/>
                <a:gd name="connsiteY39" fmla="*/ 160939 h 603607"/>
                <a:gd name="connsiteX40" fmla="*/ 20205 w 603638"/>
                <a:gd name="connsiteY40" fmla="*/ 98480 h 603607"/>
                <a:gd name="connsiteX41" fmla="*/ 301651 w 603638"/>
                <a:gd name="connsiteY41" fmla="*/ 20426 h 603607"/>
                <a:gd name="connsiteX42" fmla="*/ 583517 w 603638"/>
                <a:gd name="connsiteY42" fmla="*/ 98228 h 603607"/>
                <a:gd name="connsiteX43" fmla="*/ 583517 w 603638"/>
                <a:gd name="connsiteY43" fmla="*/ 161023 h 603607"/>
                <a:gd name="connsiteX44" fmla="*/ 20205 w 603638"/>
                <a:gd name="connsiteY44" fmla="*/ 161023 h 603607"/>
                <a:gd name="connsiteX45" fmla="*/ 30266 w 603638"/>
                <a:gd name="connsiteY45" fmla="*/ 201182 h 603607"/>
                <a:gd name="connsiteX46" fmla="*/ 30266 w 603638"/>
                <a:gd name="connsiteY46" fmla="*/ 181061 h 603607"/>
                <a:gd name="connsiteX47" fmla="*/ 573540 w 603638"/>
                <a:gd name="connsiteY47" fmla="*/ 181061 h 603607"/>
                <a:gd name="connsiteX48" fmla="*/ 573540 w 603638"/>
                <a:gd name="connsiteY48" fmla="*/ 201182 h 603607"/>
                <a:gd name="connsiteX49" fmla="*/ 412989 w 603638"/>
                <a:gd name="connsiteY49" fmla="*/ 201182 h 603607"/>
                <a:gd name="connsiteX50" fmla="*/ 291423 w 603638"/>
                <a:gd name="connsiteY50" fmla="*/ 201182 h 603607"/>
                <a:gd name="connsiteX51" fmla="*/ 30266 w 603638"/>
                <a:gd name="connsiteY51" fmla="*/ 201182 h 603607"/>
                <a:gd name="connsiteX52" fmla="*/ 523237 w 603638"/>
                <a:gd name="connsiteY52" fmla="*/ 382273 h 603607"/>
                <a:gd name="connsiteX53" fmla="*/ 352206 w 603638"/>
                <a:gd name="connsiteY53" fmla="*/ 553304 h 603607"/>
                <a:gd name="connsiteX54" fmla="*/ 181175 w 603638"/>
                <a:gd name="connsiteY54" fmla="*/ 382273 h 603607"/>
                <a:gd name="connsiteX55" fmla="*/ 352206 w 603638"/>
                <a:gd name="connsiteY55" fmla="*/ 211243 h 603607"/>
                <a:gd name="connsiteX56" fmla="*/ 352206 w 603638"/>
                <a:gd name="connsiteY56" fmla="*/ 211243 h 603607"/>
                <a:gd name="connsiteX57" fmla="*/ 523237 w 603638"/>
                <a:gd name="connsiteY57" fmla="*/ 382273 h 603607"/>
                <a:gd name="connsiteX58" fmla="*/ 500181 w 603638"/>
                <a:gd name="connsiteY58" fmla="*/ 261546 h 603607"/>
                <a:gd name="connsiteX59" fmla="*/ 523237 w 603638"/>
                <a:gd name="connsiteY59" fmla="*/ 261546 h 603607"/>
                <a:gd name="connsiteX60" fmla="*/ 523237 w 603638"/>
                <a:gd name="connsiteY60" fmla="*/ 297429 h 603607"/>
                <a:gd name="connsiteX61" fmla="*/ 500181 w 603638"/>
                <a:gd name="connsiteY61" fmla="*/ 261546 h 603607"/>
                <a:gd name="connsiteX62" fmla="*/ 523237 w 603638"/>
                <a:gd name="connsiteY62" fmla="*/ 467034 h 603607"/>
                <a:gd name="connsiteX63" fmla="*/ 523237 w 603638"/>
                <a:gd name="connsiteY63" fmla="*/ 512978 h 603607"/>
                <a:gd name="connsiteX64" fmla="*/ 491210 w 603638"/>
                <a:gd name="connsiteY64" fmla="*/ 512978 h 603607"/>
                <a:gd name="connsiteX65" fmla="*/ 523237 w 603638"/>
                <a:gd name="connsiteY65" fmla="*/ 467034 h 603607"/>
                <a:gd name="connsiteX66" fmla="*/ 181175 w 603638"/>
                <a:gd name="connsiteY66" fmla="*/ 513062 h 603607"/>
                <a:gd name="connsiteX67" fmla="*/ 161054 w 603638"/>
                <a:gd name="connsiteY67" fmla="*/ 513062 h 603607"/>
                <a:gd name="connsiteX68" fmla="*/ 161054 w 603638"/>
                <a:gd name="connsiteY68" fmla="*/ 261546 h 603607"/>
                <a:gd name="connsiteX69" fmla="*/ 181175 w 603638"/>
                <a:gd name="connsiteY69" fmla="*/ 261546 h 603607"/>
                <a:gd name="connsiteX70" fmla="*/ 191236 w 603638"/>
                <a:gd name="connsiteY70" fmla="*/ 251485 h 603607"/>
                <a:gd name="connsiteX71" fmla="*/ 191236 w 603638"/>
                <a:gd name="connsiteY71" fmla="*/ 221303 h 603607"/>
                <a:gd name="connsiteX72" fmla="*/ 249504 w 603638"/>
                <a:gd name="connsiteY72" fmla="*/ 221303 h 603607"/>
                <a:gd name="connsiteX73" fmla="*/ 190817 w 603638"/>
                <a:gd name="connsiteY73" fmla="*/ 484557 h 603607"/>
                <a:gd name="connsiteX74" fmla="*/ 267445 w 603638"/>
                <a:gd name="connsiteY74" fmla="*/ 553304 h 603607"/>
                <a:gd name="connsiteX75" fmla="*/ 191320 w 603638"/>
                <a:gd name="connsiteY75" fmla="*/ 553304 h 603607"/>
                <a:gd name="connsiteX76" fmla="*/ 191320 w 603638"/>
                <a:gd name="connsiteY76" fmla="*/ 523122 h 603607"/>
                <a:gd name="connsiteX77" fmla="*/ 181175 w 603638"/>
                <a:gd name="connsiteY77" fmla="*/ 513062 h 603607"/>
                <a:gd name="connsiteX78" fmla="*/ 181175 w 603638"/>
                <a:gd name="connsiteY78" fmla="*/ 513062 h 603607"/>
                <a:gd name="connsiteX79" fmla="*/ 50387 w 603638"/>
                <a:gd name="connsiteY79" fmla="*/ 241425 h 603607"/>
                <a:gd name="connsiteX80" fmla="*/ 50387 w 603638"/>
                <a:gd name="connsiteY80" fmla="*/ 221303 h 603607"/>
                <a:gd name="connsiteX81" fmla="*/ 171114 w 603638"/>
                <a:gd name="connsiteY81" fmla="*/ 221303 h 603607"/>
                <a:gd name="connsiteX82" fmla="*/ 171114 w 603638"/>
                <a:gd name="connsiteY82" fmla="*/ 241425 h 603607"/>
                <a:gd name="connsiteX83" fmla="*/ 50387 w 603638"/>
                <a:gd name="connsiteY83" fmla="*/ 241425 h 603607"/>
                <a:gd name="connsiteX84" fmla="*/ 140933 w 603638"/>
                <a:gd name="connsiteY84" fmla="*/ 261546 h 603607"/>
                <a:gd name="connsiteX85" fmla="*/ 140933 w 603638"/>
                <a:gd name="connsiteY85" fmla="*/ 513062 h 603607"/>
                <a:gd name="connsiteX86" fmla="*/ 80569 w 603638"/>
                <a:gd name="connsiteY86" fmla="*/ 513062 h 603607"/>
                <a:gd name="connsiteX87" fmla="*/ 80569 w 603638"/>
                <a:gd name="connsiteY87" fmla="*/ 261546 h 603607"/>
                <a:gd name="connsiteX88" fmla="*/ 140933 w 603638"/>
                <a:gd name="connsiteY88" fmla="*/ 261546 h 603607"/>
                <a:gd name="connsiteX89" fmla="*/ 50387 w 603638"/>
                <a:gd name="connsiteY89" fmla="*/ 533183 h 603607"/>
                <a:gd name="connsiteX90" fmla="*/ 171114 w 603638"/>
                <a:gd name="connsiteY90" fmla="*/ 533183 h 603607"/>
                <a:gd name="connsiteX91" fmla="*/ 171114 w 603638"/>
                <a:gd name="connsiteY91" fmla="*/ 553304 h 603607"/>
                <a:gd name="connsiteX92" fmla="*/ 50387 w 603638"/>
                <a:gd name="connsiteY92" fmla="*/ 553304 h 603607"/>
                <a:gd name="connsiteX93" fmla="*/ 50387 w 603638"/>
                <a:gd name="connsiteY93" fmla="*/ 533183 h 603607"/>
                <a:gd name="connsiteX94" fmla="*/ 583517 w 603638"/>
                <a:gd name="connsiteY94" fmla="*/ 573426 h 603607"/>
                <a:gd name="connsiteX95" fmla="*/ 583517 w 603638"/>
                <a:gd name="connsiteY95" fmla="*/ 583486 h 603607"/>
                <a:gd name="connsiteX96" fmla="*/ 20121 w 603638"/>
                <a:gd name="connsiteY96" fmla="*/ 583486 h 603607"/>
                <a:gd name="connsiteX97" fmla="*/ 20121 w 603638"/>
                <a:gd name="connsiteY97" fmla="*/ 573426 h 603607"/>
                <a:gd name="connsiteX98" fmla="*/ 583517 w 603638"/>
                <a:gd name="connsiteY98" fmla="*/ 573426 h 603607"/>
                <a:gd name="connsiteX99" fmla="*/ 553335 w 603638"/>
                <a:gd name="connsiteY99" fmla="*/ 533183 h 603607"/>
                <a:gd name="connsiteX100" fmla="*/ 553335 w 603638"/>
                <a:gd name="connsiteY100" fmla="*/ 553304 h 603607"/>
                <a:gd name="connsiteX101" fmla="*/ 436967 w 603638"/>
                <a:gd name="connsiteY101" fmla="*/ 553304 h 603607"/>
                <a:gd name="connsiteX102" fmla="*/ 469077 w 603638"/>
                <a:gd name="connsiteY102" fmla="*/ 533183 h 603607"/>
                <a:gd name="connsiteX103" fmla="*/ 553335 w 603638"/>
                <a:gd name="connsiteY103" fmla="*/ 533183 h 603607"/>
                <a:gd name="connsiteX104" fmla="*/ 480982 w 603638"/>
                <a:gd name="connsiteY104" fmla="*/ 241425 h 603607"/>
                <a:gd name="connsiteX105" fmla="*/ 454909 w 603638"/>
                <a:gd name="connsiteY105" fmla="*/ 221303 h 603607"/>
                <a:gd name="connsiteX106" fmla="*/ 553419 w 603638"/>
                <a:gd name="connsiteY106" fmla="*/ 221303 h 603607"/>
                <a:gd name="connsiteX107" fmla="*/ 553419 w 603638"/>
                <a:gd name="connsiteY107" fmla="*/ 241425 h 603607"/>
                <a:gd name="connsiteX108" fmla="*/ 480982 w 603638"/>
                <a:gd name="connsiteY108" fmla="*/ 241425 h 60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3638" h="603607">
                  <a:moveTo>
                    <a:pt x="563396" y="261546"/>
                  </a:moveTo>
                  <a:cubicBezTo>
                    <a:pt x="568929" y="261546"/>
                    <a:pt x="573456" y="257018"/>
                    <a:pt x="573456" y="251485"/>
                  </a:cubicBezTo>
                  <a:lnTo>
                    <a:pt x="573456" y="221303"/>
                  </a:lnTo>
                  <a:lnTo>
                    <a:pt x="583517" y="221303"/>
                  </a:lnTo>
                  <a:cubicBezTo>
                    <a:pt x="589050" y="221303"/>
                    <a:pt x="593577" y="216776"/>
                    <a:pt x="593577" y="211243"/>
                  </a:cubicBezTo>
                  <a:lnTo>
                    <a:pt x="593577" y="181061"/>
                  </a:lnTo>
                  <a:cubicBezTo>
                    <a:pt x="599111" y="181061"/>
                    <a:pt x="603638" y="176534"/>
                    <a:pt x="603638" y="171000"/>
                  </a:cubicBezTo>
                  <a:lnTo>
                    <a:pt x="603638" y="90515"/>
                  </a:lnTo>
                  <a:cubicBezTo>
                    <a:pt x="603638" y="85988"/>
                    <a:pt x="600620" y="82047"/>
                    <a:pt x="596260" y="80874"/>
                  </a:cubicBezTo>
                  <a:lnTo>
                    <a:pt x="304502" y="388"/>
                  </a:lnTo>
                  <a:cubicBezTo>
                    <a:pt x="302825" y="-115"/>
                    <a:pt x="301148" y="-115"/>
                    <a:pt x="299471" y="305"/>
                  </a:cubicBezTo>
                  <a:lnTo>
                    <a:pt x="7713" y="80790"/>
                  </a:lnTo>
                  <a:cubicBezTo>
                    <a:pt x="3186" y="81880"/>
                    <a:pt x="0" y="85904"/>
                    <a:pt x="0" y="90515"/>
                  </a:cubicBezTo>
                  <a:lnTo>
                    <a:pt x="0" y="171000"/>
                  </a:lnTo>
                  <a:cubicBezTo>
                    <a:pt x="0" y="176534"/>
                    <a:pt x="4527" y="181061"/>
                    <a:pt x="10061" y="181061"/>
                  </a:cubicBezTo>
                  <a:lnTo>
                    <a:pt x="10061" y="211243"/>
                  </a:lnTo>
                  <a:cubicBezTo>
                    <a:pt x="10061" y="216776"/>
                    <a:pt x="14588" y="221303"/>
                    <a:pt x="20121" y="221303"/>
                  </a:cubicBezTo>
                  <a:lnTo>
                    <a:pt x="30182" y="221303"/>
                  </a:lnTo>
                  <a:lnTo>
                    <a:pt x="30182" y="251485"/>
                  </a:lnTo>
                  <a:cubicBezTo>
                    <a:pt x="30182" y="257018"/>
                    <a:pt x="34709" y="261546"/>
                    <a:pt x="40242" y="261546"/>
                  </a:cubicBezTo>
                  <a:lnTo>
                    <a:pt x="60364" y="261546"/>
                  </a:lnTo>
                  <a:lnTo>
                    <a:pt x="60364" y="513062"/>
                  </a:lnTo>
                  <a:lnTo>
                    <a:pt x="40242" y="513062"/>
                  </a:lnTo>
                  <a:cubicBezTo>
                    <a:pt x="34709" y="513062"/>
                    <a:pt x="30182" y="517589"/>
                    <a:pt x="30182" y="523122"/>
                  </a:cubicBezTo>
                  <a:lnTo>
                    <a:pt x="30182" y="553304"/>
                  </a:lnTo>
                  <a:lnTo>
                    <a:pt x="10061" y="553304"/>
                  </a:lnTo>
                  <a:cubicBezTo>
                    <a:pt x="4527" y="553304"/>
                    <a:pt x="0" y="557831"/>
                    <a:pt x="0" y="563365"/>
                  </a:cubicBezTo>
                  <a:lnTo>
                    <a:pt x="0" y="593547"/>
                  </a:lnTo>
                  <a:cubicBezTo>
                    <a:pt x="0" y="599080"/>
                    <a:pt x="4527" y="603607"/>
                    <a:pt x="10061" y="603607"/>
                  </a:cubicBezTo>
                  <a:lnTo>
                    <a:pt x="593577" y="603607"/>
                  </a:lnTo>
                  <a:cubicBezTo>
                    <a:pt x="599111" y="603607"/>
                    <a:pt x="603638" y="599080"/>
                    <a:pt x="603638" y="593547"/>
                  </a:cubicBezTo>
                  <a:lnTo>
                    <a:pt x="603638" y="563365"/>
                  </a:lnTo>
                  <a:cubicBezTo>
                    <a:pt x="603638" y="557831"/>
                    <a:pt x="599111" y="553304"/>
                    <a:pt x="593577" y="553304"/>
                  </a:cubicBezTo>
                  <a:lnTo>
                    <a:pt x="573456" y="553304"/>
                  </a:lnTo>
                  <a:lnTo>
                    <a:pt x="573456" y="523122"/>
                  </a:lnTo>
                  <a:cubicBezTo>
                    <a:pt x="573456" y="517589"/>
                    <a:pt x="568929" y="513062"/>
                    <a:pt x="563396" y="513062"/>
                  </a:cubicBezTo>
                  <a:lnTo>
                    <a:pt x="543274" y="513062"/>
                  </a:lnTo>
                  <a:lnTo>
                    <a:pt x="543274" y="261546"/>
                  </a:lnTo>
                  <a:lnTo>
                    <a:pt x="563396" y="261546"/>
                  </a:lnTo>
                  <a:close/>
                  <a:moveTo>
                    <a:pt x="20205" y="160939"/>
                  </a:moveTo>
                  <a:lnTo>
                    <a:pt x="20205" y="98480"/>
                  </a:lnTo>
                  <a:lnTo>
                    <a:pt x="301651" y="20426"/>
                  </a:lnTo>
                  <a:lnTo>
                    <a:pt x="583517" y="98228"/>
                  </a:lnTo>
                  <a:lnTo>
                    <a:pt x="583517" y="161023"/>
                  </a:lnTo>
                  <a:lnTo>
                    <a:pt x="20205" y="161023"/>
                  </a:lnTo>
                  <a:close/>
                  <a:moveTo>
                    <a:pt x="30266" y="201182"/>
                  </a:moveTo>
                  <a:lnTo>
                    <a:pt x="30266" y="181061"/>
                  </a:lnTo>
                  <a:lnTo>
                    <a:pt x="573540" y="181061"/>
                  </a:lnTo>
                  <a:lnTo>
                    <a:pt x="573540" y="201182"/>
                  </a:lnTo>
                  <a:lnTo>
                    <a:pt x="412989" y="201182"/>
                  </a:lnTo>
                  <a:cubicBezTo>
                    <a:pt x="373585" y="187768"/>
                    <a:pt x="330827" y="187768"/>
                    <a:pt x="291423" y="201182"/>
                  </a:cubicBezTo>
                  <a:lnTo>
                    <a:pt x="30266" y="201182"/>
                  </a:lnTo>
                  <a:close/>
                  <a:moveTo>
                    <a:pt x="523237" y="382273"/>
                  </a:moveTo>
                  <a:cubicBezTo>
                    <a:pt x="523237" y="476760"/>
                    <a:pt x="446692" y="553304"/>
                    <a:pt x="352206" y="553304"/>
                  </a:cubicBezTo>
                  <a:cubicBezTo>
                    <a:pt x="257720" y="553304"/>
                    <a:pt x="181175" y="476760"/>
                    <a:pt x="181175" y="382273"/>
                  </a:cubicBezTo>
                  <a:cubicBezTo>
                    <a:pt x="181175" y="287787"/>
                    <a:pt x="257720" y="211243"/>
                    <a:pt x="352206" y="211243"/>
                  </a:cubicBezTo>
                  <a:lnTo>
                    <a:pt x="352206" y="211243"/>
                  </a:lnTo>
                  <a:cubicBezTo>
                    <a:pt x="446608" y="211410"/>
                    <a:pt x="523069" y="287871"/>
                    <a:pt x="523237" y="382273"/>
                  </a:cubicBezTo>
                  <a:close/>
                  <a:moveTo>
                    <a:pt x="500181" y="261546"/>
                  </a:moveTo>
                  <a:lnTo>
                    <a:pt x="523237" y="261546"/>
                  </a:lnTo>
                  <a:lnTo>
                    <a:pt x="523237" y="297429"/>
                  </a:lnTo>
                  <a:cubicBezTo>
                    <a:pt x="516949" y="284601"/>
                    <a:pt x="509236" y="272613"/>
                    <a:pt x="500181" y="261546"/>
                  </a:cubicBezTo>
                  <a:close/>
                  <a:moveTo>
                    <a:pt x="523237" y="467034"/>
                  </a:moveTo>
                  <a:lnTo>
                    <a:pt x="523237" y="512978"/>
                  </a:lnTo>
                  <a:lnTo>
                    <a:pt x="491210" y="512978"/>
                  </a:lnTo>
                  <a:cubicBezTo>
                    <a:pt x="504038" y="499312"/>
                    <a:pt x="514853" y="483886"/>
                    <a:pt x="523237" y="467034"/>
                  </a:cubicBezTo>
                  <a:close/>
                  <a:moveTo>
                    <a:pt x="181175" y="513062"/>
                  </a:moveTo>
                  <a:lnTo>
                    <a:pt x="161054" y="513062"/>
                  </a:lnTo>
                  <a:lnTo>
                    <a:pt x="161054" y="261546"/>
                  </a:lnTo>
                  <a:lnTo>
                    <a:pt x="181175" y="261546"/>
                  </a:lnTo>
                  <a:cubicBezTo>
                    <a:pt x="186708" y="261546"/>
                    <a:pt x="191236" y="257018"/>
                    <a:pt x="191236" y="251485"/>
                  </a:cubicBezTo>
                  <a:lnTo>
                    <a:pt x="191236" y="221303"/>
                  </a:lnTo>
                  <a:lnTo>
                    <a:pt x="249504" y="221303"/>
                  </a:lnTo>
                  <a:cubicBezTo>
                    <a:pt x="160635" y="277810"/>
                    <a:pt x="134309" y="395604"/>
                    <a:pt x="190817" y="484557"/>
                  </a:cubicBezTo>
                  <a:cubicBezTo>
                    <a:pt x="209597" y="514068"/>
                    <a:pt x="236089" y="537878"/>
                    <a:pt x="267445" y="553304"/>
                  </a:cubicBezTo>
                  <a:lnTo>
                    <a:pt x="191320" y="553304"/>
                  </a:lnTo>
                  <a:lnTo>
                    <a:pt x="191320" y="523122"/>
                  </a:lnTo>
                  <a:cubicBezTo>
                    <a:pt x="191236" y="517505"/>
                    <a:pt x="186708" y="513062"/>
                    <a:pt x="181175" y="513062"/>
                  </a:cubicBezTo>
                  <a:lnTo>
                    <a:pt x="181175" y="513062"/>
                  </a:lnTo>
                  <a:close/>
                  <a:moveTo>
                    <a:pt x="50387" y="241425"/>
                  </a:moveTo>
                  <a:lnTo>
                    <a:pt x="50387" y="221303"/>
                  </a:lnTo>
                  <a:lnTo>
                    <a:pt x="171114" y="221303"/>
                  </a:lnTo>
                  <a:lnTo>
                    <a:pt x="171114" y="241425"/>
                  </a:lnTo>
                  <a:lnTo>
                    <a:pt x="50387" y="241425"/>
                  </a:lnTo>
                  <a:close/>
                  <a:moveTo>
                    <a:pt x="140933" y="261546"/>
                  </a:moveTo>
                  <a:lnTo>
                    <a:pt x="140933" y="513062"/>
                  </a:lnTo>
                  <a:lnTo>
                    <a:pt x="80569" y="513062"/>
                  </a:lnTo>
                  <a:lnTo>
                    <a:pt x="80569" y="261546"/>
                  </a:lnTo>
                  <a:lnTo>
                    <a:pt x="140933" y="261546"/>
                  </a:lnTo>
                  <a:close/>
                  <a:moveTo>
                    <a:pt x="50387" y="533183"/>
                  </a:moveTo>
                  <a:lnTo>
                    <a:pt x="171114" y="533183"/>
                  </a:lnTo>
                  <a:lnTo>
                    <a:pt x="171114" y="553304"/>
                  </a:lnTo>
                  <a:lnTo>
                    <a:pt x="50387" y="553304"/>
                  </a:lnTo>
                  <a:lnTo>
                    <a:pt x="50387" y="533183"/>
                  </a:lnTo>
                  <a:close/>
                  <a:moveTo>
                    <a:pt x="583517" y="573426"/>
                  </a:moveTo>
                  <a:lnTo>
                    <a:pt x="583517" y="583486"/>
                  </a:lnTo>
                  <a:lnTo>
                    <a:pt x="20121" y="583486"/>
                  </a:lnTo>
                  <a:lnTo>
                    <a:pt x="20121" y="573426"/>
                  </a:lnTo>
                  <a:lnTo>
                    <a:pt x="583517" y="573426"/>
                  </a:lnTo>
                  <a:close/>
                  <a:moveTo>
                    <a:pt x="553335" y="533183"/>
                  </a:moveTo>
                  <a:lnTo>
                    <a:pt x="553335" y="553304"/>
                  </a:lnTo>
                  <a:lnTo>
                    <a:pt x="436967" y="553304"/>
                  </a:lnTo>
                  <a:cubicBezTo>
                    <a:pt x="448285" y="547687"/>
                    <a:pt x="459100" y="540980"/>
                    <a:pt x="469077" y="533183"/>
                  </a:cubicBezTo>
                  <a:lnTo>
                    <a:pt x="553335" y="533183"/>
                  </a:lnTo>
                  <a:close/>
                  <a:moveTo>
                    <a:pt x="480982" y="241425"/>
                  </a:moveTo>
                  <a:cubicBezTo>
                    <a:pt x="472850" y="233963"/>
                    <a:pt x="464131" y="227256"/>
                    <a:pt x="454909" y="221303"/>
                  </a:cubicBezTo>
                  <a:lnTo>
                    <a:pt x="553419" y="221303"/>
                  </a:lnTo>
                  <a:lnTo>
                    <a:pt x="553419" y="241425"/>
                  </a:lnTo>
                  <a:lnTo>
                    <a:pt x="480982" y="241425"/>
                  </a:ln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AC916B-1C8F-4670-B891-8B14CF1404DF}"/>
                </a:ext>
              </a:extLst>
            </p:cNvPr>
            <p:cNvSpPr/>
            <p:nvPr/>
          </p:nvSpPr>
          <p:spPr>
            <a:xfrm>
              <a:off x="9459940" y="3548553"/>
              <a:ext cx="150957" cy="221333"/>
            </a:xfrm>
            <a:custGeom>
              <a:avLst/>
              <a:gdLst>
                <a:gd name="connsiteX0" fmla="*/ 130537 w 150957"/>
                <a:gd name="connsiteY0" fmla="*/ 110667 h 221333"/>
                <a:gd name="connsiteX1" fmla="*/ 141184 w 150957"/>
                <a:gd name="connsiteY1" fmla="*/ 40578 h 221333"/>
                <a:gd name="connsiteX2" fmla="*/ 100606 w 150957"/>
                <a:gd name="connsiteY2" fmla="*/ 20121 h 221333"/>
                <a:gd name="connsiteX3" fmla="*/ 100606 w 150957"/>
                <a:gd name="connsiteY3" fmla="*/ 0 h 221333"/>
                <a:gd name="connsiteX4" fmla="*/ 80485 w 150957"/>
                <a:gd name="connsiteY4" fmla="*/ 0 h 221333"/>
                <a:gd name="connsiteX5" fmla="*/ 80485 w 150957"/>
                <a:gd name="connsiteY5" fmla="*/ 20121 h 221333"/>
                <a:gd name="connsiteX6" fmla="*/ 50303 w 150957"/>
                <a:gd name="connsiteY6" fmla="*/ 20121 h 221333"/>
                <a:gd name="connsiteX7" fmla="*/ 50303 w 150957"/>
                <a:gd name="connsiteY7" fmla="*/ 0 h 221333"/>
                <a:gd name="connsiteX8" fmla="*/ 30182 w 150957"/>
                <a:gd name="connsiteY8" fmla="*/ 0 h 221333"/>
                <a:gd name="connsiteX9" fmla="*/ 30182 w 150957"/>
                <a:gd name="connsiteY9" fmla="*/ 20121 h 221333"/>
                <a:gd name="connsiteX10" fmla="*/ 0 w 150957"/>
                <a:gd name="connsiteY10" fmla="*/ 20121 h 221333"/>
                <a:gd name="connsiteX11" fmla="*/ 0 w 150957"/>
                <a:gd name="connsiteY11" fmla="*/ 40242 h 221333"/>
                <a:gd name="connsiteX12" fmla="*/ 20121 w 150957"/>
                <a:gd name="connsiteY12" fmla="*/ 40242 h 221333"/>
                <a:gd name="connsiteX13" fmla="*/ 20121 w 150957"/>
                <a:gd name="connsiteY13" fmla="*/ 181091 h 221333"/>
                <a:gd name="connsiteX14" fmla="*/ 0 w 150957"/>
                <a:gd name="connsiteY14" fmla="*/ 181091 h 221333"/>
                <a:gd name="connsiteX15" fmla="*/ 0 w 150957"/>
                <a:gd name="connsiteY15" fmla="*/ 201213 h 221333"/>
                <a:gd name="connsiteX16" fmla="*/ 30182 w 150957"/>
                <a:gd name="connsiteY16" fmla="*/ 201213 h 221333"/>
                <a:gd name="connsiteX17" fmla="*/ 30182 w 150957"/>
                <a:gd name="connsiteY17" fmla="*/ 221334 h 221333"/>
                <a:gd name="connsiteX18" fmla="*/ 50303 w 150957"/>
                <a:gd name="connsiteY18" fmla="*/ 221334 h 221333"/>
                <a:gd name="connsiteX19" fmla="*/ 50303 w 150957"/>
                <a:gd name="connsiteY19" fmla="*/ 201213 h 221333"/>
                <a:gd name="connsiteX20" fmla="*/ 80485 w 150957"/>
                <a:gd name="connsiteY20" fmla="*/ 201213 h 221333"/>
                <a:gd name="connsiteX21" fmla="*/ 80485 w 150957"/>
                <a:gd name="connsiteY21" fmla="*/ 221334 h 221333"/>
                <a:gd name="connsiteX22" fmla="*/ 100606 w 150957"/>
                <a:gd name="connsiteY22" fmla="*/ 221334 h 221333"/>
                <a:gd name="connsiteX23" fmla="*/ 100606 w 150957"/>
                <a:gd name="connsiteY23" fmla="*/ 201213 h 221333"/>
                <a:gd name="connsiteX24" fmla="*/ 150910 w 150957"/>
                <a:gd name="connsiteY24" fmla="*/ 151245 h 221333"/>
                <a:gd name="connsiteX25" fmla="*/ 130537 w 150957"/>
                <a:gd name="connsiteY25" fmla="*/ 110667 h 221333"/>
                <a:gd name="connsiteX26" fmla="*/ 40326 w 150957"/>
                <a:gd name="connsiteY26" fmla="*/ 40242 h 221333"/>
                <a:gd name="connsiteX27" fmla="*/ 100690 w 150957"/>
                <a:gd name="connsiteY27" fmla="*/ 40242 h 221333"/>
                <a:gd name="connsiteX28" fmla="*/ 130872 w 150957"/>
                <a:gd name="connsiteY28" fmla="*/ 70424 h 221333"/>
                <a:gd name="connsiteX29" fmla="*/ 100690 w 150957"/>
                <a:gd name="connsiteY29" fmla="*/ 100606 h 221333"/>
                <a:gd name="connsiteX30" fmla="*/ 40326 w 150957"/>
                <a:gd name="connsiteY30" fmla="*/ 100606 h 221333"/>
                <a:gd name="connsiteX31" fmla="*/ 40326 w 150957"/>
                <a:gd name="connsiteY31" fmla="*/ 40242 h 221333"/>
                <a:gd name="connsiteX32" fmla="*/ 100690 w 150957"/>
                <a:gd name="connsiteY32" fmla="*/ 181091 h 221333"/>
                <a:gd name="connsiteX33" fmla="*/ 40326 w 150957"/>
                <a:gd name="connsiteY33" fmla="*/ 181091 h 221333"/>
                <a:gd name="connsiteX34" fmla="*/ 40326 w 150957"/>
                <a:gd name="connsiteY34" fmla="*/ 120728 h 221333"/>
                <a:gd name="connsiteX35" fmla="*/ 100690 w 150957"/>
                <a:gd name="connsiteY35" fmla="*/ 120728 h 221333"/>
                <a:gd name="connsiteX36" fmla="*/ 130872 w 150957"/>
                <a:gd name="connsiteY36" fmla="*/ 150910 h 221333"/>
                <a:gd name="connsiteX37" fmla="*/ 100690 w 150957"/>
                <a:gd name="connsiteY37" fmla="*/ 181091 h 22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957" h="221333">
                  <a:moveTo>
                    <a:pt x="130537" y="110667"/>
                  </a:moveTo>
                  <a:cubicBezTo>
                    <a:pt x="152838" y="94235"/>
                    <a:pt x="157617" y="62879"/>
                    <a:pt x="141184" y="40578"/>
                  </a:cubicBezTo>
                  <a:cubicBezTo>
                    <a:pt x="131711" y="27667"/>
                    <a:pt x="116620" y="20121"/>
                    <a:pt x="100606" y="20121"/>
                  </a:cubicBezTo>
                  <a:lnTo>
                    <a:pt x="100606" y="0"/>
                  </a:lnTo>
                  <a:lnTo>
                    <a:pt x="80485" y="0"/>
                  </a:lnTo>
                  <a:lnTo>
                    <a:pt x="80485" y="20121"/>
                  </a:lnTo>
                  <a:lnTo>
                    <a:pt x="50303" y="20121"/>
                  </a:lnTo>
                  <a:lnTo>
                    <a:pt x="50303" y="0"/>
                  </a:lnTo>
                  <a:lnTo>
                    <a:pt x="30182" y="0"/>
                  </a:lnTo>
                  <a:lnTo>
                    <a:pt x="30182" y="20121"/>
                  </a:lnTo>
                  <a:lnTo>
                    <a:pt x="0" y="20121"/>
                  </a:lnTo>
                  <a:lnTo>
                    <a:pt x="0" y="40242"/>
                  </a:lnTo>
                  <a:lnTo>
                    <a:pt x="20121" y="40242"/>
                  </a:lnTo>
                  <a:lnTo>
                    <a:pt x="20121" y="181091"/>
                  </a:lnTo>
                  <a:lnTo>
                    <a:pt x="0" y="181091"/>
                  </a:lnTo>
                  <a:lnTo>
                    <a:pt x="0" y="201213"/>
                  </a:lnTo>
                  <a:lnTo>
                    <a:pt x="30182" y="201213"/>
                  </a:lnTo>
                  <a:lnTo>
                    <a:pt x="30182" y="221334"/>
                  </a:lnTo>
                  <a:lnTo>
                    <a:pt x="50303" y="221334"/>
                  </a:lnTo>
                  <a:lnTo>
                    <a:pt x="50303" y="201213"/>
                  </a:lnTo>
                  <a:lnTo>
                    <a:pt x="80485" y="201213"/>
                  </a:lnTo>
                  <a:lnTo>
                    <a:pt x="80485" y="221334"/>
                  </a:lnTo>
                  <a:lnTo>
                    <a:pt x="100606" y="221334"/>
                  </a:lnTo>
                  <a:lnTo>
                    <a:pt x="100606" y="201213"/>
                  </a:lnTo>
                  <a:cubicBezTo>
                    <a:pt x="128273" y="201296"/>
                    <a:pt x="150826" y="178912"/>
                    <a:pt x="150910" y="151245"/>
                  </a:cubicBezTo>
                  <a:cubicBezTo>
                    <a:pt x="150993" y="135232"/>
                    <a:pt x="143448" y="120141"/>
                    <a:pt x="130537" y="110667"/>
                  </a:cubicBezTo>
                  <a:close/>
                  <a:moveTo>
                    <a:pt x="40326" y="40242"/>
                  </a:moveTo>
                  <a:lnTo>
                    <a:pt x="100690" y="40242"/>
                  </a:lnTo>
                  <a:cubicBezTo>
                    <a:pt x="117374" y="40242"/>
                    <a:pt x="130872" y="53741"/>
                    <a:pt x="130872" y="70424"/>
                  </a:cubicBezTo>
                  <a:cubicBezTo>
                    <a:pt x="130872" y="87108"/>
                    <a:pt x="117374" y="100606"/>
                    <a:pt x="100690" y="100606"/>
                  </a:cubicBezTo>
                  <a:lnTo>
                    <a:pt x="40326" y="100606"/>
                  </a:lnTo>
                  <a:lnTo>
                    <a:pt x="40326" y="40242"/>
                  </a:lnTo>
                  <a:close/>
                  <a:moveTo>
                    <a:pt x="100690" y="181091"/>
                  </a:moveTo>
                  <a:lnTo>
                    <a:pt x="40326" y="181091"/>
                  </a:lnTo>
                  <a:lnTo>
                    <a:pt x="40326" y="120728"/>
                  </a:lnTo>
                  <a:lnTo>
                    <a:pt x="100690" y="120728"/>
                  </a:lnTo>
                  <a:cubicBezTo>
                    <a:pt x="117374" y="120728"/>
                    <a:pt x="130872" y="134225"/>
                    <a:pt x="130872" y="150910"/>
                  </a:cubicBezTo>
                  <a:cubicBezTo>
                    <a:pt x="130872" y="167593"/>
                    <a:pt x="117290" y="181091"/>
                    <a:pt x="100690" y="181091"/>
                  </a:cubicBezTo>
                  <a:close/>
                </a:path>
              </a:pathLst>
            </a:custGeom>
            <a:grpFill/>
            <a:ln w="8381"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8A5C480B-3EED-44C7-98FD-8DA40190F34E}"/>
              </a:ext>
            </a:extLst>
          </p:cNvPr>
          <p:cNvGrpSpPr>
            <a:grpSpLocks noChangeAspect="1"/>
          </p:cNvGrpSpPr>
          <p:nvPr/>
        </p:nvGrpSpPr>
        <p:grpSpPr>
          <a:xfrm>
            <a:off x="8298365" y="5243822"/>
            <a:ext cx="327598" cy="327660"/>
            <a:chOff x="8921864" y="4518000"/>
            <a:chExt cx="779448" cy="779594"/>
          </a:xfrm>
          <a:solidFill>
            <a:schemeClr val="accent1"/>
          </a:solidFill>
        </p:grpSpPr>
        <p:sp>
          <p:nvSpPr>
            <p:cNvPr id="41" name="Freeform: Shape 40">
              <a:extLst>
                <a:ext uri="{FF2B5EF4-FFF2-40B4-BE49-F238E27FC236}">
                  <a16:creationId xmlns:a16="http://schemas.microsoft.com/office/drawing/2014/main" id="{A8DD2843-5E80-4500-AD12-1ED4F7148FB1}"/>
                </a:ext>
              </a:extLst>
            </p:cNvPr>
            <p:cNvSpPr/>
            <p:nvPr/>
          </p:nvSpPr>
          <p:spPr>
            <a:xfrm>
              <a:off x="8921864" y="4518000"/>
              <a:ext cx="779448" cy="779594"/>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5B7C047-5DCA-4A70-8263-7CDAD203790E}"/>
                </a:ext>
              </a:extLst>
            </p:cNvPr>
            <p:cNvSpPr/>
            <p:nvPr/>
          </p:nvSpPr>
          <p:spPr>
            <a:xfrm>
              <a:off x="9103710" y="4569960"/>
              <a:ext cx="415839" cy="415839"/>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8A37616-7E85-491F-9541-AC0D9CE54894}"/>
                </a:ext>
              </a:extLst>
            </p:cNvPr>
            <p:cNvSpPr/>
            <p:nvPr/>
          </p:nvSpPr>
          <p:spPr>
            <a:xfrm>
              <a:off x="9220581" y="4634851"/>
              <a:ext cx="194978" cy="285889"/>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5C18A4D-60C0-4C8D-9BC8-77A171CBF1EA}"/>
                </a:ext>
              </a:extLst>
            </p:cNvPr>
            <p:cNvSpPr/>
            <p:nvPr/>
          </p:nvSpPr>
          <p:spPr>
            <a:xfrm>
              <a:off x="9623510" y="5050690"/>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E47AD9B-C13E-4076-9519-8A6A352C80D9}"/>
                </a:ext>
              </a:extLst>
            </p:cNvPr>
            <p:cNvSpPr/>
            <p:nvPr/>
          </p:nvSpPr>
          <p:spPr>
            <a:xfrm>
              <a:off x="8960856" y="4647769"/>
              <a:ext cx="143013" cy="350933"/>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9072194-B46F-4F63-B2AA-148BF10D9C4A}"/>
                </a:ext>
              </a:extLst>
            </p:cNvPr>
            <p:cNvSpPr/>
            <p:nvPr/>
          </p:nvSpPr>
          <p:spPr>
            <a:xfrm>
              <a:off x="9610515" y="4621939"/>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66F152F-A738-4CA8-B849-761E7AC96ACD}"/>
                </a:ext>
              </a:extLst>
            </p:cNvPr>
            <p:cNvSpPr/>
            <p:nvPr/>
          </p:nvSpPr>
          <p:spPr>
            <a:xfrm>
              <a:off x="963650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F11E629-3DFA-41E0-BBE7-9883FEDB1168}"/>
                </a:ext>
              </a:extLst>
            </p:cNvPr>
            <p:cNvSpPr/>
            <p:nvPr/>
          </p:nvSpPr>
          <p:spPr>
            <a:xfrm>
              <a:off x="958452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B1AEA89-BD85-4DCE-AC93-9B8E04E35B71}"/>
                </a:ext>
              </a:extLst>
            </p:cNvPr>
            <p:cNvSpPr/>
            <p:nvPr/>
          </p:nvSpPr>
          <p:spPr>
            <a:xfrm>
              <a:off x="9610515" y="46738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24BB272-4A06-4799-814C-2CE3769E815F}"/>
                </a:ext>
              </a:extLst>
            </p:cNvPr>
            <p:cNvSpPr/>
            <p:nvPr/>
          </p:nvSpPr>
          <p:spPr>
            <a:xfrm>
              <a:off x="9597520" y="490774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6E2FD7-3F6D-4A0C-86C3-6723166938C3}"/>
                </a:ext>
              </a:extLst>
            </p:cNvPr>
            <p:cNvSpPr/>
            <p:nvPr/>
          </p:nvSpPr>
          <p:spPr>
            <a:xfrm>
              <a:off x="9623510" y="49337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3492566-E6CB-4B20-AF56-053A3E859A5D}"/>
                </a:ext>
              </a:extLst>
            </p:cNvPr>
            <p:cNvSpPr/>
            <p:nvPr/>
          </p:nvSpPr>
          <p:spPr>
            <a:xfrm>
              <a:off x="9571530" y="4933735"/>
              <a:ext cx="25990" cy="25990"/>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38F7F4D-F77E-45B4-8A04-C75B058C48C6}"/>
                </a:ext>
              </a:extLst>
            </p:cNvPr>
            <p:cNvSpPr/>
            <p:nvPr/>
          </p:nvSpPr>
          <p:spPr>
            <a:xfrm>
              <a:off x="9597520" y="495972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sp>
        <p:nvSpPr>
          <p:cNvPr id="54" name="Rectangle 53">
            <a:extLst>
              <a:ext uri="{FF2B5EF4-FFF2-40B4-BE49-F238E27FC236}">
                <a16:creationId xmlns:a16="http://schemas.microsoft.com/office/drawing/2014/main" id="{01ED700D-AE61-4D80-9579-7D16D98A2040}"/>
              </a:ext>
            </a:extLst>
          </p:cNvPr>
          <p:cNvSpPr/>
          <p:nvPr/>
        </p:nvSpPr>
        <p:spPr>
          <a:xfrm>
            <a:off x="9375365" y="984305"/>
            <a:ext cx="2178460"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55" name="Rectangle 54">
            <a:extLst>
              <a:ext uri="{FF2B5EF4-FFF2-40B4-BE49-F238E27FC236}">
                <a16:creationId xmlns:a16="http://schemas.microsoft.com/office/drawing/2014/main" id="{A0FEC4F4-C071-4CD1-B075-5BD2DD4ECFAB}"/>
              </a:ext>
            </a:extLst>
          </p:cNvPr>
          <p:cNvSpPr/>
          <p:nvPr/>
        </p:nvSpPr>
        <p:spPr>
          <a:xfrm>
            <a:off x="9375365" y="2938384"/>
            <a:ext cx="2178460"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56" name="Rectangle 55">
            <a:extLst>
              <a:ext uri="{FF2B5EF4-FFF2-40B4-BE49-F238E27FC236}">
                <a16:creationId xmlns:a16="http://schemas.microsoft.com/office/drawing/2014/main" id="{1A72D5A5-FC7B-4AB1-9082-AA1FB015A287}"/>
              </a:ext>
            </a:extLst>
          </p:cNvPr>
          <p:cNvSpPr/>
          <p:nvPr/>
        </p:nvSpPr>
        <p:spPr>
          <a:xfrm>
            <a:off x="9375365" y="4926021"/>
            <a:ext cx="2178460"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p:txBody>
      </p:sp>
      <p:sp>
        <p:nvSpPr>
          <p:cNvPr id="59" name="Rectangle 58">
            <a:extLst>
              <a:ext uri="{FF2B5EF4-FFF2-40B4-BE49-F238E27FC236}">
                <a16:creationId xmlns:a16="http://schemas.microsoft.com/office/drawing/2014/main" id="{A882D6DD-0CF8-4C7F-9E5D-F15439653B7D}"/>
              </a:ext>
            </a:extLst>
          </p:cNvPr>
          <p:cNvSpPr/>
          <p:nvPr/>
        </p:nvSpPr>
        <p:spPr>
          <a:xfrm>
            <a:off x="638175" y="0"/>
            <a:ext cx="3914742" cy="6858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114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Picture Placeholder 11276">
            <a:extLst>
              <a:ext uri="{FF2B5EF4-FFF2-40B4-BE49-F238E27FC236}">
                <a16:creationId xmlns:a16="http://schemas.microsoft.com/office/drawing/2014/main" id="{6D63959D-E497-4C2E-A55D-1F689726B6DF}"/>
              </a:ext>
            </a:extLst>
          </p:cNvPr>
          <p:cNvSpPr>
            <a:spLocks noGrp="1"/>
          </p:cNvSpPr>
          <p:nvPr>
            <p:ph type="pic" sz="quarter" idx="10"/>
          </p:nvPr>
        </p:nvSpPr>
        <p:spPr/>
      </p:sp>
      <p:cxnSp>
        <p:nvCxnSpPr>
          <p:cNvPr id="15" name="Straight Connector 14">
            <a:extLst>
              <a:ext uri="{FF2B5EF4-FFF2-40B4-BE49-F238E27FC236}">
                <a16:creationId xmlns:a16="http://schemas.microsoft.com/office/drawing/2014/main" id="{5ADC785C-9667-419F-A734-0BE2BD459EAF}"/>
              </a:ext>
            </a:extLst>
          </p:cNvPr>
          <p:cNvCxnSpPr/>
          <p:nvPr/>
        </p:nvCxnSpPr>
        <p:spPr>
          <a:xfrm>
            <a:off x="3321538" y="2937259"/>
            <a:ext cx="1188720"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C6C022F-B310-4024-803D-D97491E0F307}"/>
              </a:ext>
            </a:extLst>
          </p:cNvPr>
          <p:cNvSpPr/>
          <p:nvPr/>
        </p:nvSpPr>
        <p:spPr>
          <a:xfrm>
            <a:off x="636421" y="0"/>
            <a:ext cx="221907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CEC2FF4-71B9-4BF3-B700-D8AB85906A90}"/>
              </a:ext>
            </a:extLst>
          </p:cNvPr>
          <p:cNvGrpSpPr/>
          <p:nvPr/>
        </p:nvGrpSpPr>
        <p:grpSpPr>
          <a:xfrm>
            <a:off x="827878" y="1571094"/>
            <a:ext cx="1236236" cy="2210832"/>
            <a:chOff x="1612336" y="1218168"/>
            <a:chExt cx="1236236" cy="2210832"/>
          </a:xfrm>
        </p:grpSpPr>
        <p:sp>
          <p:nvSpPr>
            <p:cNvPr id="3" name="TextBox 2">
              <a:extLst>
                <a:ext uri="{FF2B5EF4-FFF2-40B4-BE49-F238E27FC236}">
                  <a16:creationId xmlns:a16="http://schemas.microsoft.com/office/drawing/2014/main" id="{B4CF7300-938C-45B1-8341-6373361FB474}"/>
                </a:ext>
              </a:extLst>
            </p:cNvPr>
            <p:cNvSpPr txBox="1"/>
            <p:nvPr/>
          </p:nvSpPr>
          <p:spPr>
            <a:xfrm>
              <a:off x="1612336" y="1218168"/>
              <a:ext cx="710451" cy="369332"/>
            </a:xfrm>
            <a:prstGeom prst="rect">
              <a:avLst/>
            </a:prstGeom>
            <a:noFill/>
          </p:spPr>
          <p:txBody>
            <a:bodyPr wrap="none" rtlCol="0">
              <a:spAutoFit/>
            </a:bodyPr>
            <a:lstStyle/>
            <a:p>
              <a:r>
                <a:rPr lang="en-US" b="1" dirty="0">
                  <a:solidFill>
                    <a:schemeClr val="bg2"/>
                  </a:solidFill>
                </a:rPr>
                <a:t>2017</a:t>
              </a:r>
            </a:p>
          </p:txBody>
        </p:sp>
        <p:sp>
          <p:nvSpPr>
            <p:cNvPr id="4" name="TextBox 3">
              <a:extLst>
                <a:ext uri="{FF2B5EF4-FFF2-40B4-BE49-F238E27FC236}">
                  <a16:creationId xmlns:a16="http://schemas.microsoft.com/office/drawing/2014/main" id="{09DA27BE-2823-42EB-B6EF-743B5344D3D4}"/>
                </a:ext>
              </a:extLst>
            </p:cNvPr>
            <p:cNvSpPr txBox="1"/>
            <p:nvPr/>
          </p:nvSpPr>
          <p:spPr>
            <a:xfrm>
              <a:off x="1612336" y="1739668"/>
              <a:ext cx="710451" cy="369332"/>
            </a:xfrm>
            <a:prstGeom prst="rect">
              <a:avLst/>
            </a:prstGeom>
            <a:noFill/>
          </p:spPr>
          <p:txBody>
            <a:bodyPr wrap="none" rtlCol="0">
              <a:spAutoFit/>
            </a:bodyPr>
            <a:lstStyle/>
            <a:p>
              <a:r>
                <a:rPr lang="en-US" b="1" dirty="0">
                  <a:solidFill>
                    <a:schemeClr val="bg2"/>
                  </a:solidFill>
                </a:rPr>
                <a:t>2018</a:t>
              </a:r>
            </a:p>
          </p:txBody>
        </p:sp>
        <p:sp>
          <p:nvSpPr>
            <p:cNvPr id="5" name="TextBox 4">
              <a:extLst>
                <a:ext uri="{FF2B5EF4-FFF2-40B4-BE49-F238E27FC236}">
                  <a16:creationId xmlns:a16="http://schemas.microsoft.com/office/drawing/2014/main" id="{A33A6435-0506-480D-A5C6-ED9F75F2DA1F}"/>
                </a:ext>
              </a:extLst>
            </p:cNvPr>
            <p:cNvSpPr txBox="1"/>
            <p:nvPr/>
          </p:nvSpPr>
          <p:spPr>
            <a:xfrm>
              <a:off x="1612336" y="2261168"/>
              <a:ext cx="1236236" cy="646331"/>
            </a:xfrm>
            <a:prstGeom prst="rect">
              <a:avLst/>
            </a:prstGeom>
            <a:noFill/>
          </p:spPr>
          <p:txBody>
            <a:bodyPr wrap="none" rtlCol="0">
              <a:spAutoFit/>
            </a:bodyPr>
            <a:lstStyle/>
            <a:p>
              <a:r>
                <a:rPr lang="en-US" sz="3600" b="1" dirty="0">
                  <a:solidFill>
                    <a:schemeClr val="accent1"/>
                  </a:solidFill>
                </a:rPr>
                <a:t>2019</a:t>
              </a:r>
            </a:p>
          </p:txBody>
        </p:sp>
        <p:sp>
          <p:nvSpPr>
            <p:cNvPr id="6" name="TextBox 5">
              <a:extLst>
                <a:ext uri="{FF2B5EF4-FFF2-40B4-BE49-F238E27FC236}">
                  <a16:creationId xmlns:a16="http://schemas.microsoft.com/office/drawing/2014/main" id="{3F3B3986-36A7-4F52-A970-821F880833BF}"/>
                </a:ext>
              </a:extLst>
            </p:cNvPr>
            <p:cNvSpPr txBox="1"/>
            <p:nvPr/>
          </p:nvSpPr>
          <p:spPr>
            <a:xfrm>
              <a:off x="1612336" y="3059668"/>
              <a:ext cx="710451" cy="369332"/>
            </a:xfrm>
            <a:prstGeom prst="rect">
              <a:avLst/>
            </a:prstGeom>
            <a:noFill/>
          </p:spPr>
          <p:txBody>
            <a:bodyPr wrap="none" rtlCol="0">
              <a:spAutoFit/>
            </a:bodyPr>
            <a:lstStyle/>
            <a:p>
              <a:r>
                <a:rPr lang="en-US" b="1" dirty="0">
                  <a:solidFill>
                    <a:schemeClr val="bg2"/>
                  </a:solidFill>
                </a:rPr>
                <a:t>2020</a:t>
              </a:r>
            </a:p>
          </p:txBody>
        </p:sp>
      </p:grpSp>
      <p:grpSp>
        <p:nvGrpSpPr>
          <p:cNvPr id="11" name="Group 10">
            <a:extLst>
              <a:ext uri="{FF2B5EF4-FFF2-40B4-BE49-F238E27FC236}">
                <a16:creationId xmlns:a16="http://schemas.microsoft.com/office/drawing/2014/main" id="{11D99C29-8FEF-4AAF-91A7-AD7801B5193D}"/>
              </a:ext>
            </a:extLst>
          </p:cNvPr>
          <p:cNvGrpSpPr/>
          <p:nvPr/>
        </p:nvGrpSpPr>
        <p:grpSpPr>
          <a:xfrm>
            <a:off x="2431284" y="2513050"/>
            <a:ext cx="848420" cy="848418"/>
            <a:chOff x="10794729" y="3045103"/>
            <a:chExt cx="694548" cy="694548"/>
          </a:xfrm>
        </p:grpSpPr>
        <p:sp>
          <p:nvSpPr>
            <p:cNvPr id="12" name="Rectangle 11">
              <a:extLst>
                <a:ext uri="{FF2B5EF4-FFF2-40B4-BE49-F238E27FC236}">
                  <a16:creationId xmlns:a16="http://schemas.microsoft.com/office/drawing/2014/main" id="{F26DD307-EB8E-47BE-AD7A-01EE9E011B26}"/>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3" name="Rectangle 12">
              <a:extLst>
                <a:ext uri="{FF2B5EF4-FFF2-40B4-BE49-F238E27FC236}">
                  <a16:creationId xmlns:a16="http://schemas.microsoft.com/office/drawing/2014/main" id="{395726DE-13AD-4277-A9EC-0271479365C9}"/>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6" name="TextBox 15">
            <a:extLst>
              <a:ext uri="{FF2B5EF4-FFF2-40B4-BE49-F238E27FC236}">
                <a16:creationId xmlns:a16="http://schemas.microsoft.com/office/drawing/2014/main" id="{0EBC2256-266C-4534-AC9A-B7C91AD5C6C4}"/>
              </a:ext>
            </a:extLst>
          </p:cNvPr>
          <p:cNvSpPr txBox="1"/>
          <p:nvPr/>
        </p:nvSpPr>
        <p:spPr>
          <a:xfrm>
            <a:off x="3321538" y="791643"/>
            <a:ext cx="3257045" cy="1446550"/>
          </a:xfrm>
          <a:prstGeom prst="rect">
            <a:avLst/>
          </a:prstGeom>
          <a:noFill/>
        </p:spPr>
        <p:txBody>
          <a:bodyPr wrap="none" rtlCol="0">
            <a:spAutoFit/>
          </a:bodyPr>
          <a:lstStyle/>
          <a:p>
            <a:r>
              <a:rPr lang="en-US" sz="4400" dirty="0">
                <a:solidFill>
                  <a:schemeClr val="accent1"/>
                </a:solidFill>
                <a:latin typeface="+mj-lt"/>
              </a:rPr>
              <a:t>RAISE THE</a:t>
            </a:r>
          </a:p>
          <a:p>
            <a:r>
              <a:rPr lang="en-US" sz="4400" dirty="0">
                <a:solidFill>
                  <a:schemeClr val="accent1"/>
                </a:solidFill>
                <a:latin typeface="+mj-lt"/>
              </a:rPr>
              <a:t>MARKET</a:t>
            </a:r>
          </a:p>
        </p:txBody>
      </p:sp>
      <p:sp>
        <p:nvSpPr>
          <p:cNvPr id="17" name="Rectangle 16">
            <a:extLst>
              <a:ext uri="{FF2B5EF4-FFF2-40B4-BE49-F238E27FC236}">
                <a16:creationId xmlns:a16="http://schemas.microsoft.com/office/drawing/2014/main" id="{57375DA4-0B2D-429B-B77C-AD6D96AD2FBE}"/>
              </a:ext>
            </a:extLst>
          </p:cNvPr>
          <p:cNvSpPr/>
          <p:nvPr/>
        </p:nvSpPr>
        <p:spPr>
          <a:xfrm>
            <a:off x="6400800" y="2628841"/>
            <a:ext cx="3076869"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r>
              <a:rPr lang="id-ID" sz="1200" dirty="0">
                <a:solidFill>
                  <a:schemeClr val="tx1">
                    <a:lumMod val="75000"/>
                    <a:lumOff val="25000"/>
                  </a:schemeClr>
                </a:solidFill>
              </a:rPr>
              <a:t> </a:t>
            </a:r>
            <a:r>
              <a:rPr lang="en-US" sz="1200" dirty="0">
                <a:solidFill>
                  <a:schemeClr val="tx1">
                    <a:lumMod val="75000"/>
                    <a:lumOff val="25000"/>
                  </a:schemeClr>
                </a:solidFill>
              </a:rPr>
              <a:t>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a:t>
            </a:r>
          </a:p>
        </p:txBody>
      </p:sp>
      <p:sp>
        <p:nvSpPr>
          <p:cNvPr id="18" name="TextBox 17">
            <a:extLst>
              <a:ext uri="{FF2B5EF4-FFF2-40B4-BE49-F238E27FC236}">
                <a16:creationId xmlns:a16="http://schemas.microsoft.com/office/drawing/2014/main" id="{08BA3EF9-35E6-4465-93CD-75C674C783E2}"/>
              </a:ext>
            </a:extLst>
          </p:cNvPr>
          <p:cNvSpPr txBox="1"/>
          <p:nvPr/>
        </p:nvSpPr>
        <p:spPr>
          <a:xfrm>
            <a:off x="4802953" y="2644872"/>
            <a:ext cx="1597847" cy="584775"/>
          </a:xfrm>
          <a:prstGeom prst="rect">
            <a:avLst/>
          </a:prstGeom>
          <a:noFill/>
        </p:spPr>
        <p:txBody>
          <a:bodyPr wrap="square" rtlCol="0">
            <a:spAutoFit/>
          </a:bodyPr>
          <a:lstStyle/>
          <a:p>
            <a:r>
              <a:rPr lang="en-US" sz="1600" dirty="0">
                <a:solidFill>
                  <a:schemeClr val="tx1">
                    <a:lumMod val="85000"/>
                    <a:lumOff val="15000"/>
                  </a:schemeClr>
                </a:solidFill>
                <a:latin typeface="+mj-lt"/>
              </a:rPr>
              <a:t>Thoughts</a:t>
            </a:r>
          </a:p>
          <a:p>
            <a:r>
              <a:rPr lang="en-US" sz="1600" dirty="0">
                <a:solidFill>
                  <a:schemeClr val="tx1">
                    <a:lumMod val="85000"/>
                    <a:lumOff val="15000"/>
                  </a:schemeClr>
                </a:solidFill>
                <a:latin typeface="+mj-lt"/>
              </a:rPr>
              <a:t>On Tokens</a:t>
            </a:r>
          </a:p>
        </p:txBody>
      </p:sp>
      <p:grpSp>
        <p:nvGrpSpPr>
          <p:cNvPr id="20" name="Graphic 2">
            <a:extLst>
              <a:ext uri="{FF2B5EF4-FFF2-40B4-BE49-F238E27FC236}">
                <a16:creationId xmlns:a16="http://schemas.microsoft.com/office/drawing/2014/main" id="{01AD6D8C-8907-489C-9FDA-2EF57DE27CDC}"/>
              </a:ext>
            </a:extLst>
          </p:cNvPr>
          <p:cNvGrpSpPr>
            <a:grpSpLocks noChangeAspect="1"/>
          </p:cNvGrpSpPr>
          <p:nvPr/>
        </p:nvGrpSpPr>
        <p:grpSpPr>
          <a:xfrm>
            <a:off x="2685213" y="2766965"/>
            <a:ext cx="340562" cy="340588"/>
            <a:chOff x="3553569" y="323280"/>
            <a:chExt cx="797663" cy="797725"/>
          </a:xfrm>
          <a:solidFill>
            <a:schemeClr val="accent1"/>
          </a:solidFill>
        </p:grpSpPr>
        <p:sp>
          <p:nvSpPr>
            <p:cNvPr id="21" name="Freeform: Shape 20">
              <a:extLst>
                <a:ext uri="{FF2B5EF4-FFF2-40B4-BE49-F238E27FC236}">
                  <a16:creationId xmlns:a16="http://schemas.microsoft.com/office/drawing/2014/main" id="{681A3E3F-76F4-44B7-810A-2BFDFD3C6E44}"/>
                </a:ext>
              </a:extLst>
            </p:cNvPr>
            <p:cNvSpPr/>
            <p:nvPr/>
          </p:nvSpPr>
          <p:spPr>
            <a:xfrm>
              <a:off x="3872598" y="376519"/>
              <a:ext cx="425397" cy="425397"/>
            </a:xfrm>
            <a:custGeom>
              <a:avLst/>
              <a:gdLst>
                <a:gd name="connsiteX0" fmla="*/ 212699 w 425397"/>
                <a:gd name="connsiteY0" fmla="*/ 0 h 425397"/>
                <a:gd name="connsiteX1" fmla="*/ 0 w 425397"/>
                <a:gd name="connsiteY1" fmla="*/ 212699 h 425397"/>
                <a:gd name="connsiteX2" fmla="*/ 212699 w 425397"/>
                <a:gd name="connsiteY2" fmla="*/ 425397 h 425397"/>
                <a:gd name="connsiteX3" fmla="*/ 425397 w 425397"/>
                <a:gd name="connsiteY3" fmla="*/ 212699 h 425397"/>
                <a:gd name="connsiteX4" fmla="*/ 212699 w 425397"/>
                <a:gd name="connsiteY4" fmla="*/ 0 h 425397"/>
                <a:gd name="connsiteX5" fmla="*/ 212699 w 425397"/>
                <a:gd name="connsiteY5" fmla="*/ 398820 h 425397"/>
                <a:gd name="connsiteX6" fmla="*/ 26577 w 425397"/>
                <a:gd name="connsiteY6" fmla="*/ 212699 h 425397"/>
                <a:gd name="connsiteX7" fmla="*/ 212699 w 425397"/>
                <a:gd name="connsiteY7" fmla="*/ 26577 h 425397"/>
                <a:gd name="connsiteX8" fmla="*/ 398820 w 425397"/>
                <a:gd name="connsiteY8" fmla="*/ 212699 h 425397"/>
                <a:gd name="connsiteX9" fmla="*/ 212699 w 425397"/>
                <a:gd name="connsiteY9" fmla="*/ 39882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5397" h="425397">
                  <a:moveTo>
                    <a:pt x="212699" y="0"/>
                  </a:moveTo>
                  <a:cubicBezTo>
                    <a:pt x="95241" y="0"/>
                    <a:pt x="0" y="95241"/>
                    <a:pt x="0" y="212699"/>
                  </a:cubicBezTo>
                  <a:cubicBezTo>
                    <a:pt x="0" y="330157"/>
                    <a:pt x="95241" y="425397"/>
                    <a:pt x="212699" y="425397"/>
                  </a:cubicBezTo>
                  <a:cubicBezTo>
                    <a:pt x="330156" y="425397"/>
                    <a:pt x="425397" y="330157"/>
                    <a:pt x="425397" y="212699"/>
                  </a:cubicBezTo>
                  <a:cubicBezTo>
                    <a:pt x="425313" y="95241"/>
                    <a:pt x="330156" y="168"/>
                    <a:pt x="212699" y="0"/>
                  </a:cubicBezTo>
                  <a:close/>
                  <a:moveTo>
                    <a:pt x="212699" y="398820"/>
                  </a:moveTo>
                  <a:cubicBezTo>
                    <a:pt x="109912" y="398820"/>
                    <a:pt x="26577" y="315485"/>
                    <a:pt x="26577" y="212699"/>
                  </a:cubicBezTo>
                  <a:cubicBezTo>
                    <a:pt x="26577" y="109912"/>
                    <a:pt x="109912" y="26577"/>
                    <a:pt x="212699" y="26577"/>
                  </a:cubicBezTo>
                  <a:cubicBezTo>
                    <a:pt x="315485" y="26577"/>
                    <a:pt x="398820" y="109912"/>
                    <a:pt x="398820" y="212699"/>
                  </a:cubicBezTo>
                  <a:cubicBezTo>
                    <a:pt x="398737" y="315485"/>
                    <a:pt x="315485" y="398737"/>
                    <a:pt x="212699" y="398820"/>
                  </a:cubicBez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963D06E-1378-4C96-9386-26017BC77FCB}"/>
                </a:ext>
              </a:extLst>
            </p:cNvPr>
            <p:cNvSpPr/>
            <p:nvPr/>
          </p:nvSpPr>
          <p:spPr>
            <a:xfrm>
              <a:off x="3553569" y="323280"/>
              <a:ext cx="797663" cy="797725"/>
            </a:xfrm>
            <a:custGeom>
              <a:avLst/>
              <a:gdLst>
                <a:gd name="connsiteX0" fmla="*/ 682302 w 797663"/>
                <a:gd name="connsiteY0" fmla="*/ 484924 h 797725"/>
                <a:gd name="connsiteX1" fmla="*/ 750798 w 797663"/>
                <a:gd name="connsiteY1" fmla="*/ 115279 h 797725"/>
                <a:gd name="connsiteX2" fmla="*/ 381154 w 797663"/>
                <a:gd name="connsiteY2" fmla="*/ 46783 h 797725"/>
                <a:gd name="connsiteX3" fmla="*/ 265875 w 797663"/>
                <a:gd name="connsiteY3" fmla="*/ 265937 h 797725"/>
                <a:gd name="connsiteX4" fmla="*/ 267468 w 797663"/>
                <a:gd name="connsiteY4" fmla="*/ 294107 h 797725"/>
                <a:gd name="connsiteX5" fmla="*/ 237706 w 797663"/>
                <a:gd name="connsiteY5" fmla="*/ 332421 h 797725"/>
                <a:gd name="connsiteX6" fmla="*/ 80424 w 797663"/>
                <a:gd name="connsiteY6" fmla="*/ 479055 h 797725"/>
                <a:gd name="connsiteX7" fmla="*/ 26768 w 797663"/>
                <a:gd name="connsiteY7" fmla="*/ 717325 h 797725"/>
                <a:gd name="connsiteX8" fmla="*/ 172898 w 797663"/>
                <a:gd name="connsiteY8" fmla="*/ 797726 h 797725"/>
                <a:gd name="connsiteX9" fmla="*/ 638203 w 797663"/>
                <a:gd name="connsiteY9" fmla="*/ 797726 h 797725"/>
                <a:gd name="connsiteX10" fmla="*/ 797664 w 797663"/>
                <a:gd name="connsiteY10" fmla="*/ 638097 h 797725"/>
                <a:gd name="connsiteX11" fmla="*/ 682302 w 797663"/>
                <a:gd name="connsiteY11" fmla="*/ 484924 h 797725"/>
                <a:gd name="connsiteX12" fmla="*/ 531728 w 797663"/>
                <a:gd name="connsiteY12" fmla="*/ 26662 h 797725"/>
                <a:gd name="connsiteX13" fmla="*/ 771087 w 797663"/>
                <a:gd name="connsiteY13" fmla="*/ 266021 h 797725"/>
                <a:gd name="connsiteX14" fmla="*/ 531728 w 797663"/>
                <a:gd name="connsiteY14" fmla="*/ 505380 h 797725"/>
                <a:gd name="connsiteX15" fmla="*/ 292368 w 797663"/>
                <a:gd name="connsiteY15" fmla="*/ 266021 h 797725"/>
                <a:gd name="connsiteX16" fmla="*/ 531728 w 797663"/>
                <a:gd name="connsiteY16" fmla="*/ 26662 h 797725"/>
                <a:gd name="connsiteX17" fmla="*/ 558388 w 797663"/>
                <a:gd name="connsiteY17" fmla="*/ 678088 h 797725"/>
                <a:gd name="connsiteX18" fmla="*/ 531811 w 797663"/>
                <a:gd name="connsiteY18" fmla="*/ 704665 h 797725"/>
                <a:gd name="connsiteX19" fmla="*/ 505235 w 797663"/>
                <a:gd name="connsiteY19" fmla="*/ 678088 h 797725"/>
                <a:gd name="connsiteX20" fmla="*/ 531811 w 797663"/>
                <a:gd name="connsiteY20" fmla="*/ 651511 h 797725"/>
                <a:gd name="connsiteX21" fmla="*/ 558388 w 797663"/>
                <a:gd name="connsiteY21" fmla="*/ 678088 h 797725"/>
                <a:gd name="connsiteX22" fmla="*/ 638119 w 797663"/>
                <a:gd name="connsiteY22" fmla="*/ 771149 h 797725"/>
                <a:gd name="connsiteX23" fmla="*/ 172814 w 797663"/>
                <a:gd name="connsiteY23" fmla="*/ 771149 h 797725"/>
                <a:gd name="connsiteX24" fmla="*/ 26600 w 797663"/>
                <a:gd name="connsiteY24" fmla="*/ 625186 h 797725"/>
                <a:gd name="connsiteX25" fmla="*/ 99959 w 797663"/>
                <a:gd name="connsiteY25" fmla="*/ 498338 h 797725"/>
                <a:gd name="connsiteX26" fmla="*/ 106582 w 797663"/>
                <a:gd name="connsiteY26" fmla="*/ 487271 h 797725"/>
                <a:gd name="connsiteX27" fmla="*/ 239298 w 797663"/>
                <a:gd name="connsiteY27" fmla="*/ 358998 h 797725"/>
                <a:gd name="connsiteX28" fmla="*/ 241562 w 797663"/>
                <a:gd name="connsiteY28" fmla="*/ 359166 h 797725"/>
                <a:gd name="connsiteX29" fmla="*/ 245419 w 797663"/>
                <a:gd name="connsiteY29" fmla="*/ 359334 h 797725"/>
                <a:gd name="connsiteX30" fmla="*/ 257240 w 797663"/>
                <a:gd name="connsiteY30" fmla="*/ 352123 h 797725"/>
                <a:gd name="connsiteX31" fmla="*/ 273337 w 797663"/>
                <a:gd name="connsiteY31" fmla="*/ 327223 h 797725"/>
                <a:gd name="connsiteX32" fmla="*/ 359188 w 797663"/>
                <a:gd name="connsiteY32" fmla="*/ 467737 h 797725"/>
                <a:gd name="connsiteX33" fmla="*/ 358936 w 797663"/>
                <a:gd name="connsiteY33" fmla="*/ 545120 h 797725"/>
                <a:gd name="connsiteX34" fmla="*/ 239298 w 797663"/>
                <a:gd name="connsiteY34" fmla="*/ 545120 h 797725"/>
                <a:gd name="connsiteX35" fmla="*/ 225968 w 797663"/>
                <a:gd name="connsiteY35" fmla="*/ 558450 h 797725"/>
                <a:gd name="connsiteX36" fmla="*/ 225968 w 797663"/>
                <a:gd name="connsiteY36" fmla="*/ 626779 h 797725"/>
                <a:gd name="connsiteX37" fmla="*/ 187738 w 797663"/>
                <a:gd name="connsiteY37" fmla="*/ 691586 h 797725"/>
                <a:gd name="connsiteX38" fmla="*/ 252545 w 797663"/>
                <a:gd name="connsiteY38" fmla="*/ 729816 h 797725"/>
                <a:gd name="connsiteX39" fmla="*/ 290775 w 797663"/>
                <a:gd name="connsiteY39" fmla="*/ 665009 h 797725"/>
                <a:gd name="connsiteX40" fmla="*/ 252545 w 797663"/>
                <a:gd name="connsiteY40" fmla="*/ 626779 h 797725"/>
                <a:gd name="connsiteX41" fmla="*/ 252545 w 797663"/>
                <a:gd name="connsiteY41" fmla="*/ 571697 h 797725"/>
                <a:gd name="connsiteX42" fmla="*/ 372183 w 797663"/>
                <a:gd name="connsiteY42" fmla="*/ 571697 h 797725"/>
                <a:gd name="connsiteX43" fmla="*/ 385513 w 797663"/>
                <a:gd name="connsiteY43" fmla="*/ 558366 h 797725"/>
                <a:gd name="connsiteX44" fmla="*/ 385681 w 797663"/>
                <a:gd name="connsiteY44" fmla="*/ 487774 h 797725"/>
                <a:gd name="connsiteX45" fmla="*/ 518481 w 797663"/>
                <a:gd name="connsiteY45" fmla="*/ 531119 h 797725"/>
                <a:gd name="connsiteX46" fmla="*/ 518481 w 797663"/>
                <a:gd name="connsiteY46" fmla="*/ 626695 h 797725"/>
                <a:gd name="connsiteX47" fmla="*/ 480251 w 797663"/>
                <a:gd name="connsiteY47" fmla="*/ 691502 h 797725"/>
                <a:gd name="connsiteX48" fmla="*/ 545058 w 797663"/>
                <a:gd name="connsiteY48" fmla="*/ 729733 h 797725"/>
                <a:gd name="connsiteX49" fmla="*/ 583288 w 797663"/>
                <a:gd name="connsiteY49" fmla="*/ 664925 h 797725"/>
                <a:gd name="connsiteX50" fmla="*/ 545058 w 797663"/>
                <a:gd name="connsiteY50" fmla="*/ 626695 h 797725"/>
                <a:gd name="connsiteX51" fmla="*/ 545058 w 797663"/>
                <a:gd name="connsiteY51" fmla="*/ 531119 h 797725"/>
                <a:gd name="connsiteX52" fmla="*/ 646251 w 797663"/>
                <a:gd name="connsiteY52" fmla="*/ 505632 h 797725"/>
                <a:gd name="connsiteX53" fmla="*/ 770919 w 797663"/>
                <a:gd name="connsiteY53" fmla="*/ 646229 h 797725"/>
                <a:gd name="connsiteX54" fmla="*/ 638119 w 797663"/>
                <a:gd name="connsiteY54" fmla="*/ 771149 h 797725"/>
                <a:gd name="connsiteX55" fmla="*/ 638119 w 797663"/>
                <a:gd name="connsiteY55" fmla="*/ 771149 h 797725"/>
                <a:gd name="connsiteX56" fmla="*/ 265875 w 797663"/>
                <a:gd name="connsiteY56" fmla="*/ 678088 h 797725"/>
                <a:gd name="connsiteX57" fmla="*/ 239298 w 797663"/>
                <a:gd name="connsiteY57" fmla="*/ 704665 h 797725"/>
                <a:gd name="connsiteX58" fmla="*/ 212722 w 797663"/>
                <a:gd name="connsiteY58" fmla="*/ 678088 h 797725"/>
                <a:gd name="connsiteX59" fmla="*/ 239298 w 797663"/>
                <a:gd name="connsiteY59" fmla="*/ 651511 h 797725"/>
                <a:gd name="connsiteX60" fmla="*/ 265875 w 797663"/>
                <a:gd name="connsiteY60" fmla="*/ 678088 h 79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97663" h="797725">
                  <a:moveTo>
                    <a:pt x="682302" y="484924"/>
                  </a:moveTo>
                  <a:cubicBezTo>
                    <a:pt x="803281" y="401756"/>
                    <a:pt x="833966" y="236258"/>
                    <a:pt x="750798" y="115279"/>
                  </a:cubicBezTo>
                  <a:cubicBezTo>
                    <a:pt x="667630" y="-5700"/>
                    <a:pt x="502133" y="-36385"/>
                    <a:pt x="381154" y="46783"/>
                  </a:cubicBezTo>
                  <a:cubicBezTo>
                    <a:pt x="308968" y="96416"/>
                    <a:pt x="265875" y="178326"/>
                    <a:pt x="265875" y="265937"/>
                  </a:cubicBezTo>
                  <a:cubicBezTo>
                    <a:pt x="265875" y="275327"/>
                    <a:pt x="266378" y="284801"/>
                    <a:pt x="267468" y="294107"/>
                  </a:cubicBezTo>
                  <a:cubicBezTo>
                    <a:pt x="255899" y="305509"/>
                    <a:pt x="245838" y="318336"/>
                    <a:pt x="237706" y="332421"/>
                  </a:cubicBezTo>
                  <a:cubicBezTo>
                    <a:pt x="155124" y="333008"/>
                    <a:pt x="86796" y="396726"/>
                    <a:pt x="80424" y="479055"/>
                  </a:cubicBezTo>
                  <a:cubicBezTo>
                    <a:pt x="-228" y="530029"/>
                    <a:pt x="-24206" y="636672"/>
                    <a:pt x="26768" y="717325"/>
                  </a:cubicBezTo>
                  <a:cubicBezTo>
                    <a:pt x="58459" y="767460"/>
                    <a:pt x="113624" y="797810"/>
                    <a:pt x="172898" y="797726"/>
                  </a:cubicBezTo>
                  <a:lnTo>
                    <a:pt x="638203" y="797726"/>
                  </a:lnTo>
                  <a:cubicBezTo>
                    <a:pt x="726317" y="797726"/>
                    <a:pt x="797748" y="726211"/>
                    <a:pt x="797664" y="638097"/>
                  </a:cubicBezTo>
                  <a:cubicBezTo>
                    <a:pt x="797580" y="567086"/>
                    <a:pt x="750547" y="504626"/>
                    <a:pt x="682302" y="484924"/>
                  </a:cubicBezTo>
                  <a:close/>
                  <a:moveTo>
                    <a:pt x="531728" y="26662"/>
                  </a:moveTo>
                  <a:cubicBezTo>
                    <a:pt x="663941" y="26662"/>
                    <a:pt x="771087" y="133808"/>
                    <a:pt x="771087" y="266021"/>
                  </a:cubicBezTo>
                  <a:cubicBezTo>
                    <a:pt x="771087" y="398235"/>
                    <a:pt x="663941" y="505380"/>
                    <a:pt x="531728" y="505380"/>
                  </a:cubicBezTo>
                  <a:cubicBezTo>
                    <a:pt x="399514" y="505380"/>
                    <a:pt x="292368" y="398235"/>
                    <a:pt x="292368" y="266021"/>
                  </a:cubicBezTo>
                  <a:cubicBezTo>
                    <a:pt x="292536" y="133808"/>
                    <a:pt x="399598" y="26746"/>
                    <a:pt x="531728" y="26662"/>
                  </a:cubicBezTo>
                  <a:close/>
                  <a:moveTo>
                    <a:pt x="558388" y="678088"/>
                  </a:moveTo>
                  <a:cubicBezTo>
                    <a:pt x="558388" y="692760"/>
                    <a:pt x="546483" y="704665"/>
                    <a:pt x="531811" y="704665"/>
                  </a:cubicBezTo>
                  <a:cubicBezTo>
                    <a:pt x="517140" y="704665"/>
                    <a:pt x="505235" y="692760"/>
                    <a:pt x="505235" y="678088"/>
                  </a:cubicBezTo>
                  <a:cubicBezTo>
                    <a:pt x="505235" y="663416"/>
                    <a:pt x="517140" y="651511"/>
                    <a:pt x="531811" y="651511"/>
                  </a:cubicBezTo>
                  <a:cubicBezTo>
                    <a:pt x="546399" y="651595"/>
                    <a:pt x="558304" y="663416"/>
                    <a:pt x="558388" y="678088"/>
                  </a:cubicBezTo>
                  <a:close/>
                  <a:moveTo>
                    <a:pt x="638119" y="771149"/>
                  </a:moveTo>
                  <a:lnTo>
                    <a:pt x="172814" y="771149"/>
                  </a:lnTo>
                  <a:cubicBezTo>
                    <a:pt x="92162" y="771233"/>
                    <a:pt x="26684" y="705839"/>
                    <a:pt x="26600" y="625186"/>
                  </a:cubicBezTo>
                  <a:cubicBezTo>
                    <a:pt x="26516" y="572787"/>
                    <a:pt x="54518" y="524412"/>
                    <a:pt x="99959" y="498338"/>
                  </a:cubicBezTo>
                  <a:cubicBezTo>
                    <a:pt x="103899" y="496074"/>
                    <a:pt x="106414" y="491882"/>
                    <a:pt x="106582" y="487271"/>
                  </a:cubicBezTo>
                  <a:cubicBezTo>
                    <a:pt x="108846" y="415673"/>
                    <a:pt x="167616" y="358830"/>
                    <a:pt x="239298" y="358998"/>
                  </a:cubicBezTo>
                  <a:cubicBezTo>
                    <a:pt x="240053" y="358998"/>
                    <a:pt x="240808" y="358998"/>
                    <a:pt x="241562" y="359166"/>
                  </a:cubicBezTo>
                  <a:cubicBezTo>
                    <a:pt x="242904" y="359166"/>
                    <a:pt x="244077" y="359334"/>
                    <a:pt x="245419" y="359334"/>
                  </a:cubicBezTo>
                  <a:cubicBezTo>
                    <a:pt x="250365" y="359334"/>
                    <a:pt x="254976" y="356567"/>
                    <a:pt x="257240" y="352123"/>
                  </a:cubicBezTo>
                  <a:cubicBezTo>
                    <a:pt x="261851" y="343320"/>
                    <a:pt x="267217" y="335020"/>
                    <a:pt x="273337" y="327223"/>
                  </a:cubicBezTo>
                  <a:cubicBezTo>
                    <a:pt x="286332" y="381970"/>
                    <a:pt x="316430" y="431267"/>
                    <a:pt x="359188" y="467737"/>
                  </a:cubicBezTo>
                  <a:lnTo>
                    <a:pt x="358936" y="545120"/>
                  </a:lnTo>
                  <a:lnTo>
                    <a:pt x="239298" y="545120"/>
                  </a:lnTo>
                  <a:cubicBezTo>
                    <a:pt x="231921" y="545120"/>
                    <a:pt x="225968" y="551072"/>
                    <a:pt x="225968" y="558450"/>
                  </a:cubicBezTo>
                  <a:lnTo>
                    <a:pt x="225968" y="626779"/>
                  </a:lnTo>
                  <a:cubicBezTo>
                    <a:pt x="197547" y="634157"/>
                    <a:pt x="180444" y="663165"/>
                    <a:pt x="187738" y="691586"/>
                  </a:cubicBezTo>
                  <a:cubicBezTo>
                    <a:pt x="195116" y="720007"/>
                    <a:pt x="224124" y="737110"/>
                    <a:pt x="252545" y="729816"/>
                  </a:cubicBezTo>
                  <a:cubicBezTo>
                    <a:pt x="280966" y="722439"/>
                    <a:pt x="298069" y="693430"/>
                    <a:pt x="290775" y="665009"/>
                  </a:cubicBezTo>
                  <a:cubicBezTo>
                    <a:pt x="285913" y="646313"/>
                    <a:pt x="271325" y="631641"/>
                    <a:pt x="252545" y="626779"/>
                  </a:cubicBezTo>
                  <a:lnTo>
                    <a:pt x="252545" y="571697"/>
                  </a:lnTo>
                  <a:lnTo>
                    <a:pt x="372183" y="571697"/>
                  </a:lnTo>
                  <a:cubicBezTo>
                    <a:pt x="379561" y="571697"/>
                    <a:pt x="385513" y="565744"/>
                    <a:pt x="385513" y="558366"/>
                  </a:cubicBezTo>
                  <a:lnTo>
                    <a:pt x="385681" y="487774"/>
                  </a:lnTo>
                  <a:cubicBezTo>
                    <a:pt x="425253" y="513848"/>
                    <a:pt x="471112" y="528855"/>
                    <a:pt x="518481" y="531119"/>
                  </a:cubicBezTo>
                  <a:lnTo>
                    <a:pt x="518481" y="626695"/>
                  </a:lnTo>
                  <a:cubicBezTo>
                    <a:pt x="490060" y="634073"/>
                    <a:pt x="472957" y="663081"/>
                    <a:pt x="480251" y="691502"/>
                  </a:cubicBezTo>
                  <a:cubicBezTo>
                    <a:pt x="487629" y="719923"/>
                    <a:pt x="516637" y="737027"/>
                    <a:pt x="545058" y="729733"/>
                  </a:cubicBezTo>
                  <a:cubicBezTo>
                    <a:pt x="573479" y="722439"/>
                    <a:pt x="590582" y="693347"/>
                    <a:pt x="583288" y="664925"/>
                  </a:cubicBezTo>
                  <a:cubicBezTo>
                    <a:pt x="578426" y="646229"/>
                    <a:pt x="563838" y="631558"/>
                    <a:pt x="545058" y="626695"/>
                  </a:cubicBezTo>
                  <a:lnTo>
                    <a:pt x="545058" y="531119"/>
                  </a:lnTo>
                  <a:cubicBezTo>
                    <a:pt x="580103" y="529358"/>
                    <a:pt x="614560" y="520639"/>
                    <a:pt x="646251" y="505632"/>
                  </a:cubicBezTo>
                  <a:cubicBezTo>
                    <a:pt x="719526" y="510075"/>
                    <a:pt x="775279" y="572954"/>
                    <a:pt x="770919" y="646229"/>
                  </a:cubicBezTo>
                  <a:cubicBezTo>
                    <a:pt x="766644" y="716486"/>
                    <a:pt x="708460" y="771233"/>
                    <a:pt x="638119" y="771149"/>
                  </a:cubicBezTo>
                  <a:lnTo>
                    <a:pt x="638119" y="771149"/>
                  </a:lnTo>
                  <a:close/>
                  <a:moveTo>
                    <a:pt x="265875" y="678088"/>
                  </a:moveTo>
                  <a:cubicBezTo>
                    <a:pt x="265875" y="692760"/>
                    <a:pt x="253970" y="704665"/>
                    <a:pt x="239298" y="704665"/>
                  </a:cubicBezTo>
                  <a:cubicBezTo>
                    <a:pt x="224627" y="704665"/>
                    <a:pt x="212722" y="692760"/>
                    <a:pt x="212722" y="678088"/>
                  </a:cubicBezTo>
                  <a:cubicBezTo>
                    <a:pt x="212722" y="663416"/>
                    <a:pt x="224627" y="651511"/>
                    <a:pt x="239298" y="651511"/>
                  </a:cubicBezTo>
                  <a:cubicBezTo>
                    <a:pt x="253970" y="651595"/>
                    <a:pt x="265791" y="663416"/>
                    <a:pt x="265875" y="678088"/>
                  </a:cubicBez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0724606-24E1-4257-B958-1E38F2EBF37C}"/>
                </a:ext>
              </a:extLst>
            </p:cNvPr>
            <p:cNvSpPr/>
            <p:nvPr/>
          </p:nvSpPr>
          <p:spPr>
            <a:xfrm>
              <a:off x="3992236" y="443003"/>
              <a:ext cx="199462" cy="292429"/>
            </a:xfrm>
            <a:custGeom>
              <a:avLst/>
              <a:gdLst>
                <a:gd name="connsiteX0" fmla="*/ 172456 w 199462"/>
                <a:gd name="connsiteY0" fmla="*/ 146215 h 292429"/>
                <a:gd name="connsiteX1" fmla="*/ 186541 w 199462"/>
                <a:gd name="connsiteY1" fmla="*/ 53573 h 292429"/>
                <a:gd name="connsiteX2" fmla="*/ 132968 w 199462"/>
                <a:gd name="connsiteY2" fmla="*/ 26577 h 292429"/>
                <a:gd name="connsiteX3" fmla="*/ 132968 w 199462"/>
                <a:gd name="connsiteY3" fmla="*/ 0 h 292429"/>
                <a:gd name="connsiteX4" fmla="*/ 106391 w 199462"/>
                <a:gd name="connsiteY4" fmla="*/ 0 h 292429"/>
                <a:gd name="connsiteX5" fmla="*/ 106391 w 199462"/>
                <a:gd name="connsiteY5" fmla="*/ 26577 h 292429"/>
                <a:gd name="connsiteX6" fmla="*/ 66484 w 199462"/>
                <a:gd name="connsiteY6" fmla="*/ 26577 h 292429"/>
                <a:gd name="connsiteX7" fmla="*/ 66484 w 199462"/>
                <a:gd name="connsiteY7" fmla="*/ 0 h 292429"/>
                <a:gd name="connsiteX8" fmla="*/ 39907 w 199462"/>
                <a:gd name="connsiteY8" fmla="*/ 0 h 292429"/>
                <a:gd name="connsiteX9" fmla="*/ 39907 w 199462"/>
                <a:gd name="connsiteY9" fmla="*/ 26577 h 292429"/>
                <a:gd name="connsiteX10" fmla="*/ 0 w 199462"/>
                <a:gd name="connsiteY10" fmla="*/ 26577 h 292429"/>
                <a:gd name="connsiteX11" fmla="*/ 0 w 199462"/>
                <a:gd name="connsiteY11" fmla="*/ 53154 h 292429"/>
                <a:gd name="connsiteX12" fmla="*/ 26577 w 199462"/>
                <a:gd name="connsiteY12" fmla="*/ 53154 h 292429"/>
                <a:gd name="connsiteX13" fmla="*/ 26577 w 199462"/>
                <a:gd name="connsiteY13" fmla="*/ 239275 h 292429"/>
                <a:gd name="connsiteX14" fmla="*/ 0 w 199462"/>
                <a:gd name="connsiteY14" fmla="*/ 239275 h 292429"/>
                <a:gd name="connsiteX15" fmla="*/ 0 w 199462"/>
                <a:gd name="connsiteY15" fmla="*/ 265852 h 292429"/>
                <a:gd name="connsiteX16" fmla="*/ 39907 w 199462"/>
                <a:gd name="connsiteY16" fmla="*/ 265852 h 292429"/>
                <a:gd name="connsiteX17" fmla="*/ 39907 w 199462"/>
                <a:gd name="connsiteY17" fmla="*/ 292429 h 292429"/>
                <a:gd name="connsiteX18" fmla="*/ 66484 w 199462"/>
                <a:gd name="connsiteY18" fmla="*/ 292429 h 292429"/>
                <a:gd name="connsiteX19" fmla="*/ 66484 w 199462"/>
                <a:gd name="connsiteY19" fmla="*/ 265852 h 292429"/>
                <a:gd name="connsiteX20" fmla="*/ 106391 w 199462"/>
                <a:gd name="connsiteY20" fmla="*/ 265852 h 292429"/>
                <a:gd name="connsiteX21" fmla="*/ 106391 w 199462"/>
                <a:gd name="connsiteY21" fmla="*/ 292429 h 292429"/>
                <a:gd name="connsiteX22" fmla="*/ 132968 w 199462"/>
                <a:gd name="connsiteY22" fmla="*/ 292429 h 292429"/>
                <a:gd name="connsiteX23" fmla="*/ 132968 w 199462"/>
                <a:gd name="connsiteY23" fmla="*/ 265852 h 292429"/>
                <a:gd name="connsiteX24" fmla="*/ 199452 w 199462"/>
                <a:gd name="connsiteY24" fmla="*/ 199787 h 292429"/>
                <a:gd name="connsiteX25" fmla="*/ 172456 w 199462"/>
                <a:gd name="connsiteY25" fmla="*/ 146215 h 292429"/>
                <a:gd name="connsiteX26" fmla="*/ 53237 w 199462"/>
                <a:gd name="connsiteY26" fmla="*/ 53154 h 292429"/>
                <a:gd name="connsiteX27" fmla="*/ 133052 w 199462"/>
                <a:gd name="connsiteY27" fmla="*/ 53154 h 292429"/>
                <a:gd name="connsiteX28" fmla="*/ 172959 w 199462"/>
                <a:gd name="connsiteY28" fmla="*/ 93061 h 292429"/>
                <a:gd name="connsiteX29" fmla="*/ 133052 w 199462"/>
                <a:gd name="connsiteY29" fmla="*/ 132968 h 292429"/>
                <a:gd name="connsiteX30" fmla="*/ 53237 w 199462"/>
                <a:gd name="connsiteY30" fmla="*/ 132968 h 292429"/>
                <a:gd name="connsiteX31" fmla="*/ 53237 w 199462"/>
                <a:gd name="connsiteY31" fmla="*/ 53154 h 292429"/>
                <a:gd name="connsiteX32" fmla="*/ 132968 w 199462"/>
                <a:gd name="connsiteY32" fmla="*/ 239275 h 292429"/>
                <a:gd name="connsiteX33" fmla="*/ 53154 w 199462"/>
                <a:gd name="connsiteY33" fmla="*/ 239275 h 292429"/>
                <a:gd name="connsiteX34" fmla="*/ 53154 w 199462"/>
                <a:gd name="connsiteY34" fmla="*/ 159461 h 292429"/>
                <a:gd name="connsiteX35" fmla="*/ 132968 w 199462"/>
                <a:gd name="connsiteY35" fmla="*/ 159461 h 292429"/>
                <a:gd name="connsiteX36" fmla="*/ 172875 w 199462"/>
                <a:gd name="connsiteY36" fmla="*/ 199368 h 292429"/>
                <a:gd name="connsiteX37" fmla="*/ 132968 w 199462"/>
                <a:gd name="connsiteY37" fmla="*/ 239275 h 2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9462" h="292429">
                  <a:moveTo>
                    <a:pt x="172456" y="146215"/>
                  </a:moveTo>
                  <a:cubicBezTo>
                    <a:pt x="201967" y="124500"/>
                    <a:pt x="208255" y="83000"/>
                    <a:pt x="186541" y="53573"/>
                  </a:cubicBezTo>
                  <a:cubicBezTo>
                    <a:pt x="174049" y="36554"/>
                    <a:pt x="154095" y="26493"/>
                    <a:pt x="132968" y="26577"/>
                  </a:cubicBezTo>
                  <a:lnTo>
                    <a:pt x="132968" y="0"/>
                  </a:lnTo>
                  <a:lnTo>
                    <a:pt x="106391" y="0"/>
                  </a:lnTo>
                  <a:lnTo>
                    <a:pt x="106391" y="26577"/>
                  </a:lnTo>
                  <a:lnTo>
                    <a:pt x="66484" y="26577"/>
                  </a:lnTo>
                  <a:lnTo>
                    <a:pt x="66484" y="0"/>
                  </a:lnTo>
                  <a:lnTo>
                    <a:pt x="39907" y="0"/>
                  </a:lnTo>
                  <a:lnTo>
                    <a:pt x="39907" y="26577"/>
                  </a:lnTo>
                  <a:lnTo>
                    <a:pt x="0" y="26577"/>
                  </a:lnTo>
                  <a:lnTo>
                    <a:pt x="0" y="53154"/>
                  </a:lnTo>
                  <a:lnTo>
                    <a:pt x="26577" y="53154"/>
                  </a:lnTo>
                  <a:lnTo>
                    <a:pt x="26577" y="239275"/>
                  </a:lnTo>
                  <a:lnTo>
                    <a:pt x="0" y="239275"/>
                  </a:lnTo>
                  <a:lnTo>
                    <a:pt x="0" y="265852"/>
                  </a:lnTo>
                  <a:lnTo>
                    <a:pt x="39907" y="265852"/>
                  </a:lnTo>
                  <a:lnTo>
                    <a:pt x="39907" y="292429"/>
                  </a:lnTo>
                  <a:lnTo>
                    <a:pt x="66484" y="292429"/>
                  </a:lnTo>
                  <a:lnTo>
                    <a:pt x="66484" y="265852"/>
                  </a:lnTo>
                  <a:lnTo>
                    <a:pt x="106391" y="265852"/>
                  </a:lnTo>
                  <a:lnTo>
                    <a:pt x="106391" y="292429"/>
                  </a:lnTo>
                  <a:lnTo>
                    <a:pt x="132968" y="292429"/>
                  </a:lnTo>
                  <a:lnTo>
                    <a:pt x="132968" y="265852"/>
                  </a:lnTo>
                  <a:cubicBezTo>
                    <a:pt x="169606" y="265936"/>
                    <a:pt x="199368" y="236425"/>
                    <a:pt x="199452" y="199787"/>
                  </a:cubicBezTo>
                  <a:cubicBezTo>
                    <a:pt x="199536" y="178660"/>
                    <a:pt x="189475" y="158790"/>
                    <a:pt x="172456" y="146215"/>
                  </a:cubicBezTo>
                  <a:close/>
                  <a:moveTo>
                    <a:pt x="53237" y="53154"/>
                  </a:moveTo>
                  <a:lnTo>
                    <a:pt x="133052" y="53154"/>
                  </a:lnTo>
                  <a:cubicBezTo>
                    <a:pt x="155101" y="53154"/>
                    <a:pt x="172959" y="71011"/>
                    <a:pt x="172959" y="93061"/>
                  </a:cubicBezTo>
                  <a:cubicBezTo>
                    <a:pt x="172959" y="115110"/>
                    <a:pt x="155101" y="132968"/>
                    <a:pt x="133052" y="132968"/>
                  </a:cubicBezTo>
                  <a:lnTo>
                    <a:pt x="53237" y="132968"/>
                  </a:lnTo>
                  <a:lnTo>
                    <a:pt x="53237" y="53154"/>
                  </a:lnTo>
                  <a:close/>
                  <a:moveTo>
                    <a:pt x="132968" y="239275"/>
                  </a:moveTo>
                  <a:lnTo>
                    <a:pt x="53154" y="239275"/>
                  </a:lnTo>
                  <a:lnTo>
                    <a:pt x="53154" y="159461"/>
                  </a:lnTo>
                  <a:lnTo>
                    <a:pt x="132968" y="159461"/>
                  </a:lnTo>
                  <a:cubicBezTo>
                    <a:pt x="155018" y="159461"/>
                    <a:pt x="172875" y="177319"/>
                    <a:pt x="172875" y="199368"/>
                  </a:cubicBezTo>
                  <a:cubicBezTo>
                    <a:pt x="172875" y="221418"/>
                    <a:pt x="155018" y="239275"/>
                    <a:pt x="132968" y="239275"/>
                  </a:cubicBez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9D1B6A1-1D2A-44C2-B44D-076967043A54}"/>
                </a:ext>
              </a:extLst>
            </p:cNvPr>
            <p:cNvSpPr/>
            <p:nvPr/>
          </p:nvSpPr>
          <p:spPr>
            <a:xfrm>
              <a:off x="3699723" y="403096"/>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D433BCF-A399-4B86-827B-15FB967C68DF}"/>
                </a:ext>
              </a:extLst>
            </p:cNvPr>
            <p:cNvSpPr/>
            <p:nvPr/>
          </p:nvSpPr>
          <p:spPr>
            <a:xfrm>
              <a:off x="3699723" y="456249"/>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657B8EF-23D8-4578-BB56-8CE73DFBF79C}"/>
                </a:ext>
              </a:extLst>
            </p:cNvPr>
            <p:cNvSpPr/>
            <p:nvPr/>
          </p:nvSpPr>
          <p:spPr>
            <a:xfrm>
              <a:off x="3726384" y="42967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A26F3C3-96A4-419D-96E9-A43C1C389516}"/>
                </a:ext>
              </a:extLst>
            </p:cNvPr>
            <p:cNvSpPr/>
            <p:nvPr/>
          </p:nvSpPr>
          <p:spPr>
            <a:xfrm>
              <a:off x="3673146" y="42967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7BF9B7-D1B7-4254-A360-ECA8BA737877}"/>
                </a:ext>
              </a:extLst>
            </p:cNvPr>
            <p:cNvSpPr/>
            <p:nvPr/>
          </p:nvSpPr>
          <p:spPr>
            <a:xfrm>
              <a:off x="3593416" y="56264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6454A18-5E91-42E6-B2EA-E923DFFC66C2}"/>
                </a:ext>
              </a:extLst>
            </p:cNvPr>
            <p:cNvSpPr/>
            <p:nvPr/>
          </p:nvSpPr>
          <p:spPr>
            <a:xfrm>
              <a:off x="3593416" y="615794"/>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121164C-D436-4D16-A1FF-614A5D39EE34}"/>
                </a:ext>
              </a:extLst>
            </p:cNvPr>
            <p:cNvSpPr/>
            <p:nvPr/>
          </p:nvSpPr>
          <p:spPr>
            <a:xfrm>
              <a:off x="3619993" y="589217"/>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C963A9D-7562-493B-85C4-C487E41AC201}"/>
                </a:ext>
              </a:extLst>
            </p:cNvPr>
            <p:cNvSpPr/>
            <p:nvPr/>
          </p:nvSpPr>
          <p:spPr>
            <a:xfrm>
              <a:off x="3566839" y="589217"/>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grpSp>
      <p:sp>
        <p:nvSpPr>
          <p:cNvPr id="34" name="Rectangle 33">
            <a:extLst>
              <a:ext uri="{FF2B5EF4-FFF2-40B4-BE49-F238E27FC236}">
                <a16:creationId xmlns:a16="http://schemas.microsoft.com/office/drawing/2014/main" id="{F2B954C9-0727-45B3-81C8-3DF9A6ADBE91}"/>
              </a:ext>
            </a:extLst>
          </p:cNvPr>
          <p:cNvSpPr/>
          <p:nvPr/>
        </p:nvSpPr>
        <p:spPr>
          <a:xfrm>
            <a:off x="2855494" y="4121076"/>
            <a:ext cx="9336506" cy="2736924"/>
          </a:xfrm>
          <a:prstGeom prst="rect">
            <a:avLst/>
          </a:prstGeom>
          <a:gradFill flip="none" rotWithShape="1">
            <a:gsLst>
              <a:gs pos="0">
                <a:schemeClr val="accent1"/>
              </a:gs>
              <a:gs pos="100000">
                <a:schemeClr val="accent3">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BDF91FA-584F-4F92-BF11-1B39783B23C1}"/>
              </a:ext>
            </a:extLst>
          </p:cNvPr>
          <p:cNvSpPr/>
          <p:nvPr/>
        </p:nvSpPr>
        <p:spPr>
          <a:xfrm>
            <a:off x="10128934" y="1901211"/>
            <a:ext cx="785392" cy="1425765"/>
          </a:xfrm>
          <a:prstGeom prst="rect">
            <a:avLst/>
          </a:prstGeom>
          <a:solidFill>
            <a:schemeClr val="accent4"/>
          </a:solidFill>
          <a:effectLst>
            <a:outerShdw blurRad="762000" dist="304800" dir="8100000" algn="tl" rotWithShape="0">
              <a:prstClr val="black">
                <a:alpha val="2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indent="-228600">
              <a:lnSpc>
                <a:spcPct val="90000"/>
              </a:lnSpc>
              <a:spcBef>
                <a:spcPts val="1000"/>
              </a:spcBef>
              <a:buFont typeface="Arial" panose="020B0604020202020204" pitchFamily="34" charset="0"/>
              <a:buChar char="•"/>
            </a:pPr>
            <a:endParaRPr lang="en-US" sz="2800">
              <a:solidFill>
                <a:schemeClr val="tx1"/>
              </a:solidFill>
            </a:endParaRPr>
          </a:p>
        </p:txBody>
      </p:sp>
      <p:pic>
        <p:nvPicPr>
          <p:cNvPr id="39" name="Graphic 38">
            <a:extLst>
              <a:ext uri="{FF2B5EF4-FFF2-40B4-BE49-F238E27FC236}">
                <a16:creationId xmlns:a16="http://schemas.microsoft.com/office/drawing/2014/main" id="{AF5716DA-1E4C-4322-9DF2-294C10190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1303" y="2900158"/>
            <a:ext cx="160654" cy="160654"/>
          </a:xfrm>
          <a:prstGeom prst="rect">
            <a:avLst/>
          </a:prstGeom>
        </p:spPr>
      </p:pic>
      <p:sp>
        <p:nvSpPr>
          <p:cNvPr id="93" name="TextBox 92">
            <a:extLst>
              <a:ext uri="{FF2B5EF4-FFF2-40B4-BE49-F238E27FC236}">
                <a16:creationId xmlns:a16="http://schemas.microsoft.com/office/drawing/2014/main" id="{57FC0CC4-1853-4A26-84C2-CF3825E5EE9F}"/>
              </a:ext>
            </a:extLst>
          </p:cNvPr>
          <p:cNvSpPr txBox="1"/>
          <p:nvPr/>
        </p:nvSpPr>
        <p:spPr>
          <a:xfrm>
            <a:off x="4806887" y="4457619"/>
            <a:ext cx="1597847" cy="584775"/>
          </a:xfrm>
          <a:prstGeom prst="rect">
            <a:avLst/>
          </a:prstGeom>
          <a:noFill/>
        </p:spPr>
        <p:txBody>
          <a:bodyPr wrap="square" rtlCol="0">
            <a:spAutoFit/>
          </a:bodyPr>
          <a:lstStyle/>
          <a:p>
            <a:r>
              <a:rPr lang="en-US" sz="1600" dirty="0">
                <a:solidFill>
                  <a:schemeClr val="bg2"/>
                </a:solidFill>
                <a:latin typeface="+mj-lt"/>
              </a:rPr>
              <a:t>Image</a:t>
            </a:r>
          </a:p>
          <a:p>
            <a:r>
              <a:rPr lang="en-US" sz="1600" dirty="0">
                <a:solidFill>
                  <a:schemeClr val="bg2"/>
                </a:solidFill>
                <a:latin typeface="+mj-lt"/>
              </a:rPr>
              <a:t>Preview</a:t>
            </a:r>
          </a:p>
        </p:txBody>
      </p:sp>
      <p:sp>
        <p:nvSpPr>
          <p:cNvPr id="11278" name="Picture Placeholder 11277">
            <a:extLst>
              <a:ext uri="{FF2B5EF4-FFF2-40B4-BE49-F238E27FC236}">
                <a16:creationId xmlns:a16="http://schemas.microsoft.com/office/drawing/2014/main" id="{52CC725E-804E-4BB8-B796-F93D081B30B7}"/>
              </a:ext>
            </a:extLst>
          </p:cNvPr>
          <p:cNvSpPr>
            <a:spLocks noGrp="1"/>
          </p:cNvSpPr>
          <p:nvPr>
            <p:ph type="pic" sz="quarter" idx="11"/>
          </p:nvPr>
        </p:nvSpPr>
        <p:spPr/>
      </p:sp>
      <p:sp>
        <p:nvSpPr>
          <p:cNvPr id="11279" name="Picture Placeholder 11278">
            <a:extLst>
              <a:ext uri="{FF2B5EF4-FFF2-40B4-BE49-F238E27FC236}">
                <a16:creationId xmlns:a16="http://schemas.microsoft.com/office/drawing/2014/main" id="{95BFE99E-27AC-4316-86FC-FFC461665BE4}"/>
              </a:ext>
            </a:extLst>
          </p:cNvPr>
          <p:cNvSpPr>
            <a:spLocks noGrp="1"/>
          </p:cNvSpPr>
          <p:nvPr>
            <p:ph type="pic" sz="quarter" idx="12"/>
          </p:nvPr>
        </p:nvSpPr>
        <p:spPr/>
      </p:sp>
      <p:sp>
        <p:nvSpPr>
          <p:cNvPr id="11280" name="Picture Placeholder 11279">
            <a:extLst>
              <a:ext uri="{FF2B5EF4-FFF2-40B4-BE49-F238E27FC236}">
                <a16:creationId xmlns:a16="http://schemas.microsoft.com/office/drawing/2014/main" id="{EC17CF14-4E5F-46AE-AAB1-C5BC862BA017}"/>
              </a:ext>
            </a:extLst>
          </p:cNvPr>
          <p:cNvSpPr>
            <a:spLocks noGrp="1"/>
          </p:cNvSpPr>
          <p:nvPr>
            <p:ph type="pic" sz="quarter" idx="13"/>
          </p:nvPr>
        </p:nvSpPr>
        <p:spPr/>
      </p:sp>
      <p:sp>
        <p:nvSpPr>
          <p:cNvPr id="11281" name="Picture Placeholder 11280">
            <a:extLst>
              <a:ext uri="{FF2B5EF4-FFF2-40B4-BE49-F238E27FC236}">
                <a16:creationId xmlns:a16="http://schemas.microsoft.com/office/drawing/2014/main" id="{5BB9DF80-B4E2-46F9-A420-B4E9CC40FF86}"/>
              </a:ext>
            </a:extLst>
          </p:cNvPr>
          <p:cNvSpPr>
            <a:spLocks noGrp="1"/>
          </p:cNvSpPr>
          <p:nvPr>
            <p:ph type="pic" sz="quarter" idx="14"/>
          </p:nvPr>
        </p:nvSpPr>
        <p:spPr/>
      </p:sp>
    </p:spTree>
    <p:extLst>
      <p:ext uri="{BB962C8B-B14F-4D97-AF65-F5344CB8AC3E}">
        <p14:creationId xmlns:p14="http://schemas.microsoft.com/office/powerpoint/2010/main" val="157927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EC7ECD-4D0D-47F2-A904-18D961E30C03}"/>
              </a:ext>
            </a:extLst>
          </p:cNvPr>
          <p:cNvSpPr/>
          <p:nvPr/>
        </p:nvSpPr>
        <p:spPr>
          <a:xfrm>
            <a:off x="636421" y="0"/>
            <a:ext cx="221907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42">
            <a:extLst>
              <a:ext uri="{FF2B5EF4-FFF2-40B4-BE49-F238E27FC236}">
                <a16:creationId xmlns:a16="http://schemas.microsoft.com/office/drawing/2014/main" id="{42472D8A-CC8D-4BF4-AE73-B83FB47A08EB}"/>
              </a:ext>
            </a:extLst>
          </p:cNvPr>
          <p:cNvSpPr>
            <a:spLocks noGrp="1"/>
          </p:cNvSpPr>
          <p:nvPr>
            <p:ph type="pic" sz="quarter" idx="10"/>
          </p:nvPr>
        </p:nvSpPr>
        <p:spPr/>
      </p:sp>
      <p:sp>
        <p:nvSpPr>
          <p:cNvPr id="44" name="Picture Placeholder 43">
            <a:extLst>
              <a:ext uri="{FF2B5EF4-FFF2-40B4-BE49-F238E27FC236}">
                <a16:creationId xmlns:a16="http://schemas.microsoft.com/office/drawing/2014/main" id="{992AE1EA-1B89-4271-B2E0-1537194FC0B8}"/>
              </a:ext>
            </a:extLst>
          </p:cNvPr>
          <p:cNvSpPr>
            <a:spLocks noGrp="1"/>
          </p:cNvSpPr>
          <p:nvPr>
            <p:ph type="pic" sz="quarter" idx="11"/>
          </p:nvPr>
        </p:nvSpPr>
        <p:spPr/>
      </p:sp>
      <p:sp>
        <p:nvSpPr>
          <p:cNvPr id="45" name="Picture Placeholder 44">
            <a:extLst>
              <a:ext uri="{FF2B5EF4-FFF2-40B4-BE49-F238E27FC236}">
                <a16:creationId xmlns:a16="http://schemas.microsoft.com/office/drawing/2014/main" id="{BDA68E3F-DB29-4212-B3F0-848341B259A2}"/>
              </a:ext>
            </a:extLst>
          </p:cNvPr>
          <p:cNvSpPr>
            <a:spLocks noGrp="1"/>
          </p:cNvSpPr>
          <p:nvPr>
            <p:ph type="pic" sz="quarter" idx="12"/>
          </p:nvPr>
        </p:nvSpPr>
        <p:spPr/>
      </p:sp>
      <p:sp>
        <p:nvSpPr>
          <p:cNvPr id="40" name="Rectangle 39">
            <a:extLst>
              <a:ext uri="{FF2B5EF4-FFF2-40B4-BE49-F238E27FC236}">
                <a16:creationId xmlns:a16="http://schemas.microsoft.com/office/drawing/2014/main" id="{617ACE88-2299-4732-81A1-A2FE52E1B498}"/>
              </a:ext>
            </a:extLst>
          </p:cNvPr>
          <p:cNvSpPr/>
          <p:nvPr/>
        </p:nvSpPr>
        <p:spPr>
          <a:xfrm>
            <a:off x="1138990" y="834189"/>
            <a:ext cx="3657600" cy="4058646"/>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Rectangle 40">
            <a:extLst>
              <a:ext uri="{FF2B5EF4-FFF2-40B4-BE49-F238E27FC236}">
                <a16:creationId xmlns:a16="http://schemas.microsoft.com/office/drawing/2014/main" id="{ECCAB187-D060-4C45-80F8-F62587005264}"/>
              </a:ext>
            </a:extLst>
          </p:cNvPr>
          <p:cNvSpPr/>
          <p:nvPr/>
        </p:nvSpPr>
        <p:spPr>
          <a:xfrm>
            <a:off x="5325979" y="834189"/>
            <a:ext cx="2470484" cy="1876927"/>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ectangle 41">
            <a:extLst>
              <a:ext uri="{FF2B5EF4-FFF2-40B4-BE49-F238E27FC236}">
                <a16:creationId xmlns:a16="http://schemas.microsoft.com/office/drawing/2014/main" id="{604D7C0C-03C6-4C24-B237-16CA73075876}"/>
              </a:ext>
            </a:extLst>
          </p:cNvPr>
          <p:cNvSpPr/>
          <p:nvPr/>
        </p:nvSpPr>
        <p:spPr>
          <a:xfrm>
            <a:off x="8325852" y="834189"/>
            <a:ext cx="2470484" cy="1876927"/>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594C541E-D3BC-4A66-BF01-BD806CF0C1A4}"/>
              </a:ext>
            </a:extLst>
          </p:cNvPr>
          <p:cNvSpPr txBox="1"/>
          <p:nvPr/>
        </p:nvSpPr>
        <p:spPr>
          <a:xfrm>
            <a:off x="5299159" y="3135379"/>
            <a:ext cx="2779992" cy="1446550"/>
          </a:xfrm>
          <a:prstGeom prst="rect">
            <a:avLst/>
          </a:prstGeom>
          <a:noFill/>
        </p:spPr>
        <p:txBody>
          <a:bodyPr wrap="none" rtlCol="0">
            <a:spAutoFit/>
          </a:bodyPr>
          <a:lstStyle/>
          <a:p>
            <a:r>
              <a:rPr lang="en-US" sz="4400" dirty="0">
                <a:solidFill>
                  <a:schemeClr val="accent1"/>
                </a:solidFill>
                <a:latin typeface="+mj-lt"/>
              </a:rPr>
              <a:t>BITCOIN</a:t>
            </a:r>
          </a:p>
          <a:p>
            <a:r>
              <a:rPr lang="en-US" sz="4400" dirty="0">
                <a:solidFill>
                  <a:schemeClr val="accent1"/>
                </a:solidFill>
                <a:latin typeface="+mj-lt"/>
              </a:rPr>
              <a:t>matters</a:t>
            </a:r>
          </a:p>
        </p:txBody>
      </p:sp>
      <p:sp>
        <p:nvSpPr>
          <p:cNvPr id="13" name="Rectangle 12">
            <a:extLst>
              <a:ext uri="{FF2B5EF4-FFF2-40B4-BE49-F238E27FC236}">
                <a16:creationId xmlns:a16="http://schemas.microsoft.com/office/drawing/2014/main" id="{DE69ABE5-3D20-41C5-85A4-0F91FBADBA82}"/>
              </a:ext>
            </a:extLst>
          </p:cNvPr>
          <p:cNvSpPr/>
          <p:nvPr/>
        </p:nvSpPr>
        <p:spPr>
          <a:xfrm>
            <a:off x="5299159" y="5129977"/>
            <a:ext cx="302669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br>
              <a:rPr lang="en-US" sz="1200" dirty="0">
                <a:solidFill>
                  <a:schemeClr val="tx1">
                    <a:lumMod val="75000"/>
                    <a:lumOff val="25000"/>
                  </a:schemeClr>
                </a:solidFill>
              </a:rPr>
            </a:br>
            <a:r>
              <a:rPr lang="en-US" sz="1200" dirty="0">
                <a:solidFill>
                  <a:schemeClr val="tx1">
                    <a:lumMod val="75000"/>
                    <a:lumOff val="25000"/>
                  </a:schemeClr>
                </a:solidFill>
              </a:rPr>
              <a:t>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a:t>
            </a:r>
            <a:r>
              <a:rPr lang="en-US" sz="1200" dirty="0">
                <a:solidFill>
                  <a:schemeClr val="tx1">
                    <a:lumMod val="75000"/>
                    <a:lumOff val="25000"/>
                  </a:schemeClr>
                </a:solidFill>
              </a:rPr>
              <a:t>. </a:t>
            </a:r>
          </a:p>
        </p:txBody>
      </p:sp>
      <p:sp>
        <p:nvSpPr>
          <p:cNvPr id="14" name="TextBox 13">
            <a:extLst>
              <a:ext uri="{FF2B5EF4-FFF2-40B4-BE49-F238E27FC236}">
                <a16:creationId xmlns:a16="http://schemas.microsoft.com/office/drawing/2014/main" id="{B97A9935-AF42-4B8D-B51C-9559C43D1A04}"/>
              </a:ext>
            </a:extLst>
          </p:cNvPr>
          <p:cNvSpPr txBox="1"/>
          <p:nvPr/>
        </p:nvSpPr>
        <p:spPr>
          <a:xfrm>
            <a:off x="5299159" y="4827819"/>
            <a:ext cx="2317494" cy="338554"/>
          </a:xfrm>
          <a:prstGeom prst="rect">
            <a:avLst/>
          </a:prstGeom>
          <a:noFill/>
        </p:spPr>
        <p:txBody>
          <a:bodyPr wrap="none" rtlCol="0">
            <a:spAutoFit/>
          </a:bodyPr>
          <a:lstStyle/>
          <a:p>
            <a:r>
              <a:rPr lang="en-US" sz="1600" dirty="0">
                <a:solidFill>
                  <a:schemeClr val="tx1">
                    <a:lumMod val="85000"/>
                    <a:lumOff val="15000"/>
                  </a:schemeClr>
                </a:solidFill>
                <a:latin typeface="+mj-lt"/>
              </a:rPr>
              <a:t>Related Companies</a:t>
            </a:r>
          </a:p>
        </p:txBody>
      </p:sp>
      <p:grpSp>
        <p:nvGrpSpPr>
          <p:cNvPr id="34" name="Group 33">
            <a:extLst>
              <a:ext uri="{FF2B5EF4-FFF2-40B4-BE49-F238E27FC236}">
                <a16:creationId xmlns:a16="http://schemas.microsoft.com/office/drawing/2014/main" id="{11419414-A5FF-4666-B49D-521A2603CEB2}"/>
              </a:ext>
            </a:extLst>
          </p:cNvPr>
          <p:cNvGrpSpPr/>
          <p:nvPr/>
        </p:nvGrpSpPr>
        <p:grpSpPr>
          <a:xfrm>
            <a:off x="8325852" y="4594629"/>
            <a:ext cx="2347916" cy="1398687"/>
            <a:chOff x="8325852" y="4718414"/>
            <a:chExt cx="2347916" cy="1398687"/>
          </a:xfrm>
        </p:grpSpPr>
        <p:grpSp>
          <p:nvGrpSpPr>
            <p:cNvPr id="15" name="Group 14">
              <a:extLst>
                <a:ext uri="{FF2B5EF4-FFF2-40B4-BE49-F238E27FC236}">
                  <a16:creationId xmlns:a16="http://schemas.microsoft.com/office/drawing/2014/main" id="{0FE7F68A-A08D-46F4-A071-0392A37B10C2}"/>
                </a:ext>
              </a:extLst>
            </p:cNvPr>
            <p:cNvGrpSpPr/>
            <p:nvPr/>
          </p:nvGrpSpPr>
          <p:grpSpPr>
            <a:xfrm>
              <a:off x="8325852" y="5198618"/>
              <a:ext cx="2347916" cy="918483"/>
              <a:chOff x="1420416" y="4627074"/>
              <a:chExt cx="2347916" cy="918483"/>
            </a:xfrm>
          </p:grpSpPr>
          <p:sp>
            <p:nvSpPr>
              <p:cNvPr id="16" name="Arc 15">
                <a:extLst>
                  <a:ext uri="{FF2B5EF4-FFF2-40B4-BE49-F238E27FC236}">
                    <a16:creationId xmlns:a16="http://schemas.microsoft.com/office/drawing/2014/main" id="{472665C1-D460-42BB-A00B-E7F3A5B49B62}"/>
                  </a:ext>
                </a:extLst>
              </p:cNvPr>
              <p:cNvSpPr/>
              <p:nvPr/>
            </p:nvSpPr>
            <p:spPr>
              <a:xfrm>
                <a:off x="1420416" y="4627076"/>
                <a:ext cx="806450" cy="806450"/>
              </a:xfrm>
              <a:prstGeom prst="arc">
                <a:avLst>
                  <a:gd name="adj1" fmla="val 5388901"/>
                  <a:gd name="adj2" fmla="val 23708"/>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2AC103A-5B86-445D-83BF-6C68AA54097B}"/>
                  </a:ext>
                </a:extLst>
              </p:cNvPr>
              <p:cNvCxnSpPr>
                <a:cxnSpLocks/>
                <a:stCxn id="16" idx="0"/>
              </p:cNvCxnSpPr>
              <p:nvPr/>
            </p:nvCxnSpPr>
            <p:spPr>
              <a:xfrm>
                <a:off x="1824943" y="5433524"/>
                <a:ext cx="623379" cy="0"/>
              </a:xfrm>
              <a:prstGeom prst="line">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F3C0F7E-8CEA-4C33-8BEC-BC8E87D97280}"/>
                  </a:ext>
                </a:extLst>
              </p:cNvPr>
              <p:cNvSpPr/>
              <p:nvPr/>
            </p:nvSpPr>
            <p:spPr>
              <a:xfrm>
                <a:off x="1420416" y="4627074"/>
                <a:ext cx="806450" cy="806450"/>
              </a:xfrm>
              <a:prstGeom prst="arc">
                <a:avLst>
                  <a:gd name="adj1" fmla="val 5388901"/>
                  <a:gd name="adj2" fmla="val 30290"/>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BFEA2229-CBB4-4F95-BA13-9FCA7B2E3FDF}"/>
                  </a:ext>
                </a:extLst>
              </p:cNvPr>
              <p:cNvCxnSpPr>
                <a:cxnSpLocks/>
                <a:stCxn id="18" idx="0"/>
              </p:cNvCxnSpPr>
              <p:nvPr/>
            </p:nvCxnSpPr>
            <p:spPr>
              <a:xfrm>
                <a:off x="1824943" y="5433522"/>
                <a:ext cx="63577"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E4E331F-26CB-41BF-A5D8-17C027DE7B5C}"/>
                  </a:ext>
                </a:extLst>
              </p:cNvPr>
              <p:cNvSpPr txBox="1"/>
              <p:nvPr/>
            </p:nvSpPr>
            <p:spPr>
              <a:xfrm>
                <a:off x="1563986" y="4876410"/>
                <a:ext cx="519309" cy="307777"/>
              </a:xfrm>
              <a:prstGeom prst="rect">
                <a:avLst/>
              </a:prstGeom>
              <a:noFill/>
            </p:spPr>
            <p:txBody>
              <a:bodyPr wrap="none" rtlCol="0">
                <a:spAutoFit/>
              </a:bodyPr>
              <a:lstStyle/>
              <a:p>
                <a:pPr algn="ctr"/>
                <a:r>
                  <a:rPr lang="en-US" sz="1400" b="1" dirty="0">
                    <a:solidFill>
                      <a:schemeClr val="accent1"/>
                    </a:solidFill>
                    <a:latin typeface="+mj-lt"/>
                    <a:cs typeface="Poppins" panose="00000500000000000000" pitchFamily="2" charset="0"/>
                  </a:rPr>
                  <a:t>78%</a:t>
                </a:r>
                <a:endParaRPr lang="en-US" sz="1400" dirty="0">
                  <a:solidFill>
                    <a:schemeClr val="accent2"/>
                  </a:solidFill>
                  <a:latin typeface="+mj-lt"/>
                  <a:cs typeface="Poppins" panose="00000500000000000000" pitchFamily="2" charset="0"/>
                </a:endParaRPr>
              </a:p>
            </p:txBody>
          </p:sp>
          <p:sp>
            <p:nvSpPr>
              <p:cNvPr id="21" name="Rectangle 20">
                <a:extLst>
                  <a:ext uri="{FF2B5EF4-FFF2-40B4-BE49-F238E27FC236}">
                    <a16:creationId xmlns:a16="http://schemas.microsoft.com/office/drawing/2014/main" id="{DE807D0A-84CD-49E1-A2BC-5472894B137F}"/>
                  </a:ext>
                </a:extLst>
              </p:cNvPr>
              <p:cNvSpPr/>
              <p:nvPr/>
            </p:nvSpPr>
            <p:spPr>
              <a:xfrm>
                <a:off x="2574243" y="4928721"/>
                <a:ext cx="1194089"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endParaRPr lang="en-US" sz="1200" dirty="0">
                  <a:solidFill>
                    <a:schemeClr val="tx1">
                      <a:lumMod val="75000"/>
                      <a:lumOff val="25000"/>
                    </a:schemeClr>
                  </a:solidFill>
                </a:endParaRPr>
              </a:p>
            </p:txBody>
          </p:sp>
          <p:grpSp>
            <p:nvGrpSpPr>
              <p:cNvPr id="22" name="Graphic 2">
                <a:extLst>
                  <a:ext uri="{FF2B5EF4-FFF2-40B4-BE49-F238E27FC236}">
                    <a16:creationId xmlns:a16="http://schemas.microsoft.com/office/drawing/2014/main" id="{1C0E07CA-D2CC-49E0-8042-FB6B4B3D84E6}"/>
                  </a:ext>
                </a:extLst>
              </p:cNvPr>
              <p:cNvGrpSpPr>
                <a:grpSpLocks noChangeAspect="1"/>
              </p:cNvGrpSpPr>
              <p:nvPr/>
            </p:nvGrpSpPr>
            <p:grpSpPr>
              <a:xfrm>
                <a:off x="2658940" y="4636381"/>
                <a:ext cx="417635" cy="292340"/>
                <a:chOff x="3595512" y="4709802"/>
                <a:chExt cx="755637" cy="528937"/>
              </a:xfrm>
              <a:solidFill>
                <a:schemeClr val="accent1"/>
              </a:solidFill>
            </p:grpSpPr>
            <p:sp>
              <p:nvSpPr>
                <p:cNvPr id="23" name="Freeform: Shape 22">
                  <a:extLst>
                    <a:ext uri="{FF2B5EF4-FFF2-40B4-BE49-F238E27FC236}">
                      <a16:creationId xmlns:a16="http://schemas.microsoft.com/office/drawing/2014/main" id="{F0CC83CA-2D59-4646-BA2C-3BD41BC8859A}"/>
                    </a:ext>
                  </a:extLst>
                </p:cNvPr>
                <p:cNvSpPr/>
                <p:nvPr/>
              </p:nvSpPr>
              <p:spPr>
                <a:xfrm>
                  <a:off x="3897834" y="4785341"/>
                  <a:ext cx="402928" cy="402928"/>
                </a:xfrm>
                <a:custGeom>
                  <a:avLst/>
                  <a:gdLst>
                    <a:gd name="connsiteX0" fmla="*/ 201464 w 402928"/>
                    <a:gd name="connsiteY0" fmla="*/ 0 h 402928"/>
                    <a:gd name="connsiteX1" fmla="*/ 0 w 402928"/>
                    <a:gd name="connsiteY1" fmla="*/ 201464 h 402928"/>
                    <a:gd name="connsiteX2" fmla="*/ 201464 w 402928"/>
                    <a:gd name="connsiteY2" fmla="*/ 402928 h 402928"/>
                    <a:gd name="connsiteX3" fmla="*/ 402928 w 402928"/>
                    <a:gd name="connsiteY3" fmla="*/ 201464 h 402928"/>
                    <a:gd name="connsiteX4" fmla="*/ 201464 w 402928"/>
                    <a:gd name="connsiteY4" fmla="*/ 0 h 402928"/>
                    <a:gd name="connsiteX5" fmla="*/ 201464 w 402928"/>
                    <a:gd name="connsiteY5" fmla="*/ 377777 h 402928"/>
                    <a:gd name="connsiteX6" fmla="*/ 25152 w 402928"/>
                    <a:gd name="connsiteY6" fmla="*/ 201464 h 402928"/>
                    <a:gd name="connsiteX7" fmla="*/ 201464 w 402928"/>
                    <a:gd name="connsiteY7" fmla="*/ 25152 h 402928"/>
                    <a:gd name="connsiteX8" fmla="*/ 377777 w 402928"/>
                    <a:gd name="connsiteY8" fmla="*/ 201464 h 402928"/>
                    <a:gd name="connsiteX9" fmla="*/ 201464 w 402928"/>
                    <a:gd name="connsiteY9" fmla="*/ 377777 h 40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8" h="402928">
                      <a:moveTo>
                        <a:pt x="201464" y="0"/>
                      </a:moveTo>
                      <a:cubicBezTo>
                        <a:pt x="90210" y="0"/>
                        <a:pt x="0" y="90210"/>
                        <a:pt x="0" y="201464"/>
                      </a:cubicBezTo>
                      <a:cubicBezTo>
                        <a:pt x="0" y="312718"/>
                        <a:pt x="90210" y="402928"/>
                        <a:pt x="201464" y="402928"/>
                      </a:cubicBezTo>
                      <a:cubicBezTo>
                        <a:pt x="312718" y="402928"/>
                        <a:pt x="402928" y="312718"/>
                        <a:pt x="402928" y="201464"/>
                      </a:cubicBezTo>
                      <a:cubicBezTo>
                        <a:pt x="402761" y="90294"/>
                        <a:pt x="312634" y="167"/>
                        <a:pt x="201464" y="0"/>
                      </a:cubicBezTo>
                      <a:close/>
                      <a:moveTo>
                        <a:pt x="201464" y="377777"/>
                      </a:moveTo>
                      <a:cubicBezTo>
                        <a:pt x="104128" y="377777"/>
                        <a:pt x="25152" y="298801"/>
                        <a:pt x="25152" y="201464"/>
                      </a:cubicBezTo>
                      <a:cubicBezTo>
                        <a:pt x="25152" y="104127"/>
                        <a:pt x="104128" y="25152"/>
                        <a:pt x="201464" y="25152"/>
                      </a:cubicBezTo>
                      <a:cubicBezTo>
                        <a:pt x="298801" y="25152"/>
                        <a:pt x="377777" y="104127"/>
                        <a:pt x="377777" y="201464"/>
                      </a:cubicBezTo>
                      <a:cubicBezTo>
                        <a:pt x="377609" y="298801"/>
                        <a:pt x="298801" y="377693"/>
                        <a:pt x="201464" y="377777"/>
                      </a:cubicBez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36C1341-8838-4D05-81BF-555FF0A25DA9}"/>
                    </a:ext>
                  </a:extLst>
                </p:cNvPr>
                <p:cNvSpPr/>
                <p:nvPr/>
              </p:nvSpPr>
              <p:spPr>
                <a:xfrm>
                  <a:off x="3595512" y="4709802"/>
                  <a:ext cx="755637" cy="528937"/>
                </a:xfrm>
                <a:custGeom>
                  <a:avLst/>
                  <a:gdLst>
                    <a:gd name="connsiteX0" fmla="*/ 528938 w 755637"/>
                    <a:gd name="connsiteY0" fmla="*/ 26409 h 528937"/>
                    <a:gd name="connsiteX1" fmla="*/ 528938 w 755637"/>
                    <a:gd name="connsiteY1" fmla="*/ 12576 h 528937"/>
                    <a:gd name="connsiteX2" fmla="*/ 516362 w 755637"/>
                    <a:gd name="connsiteY2" fmla="*/ 0 h 528937"/>
                    <a:gd name="connsiteX3" fmla="*/ 37811 w 755637"/>
                    <a:gd name="connsiteY3" fmla="*/ 0 h 528937"/>
                    <a:gd name="connsiteX4" fmla="*/ 25235 w 755637"/>
                    <a:gd name="connsiteY4" fmla="*/ 12576 h 528937"/>
                    <a:gd name="connsiteX5" fmla="*/ 25235 w 755637"/>
                    <a:gd name="connsiteY5" fmla="*/ 100774 h 528937"/>
                    <a:gd name="connsiteX6" fmla="*/ 12660 w 755637"/>
                    <a:gd name="connsiteY6" fmla="*/ 100774 h 528937"/>
                    <a:gd name="connsiteX7" fmla="*/ 84 w 755637"/>
                    <a:gd name="connsiteY7" fmla="*/ 113349 h 528937"/>
                    <a:gd name="connsiteX8" fmla="*/ 84 w 755637"/>
                    <a:gd name="connsiteY8" fmla="*/ 214124 h 528937"/>
                    <a:gd name="connsiteX9" fmla="*/ 12660 w 755637"/>
                    <a:gd name="connsiteY9" fmla="*/ 226699 h 528937"/>
                    <a:gd name="connsiteX10" fmla="*/ 25235 w 755637"/>
                    <a:gd name="connsiteY10" fmla="*/ 226699 h 528937"/>
                    <a:gd name="connsiteX11" fmla="*/ 25235 w 755637"/>
                    <a:gd name="connsiteY11" fmla="*/ 314898 h 528937"/>
                    <a:gd name="connsiteX12" fmla="*/ 37811 w 755637"/>
                    <a:gd name="connsiteY12" fmla="*/ 327474 h 528937"/>
                    <a:gd name="connsiteX13" fmla="*/ 62963 w 755637"/>
                    <a:gd name="connsiteY13" fmla="*/ 327474 h 528937"/>
                    <a:gd name="connsiteX14" fmla="*/ 62963 w 755637"/>
                    <a:gd name="connsiteY14" fmla="*/ 403012 h 528937"/>
                    <a:gd name="connsiteX15" fmla="*/ 12576 w 755637"/>
                    <a:gd name="connsiteY15" fmla="*/ 403012 h 528937"/>
                    <a:gd name="connsiteX16" fmla="*/ 0 w 755637"/>
                    <a:gd name="connsiteY16" fmla="*/ 415588 h 528937"/>
                    <a:gd name="connsiteX17" fmla="*/ 0 w 755637"/>
                    <a:gd name="connsiteY17" fmla="*/ 516362 h 528937"/>
                    <a:gd name="connsiteX18" fmla="*/ 12576 w 755637"/>
                    <a:gd name="connsiteY18" fmla="*/ 528938 h 528937"/>
                    <a:gd name="connsiteX19" fmla="*/ 503703 w 755637"/>
                    <a:gd name="connsiteY19" fmla="*/ 528938 h 528937"/>
                    <a:gd name="connsiteX20" fmla="*/ 755638 w 755637"/>
                    <a:gd name="connsiteY20" fmla="*/ 277087 h 528937"/>
                    <a:gd name="connsiteX21" fmla="*/ 528938 w 755637"/>
                    <a:gd name="connsiteY21" fmla="*/ 26409 h 528937"/>
                    <a:gd name="connsiteX22" fmla="*/ 528938 w 755637"/>
                    <a:gd name="connsiteY22" fmla="*/ 26409 h 528937"/>
                    <a:gd name="connsiteX23" fmla="*/ 403012 w 755637"/>
                    <a:gd name="connsiteY23" fmla="*/ 25152 h 528937"/>
                    <a:gd name="connsiteX24" fmla="*/ 503786 w 755637"/>
                    <a:gd name="connsiteY24" fmla="*/ 25152 h 528937"/>
                    <a:gd name="connsiteX25" fmla="*/ 403012 w 755637"/>
                    <a:gd name="connsiteY25" fmla="*/ 46279 h 528937"/>
                    <a:gd name="connsiteX26" fmla="*/ 403012 w 755637"/>
                    <a:gd name="connsiteY26" fmla="*/ 25152 h 528937"/>
                    <a:gd name="connsiteX27" fmla="*/ 327474 w 755637"/>
                    <a:gd name="connsiteY27" fmla="*/ 25152 h 528937"/>
                    <a:gd name="connsiteX28" fmla="*/ 377861 w 755637"/>
                    <a:gd name="connsiteY28" fmla="*/ 25152 h 528937"/>
                    <a:gd name="connsiteX29" fmla="*/ 377861 w 755637"/>
                    <a:gd name="connsiteY29" fmla="*/ 59274 h 528937"/>
                    <a:gd name="connsiteX30" fmla="*/ 327474 w 755637"/>
                    <a:gd name="connsiteY30" fmla="*/ 97420 h 528937"/>
                    <a:gd name="connsiteX31" fmla="*/ 327474 w 755637"/>
                    <a:gd name="connsiteY31" fmla="*/ 25152 h 528937"/>
                    <a:gd name="connsiteX32" fmla="*/ 253109 w 755637"/>
                    <a:gd name="connsiteY32" fmla="*/ 302238 h 528937"/>
                    <a:gd name="connsiteX33" fmla="*/ 176313 w 755637"/>
                    <a:gd name="connsiteY33" fmla="*/ 302238 h 528937"/>
                    <a:gd name="connsiteX34" fmla="*/ 176313 w 755637"/>
                    <a:gd name="connsiteY34" fmla="*/ 226699 h 528937"/>
                    <a:gd name="connsiteX35" fmla="*/ 256882 w 755637"/>
                    <a:gd name="connsiteY35" fmla="*/ 226699 h 528937"/>
                    <a:gd name="connsiteX36" fmla="*/ 251851 w 755637"/>
                    <a:gd name="connsiteY36" fmla="*/ 277087 h 528937"/>
                    <a:gd name="connsiteX37" fmla="*/ 253109 w 755637"/>
                    <a:gd name="connsiteY37" fmla="*/ 302238 h 528937"/>
                    <a:gd name="connsiteX38" fmla="*/ 151161 w 755637"/>
                    <a:gd name="connsiteY38" fmla="*/ 377777 h 528937"/>
                    <a:gd name="connsiteX39" fmla="*/ 151161 w 755637"/>
                    <a:gd name="connsiteY39" fmla="*/ 327390 h 528937"/>
                    <a:gd name="connsiteX40" fmla="*/ 188972 w 755637"/>
                    <a:gd name="connsiteY40" fmla="*/ 327390 h 528937"/>
                    <a:gd name="connsiteX41" fmla="*/ 188972 w 755637"/>
                    <a:gd name="connsiteY41" fmla="*/ 402928 h 528937"/>
                    <a:gd name="connsiteX42" fmla="*/ 88198 w 755637"/>
                    <a:gd name="connsiteY42" fmla="*/ 402928 h 528937"/>
                    <a:gd name="connsiteX43" fmla="*/ 88198 w 755637"/>
                    <a:gd name="connsiteY43" fmla="*/ 327390 h 528937"/>
                    <a:gd name="connsiteX44" fmla="*/ 126009 w 755637"/>
                    <a:gd name="connsiteY44" fmla="*/ 327390 h 528937"/>
                    <a:gd name="connsiteX45" fmla="*/ 126009 w 755637"/>
                    <a:gd name="connsiteY45" fmla="*/ 377777 h 528937"/>
                    <a:gd name="connsiteX46" fmla="*/ 151161 w 755637"/>
                    <a:gd name="connsiteY46" fmla="*/ 377777 h 528937"/>
                    <a:gd name="connsiteX47" fmla="*/ 226700 w 755637"/>
                    <a:gd name="connsiteY47" fmla="*/ 201464 h 528937"/>
                    <a:gd name="connsiteX48" fmla="*/ 226700 w 755637"/>
                    <a:gd name="connsiteY48" fmla="*/ 151077 h 528937"/>
                    <a:gd name="connsiteX49" fmla="*/ 201548 w 755637"/>
                    <a:gd name="connsiteY49" fmla="*/ 151077 h 528937"/>
                    <a:gd name="connsiteX50" fmla="*/ 201548 w 755637"/>
                    <a:gd name="connsiteY50" fmla="*/ 201464 h 528937"/>
                    <a:gd name="connsiteX51" fmla="*/ 151161 w 755637"/>
                    <a:gd name="connsiteY51" fmla="*/ 201464 h 528937"/>
                    <a:gd name="connsiteX52" fmla="*/ 151161 w 755637"/>
                    <a:gd name="connsiteY52" fmla="*/ 125925 h 528937"/>
                    <a:gd name="connsiteX53" fmla="*/ 302825 w 755637"/>
                    <a:gd name="connsiteY53" fmla="*/ 125925 h 528937"/>
                    <a:gd name="connsiteX54" fmla="*/ 263505 w 755637"/>
                    <a:gd name="connsiteY54" fmla="*/ 201464 h 528937"/>
                    <a:gd name="connsiteX55" fmla="*/ 226700 w 755637"/>
                    <a:gd name="connsiteY55" fmla="*/ 201464 h 528937"/>
                    <a:gd name="connsiteX56" fmla="*/ 176313 w 755637"/>
                    <a:gd name="connsiteY56" fmla="*/ 25152 h 528937"/>
                    <a:gd name="connsiteX57" fmla="*/ 302238 w 755637"/>
                    <a:gd name="connsiteY57" fmla="*/ 25152 h 528937"/>
                    <a:gd name="connsiteX58" fmla="*/ 302238 w 755637"/>
                    <a:gd name="connsiteY58" fmla="*/ 100690 h 528937"/>
                    <a:gd name="connsiteX59" fmla="*/ 251851 w 755637"/>
                    <a:gd name="connsiteY59" fmla="*/ 100690 h 528937"/>
                    <a:gd name="connsiteX60" fmla="*/ 251851 w 755637"/>
                    <a:gd name="connsiteY60" fmla="*/ 50303 h 528937"/>
                    <a:gd name="connsiteX61" fmla="*/ 226700 w 755637"/>
                    <a:gd name="connsiteY61" fmla="*/ 50303 h 528937"/>
                    <a:gd name="connsiteX62" fmla="*/ 226700 w 755637"/>
                    <a:gd name="connsiteY62" fmla="*/ 100690 h 528937"/>
                    <a:gd name="connsiteX63" fmla="*/ 176313 w 755637"/>
                    <a:gd name="connsiteY63" fmla="*/ 100690 h 528937"/>
                    <a:gd name="connsiteX64" fmla="*/ 176313 w 755637"/>
                    <a:gd name="connsiteY64" fmla="*/ 25152 h 528937"/>
                    <a:gd name="connsiteX65" fmla="*/ 50387 w 755637"/>
                    <a:gd name="connsiteY65" fmla="*/ 25152 h 528937"/>
                    <a:gd name="connsiteX66" fmla="*/ 88198 w 755637"/>
                    <a:gd name="connsiteY66" fmla="*/ 25152 h 528937"/>
                    <a:gd name="connsiteX67" fmla="*/ 88198 w 755637"/>
                    <a:gd name="connsiteY67" fmla="*/ 75539 h 528937"/>
                    <a:gd name="connsiteX68" fmla="*/ 113350 w 755637"/>
                    <a:gd name="connsiteY68" fmla="*/ 75539 h 528937"/>
                    <a:gd name="connsiteX69" fmla="*/ 113350 w 755637"/>
                    <a:gd name="connsiteY69" fmla="*/ 25152 h 528937"/>
                    <a:gd name="connsiteX70" fmla="*/ 151161 w 755637"/>
                    <a:gd name="connsiteY70" fmla="*/ 25152 h 528937"/>
                    <a:gd name="connsiteX71" fmla="*/ 151161 w 755637"/>
                    <a:gd name="connsiteY71" fmla="*/ 100690 h 528937"/>
                    <a:gd name="connsiteX72" fmla="*/ 50387 w 755637"/>
                    <a:gd name="connsiteY72" fmla="*/ 100690 h 528937"/>
                    <a:gd name="connsiteX73" fmla="*/ 50387 w 755637"/>
                    <a:gd name="connsiteY73" fmla="*/ 25152 h 528937"/>
                    <a:gd name="connsiteX74" fmla="*/ 25152 w 755637"/>
                    <a:gd name="connsiteY74" fmla="*/ 201464 h 528937"/>
                    <a:gd name="connsiteX75" fmla="*/ 25152 w 755637"/>
                    <a:gd name="connsiteY75" fmla="*/ 125925 h 528937"/>
                    <a:gd name="connsiteX76" fmla="*/ 62963 w 755637"/>
                    <a:gd name="connsiteY76" fmla="*/ 125925 h 528937"/>
                    <a:gd name="connsiteX77" fmla="*/ 62963 w 755637"/>
                    <a:gd name="connsiteY77" fmla="*/ 176312 h 528937"/>
                    <a:gd name="connsiteX78" fmla="*/ 88114 w 755637"/>
                    <a:gd name="connsiteY78" fmla="*/ 176312 h 528937"/>
                    <a:gd name="connsiteX79" fmla="*/ 88114 w 755637"/>
                    <a:gd name="connsiteY79" fmla="*/ 125925 h 528937"/>
                    <a:gd name="connsiteX80" fmla="*/ 125926 w 755637"/>
                    <a:gd name="connsiteY80" fmla="*/ 125925 h 528937"/>
                    <a:gd name="connsiteX81" fmla="*/ 125926 w 755637"/>
                    <a:gd name="connsiteY81" fmla="*/ 201464 h 528937"/>
                    <a:gd name="connsiteX82" fmla="*/ 25152 w 755637"/>
                    <a:gd name="connsiteY82" fmla="*/ 201464 h 528937"/>
                    <a:gd name="connsiteX83" fmla="*/ 50387 w 755637"/>
                    <a:gd name="connsiteY83" fmla="*/ 302238 h 528937"/>
                    <a:gd name="connsiteX84" fmla="*/ 50387 w 755637"/>
                    <a:gd name="connsiteY84" fmla="*/ 226699 h 528937"/>
                    <a:gd name="connsiteX85" fmla="*/ 88198 w 755637"/>
                    <a:gd name="connsiteY85" fmla="*/ 226699 h 528937"/>
                    <a:gd name="connsiteX86" fmla="*/ 88198 w 755637"/>
                    <a:gd name="connsiteY86" fmla="*/ 277087 h 528937"/>
                    <a:gd name="connsiteX87" fmla="*/ 113350 w 755637"/>
                    <a:gd name="connsiteY87" fmla="*/ 277087 h 528937"/>
                    <a:gd name="connsiteX88" fmla="*/ 113350 w 755637"/>
                    <a:gd name="connsiteY88" fmla="*/ 226699 h 528937"/>
                    <a:gd name="connsiteX89" fmla="*/ 151161 w 755637"/>
                    <a:gd name="connsiteY89" fmla="*/ 226699 h 528937"/>
                    <a:gd name="connsiteX90" fmla="*/ 151161 w 755637"/>
                    <a:gd name="connsiteY90" fmla="*/ 302238 h 528937"/>
                    <a:gd name="connsiteX91" fmla="*/ 50387 w 755637"/>
                    <a:gd name="connsiteY91" fmla="*/ 302238 h 528937"/>
                    <a:gd name="connsiteX92" fmla="*/ 125926 w 755637"/>
                    <a:gd name="connsiteY92" fmla="*/ 503702 h 528937"/>
                    <a:gd name="connsiteX93" fmla="*/ 25152 w 755637"/>
                    <a:gd name="connsiteY93" fmla="*/ 503702 h 528937"/>
                    <a:gd name="connsiteX94" fmla="*/ 25152 w 755637"/>
                    <a:gd name="connsiteY94" fmla="*/ 428164 h 528937"/>
                    <a:gd name="connsiteX95" fmla="*/ 62963 w 755637"/>
                    <a:gd name="connsiteY95" fmla="*/ 428164 h 528937"/>
                    <a:gd name="connsiteX96" fmla="*/ 62963 w 755637"/>
                    <a:gd name="connsiteY96" fmla="*/ 478551 h 528937"/>
                    <a:gd name="connsiteX97" fmla="*/ 88114 w 755637"/>
                    <a:gd name="connsiteY97" fmla="*/ 478551 h 528937"/>
                    <a:gd name="connsiteX98" fmla="*/ 88114 w 755637"/>
                    <a:gd name="connsiteY98" fmla="*/ 428164 h 528937"/>
                    <a:gd name="connsiteX99" fmla="*/ 125926 w 755637"/>
                    <a:gd name="connsiteY99" fmla="*/ 428164 h 528937"/>
                    <a:gd name="connsiteX100" fmla="*/ 125926 w 755637"/>
                    <a:gd name="connsiteY100" fmla="*/ 503702 h 528937"/>
                    <a:gd name="connsiteX101" fmla="*/ 277087 w 755637"/>
                    <a:gd name="connsiteY101" fmla="*/ 503702 h 528937"/>
                    <a:gd name="connsiteX102" fmla="*/ 226700 w 755637"/>
                    <a:gd name="connsiteY102" fmla="*/ 503702 h 528937"/>
                    <a:gd name="connsiteX103" fmla="*/ 226700 w 755637"/>
                    <a:gd name="connsiteY103" fmla="*/ 453316 h 528937"/>
                    <a:gd name="connsiteX104" fmla="*/ 201548 w 755637"/>
                    <a:gd name="connsiteY104" fmla="*/ 453316 h 528937"/>
                    <a:gd name="connsiteX105" fmla="*/ 201548 w 755637"/>
                    <a:gd name="connsiteY105" fmla="*/ 503702 h 528937"/>
                    <a:gd name="connsiteX106" fmla="*/ 151161 w 755637"/>
                    <a:gd name="connsiteY106" fmla="*/ 503702 h 528937"/>
                    <a:gd name="connsiteX107" fmla="*/ 151161 w 755637"/>
                    <a:gd name="connsiteY107" fmla="*/ 428164 h 528937"/>
                    <a:gd name="connsiteX108" fmla="*/ 277087 w 755637"/>
                    <a:gd name="connsiteY108" fmla="*/ 428164 h 528937"/>
                    <a:gd name="connsiteX109" fmla="*/ 277087 w 755637"/>
                    <a:gd name="connsiteY109" fmla="*/ 503702 h 528937"/>
                    <a:gd name="connsiteX110" fmla="*/ 214124 w 755637"/>
                    <a:gd name="connsiteY110" fmla="*/ 403012 h 528937"/>
                    <a:gd name="connsiteX111" fmla="*/ 214124 w 755637"/>
                    <a:gd name="connsiteY111" fmla="*/ 327474 h 528937"/>
                    <a:gd name="connsiteX112" fmla="*/ 256965 w 755637"/>
                    <a:gd name="connsiteY112" fmla="*/ 327474 h 528937"/>
                    <a:gd name="connsiteX113" fmla="*/ 286057 w 755637"/>
                    <a:gd name="connsiteY113" fmla="*/ 403012 h 528937"/>
                    <a:gd name="connsiteX114" fmla="*/ 214124 w 755637"/>
                    <a:gd name="connsiteY114" fmla="*/ 403012 h 528937"/>
                    <a:gd name="connsiteX115" fmla="*/ 302238 w 755637"/>
                    <a:gd name="connsiteY115" fmla="*/ 503702 h 528937"/>
                    <a:gd name="connsiteX116" fmla="*/ 302238 w 755637"/>
                    <a:gd name="connsiteY116" fmla="*/ 428164 h 528937"/>
                    <a:gd name="connsiteX117" fmla="*/ 302741 w 755637"/>
                    <a:gd name="connsiteY117" fmla="*/ 428164 h 528937"/>
                    <a:gd name="connsiteX118" fmla="*/ 394712 w 755637"/>
                    <a:gd name="connsiteY118" fmla="*/ 503702 h 528937"/>
                    <a:gd name="connsiteX119" fmla="*/ 302238 w 755637"/>
                    <a:gd name="connsiteY119" fmla="*/ 503702 h 528937"/>
                    <a:gd name="connsiteX120" fmla="*/ 503786 w 755637"/>
                    <a:gd name="connsiteY120" fmla="*/ 503702 h 528937"/>
                    <a:gd name="connsiteX121" fmla="*/ 277087 w 755637"/>
                    <a:gd name="connsiteY121" fmla="*/ 277003 h 528937"/>
                    <a:gd name="connsiteX122" fmla="*/ 503786 w 755637"/>
                    <a:gd name="connsiteY122" fmla="*/ 50303 h 528937"/>
                    <a:gd name="connsiteX123" fmla="*/ 730486 w 755637"/>
                    <a:gd name="connsiteY123" fmla="*/ 277003 h 528937"/>
                    <a:gd name="connsiteX124" fmla="*/ 503786 w 755637"/>
                    <a:gd name="connsiteY124" fmla="*/ 503702 h 5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55637" h="528937">
                      <a:moveTo>
                        <a:pt x="528938" y="26409"/>
                      </a:moveTo>
                      <a:lnTo>
                        <a:pt x="528938" y="12576"/>
                      </a:lnTo>
                      <a:cubicBezTo>
                        <a:pt x="528938" y="5617"/>
                        <a:pt x="523321" y="0"/>
                        <a:pt x="516362" y="0"/>
                      </a:cubicBezTo>
                      <a:lnTo>
                        <a:pt x="37811" y="0"/>
                      </a:lnTo>
                      <a:cubicBezTo>
                        <a:pt x="30853" y="0"/>
                        <a:pt x="25235" y="5617"/>
                        <a:pt x="25235" y="12576"/>
                      </a:cubicBezTo>
                      <a:lnTo>
                        <a:pt x="25235" y="100774"/>
                      </a:lnTo>
                      <a:lnTo>
                        <a:pt x="12660" y="100774"/>
                      </a:lnTo>
                      <a:cubicBezTo>
                        <a:pt x="5701" y="100774"/>
                        <a:pt x="84" y="106391"/>
                        <a:pt x="84" y="113349"/>
                      </a:cubicBezTo>
                      <a:lnTo>
                        <a:pt x="84" y="214124"/>
                      </a:lnTo>
                      <a:cubicBezTo>
                        <a:pt x="84" y="221082"/>
                        <a:pt x="5701" y="226699"/>
                        <a:pt x="12660" y="226699"/>
                      </a:cubicBezTo>
                      <a:lnTo>
                        <a:pt x="25235" y="226699"/>
                      </a:lnTo>
                      <a:lnTo>
                        <a:pt x="25235" y="314898"/>
                      </a:lnTo>
                      <a:cubicBezTo>
                        <a:pt x="25235" y="321856"/>
                        <a:pt x="30853" y="327474"/>
                        <a:pt x="37811" y="327474"/>
                      </a:cubicBezTo>
                      <a:lnTo>
                        <a:pt x="62963" y="327474"/>
                      </a:lnTo>
                      <a:lnTo>
                        <a:pt x="62963" y="403012"/>
                      </a:lnTo>
                      <a:lnTo>
                        <a:pt x="12576" y="403012"/>
                      </a:lnTo>
                      <a:cubicBezTo>
                        <a:pt x="5617" y="403012"/>
                        <a:pt x="0" y="408629"/>
                        <a:pt x="0" y="415588"/>
                      </a:cubicBezTo>
                      <a:lnTo>
                        <a:pt x="0" y="516362"/>
                      </a:lnTo>
                      <a:cubicBezTo>
                        <a:pt x="0" y="523321"/>
                        <a:pt x="5617" y="528938"/>
                        <a:pt x="12576" y="528938"/>
                      </a:cubicBezTo>
                      <a:lnTo>
                        <a:pt x="503703" y="528938"/>
                      </a:lnTo>
                      <a:cubicBezTo>
                        <a:pt x="642791" y="528938"/>
                        <a:pt x="755554" y="416175"/>
                        <a:pt x="755638" y="277087"/>
                      </a:cubicBezTo>
                      <a:cubicBezTo>
                        <a:pt x="755638" y="147724"/>
                        <a:pt x="657630" y="39320"/>
                        <a:pt x="528938" y="26409"/>
                      </a:cubicBezTo>
                      <a:lnTo>
                        <a:pt x="528938" y="26409"/>
                      </a:lnTo>
                      <a:close/>
                      <a:moveTo>
                        <a:pt x="403012" y="25152"/>
                      </a:moveTo>
                      <a:lnTo>
                        <a:pt x="503786" y="25152"/>
                      </a:lnTo>
                      <a:cubicBezTo>
                        <a:pt x="469077" y="25152"/>
                        <a:pt x="434787" y="32362"/>
                        <a:pt x="403012" y="46279"/>
                      </a:cubicBezTo>
                      <a:lnTo>
                        <a:pt x="403012" y="25152"/>
                      </a:lnTo>
                      <a:close/>
                      <a:moveTo>
                        <a:pt x="327474" y="25152"/>
                      </a:moveTo>
                      <a:lnTo>
                        <a:pt x="377861" y="25152"/>
                      </a:lnTo>
                      <a:lnTo>
                        <a:pt x="377861" y="59274"/>
                      </a:lnTo>
                      <a:cubicBezTo>
                        <a:pt x="359500" y="69837"/>
                        <a:pt x="342648" y="82665"/>
                        <a:pt x="327474" y="97420"/>
                      </a:cubicBezTo>
                      <a:lnTo>
                        <a:pt x="327474" y="25152"/>
                      </a:lnTo>
                      <a:close/>
                      <a:moveTo>
                        <a:pt x="253109" y="302238"/>
                      </a:moveTo>
                      <a:lnTo>
                        <a:pt x="176313" y="302238"/>
                      </a:lnTo>
                      <a:lnTo>
                        <a:pt x="176313" y="226699"/>
                      </a:lnTo>
                      <a:lnTo>
                        <a:pt x="256882" y="226699"/>
                      </a:lnTo>
                      <a:cubicBezTo>
                        <a:pt x="253528" y="243299"/>
                        <a:pt x="251851" y="260151"/>
                        <a:pt x="251851" y="277087"/>
                      </a:cubicBezTo>
                      <a:cubicBezTo>
                        <a:pt x="251851" y="285638"/>
                        <a:pt x="252354" y="293938"/>
                        <a:pt x="253109" y="302238"/>
                      </a:cubicBezTo>
                      <a:close/>
                      <a:moveTo>
                        <a:pt x="151161" y="377777"/>
                      </a:moveTo>
                      <a:lnTo>
                        <a:pt x="151161" y="327390"/>
                      </a:lnTo>
                      <a:lnTo>
                        <a:pt x="188972" y="327390"/>
                      </a:lnTo>
                      <a:lnTo>
                        <a:pt x="188972" y="402928"/>
                      </a:lnTo>
                      <a:lnTo>
                        <a:pt x="88198" y="402928"/>
                      </a:lnTo>
                      <a:lnTo>
                        <a:pt x="88198" y="327390"/>
                      </a:lnTo>
                      <a:lnTo>
                        <a:pt x="126009" y="327390"/>
                      </a:lnTo>
                      <a:lnTo>
                        <a:pt x="126009" y="377777"/>
                      </a:lnTo>
                      <a:lnTo>
                        <a:pt x="151161" y="377777"/>
                      </a:lnTo>
                      <a:close/>
                      <a:moveTo>
                        <a:pt x="226700" y="201464"/>
                      </a:moveTo>
                      <a:lnTo>
                        <a:pt x="226700" y="151077"/>
                      </a:lnTo>
                      <a:lnTo>
                        <a:pt x="201548" y="151077"/>
                      </a:lnTo>
                      <a:lnTo>
                        <a:pt x="201548" y="201464"/>
                      </a:lnTo>
                      <a:lnTo>
                        <a:pt x="151161" y="201464"/>
                      </a:lnTo>
                      <a:lnTo>
                        <a:pt x="151161" y="125925"/>
                      </a:lnTo>
                      <a:lnTo>
                        <a:pt x="302825" y="125925"/>
                      </a:lnTo>
                      <a:cubicBezTo>
                        <a:pt x="285554" y="148730"/>
                        <a:pt x="272224" y="174216"/>
                        <a:pt x="263505" y="201464"/>
                      </a:cubicBezTo>
                      <a:lnTo>
                        <a:pt x="226700" y="201464"/>
                      </a:lnTo>
                      <a:close/>
                      <a:moveTo>
                        <a:pt x="176313" y="25152"/>
                      </a:moveTo>
                      <a:lnTo>
                        <a:pt x="302238" y="25152"/>
                      </a:lnTo>
                      <a:lnTo>
                        <a:pt x="302238" y="100690"/>
                      </a:lnTo>
                      <a:lnTo>
                        <a:pt x="251851" y="100690"/>
                      </a:lnTo>
                      <a:lnTo>
                        <a:pt x="251851" y="50303"/>
                      </a:lnTo>
                      <a:lnTo>
                        <a:pt x="226700" y="50303"/>
                      </a:lnTo>
                      <a:lnTo>
                        <a:pt x="226700" y="100690"/>
                      </a:lnTo>
                      <a:lnTo>
                        <a:pt x="176313" y="100690"/>
                      </a:lnTo>
                      <a:lnTo>
                        <a:pt x="176313" y="25152"/>
                      </a:lnTo>
                      <a:close/>
                      <a:moveTo>
                        <a:pt x="50387" y="25152"/>
                      </a:moveTo>
                      <a:lnTo>
                        <a:pt x="88198" y="25152"/>
                      </a:lnTo>
                      <a:lnTo>
                        <a:pt x="88198" y="75539"/>
                      </a:lnTo>
                      <a:lnTo>
                        <a:pt x="113350" y="75539"/>
                      </a:lnTo>
                      <a:lnTo>
                        <a:pt x="113350" y="25152"/>
                      </a:lnTo>
                      <a:lnTo>
                        <a:pt x="151161" y="25152"/>
                      </a:lnTo>
                      <a:lnTo>
                        <a:pt x="151161" y="100690"/>
                      </a:lnTo>
                      <a:lnTo>
                        <a:pt x="50387" y="100690"/>
                      </a:lnTo>
                      <a:lnTo>
                        <a:pt x="50387" y="25152"/>
                      </a:lnTo>
                      <a:close/>
                      <a:moveTo>
                        <a:pt x="25152" y="201464"/>
                      </a:moveTo>
                      <a:lnTo>
                        <a:pt x="25152" y="125925"/>
                      </a:lnTo>
                      <a:lnTo>
                        <a:pt x="62963" y="125925"/>
                      </a:lnTo>
                      <a:lnTo>
                        <a:pt x="62963" y="176312"/>
                      </a:lnTo>
                      <a:lnTo>
                        <a:pt x="88114" y="176312"/>
                      </a:lnTo>
                      <a:lnTo>
                        <a:pt x="88114" y="125925"/>
                      </a:lnTo>
                      <a:lnTo>
                        <a:pt x="125926" y="125925"/>
                      </a:lnTo>
                      <a:lnTo>
                        <a:pt x="125926" y="201464"/>
                      </a:lnTo>
                      <a:lnTo>
                        <a:pt x="25152" y="201464"/>
                      </a:lnTo>
                      <a:close/>
                      <a:moveTo>
                        <a:pt x="50387" y="302238"/>
                      </a:moveTo>
                      <a:lnTo>
                        <a:pt x="50387" y="226699"/>
                      </a:lnTo>
                      <a:lnTo>
                        <a:pt x="88198" y="226699"/>
                      </a:lnTo>
                      <a:lnTo>
                        <a:pt x="88198" y="277087"/>
                      </a:lnTo>
                      <a:lnTo>
                        <a:pt x="113350" y="277087"/>
                      </a:lnTo>
                      <a:lnTo>
                        <a:pt x="113350" y="226699"/>
                      </a:lnTo>
                      <a:lnTo>
                        <a:pt x="151161" y="226699"/>
                      </a:lnTo>
                      <a:lnTo>
                        <a:pt x="151161" y="302238"/>
                      </a:lnTo>
                      <a:lnTo>
                        <a:pt x="50387" y="302238"/>
                      </a:lnTo>
                      <a:close/>
                      <a:moveTo>
                        <a:pt x="125926" y="503702"/>
                      </a:moveTo>
                      <a:lnTo>
                        <a:pt x="25152" y="503702"/>
                      </a:lnTo>
                      <a:lnTo>
                        <a:pt x="25152" y="428164"/>
                      </a:lnTo>
                      <a:lnTo>
                        <a:pt x="62963" y="428164"/>
                      </a:lnTo>
                      <a:lnTo>
                        <a:pt x="62963" y="478551"/>
                      </a:lnTo>
                      <a:lnTo>
                        <a:pt x="88114" y="478551"/>
                      </a:lnTo>
                      <a:lnTo>
                        <a:pt x="88114" y="428164"/>
                      </a:lnTo>
                      <a:lnTo>
                        <a:pt x="125926" y="428164"/>
                      </a:lnTo>
                      <a:lnTo>
                        <a:pt x="125926" y="503702"/>
                      </a:lnTo>
                      <a:close/>
                      <a:moveTo>
                        <a:pt x="277087" y="503702"/>
                      </a:moveTo>
                      <a:lnTo>
                        <a:pt x="226700" y="503702"/>
                      </a:lnTo>
                      <a:lnTo>
                        <a:pt x="226700" y="453316"/>
                      </a:lnTo>
                      <a:lnTo>
                        <a:pt x="201548" y="453316"/>
                      </a:lnTo>
                      <a:lnTo>
                        <a:pt x="201548" y="503702"/>
                      </a:lnTo>
                      <a:lnTo>
                        <a:pt x="151161" y="503702"/>
                      </a:lnTo>
                      <a:lnTo>
                        <a:pt x="151161" y="428164"/>
                      </a:lnTo>
                      <a:lnTo>
                        <a:pt x="277087" y="428164"/>
                      </a:lnTo>
                      <a:lnTo>
                        <a:pt x="277087" y="503702"/>
                      </a:lnTo>
                      <a:close/>
                      <a:moveTo>
                        <a:pt x="214124" y="403012"/>
                      </a:moveTo>
                      <a:lnTo>
                        <a:pt x="214124" y="327474"/>
                      </a:lnTo>
                      <a:lnTo>
                        <a:pt x="256965" y="327474"/>
                      </a:lnTo>
                      <a:cubicBezTo>
                        <a:pt x="262499" y="354050"/>
                        <a:pt x="272308" y="379621"/>
                        <a:pt x="286057" y="403012"/>
                      </a:cubicBezTo>
                      <a:lnTo>
                        <a:pt x="214124" y="403012"/>
                      </a:lnTo>
                      <a:close/>
                      <a:moveTo>
                        <a:pt x="302238" y="503702"/>
                      </a:moveTo>
                      <a:lnTo>
                        <a:pt x="302238" y="428164"/>
                      </a:lnTo>
                      <a:lnTo>
                        <a:pt x="302741" y="428164"/>
                      </a:lnTo>
                      <a:cubicBezTo>
                        <a:pt x="326971" y="460274"/>
                        <a:pt x="358494" y="486180"/>
                        <a:pt x="394712" y="503702"/>
                      </a:cubicBezTo>
                      <a:lnTo>
                        <a:pt x="302238" y="503702"/>
                      </a:lnTo>
                      <a:close/>
                      <a:moveTo>
                        <a:pt x="503786" y="503702"/>
                      </a:moveTo>
                      <a:cubicBezTo>
                        <a:pt x="378615" y="503702"/>
                        <a:pt x="277087" y="402174"/>
                        <a:pt x="277087" y="277003"/>
                      </a:cubicBezTo>
                      <a:cubicBezTo>
                        <a:pt x="277087" y="151832"/>
                        <a:pt x="378615" y="50303"/>
                        <a:pt x="503786" y="50303"/>
                      </a:cubicBezTo>
                      <a:cubicBezTo>
                        <a:pt x="628958" y="50303"/>
                        <a:pt x="730486" y="151832"/>
                        <a:pt x="730486" y="277003"/>
                      </a:cubicBezTo>
                      <a:cubicBezTo>
                        <a:pt x="730318" y="402174"/>
                        <a:pt x="628874" y="503619"/>
                        <a:pt x="503786" y="503702"/>
                      </a:cubicBez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934A1DD-F74C-4E73-B29B-8CC6E90F4512}"/>
                    </a:ext>
                  </a:extLst>
                </p:cNvPr>
                <p:cNvSpPr/>
                <p:nvPr/>
              </p:nvSpPr>
              <p:spPr>
                <a:xfrm>
                  <a:off x="4011100" y="4848387"/>
                  <a:ext cx="188888" cy="276919"/>
                </a:xfrm>
                <a:custGeom>
                  <a:avLst/>
                  <a:gdLst>
                    <a:gd name="connsiteX0" fmla="*/ 188888 w 188888"/>
                    <a:gd name="connsiteY0" fmla="*/ 88114 h 276919"/>
                    <a:gd name="connsiteX1" fmla="*/ 125926 w 188888"/>
                    <a:gd name="connsiteY1" fmla="*/ 25152 h 276919"/>
                    <a:gd name="connsiteX2" fmla="*/ 125926 w 188888"/>
                    <a:gd name="connsiteY2" fmla="*/ 0 h 276919"/>
                    <a:gd name="connsiteX3" fmla="*/ 100774 w 188888"/>
                    <a:gd name="connsiteY3" fmla="*/ 0 h 276919"/>
                    <a:gd name="connsiteX4" fmla="*/ 100774 w 188888"/>
                    <a:gd name="connsiteY4" fmla="*/ 25152 h 276919"/>
                    <a:gd name="connsiteX5" fmla="*/ 62963 w 188888"/>
                    <a:gd name="connsiteY5" fmla="*/ 25152 h 276919"/>
                    <a:gd name="connsiteX6" fmla="*/ 62963 w 188888"/>
                    <a:gd name="connsiteY6" fmla="*/ 0 h 276919"/>
                    <a:gd name="connsiteX7" fmla="*/ 37811 w 188888"/>
                    <a:gd name="connsiteY7" fmla="*/ 0 h 276919"/>
                    <a:gd name="connsiteX8" fmla="*/ 37811 w 188888"/>
                    <a:gd name="connsiteY8" fmla="*/ 25152 h 276919"/>
                    <a:gd name="connsiteX9" fmla="*/ 0 w 188888"/>
                    <a:gd name="connsiteY9" fmla="*/ 25152 h 276919"/>
                    <a:gd name="connsiteX10" fmla="*/ 0 w 188888"/>
                    <a:gd name="connsiteY10" fmla="*/ 50303 h 276919"/>
                    <a:gd name="connsiteX11" fmla="*/ 25152 w 188888"/>
                    <a:gd name="connsiteY11" fmla="*/ 50303 h 276919"/>
                    <a:gd name="connsiteX12" fmla="*/ 25152 w 188888"/>
                    <a:gd name="connsiteY12" fmla="*/ 226616 h 276919"/>
                    <a:gd name="connsiteX13" fmla="*/ 0 w 188888"/>
                    <a:gd name="connsiteY13" fmla="*/ 226616 h 276919"/>
                    <a:gd name="connsiteX14" fmla="*/ 0 w 188888"/>
                    <a:gd name="connsiteY14" fmla="*/ 251768 h 276919"/>
                    <a:gd name="connsiteX15" fmla="*/ 37811 w 188888"/>
                    <a:gd name="connsiteY15" fmla="*/ 251768 h 276919"/>
                    <a:gd name="connsiteX16" fmla="*/ 37811 w 188888"/>
                    <a:gd name="connsiteY16" fmla="*/ 276919 h 276919"/>
                    <a:gd name="connsiteX17" fmla="*/ 62963 w 188888"/>
                    <a:gd name="connsiteY17" fmla="*/ 276919 h 276919"/>
                    <a:gd name="connsiteX18" fmla="*/ 62963 w 188888"/>
                    <a:gd name="connsiteY18" fmla="*/ 251768 h 276919"/>
                    <a:gd name="connsiteX19" fmla="*/ 100774 w 188888"/>
                    <a:gd name="connsiteY19" fmla="*/ 251768 h 276919"/>
                    <a:gd name="connsiteX20" fmla="*/ 100774 w 188888"/>
                    <a:gd name="connsiteY20" fmla="*/ 276919 h 276919"/>
                    <a:gd name="connsiteX21" fmla="*/ 125926 w 188888"/>
                    <a:gd name="connsiteY21" fmla="*/ 276919 h 276919"/>
                    <a:gd name="connsiteX22" fmla="*/ 125926 w 188888"/>
                    <a:gd name="connsiteY22" fmla="*/ 251768 h 276919"/>
                    <a:gd name="connsiteX23" fmla="*/ 188888 w 188888"/>
                    <a:gd name="connsiteY23" fmla="*/ 189140 h 276919"/>
                    <a:gd name="connsiteX24" fmla="*/ 163318 w 188888"/>
                    <a:gd name="connsiteY24" fmla="*/ 138418 h 276919"/>
                    <a:gd name="connsiteX25" fmla="*/ 188888 w 188888"/>
                    <a:gd name="connsiteY25" fmla="*/ 88114 h 276919"/>
                    <a:gd name="connsiteX26" fmla="*/ 163737 w 188888"/>
                    <a:gd name="connsiteY26" fmla="*/ 188805 h 276919"/>
                    <a:gd name="connsiteX27" fmla="*/ 125926 w 188888"/>
                    <a:gd name="connsiteY27" fmla="*/ 226616 h 276919"/>
                    <a:gd name="connsiteX28" fmla="*/ 50387 w 188888"/>
                    <a:gd name="connsiteY28" fmla="*/ 226616 h 276919"/>
                    <a:gd name="connsiteX29" fmla="*/ 50387 w 188888"/>
                    <a:gd name="connsiteY29" fmla="*/ 151077 h 276919"/>
                    <a:gd name="connsiteX30" fmla="*/ 125926 w 188888"/>
                    <a:gd name="connsiteY30" fmla="*/ 151077 h 276919"/>
                    <a:gd name="connsiteX31" fmla="*/ 163737 w 188888"/>
                    <a:gd name="connsiteY31" fmla="*/ 188805 h 276919"/>
                    <a:gd name="connsiteX32" fmla="*/ 125926 w 188888"/>
                    <a:gd name="connsiteY32" fmla="*/ 125842 h 276919"/>
                    <a:gd name="connsiteX33" fmla="*/ 50387 w 188888"/>
                    <a:gd name="connsiteY33" fmla="*/ 125842 h 276919"/>
                    <a:gd name="connsiteX34" fmla="*/ 50387 w 188888"/>
                    <a:gd name="connsiteY34" fmla="*/ 50303 h 276919"/>
                    <a:gd name="connsiteX35" fmla="*/ 125926 w 188888"/>
                    <a:gd name="connsiteY35" fmla="*/ 50303 h 276919"/>
                    <a:gd name="connsiteX36" fmla="*/ 163737 w 188888"/>
                    <a:gd name="connsiteY36" fmla="*/ 88114 h 276919"/>
                    <a:gd name="connsiteX37" fmla="*/ 125926 w 188888"/>
                    <a:gd name="connsiteY37" fmla="*/ 125842 h 27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888" h="276919">
                      <a:moveTo>
                        <a:pt x="188888" y="88114"/>
                      </a:moveTo>
                      <a:cubicBezTo>
                        <a:pt x="188888" y="53321"/>
                        <a:pt x="160719" y="25152"/>
                        <a:pt x="125926" y="25152"/>
                      </a:cubicBezTo>
                      <a:lnTo>
                        <a:pt x="125926" y="0"/>
                      </a:lnTo>
                      <a:lnTo>
                        <a:pt x="100774" y="0"/>
                      </a:lnTo>
                      <a:lnTo>
                        <a:pt x="100774" y="25152"/>
                      </a:lnTo>
                      <a:lnTo>
                        <a:pt x="62963" y="25152"/>
                      </a:lnTo>
                      <a:lnTo>
                        <a:pt x="62963" y="0"/>
                      </a:lnTo>
                      <a:lnTo>
                        <a:pt x="37811" y="0"/>
                      </a:lnTo>
                      <a:lnTo>
                        <a:pt x="37811" y="25152"/>
                      </a:lnTo>
                      <a:lnTo>
                        <a:pt x="0" y="25152"/>
                      </a:lnTo>
                      <a:lnTo>
                        <a:pt x="0" y="50303"/>
                      </a:lnTo>
                      <a:lnTo>
                        <a:pt x="25152" y="50303"/>
                      </a:lnTo>
                      <a:lnTo>
                        <a:pt x="25152" y="226616"/>
                      </a:lnTo>
                      <a:lnTo>
                        <a:pt x="0" y="226616"/>
                      </a:lnTo>
                      <a:lnTo>
                        <a:pt x="0" y="251768"/>
                      </a:lnTo>
                      <a:lnTo>
                        <a:pt x="37811" y="251768"/>
                      </a:lnTo>
                      <a:lnTo>
                        <a:pt x="37811" y="276919"/>
                      </a:lnTo>
                      <a:lnTo>
                        <a:pt x="62963" y="276919"/>
                      </a:lnTo>
                      <a:lnTo>
                        <a:pt x="62963" y="251768"/>
                      </a:lnTo>
                      <a:lnTo>
                        <a:pt x="100774" y="251768"/>
                      </a:lnTo>
                      <a:lnTo>
                        <a:pt x="100774" y="276919"/>
                      </a:lnTo>
                      <a:lnTo>
                        <a:pt x="125926" y="276919"/>
                      </a:lnTo>
                      <a:lnTo>
                        <a:pt x="125926" y="251768"/>
                      </a:lnTo>
                      <a:cubicBezTo>
                        <a:pt x="160635" y="251852"/>
                        <a:pt x="188805" y="223849"/>
                        <a:pt x="188888" y="189140"/>
                      </a:cubicBezTo>
                      <a:cubicBezTo>
                        <a:pt x="188972" y="169102"/>
                        <a:pt x="179415" y="150239"/>
                        <a:pt x="163318" y="138418"/>
                      </a:cubicBezTo>
                      <a:cubicBezTo>
                        <a:pt x="179331" y="126680"/>
                        <a:pt x="188805" y="107984"/>
                        <a:pt x="188888" y="88114"/>
                      </a:cubicBezTo>
                      <a:close/>
                      <a:moveTo>
                        <a:pt x="163737" y="188805"/>
                      </a:moveTo>
                      <a:cubicBezTo>
                        <a:pt x="163653" y="209681"/>
                        <a:pt x="146801" y="226532"/>
                        <a:pt x="125926" y="226616"/>
                      </a:cubicBezTo>
                      <a:lnTo>
                        <a:pt x="50387" y="226616"/>
                      </a:lnTo>
                      <a:lnTo>
                        <a:pt x="50387" y="151077"/>
                      </a:lnTo>
                      <a:lnTo>
                        <a:pt x="125926" y="151077"/>
                      </a:lnTo>
                      <a:cubicBezTo>
                        <a:pt x="146801" y="151077"/>
                        <a:pt x="163653" y="168013"/>
                        <a:pt x="163737" y="188805"/>
                      </a:cubicBezTo>
                      <a:close/>
                      <a:moveTo>
                        <a:pt x="125926" y="125842"/>
                      </a:moveTo>
                      <a:lnTo>
                        <a:pt x="50387" y="125842"/>
                      </a:lnTo>
                      <a:lnTo>
                        <a:pt x="50387" y="50303"/>
                      </a:lnTo>
                      <a:lnTo>
                        <a:pt x="125926" y="50303"/>
                      </a:lnTo>
                      <a:cubicBezTo>
                        <a:pt x="146801" y="50303"/>
                        <a:pt x="163737" y="67239"/>
                        <a:pt x="163737" y="88114"/>
                      </a:cubicBezTo>
                      <a:cubicBezTo>
                        <a:pt x="163737" y="108990"/>
                        <a:pt x="146801" y="125842"/>
                        <a:pt x="125926" y="125842"/>
                      </a:cubicBezTo>
                      <a:close/>
                    </a:path>
                  </a:pathLst>
                </a:custGeom>
                <a:grpFill/>
                <a:ln w="8381" cap="flat">
                  <a:noFill/>
                  <a:prstDash val="solid"/>
                  <a:miter/>
                </a:ln>
              </p:spPr>
              <p:txBody>
                <a:bodyPr rtlCol="0" anchor="ctr"/>
                <a:lstStyle/>
                <a:p>
                  <a:endParaRPr lang="en-US"/>
                </a:p>
              </p:txBody>
            </p:sp>
          </p:grpSp>
        </p:grpSp>
        <p:grpSp>
          <p:nvGrpSpPr>
            <p:cNvPr id="32" name="Group 31">
              <a:extLst>
                <a:ext uri="{FF2B5EF4-FFF2-40B4-BE49-F238E27FC236}">
                  <a16:creationId xmlns:a16="http://schemas.microsoft.com/office/drawing/2014/main" id="{71FE5500-0BAE-45F2-9658-9DE376A26667}"/>
                </a:ext>
              </a:extLst>
            </p:cNvPr>
            <p:cNvGrpSpPr/>
            <p:nvPr/>
          </p:nvGrpSpPr>
          <p:grpSpPr>
            <a:xfrm>
              <a:off x="8325852" y="4718414"/>
              <a:ext cx="1944583" cy="257315"/>
              <a:chOff x="8325852" y="4718414"/>
              <a:chExt cx="1944583" cy="257315"/>
            </a:xfrm>
          </p:grpSpPr>
          <p:cxnSp>
            <p:nvCxnSpPr>
              <p:cNvPr id="27" name="Straight Connector 26">
                <a:extLst>
                  <a:ext uri="{FF2B5EF4-FFF2-40B4-BE49-F238E27FC236}">
                    <a16:creationId xmlns:a16="http://schemas.microsoft.com/office/drawing/2014/main" id="{A8A65010-A6B3-4007-8EEB-37CD199E8FD9}"/>
                  </a:ext>
                </a:extLst>
              </p:cNvPr>
              <p:cNvCxnSpPr>
                <a:cxnSpLocks/>
              </p:cNvCxnSpPr>
              <p:nvPr/>
            </p:nvCxnSpPr>
            <p:spPr>
              <a:xfrm>
                <a:off x="8325852" y="4862949"/>
                <a:ext cx="57684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70C48F8-3AF0-4878-95C9-BE7DC77FAA32}"/>
                  </a:ext>
                </a:extLst>
              </p:cNvPr>
              <p:cNvSpPr/>
              <p:nvPr/>
            </p:nvSpPr>
            <p:spPr>
              <a:xfrm>
                <a:off x="8810690" y="4718414"/>
                <a:ext cx="974908" cy="257315"/>
              </a:xfrm>
              <a:prstGeom prst="rect">
                <a:avLst/>
              </a:prstGeom>
            </p:spPr>
            <p:txBody>
              <a:bodyPr wrap="square">
                <a:spAutoFit/>
              </a:bodyPr>
              <a:lstStyle/>
              <a:p>
                <a:pPr algn="ctr">
                  <a:lnSpc>
                    <a:spcPct val="150000"/>
                  </a:lnSpc>
                </a:pPr>
                <a:r>
                  <a:rPr lang="en-US" sz="800" dirty="0">
                    <a:solidFill>
                      <a:schemeClr val="accent1"/>
                    </a:solidFill>
                  </a:rPr>
                  <a:t>PERCENTAGE</a:t>
                </a:r>
              </a:p>
            </p:txBody>
          </p:sp>
          <p:cxnSp>
            <p:nvCxnSpPr>
              <p:cNvPr id="31" name="Straight Connector 30">
                <a:extLst>
                  <a:ext uri="{FF2B5EF4-FFF2-40B4-BE49-F238E27FC236}">
                    <a16:creationId xmlns:a16="http://schemas.microsoft.com/office/drawing/2014/main" id="{C9CDC80B-3095-406B-AED4-D3E89D90EF84}"/>
                  </a:ext>
                </a:extLst>
              </p:cNvPr>
              <p:cNvCxnSpPr>
                <a:cxnSpLocks/>
              </p:cNvCxnSpPr>
              <p:nvPr/>
            </p:nvCxnSpPr>
            <p:spPr>
              <a:xfrm>
                <a:off x="9693587" y="4862949"/>
                <a:ext cx="576848"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4067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8D4C97-17B7-4A9C-9EDF-951D4FB4C874}"/>
              </a:ext>
            </a:extLst>
          </p:cNvPr>
          <p:cNvSpPr/>
          <p:nvPr/>
        </p:nvSpPr>
        <p:spPr>
          <a:xfrm>
            <a:off x="8934450" y="0"/>
            <a:ext cx="325755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3">
            <a:extLst>
              <a:ext uri="{FF2B5EF4-FFF2-40B4-BE49-F238E27FC236}">
                <a16:creationId xmlns:a16="http://schemas.microsoft.com/office/drawing/2014/main" id="{0441AC8B-B9A3-4D6B-BE97-4238EA49540D}"/>
              </a:ext>
            </a:extLst>
          </p:cNvPr>
          <p:cNvSpPr>
            <a:spLocks noGrp="1"/>
          </p:cNvSpPr>
          <p:nvPr>
            <p:ph type="pic" sz="quarter" idx="10"/>
          </p:nvPr>
        </p:nvSpPr>
        <p:spPr/>
      </p:sp>
      <p:sp>
        <p:nvSpPr>
          <p:cNvPr id="8" name="Rectangle 7">
            <a:extLst>
              <a:ext uri="{FF2B5EF4-FFF2-40B4-BE49-F238E27FC236}">
                <a16:creationId xmlns:a16="http://schemas.microsoft.com/office/drawing/2014/main" id="{D2719AC1-6BA9-4535-AD73-17D5B8E2C27A}"/>
              </a:ext>
            </a:extLst>
          </p:cNvPr>
          <p:cNvSpPr/>
          <p:nvPr/>
        </p:nvSpPr>
        <p:spPr>
          <a:xfrm>
            <a:off x="638677" y="3429000"/>
            <a:ext cx="818148" cy="2931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FB3EF71-4C39-4E80-AF64-52CA19A61E3B}"/>
              </a:ext>
            </a:extLst>
          </p:cNvPr>
          <p:cNvSpPr txBox="1"/>
          <p:nvPr/>
        </p:nvSpPr>
        <p:spPr>
          <a:xfrm>
            <a:off x="1285720" y="1021830"/>
            <a:ext cx="1950919" cy="1446550"/>
          </a:xfrm>
          <a:prstGeom prst="rect">
            <a:avLst/>
          </a:prstGeom>
          <a:noFill/>
        </p:spPr>
        <p:txBody>
          <a:bodyPr wrap="none" rtlCol="0">
            <a:spAutoFit/>
          </a:bodyPr>
          <a:lstStyle/>
          <a:p>
            <a:r>
              <a:rPr lang="en-US" sz="4400" dirty="0">
                <a:solidFill>
                  <a:schemeClr val="accent1"/>
                </a:solidFill>
                <a:latin typeface="+mj-lt"/>
              </a:rPr>
              <a:t>BIT</a:t>
            </a:r>
          </a:p>
          <a:p>
            <a:r>
              <a:rPr lang="en-US" sz="4400" dirty="0">
                <a:solidFill>
                  <a:schemeClr val="accent1"/>
                </a:solidFill>
                <a:latin typeface="+mj-lt"/>
              </a:rPr>
              <a:t>GOLD</a:t>
            </a:r>
          </a:p>
        </p:txBody>
      </p:sp>
      <p:sp>
        <p:nvSpPr>
          <p:cNvPr id="13" name="Rectangle 12">
            <a:extLst>
              <a:ext uri="{FF2B5EF4-FFF2-40B4-BE49-F238E27FC236}">
                <a16:creationId xmlns:a16="http://schemas.microsoft.com/office/drawing/2014/main" id="{432290E7-A7DC-42F5-80E1-E7AF4AD1C4D6}"/>
              </a:ext>
            </a:extLst>
          </p:cNvPr>
          <p:cNvSpPr/>
          <p:nvPr/>
        </p:nvSpPr>
        <p:spPr>
          <a:xfrm>
            <a:off x="3833439" y="1449267"/>
            <a:ext cx="302669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br>
              <a:rPr lang="en-US" sz="1200" dirty="0">
                <a:solidFill>
                  <a:schemeClr val="tx1">
                    <a:lumMod val="75000"/>
                    <a:lumOff val="25000"/>
                  </a:schemeClr>
                </a:solidFill>
              </a:rPr>
            </a:br>
            <a:r>
              <a:rPr lang="en-US" sz="1200" dirty="0">
                <a:solidFill>
                  <a:schemeClr val="tx1">
                    <a:lumMod val="75000"/>
                    <a:lumOff val="25000"/>
                  </a:schemeClr>
                </a:solidFill>
              </a:rPr>
              <a:t>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a:t>
            </a:r>
            <a:r>
              <a:rPr lang="en-US" sz="1200" dirty="0">
                <a:solidFill>
                  <a:schemeClr val="tx1">
                    <a:lumMod val="75000"/>
                    <a:lumOff val="25000"/>
                  </a:schemeClr>
                </a:solidFill>
              </a:rPr>
              <a:t>. </a:t>
            </a:r>
          </a:p>
        </p:txBody>
      </p:sp>
      <p:sp>
        <p:nvSpPr>
          <p:cNvPr id="14" name="TextBox 13">
            <a:extLst>
              <a:ext uri="{FF2B5EF4-FFF2-40B4-BE49-F238E27FC236}">
                <a16:creationId xmlns:a16="http://schemas.microsoft.com/office/drawing/2014/main" id="{E17BCF20-6D29-4E64-8CA7-563CB93F264B}"/>
              </a:ext>
            </a:extLst>
          </p:cNvPr>
          <p:cNvSpPr txBox="1"/>
          <p:nvPr/>
        </p:nvSpPr>
        <p:spPr>
          <a:xfrm>
            <a:off x="3833439" y="1147109"/>
            <a:ext cx="2504532" cy="338554"/>
          </a:xfrm>
          <a:prstGeom prst="rect">
            <a:avLst/>
          </a:prstGeom>
          <a:noFill/>
        </p:spPr>
        <p:txBody>
          <a:bodyPr wrap="none" rtlCol="0">
            <a:spAutoFit/>
          </a:bodyPr>
          <a:lstStyle/>
          <a:p>
            <a:r>
              <a:rPr lang="en-US" sz="1600" dirty="0">
                <a:solidFill>
                  <a:schemeClr val="tx1">
                    <a:lumMod val="85000"/>
                    <a:lumOff val="15000"/>
                  </a:schemeClr>
                </a:solidFill>
                <a:latin typeface="+mj-lt"/>
              </a:rPr>
              <a:t>Mediated Protocols</a:t>
            </a:r>
          </a:p>
        </p:txBody>
      </p:sp>
      <p:grpSp>
        <p:nvGrpSpPr>
          <p:cNvPr id="61" name="Group 60">
            <a:extLst>
              <a:ext uri="{FF2B5EF4-FFF2-40B4-BE49-F238E27FC236}">
                <a16:creationId xmlns:a16="http://schemas.microsoft.com/office/drawing/2014/main" id="{9EB8C28B-9A53-4D6C-800C-A1D0E9BBEFD2}"/>
              </a:ext>
            </a:extLst>
          </p:cNvPr>
          <p:cNvGrpSpPr/>
          <p:nvPr/>
        </p:nvGrpSpPr>
        <p:grpSpPr>
          <a:xfrm>
            <a:off x="1793377" y="3624254"/>
            <a:ext cx="5635580" cy="2541186"/>
            <a:chOff x="1793377" y="3269346"/>
            <a:chExt cx="5635580" cy="2541186"/>
          </a:xfrm>
        </p:grpSpPr>
        <p:sp>
          <p:nvSpPr>
            <p:cNvPr id="17" name="Rectangle 16">
              <a:extLst>
                <a:ext uri="{FF2B5EF4-FFF2-40B4-BE49-F238E27FC236}">
                  <a16:creationId xmlns:a16="http://schemas.microsoft.com/office/drawing/2014/main" id="{271BC25C-A99D-4038-9BEA-ED78934552C2}"/>
                </a:ext>
              </a:extLst>
            </p:cNvPr>
            <p:cNvSpPr/>
            <p:nvPr/>
          </p:nvSpPr>
          <p:spPr>
            <a:xfrm>
              <a:off x="1793377" y="3269346"/>
              <a:ext cx="5635580" cy="1123384"/>
            </a:xfrm>
            <a:prstGeom prst="rect">
              <a:avLst/>
            </a:prstGeom>
            <a:noFill/>
          </p:spPr>
          <p:txBody>
            <a:bodyPr wrap="square" rtlCol="0">
              <a:spAutoFit/>
            </a:bodyPr>
            <a:lstStyle/>
            <a:p>
              <a:pPr>
                <a:lnSpc>
                  <a:spcPct val="150000"/>
                </a:lnSpc>
              </a:pPr>
              <a:r>
                <a:rPr lang="en-US" sz="2400" dirty="0">
                  <a:solidFill>
                    <a:schemeClr val="tx1">
                      <a:lumMod val="85000"/>
                      <a:lumOff val="15000"/>
                    </a:schemeClr>
                  </a:solidFill>
                  <a:latin typeface="+mj-lt"/>
                </a:rPr>
                <a:t>“An intelligent investor sees an opportunity in dip than risk.”</a:t>
              </a:r>
            </a:p>
          </p:txBody>
        </p:sp>
        <p:sp>
          <p:nvSpPr>
            <p:cNvPr id="18" name="Rectangle 17">
              <a:extLst>
                <a:ext uri="{FF2B5EF4-FFF2-40B4-BE49-F238E27FC236}">
                  <a16:creationId xmlns:a16="http://schemas.microsoft.com/office/drawing/2014/main" id="{A3E06042-F14C-4A93-8130-A699CE4711B0}"/>
                </a:ext>
              </a:extLst>
            </p:cNvPr>
            <p:cNvSpPr/>
            <p:nvPr/>
          </p:nvSpPr>
          <p:spPr>
            <a:xfrm>
              <a:off x="1793377" y="4565916"/>
              <a:ext cx="1985480" cy="338554"/>
            </a:xfrm>
            <a:prstGeom prst="rect">
              <a:avLst/>
            </a:prstGeom>
            <a:noFill/>
          </p:spPr>
          <p:txBody>
            <a:bodyPr wrap="none" rtlCol="0">
              <a:spAutoFit/>
            </a:bodyPr>
            <a:lstStyle/>
            <a:p>
              <a:r>
                <a:rPr lang="en-US" sz="1600" dirty="0">
                  <a:solidFill>
                    <a:schemeClr val="accent1"/>
                  </a:solidFill>
                  <a:latin typeface="+mj-lt"/>
                </a:rPr>
                <a:t>― </a:t>
              </a:r>
              <a:r>
                <a:rPr lang="en-US" sz="1600" dirty="0" err="1">
                  <a:solidFill>
                    <a:schemeClr val="accent1"/>
                  </a:solidFill>
                  <a:latin typeface="+mj-lt"/>
                </a:rPr>
                <a:t>Mohith</a:t>
              </a:r>
              <a:r>
                <a:rPr lang="en-US" sz="1600" dirty="0">
                  <a:solidFill>
                    <a:schemeClr val="accent1"/>
                  </a:solidFill>
                  <a:latin typeface="+mj-lt"/>
                </a:rPr>
                <a:t> </a:t>
              </a:r>
              <a:r>
                <a:rPr lang="en-US" sz="1600" dirty="0" err="1">
                  <a:solidFill>
                    <a:schemeClr val="accent1"/>
                  </a:solidFill>
                  <a:latin typeface="+mj-lt"/>
                </a:rPr>
                <a:t>Agadi</a:t>
              </a:r>
              <a:endParaRPr lang="en-US" sz="1600" dirty="0">
                <a:solidFill>
                  <a:schemeClr val="accent1"/>
                </a:solidFill>
                <a:latin typeface="+mj-lt"/>
              </a:endParaRPr>
            </a:p>
          </p:txBody>
        </p:sp>
        <p:grpSp>
          <p:nvGrpSpPr>
            <p:cNvPr id="60" name="Group 59">
              <a:extLst>
                <a:ext uri="{FF2B5EF4-FFF2-40B4-BE49-F238E27FC236}">
                  <a16:creationId xmlns:a16="http://schemas.microsoft.com/office/drawing/2014/main" id="{5737D5FE-69B4-46C5-9204-3DC7869259CC}"/>
                </a:ext>
              </a:extLst>
            </p:cNvPr>
            <p:cNvGrpSpPr/>
            <p:nvPr/>
          </p:nvGrpSpPr>
          <p:grpSpPr>
            <a:xfrm>
              <a:off x="1891331" y="5193696"/>
              <a:ext cx="4969940" cy="616836"/>
              <a:chOff x="1891331" y="5477694"/>
              <a:chExt cx="4969940" cy="616836"/>
            </a:xfrm>
          </p:grpSpPr>
          <p:grpSp>
            <p:nvGrpSpPr>
              <p:cNvPr id="19" name="Graphic 2">
                <a:extLst>
                  <a:ext uri="{FF2B5EF4-FFF2-40B4-BE49-F238E27FC236}">
                    <a16:creationId xmlns:a16="http://schemas.microsoft.com/office/drawing/2014/main" id="{8D85845E-F92F-4FF5-8F22-58184EC85B75}"/>
                  </a:ext>
                </a:extLst>
              </p:cNvPr>
              <p:cNvGrpSpPr>
                <a:grpSpLocks noChangeAspect="1"/>
              </p:cNvGrpSpPr>
              <p:nvPr/>
            </p:nvGrpSpPr>
            <p:grpSpPr>
              <a:xfrm>
                <a:off x="1891331" y="5557512"/>
                <a:ext cx="464970" cy="457200"/>
                <a:chOff x="3553509" y="1673335"/>
                <a:chExt cx="797724" cy="784394"/>
              </a:xfrm>
              <a:solidFill>
                <a:schemeClr val="accent1"/>
              </a:solidFill>
            </p:grpSpPr>
            <p:sp>
              <p:nvSpPr>
                <p:cNvPr id="20" name="Freeform: Shape 19">
                  <a:extLst>
                    <a:ext uri="{FF2B5EF4-FFF2-40B4-BE49-F238E27FC236}">
                      <a16:creationId xmlns:a16="http://schemas.microsoft.com/office/drawing/2014/main" id="{3C675DE7-B6C0-46E7-B6A7-DC71170D7634}"/>
                    </a:ext>
                  </a:extLst>
                </p:cNvPr>
                <p:cNvSpPr/>
                <p:nvPr/>
              </p:nvSpPr>
              <p:spPr>
                <a:xfrm>
                  <a:off x="3566881" y="1739861"/>
                  <a:ext cx="239149" cy="239233"/>
                </a:xfrm>
                <a:custGeom>
                  <a:avLst/>
                  <a:gdLst>
                    <a:gd name="connsiteX0" fmla="*/ 13205 w 239149"/>
                    <a:gd name="connsiteY0" fmla="*/ 132926 h 239233"/>
                    <a:gd name="connsiteX1" fmla="*/ 66358 w 239149"/>
                    <a:gd name="connsiteY1" fmla="*/ 132926 h 239233"/>
                    <a:gd name="connsiteX2" fmla="*/ 66358 w 239149"/>
                    <a:gd name="connsiteY2" fmla="*/ 159503 h 239233"/>
                    <a:gd name="connsiteX3" fmla="*/ 92935 w 239149"/>
                    <a:gd name="connsiteY3" fmla="*/ 159503 h 239233"/>
                    <a:gd name="connsiteX4" fmla="*/ 92935 w 239149"/>
                    <a:gd name="connsiteY4" fmla="*/ 119596 h 239233"/>
                    <a:gd name="connsiteX5" fmla="*/ 79605 w 239149"/>
                    <a:gd name="connsiteY5" fmla="*/ 106265 h 239233"/>
                    <a:gd name="connsiteX6" fmla="*/ 45231 w 239149"/>
                    <a:gd name="connsiteY6" fmla="*/ 106265 h 239233"/>
                    <a:gd name="connsiteX7" fmla="*/ 119512 w 239149"/>
                    <a:gd name="connsiteY7" fmla="*/ 31984 h 239233"/>
                    <a:gd name="connsiteX8" fmla="*/ 193793 w 239149"/>
                    <a:gd name="connsiteY8" fmla="*/ 106265 h 239233"/>
                    <a:gd name="connsiteX9" fmla="*/ 159419 w 239149"/>
                    <a:gd name="connsiteY9" fmla="*/ 106265 h 239233"/>
                    <a:gd name="connsiteX10" fmla="*/ 146089 w 239149"/>
                    <a:gd name="connsiteY10" fmla="*/ 119596 h 239233"/>
                    <a:gd name="connsiteX11" fmla="*/ 146089 w 239149"/>
                    <a:gd name="connsiteY11" fmla="*/ 239234 h 239233"/>
                    <a:gd name="connsiteX12" fmla="*/ 172666 w 239149"/>
                    <a:gd name="connsiteY12" fmla="*/ 239234 h 239233"/>
                    <a:gd name="connsiteX13" fmla="*/ 172666 w 239149"/>
                    <a:gd name="connsiteY13" fmla="*/ 132926 h 239233"/>
                    <a:gd name="connsiteX14" fmla="*/ 225819 w 239149"/>
                    <a:gd name="connsiteY14" fmla="*/ 132926 h 239233"/>
                    <a:gd name="connsiteX15" fmla="*/ 239150 w 239149"/>
                    <a:gd name="connsiteY15" fmla="*/ 119596 h 239233"/>
                    <a:gd name="connsiteX16" fmla="*/ 235293 w 239149"/>
                    <a:gd name="connsiteY16" fmla="*/ 110206 h 239233"/>
                    <a:gd name="connsiteX17" fmla="*/ 128986 w 239149"/>
                    <a:gd name="connsiteY17" fmla="*/ 3899 h 239233"/>
                    <a:gd name="connsiteX18" fmla="*/ 110206 w 239149"/>
                    <a:gd name="connsiteY18" fmla="*/ 3899 h 239233"/>
                    <a:gd name="connsiteX19" fmla="*/ 3899 w 239149"/>
                    <a:gd name="connsiteY19" fmla="*/ 110206 h 239233"/>
                    <a:gd name="connsiteX20" fmla="*/ 3899 w 239149"/>
                    <a:gd name="connsiteY20" fmla="*/ 128986 h 239233"/>
                    <a:gd name="connsiteX21" fmla="*/ 13205 w 239149"/>
                    <a:gd name="connsiteY21" fmla="*/ 132926 h 23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9149" h="239233">
                      <a:moveTo>
                        <a:pt x="13205" y="132926"/>
                      </a:moveTo>
                      <a:lnTo>
                        <a:pt x="66358" y="132926"/>
                      </a:lnTo>
                      <a:lnTo>
                        <a:pt x="66358" y="159503"/>
                      </a:lnTo>
                      <a:lnTo>
                        <a:pt x="92935" y="159503"/>
                      </a:lnTo>
                      <a:lnTo>
                        <a:pt x="92935" y="119596"/>
                      </a:lnTo>
                      <a:cubicBezTo>
                        <a:pt x="92935" y="112218"/>
                        <a:pt x="86983" y="106265"/>
                        <a:pt x="79605" y="106265"/>
                      </a:cubicBezTo>
                      <a:lnTo>
                        <a:pt x="45231" y="106265"/>
                      </a:lnTo>
                      <a:lnTo>
                        <a:pt x="119512" y="31984"/>
                      </a:lnTo>
                      <a:lnTo>
                        <a:pt x="193793" y="106265"/>
                      </a:lnTo>
                      <a:lnTo>
                        <a:pt x="159419" y="106265"/>
                      </a:lnTo>
                      <a:cubicBezTo>
                        <a:pt x="152041" y="106265"/>
                        <a:pt x="146089" y="112218"/>
                        <a:pt x="146089" y="119596"/>
                      </a:cubicBezTo>
                      <a:lnTo>
                        <a:pt x="146089" y="239234"/>
                      </a:lnTo>
                      <a:lnTo>
                        <a:pt x="172666" y="239234"/>
                      </a:lnTo>
                      <a:lnTo>
                        <a:pt x="172666" y="132926"/>
                      </a:lnTo>
                      <a:lnTo>
                        <a:pt x="225819" y="132926"/>
                      </a:lnTo>
                      <a:cubicBezTo>
                        <a:pt x="233197" y="132926"/>
                        <a:pt x="239150" y="126974"/>
                        <a:pt x="239150" y="119596"/>
                      </a:cubicBezTo>
                      <a:cubicBezTo>
                        <a:pt x="239150" y="116075"/>
                        <a:pt x="237725" y="112721"/>
                        <a:pt x="235293" y="110206"/>
                      </a:cubicBezTo>
                      <a:lnTo>
                        <a:pt x="128986" y="3899"/>
                      </a:lnTo>
                      <a:cubicBezTo>
                        <a:pt x="123788" y="-1300"/>
                        <a:pt x="115404" y="-1300"/>
                        <a:pt x="110206" y="3899"/>
                      </a:cubicBezTo>
                      <a:lnTo>
                        <a:pt x="3899" y="110206"/>
                      </a:lnTo>
                      <a:cubicBezTo>
                        <a:pt x="-1300" y="115404"/>
                        <a:pt x="-1300" y="123788"/>
                        <a:pt x="3899" y="128986"/>
                      </a:cubicBezTo>
                      <a:cubicBezTo>
                        <a:pt x="6330" y="131501"/>
                        <a:pt x="9683" y="132926"/>
                        <a:pt x="13205" y="132926"/>
                      </a:cubicBezTo>
                      <a:close/>
                    </a:path>
                  </a:pathLst>
                </a:custGeom>
                <a:grpFill/>
                <a:ln w="838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64334A4-4FA9-4D90-8103-0C19E0B19717}"/>
                    </a:ext>
                  </a:extLst>
                </p:cNvPr>
                <p:cNvSpPr/>
                <p:nvPr/>
              </p:nvSpPr>
              <p:spPr>
                <a:xfrm>
                  <a:off x="3633239" y="192594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3EF4118-6D0E-440B-A471-00DA540ECE82}"/>
                    </a:ext>
                  </a:extLst>
                </p:cNvPr>
                <p:cNvSpPr/>
                <p:nvPr/>
              </p:nvSpPr>
              <p:spPr>
                <a:xfrm>
                  <a:off x="3593416" y="201900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D6CBA39-DA4D-4A4E-AE37-87A044287BDD}"/>
                    </a:ext>
                  </a:extLst>
                </p:cNvPr>
                <p:cNvSpPr/>
                <p:nvPr/>
              </p:nvSpPr>
              <p:spPr>
                <a:xfrm>
                  <a:off x="3593416" y="2072155"/>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19B0434-D3D7-4E09-BFAD-E731CFE5E43C}"/>
                    </a:ext>
                  </a:extLst>
                </p:cNvPr>
                <p:cNvSpPr/>
                <p:nvPr/>
              </p:nvSpPr>
              <p:spPr>
                <a:xfrm>
                  <a:off x="3619993" y="204557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CDF95F-74FC-4C48-A856-8AF13A691525}"/>
                    </a:ext>
                  </a:extLst>
                </p:cNvPr>
                <p:cNvSpPr/>
                <p:nvPr/>
              </p:nvSpPr>
              <p:spPr>
                <a:xfrm>
                  <a:off x="3566839" y="204557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218C49A-67E0-4191-B0DE-92982E7CD23E}"/>
                    </a:ext>
                  </a:extLst>
                </p:cNvPr>
                <p:cNvSpPr/>
                <p:nvPr/>
              </p:nvSpPr>
              <p:spPr>
                <a:xfrm>
                  <a:off x="3819361" y="1673335"/>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8EE2B95-B080-4FE5-AEF4-98B466D2436A}"/>
                    </a:ext>
                  </a:extLst>
                </p:cNvPr>
                <p:cNvSpPr/>
                <p:nvPr/>
              </p:nvSpPr>
              <p:spPr>
                <a:xfrm>
                  <a:off x="3819361" y="172648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FD3525E-B25C-4955-8A10-F38DCCF59FB8}"/>
                    </a:ext>
                  </a:extLst>
                </p:cNvPr>
                <p:cNvSpPr/>
                <p:nvPr/>
              </p:nvSpPr>
              <p:spPr>
                <a:xfrm>
                  <a:off x="3845938" y="169991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A5A159C-B00E-465C-9F04-73BD4E978E45}"/>
                    </a:ext>
                  </a:extLst>
                </p:cNvPr>
                <p:cNvSpPr/>
                <p:nvPr/>
              </p:nvSpPr>
              <p:spPr>
                <a:xfrm>
                  <a:off x="3792784" y="169991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21F7FB7-9F1A-4CF6-8790-21F58B5FB9CB}"/>
                    </a:ext>
                  </a:extLst>
                </p:cNvPr>
                <p:cNvSpPr/>
                <p:nvPr/>
              </p:nvSpPr>
              <p:spPr>
                <a:xfrm>
                  <a:off x="3553509" y="1686213"/>
                  <a:ext cx="797724" cy="771516"/>
                </a:xfrm>
                <a:custGeom>
                  <a:avLst/>
                  <a:gdLst>
                    <a:gd name="connsiteX0" fmla="*/ 721851 w 797724"/>
                    <a:gd name="connsiteY0" fmla="*/ 524444 h 771516"/>
                    <a:gd name="connsiteX1" fmla="*/ 674146 w 797724"/>
                    <a:gd name="connsiteY1" fmla="*/ 469697 h 771516"/>
                    <a:gd name="connsiteX2" fmla="*/ 762177 w 797724"/>
                    <a:gd name="connsiteY2" fmla="*/ 123528 h 771516"/>
                    <a:gd name="connsiteX3" fmla="*/ 416007 w 797724"/>
                    <a:gd name="connsiteY3" fmla="*/ 35497 h 771516"/>
                    <a:gd name="connsiteX4" fmla="*/ 320012 w 797724"/>
                    <a:gd name="connsiteY4" fmla="*/ 367246 h 771516"/>
                    <a:gd name="connsiteX5" fmla="*/ 75790 w 797724"/>
                    <a:gd name="connsiteY5" fmla="*/ 524360 h 771516"/>
                    <a:gd name="connsiteX6" fmla="*/ 11737 w 797724"/>
                    <a:gd name="connsiteY6" fmla="*/ 661939 h 771516"/>
                    <a:gd name="connsiteX7" fmla="*/ 0 w 797724"/>
                    <a:gd name="connsiteY7" fmla="*/ 758186 h 771516"/>
                    <a:gd name="connsiteX8" fmla="*/ 13330 w 797724"/>
                    <a:gd name="connsiteY8" fmla="*/ 771516 h 771516"/>
                    <a:gd name="connsiteX9" fmla="*/ 784394 w 797724"/>
                    <a:gd name="connsiteY9" fmla="*/ 771516 h 771516"/>
                    <a:gd name="connsiteX10" fmla="*/ 797725 w 797724"/>
                    <a:gd name="connsiteY10" fmla="*/ 758186 h 771516"/>
                    <a:gd name="connsiteX11" fmla="*/ 785987 w 797724"/>
                    <a:gd name="connsiteY11" fmla="*/ 661939 h 771516"/>
                    <a:gd name="connsiteX12" fmla="*/ 721851 w 797724"/>
                    <a:gd name="connsiteY12" fmla="*/ 524444 h 771516"/>
                    <a:gd name="connsiteX13" fmla="*/ 721851 w 797724"/>
                    <a:gd name="connsiteY13" fmla="*/ 524444 h 771516"/>
                    <a:gd name="connsiteX14" fmla="*/ 683788 w 797724"/>
                    <a:gd name="connsiteY14" fmla="*/ 518910 h 771516"/>
                    <a:gd name="connsiteX15" fmla="*/ 579996 w 797724"/>
                    <a:gd name="connsiteY15" fmla="*/ 518910 h 771516"/>
                    <a:gd name="connsiteX16" fmla="*/ 573372 w 797724"/>
                    <a:gd name="connsiteY16" fmla="*/ 503903 h 771516"/>
                    <a:gd name="connsiteX17" fmla="*/ 649163 w 797724"/>
                    <a:gd name="connsiteY17" fmla="*/ 482860 h 771516"/>
                    <a:gd name="connsiteX18" fmla="*/ 683788 w 797724"/>
                    <a:gd name="connsiteY18" fmla="*/ 518910 h 771516"/>
                    <a:gd name="connsiteX19" fmla="*/ 683788 w 797724"/>
                    <a:gd name="connsiteY19" fmla="*/ 518910 h 771516"/>
                    <a:gd name="connsiteX20" fmla="*/ 561886 w 797724"/>
                    <a:gd name="connsiteY20" fmla="*/ 545487 h 771516"/>
                    <a:gd name="connsiteX21" fmla="*/ 589553 w 797724"/>
                    <a:gd name="connsiteY21" fmla="*/ 651795 h 771516"/>
                    <a:gd name="connsiteX22" fmla="*/ 412067 w 797724"/>
                    <a:gd name="connsiteY22" fmla="*/ 651795 h 771516"/>
                    <a:gd name="connsiteX23" fmla="*/ 412067 w 797724"/>
                    <a:gd name="connsiteY23" fmla="*/ 545487 h 771516"/>
                    <a:gd name="connsiteX24" fmla="*/ 561886 w 797724"/>
                    <a:gd name="connsiteY24" fmla="*/ 545487 h 771516"/>
                    <a:gd name="connsiteX25" fmla="*/ 412067 w 797724"/>
                    <a:gd name="connsiteY25" fmla="*/ 518910 h 771516"/>
                    <a:gd name="connsiteX26" fmla="*/ 412067 w 797724"/>
                    <a:gd name="connsiteY26" fmla="*/ 467434 h 771516"/>
                    <a:gd name="connsiteX27" fmla="*/ 544448 w 797724"/>
                    <a:gd name="connsiteY27" fmla="*/ 505580 h 771516"/>
                    <a:gd name="connsiteX28" fmla="*/ 550988 w 797724"/>
                    <a:gd name="connsiteY28" fmla="*/ 518910 h 771516"/>
                    <a:gd name="connsiteX29" fmla="*/ 412067 w 797724"/>
                    <a:gd name="connsiteY29" fmla="*/ 518910 h 771516"/>
                    <a:gd name="connsiteX30" fmla="*/ 319006 w 797724"/>
                    <a:gd name="connsiteY30" fmla="*/ 252974 h 771516"/>
                    <a:gd name="connsiteX31" fmla="*/ 545035 w 797724"/>
                    <a:gd name="connsiteY31" fmla="*/ 26945 h 771516"/>
                    <a:gd name="connsiteX32" fmla="*/ 771064 w 797724"/>
                    <a:gd name="connsiteY32" fmla="*/ 252974 h 771516"/>
                    <a:gd name="connsiteX33" fmla="*/ 545035 w 797724"/>
                    <a:gd name="connsiteY33" fmla="*/ 479003 h 771516"/>
                    <a:gd name="connsiteX34" fmla="*/ 319006 w 797724"/>
                    <a:gd name="connsiteY34" fmla="*/ 252974 h 771516"/>
                    <a:gd name="connsiteX35" fmla="*/ 299639 w 797724"/>
                    <a:gd name="connsiteY35" fmla="*/ 399524 h 771516"/>
                    <a:gd name="connsiteX36" fmla="*/ 217729 w 797724"/>
                    <a:gd name="connsiteY36" fmla="*/ 518910 h 771516"/>
                    <a:gd name="connsiteX37" fmla="*/ 113937 w 797724"/>
                    <a:gd name="connsiteY37" fmla="*/ 518910 h 771516"/>
                    <a:gd name="connsiteX38" fmla="*/ 299639 w 797724"/>
                    <a:gd name="connsiteY38" fmla="*/ 399524 h 771516"/>
                    <a:gd name="connsiteX39" fmla="*/ 173043 w 797724"/>
                    <a:gd name="connsiteY39" fmla="*/ 744856 h 771516"/>
                    <a:gd name="connsiteX40" fmla="*/ 26828 w 797724"/>
                    <a:gd name="connsiteY40" fmla="*/ 744856 h 771516"/>
                    <a:gd name="connsiteX41" fmla="*/ 35212 w 797724"/>
                    <a:gd name="connsiteY41" fmla="*/ 678372 h 771516"/>
                    <a:gd name="connsiteX42" fmla="*/ 177319 w 797724"/>
                    <a:gd name="connsiteY42" fmla="*/ 678372 h 771516"/>
                    <a:gd name="connsiteX43" fmla="*/ 173043 w 797724"/>
                    <a:gd name="connsiteY43" fmla="*/ 744856 h 771516"/>
                    <a:gd name="connsiteX44" fmla="*/ 42003 w 797724"/>
                    <a:gd name="connsiteY44" fmla="*/ 651795 h 771516"/>
                    <a:gd name="connsiteX45" fmla="*/ 93480 w 797724"/>
                    <a:gd name="connsiteY45" fmla="*/ 545487 h 771516"/>
                    <a:gd name="connsiteX46" fmla="*/ 207501 w 797724"/>
                    <a:gd name="connsiteY46" fmla="*/ 545487 h 771516"/>
                    <a:gd name="connsiteX47" fmla="*/ 181008 w 797724"/>
                    <a:gd name="connsiteY47" fmla="*/ 651795 h 771516"/>
                    <a:gd name="connsiteX48" fmla="*/ 42003 w 797724"/>
                    <a:gd name="connsiteY48" fmla="*/ 651795 h 771516"/>
                    <a:gd name="connsiteX49" fmla="*/ 385490 w 797724"/>
                    <a:gd name="connsiteY49" fmla="*/ 744856 h 771516"/>
                    <a:gd name="connsiteX50" fmla="*/ 199536 w 797724"/>
                    <a:gd name="connsiteY50" fmla="*/ 744856 h 771516"/>
                    <a:gd name="connsiteX51" fmla="*/ 204315 w 797724"/>
                    <a:gd name="connsiteY51" fmla="*/ 678372 h 771516"/>
                    <a:gd name="connsiteX52" fmla="*/ 385490 w 797724"/>
                    <a:gd name="connsiteY52" fmla="*/ 678372 h 771516"/>
                    <a:gd name="connsiteX53" fmla="*/ 385490 w 797724"/>
                    <a:gd name="connsiteY53" fmla="*/ 744856 h 771516"/>
                    <a:gd name="connsiteX54" fmla="*/ 385490 w 797724"/>
                    <a:gd name="connsiteY54" fmla="*/ 651795 h 771516"/>
                    <a:gd name="connsiteX55" fmla="*/ 208004 w 797724"/>
                    <a:gd name="connsiteY55" fmla="*/ 651795 h 771516"/>
                    <a:gd name="connsiteX56" fmla="*/ 235670 w 797724"/>
                    <a:gd name="connsiteY56" fmla="*/ 545487 h 771516"/>
                    <a:gd name="connsiteX57" fmla="*/ 385490 w 797724"/>
                    <a:gd name="connsiteY57" fmla="*/ 545487 h 771516"/>
                    <a:gd name="connsiteX58" fmla="*/ 385490 w 797724"/>
                    <a:gd name="connsiteY58" fmla="*/ 651795 h 771516"/>
                    <a:gd name="connsiteX59" fmla="*/ 385490 w 797724"/>
                    <a:gd name="connsiteY59" fmla="*/ 518910 h 771516"/>
                    <a:gd name="connsiteX60" fmla="*/ 246737 w 797724"/>
                    <a:gd name="connsiteY60" fmla="*/ 518910 h 771516"/>
                    <a:gd name="connsiteX61" fmla="*/ 341642 w 797724"/>
                    <a:gd name="connsiteY61" fmla="*/ 402207 h 771516"/>
                    <a:gd name="connsiteX62" fmla="*/ 385490 w 797724"/>
                    <a:gd name="connsiteY62" fmla="*/ 448570 h 771516"/>
                    <a:gd name="connsiteX63" fmla="*/ 385490 w 797724"/>
                    <a:gd name="connsiteY63" fmla="*/ 518910 h 771516"/>
                    <a:gd name="connsiteX64" fmla="*/ 412067 w 797724"/>
                    <a:gd name="connsiteY64" fmla="*/ 744856 h 771516"/>
                    <a:gd name="connsiteX65" fmla="*/ 412067 w 797724"/>
                    <a:gd name="connsiteY65" fmla="*/ 678372 h 771516"/>
                    <a:gd name="connsiteX66" fmla="*/ 593242 w 797724"/>
                    <a:gd name="connsiteY66" fmla="*/ 678372 h 771516"/>
                    <a:gd name="connsiteX67" fmla="*/ 598021 w 797724"/>
                    <a:gd name="connsiteY67" fmla="*/ 744856 h 771516"/>
                    <a:gd name="connsiteX68" fmla="*/ 412067 w 797724"/>
                    <a:gd name="connsiteY68" fmla="*/ 744856 h 771516"/>
                    <a:gd name="connsiteX69" fmla="*/ 590056 w 797724"/>
                    <a:gd name="connsiteY69" fmla="*/ 545487 h 771516"/>
                    <a:gd name="connsiteX70" fmla="*/ 704077 w 797724"/>
                    <a:gd name="connsiteY70" fmla="*/ 545487 h 771516"/>
                    <a:gd name="connsiteX71" fmla="*/ 755554 w 797724"/>
                    <a:gd name="connsiteY71" fmla="*/ 651795 h 771516"/>
                    <a:gd name="connsiteX72" fmla="*/ 616466 w 797724"/>
                    <a:gd name="connsiteY72" fmla="*/ 651795 h 771516"/>
                    <a:gd name="connsiteX73" fmla="*/ 590056 w 797724"/>
                    <a:gd name="connsiteY73" fmla="*/ 545487 h 771516"/>
                    <a:gd name="connsiteX74" fmla="*/ 590056 w 797724"/>
                    <a:gd name="connsiteY74" fmla="*/ 545487 h 771516"/>
                    <a:gd name="connsiteX75" fmla="*/ 624514 w 797724"/>
                    <a:gd name="connsiteY75" fmla="*/ 744856 h 771516"/>
                    <a:gd name="connsiteX76" fmla="*/ 620238 w 797724"/>
                    <a:gd name="connsiteY76" fmla="*/ 678372 h 771516"/>
                    <a:gd name="connsiteX77" fmla="*/ 762345 w 797724"/>
                    <a:gd name="connsiteY77" fmla="*/ 678372 h 771516"/>
                    <a:gd name="connsiteX78" fmla="*/ 770729 w 797724"/>
                    <a:gd name="connsiteY78" fmla="*/ 744856 h 771516"/>
                    <a:gd name="connsiteX79" fmla="*/ 624514 w 797724"/>
                    <a:gd name="connsiteY79" fmla="*/ 744856 h 77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797724" h="771516">
                      <a:moveTo>
                        <a:pt x="721851" y="524444"/>
                      </a:moveTo>
                      <a:cubicBezTo>
                        <a:pt x="707682" y="504742"/>
                        <a:pt x="691669" y="486465"/>
                        <a:pt x="674146" y="469697"/>
                      </a:cubicBezTo>
                      <a:cubicBezTo>
                        <a:pt x="794036" y="398434"/>
                        <a:pt x="833440" y="243417"/>
                        <a:pt x="762177" y="123528"/>
                      </a:cubicBezTo>
                      <a:cubicBezTo>
                        <a:pt x="690914" y="3638"/>
                        <a:pt x="535897" y="-35766"/>
                        <a:pt x="416007" y="35497"/>
                      </a:cubicBezTo>
                      <a:cubicBezTo>
                        <a:pt x="301568" y="103490"/>
                        <a:pt x="259564" y="248615"/>
                        <a:pt x="320012" y="367246"/>
                      </a:cubicBezTo>
                      <a:cubicBezTo>
                        <a:pt x="221837" y="387284"/>
                        <a:pt x="134729" y="443288"/>
                        <a:pt x="75790" y="524360"/>
                      </a:cubicBezTo>
                      <a:cubicBezTo>
                        <a:pt x="45608" y="565609"/>
                        <a:pt x="23894" y="612307"/>
                        <a:pt x="11737" y="661939"/>
                      </a:cubicBezTo>
                      <a:cubicBezTo>
                        <a:pt x="3940" y="693463"/>
                        <a:pt x="0" y="725740"/>
                        <a:pt x="0" y="758186"/>
                      </a:cubicBezTo>
                      <a:cubicBezTo>
                        <a:pt x="0" y="765564"/>
                        <a:pt x="5952" y="771516"/>
                        <a:pt x="13330" y="771516"/>
                      </a:cubicBezTo>
                      <a:lnTo>
                        <a:pt x="784394" y="771516"/>
                      </a:lnTo>
                      <a:cubicBezTo>
                        <a:pt x="791772" y="771516"/>
                        <a:pt x="797725" y="765564"/>
                        <a:pt x="797725" y="758186"/>
                      </a:cubicBezTo>
                      <a:cubicBezTo>
                        <a:pt x="797725" y="725740"/>
                        <a:pt x="793784" y="693463"/>
                        <a:pt x="785987" y="661939"/>
                      </a:cubicBezTo>
                      <a:cubicBezTo>
                        <a:pt x="773831" y="612307"/>
                        <a:pt x="752033" y="565609"/>
                        <a:pt x="721851" y="524444"/>
                      </a:cubicBezTo>
                      <a:lnTo>
                        <a:pt x="721851" y="524444"/>
                      </a:lnTo>
                      <a:close/>
                      <a:moveTo>
                        <a:pt x="683788" y="518910"/>
                      </a:moveTo>
                      <a:lnTo>
                        <a:pt x="579996" y="518910"/>
                      </a:lnTo>
                      <a:cubicBezTo>
                        <a:pt x="577900" y="513880"/>
                        <a:pt x="575720" y="508766"/>
                        <a:pt x="573372" y="503903"/>
                      </a:cubicBezTo>
                      <a:cubicBezTo>
                        <a:pt x="599614" y="500969"/>
                        <a:pt x="625185" y="493927"/>
                        <a:pt x="649163" y="482860"/>
                      </a:cubicBezTo>
                      <a:cubicBezTo>
                        <a:pt x="661487" y="494094"/>
                        <a:pt x="673057" y="506083"/>
                        <a:pt x="683788" y="518910"/>
                      </a:cubicBezTo>
                      <a:lnTo>
                        <a:pt x="683788" y="518910"/>
                      </a:lnTo>
                      <a:close/>
                      <a:moveTo>
                        <a:pt x="561886" y="545487"/>
                      </a:moveTo>
                      <a:cubicBezTo>
                        <a:pt x="574630" y="579945"/>
                        <a:pt x="583852" y="615576"/>
                        <a:pt x="589553" y="651795"/>
                      </a:cubicBezTo>
                      <a:lnTo>
                        <a:pt x="412067" y="651795"/>
                      </a:lnTo>
                      <a:lnTo>
                        <a:pt x="412067" y="545487"/>
                      </a:lnTo>
                      <a:lnTo>
                        <a:pt x="561886" y="545487"/>
                      </a:lnTo>
                      <a:close/>
                      <a:moveTo>
                        <a:pt x="412067" y="518910"/>
                      </a:moveTo>
                      <a:lnTo>
                        <a:pt x="412067" y="467434"/>
                      </a:lnTo>
                      <a:cubicBezTo>
                        <a:pt x="451806" y="492250"/>
                        <a:pt x="497666" y="505413"/>
                        <a:pt x="544448" y="505580"/>
                      </a:cubicBezTo>
                      <a:cubicBezTo>
                        <a:pt x="546712" y="509940"/>
                        <a:pt x="548975" y="514383"/>
                        <a:pt x="550988" y="518910"/>
                      </a:cubicBezTo>
                      <a:lnTo>
                        <a:pt x="412067" y="518910"/>
                      </a:lnTo>
                      <a:close/>
                      <a:moveTo>
                        <a:pt x="319006" y="252974"/>
                      </a:moveTo>
                      <a:cubicBezTo>
                        <a:pt x="319006" y="128139"/>
                        <a:pt x="420199" y="26945"/>
                        <a:pt x="545035" y="26945"/>
                      </a:cubicBezTo>
                      <a:cubicBezTo>
                        <a:pt x="669871" y="26945"/>
                        <a:pt x="771064" y="128139"/>
                        <a:pt x="771064" y="252974"/>
                      </a:cubicBezTo>
                      <a:cubicBezTo>
                        <a:pt x="771064" y="377810"/>
                        <a:pt x="669871" y="479003"/>
                        <a:pt x="545035" y="479003"/>
                      </a:cubicBezTo>
                      <a:cubicBezTo>
                        <a:pt x="420283" y="478836"/>
                        <a:pt x="319258" y="377726"/>
                        <a:pt x="319006" y="252974"/>
                      </a:cubicBezTo>
                      <a:close/>
                      <a:moveTo>
                        <a:pt x="299639" y="399524"/>
                      </a:moveTo>
                      <a:cubicBezTo>
                        <a:pt x="263672" y="432557"/>
                        <a:pt x="235670" y="473386"/>
                        <a:pt x="217729" y="518910"/>
                      </a:cubicBezTo>
                      <a:lnTo>
                        <a:pt x="113937" y="518910"/>
                      </a:lnTo>
                      <a:cubicBezTo>
                        <a:pt x="162395" y="461313"/>
                        <a:pt x="227119" y="419729"/>
                        <a:pt x="299639" y="399524"/>
                      </a:cubicBezTo>
                      <a:close/>
                      <a:moveTo>
                        <a:pt x="173043" y="744856"/>
                      </a:moveTo>
                      <a:lnTo>
                        <a:pt x="26828" y="744856"/>
                      </a:lnTo>
                      <a:cubicBezTo>
                        <a:pt x="27583" y="722471"/>
                        <a:pt x="30433" y="700253"/>
                        <a:pt x="35212" y="678372"/>
                      </a:cubicBezTo>
                      <a:lnTo>
                        <a:pt x="177319" y="678372"/>
                      </a:lnTo>
                      <a:cubicBezTo>
                        <a:pt x="174971" y="700086"/>
                        <a:pt x="173462" y="722303"/>
                        <a:pt x="173043" y="744856"/>
                      </a:cubicBezTo>
                      <a:close/>
                      <a:moveTo>
                        <a:pt x="42003" y="651795"/>
                      </a:moveTo>
                      <a:cubicBezTo>
                        <a:pt x="53237" y="613816"/>
                        <a:pt x="70592" y="577849"/>
                        <a:pt x="93480" y="545487"/>
                      </a:cubicBezTo>
                      <a:lnTo>
                        <a:pt x="207501" y="545487"/>
                      </a:lnTo>
                      <a:cubicBezTo>
                        <a:pt x="195344" y="580029"/>
                        <a:pt x="186541" y="615660"/>
                        <a:pt x="181008" y="651795"/>
                      </a:cubicBezTo>
                      <a:lnTo>
                        <a:pt x="42003" y="651795"/>
                      </a:lnTo>
                      <a:close/>
                      <a:moveTo>
                        <a:pt x="385490" y="744856"/>
                      </a:moveTo>
                      <a:lnTo>
                        <a:pt x="199536" y="744856"/>
                      </a:lnTo>
                      <a:cubicBezTo>
                        <a:pt x="199955" y="722638"/>
                        <a:pt x="201548" y="700421"/>
                        <a:pt x="204315" y="678372"/>
                      </a:cubicBezTo>
                      <a:lnTo>
                        <a:pt x="385490" y="678372"/>
                      </a:lnTo>
                      <a:lnTo>
                        <a:pt x="385490" y="744856"/>
                      </a:lnTo>
                      <a:close/>
                      <a:moveTo>
                        <a:pt x="385490" y="651795"/>
                      </a:moveTo>
                      <a:lnTo>
                        <a:pt x="208004" y="651795"/>
                      </a:lnTo>
                      <a:cubicBezTo>
                        <a:pt x="213705" y="615493"/>
                        <a:pt x="222927" y="579861"/>
                        <a:pt x="235670" y="545487"/>
                      </a:cubicBezTo>
                      <a:lnTo>
                        <a:pt x="385490" y="545487"/>
                      </a:lnTo>
                      <a:lnTo>
                        <a:pt x="385490" y="651795"/>
                      </a:lnTo>
                      <a:close/>
                      <a:moveTo>
                        <a:pt x="385490" y="518910"/>
                      </a:moveTo>
                      <a:lnTo>
                        <a:pt x="246737" y="518910"/>
                      </a:lnTo>
                      <a:cubicBezTo>
                        <a:pt x="271889" y="463745"/>
                        <a:pt x="304921" y="423083"/>
                        <a:pt x="341642" y="402207"/>
                      </a:cubicBezTo>
                      <a:cubicBezTo>
                        <a:pt x="354302" y="419478"/>
                        <a:pt x="368974" y="435072"/>
                        <a:pt x="385490" y="448570"/>
                      </a:cubicBezTo>
                      <a:lnTo>
                        <a:pt x="385490" y="518910"/>
                      </a:lnTo>
                      <a:close/>
                      <a:moveTo>
                        <a:pt x="412067" y="744856"/>
                      </a:moveTo>
                      <a:lnTo>
                        <a:pt x="412067" y="678372"/>
                      </a:lnTo>
                      <a:lnTo>
                        <a:pt x="593242" y="678372"/>
                      </a:lnTo>
                      <a:cubicBezTo>
                        <a:pt x="596009" y="700421"/>
                        <a:pt x="597602" y="722638"/>
                        <a:pt x="598021" y="744856"/>
                      </a:cubicBezTo>
                      <a:lnTo>
                        <a:pt x="412067" y="744856"/>
                      </a:lnTo>
                      <a:close/>
                      <a:moveTo>
                        <a:pt x="590056" y="545487"/>
                      </a:moveTo>
                      <a:lnTo>
                        <a:pt x="704077" y="545487"/>
                      </a:lnTo>
                      <a:cubicBezTo>
                        <a:pt x="726881" y="577849"/>
                        <a:pt x="744319" y="613816"/>
                        <a:pt x="755554" y="651795"/>
                      </a:cubicBezTo>
                      <a:lnTo>
                        <a:pt x="616466" y="651795"/>
                      </a:lnTo>
                      <a:cubicBezTo>
                        <a:pt x="611100" y="615576"/>
                        <a:pt x="602213" y="580029"/>
                        <a:pt x="590056" y="545487"/>
                      </a:cubicBezTo>
                      <a:lnTo>
                        <a:pt x="590056" y="545487"/>
                      </a:lnTo>
                      <a:close/>
                      <a:moveTo>
                        <a:pt x="624514" y="744856"/>
                      </a:moveTo>
                      <a:cubicBezTo>
                        <a:pt x="624095" y="722219"/>
                        <a:pt x="622669" y="700086"/>
                        <a:pt x="620238" y="678372"/>
                      </a:cubicBezTo>
                      <a:lnTo>
                        <a:pt x="762345" y="678372"/>
                      </a:lnTo>
                      <a:cubicBezTo>
                        <a:pt x="767124" y="700253"/>
                        <a:pt x="769890" y="722471"/>
                        <a:pt x="770729" y="744856"/>
                      </a:cubicBezTo>
                      <a:lnTo>
                        <a:pt x="624514" y="744856"/>
                      </a:ln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667F0F-F97A-4A14-9D88-3E377FBA863F}"/>
                    </a:ext>
                  </a:extLst>
                </p:cNvPr>
                <p:cNvSpPr/>
                <p:nvPr/>
              </p:nvSpPr>
              <p:spPr>
                <a:xfrm>
                  <a:off x="3885845" y="1726488"/>
                  <a:ext cx="425397" cy="425397"/>
                </a:xfrm>
                <a:custGeom>
                  <a:avLst/>
                  <a:gdLst>
                    <a:gd name="connsiteX0" fmla="*/ 212699 w 425397"/>
                    <a:gd name="connsiteY0" fmla="*/ 0 h 425397"/>
                    <a:gd name="connsiteX1" fmla="*/ 0 w 425397"/>
                    <a:gd name="connsiteY1" fmla="*/ 212699 h 425397"/>
                    <a:gd name="connsiteX2" fmla="*/ 212699 w 425397"/>
                    <a:gd name="connsiteY2" fmla="*/ 425397 h 425397"/>
                    <a:gd name="connsiteX3" fmla="*/ 425397 w 425397"/>
                    <a:gd name="connsiteY3" fmla="*/ 212699 h 425397"/>
                    <a:gd name="connsiteX4" fmla="*/ 212699 w 425397"/>
                    <a:gd name="connsiteY4" fmla="*/ 0 h 425397"/>
                    <a:gd name="connsiteX5" fmla="*/ 212699 w 425397"/>
                    <a:gd name="connsiteY5" fmla="*/ 398820 h 425397"/>
                    <a:gd name="connsiteX6" fmla="*/ 26577 w 425397"/>
                    <a:gd name="connsiteY6" fmla="*/ 212699 h 425397"/>
                    <a:gd name="connsiteX7" fmla="*/ 212699 w 425397"/>
                    <a:gd name="connsiteY7" fmla="*/ 26577 h 425397"/>
                    <a:gd name="connsiteX8" fmla="*/ 398820 w 425397"/>
                    <a:gd name="connsiteY8" fmla="*/ 212699 h 425397"/>
                    <a:gd name="connsiteX9" fmla="*/ 212699 w 425397"/>
                    <a:gd name="connsiteY9" fmla="*/ 39882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5397" h="425397">
                      <a:moveTo>
                        <a:pt x="212699" y="0"/>
                      </a:moveTo>
                      <a:cubicBezTo>
                        <a:pt x="95241" y="0"/>
                        <a:pt x="0" y="95241"/>
                        <a:pt x="0" y="212699"/>
                      </a:cubicBezTo>
                      <a:cubicBezTo>
                        <a:pt x="0" y="330157"/>
                        <a:pt x="95241" y="425397"/>
                        <a:pt x="212699" y="425397"/>
                      </a:cubicBezTo>
                      <a:cubicBezTo>
                        <a:pt x="330156" y="425397"/>
                        <a:pt x="425397" y="330157"/>
                        <a:pt x="425397" y="212699"/>
                      </a:cubicBezTo>
                      <a:cubicBezTo>
                        <a:pt x="425230" y="95325"/>
                        <a:pt x="330073" y="168"/>
                        <a:pt x="212699" y="0"/>
                      </a:cubicBezTo>
                      <a:close/>
                      <a:moveTo>
                        <a:pt x="212699" y="398820"/>
                      </a:moveTo>
                      <a:cubicBezTo>
                        <a:pt x="109912" y="398820"/>
                        <a:pt x="26577" y="315485"/>
                        <a:pt x="26577" y="212699"/>
                      </a:cubicBezTo>
                      <a:cubicBezTo>
                        <a:pt x="26577" y="109912"/>
                        <a:pt x="109912" y="26577"/>
                        <a:pt x="212699" y="26577"/>
                      </a:cubicBezTo>
                      <a:cubicBezTo>
                        <a:pt x="315485" y="26577"/>
                        <a:pt x="398820" y="109912"/>
                        <a:pt x="398820" y="212699"/>
                      </a:cubicBezTo>
                      <a:cubicBezTo>
                        <a:pt x="398737" y="315485"/>
                        <a:pt x="315401" y="398737"/>
                        <a:pt x="212699" y="398820"/>
                      </a:cubicBez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37EAC73-B4EB-4FC2-BFF5-B12947EEB28B}"/>
                    </a:ext>
                  </a:extLst>
                </p:cNvPr>
                <p:cNvSpPr/>
                <p:nvPr/>
              </p:nvSpPr>
              <p:spPr>
                <a:xfrm>
                  <a:off x="4005399" y="1792972"/>
                  <a:ext cx="199462" cy="292429"/>
                </a:xfrm>
                <a:custGeom>
                  <a:avLst/>
                  <a:gdLst>
                    <a:gd name="connsiteX0" fmla="*/ 172540 w 199462"/>
                    <a:gd name="connsiteY0" fmla="*/ 146215 h 292429"/>
                    <a:gd name="connsiteX1" fmla="*/ 180085 w 199462"/>
                    <a:gd name="connsiteY1" fmla="*/ 139927 h 292429"/>
                    <a:gd name="connsiteX2" fmla="*/ 179918 w 199462"/>
                    <a:gd name="connsiteY2" fmla="*/ 45944 h 292429"/>
                    <a:gd name="connsiteX3" fmla="*/ 132968 w 199462"/>
                    <a:gd name="connsiteY3" fmla="*/ 26577 h 292429"/>
                    <a:gd name="connsiteX4" fmla="*/ 132968 w 199462"/>
                    <a:gd name="connsiteY4" fmla="*/ 0 h 292429"/>
                    <a:gd name="connsiteX5" fmla="*/ 106391 w 199462"/>
                    <a:gd name="connsiteY5" fmla="*/ 0 h 292429"/>
                    <a:gd name="connsiteX6" fmla="*/ 106391 w 199462"/>
                    <a:gd name="connsiteY6" fmla="*/ 26577 h 292429"/>
                    <a:gd name="connsiteX7" fmla="*/ 66484 w 199462"/>
                    <a:gd name="connsiteY7" fmla="*/ 26577 h 292429"/>
                    <a:gd name="connsiteX8" fmla="*/ 66484 w 199462"/>
                    <a:gd name="connsiteY8" fmla="*/ 0 h 292429"/>
                    <a:gd name="connsiteX9" fmla="*/ 39907 w 199462"/>
                    <a:gd name="connsiteY9" fmla="*/ 0 h 292429"/>
                    <a:gd name="connsiteX10" fmla="*/ 39907 w 199462"/>
                    <a:gd name="connsiteY10" fmla="*/ 26577 h 292429"/>
                    <a:gd name="connsiteX11" fmla="*/ 0 w 199462"/>
                    <a:gd name="connsiteY11" fmla="*/ 26577 h 292429"/>
                    <a:gd name="connsiteX12" fmla="*/ 0 w 199462"/>
                    <a:gd name="connsiteY12" fmla="*/ 53154 h 292429"/>
                    <a:gd name="connsiteX13" fmla="*/ 26577 w 199462"/>
                    <a:gd name="connsiteY13" fmla="*/ 53154 h 292429"/>
                    <a:gd name="connsiteX14" fmla="*/ 26577 w 199462"/>
                    <a:gd name="connsiteY14" fmla="*/ 239275 h 292429"/>
                    <a:gd name="connsiteX15" fmla="*/ 0 w 199462"/>
                    <a:gd name="connsiteY15" fmla="*/ 239275 h 292429"/>
                    <a:gd name="connsiteX16" fmla="*/ 0 w 199462"/>
                    <a:gd name="connsiteY16" fmla="*/ 265852 h 292429"/>
                    <a:gd name="connsiteX17" fmla="*/ 39907 w 199462"/>
                    <a:gd name="connsiteY17" fmla="*/ 265852 h 292429"/>
                    <a:gd name="connsiteX18" fmla="*/ 39907 w 199462"/>
                    <a:gd name="connsiteY18" fmla="*/ 292429 h 292429"/>
                    <a:gd name="connsiteX19" fmla="*/ 66484 w 199462"/>
                    <a:gd name="connsiteY19" fmla="*/ 292429 h 292429"/>
                    <a:gd name="connsiteX20" fmla="*/ 66484 w 199462"/>
                    <a:gd name="connsiteY20" fmla="*/ 265852 h 292429"/>
                    <a:gd name="connsiteX21" fmla="*/ 106391 w 199462"/>
                    <a:gd name="connsiteY21" fmla="*/ 265852 h 292429"/>
                    <a:gd name="connsiteX22" fmla="*/ 106391 w 199462"/>
                    <a:gd name="connsiteY22" fmla="*/ 292429 h 292429"/>
                    <a:gd name="connsiteX23" fmla="*/ 132968 w 199462"/>
                    <a:gd name="connsiteY23" fmla="*/ 292429 h 292429"/>
                    <a:gd name="connsiteX24" fmla="*/ 132968 w 199462"/>
                    <a:gd name="connsiteY24" fmla="*/ 265852 h 292429"/>
                    <a:gd name="connsiteX25" fmla="*/ 199452 w 199462"/>
                    <a:gd name="connsiteY25" fmla="*/ 199787 h 292429"/>
                    <a:gd name="connsiteX26" fmla="*/ 172540 w 199462"/>
                    <a:gd name="connsiteY26" fmla="*/ 146215 h 292429"/>
                    <a:gd name="connsiteX27" fmla="*/ 53238 w 199462"/>
                    <a:gd name="connsiteY27" fmla="*/ 53154 h 292429"/>
                    <a:gd name="connsiteX28" fmla="*/ 132968 w 199462"/>
                    <a:gd name="connsiteY28" fmla="*/ 53154 h 292429"/>
                    <a:gd name="connsiteX29" fmla="*/ 172875 w 199462"/>
                    <a:gd name="connsiteY29" fmla="*/ 93061 h 292429"/>
                    <a:gd name="connsiteX30" fmla="*/ 132968 w 199462"/>
                    <a:gd name="connsiteY30" fmla="*/ 132968 h 292429"/>
                    <a:gd name="connsiteX31" fmla="*/ 53238 w 199462"/>
                    <a:gd name="connsiteY31" fmla="*/ 132968 h 292429"/>
                    <a:gd name="connsiteX32" fmla="*/ 53238 w 199462"/>
                    <a:gd name="connsiteY32" fmla="*/ 53154 h 292429"/>
                    <a:gd name="connsiteX33" fmla="*/ 161306 w 199462"/>
                    <a:gd name="connsiteY33" fmla="*/ 227622 h 292429"/>
                    <a:gd name="connsiteX34" fmla="*/ 132968 w 199462"/>
                    <a:gd name="connsiteY34" fmla="*/ 239359 h 292429"/>
                    <a:gd name="connsiteX35" fmla="*/ 53238 w 199462"/>
                    <a:gd name="connsiteY35" fmla="*/ 239359 h 292429"/>
                    <a:gd name="connsiteX36" fmla="*/ 53238 w 199462"/>
                    <a:gd name="connsiteY36" fmla="*/ 159629 h 292429"/>
                    <a:gd name="connsiteX37" fmla="*/ 132968 w 199462"/>
                    <a:gd name="connsiteY37" fmla="*/ 159629 h 292429"/>
                    <a:gd name="connsiteX38" fmla="*/ 172875 w 199462"/>
                    <a:gd name="connsiteY38" fmla="*/ 199620 h 292429"/>
                    <a:gd name="connsiteX39" fmla="*/ 161306 w 199462"/>
                    <a:gd name="connsiteY39" fmla="*/ 227622 h 2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9462" h="292429">
                      <a:moveTo>
                        <a:pt x="172540" y="146215"/>
                      </a:moveTo>
                      <a:cubicBezTo>
                        <a:pt x="175223" y="144286"/>
                        <a:pt x="177738" y="142190"/>
                        <a:pt x="180085" y="139927"/>
                      </a:cubicBezTo>
                      <a:cubicBezTo>
                        <a:pt x="205992" y="113937"/>
                        <a:pt x="205908" y="71850"/>
                        <a:pt x="179918" y="45944"/>
                      </a:cubicBezTo>
                      <a:cubicBezTo>
                        <a:pt x="167426" y="33535"/>
                        <a:pt x="150574" y="26577"/>
                        <a:pt x="132968" y="26577"/>
                      </a:cubicBezTo>
                      <a:lnTo>
                        <a:pt x="132968" y="0"/>
                      </a:lnTo>
                      <a:lnTo>
                        <a:pt x="106391" y="0"/>
                      </a:lnTo>
                      <a:lnTo>
                        <a:pt x="106391" y="26577"/>
                      </a:lnTo>
                      <a:lnTo>
                        <a:pt x="66484" y="26577"/>
                      </a:lnTo>
                      <a:lnTo>
                        <a:pt x="66484" y="0"/>
                      </a:lnTo>
                      <a:lnTo>
                        <a:pt x="39907" y="0"/>
                      </a:lnTo>
                      <a:lnTo>
                        <a:pt x="39907" y="26577"/>
                      </a:lnTo>
                      <a:lnTo>
                        <a:pt x="0" y="26577"/>
                      </a:lnTo>
                      <a:lnTo>
                        <a:pt x="0" y="53154"/>
                      </a:lnTo>
                      <a:lnTo>
                        <a:pt x="26577" y="53154"/>
                      </a:lnTo>
                      <a:lnTo>
                        <a:pt x="26577" y="239275"/>
                      </a:lnTo>
                      <a:lnTo>
                        <a:pt x="0" y="239275"/>
                      </a:lnTo>
                      <a:lnTo>
                        <a:pt x="0" y="265852"/>
                      </a:lnTo>
                      <a:lnTo>
                        <a:pt x="39907" y="265852"/>
                      </a:lnTo>
                      <a:lnTo>
                        <a:pt x="39907" y="292429"/>
                      </a:lnTo>
                      <a:lnTo>
                        <a:pt x="66484" y="292429"/>
                      </a:lnTo>
                      <a:lnTo>
                        <a:pt x="66484" y="265852"/>
                      </a:lnTo>
                      <a:lnTo>
                        <a:pt x="106391" y="265852"/>
                      </a:lnTo>
                      <a:lnTo>
                        <a:pt x="106391" y="292429"/>
                      </a:lnTo>
                      <a:lnTo>
                        <a:pt x="132968" y="292429"/>
                      </a:lnTo>
                      <a:lnTo>
                        <a:pt x="132968" y="265852"/>
                      </a:lnTo>
                      <a:cubicBezTo>
                        <a:pt x="169606" y="265936"/>
                        <a:pt x="199368" y="236425"/>
                        <a:pt x="199452" y="199787"/>
                      </a:cubicBezTo>
                      <a:cubicBezTo>
                        <a:pt x="199536" y="178660"/>
                        <a:pt x="189559" y="158790"/>
                        <a:pt x="172540" y="146215"/>
                      </a:cubicBezTo>
                      <a:close/>
                      <a:moveTo>
                        <a:pt x="53238" y="53154"/>
                      </a:moveTo>
                      <a:lnTo>
                        <a:pt x="132968" y="53154"/>
                      </a:lnTo>
                      <a:cubicBezTo>
                        <a:pt x="155018" y="53154"/>
                        <a:pt x="172875" y="71011"/>
                        <a:pt x="172875" y="93061"/>
                      </a:cubicBezTo>
                      <a:cubicBezTo>
                        <a:pt x="172875" y="115110"/>
                        <a:pt x="155018" y="132968"/>
                        <a:pt x="132968" y="132968"/>
                      </a:cubicBezTo>
                      <a:lnTo>
                        <a:pt x="53238" y="132968"/>
                      </a:lnTo>
                      <a:lnTo>
                        <a:pt x="53238" y="53154"/>
                      </a:lnTo>
                      <a:close/>
                      <a:moveTo>
                        <a:pt x="161306" y="227622"/>
                      </a:moveTo>
                      <a:cubicBezTo>
                        <a:pt x="153760" y="235083"/>
                        <a:pt x="143616" y="239275"/>
                        <a:pt x="132968" y="239359"/>
                      </a:cubicBezTo>
                      <a:lnTo>
                        <a:pt x="53238" y="239359"/>
                      </a:lnTo>
                      <a:lnTo>
                        <a:pt x="53238" y="159629"/>
                      </a:lnTo>
                      <a:lnTo>
                        <a:pt x="132968" y="159629"/>
                      </a:lnTo>
                      <a:cubicBezTo>
                        <a:pt x="155018" y="159629"/>
                        <a:pt x="172875" y="177570"/>
                        <a:pt x="172875" y="199620"/>
                      </a:cubicBezTo>
                      <a:cubicBezTo>
                        <a:pt x="172875" y="210100"/>
                        <a:pt x="168767" y="220160"/>
                        <a:pt x="161306" y="227622"/>
                      </a:cubicBezTo>
                      <a:close/>
                    </a:path>
                  </a:pathLst>
                </a:custGeom>
                <a:grpFill/>
                <a:ln w="8381" cap="flat">
                  <a:noFill/>
                  <a:prstDash val="solid"/>
                  <a:miter/>
                </a:ln>
              </p:spPr>
              <p:txBody>
                <a:bodyPr rtlCol="0" anchor="ctr"/>
                <a:lstStyle/>
                <a:p>
                  <a:endParaRPr lang="en-US"/>
                </a:p>
              </p:txBody>
            </p:sp>
          </p:grpSp>
          <p:sp>
            <p:nvSpPr>
              <p:cNvPr id="33" name="Rectangle 32">
                <a:extLst>
                  <a:ext uri="{FF2B5EF4-FFF2-40B4-BE49-F238E27FC236}">
                    <a16:creationId xmlns:a16="http://schemas.microsoft.com/office/drawing/2014/main" id="{B4C60F43-782E-48D8-941E-35EA8DB4D89F}"/>
                  </a:ext>
                </a:extLst>
              </p:cNvPr>
              <p:cNvSpPr/>
              <p:nvPr/>
            </p:nvSpPr>
            <p:spPr>
              <a:xfrm>
                <a:off x="2460818" y="5477694"/>
                <a:ext cx="1692662"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endParaRPr lang="en-US" sz="1200" dirty="0">
                  <a:solidFill>
                    <a:schemeClr val="tx1">
                      <a:lumMod val="75000"/>
                      <a:lumOff val="25000"/>
                    </a:schemeClr>
                  </a:solidFill>
                </a:endParaRPr>
              </a:p>
            </p:txBody>
          </p:sp>
          <p:sp>
            <p:nvSpPr>
              <p:cNvPr id="48" name="Rectangle 47">
                <a:extLst>
                  <a:ext uri="{FF2B5EF4-FFF2-40B4-BE49-F238E27FC236}">
                    <a16:creationId xmlns:a16="http://schemas.microsoft.com/office/drawing/2014/main" id="{08C3C538-AB88-44EC-A138-FBF98AC414DA}"/>
                  </a:ext>
                </a:extLst>
              </p:cNvPr>
              <p:cNvSpPr/>
              <p:nvPr/>
            </p:nvSpPr>
            <p:spPr>
              <a:xfrm>
                <a:off x="5168609" y="5477694"/>
                <a:ext cx="1692662"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endParaRPr lang="en-US" sz="1200" dirty="0">
                  <a:solidFill>
                    <a:schemeClr val="tx1">
                      <a:lumMod val="75000"/>
                      <a:lumOff val="25000"/>
                    </a:schemeClr>
                  </a:solidFill>
                </a:endParaRPr>
              </a:p>
            </p:txBody>
          </p:sp>
          <p:grpSp>
            <p:nvGrpSpPr>
              <p:cNvPr id="49" name="Graphic 2">
                <a:extLst>
                  <a:ext uri="{FF2B5EF4-FFF2-40B4-BE49-F238E27FC236}">
                    <a16:creationId xmlns:a16="http://schemas.microsoft.com/office/drawing/2014/main" id="{5489DD6A-6507-48DB-81A3-7E63DEED08B1}"/>
                  </a:ext>
                </a:extLst>
              </p:cNvPr>
              <p:cNvGrpSpPr>
                <a:grpSpLocks noChangeAspect="1"/>
              </p:cNvGrpSpPr>
              <p:nvPr/>
            </p:nvGrpSpPr>
            <p:grpSpPr>
              <a:xfrm>
                <a:off x="4602960" y="5557512"/>
                <a:ext cx="457294" cy="457200"/>
                <a:chOff x="4998970" y="6037556"/>
                <a:chExt cx="818181" cy="818012"/>
              </a:xfrm>
              <a:solidFill>
                <a:schemeClr val="accent2"/>
              </a:solidFill>
            </p:grpSpPr>
            <p:sp>
              <p:nvSpPr>
                <p:cNvPr id="50" name="Freeform: Shape 49">
                  <a:extLst>
                    <a:ext uri="{FF2B5EF4-FFF2-40B4-BE49-F238E27FC236}">
                      <a16:creationId xmlns:a16="http://schemas.microsoft.com/office/drawing/2014/main" id="{DE039F30-5FA3-4380-93C1-BED642D8E9E9}"/>
                    </a:ext>
                  </a:extLst>
                </p:cNvPr>
                <p:cNvSpPr/>
                <p:nvPr/>
              </p:nvSpPr>
              <p:spPr>
                <a:xfrm>
                  <a:off x="5189955" y="6092050"/>
                  <a:ext cx="436296" cy="436296"/>
                </a:xfrm>
                <a:custGeom>
                  <a:avLst/>
                  <a:gdLst>
                    <a:gd name="connsiteX0" fmla="*/ 218148 w 436296"/>
                    <a:gd name="connsiteY0" fmla="*/ 0 h 436296"/>
                    <a:gd name="connsiteX1" fmla="*/ 0 w 436296"/>
                    <a:gd name="connsiteY1" fmla="*/ 218148 h 436296"/>
                    <a:gd name="connsiteX2" fmla="*/ 218148 w 436296"/>
                    <a:gd name="connsiteY2" fmla="*/ 436296 h 436296"/>
                    <a:gd name="connsiteX3" fmla="*/ 436296 w 436296"/>
                    <a:gd name="connsiteY3" fmla="*/ 218148 h 436296"/>
                    <a:gd name="connsiteX4" fmla="*/ 218148 w 436296"/>
                    <a:gd name="connsiteY4" fmla="*/ 0 h 436296"/>
                    <a:gd name="connsiteX5" fmla="*/ 218148 w 436296"/>
                    <a:gd name="connsiteY5" fmla="*/ 409049 h 436296"/>
                    <a:gd name="connsiteX6" fmla="*/ 27248 w 436296"/>
                    <a:gd name="connsiteY6" fmla="*/ 218148 h 436296"/>
                    <a:gd name="connsiteX7" fmla="*/ 218148 w 436296"/>
                    <a:gd name="connsiteY7" fmla="*/ 27248 h 436296"/>
                    <a:gd name="connsiteX8" fmla="*/ 409049 w 436296"/>
                    <a:gd name="connsiteY8" fmla="*/ 218148 h 436296"/>
                    <a:gd name="connsiteX9" fmla="*/ 218148 w 436296"/>
                    <a:gd name="connsiteY9" fmla="*/ 409049 h 43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296" h="436296">
                      <a:moveTo>
                        <a:pt x="218148" y="0"/>
                      </a:moveTo>
                      <a:cubicBezTo>
                        <a:pt x="97672" y="0"/>
                        <a:pt x="0" y="97672"/>
                        <a:pt x="0" y="218148"/>
                      </a:cubicBezTo>
                      <a:cubicBezTo>
                        <a:pt x="0" y="338624"/>
                        <a:pt x="97672" y="436296"/>
                        <a:pt x="218148" y="436296"/>
                      </a:cubicBezTo>
                      <a:cubicBezTo>
                        <a:pt x="338624" y="436296"/>
                        <a:pt x="436296" y="338624"/>
                        <a:pt x="436296" y="218148"/>
                      </a:cubicBezTo>
                      <a:cubicBezTo>
                        <a:pt x="436129" y="97672"/>
                        <a:pt x="338540" y="84"/>
                        <a:pt x="218148" y="0"/>
                      </a:cubicBezTo>
                      <a:close/>
                      <a:moveTo>
                        <a:pt x="218148" y="409049"/>
                      </a:moveTo>
                      <a:cubicBezTo>
                        <a:pt x="112679" y="409049"/>
                        <a:pt x="27248" y="323617"/>
                        <a:pt x="27248" y="218148"/>
                      </a:cubicBezTo>
                      <a:cubicBezTo>
                        <a:pt x="27248" y="112679"/>
                        <a:pt x="112679" y="27248"/>
                        <a:pt x="218148" y="27248"/>
                      </a:cubicBezTo>
                      <a:cubicBezTo>
                        <a:pt x="323617" y="27248"/>
                        <a:pt x="409049" y="112679"/>
                        <a:pt x="409049" y="218148"/>
                      </a:cubicBezTo>
                      <a:cubicBezTo>
                        <a:pt x="408881" y="323533"/>
                        <a:pt x="323533" y="408881"/>
                        <a:pt x="218148" y="409049"/>
                      </a:cubicBez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503E1AC-9AFB-4E50-B679-03A42BDF4F7D}"/>
                    </a:ext>
                  </a:extLst>
                </p:cNvPr>
                <p:cNvSpPr/>
                <p:nvPr/>
              </p:nvSpPr>
              <p:spPr>
                <a:xfrm>
                  <a:off x="4998970" y="6037556"/>
                  <a:ext cx="818181" cy="818012"/>
                </a:xfrm>
                <a:custGeom>
                  <a:avLst/>
                  <a:gdLst>
                    <a:gd name="connsiteX0" fmla="*/ 777268 w 818181"/>
                    <a:gd name="connsiteY0" fmla="*/ 258976 h 818012"/>
                    <a:gd name="connsiteX1" fmla="*/ 681105 w 818181"/>
                    <a:gd name="connsiteY1" fmla="*/ 258976 h 818012"/>
                    <a:gd name="connsiteX2" fmla="*/ 395718 w 818181"/>
                    <a:gd name="connsiteY2" fmla="*/ 334 h 818012"/>
                    <a:gd name="connsiteX3" fmla="*/ 137076 w 818181"/>
                    <a:gd name="connsiteY3" fmla="*/ 258976 h 818012"/>
                    <a:gd name="connsiteX4" fmla="*/ 40913 w 818181"/>
                    <a:gd name="connsiteY4" fmla="*/ 258976 h 818012"/>
                    <a:gd name="connsiteX5" fmla="*/ 0 w 818181"/>
                    <a:gd name="connsiteY5" fmla="*/ 299889 h 818012"/>
                    <a:gd name="connsiteX6" fmla="*/ 0 w 818181"/>
                    <a:gd name="connsiteY6" fmla="*/ 777099 h 818012"/>
                    <a:gd name="connsiteX7" fmla="*/ 40913 w 818181"/>
                    <a:gd name="connsiteY7" fmla="*/ 818012 h 818012"/>
                    <a:gd name="connsiteX8" fmla="*/ 777268 w 818181"/>
                    <a:gd name="connsiteY8" fmla="*/ 818012 h 818012"/>
                    <a:gd name="connsiteX9" fmla="*/ 818181 w 818181"/>
                    <a:gd name="connsiteY9" fmla="*/ 777099 h 818012"/>
                    <a:gd name="connsiteX10" fmla="*/ 818181 w 818181"/>
                    <a:gd name="connsiteY10" fmla="*/ 299889 h 818012"/>
                    <a:gd name="connsiteX11" fmla="*/ 777268 w 818181"/>
                    <a:gd name="connsiteY11" fmla="*/ 258976 h 818012"/>
                    <a:gd name="connsiteX12" fmla="*/ 409133 w 818181"/>
                    <a:gd name="connsiteY12" fmla="*/ 27162 h 818012"/>
                    <a:gd name="connsiteX13" fmla="*/ 654612 w 818181"/>
                    <a:gd name="connsiteY13" fmla="*/ 272642 h 818012"/>
                    <a:gd name="connsiteX14" fmla="*/ 409133 w 818181"/>
                    <a:gd name="connsiteY14" fmla="*/ 518121 h 818012"/>
                    <a:gd name="connsiteX15" fmla="*/ 163653 w 818181"/>
                    <a:gd name="connsiteY15" fmla="*/ 272642 h 818012"/>
                    <a:gd name="connsiteX16" fmla="*/ 409133 w 818181"/>
                    <a:gd name="connsiteY16" fmla="*/ 27162 h 818012"/>
                    <a:gd name="connsiteX17" fmla="*/ 790934 w 818181"/>
                    <a:gd name="connsiteY17" fmla="*/ 613530 h 818012"/>
                    <a:gd name="connsiteX18" fmla="*/ 681860 w 818181"/>
                    <a:gd name="connsiteY18" fmla="*/ 613530 h 818012"/>
                    <a:gd name="connsiteX19" fmla="*/ 654612 w 818181"/>
                    <a:gd name="connsiteY19" fmla="*/ 586282 h 818012"/>
                    <a:gd name="connsiteX20" fmla="*/ 654612 w 818181"/>
                    <a:gd name="connsiteY20" fmla="*/ 504456 h 818012"/>
                    <a:gd name="connsiteX21" fmla="*/ 681860 w 818181"/>
                    <a:gd name="connsiteY21" fmla="*/ 477208 h 818012"/>
                    <a:gd name="connsiteX22" fmla="*/ 790934 w 818181"/>
                    <a:gd name="connsiteY22" fmla="*/ 477208 h 818012"/>
                    <a:gd name="connsiteX23" fmla="*/ 790934 w 818181"/>
                    <a:gd name="connsiteY23" fmla="*/ 613530 h 818012"/>
                    <a:gd name="connsiteX24" fmla="*/ 790934 w 818181"/>
                    <a:gd name="connsiteY24" fmla="*/ 449877 h 818012"/>
                    <a:gd name="connsiteX25" fmla="*/ 681860 w 818181"/>
                    <a:gd name="connsiteY25" fmla="*/ 449877 h 818012"/>
                    <a:gd name="connsiteX26" fmla="*/ 627281 w 818181"/>
                    <a:gd name="connsiteY26" fmla="*/ 504456 h 818012"/>
                    <a:gd name="connsiteX27" fmla="*/ 627281 w 818181"/>
                    <a:gd name="connsiteY27" fmla="*/ 586282 h 818012"/>
                    <a:gd name="connsiteX28" fmla="*/ 681860 w 818181"/>
                    <a:gd name="connsiteY28" fmla="*/ 640861 h 818012"/>
                    <a:gd name="connsiteX29" fmla="*/ 790934 w 818181"/>
                    <a:gd name="connsiteY29" fmla="*/ 640861 h 818012"/>
                    <a:gd name="connsiteX30" fmla="*/ 790934 w 818181"/>
                    <a:gd name="connsiteY30" fmla="*/ 777183 h 818012"/>
                    <a:gd name="connsiteX31" fmla="*/ 777268 w 818181"/>
                    <a:gd name="connsiteY31" fmla="*/ 790848 h 818012"/>
                    <a:gd name="connsiteX32" fmla="*/ 40913 w 818181"/>
                    <a:gd name="connsiteY32" fmla="*/ 790848 h 818012"/>
                    <a:gd name="connsiteX33" fmla="*/ 27248 w 818181"/>
                    <a:gd name="connsiteY33" fmla="*/ 777183 h 818012"/>
                    <a:gd name="connsiteX34" fmla="*/ 27248 w 818181"/>
                    <a:gd name="connsiteY34" fmla="*/ 299973 h 818012"/>
                    <a:gd name="connsiteX35" fmla="*/ 40913 w 818181"/>
                    <a:gd name="connsiteY35" fmla="*/ 286307 h 818012"/>
                    <a:gd name="connsiteX36" fmla="*/ 137076 w 818181"/>
                    <a:gd name="connsiteY36" fmla="*/ 286307 h 818012"/>
                    <a:gd name="connsiteX37" fmla="*/ 422463 w 818181"/>
                    <a:gd name="connsiteY37" fmla="*/ 544950 h 818012"/>
                    <a:gd name="connsiteX38" fmla="*/ 681105 w 818181"/>
                    <a:gd name="connsiteY38" fmla="*/ 286307 h 818012"/>
                    <a:gd name="connsiteX39" fmla="*/ 777268 w 818181"/>
                    <a:gd name="connsiteY39" fmla="*/ 286307 h 818012"/>
                    <a:gd name="connsiteX40" fmla="*/ 790934 w 818181"/>
                    <a:gd name="connsiteY40" fmla="*/ 299973 h 818012"/>
                    <a:gd name="connsiteX41" fmla="*/ 790934 w 818181"/>
                    <a:gd name="connsiteY41" fmla="*/ 449877 h 8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18181" h="818012">
                      <a:moveTo>
                        <a:pt x="777268" y="258976"/>
                      </a:moveTo>
                      <a:lnTo>
                        <a:pt x="681105" y="258976"/>
                      </a:lnTo>
                      <a:cubicBezTo>
                        <a:pt x="673727" y="108737"/>
                        <a:pt x="545957" y="-7044"/>
                        <a:pt x="395718" y="334"/>
                      </a:cubicBezTo>
                      <a:cubicBezTo>
                        <a:pt x="255792" y="7209"/>
                        <a:pt x="143867" y="119133"/>
                        <a:pt x="137076" y="258976"/>
                      </a:cubicBezTo>
                      <a:lnTo>
                        <a:pt x="40913" y="258976"/>
                      </a:lnTo>
                      <a:cubicBezTo>
                        <a:pt x="18361" y="259060"/>
                        <a:pt x="84" y="277337"/>
                        <a:pt x="0" y="299889"/>
                      </a:cubicBezTo>
                      <a:lnTo>
                        <a:pt x="0" y="777099"/>
                      </a:lnTo>
                      <a:cubicBezTo>
                        <a:pt x="84" y="799652"/>
                        <a:pt x="18361" y="817928"/>
                        <a:pt x="40913" y="818012"/>
                      </a:cubicBezTo>
                      <a:lnTo>
                        <a:pt x="777268" y="818012"/>
                      </a:lnTo>
                      <a:cubicBezTo>
                        <a:pt x="799821" y="817928"/>
                        <a:pt x="818098" y="799652"/>
                        <a:pt x="818181" y="777099"/>
                      </a:cubicBezTo>
                      <a:lnTo>
                        <a:pt x="818181" y="299889"/>
                      </a:lnTo>
                      <a:cubicBezTo>
                        <a:pt x="818098" y="277337"/>
                        <a:pt x="799821" y="259060"/>
                        <a:pt x="777268" y="258976"/>
                      </a:cubicBezTo>
                      <a:close/>
                      <a:moveTo>
                        <a:pt x="409133" y="27162"/>
                      </a:moveTo>
                      <a:cubicBezTo>
                        <a:pt x="544700" y="27162"/>
                        <a:pt x="654612" y="137075"/>
                        <a:pt x="654612" y="272642"/>
                      </a:cubicBezTo>
                      <a:cubicBezTo>
                        <a:pt x="654612" y="408209"/>
                        <a:pt x="544700" y="518121"/>
                        <a:pt x="409133" y="518121"/>
                      </a:cubicBezTo>
                      <a:cubicBezTo>
                        <a:pt x="273566" y="518121"/>
                        <a:pt x="163653" y="408209"/>
                        <a:pt x="163653" y="272642"/>
                      </a:cubicBezTo>
                      <a:cubicBezTo>
                        <a:pt x="163737" y="137159"/>
                        <a:pt x="273566" y="27330"/>
                        <a:pt x="409133" y="27162"/>
                      </a:cubicBezTo>
                      <a:close/>
                      <a:moveTo>
                        <a:pt x="790934" y="613530"/>
                      </a:moveTo>
                      <a:lnTo>
                        <a:pt x="681860" y="613530"/>
                      </a:lnTo>
                      <a:cubicBezTo>
                        <a:pt x="666853" y="613446"/>
                        <a:pt x="654612" y="601289"/>
                        <a:pt x="654612" y="586282"/>
                      </a:cubicBezTo>
                      <a:lnTo>
                        <a:pt x="654612" y="504456"/>
                      </a:lnTo>
                      <a:cubicBezTo>
                        <a:pt x="654696" y="489449"/>
                        <a:pt x="666853" y="477208"/>
                        <a:pt x="681860" y="477208"/>
                      </a:cubicBezTo>
                      <a:lnTo>
                        <a:pt x="790934" y="477208"/>
                      </a:lnTo>
                      <a:lnTo>
                        <a:pt x="790934" y="613530"/>
                      </a:lnTo>
                      <a:close/>
                      <a:moveTo>
                        <a:pt x="790934" y="449877"/>
                      </a:moveTo>
                      <a:lnTo>
                        <a:pt x="681860" y="449877"/>
                      </a:lnTo>
                      <a:cubicBezTo>
                        <a:pt x="651762" y="449877"/>
                        <a:pt x="627281" y="474274"/>
                        <a:pt x="627281" y="504456"/>
                      </a:cubicBezTo>
                      <a:lnTo>
                        <a:pt x="627281" y="586282"/>
                      </a:lnTo>
                      <a:cubicBezTo>
                        <a:pt x="627281" y="616380"/>
                        <a:pt x="651678" y="640861"/>
                        <a:pt x="681860" y="640861"/>
                      </a:cubicBezTo>
                      <a:lnTo>
                        <a:pt x="790934" y="640861"/>
                      </a:lnTo>
                      <a:lnTo>
                        <a:pt x="790934" y="777183"/>
                      </a:lnTo>
                      <a:cubicBezTo>
                        <a:pt x="790934" y="784728"/>
                        <a:pt x="784814" y="790848"/>
                        <a:pt x="777268" y="790848"/>
                      </a:cubicBezTo>
                      <a:lnTo>
                        <a:pt x="40913" y="790848"/>
                      </a:lnTo>
                      <a:cubicBezTo>
                        <a:pt x="33368" y="790848"/>
                        <a:pt x="27248" y="784728"/>
                        <a:pt x="27248" y="777183"/>
                      </a:cubicBezTo>
                      <a:lnTo>
                        <a:pt x="27248" y="299973"/>
                      </a:lnTo>
                      <a:cubicBezTo>
                        <a:pt x="27248" y="292428"/>
                        <a:pt x="33368" y="286307"/>
                        <a:pt x="40913" y="286307"/>
                      </a:cubicBezTo>
                      <a:lnTo>
                        <a:pt x="137076" y="286307"/>
                      </a:lnTo>
                      <a:cubicBezTo>
                        <a:pt x="144454" y="436547"/>
                        <a:pt x="272224" y="552328"/>
                        <a:pt x="422463" y="544950"/>
                      </a:cubicBezTo>
                      <a:cubicBezTo>
                        <a:pt x="562390" y="538075"/>
                        <a:pt x="674314" y="426150"/>
                        <a:pt x="681105" y="286307"/>
                      </a:cubicBezTo>
                      <a:lnTo>
                        <a:pt x="777268" y="286307"/>
                      </a:lnTo>
                      <a:cubicBezTo>
                        <a:pt x="784814" y="286307"/>
                        <a:pt x="790934" y="292428"/>
                        <a:pt x="790934" y="299973"/>
                      </a:cubicBezTo>
                      <a:lnTo>
                        <a:pt x="790934" y="449877"/>
                      </a:ln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6EF0EF9-B16C-45D3-BFC4-D285CEE42E67}"/>
                    </a:ext>
                  </a:extLst>
                </p:cNvPr>
                <p:cNvSpPr/>
                <p:nvPr/>
              </p:nvSpPr>
              <p:spPr>
                <a:xfrm>
                  <a:off x="5312611" y="6160211"/>
                  <a:ext cx="204594" cy="299890"/>
                </a:xfrm>
                <a:custGeom>
                  <a:avLst/>
                  <a:gdLst>
                    <a:gd name="connsiteX0" fmla="*/ 176900 w 204594"/>
                    <a:gd name="connsiteY0" fmla="*/ 149987 h 299890"/>
                    <a:gd name="connsiteX1" fmla="*/ 191320 w 204594"/>
                    <a:gd name="connsiteY1" fmla="*/ 54914 h 299890"/>
                    <a:gd name="connsiteX2" fmla="*/ 136322 w 204594"/>
                    <a:gd name="connsiteY2" fmla="*/ 27248 h 299890"/>
                    <a:gd name="connsiteX3" fmla="*/ 136322 w 204594"/>
                    <a:gd name="connsiteY3" fmla="*/ 0 h 299890"/>
                    <a:gd name="connsiteX4" fmla="*/ 109074 w 204594"/>
                    <a:gd name="connsiteY4" fmla="*/ 0 h 299890"/>
                    <a:gd name="connsiteX5" fmla="*/ 109074 w 204594"/>
                    <a:gd name="connsiteY5" fmla="*/ 27248 h 299890"/>
                    <a:gd name="connsiteX6" fmla="*/ 68161 w 204594"/>
                    <a:gd name="connsiteY6" fmla="*/ 27248 h 299890"/>
                    <a:gd name="connsiteX7" fmla="*/ 68161 w 204594"/>
                    <a:gd name="connsiteY7" fmla="*/ 0 h 299890"/>
                    <a:gd name="connsiteX8" fmla="*/ 40913 w 204594"/>
                    <a:gd name="connsiteY8" fmla="*/ 0 h 299890"/>
                    <a:gd name="connsiteX9" fmla="*/ 40913 w 204594"/>
                    <a:gd name="connsiteY9" fmla="*/ 27248 h 299890"/>
                    <a:gd name="connsiteX10" fmla="*/ 0 w 204594"/>
                    <a:gd name="connsiteY10" fmla="*/ 27248 h 299890"/>
                    <a:gd name="connsiteX11" fmla="*/ 0 w 204594"/>
                    <a:gd name="connsiteY11" fmla="*/ 54495 h 299890"/>
                    <a:gd name="connsiteX12" fmla="*/ 27248 w 204594"/>
                    <a:gd name="connsiteY12" fmla="*/ 54495 h 299890"/>
                    <a:gd name="connsiteX13" fmla="*/ 27248 w 204594"/>
                    <a:gd name="connsiteY13" fmla="*/ 245395 h 299890"/>
                    <a:gd name="connsiteX14" fmla="*/ 0 w 204594"/>
                    <a:gd name="connsiteY14" fmla="*/ 245395 h 299890"/>
                    <a:gd name="connsiteX15" fmla="*/ 0 w 204594"/>
                    <a:gd name="connsiteY15" fmla="*/ 272643 h 299890"/>
                    <a:gd name="connsiteX16" fmla="*/ 40913 w 204594"/>
                    <a:gd name="connsiteY16" fmla="*/ 272643 h 299890"/>
                    <a:gd name="connsiteX17" fmla="*/ 40913 w 204594"/>
                    <a:gd name="connsiteY17" fmla="*/ 299890 h 299890"/>
                    <a:gd name="connsiteX18" fmla="*/ 68161 w 204594"/>
                    <a:gd name="connsiteY18" fmla="*/ 299890 h 299890"/>
                    <a:gd name="connsiteX19" fmla="*/ 68161 w 204594"/>
                    <a:gd name="connsiteY19" fmla="*/ 272643 h 299890"/>
                    <a:gd name="connsiteX20" fmla="*/ 109074 w 204594"/>
                    <a:gd name="connsiteY20" fmla="*/ 272643 h 299890"/>
                    <a:gd name="connsiteX21" fmla="*/ 109074 w 204594"/>
                    <a:gd name="connsiteY21" fmla="*/ 299890 h 299890"/>
                    <a:gd name="connsiteX22" fmla="*/ 136322 w 204594"/>
                    <a:gd name="connsiteY22" fmla="*/ 299890 h 299890"/>
                    <a:gd name="connsiteX23" fmla="*/ 136322 w 204594"/>
                    <a:gd name="connsiteY23" fmla="*/ 272643 h 299890"/>
                    <a:gd name="connsiteX24" fmla="*/ 204483 w 204594"/>
                    <a:gd name="connsiteY24" fmla="*/ 204902 h 299890"/>
                    <a:gd name="connsiteX25" fmla="*/ 176900 w 204594"/>
                    <a:gd name="connsiteY25" fmla="*/ 149987 h 299890"/>
                    <a:gd name="connsiteX26" fmla="*/ 54579 w 204594"/>
                    <a:gd name="connsiteY26" fmla="*/ 54495 h 299890"/>
                    <a:gd name="connsiteX27" fmla="*/ 136405 w 204594"/>
                    <a:gd name="connsiteY27" fmla="*/ 54495 h 299890"/>
                    <a:gd name="connsiteX28" fmla="*/ 177319 w 204594"/>
                    <a:gd name="connsiteY28" fmla="*/ 95408 h 299890"/>
                    <a:gd name="connsiteX29" fmla="*/ 136405 w 204594"/>
                    <a:gd name="connsiteY29" fmla="*/ 136322 h 299890"/>
                    <a:gd name="connsiteX30" fmla="*/ 54579 w 204594"/>
                    <a:gd name="connsiteY30" fmla="*/ 136322 h 299890"/>
                    <a:gd name="connsiteX31" fmla="*/ 54579 w 204594"/>
                    <a:gd name="connsiteY31" fmla="*/ 54495 h 299890"/>
                    <a:gd name="connsiteX32" fmla="*/ 136405 w 204594"/>
                    <a:gd name="connsiteY32" fmla="*/ 245395 h 299890"/>
                    <a:gd name="connsiteX33" fmla="*/ 54579 w 204594"/>
                    <a:gd name="connsiteY33" fmla="*/ 245395 h 299890"/>
                    <a:gd name="connsiteX34" fmla="*/ 54579 w 204594"/>
                    <a:gd name="connsiteY34" fmla="*/ 163569 h 299890"/>
                    <a:gd name="connsiteX35" fmla="*/ 136405 w 204594"/>
                    <a:gd name="connsiteY35" fmla="*/ 163569 h 299890"/>
                    <a:gd name="connsiteX36" fmla="*/ 177319 w 204594"/>
                    <a:gd name="connsiteY36" fmla="*/ 204482 h 299890"/>
                    <a:gd name="connsiteX37" fmla="*/ 136405 w 204594"/>
                    <a:gd name="connsiteY37" fmla="*/ 245395 h 29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4594" h="299890">
                      <a:moveTo>
                        <a:pt x="176900" y="149987"/>
                      </a:moveTo>
                      <a:cubicBezTo>
                        <a:pt x="207165" y="127770"/>
                        <a:pt x="213621" y="85180"/>
                        <a:pt x="191320" y="54914"/>
                      </a:cubicBezTo>
                      <a:cubicBezTo>
                        <a:pt x="178493" y="37476"/>
                        <a:pt x="158036" y="27164"/>
                        <a:pt x="136322" y="27248"/>
                      </a:cubicBezTo>
                      <a:lnTo>
                        <a:pt x="136322" y="0"/>
                      </a:lnTo>
                      <a:lnTo>
                        <a:pt x="109074" y="0"/>
                      </a:lnTo>
                      <a:lnTo>
                        <a:pt x="109074" y="27248"/>
                      </a:lnTo>
                      <a:lnTo>
                        <a:pt x="68161" y="27248"/>
                      </a:lnTo>
                      <a:lnTo>
                        <a:pt x="68161" y="0"/>
                      </a:lnTo>
                      <a:lnTo>
                        <a:pt x="40913" y="0"/>
                      </a:lnTo>
                      <a:lnTo>
                        <a:pt x="40913" y="27248"/>
                      </a:lnTo>
                      <a:lnTo>
                        <a:pt x="0" y="27248"/>
                      </a:lnTo>
                      <a:lnTo>
                        <a:pt x="0" y="54495"/>
                      </a:lnTo>
                      <a:lnTo>
                        <a:pt x="27248" y="54495"/>
                      </a:lnTo>
                      <a:lnTo>
                        <a:pt x="27248" y="245395"/>
                      </a:lnTo>
                      <a:lnTo>
                        <a:pt x="0" y="245395"/>
                      </a:lnTo>
                      <a:lnTo>
                        <a:pt x="0" y="272643"/>
                      </a:lnTo>
                      <a:lnTo>
                        <a:pt x="40913" y="272643"/>
                      </a:lnTo>
                      <a:lnTo>
                        <a:pt x="40913" y="299890"/>
                      </a:lnTo>
                      <a:lnTo>
                        <a:pt x="68161" y="299890"/>
                      </a:lnTo>
                      <a:lnTo>
                        <a:pt x="68161" y="272643"/>
                      </a:lnTo>
                      <a:lnTo>
                        <a:pt x="109074" y="272643"/>
                      </a:lnTo>
                      <a:lnTo>
                        <a:pt x="109074" y="299890"/>
                      </a:lnTo>
                      <a:lnTo>
                        <a:pt x="136322" y="299890"/>
                      </a:lnTo>
                      <a:lnTo>
                        <a:pt x="136322" y="272643"/>
                      </a:lnTo>
                      <a:cubicBezTo>
                        <a:pt x="173881" y="272727"/>
                        <a:pt x="204399" y="242461"/>
                        <a:pt x="204483" y="204902"/>
                      </a:cubicBezTo>
                      <a:cubicBezTo>
                        <a:pt x="204650" y="183271"/>
                        <a:pt x="194338" y="162814"/>
                        <a:pt x="176900" y="149987"/>
                      </a:cubicBezTo>
                      <a:close/>
                      <a:moveTo>
                        <a:pt x="54579" y="54495"/>
                      </a:moveTo>
                      <a:lnTo>
                        <a:pt x="136405" y="54495"/>
                      </a:lnTo>
                      <a:cubicBezTo>
                        <a:pt x="158958" y="54495"/>
                        <a:pt x="177319" y="72772"/>
                        <a:pt x="177319" y="95408"/>
                      </a:cubicBezTo>
                      <a:cubicBezTo>
                        <a:pt x="177319" y="117961"/>
                        <a:pt x="159042" y="136322"/>
                        <a:pt x="136405" y="136322"/>
                      </a:cubicBezTo>
                      <a:lnTo>
                        <a:pt x="54579" y="136322"/>
                      </a:lnTo>
                      <a:lnTo>
                        <a:pt x="54579" y="54495"/>
                      </a:lnTo>
                      <a:close/>
                      <a:moveTo>
                        <a:pt x="136405" y="245395"/>
                      </a:moveTo>
                      <a:lnTo>
                        <a:pt x="54579" y="245395"/>
                      </a:lnTo>
                      <a:lnTo>
                        <a:pt x="54579" y="163569"/>
                      </a:lnTo>
                      <a:lnTo>
                        <a:pt x="136405" y="163569"/>
                      </a:lnTo>
                      <a:cubicBezTo>
                        <a:pt x="158958" y="163569"/>
                        <a:pt x="177319" y="181846"/>
                        <a:pt x="177319" y="204482"/>
                      </a:cubicBezTo>
                      <a:cubicBezTo>
                        <a:pt x="177319" y="227119"/>
                        <a:pt x="158958" y="245395"/>
                        <a:pt x="136405" y="245395"/>
                      </a:cubicBez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D24BF0B-6846-4790-8A75-F2D6318500B3}"/>
                    </a:ext>
                  </a:extLst>
                </p:cNvPr>
                <p:cNvSpPr/>
                <p:nvPr/>
              </p:nvSpPr>
              <p:spPr>
                <a:xfrm>
                  <a:off x="5680746" y="6542012"/>
                  <a:ext cx="81826" cy="81826"/>
                </a:xfrm>
                <a:custGeom>
                  <a:avLst/>
                  <a:gdLst>
                    <a:gd name="connsiteX0" fmla="*/ 40913 w 81826"/>
                    <a:gd name="connsiteY0" fmla="*/ 81827 h 81826"/>
                    <a:gd name="connsiteX1" fmla="*/ 81827 w 81826"/>
                    <a:gd name="connsiteY1" fmla="*/ 40913 h 81826"/>
                    <a:gd name="connsiteX2" fmla="*/ 40913 w 81826"/>
                    <a:gd name="connsiteY2" fmla="*/ 0 h 81826"/>
                    <a:gd name="connsiteX3" fmla="*/ 0 w 81826"/>
                    <a:gd name="connsiteY3" fmla="*/ 40913 h 81826"/>
                    <a:gd name="connsiteX4" fmla="*/ 40913 w 81826"/>
                    <a:gd name="connsiteY4" fmla="*/ 81827 h 81826"/>
                    <a:gd name="connsiteX5" fmla="*/ 40913 w 81826"/>
                    <a:gd name="connsiteY5" fmla="*/ 27248 h 81826"/>
                    <a:gd name="connsiteX6" fmla="*/ 54579 w 81826"/>
                    <a:gd name="connsiteY6" fmla="*/ 40913 h 81826"/>
                    <a:gd name="connsiteX7" fmla="*/ 40913 w 81826"/>
                    <a:gd name="connsiteY7" fmla="*/ 54579 h 81826"/>
                    <a:gd name="connsiteX8" fmla="*/ 27248 w 81826"/>
                    <a:gd name="connsiteY8" fmla="*/ 40913 h 81826"/>
                    <a:gd name="connsiteX9" fmla="*/ 40913 w 81826"/>
                    <a:gd name="connsiteY9" fmla="*/ 27248 h 8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26" h="81826">
                      <a:moveTo>
                        <a:pt x="40913" y="81827"/>
                      </a:moveTo>
                      <a:cubicBezTo>
                        <a:pt x="63466" y="81827"/>
                        <a:pt x="81827" y="63550"/>
                        <a:pt x="81827" y="40913"/>
                      </a:cubicBezTo>
                      <a:cubicBezTo>
                        <a:pt x="81827" y="18277"/>
                        <a:pt x="63550" y="0"/>
                        <a:pt x="40913" y="0"/>
                      </a:cubicBezTo>
                      <a:cubicBezTo>
                        <a:pt x="18361" y="0"/>
                        <a:pt x="0" y="18277"/>
                        <a:pt x="0" y="40913"/>
                      </a:cubicBezTo>
                      <a:cubicBezTo>
                        <a:pt x="0" y="63550"/>
                        <a:pt x="18361" y="81827"/>
                        <a:pt x="40913" y="81827"/>
                      </a:cubicBezTo>
                      <a:close/>
                      <a:moveTo>
                        <a:pt x="40913" y="27248"/>
                      </a:moveTo>
                      <a:cubicBezTo>
                        <a:pt x="48459" y="27248"/>
                        <a:pt x="54579" y="33368"/>
                        <a:pt x="54579" y="40913"/>
                      </a:cubicBezTo>
                      <a:cubicBezTo>
                        <a:pt x="54579" y="48459"/>
                        <a:pt x="48459" y="54579"/>
                        <a:pt x="40913" y="54579"/>
                      </a:cubicBezTo>
                      <a:cubicBezTo>
                        <a:pt x="33368" y="54579"/>
                        <a:pt x="27248" y="48459"/>
                        <a:pt x="27248" y="40913"/>
                      </a:cubicBezTo>
                      <a:cubicBezTo>
                        <a:pt x="27331" y="33368"/>
                        <a:pt x="33452" y="27248"/>
                        <a:pt x="40913" y="27248"/>
                      </a:cubicBez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278BC4A-E523-4D60-AD8B-26758ED6877A}"/>
                    </a:ext>
                  </a:extLst>
                </p:cNvPr>
                <p:cNvSpPr/>
                <p:nvPr/>
              </p:nvSpPr>
              <p:spPr>
                <a:xfrm>
                  <a:off x="5708078" y="6351111"/>
                  <a:ext cx="54578" cy="27247"/>
                </a:xfrm>
                <a:custGeom>
                  <a:avLst/>
                  <a:gdLst>
                    <a:gd name="connsiteX0" fmla="*/ 0 w 54578"/>
                    <a:gd name="connsiteY0" fmla="*/ 0 h 27247"/>
                    <a:gd name="connsiteX1" fmla="*/ 54579 w 54578"/>
                    <a:gd name="connsiteY1" fmla="*/ 0 h 27247"/>
                    <a:gd name="connsiteX2" fmla="*/ 54579 w 54578"/>
                    <a:gd name="connsiteY2" fmla="*/ 27248 h 27247"/>
                    <a:gd name="connsiteX3" fmla="*/ 0 w 54578"/>
                    <a:gd name="connsiteY3" fmla="*/ 27248 h 27247"/>
                    <a:gd name="connsiteX4" fmla="*/ 0 w 54578"/>
                    <a:gd name="connsiteY4" fmla="*/ 0 h 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8" h="27247">
                      <a:moveTo>
                        <a:pt x="0" y="0"/>
                      </a:moveTo>
                      <a:lnTo>
                        <a:pt x="54579" y="0"/>
                      </a:lnTo>
                      <a:lnTo>
                        <a:pt x="54579" y="27248"/>
                      </a:lnTo>
                      <a:lnTo>
                        <a:pt x="0" y="27248"/>
                      </a:lnTo>
                      <a:lnTo>
                        <a:pt x="0" y="0"/>
                      </a:ln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8283DFA-AC05-450C-821A-5FEA98C39FF8}"/>
                    </a:ext>
                  </a:extLst>
                </p:cNvPr>
                <p:cNvSpPr/>
                <p:nvPr/>
              </p:nvSpPr>
              <p:spPr>
                <a:xfrm>
                  <a:off x="5053549" y="6351111"/>
                  <a:ext cx="54579" cy="27247"/>
                </a:xfrm>
                <a:custGeom>
                  <a:avLst/>
                  <a:gdLst>
                    <a:gd name="connsiteX0" fmla="*/ 0 w 54579"/>
                    <a:gd name="connsiteY0" fmla="*/ 0 h 27247"/>
                    <a:gd name="connsiteX1" fmla="*/ 54579 w 54579"/>
                    <a:gd name="connsiteY1" fmla="*/ 0 h 27247"/>
                    <a:gd name="connsiteX2" fmla="*/ 54579 w 54579"/>
                    <a:gd name="connsiteY2" fmla="*/ 27248 h 27247"/>
                    <a:gd name="connsiteX3" fmla="*/ 0 w 54579"/>
                    <a:gd name="connsiteY3" fmla="*/ 27248 h 27247"/>
                    <a:gd name="connsiteX4" fmla="*/ 0 w 54579"/>
                    <a:gd name="connsiteY4" fmla="*/ 0 h 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9" h="27247">
                      <a:moveTo>
                        <a:pt x="0" y="0"/>
                      </a:moveTo>
                      <a:lnTo>
                        <a:pt x="54579" y="0"/>
                      </a:lnTo>
                      <a:lnTo>
                        <a:pt x="54579" y="27248"/>
                      </a:lnTo>
                      <a:lnTo>
                        <a:pt x="0" y="27248"/>
                      </a:lnTo>
                      <a:lnTo>
                        <a:pt x="0" y="0"/>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2C97DE6-13A1-4CAC-B0B1-FD76968B0B2D}"/>
                    </a:ext>
                  </a:extLst>
                </p:cNvPr>
                <p:cNvSpPr/>
                <p:nvPr/>
              </p:nvSpPr>
              <p:spPr>
                <a:xfrm>
                  <a:off x="5053549" y="6746494"/>
                  <a:ext cx="54579" cy="54579"/>
                </a:xfrm>
                <a:custGeom>
                  <a:avLst/>
                  <a:gdLst>
                    <a:gd name="connsiteX0" fmla="*/ 27248 w 54579"/>
                    <a:gd name="connsiteY0" fmla="*/ 0 h 54579"/>
                    <a:gd name="connsiteX1" fmla="*/ 0 w 54579"/>
                    <a:gd name="connsiteY1" fmla="*/ 0 h 54579"/>
                    <a:gd name="connsiteX2" fmla="*/ 0 w 54579"/>
                    <a:gd name="connsiteY2" fmla="*/ 40913 h 54579"/>
                    <a:gd name="connsiteX3" fmla="*/ 13666 w 54579"/>
                    <a:gd name="connsiteY3" fmla="*/ 54579 h 54579"/>
                    <a:gd name="connsiteX4" fmla="*/ 54579 w 54579"/>
                    <a:gd name="connsiteY4" fmla="*/ 54579 h 54579"/>
                    <a:gd name="connsiteX5" fmla="*/ 54579 w 54579"/>
                    <a:gd name="connsiteY5" fmla="*/ 27331 h 54579"/>
                    <a:gd name="connsiteX6" fmla="*/ 27331 w 54579"/>
                    <a:gd name="connsiteY6" fmla="*/ 27331 h 54579"/>
                    <a:gd name="connsiteX7" fmla="*/ 27331 w 54579"/>
                    <a:gd name="connsiteY7" fmla="*/ 0 h 5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79" h="54579">
                      <a:moveTo>
                        <a:pt x="27248" y="0"/>
                      </a:moveTo>
                      <a:lnTo>
                        <a:pt x="0" y="0"/>
                      </a:lnTo>
                      <a:lnTo>
                        <a:pt x="0" y="40913"/>
                      </a:lnTo>
                      <a:cubicBezTo>
                        <a:pt x="0" y="48458"/>
                        <a:pt x="6120" y="54579"/>
                        <a:pt x="13666" y="54579"/>
                      </a:cubicBezTo>
                      <a:lnTo>
                        <a:pt x="54579" y="54579"/>
                      </a:lnTo>
                      <a:lnTo>
                        <a:pt x="54579" y="27331"/>
                      </a:lnTo>
                      <a:lnTo>
                        <a:pt x="27331" y="27331"/>
                      </a:lnTo>
                      <a:lnTo>
                        <a:pt x="27331" y="0"/>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1AE3F5D-2FB6-4979-9543-4A3A5B5B987B}"/>
                    </a:ext>
                  </a:extLst>
                </p:cNvPr>
                <p:cNvSpPr/>
                <p:nvPr/>
              </p:nvSpPr>
              <p:spPr>
                <a:xfrm>
                  <a:off x="5708078" y="6746494"/>
                  <a:ext cx="54578" cy="54579"/>
                </a:xfrm>
                <a:custGeom>
                  <a:avLst/>
                  <a:gdLst>
                    <a:gd name="connsiteX0" fmla="*/ 27248 w 54578"/>
                    <a:gd name="connsiteY0" fmla="*/ 27331 h 54579"/>
                    <a:gd name="connsiteX1" fmla="*/ 0 w 54578"/>
                    <a:gd name="connsiteY1" fmla="*/ 27331 h 54579"/>
                    <a:gd name="connsiteX2" fmla="*/ 0 w 54578"/>
                    <a:gd name="connsiteY2" fmla="*/ 54579 h 54579"/>
                    <a:gd name="connsiteX3" fmla="*/ 40913 w 54578"/>
                    <a:gd name="connsiteY3" fmla="*/ 54579 h 54579"/>
                    <a:gd name="connsiteX4" fmla="*/ 54579 w 54578"/>
                    <a:gd name="connsiteY4" fmla="*/ 40913 h 54579"/>
                    <a:gd name="connsiteX5" fmla="*/ 54579 w 54578"/>
                    <a:gd name="connsiteY5" fmla="*/ 0 h 54579"/>
                    <a:gd name="connsiteX6" fmla="*/ 27331 w 54578"/>
                    <a:gd name="connsiteY6" fmla="*/ 0 h 54579"/>
                    <a:gd name="connsiteX7" fmla="*/ 27331 w 54578"/>
                    <a:gd name="connsiteY7" fmla="*/ 27331 h 5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78" h="54579">
                      <a:moveTo>
                        <a:pt x="27248" y="27331"/>
                      </a:moveTo>
                      <a:lnTo>
                        <a:pt x="0" y="27331"/>
                      </a:lnTo>
                      <a:lnTo>
                        <a:pt x="0" y="54579"/>
                      </a:lnTo>
                      <a:lnTo>
                        <a:pt x="40913" y="54579"/>
                      </a:lnTo>
                      <a:cubicBezTo>
                        <a:pt x="48459" y="54579"/>
                        <a:pt x="54579" y="48458"/>
                        <a:pt x="54579" y="40913"/>
                      </a:cubicBezTo>
                      <a:lnTo>
                        <a:pt x="54579" y="0"/>
                      </a:lnTo>
                      <a:lnTo>
                        <a:pt x="27331" y="0"/>
                      </a:lnTo>
                      <a:lnTo>
                        <a:pt x="27331" y="27331"/>
                      </a:lnTo>
                      <a:close/>
                    </a:path>
                  </a:pathLst>
                </a:custGeom>
                <a:grpFill/>
                <a:ln w="8381" cap="flat">
                  <a:noFill/>
                  <a:prstDash val="solid"/>
                  <a:miter/>
                </a:ln>
              </p:spPr>
              <p:txBody>
                <a:bodyPr rtlCol="0" anchor="ctr"/>
                <a:lstStyle/>
                <a:p>
                  <a:endParaRPr lang="en-US"/>
                </a:p>
              </p:txBody>
            </p:sp>
          </p:grpSp>
        </p:grpSp>
      </p:grpSp>
      <p:sp>
        <p:nvSpPr>
          <p:cNvPr id="63" name="Rectangle 62">
            <a:extLst>
              <a:ext uri="{FF2B5EF4-FFF2-40B4-BE49-F238E27FC236}">
                <a16:creationId xmlns:a16="http://schemas.microsoft.com/office/drawing/2014/main" id="{39A13976-8949-43C6-9D86-FFBD1231F1AF}"/>
              </a:ext>
            </a:extLst>
          </p:cNvPr>
          <p:cNvSpPr/>
          <p:nvPr/>
        </p:nvSpPr>
        <p:spPr>
          <a:xfrm>
            <a:off x="7812506" y="497306"/>
            <a:ext cx="3866147" cy="5863388"/>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1A97D329-8640-495B-8BA1-F8164B46B6CF}"/>
              </a:ext>
            </a:extLst>
          </p:cNvPr>
          <p:cNvSpPr/>
          <p:nvPr/>
        </p:nvSpPr>
        <p:spPr>
          <a:xfrm>
            <a:off x="7812506" y="4934929"/>
            <a:ext cx="785392" cy="1425765"/>
          </a:xfrm>
          <a:prstGeom prst="rect">
            <a:avLst/>
          </a:prstGeom>
          <a:solidFill>
            <a:schemeClr val="accent4"/>
          </a:solidFill>
          <a:effectLst>
            <a:outerShdw blurRad="762000" dist="304800" dir="8100000" algn="tl" rotWithShape="0">
              <a:prstClr val="black">
                <a:alpha val="2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indent="-228600">
              <a:lnSpc>
                <a:spcPct val="90000"/>
              </a:lnSpc>
              <a:spcBef>
                <a:spcPts val="1000"/>
              </a:spcBef>
              <a:buFont typeface="Arial" panose="020B0604020202020204" pitchFamily="34" charset="0"/>
              <a:buChar char="•"/>
            </a:pPr>
            <a:endParaRPr lang="en-US" sz="2800" dirty="0">
              <a:solidFill>
                <a:schemeClr val="tx1"/>
              </a:solidFill>
            </a:endParaRPr>
          </a:p>
        </p:txBody>
      </p:sp>
      <p:pic>
        <p:nvPicPr>
          <p:cNvPr id="11" name="Graphic 10">
            <a:extLst>
              <a:ext uri="{FF2B5EF4-FFF2-40B4-BE49-F238E27FC236}">
                <a16:creationId xmlns:a16="http://schemas.microsoft.com/office/drawing/2014/main" id="{8BA897C7-148A-4057-B3E7-82310D02D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4875" y="5933876"/>
            <a:ext cx="160654" cy="160654"/>
          </a:xfrm>
          <a:prstGeom prst="rect">
            <a:avLst/>
          </a:prstGeom>
        </p:spPr>
      </p:pic>
      <p:sp>
        <p:nvSpPr>
          <p:cNvPr id="65" name="Slide Number Placeholder 5">
            <a:extLst>
              <a:ext uri="{FF2B5EF4-FFF2-40B4-BE49-F238E27FC236}">
                <a16:creationId xmlns:a16="http://schemas.microsoft.com/office/drawing/2014/main" id="{86C530A7-C14A-44F7-8A55-F7B8C067C325}"/>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16</a:t>
            </a:fld>
            <a:endParaRPr lang="en-US" b="1" dirty="0">
              <a:solidFill>
                <a:schemeClr val="accent1"/>
              </a:solidFill>
              <a:latin typeface="+mj-lt"/>
            </a:endParaRPr>
          </a:p>
        </p:txBody>
      </p:sp>
    </p:spTree>
    <p:extLst>
      <p:ext uri="{BB962C8B-B14F-4D97-AF65-F5344CB8AC3E}">
        <p14:creationId xmlns:p14="http://schemas.microsoft.com/office/powerpoint/2010/main" val="258803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Picture Placeholder 17414">
            <a:extLst>
              <a:ext uri="{FF2B5EF4-FFF2-40B4-BE49-F238E27FC236}">
                <a16:creationId xmlns:a16="http://schemas.microsoft.com/office/drawing/2014/main" id="{9BEE9048-A670-46F2-BF7B-94713F624F53}"/>
              </a:ext>
            </a:extLst>
          </p:cNvPr>
          <p:cNvSpPr>
            <a:spLocks noGrp="1"/>
          </p:cNvSpPr>
          <p:nvPr>
            <p:ph type="pic" sz="quarter" idx="10"/>
          </p:nvPr>
        </p:nvSpPr>
        <p:spPr/>
      </p:sp>
      <p:sp>
        <p:nvSpPr>
          <p:cNvPr id="4" name="Rectangle 3">
            <a:extLst>
              <a:ext uri="{FF2B5EF4-FFF2-40B4-BE49-F238E27FC236}">
                <a16:creationId xmlns:a16="http://schemas.microsoft.com/office/drawing/2014/main" id="{6F521BAA-988A-4A7E-8941-20C60AC3345E}"/>
              </a:ext>
            </a:extLst>
          </p:cNvPr>
          <p:cNvSpPr/>
          <p:nvPr/>
        </p:nvSpPr>
        <p:spPr>
          <a:xfrm>
            <a:off x="636421" y="742950"/>
            <a:ext cx="3611729" cy="5372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0663A-6A80-4D85-8D6B-CF1C608F08AA}"/>
              </a:ext>
            </a:extLst>
          </p:cNvPr>
          <p:cNvSpPr/>
          <p:nvPr/>
        </p:nvSpPr>
        <p:spPr>
          <a:xfrm>
            <a:off x="4248150" y="0"/>
            <a:ext cx="4133850" cy="6858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414" name="Group 17413">
            <a:extLst>
              <a:ext uri="{FF2B5EF4-FFF2-40B4-BE49-F238E27FC236}">
                <a16:creationId xmlns:a16="http://schemas.microsoft.com/office/drawing/2014/main" id="{001C3D2A-80D3-45E8-90A5-95B49D90BBA9}"/>
              </a:ext>
            </a:extLst>
          </p:cNvPr>
          <p:cNvGrpSpPr/>
          <p:nvPr/>
        </p:nvGrpSpPr>
        <p:grpSpPr>
          <a:xfrm>
            <a:off x="7957790" y="1641784"/>
            <a:ext cx="848420" cy="848418"/>
            <a:chOff x="7957790" y="1641784"/>
            <a:chExt cx="848420" cy="848418"/>
          </a:xfrm>
        </p:grpSpPr>
        <p:sp>
          <p:nvSpPr>
            <p:cNvPr id="7" name="Rectangle 6">
              <a:extLst>
                <a:ext uri="{FF2B5EF4-FFF2-40B4-BE49-F238E27FC236}">
                  <a16:creationId xmlns:a16="http://schemas.microsoft.com/office/drawing/2014/main" id="{5001F355-1529-4899-91FD-B578CFD09153}"/>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8" name="Rectangle 7">
              <a:extLst>
                <a:ext uri="{FF2B5EF4-FFF2-40B4-BE49-F238E27FC236}">
                  <a16:creationId xmlns:a16="http://schemas.microsoft.com/office/drawing/2014/main" id="{2216312B-F1FE-4EA7-B440-6F75ADF5A1BA}"/>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7413" name="Group 17412">
            <a:extLst>
              <a:ext uri="{FF2B5EF4-FFF2-40B4-BE49-F238E27FC236}">
                <a16:creationId xmlns:a16="http://schemas.microsoft.com/office/drawing/2014/main" id="{35BF4841-B8AA-4075-9E82-8DB7D46F2335}"/>
              </a:ext>
            </a:extLst>
          </p:cNvPr>
          <p:cNvGrpSpPr/>
          <p:nvPr/>
        </p:nvGrpSpPr>
        <p:grpSpPr>
          <a:xfrm>
            <a:off x="8223779" y="1882129"/>
            <a:ext cx="367771" cy="367727"/>
            <a:chOff x="8223779" y="1882129"/>
            <a:chExt cx="367771" cy="367727"/>
          </a:xfrm>
          <a:solidFill>
            <a:schemeClr val="accent1"/>
          </a:solidFill>
        </p:grpSpPr>
        <p:sp>
          <p:nvSpPr>
            <p:cNvPr id="20" name="Freeform: Shape 19">
              <a:extLst>
                <a:ext uri="{FF2B5EF4-FFF2-40B4-BE49-F238E27FC236}">
                  <a16:creationId xmlns:a16="http://schemas.microsoft.com/office/drawing/2014/main" id="{AFEBDDC2-A4F9-47E1-A1C3-236F6FB6BC67}"/>
                </a:ext>
              </a:extLst>
            </p:cNvPr>
            <p:cNvSpPr/>
            <p:nvPr/>
          </p:nvSpPr>
          <p:spPr>
            <a:xfrm>
              <a:off x="8456745" y="2004733"/>
              <a:ext cx="134805" cy="134805"/>
            </a:xfrm>
            <a:custGeom>
              <a:avLst/>
              <a:gdLst>
                <a:gd name="connsiteX0" fmla="*/ 132465 w 264929"/>
                <a:gd name="connsiteY0" fmla="*/ 0 h 264930"/>
                <a:gd name="connsiteX1" fmla="*/ 0 w 264929"/>
                <a:gd name="connsiteY1" fmla="*/ 132465 h 264930"/>
                <a:gd name="connsiteX2" fmla="*/ 132465 w 264929"/>
                <a:gd name="connsiteY2" fmla="*/ 264930 h 264930"/>
                <a:gd name="connsiteX3" fmla="*/ 264930 w 264929"/>
                <a:gd name="connsiteY3" fmla="*/ 132465 h 264930"/>
                <a:gd name="connsiteX4" fmla="*/ 132465 w 264929"/>
                <a:gd name="connsiteY4" fmla="*/ 0 h 264930"/>
                <a:gd name="connsiteX5" fmla="*/ 132465 w 264929"/>
                <a:gd name="connsiteY5" fmla="*/ 240869 h 264930"/>
                <a:gd name="connsiteX6" fmla="*/ 24062 w 264929"/>
                <a:gd name="connsiteY6" fmla="*/ 132465 h 264930"/>
                <a:gd name="connsiteX7" fmla="*/ 132465 w 264929"/>
                <a:gd name="connsiteY7" fmla="*/ 24062 h 264930"/>
                <a:gd name="connsiteX8" fmla="*/ 240868 w 264929"/>
                <a:gd name="connsiteY8" fmla="*/ 132465 h 264930"/>
                <a:gd name="connsiteX9" fmla="*/ 132465 w 264929"/>
                <a:gd name="connsiteY9" fmla="*/ 240869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9" h="264930">
                  <a:moveTo>
                    <a:pt x="132465" y="0"/>
                  </a:moveTo>
                  <a:cubicBezTo>
                    <a:pt x="59273" y="0"/>
                    <a:pt x="0" y="59358"/>
                    <a:pt x="0" y="132465"/>
                  </a:cubicBezTo>
                  <a:cubicBezTo>
                    <a:pt x="0" y="205656"/>
                    <a:pt x="59357" y="264930"/>
                    <a:pt x="132465" y="264930"/>
                  </a:cubicBezTo>
                  <a:cubicBezTo>
                    <a:pt x="205656" y="264930"/>
                    <a:pt x="264930" y="205572"/>
                    <a:pt x="264930" y="132465"/>
                  </a:cubicBezTo>
                  <a:cubicBezTo>
                    <a:pt x="264846" y="59274"/>
                    <a:pt x="205572" y="0"/>
                    <a:pt x="132465" y="0"/>
                  </a:cubicBezTo>
                  <a:close/>
                  <a:moveTo>
                    <a:pt x="132465" y="240869"/>
                  </a:moveTo>
                  <a:cubicBezTo>
                    <a:pt x="72604" y="240869"/>
                    <a:pt x="24062" y="192326"/>
                    <a:pt x="24062" y="132465"/>
                  </a:cubicBezTo>
                  <a:cubicBezTo>
                    <a:pt x="24062" y="72605"/>
                    <a:pt x="72604" y="24062"/>
                    <a:pt x="132465" y="24062"/>
                  </a:cubicBezTo>
                  <a:cubicBezTo>
                    <a:pt x="192325" y="24062"/>
                    <a:pt x="240868" y="72605"/>
                    <a:pt x="240868" y="132465"/>
                  </a:cubicBezTo>
                  <a:cubicBezTo>
                    <a:pt x="240700" y="192326"/>
                    <a:pt x="192242" y="240785"/>
                    <a:pt x="132465" y="240869"/>
                  </a:cubicBezTo>
                  <a:close/>
                </a:path>
              </a:pathLst>
            </a:custGeom>
            <a:grpFill/>
            <a:ln w="838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73C4572-FC0D-4AB1-9F04-7876674A2BD2}"/>
                </a:ext>
              </a:extLst>
            </p:cNvPr>
            <p:cNvSpPr/>
            <p:nvPr/>
          </p:nvSpPr>
          <p:spPr>
            <a:xfrm>
              <a:off x="8493561" y="2035364"/>
              <a:ext cx="61217" cy="73545"/>
            </a:xfrm>
            <a:custGeom>
              <a:avLst/>
              <a:gdLst>
                <a:gd name="connsiteX0" fmla="*/ 120309 w 120308"/>
                <a:gd name="connsiteY0" fmla="*/ 48207 h 144537"/>
                <a:gd name="connsiteX1" fmla="*/ 96247 w 120308"/>
                <a:gd name="connsiteY1" fmla="*/ 14252 h 144537"/>
                <a:gd name="connsiteX2" fmla="*/ 96247 w 120308"/>
                <a:gd name="connsiteY2" fmla="*/ 0 h 144537"/>
                <a:gd name="connsiteX3" fmla="*/ 72185 w 120308"/>
                <a:gd name="connsiteY3" fmla="*/ 0 h 144537"/>
                <a:gd name="connsiteX4" fmla="*/ 72185 w 120308"/>
                <a:gd name="connsiteY4" fmla="*/ 12073 h 144537"/>
                <a:gd name="connsiteX5" fmla="*/ 48124 w 120308"/>
                <a:gd name="connsiteY5" fmla="*/ 12073 h 144537"/>
                <a:gd name="connsiteX6" fmla="*/ 48124 w 120308"/>
                <a:gd name="connsiteY6" fmla="*/ 0 h 144537"/>
                <a:gd name="connsiteX7" fmla="*/ 24062 w 120308"/>
                <a:gd name="connsiteY7" fmla="*/ 0 h 144537"/>
                <a:gd name="connsiteX8" fmla="*/ 24062 w 120308"/>
                <a:gd name="connsiteY8" fmla="*/ 12073 h 144537"/>
                <a:gd name="connsiteX9" fmla="*/ 0 w 120308"/>
                <a:gd name="connsiteY9" fmla="*/ 12073 h 144537"/>
                <a:gd name="connsiteX10" fmla="*/ 0 w 120308"/>
                <a:gd name="connsiteY10" fmla="*/ 36134 h 144537"/>
                <a:gd name="connsiteX11" fmla="*/ 12073 w 120308"/>
                <a:gd name="connsiteY11" fmla="*/ 36134 h 144537"/>
                <a:gd name="connsiteX12" fmla="*/ 12073 w 120308"/>
                <a:gd name="connsiteY12" fmla="*/ 108403 h 144537"/>
                <a:gd name="connsiteX13" fmla="*/ 0 w 120308"/>
                <a:gd name="connsiteY13" fmla="*/ 108403 h 144537"/>
                <a:gd name="connsiteX14" fmla="*/ 0 w 120308"/>
                <a:gd name="connsiteY14" fmla="*/ 132465 h 144537"/>
                <a:gd name="connsiteX15" fmla="*/ 24062 w 120308"/>
                <a:gd name="connsiteY15" fmla="*/ 132465 h 144537"/>
                <a:gd name="connsiteX16" fmla="*/ 24062 w 120308"/>
                <a:gd name="connsiteY16" fmla="*/ 144538 h 144537"/>
                <a:gd name="connsiteX17" fmla="*/ 48124 w 120308"/>
                <a:gd name="connsiteY17" fmla="*/ 144538 h 144537"/>
                <a:gd name="connsiteX18" fmla="*/ 48124 w 120308"/>
                <a:gd name="connsiteY18" fmla="*/ 132465 h 144537"/>
                <a:gd name="connsiteX19" fmla="*/ 72185 w 120308"/>
                <a:gd name="connsiteY19" fmla="*/ 132465 h 144537"/>
                <a:gd name="connsiteX20" fmla="*/ 72185 w 120308"/>
                <a:gd name="connsiteY20" fmla="*/ 144538 h 144537"/>
                <a:gd name="connsiteX21" fmla="*/ 96247 w 120308"/>
                <a:gd name="connsiteY21" fmla="*/ 144538 h 144537"/>
                <a:gd name="connsiteX22" fmla="*/ 96247 w 120308"/>
                <a:gd name="connsiteY22" fmla="*/ 130285 h 144537"/>
                <a:gd name="connsiteX23" fmla="*/ 120309 w 120308"/>
                <a:gd name="connsiteY23" fmla="*/ 96331 h 144537"/>
                <a:gd name="connsiteX24" fmla="*/ 110919 w 120308"/>
                <a:gd name="connsiteY24" fmla="*/ 72269 h 144537"/>
                <a:gd name="connsiteX25" fmla="*/ 120309 w 120308"/>
                <a:gd name="connsiteY25" fmla="*/ 48207 h 144537"/>
                <a:gd name="connsiteX26" fmla="*/ 84174 w 120308"/>
                <a:gd name="connsiteY26" fmla="*/ 108403 h 144537"/>
                <a:gd name="connsiteX27" fmla="*/ 35967 w 120308"/>
                <a:gd name="connsiteY27" fmla="*/ 108403 h 144537"/>
                <a:gd name="connsiteX28" fmla="*/ 35967 w 120308"/>
                <a:gd name="connsiteY28" fmla="*/ 84342 h 144537"/>
                <a:gd name="connsiteX29" fmla="*/ 84174 w 120308"/>
                <a:gd name="connsiteY29" fmla="*/ 84342 h 144537"/>
                <a:gd name="connsiteX30" fmla="*/ 96247 w 120308"/>
                <a:gd name="connsiteY30" fmla="*/ 96414 h 144537"/>
                <a:gd name="connsiteX31" fmla="*/ 84174 w 120308"/>
                <a:gd name="connsiteY31" fmla="*/ 108403 h 144537"/>
                <a:gd name="connsiteX32" fmla="*/ 84174 w 120308"/>
                <a:gd name="connsiteY32" fmla="*/ 60196 h 144537"/>
                <a:gd name="connsiteX33" fmla="*/ 35967 w 120308"/>
                <a:gd name="connsiteY33" fmla="*/ 60196 h 144537"/>
                <a:gd name="connsiteX34" fmla="*/ 35967 w 120308"/>
                <a:gd name="connsiteY34" fmla="*/ 36134 h 144537"/>
                <a:gd name="connsiteX35" fmla="*/ 84174 w 120308"/>
                <a:gd name="connsiteY35" fmla="*/ 36134 h 144537"/>
                <a:gd name="connsiteX36" fmla="*/ 96247 w 120308"/>
                <a:gd name="connsiteY36" fmla="*/ 48207 h 144537"/>
                <a:gd name="connsiteX37" fmla="*/ 84174 w 120308"/>
                <a:gd name="connsiteY37" fmla="*/ 60196 h 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7">
                  <a:moveTo>
                    <a:pt x="120309" y="48207"/>
                  </a:moveTo>
                  <a:cubicBezTo>
                    <a:pt x="120225" y="32949"/>
                    <a:pt x="110583" y="19367"/>
                    <a:pt x="96247" y="14252"/>
                  </a:cubicBezTo>
                  <a:lnTo>
                    <a:pt x="96247" y="0"/>
                  </a:lnTo>
                  <a:lnTo>
                    <a:pt x="72185" y="0"/>
                  </a:lnTo>
                  <a:lnTo>
                    <a:pt x="72185" y="12073"/>
                  </a:lnTo>
                  <a:lnTo>
                    <a:pt x="48124" y="12073"/>
                  </a:lnTo>
                  <a:lnTo>
                    <a:pt x="48124" y="0"/>
                  </a:lnTo>
                  <a:lnTo>
                    <a:pt x="24062" y="0"/>
                  </a:lnTo>
                  <a:lnTo>
                    <a:pt x="24062" y="12073"/>
                  </a:lnTo>
                  <a:lnTo>
                    <a:pt x="0" y="12073"/>
                  </a:lnTo>
                  <a:lnTo>
                    <a:pt x="0" y="36134"/>
                  </a:lnTo>
                  <a:lnTo>
                    <a:pt x="12073" y="36134"/>
                  </a:lnTo>
                  <a:lnTo>
                    <a:pt x="12073" y="108403"/>
                  </a:lnTo>
                  <a:lnTo>
                    <a:pt x="0" y="108403"/>
                  </a:lnTo>
                  <a:lnTo>
                    <a:pt x="0" y="132465"/>
                  </a:lnTo>
                  <a:lnTo>
                    <a:pt x="24062" y="132465"/>
                  </a:lnTo>
                  <a:lnTo>
                    <a:pt x="24062" y="144538"/>
                  </a:lnTo>
                  <a:lnTo>
                    <a:pt x="48124" y="144538"/>
                  </a:lnTo>
                  <a:lnTo>
                    <a:pt x="48124" y="132465"/>
                  </a:lnTo>
                  <a:lnTo>
                    <a:pt x="72185" y="132465"/>
                  </a:lnTo>
                  <a:lnTo>
                    <a:pt x="72185" y="144538"/>
                  </a:lnTo>
                  <a:lnTo>
                    <a:pt x="96247" y="144538"/>
                  </a:lnTo>
                  <a:lnTo>
                    <a:pt x="96247" y="130285"/>
                  </a:lnTo>
                  <a:cubicBezTo>
                    <a:pt x="110667" y="125171"/>
                    <a:pt x="120225" y="111589"/>
                    <a:pt x="120309" y="96331"/>
                  </a:cubicBezTo>
                  <a:cubicBezTo>
                    <a:pt x="120309" y="87444"/>
                    <a:pt x="116955" y="78808"/>
                    <a:pt x="110919" y="72269"/>
                  </a:cubicBezTo>
                  <a:cubicBezTo>
                    <a:pt x="116955" y="65729"/>
                    <a:pt x="120309" y="57094"/>
                    <a:pt x="120309" y="48207"/>
                  </a:cubicBezTo>
                  <a:close/>
                  <a:moveTo>
                    <a:pt x="84174" y="108403"/>
                  </a:moveTo>
                  <a:lnTo>
                    <a:pt x="35967" y="108403"/>
                  </a:lnTo>
                  <a:lnTo>
                    <a:pt x="35967" y="84342"/>
                  </a:lnTo>
                  <a:lnTo>
                    <a:pt x="84174" y="84342"/>
                  </a:lnTo>
                  <a:cubicBezTo>
                    <a:pt x="90797" y="84342"/>
                    <a:pt x="96247" y="89707"/>
                    <a:pt x="96247" y="96414"/>
                  </a:cubicBezTo>
                  <a:cubicBezTo>
                    <a:pt x="96247" y="103037"/>
                    <a:pt x="90797" y="108403"/>
                    <a:pt x="84174" y="108403"/>
                  </a:cubicBezTo>
                  <a:close/>
                  <a:moveTo>
                    <a:pt x="84174" y="60196"/>
                  </a:moveTo>
                  <a:lnTo>
                    <a:pt x="35967" y="60196"/>
                  </a:lnTo>
                  <a:lnTo>
                    <a:pt x="35967" y="36134"/>
                  </a:lnTo>
                  <a:lnTo>
                    <a:pt x="84174" y="36134"/>
                  </a:lnTo>
                  <a:cubicBezTo>
                    <a:pt x="90797" y="36134"/>
                    <a:pt x="96247" y="41500"/>
                    <a:pt x="96247" y="48207"/>
                  </a:cubicBezTo>
                  <a:cubicBezTo>
                    <a:pt x="96247" y="54830"/>
                    <a:pt x="90797" y="60196"/>
                    <a:pt x="84174" y="60196"/>
                  </a:cubicBez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ED6423B-257E-4738-BC6B-071D5D1F812B}"/>
                </a:ext>
              </a:extLst>
            </p:cNvPr>
            <p:cNvSpPr/>
            <p:nvPr/>
          </p:nvSpPr>
          <p:spPr>
            <a:xfrm>
              <a:off x="8223779" y="2084379"/>
              <a:ext cx="232934" cy="165477"/>
            </a:xfrm>
            <a:custGeom>
              <a:avLst/>
              <a:gdLst>
                <a:gd name="connsiteX0" fmla="*/ 457340 w 457780"/>
                <a:gd name="connsiteY0" fmla="*/ 114439 h 325209"/>
                <a:gd name="connsiteX1" fmla="*/ 420367 w 457780"/>
                <a:gd name="connsiteY1" fmla="*/ 84342 h 325209"/>
                <a:gd name="connsiteX2" fmla="*/ 228963 w 457780"/>
                <a:gd name="connsiteY2" fmla="*/ 84342 h 325209"/>
                <a:gd name="connsiteX3" fmla="*/ 228963 w 457780"/>
                <a:gd name="connsiteY3" fmla="*/ 42171 h 325209"/>
                <a:gd name="connsiteX4" fmla="*/ 186793 w 457780"/>
                <a:gd name="connsiteY4" fmla="*/ 0 h 325209"/>
                <a:gd name="connsiteX5" fmla="*/ 144622 w 457780"/>
                <a:gd name="connsiteY5" fmla="*/ 42171 h 325209"/>
                <a:gd name="connsiteX6" fmla="*/ 144622 w 457780"/>
                <a:gd name="connsiteY6" fmla="*/ 96331 h 325209"/>
                <a:gd name="connsiteX7" fmla="*/ 132549 w 457780"/>
                <a:gd name="connsiteY7" fmla="*/ 108403 h 325209"/>
                <a:gd name="connsiteX8" fmla="*/ 96414 w 457780"/>
                <a:gd name="connsiteY8" fmla="*/ 108403 h 325209"/>
                <a:gd name="connsiteX9" fmla="*/ 96414 w 457780"/>
                <a:gd name="connsiteY9" fmla="*/ 96331 h 325209"/>
                <a:gd name="connsiteX10" fmla="*/ 84342 w 457780"/>
                <a:gd name="connsiteY10" fmla="*/ 84258 h 325209"/>
                <a:gd name="connsiteX11" fmla="*/ 12073 w 457780"/>
                <a:gd name="connsiteY11" fmla="*/ 84258 h 325209"/>
                <a:gd name="connsiteX12" fmla="*/ 0 w 457780"/>
                <a:gd name="connsiteY12" fmla="*/ 96331 h 325209"/>
                <a:gd name="connsiteX13" fmla="*/ 0 w 457780"/>
                <a:gd name="connsiteY13" fmla="*/ 313137 h 325209"/>
                <a:gd name="connsiteX14" fmla="*/ 12073 w 457780"/>
                <a:gd name="connsiteY14" fmla="*/ 325210 h 325209"/>
                <a:gd name="connsiteX15" fmla="*/ 84342 w 457780"/>
                <a:gd name="connsiteY15" fmla="*/ 325210 h 325209"/>
                <a:gd name="connsiteX16" fmla="*/ 96414 w 457780"/>
                <a:gd name="connsiteY16" fmla="*/ 313137 h 325209"/>
                <a:gd name="connsiteX17" fmla="*/ 96414 w 457780"/>
                <a:gd name="connsiteY17" fmla="*/ 301148 h 325209"/>
                <a:gd name="connsiteX18" fmla="*/ 299807 w 457780"/>
                <a:gd name="connsiteY18" fmla="*/ 301148 h 325209"/>
                <a:gd name="connsiteX19" fmla="*/ 337283 w 457780"/>
                <a:gd name="connsiteY19" fmla="*/ 266355 h 325209"/>
                <a:gd name="connsiteX20" fmla="*/ 334600 w 457780"/>
                <a:gd name="connsiteY20" fmla="*/ 251348 h 325209"/>
                <a:gd name="connsiteX21" fmla="*/ 360255 w 457780"/>
                <a:gd name="connsiteY21" fmla="*/ 207668 h 325209"/>
                <a:gd name="connsiteX22" fmla="*/ 352793 w 457780"/>
                <a:gd name="connsiteY22" fmla="*/ 193416 h 325209"/>
                <a:gd name="connsiteX23" fmla="*/ 352206 w 457780"/>
                <a:gd name="connsiteY23" fmla="*/ 192661 h 325209"/>
                <a:gd name="connsiteX24" fmla="*/ 359333 w 457780"/>
                <a:gd name="connsiteY24" fmla="*/ 156527 h 325209"/>
                <a:gd name="connsiteX25" fmla="*/ 421625 w 457780"/>
                <a:gd name="connsiteY25" fmla="*/ 156527 h 325209"/>
                <a:gd name="connsiteX26" fmla="*/ 457759 w 457780"/>
                <a:gd name="connsiteY26" fmla="*/ 120392 h 325209"/>
                <a:gd name="connsiteX27" fmla="*/ 457340 w 457780"/>
                <a:gd name="connsiteY27" fmla="*/ 114439 h 325209"/>
                <a:gd name="connsiteX28" fmla="*/ 457340 w 457780"/>
                <a:gd name="connsiteY28" fmla="*/ 114439 h 325209"/>
                <a:gd name="connsiteX29" fmla="*/ 72353 w 457780"/>
                <a:gd name="connsiteY29" fmla="*/ 301148 h 325209"/>
                <a:gd name="connsiteX30" fmla="*/ 24146 w 457780"/>
                <a:gd name="connsiteY30" fmla="*/ 301148 h 325209"/>
                <a:gd name="connsiteX31" fmla="*/ 24146 w 457780"/>
                <a:gd name="connsiteY31" fmla="*/ 108403 h 325209"/>
                <a:gd name="connsiteX32" fmla="*/ 72353 w 457780"/>
                <a:gd name="connsiteY32" fmla="*/ 108403 h 325209"/>
                <a:gd name="connsiteX33" fmla="*/ 72353 w 457780"/>
                <a:gd name="connsiteY33" fmla="*/ 301148 h 325209"/>
                <a:gd name="connsiteX34" fmla="*/ 430763 w 457780"/>
                <a:gd name="connsiteY34" fmla="*/ 128273 h 325209"/>
                <a:gd name="connsiteX35" fmla="*/ 421625 w 457780"/>
                <a:gd name="connsiteY35" fmla="*/ 132465 h 325209"/>
                <a:gd name="connsiteX36" fmla="*/ 325294 w 457780"/>
                <a:gd name="connsiteY36" fmla="*/ 132465 h 325209"/>
                <a:gd name="connsiteX37" fmla="*/ 313222 w 457780"/>
                <a:gd name="connsiteY37" fmla="*/ 144538 h 325209"/>
                <a:gd name="connsiteX38" fmla="*/ 325294 w 457780"/>
                <a:gd name="connsiteY38" fmla="*/ 156611 h 325209"/>
                <a:gd name="connsiteX39" fmla="*/ 337367 w 457780"/>
                <a:gd name="connsiteY39" fmla="*/ 168683 h 325209"/>
                <a:gd name="connsiteX40" fmla="*/ 325294 w 457780"/>
                <a:gd name="connsiteY40" fmla="*/ 180756 h 325209"/>
                <a:gd name="connsiteX41" fmla="*/ 313222 w 457780"/>
                <a:gd name="connsiteY41" fmla="*/ 192829 h 325209"/>
                <a:gd name="connsiteX42" fmla="*/ 325294 w 457780"/>
                <a:gd name="connsiteY42" fmla="*/ 204902 h 325209"/>
                <a:gd name="connsiteX43" fmla="*/ 337367 w 457780"/>
                <a:gd name="connsiteY43" fmla="*/ 217058 h 325209"/>
                <a:gd name="connsiteX44" fmla="*/ 337199 w 457780"/>
                <a:gd name="connsiteY44" fmla="*/ 218986 h 325209"/>
                <a:gd name="connsiteX45" fmla="*/ 323953 w 457780"/>
                <a:gd name="connsiteY45" fmla="*/ 228963 h 325209"/>
                <a:gd name="connsiteX46" fmla="*/ 301149 w 457780"/>
                <a:gd name="connsiteY46" fmla="*/ 228963 h 325209"/>
                <a:gd name="connsiteX47" fmla="*/ 289076 w 457780"/>
                <a:gd name="connsiteY47" fmla="*/ 241036 h 325209"/>
                <a:gd name="connsiteX48" fmla="*/ 301149 w 457780"/>
                <a:gd name="connsiteY48" fmla="*/ 253109 h 325209"/>
                <a:gd name="connsiteX49" fmla="*/ 313222 w 457780"/>
                <a:gd name="connsiteY49" fmla="*/ 265265 h 325209"/>
                <a:gd name="connsiteX50" fmla="*/ 313054 w 457780"/>
                <a:gd name="connsiteY50" fmla="*/ 267194 h 325209"/>
                <a:gd name="connsiteX51" fmla="*/ 299807 w 457780"/>
                <a:gd name="connsiteY51" fmla="*/ 277171 h 325209"/>
                <a:gd name="connsiteX52" fmla="*/ 96414 w 457780"/>
                <a:gd name="connsiteY52" fmla="*/ 277171 h 325209"/>
                <a:gd name="connsiteX53" fmla="*/ 96414 w 457780"/>
                <a:gd name="connsiteY53" fmla="*/ 132633 h 325209"/>
                <a:gd name="connsiteX54" fmla="*/ 132549 w 457780"/>
                <a:gd name="connsiteY54" fmla="*/ 132633 h 325209"/>
                <a:gd name="connsiteX55" fmla="*/ 168683 w 457780"/>
                <a:gd name="connsiteY55" fmla="*/ 96498 h 325209"/>
                <a:gd name="connsiteX56" fmla="*/ 168683 w 457780"/>
                <a:gd name="connsiteY56" fmla="*/ 42338 h 325209"/>
                <a:gd name="connsiteX57" fmla="*/ 186709 w 457780"/>
                <a:gd name="connsiteY57" fmla="*/ 24313 h 325209"/>
                <a:gd name="connsiteX58" fmla="*/ 204734 w 457780"/>
                <a:gd name="connsiteY58" fmla="*/ 42338 h 325209"/>
                <a:gd name="connsiteX59" fmla="*/ 204734 w 457780"/>
                <a:gd name="connsiteY59" fmla="*/ 84509 h 325209"/>
                <a:gd name="connsiteX60" fmla="*/ 228796 w 457780"/>
                <a:gd name="connsiteY60" fmla="*/ 108571 h 325209"/>
                <a:gd name="connsiteX61" fmla="*/ 420199 w 457780"/>
                <a:gd name="connsiteY61" fmla="*/ 108571 h 325209"/>
                <a:gd name="connsiteX62" fmla="*/ 433446 w 457780"/>
                <a:gd name="connsiteY62" fmla="*/ 118464 h 325209"/>
                <a:gd name="connsiteX63" fmla="*/ 430763 w 457780"/>
                <a:gd name="connsiteY63" fmla="*/ 128273 h 3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7780" h="325209">
                  <a:moveTo>
                    <a:pt x="457340" y="114439"/>
                  </a:moveTo>
                  <a:cubicBezTo>
                    <a:pt x="453903" y="96750"/>
                    <a:pt x="438393" y="84090"/>
                    <a:pt x="420367" y="84342"/>
                  </a:cubicBezTo>
                  <a:lnTo>
                    <a:pt x="228963" y="84342"/>
                  </a:lnTo>
                  <a:lnTo>
                    <a:pt x="228963" y="42171"/>
                  </a:lnTo>
                  <a:cubicBezTo>
                    <a:pt x="228963" y="18864"/>
                    <a:pt x="210100" y="0"/>
                    <a:pt x="186793" y="0"/>
                  </a:cubicBezTo>
                  <a:cubicBezTo>
                    <a:pt x="163485" y="0"/>
                    <a:pt x="144622" y="18864"/>
                    <a:pt x="144622" y="42171"/>
                  </a:cubicBezTo>
                  <a:lnTo>
                    <a:pt x="144622" y="96331"/>
                  </a:lnTo>
                  <a:cubicBezTo>
                    <a:pt x="144622" y="102954"/>
                    <a:pt x="139256" y="108403"/>
                    <a:pt x="132549" y="108403"/>
                  </a:cubicBezTo>
                  <a:lnTo>
                    <a:pt x="96414" y="108403"/>
                  </a:lnTo>
                  <a:lnTo>
                    <a:pt x="96414" y="96331"/>
                  </a:lnTo>
                  <a:cubicBezTo>
                    <a:pt x="96414" y="89707"/>
                    <a:pt x="91049" y="84258"/>
                    <a:pt x="84342" y="84258"/>
                  </a:cubicBezTo>
                  <a:lnTo>
                    <a:pt x="12073" y="84258"/>
                  </a:lnTo>
                  <a:cubicBezTo>
                    <a:pt x="5450" y="84258"/>
                    <a:pt x="0" y="89624"/>
                    <a:pt x="0" y="96331"/>
                  </a:cubicBezTo>
                  <a:lnTo>
                    <a:pt x="0" y="313137"/>
                  </a:lnTo>
                  <a:cubicBezTo>
                    <a:pt x="0" y="319760"/>
                    <a:pt x="5366" y="325210"/>
                    <a:pt x="12073" y="325210"/>
                  </a:cubicBezTo>
                  <a:lnTo>
                    <a:pt x="84342" y="325210"/>
                  </a:lnTo>
                  <a:cubicBezTo>
                    <a:pt x="90965" y="325210"/>
                    <a:pt x="96414" y="319844"/>
                    <a:pt x="96414" y="313137"/>
                  </a:cubicBezTo>
                  <a:lnTo>
                    <a:pt x="96414" y="301148"/>
                  </a:lnTo>
                  <a:lnTo>
                    <a:pt x="299807" y="301148"/>
                  </a:lnTo>
                  <a:cubicBezTo>
                    <a:pt x="319761" y="301903"/>
                    <a:pt x="336528" y="286309"/>
                    <a:pt x="337283" y="266355"/>
                  </a:cubicBezTo>
                  <a:cubicBezTo>
                    <a:pt x="337451" y="261241"/>
                    <a:pt x="336612" y="256127"/>
                    <a:pt x="334600" y="251348"/>
                  </a:cubicBezTo>
                  <a:cubicBezTo>
                    <a:pt x="353715" y="246318"/>
                    <a:pt x="365201" y="226783"/>
                    <a:pt x="360255" y="207668"/>
                  </a:cubicBezTo>
                  <a:cubicBezTo>
                    <a:pt x="358913" y="202386"/>
                    <a:pt x="356314" y="197524"/>
                    <a:pt x="352793" y="193416"/>
                  </a:cubicBezTo>
                  <a:cubicBezTo>
                    <a:pt x="352541" y="193164"/>
                    <a:pt x="352374" y="192996"/>
                    <a:pt x="352206" y="192661"/>
                  </a:cubicBezTo>
                  <a:cubicBezTo>
                    <a:pt x="360925" y="182768"/>
                    <a:pt x="363692" y="168935"/>
                    <a:pt x="359333" y="156527"/>
                  </a:cubicBezTo>
                  <a:lnTo>
                    <a:pt x="421625" y="156527"/>
                  </a:lnTo>
                  <a:cubicBezTo>
                    <a:pt x="441578" y="156527"/>
                    <a:pt x="457759" y="140346"/>
                    <a:pt x="457759" y="120392"/>
                  </a:cubicBezTo>
                  <a:cubicBezTo>
                    <a:pt x="457843" y="118464"/>
                    <a:pt x="457675" y="116451"/>
                    <a:pt x="457340" y="114439"/>
                  </a:cubicBezTo>
                  <a:lnTo>
                    <a:pt x="457340" y="114439"/>
                  </a:lnTo>
                  <a:close/>
                  <a:moveTo>
                    <a:pt x="72353" y="301148"/>
                  </a:moveTo>
                  <a:lnTo>
                    <a:pt x="24146" y="301148"/>
                  </a:lnTo>
                  <a:lnTo>
                    <a:pt x="24146" y="108403"/>
                  </a:lnTo>
                  <a:lnTo>
                    <a:pt x="72353" y="108403"/>
                  </a:lnTo>
                  <a:lnTo>
                    <a:pt x="72353" y="301148"/>
                  </a:lnTo>
                  <a:close/>
                  <a:moveTo>
                    <a:pt x="430763" y="128273"/>
                  </a:moveTo>
                  <a:cubicBezTo>
                    <a:pt x="428500" y="130956"/>
                    <a:pt x="425146" y="132465"/>
                    <a:pt x="421625" y="132465"/>
                  </a:cubicBezTo>
                  <a:lnTo>
                    <a:pt x="325294" y="132465"/>
                  </a:lnTo>
                  <a:cubicBezTo>
                    <a:pt x="318671" y="132465"/>
                    <a:pt x="313222" y="137831"/>
                    <a:pt x="313222" y="144538"/>
                  </a:cubicBezTo>
                  <a:cubicBezTo>
                    <a:pt x="313222" y="151161"/>
                    <a:pt x="318587" y="156611"/>
                    <a:pt x="325294" y="156611"/>
                  </a:cubicBezTo>
                  <a:cubicBezTo>
                    <a:pt x="331917" y="156611"/>
                    <a:pt x="337367" y="161976"/>
                    <a:pt x="337367" y="168683"/>
                  </a:cubicBezTo>
                  <a:cubicBezTo>
                    <a:pt x="337367" y="175306"/>
                    <a:pt x="332001" y="180756"/>
                    <a:pt x="325294" y="180756"/>
                  </a:cubicBezTo>
                  <a:cubicBezTo>
                    <a:pt x="318671" y="180756"/>
                    <a:pt x="313222" y="186122"/>
                    <a:pt x="313222" y="192829"/>
                  </a:cubicBezTo>
                  <a:cubicBezTo>
                    <a:pt x="313222" y="199452"/>
                    <a:pt x="318587" y="204902"/>
                    <a:pt x="325294" y="204902"/>
                  </a:cubicBezTo>
                  <a:cubicBezTo>
                    <a:pt x="332001" y="204902"/>
                    <a:pt x="337367" y="210351"/>
                    <a:pt x="337367" y="217058"/>
                  </a:cubicBezTo>
                  <a:cubicBezTo>
                    <a:pt x="337367" y="217729"/>
                    <a:pt x="337283" y="218400"/>
                    <a:pt x="337199" y="218986"/>
                  </a:cubicBezTo>
                  <a:cubicBezTo>
                    <a:pt x="335690" y="225023"/>
                    <a:pt x="330157" y="229215"/>
                    <a:pt x="323953" y="228963"/>
                  </a:cubicBezTo>
                  <a:lnTo>
                    <a:pt x="301149" y="228963"/>
                  </a:lnTo>
                  <a:cubicBezTo>
                    <a:pt x="294525" y="228963"/>
                    <a:pt x="289076" y="234329"/>
                    <a:pt x="289076" y="241036"/>
                  </a:cubicBezTo>
                  <a:cubicBezTo>
                    <a:pt x="289076" y="247659"/>
                    <a:pt x="294441" y="253109"/>
                    <a:pt x="301149" y="253109"/>
                  </a:cubicBezTo>
                  <a:cubicBezTo>
                    <a:pt x="307856" y="253109"/>
                    <a:pt x="313222" y="258558"/>
                    <a:pt x="313222" y="265265"/>
                  </a:cubicBezTo>
                  <a:cubicBezTo>
                    <a:pt x="313222" y="265936"/>
                    <a:pt x="313138" y="266607"/>
                    <a:pt x="313054" y="267194"/>
                  </a:cubicBezTo>
                  <a:cubicBezTo>
                    <a:pt x="311545" y="273230"/>
                    <a:pt x="306011" y="277422"/>
                    <a:pt x="299807" y="277171"/>
                  </a:cubicBezTo>
                  <a:lnTo>
                    <a:pt x="96414" y="277171"/>
                  </a:lnTo>
                  <a:lnTo>
                    <a:pt x="96414" y="132633"/>
                  </a:lnTo>
                  <a:lnTo>
                    <a:pt x="132549" y="132633"/>
                  </a:lnTo>
                  <a:cubicBezTo>
                    <a:pt x="152503" y="132549"/>
                    <a:pt x="168600" y="116451"/>
                    <a:pt x="168683" y="96498"/>
                  </a:cubicBezTo>
                  <a:lnTo>
                    <a:pt x="168683" y="42338"/>
                  </a:lnTo>
                  <a:cubicBezTo>
                    <a:pt x="168683" y="32362"/>
                    <a:pt x="176732" y="24313"/>
                    <a:pt x="186709" y="24313"/>
                  </a:cubicBezTo>
                  <a:cubicBezTo>
                    <a:pt x="196686" y="24313"/>
                    <a:pt x="204734" y="32362"/>
                    <a:pt x="204734" y="42338"/>
                  </a:cubicBezTo>
                  <a:lnTo>
                    <a:pt x="204734" y="84509"/>
                  </a:lnTo>
                  <a:cubicBezTo>
                    <a:pt x="204734" y="97756"/>
                    <a:pt x="215549" y="108571"/>
                    <a:pt x="228796" y="108571"/>
                  </a:cubicBezTo>
                  <a:lnTo>
                    <a:pt x="420199" y="108571"/>
                  </a:lnTo>
                  <a:cubicBezTo>
                    <a:pt x="426404" y="108319"/>
                    <a:pt x="431937" y="112427"/>
                    <a:pt x="433446" y="118464"/>
                  </a:cubicBezTo>
                  <a:cubicBezTo>
                    <a:pt x="434201" y="121901"/>
                    <a:pt x="433111" y="125506"/>
                    <a:pt x="430763" y="128273"/>
                  </a:cubicBez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DD23742-E229-45D4-A8B0-9EBC573BD805}"/>
                </a:ext>
              </a:extLst>
            </p:cNvPr>
            <p:cNvSpPr/>
            <p:nvPr/>
          </p:nvSpPr>
          <p:spPr>
            <a:xfrm>
              <a:off x="8413829" y="2065993"/>
              <a:ext cx="24529" cy="12243"/>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DC9FF79-5123-4679-A970-89030192F216}"/>
                </a:ext>
              </a:extLst>
            </p:cNvPr>
            <p:cNvSpPr/>
            <p:nvPr/>
          </p:nvSpPr>
          <p:spPr>
            <a:xfrm>
              <a:off x="8389299" y="2065993"/>
              <a:ext cx="12244" cy="12243"/>
            </a:xfrm>
            <a:custGeom>
              <a:avLst/>
              <a:gdLst>
                <a:gd name="connsiteX0" fmla="*/ 0 w 24062"/>
                <a:gd name="connsiteY0" fmla="*/ 0 h 24061"/>
                <a:gd name="connsiteX1" fmla="*/ 24062 w 24062"/>
                <a:gd name="connsiteY1" fmla="*/ 0 h 24061"/>
                <a:gd name="connsiteX2" fmla="*/ 24062 w 24062"/>
                <a:gd name="connsiteY2" fmla="*/ 24062 h 24061"/>
                <a:gd name="connsiteX3" fmla="*/ 0 w 24062"/>
                <a:gd name="connsiteY3" fmla="*/ 24062 h 24061"/>
                <a:gd name="connsiteX4" fmla="*/ 0 w 24062"/>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2"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C79E94-0354-4DC0-BEA8-D51FE781B7D5}"/>
                </a:ext>
              </a:extLst>
            </p:cNvPr>
            <p:cNvSpPr/>
            <p:nvPr/>
          </p:nvSpPr>
          <p:spPr>
            <a:xfrm>
              <a:off x="8432216" y="2029220"/>
              <a:ext cx="24529" cy="12243"/>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DEF7F4A-179C-4840-9E8B-EC50E208F9E3}"/>
                </a:ext>
              </a:extLst>
            </p:cNvPr>
            <p:cNvSpPr/>
            <p:nvPr/>
          </p:nvSpPr>
          <p:spPr>
            <a:xfrm>
              <a:off x="8407686" y="2029220"/>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A608135-4084-4EDC-9030-C0BD151C0579}"/>
                </a:ext>
              </a:extLst>
            </p:cNvPr>
            <p:cNvSpPr/>
            <p:nvPr/>
          </p:nvSpPr>
          <p:spPr>
            <a:xfrm>
              <a:off x="8432216" y="2102766"/>
              <a:ext cx="24529" cy="12243"/>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1CB4369-78D0-438F-AC83-108117BCD4D0}"/>
                </a:ext>
              </a:extLst>
            </p:cNvPr>
            <p:cNvSpPr/>
            <p:nvPr/>
          </p:nvSpPr>
          <p:spPr>
            <a:xfrm>
              <a:off x="8407686" y="2102766"/>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6E8D79-11BD-4C0A-9277-75AEB8E84A81}"/>
                </a:ext>
              </a:extLst>
            </p:cNvPr>
            <p:cNvSpPr/>
            <p:nvPr/>
          </p:nvSpPr>
          <p:spPr>
            <a:xfrm>
              <a:off x="8291267" y="1882129"/>
              <a:ext cx="134806" cy="134805"/>
            </a:xfrm>
            <a:custGeom>
              <a:avLst/>
              <a:gdLst>
                <a:gd name="connsiteX0" fmla="*/ 132465 w 264930"/>
                <a:gd name="connsiteY0" fmla="*/ 0 h 264930"/>
                <a:gd name="connsiteX1" fmla="*/ 0 w 264930"/>
                <a:gd name="connsiteY1" fmla="*/ 132465 h 264930"/>
                <a:gd name="connsiteX2" fmla="*/ 132465 w 264930"/>
                <a:gd name="connsiteY2" fmla="*/ 264930 h 264930"/>
                <a:gd name="connsiteX3" fmla="*/ 264930 w 264930"/>
                <a:gd name="connsiteY3" fmla="*/ 132465 h 264930"/>
                <a:gd name="connsiteX4" fmla="*/ 132465 w 264930"/>
                <a:gd name="connsiteY4" fmla="*/ 0 h 264930"/>
                <a:gd name="connsiteX5" fmla="*/ 132465 w 264930"/>
                <a:gd name="connsiteY5" fmla="*/ 240952 h 264930"/>
                <a:gd name="connsiteX6" fmla="*/ 24062 w 264930"/>
                <a:gd name="connsiteY6" fmla="*/ 132549 h 264930"/>
                <a:gd name="connsiteX7" fmla="*/ 132465 w 264930"/>
                <a:gd name="connsiteY7" fmla="*/ 24146 h 264930"/>
                <a:gd name="connsiteX8" fmla="*/ 240868 w 264930"/>
                <a:gd name="connsiteY8" fmla="*/ 132549 h 264930"/>
                <a:gd name="connsiteX9" fmla="*/ 132465 w 264930"/>
                <a:gd name="connsiteY9" fmla="*/ 240952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30" h="264930">
                  <a:moveTo>
                    <a:pt x="132465" y="0"/>
                  </a:moveTo>
                  <a:cubicBezTo>
                    <a:pt x="59274" y="0"/>
                    <a:pt x="0" y="59358"/>
                    <a:pt x="0" y="132465"/>
                  </a:cubicBezTo>
                  <a:cubicBezTo>
                    <a:pt x="0" y="205572"/>
                    <a:pt x="59358" y="264930"/>
                    <a:pt x="132465" y="264930"/>
                  </a:cubicBezTo>
                  <a:cubicBezTo>
                    <a:pt x="205656" y="264930"/>
                    <a:pt x="264930" y="205572"/>
                    <a:pt x="264930" y="132465"/>
                  </a:cubicBezTo>
                  <a:cubicBezTo>
                    <a:pt x="264846" y="59358"/>
                    <a:pt x="205573" y="84"/>
                    <a:pt x="132465" y="0"/>
                  </a:cubicBezTo>
                  <a:close/>
                  <a:moveTo>
                    <a:pt x="132465" y="240952"/>
                  </a:moveTo>
                  <a:cubicBezTo>
                    <a:pt x="72605" y="240952"/>
                    <a:pt x="24062" y="192410"/>
                    <a:pt x="24062" y="132549"/>
                  </a:cubicBezTo>
                  <a:cubicBezTo>
                    <a:pt x="24062" y="72688"/>
                    <a:pt x="72605" y="24146"/>
                    <a:pt x="132465" y="24146"/>
                  </a:cubicBezTo>
                  <a:cubicBezTo>
                    <a:pt x="192326" y="24146"/>
                    <a:pt x="240868" y="72688"/>
                    <a:pt x="240868" y="132549"/>
                  </a:cubicBezTo>
                  <a:cubicBezTo>
                    <a:pt x="240785" y="192326"/>
                    <a:pt x="192242" y="240869"/>
                    <a:pt x="132465" y="240952"/>
                  </a:cubicBez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CA2D8F5-0EBE-4FE9-B264-EB2519D43732}"/>
                </a:ext>
              </a:extLst>
            </p:cNvPr>
            <p:cNvSpPr/>
            <p:nvPr/>
          </p:nvSpPr>
          <p:spPr>
            <a:xfrm>
              <a:off x="8328082" y="1912759"/>
              <a:ext cx="61217" cy="73546"/>
            </a:xfrm>
            <a:custGeom>
              <a:avLst/>
              <a:gdLst>
                <a:gd name="connsiteX0" fmla="*/ 120308 w 120308"/>
                <a:gd name="connsiteY0" fmla="*/ 48207 h 144538"/>
                <a:gd name="connsiteX1" fmla="*/ 96247 w 120308"/>
                <a:gd name="connsiteY1" fmla="*/ 14253 h 144538"/>
                <a:gd name="connsiteX2" fmla="*/ 96247 w 120308"/>
                <a:gd name="connsiteY2" fmla="*/ 0 h 144538"/>
                <a:gd name="connsiteX3" fmla="*/ 72185 w 120308"/>
                <a:gd name="connsiteY3" fmla="*/ 0 h 144538"/>
                <a:gd name="connsiteX4" fmla="*/ 72185 w 120308"/>
                <a:gd name="connsiteY4" fmla="*/ 12073 h 144538"/>
                <a:gd name="connsiteX5" fmla="*/ 48123 w 120308"/>
                <a:gd name="connsiteY5" fmla="*/ 12073 h 144538"/>
                <a:gd name="connsiteX6" fmla="*/ 48123 w 120308"/>
                <a:gd name="connsiteY6" fmla="*/ 0 h 144538"/>
                <a:gd name="connsiteX7" fmla="*/ 24062 w 120308"/>
                <a:gd name="connsiteY7" fmla="*/ 0 h 144538"/>
                <a:gd name="connsiteX8" fmla="*/ 24062 w 120308"/>
                <a:gd name="connsiteY8" fmla="*/ 12073 h 144538"/>
                <a:gd name="connsiteX9" fmla="*/ 0 w 120308"/>
                <a:gd name="connsiteY9" fmla="*/ 12073 h 144538"/>
                <a:gd name="connsiteX10" fmla="*/ 0 w 120308"/>
                <a:gd name="connsiteY10" fmla="*/ 36134 h 144538"/>
                <a:gd name="connsiteX11" fmla="*/ 12073 w 120308"/>
                <a:gd name="connsiteY11" fmla="*/ 36134 h 144538"/>
                <a:gd name="connsiteX12" fmla="*/ 12073 w 120308"/>
                <a:gd name="connsiteY12" fmla="*/ 108404 h 144538"/>
                <a:gd name="connsiteX13" fmla="*/ 0 w 120308"/>
                <a:gd name="connsiteY13" fmla="*/ 108404 h 144538"/>
                <a:gd name="connsiteX14" fmla="*/ 0 w 120308"/>
                <a:gd name="connsiteY14" fmla="*/ 132465 h 144538"/>
                <a:gd name="connsiteX15" fmla="*/ 24062 w 120308"/>
                <a:gd name="connsiteY15" fmla="*/ 132465 h 144538"/>
                <a:gd name="connsiteX16" fmla="*/ 24062 w 120308"/>
                <a:gd name="connsiteY16" fmla="*/ 144538 h 144538"/>
                <a:gd name="connsiteX17" fmla="*/ 48123 w 120308"/>
                <a:gd name="connsiteY17" fmla="*/ 144538 h 144538"/>
                <a:gd name="connsiteX18" fmla="*/ 48123 w 120308"/>
                <a:gd name="connsiteY18" fmla="*/ 132465 h 144538"/>
                <a:gd name="connsiteX19" fmla="*/ 72185 w 120308"/>
                <a:gd name="connsiteY19" fmla="*/ 132465 h 144538"/>
                <a:gd name="connsiteX20" fmla="*/ 72185 w 120308"/>
                <a:gd name="connsiteY20" fmla="*/ 144538 h 144538"/>
                <a:gd name="connsiteX21" fmla="*/ 96247 w 120308"/>
                <a:gd name="connsiteY21" fmla="*/ 144538 h 144538"/>
                <a:gd name="connsiteX22" fmla="*/ 96247 w 120308"/>
                <a:gd name="connsiteY22" fmla="*/ 130286 h 144538"/>
                <a:gd name="connsiteX23" fmla="*/ 120308 w 120308"/>
                <a:gd name="connsiteY23" fmla="*/ 96331 h 144538"/>
                <a:gd name="connsiteX24" fmla="*/ 110918 w 120308"/>
                <a:gd name="connsiteY24" fmla="*/ 72269 h 144538"/>
                <a:gd name="connsiteX25" fmla="*/ 120308 w 120308"/>
                <a:gd name="connsiteY25" fmla="*/ 48207 h 144538"/>
                <a:gd name="connsiteX26" fmla="*/ 84174 w 120308"/>
                <a:gd name="connsiteY26" fmla="*/ 108487 h 144538"/>
                <a:gd name="connsiteX27" fmla="*/ 35967 w 120308"/>
                <a:gd name="connsiteY27" fmla="*/ 108487 h 144538"/>
                <a:gd name="connsiteX28" fmla="*/ 35967 w 120308"/>
                <a:gd name="connsiteY28" fmla="*/ 84426 h 144538"/>
                <a:gd name="connsiteX29" fmla="*/ 84174 w 120308"/>
                <a:gd name="connsiteY29" fmla="*/ 84426 h 144538"/>
                <a:gd name="connsiteX30" fmla="*/ 96247 w 120308"/>
                <a:gd name="connsiteY30" fmla="*/ 96498 h 144538"/>
                <a:gd name="connsiteX31" fmla="*/ 84174 w 120308"/>
                <a:gd name="connsiteY31" fmla="*/ 108487 h 144538"/>
                <a:gd name="connsiteX32" fmla="*/ 84174 w 120308"/>
                <a:gd name="connsiteY32" fmla="*/ 60280 h 144538"/>
                <a:gd name="connsiteX33" fmla="*/ 35967 w 120308"/>
                <a:gd name="connsiteY33" fmla="*/ 60280 h 144538"/>
                <a:gd name="connsiteX34" fmla="*/ 35967 w 120308"/>
                <a:gd name="connsiteY34" fmla="*/ 36218 h 144538"/>
                <a:gd name="connsiteX35" fmla="*/ 84174 w 120308"/>
                <a:gd name="connsiteY35" fmla="*/ 36218 h 144538"/>
                <a:gd name="connsiteX36" fmla="*/ 96247 w 120308"/>
                <a:gd name="connsiteY36" fmla="*/ 48291 h 144538"/>
                <a:gd name="connsiteX37" fmla="*/ 84174 w 120308"/>
                <a:gd name="connsiteY37" fmla="*/ 60280 h 1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8">
                  <a:moveTo>
                    <a:pt x="120308" y="48207"/>
                  </a:moveTo>
                  <a:cubicBezTo>
                    <a:pt x="120225" y="32949"/>
                    <a:pt x="110583" y="19367"/>
                    <a:pt x="96247" y="14253"/>
                  </a:cubicBezTo>
                  <a:lnTo>
                    <a:pt x="96247" y="0"/>
                  </a:lnTo>
                  <a:lnTo>
                    <a:pt x="72185" y="0"/>
                  </a:lnTo>
                  <a:lnTo>
                    <a:pt x="72185" y="12073"/>
                  </a:lnTo>
                  <a:lnTo>
                    <a:pt x="48123" y="12073"/>
                  </a:lnTo>
                  <a:lnTo>
                    <a:pt x="48123" y="0"/>
                  </a:lnTo>
                  <a:lnTo>
                    <a:pt x="24062" y="0"/>
                  </a:lnTo>
                  <a:lnTo>
                    <a:pt x="24062" y="12073"/>
                  </a:lnTo>
                  <a:lnTo>
                    <a:pt x="0" y="12073"/>
                  </a:lnTo>
                  <a:lnTo>
                    <a:pt x="0" y="36134"/>
                  </a:lnTo>
                  <a:lnTo>
                    <a:pt x="12073" y="36134"/>
                  </a:lnTo>
                  <a:lnTo>
                    <a:pt x="12073" y="108404"/>
                  </a:lnTo>
                  <a:lnTo>
                    <a:pt x="0" y="108404"/>
                  </a:lnTo>
                  <a:lnTo>
                    <a:pt x="0" y="132465"/>
                  </a:lnTo>
                  <a:lnTo>
                    <a:pt x="24062" y="132465"/>
                  </a:lnTo>
                  <a:lnTo>
                    <a:pt x="24062" y="144538"/>
                  </a:lnTo>
                  <a:lnTo>
                    <a:pt x="48123" y="144538"/>
                  </a:lnTo>
                  <a:lnTo>
                    <a:pt x="48123" y="132465"/>
                  </a:lnTo>
                  <a:lnTo>
                    <a:pt x="72185" y="132465"/>
                  </a:lnTo>
                  <a:lnTo>
                    <a:pt x="72185" y="144538"/>
                  </a:lnTo>
                  <a:lnTo>
                    <a:pt x="96247" y="144538"/>
                  </a:lnTo>
                  <a:lnTo>
                    <a:pt x="96247" y="130286"/>
                  </a:lnTo>
                  <a:cubicBezTo>
                    <a:pt x="110667" y="125172"/>
                    <a:pt x="120225" y="111589"/>
                    <a:pt x="120308" y="96331"/>
                  </a:cubicBezTo>
                  <a:cubicBezTo>
                    <a:pt x="120308" y="87444"/>
                    <a:pt x="116955" y="78809"/>
                    <a:pt x="110918" y="72269"/>
                  </a:cubicBezTo>
                  <a:cubicBezTo>
                    <a:pt x="116955" y="65730"/>
                    <a:pt x="120308" y="57178"/>
                    <a:pt x="120308" y="48207"/>
                  </a:cubicBezTo>
                  <a:close/>
                  <a:moveTo>
                    <a:pt x="84174" y="108487"/>
                  </a:moveTo>
                  <a:lnTo>
                    <a:pt x="35967" y="108487"/>
                  </a:lnTo>
                  <a:lnTo>
                    <a:pt x="35967" y="84426"/>
                  </a:lnTo>
                  <a:lnTo>
                    <a:pt x="84174" y="84426"/>
                  </a:lnTo>
                  <a:cubicBezTo>
                    <a:pt x="90797" y="84426"/>
                    <a:pt x="96247" y="89791"/>
                    <a:pt x="96247" y="96498"/>
                  </a:cubicBezTo>
                  <a:cubicBezTo>
                    <a:pt x="96247" y="103038"/>
                    <a:pt x="90797" y="108487"/>
                    <a:pt x="84174" y="108487"/>
                  </a:cubicBezTo>
                  <a:close/>
                  <a:moveTo>
                    <a:pt x="84174" y="60280"/>
                  </a:moveTo>
                  <a:lnTo>
                    <a:pt x="35967" y="60280"/>
                  </a:lnTo>
                  <a:lnTo>
                    <a:pt x="35967" y="36218"/>
                  </a:lnTo>
                  <a:lnTo>
                    <a:pt x="84174" y="36218"/>
                  </a:lnTo>
                  <a:cubicBezTo>
                    <a:pt x="90797" y="36218"/>
                    <a:pt x="96247" y="41584"/>
                    <a:pt x="96247" y="48291"/>
                  </a:cubicBezTo>
                  <a:cubicBezTo>
                    <a:pt x="96247" y="54915"/>
                    <a:pt x="90797" y="60280"/>
                    <a:pt x="84174" y="60280"/>
                  </a:cubicBez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8CBB02-A919-4FBB-B3E2-D7C9C9D60FAA}"/>
                </a:ext>
              </a:extLst>
            </p:cNvPr>
            <p:cNvSpPr/>
            <p:nvPr/>
          </p:nvSpPr>
          <p:spPr>
            <a:xfrm>
              <a:off x="8248351" y="1943431"/>
              <a:ext cx="24529" cy="12243"/>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63BFE15-3343-4A6E-BE58-6D2D955D8A51}"/>
                </a:ext>
              </a:extLst>
            </p:cNvPr>
            <p:cNvSpPr/>
            <p:nvPr/>
          </p:nvSpPr>
          <p:spPr>
            <a:xfrm>
              <a:off x="8223822" y="1943431"/>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998D7A-F0E1-497E-9578-54A9E08BEF41}"/>
                </a:ext>
              </a:extLst>
            </p:cNvPr>
            <p:cNvSpPr/>
            <p:nvPr/>
          </p:nvSpPr>
          <p:spPr>
            <a:xfrm>
              <a:off x="8266737" y="1906658"/>
              <a:ext cx="24529" cy="12243"/>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DD1A004-3698-4591-AFED-742046D06F79}"/>
                </a:ext>
              </a:extLst>
            </p:cNvPr>
            <p:cNvSpPr/>
            <p:nvPr/>
          </p:nvSpPr>
          <p:spPr>
            <a:xfrm>
              <a:off x="8242208" y="1906658"/>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2DA4790-6A74-4D98-9B7C-8AAA59E66321}"/>
                </a:ext>
              </a:extLst>
            </p:cNvPr>
            <p:cNvSpPr/>
            <p:nvPr/>
          </p:nvSpPr>
          <p:spPr>
            <a:xfrm>
              <a:off x="8266737" y="1980204"/>
              <a:ext cx="24529" cy="12244"/>
            </a:xfrm>
            <a:custGeom>
              <a:avLst/>
              <a:gdLst>
                <a:gd name="connsiteX0" fmla="*/ 0 w 48207"/>
                <a:gd name="connsiteY0" fmla="*/ 0 h 24062"/>
                <a:gd name="connsiteX1" fmla="*/ 48207 w 48207"/>
                <a:gd name="connsiteY1" fmla="*/ 0 h 24062"/>
                <a:gd name="connsiteX2" fmla="*/ 48207 w 48207"/>
                <a:gd name="connsiteY2" fmla="*/ 24062 h 24062"/>
                <a:gd name="connsiteX3" fmla="*/ 0 w 48207"/>
                <a:gd name="connsiteY3" fmla="*/ 24062 h 24062"/>
                <a:gd name="connsiteX4" fmla="*/ 0 w 48207"/>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2">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911A770-3FB4-4254-9200-AE6065C4B380}"/>
                </a:ext>
              </a:extLst>
            </p:cNvPr>
            <p:cNvSpPr/>
            <p:nvPr/>
          </p:nvSpPr>
          <p:spPr>
            <a:xfrm>
              <a:off x="8242208" y="1980204"/>
              <a:ext cx="12243" cy="12244"/>
            </a:xfrm>
            <a:custGeom>
              <a:avLst/>
              <a:gdLst>
                <a:gd name="connsiteX0" fmla="*/ 0 w 24061"/>
                <a:gd name="connsiteY0" fmla="*/ 0 h 24062"/>
                <a:gd name="connsiteX1" fmla="*/ 24062 w 24061"/>
                <a:gd name="connsiteY1" fmla="*/ 0 h 24062"/>
                <a:gd name="connsiteX2" fmla="*/ 24062 w 24061"/>
                <a:gd name="connsiteY2" fmla="*/ 24062 h 24062"/>
                <a:gd name="connsiteX3" fmla="*/ 0 w 24061"/>
                <a:gd name="connsiteY3" fmla="*/ 24062 h 24062"/>
                <a:gd name="connsiteX4" fmla="*/ 0 w 24061"/>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2">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1C599FE-BCBC-4BCB-B05E-E32B05269E59}"/>
                </a:ext>
              </a:extLst>
            </p:cNvPr>
            <p:cNvSpPr/>
            <p:nvPr/>
          </p:nvSpPr>
          <p:spPr>
            <a:xfrm>
              <a:off x="8505761" y="1912801"/>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EFEB071-1E57-4293-9C99-7AE4FE9C3F72}"/>
                </a:ext>
              </a:extLst>
            </p:cNvPr>
            <p:cNvSpPr/>
            <p:nvPr/>
          </p:nvSpPr>
          <p:spPr>
            <a:xfrm>
              <a:off x="8505761" y="1937288"/>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5BE02E1-234F-4ED0-B43B-D8DF493C18C7}"/>
                </a:ext>
              </a:extLst>
            </p:cNvPr>
            <p:cNvSpPr/>
            <p:nvPr/>
          </p:nvSpPr>
          <p:spPr>
            <a:xfrm>
              <a:off x="8518005" y="1925045"/>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FEA70F7-B51A-4109-A285-35F8E048B03A}"/>
                </a:ext>
              </a:extLst>
            </p:cNvPr>
            <p:cNvSpPr/>
            <p:nvPr/>
          </p:nvSpPr>
          <p:spPr>
            <a:xfrm>
              <a:off x="8493476" y="1925045"/>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AA1B9DC-B505-4879-B184-9B609A8E9A23}"/>
                </a:ext>
              </a:extLst>
            </p:cNvPr>
            <p:cNvSpPr/>
            <p:nvPr/>
          </p:nvSpPr>
          <p:spPr>
            <a:xfrm>
              <a:off x="8499619" y="2182454"/>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6577E42-22C5-4F68-9476-46CC5078D4A6}"/>
                </a:ext>
              </a:extLst>
            </p:cNvPr>
            <p:cNvSpPr/>
            <p:nvPr/>
          </p:nvSpPr>
          <p:spPr>
            <a:xfrm>
              <a:off x="8499619" y="2206984"/>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A4C9BAD-24DF-44EA-82E1-121440AE07D3}"/>
                </a:ext>
              </a:extLst>
            </p:cNvPr>
            <p:cNvSpPr/>
            <p:nvPr/>
          </p:nvSpPr>
          <p:spPr>
            <a:xfrm>
              <a:off x="8511862" y="2194698"/>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120CA36-E0C2-4085-BD2D-D1F4C2CAB248}"/>
                </a:ext>
              </a:extLst>
            </p:cNvPr>
            <p:cNvSpPr/>
            <p:nvPr/>
          </p:nvSpPr>
          <p:spPr>
            <a:xfrm>
              <a:off x="8487375" y="2194698"/>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30E848D-5257-4329-B447-D00AE8BA8D9C}"/>
                </a:ext>
              </a:extLst>
            </p:cNvPr>
            <p:cNvSpPr/>
            <p:nvPr/>
          </p:nvSpPr>
          <p:spPr>
            <a:xfrm>
              <a:off x="8260594" y="2035364"/>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4C6BC99-ECEE-47D2-9E5F-44FEE758F10B}"/>
                </a:ext>
              </a:extLst>
            </p:cNvPr>
            <p:cNvSpPr/>
            <p:nvPr/>
          </p:nvSpPr>
          <p:spPr>
            <a:xfrm>
              <a:off x="8260594" y="2059893"/>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54F279C-98A9-411F-ACCC-16876F38A173}"/>
                </a:ext>
              </a:extLst>
            </p:cNvPr>
            <p:cNvSpPr/>
            <p:nvPr/>
          </p:nvSpPr>
          <p:spPr>
            <a:xfrm>
              <a:off x="8272838" y="2047607"/>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18A8A5-5B93-4383-841F-DE9AD02677FE}"/>
                </a:ext>
              </a:extLst>
            </p:cNvPr>
            <p:cNvSpPr/>
            <p:nvPr/>
          </p:nvSpPr>
          <p:spPr>
            <a:xfrm>
              <a:off x="8248351" y="2047607"/>
              <a:ext cx="12243" cy="12243"/>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DD10D2FF-4521-4D10-9D17-93447A091183}"/>
              </a:ext>
            </a:extLst>
          </p:cNvPr>
          <p:cNvSpPr/>
          <p:nvPr/>
        </p:nvSpPr>
        <p:spPr>
          <a:xfrm>
            <a:off x="9204926" y="1908654"/>
            <a:ext cx="2217053"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p>
        </p:txBody>
      </p:sp>
      <p:sp>
        <p:nvSpPr>
          <p:cNvPr id="50" name="TextBox 49">
            <a:extLst>
              <a:ext uri="{FF2B5EF4-FFF2-40B4-BE49-F238E27FC236}">
                <a16:creationId xmlns:a16="http://schemas.microsoft.com/office/drawing/2014/main" id="{AA9A00B3-A273-4E91-B3C0-3ECA171D3FF0}"/>
              </a:ext>
            </a:extLst>
          </p:cNvPr>
          <p:cNvSpPr txBox="1"/>
          <p:nvPr/>
        </p:nvSpPr>
        <p:spPr>
          <a:xfrm>
            <a:off x="9204926" y="1606496"/>
            <a:ext cx="1420645" cy="338554"/>
          </a:xfrm>
          <a:prstGeom prst="rect">
            <a:avLst/>
          </a:prstGeom>
          <a:noFill/>
        </p:spPr>
        <p:txBody>
          <a:bodyPr wrap="none" rtlCol="0">
            <a:spAutoFit/>
          </a:bodyPr>
          <a:lstStyle/>
          <a:p>
            <a:r>
              <a:rPr lang="en-US" sz="1600" dirty="0">
                <a:solidFill>
                  <a:schemeClr val="tx1">
                    <a:lumMod val="85000"/>
                    <a:lumOff val="15000"/>
                  </a:schemeClr>
                </a:solidFill>
                <a:latin typeface="+mj-lt"/>
              </a:rPr>
              <a:t>Legal Tech</a:t>
            </a:r>
          </a:p>
        </p:txBody>
      </p:sp>
      <p:grpSp>
        <p:nvGrpSpPr>
          <p:cNvPr id="52" name="Group 51">
            <a:extLst>
              <a:ext uri="{FF2B5EF4-FFF2-40B4-BE49-F238E27FC236}">
                <a16:creationId xmlns:a16="http://schemas.microsoft.com/office/drawing/2014/main" id="{4912BD64-B483-49F8-8331-1F3320620396}"/>
              </a:ext>
            </a:extLst>
          </p:cNvPr>
          <p:cNvGrpSpPr/>
          <p:nvPr/>
        </p:nvGrpSpPr>
        <p:grpSpPr>
          <a:xfrm>
            <a:off x="9319260" y="2827648"/>
            <a:ext cx="1793241" cy="616836"/>
            <a:chOff x="9319260" y="2465262"/>
            <a:chExt cx="1793241" cy="616836"/>
          </a:xfrm>
        </p:grpSpPr>
        <p:sp>
          <p:nvSpPr>
            <p:cNvPr id="51" name="Rectangle 50">
              <a:extLst>
                <a:ext uri="{FF2B5EF4-FFF2-40B4-BE49-F238E27FC236}">
                  <a16:creationId xmlns:a16="http://schemas.microsoft.com/office/drawing/2014/main" id="{03427EB5-ADA7-44FA-B444-D9B175BE49DF}"/>
                </a:ext>
              </a:extLst>
            </p:cNvPr>
            <p:cNvSpPr/>
            <p:nvPr/>
          </p:nvSpPr>
          <p:spPr>
            <a:xfrm rot="2700000">
              <a:off x="9319260" y="2705100"/>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B89BDAE-54ED-4470-B574-63B2AE9AD721}"/>
                </a:ext>
              </a:extLst>
            </p:cNvPr>
            <p:cNvSpPr/>
            <p:nvPr/>
          </p:nvSpPr>
          <p:spPr>
            <a:xfrm>
              <a:off x="9624027" y="2465262"/>
              <a:ext cx="1488474"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p>
          </p:txBody>
        </p:sp>
      </p:grpSp>
      <p:cxnSp>
        <p:nvCxnSpPr>
          <p:cNvPr id="55" name="Straight Connector 54">
            <a:extLst>
              <a:ext uri="{FF2B5EF4-FFF2-40B4-BE49-F238E27FC236}">
                <a16:creationId xmlns:a16="http://schemas.microsoft.com/office/drawing/2014/main" id="{27853672-19AD-4543-918D-4D2E8A45174D}"/>
              </a:ext>
            </a:extLst>
          </p:cNvPr>
          <p:cNvCxnSpPr/>
          <p:nvPr/>
        </p:nvCxnSpPr>
        <p:spPr>
          <a:xfrm>
            <a:off x="9290853" y="3587821"/>
            <a:ext cx="1427947" cy="0"/>
          </a:xfrm>
          <a:prstGeom prst="line">
            <a:avLst/>
          </a:prstGeom>
          <a:ln w="9525">
            <a:solidFill>
              <a:schemeClr val="bg2">
                <a:lumMod val="75000"/>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8FE2D89-AE62-4025-B358-389864FAB8B5}"/>
              </a:ext>
            </a:extLst>
          </p:cNvPr>
          <p:cNvGrpSpPr/>
          <p:nvPr/>
        </p:nvGrpSpPr>
        <p:grpSpPr>
          <a:xfrm>
            <a:off x="9319260" y="3731158"/>
            <a:ext cx="1793241" cy="616836"/>
            <a:chOff x="9319260" y="2465262"/>
            <a:chExt cx="1793241" cy="616836"/>
          </a:xfrm>
        </p:grpSpPr>
        <p:sp>
          <p:nvSpPr>
            <p:cNvPr id="58" name="Rectangle 57">
              <a:extLst>
                <a:ext uri="{FF2B5EF4-FFF2-40B4-BE49-F238E27FC236}">
                  <a16:creationId xmlns:a16="http://schemas.microsoft.com/office/drawing/2014/main" id="{4A4F2400-810C-4D0B-9E30-495905BCAB58}"/>
                </a:ext>
              </a:extLst>
            </p:cNvPr>
            <p:cNvSpPr/>
            <p:nvPr/>
          </p:nvSpPr>
          <p:spPr>
            <a:xfrm rot="2700000">
              <a:off x="9319260" y="2705100"/>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3F44FED-6FB3-49C2-A49C-155870622F1D}"/>
                </a:ext>
              </a:extLst>
            </p:cNvPr>
            <p:cNvSpPr/>
            <p:nvPr/>
          </p:nvSpPr>
          <p:spPr>
            <a:xfrm>
              <a:off x="9624027" y="2465262"/>
              <a:ext cx="1488474"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p>
          </p:txBody>
        </p:sp>
      </p:grpSp>
      <p:cxnSp>
        <p:nvCxnSpPr>
          <p:cNvPr id="60" name="Straight Connector 59">
            <a:extLst>
              <a:ext uri="{FF2B5EF4-FFF2-40B4-BE49-F238E27FC236}">
                <a16:creationId xmlns:a16="http://schemas.microsoft.com/office/drawing/2014/main" id="{332FA6A5-B6A5-4FB1-A67D-EAC0505B525E}"/>
              </a:ext>
            </a:extLst>
          </p:cNvPr>
          <p:cNvCxnSpPr/>
          <p:nvPr/>
        </p:nvCxnSpPr>
        <p:spPr>
          <a:xfrm>
            <a:off x="9290853" y="4491331"/>
            <a:ext cx="1427947" cy="0"/>
          </a:xfrm>
          <a:prstGeom prst="line">
            <a:avLst/>
          </a:prstGeom>
          <a:ln w="9525">
            <a:solidFill>
              <a:schemeClr val="bg2">
                <a:lumMod val="75000"/>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43CC7BB-0846-4779-A79F-EA9C99D1BFD2}"/>
              </a:ext>
            </a:extLst>
          </p:cNvPr>
          <p:cNvGrpSpPr/>
          <p:nvPr/>
        </p:nvGrpSpPr>
        <p:grpSpPr>
          <a:xfrm>
            <a:off x="9319260" y="4634669"/>
            <a:ext cx="1793241" cy="616836"/>
            <a:chOff x="9319260" y="2465262"/>
            <a:chExt cx="1793241" cy="616836"/>
          </a:xfrm>
        </p:grpSpPr>
        <p:sp>
          <p:nvSpPr>
            <p:cNvPr id="62" name="Rectangle 61">
              <a:extLst>
                <a:ext uri="{FF2B5EF4-FFF2-40B4-BE49-F238E27FC236}">
                  <a16:creationId xmlns:a16="http://schemas.microsoft.com/office/drawing/2014/main" id="{F00DA80D-7B32-42F6-A52D-27A30A8627E7}"/>
                </a:ext>
              </a:extLst>
            </p:cNvPr>
            <p:cNvSpPr/>
            <p:nvPr/>
          </p:nvSpPr>
          <p:spPr>
            <a:xfrm rot="2700000">
              <a:off x="9319260" y="2705100"/>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7157766-1AEA-45F7-87AF-E67DA43CA21E}"/>
                </a:ext>
              </a:extLst>
            </p:cNvPr>
            <p:cNvSpPr/>
            <p:nvPr/>
          </p:nvSpPr>
          <p:spPr>
            <a:xfrm>
              <a:off x="9624027" y="2465262"/>
              <a:ext cx="1488474"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p>
          </p:txBody>
        </p:sp>
      </p:grpSp>
      <p:sp>
        <p:nvSpPr>
          <p:cNvPr id="13" name="TextBox 12">
            <a:extLst>
              <a:ext uri="{FF2B5EF4-FFF2-40B4-BE49-F238E27FC236}">
                <a16:creationId xmlns:a16="http://schemas.microsoft.com/office/drawing/2014/main" id="{7634B1E1-21DB-48C9-B835-E2C7A46A3BD3}"/>
              </a:ext>
            </a:extLst>
          </p:cNvPr>
          <p:cNvSpPr txBox="1"/>
          <p:nvPr/>
        </p:nvSpPr>
        <p:spPr>
          <a:xfrm>
            <a:off x="1063364" y="1790102"/>
            <a:ext cx="2584041" cy="1446550"/>
          </a:xfrm>
          <a:prstGeom prst="rect">
            <a:avLst/>
          </a:prstGeom>
          <a:noFill/>
        </p:spPr>
        <p:txBody>
          <a:bodyPr wrap="none" rtlCol="0">
            <a:spAutoFit/>
          </a:bodyPr>
          <a:lstStyle/>
          <a:p>
            <a:r>
              <a:rPr lang="en-US" sz="4400" dirty="0">
                <a:solidFill>
                  <a:schemeClr val="accent1"/>
                </a:solidFill>
                <a:latin typeface="+mj-lt"/>
              </a:rPr>
              <a:t>BETTER</a:t>
            </a:r>
          </a:p>
          <a:p>
            <a:r>
              <a:rPr lang="en-US" sz="4400" dirty="0">
                <a:solidFill>
                  <a:schemeClr val="accent1"/>
                </a:solidFill>
                <a:latin typeface="+mj-lt"/>
              </a:rPr>
              <a:t>CHOICE</a:t>
            </a:r>
          </a:p>
        </p:txBody>
      </p:sp>
      <p:sp>
        <p:nvSpPr>
          <p:cNvPr id="14" name="Rectangle 13">
            <a:extLst>
              <a:ext uri="{FF2B5EF4-FFF2-40B4-BE49-F238E27FC236}">
                <a16:creationId xmlns:a16="http://schemas.microsoft.com/office/drawing/2014/main" id="{D243ACC3-C6B3-444F-A435-B8EF421DB8D8}"/>
              </a:ext>
            </a:extLst>
          </p:cNvPr>
          <p:cNvSpPr/>
          <p:nvPr/>
        </p:nvSpPr>
        <p:spPr>
          <a:xfrm>
            <a:off x="1063364" y="4451063"/>
            <a:ext cx="2519117"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a:t>
            </a:r>
          </a:p>
        </p:txBody>
      </p:sp>
      <p:sp>
        <p:nvSpPr>
          <p:cNvPr id="15" name="TextBox 14">
            <a:extLst>
              <a:ext uri="{FF2B5EF4-FFF2-40B4-BE49-F238E27FC236}">
                <a16:creationId xmlns:a16="http://schemas.microsoft.com/office/drawing/2014/main" id="{4559C2AA-BE90-4662-A8CA-916A14CC7B5C}"/>
              </a:ext>
            </a:extLst>
          </p:cNvPr>
          <p:cNvSpPr txBox="1"/>
          <p:nvPr/>
        </p:nvSpPr>
        <p:spPr>
          <a:xfrm>
            <a:off x="1063364" y="3460275"/>
            <a:ext cx="1886735" cy="338554"/>
          </a:xfrm>
          <a:prstGeom prst="rect">
            <a:avLst/>
          </a:prstGeom>
          <a:noFill/>
        </p:spPr>
        <p:txBody>
          <a:bodyPr wrap="none" rtlCol="0">
            <a:spAutoFit/>
          </a:bodyPr>
          <a:lstStyle/>
          <a:p>
            <a:r>
              <a:rPr lang="en-US" sz="1600" dirty="0">
                <a:solidFill>
                  <a:schemeClr val="bg2"/>
                </a:solidFill>
                <a:latin typeface="+mj-lt"/>
              </a:rPr>
              <a:t>Gold </a:t>
            </a:r>
            <a:r>
              <a:rPr lang="en-US" sz="1600" dirty="0" err="1">
                <a:solidFill>
                  <a:schemeClr val="bg2"/>
                </a:solidFill>
                <a:latin typeface="+mj-lt"/>
              </a:rPr>
              <a:t>Standart</a:t>
            </a:r>
            <a:endParaRPr lang="en-US" sz="1600" dirty="0">
              <a:solidFill>
                <a:schemeClr val="bg2"/>
              </a:solidFill>
              <a:latin typeface="+mj-lt"/>
            </a:endParaRPr>
          </a:p>
        </p:txBody>
      </p:sp>
      <p:grpSp>
        <p:nvGrpSpPr>
          <p:cNvPr id="67" name="Graphic 2">
            <a:extLst>
              <a:ext uri="{FF2B5EF4-FFF2-40B4-BE49-F238E27FC236}">
                <a16:creationId xmlns:a16="http://schemas.microsoft.com/office/drawing/2014/main" id="{8238FDEA-3318-406B-87D2-1DC604D0C5B9}"/>
              </a:ext>
            </a:extLst>
          </p:cNvPr>
          <p:cNvGrpSpPr>
            <a:grpSpLocks noChangeAspect="1"/>
          </p:cNvGrpSpPr>
          <p:nvPr/>
        </p:nvGrpSpPr>
        <p:grpSpPr>
          <a:xfrm>
            <a:off x="1148348" y="3930806"/>
            <a:ext cx="457200" cy="457200"/>
            <a:chOff x="6377922" y="4613781"/>
            <a:chExt cx="732717" cy="732717"/>
          </a:xfrm>
          <a:solidFill>
            <a:schemeClr val="bg2"/>
          </a:solidFill>
        </p:grpSpPr>
        <p:sp>
          <p:nvSpPr>
            <p:cNvPr id="68" name="Freeform: Shape 67">
              <a:extLst>
                <a:ext uri="{FF2B5EF4-FFF2-40B4-BE49-F238E27FC236}">
                  <a16:creationId xmlns:a16="http://schemas.microsoft.com/office/drawing/2014/main" id="{8D67A9E5-93A2-41BE-B228-20AF3AE660DB}"/>
                </a:ext>
              </a:extLst>
            </p:cNvPr>
            <p:cNvSpPr/>
            <p:nvPr/>
          </p:nvSpPr>
          <p:spPr>
            <a:xfrm>
              <a:off x="6377922" y="4613781"/>
              <a:ext cx="732717" cy="732717"/>
            </a:xfrm>
            <a:custGeom>
              <a:avLst/>
              <a:gdLst>
                <a:gd name="connsiteX0" fmla="*/ 695971 w 732717"/>
                <a:gd name="connsiteY0" fmla="*/ 329847 h 732717"/>
                <a:gd name="connsiteX1" fmla="*/ 661513 w 732717"/>
                <a:gd name="connsiteY1" fmla="*/ 354244 h 732717"/>
                <a:gd name="connsiteX2" fmla="*/ 548917 w 732717"/>
                <a:gd name="connsiteY2" fmla="*/ 354244 h 732717"/>
                <a:gd name="connsiteX3" fmla="*/ 534162 w 732717"/>
                <a:gd name="connsiteY3" fmla="*/ 293209 h 732717"/>
                <a:gd name="connsiteX4" fmla="*/ 586142 w 732717"/>
                <a:gd name="connsiteY4" fmla="*/ 293209 h 732717"/>
                <a:gd name="connsiteX5" fmla="*/ 594777 w 732717"/>
                <a:gd name="connsiteY5" fmla="*/ 289688 h 732717"/>
                <a:gd name="connsiteX6" fmla="*/ 643572 w 732717"/>
                <a:gd name="connsiteY6" fmla="*/ 240727 h 732717"/>
                <a:gd name="connsiteX7" fmla="*/ 692869 w 732717"/>
                <a:gd name="connsiteY7" fmla="*/ 223540 h 732717"/>
                <a:gd name="connsiteX8" fmla="*/ 675681 w 732717"/>
                <a:gd name="connsiteY8" fmla="*/ 174242 h 732717"/>
                <a:gd name="connsiteX9" fmla="*/ 626385 w 732717"/>
                <a:gd name="connsiteY9" fmla="*/ 191430 h 732717"/>
                <a:gd name="connsiteX10" fmla="*/ 626385 w 732717"/>
                <a:gd name="connsiteY10" fmla="*/ 223456 h 732717"/>
                <a:gd name="connsiteX11" fmla="*/ 581112 w 732717"/>
                <a:gd name="connsiteY11" fmla="*/ 268729 h 732717"/>
                <a:gd name="connsiteX12" fmla="*/ 521083 w 732717"/>
                <a:gd name="connsiteY12" fmla="*/ 268729 h 732717"/>
                <a:gd name="connsiteX13" fmla="*/ 464073 w 732717"/>
                <a:gd name="connsiteY13" fmla="*/ 211719 h 732717"/>
                <a:gd name="connsiteX14" fmla="*/ 464073 w 732717"/>
                <a:gd name="connsiteY14" fmla="*/ 151690 h 732717"/>
                <a:gd name="connsiteX15" fmla="*/ 509346 w 732717"/>
                <a:gd name="connsiteY15" fmla="*/ 106417 h 732717"/>
                <a:gd name="connsiteX16" fmla="*/ 558643 w 732717"/>
                <a:gd name="connsiteY16" fmla="*/ 89230 h 732717"/>
                <a:gd name="connsiteX17" fmla="*/ 541456 w 732717"/>
                <a:gd name="connsiteY17" fmla="*/ 39933 h 732717"/>
                <a:gd name="connsiteX18" fmla="*/ 492159 w 732717"/>
                <a:gd name="connsiteY18" fmla="*/ 57120 h 732717"/>
                <a:gd name="connsiteX19" fmla="*/ 492159 w 732717"/>
                <a:gd name="connsiteY19" fmla="*/ 89147 h 732717"/>
                <a:gd name="connsiteX20" fmla="*/ 443197 w 732717"/>
                <a:gd name="connsiteY20" fmla="*/ 137941 h 732717"/>
                <a:gd name="connsiteX21" fmla="*/ 439676 w 732717"/>
                <a:gd name="connsiteY21" fmla="*/ 146576 h 732717"/>
                <a:gd name="connsiteX22" fmla="*/ 439676 w 732717"/>
                <a:gd name="connsiteY22" fmla="*/ 198556 h 732717"/>
                <a:gd name="connsiteX23" fmla="*/ 378641 w 732717"/>
                <a:gd name="connsiteY23" fmla="*/ 183800 h 732717"/>
                <a:gd name="connsiteX24" fmla="*/ 378641 w 732717"/>
                <a:gd name="connsiteY24" fmla="*/ 71121 h 732717"/>
                <a:gd name="connsiteX25" fmla="*/ 400942 w 732717"/>
                <a:gd name="connsiteY25" fmla="*/ 24423 h 732717"/>
                <a:gd name="connsiteX26" fmla="*/ 354244 w 732717"/>
                <a:gd name="connsiteY26" fmla="*/ 2122 h 732717"/>
                <a:gd name="connsiteX27" fmla="*/ 331943 w 732717"/>
                <a:gd name="connsiteY27" fmla="*/ 48820 h 732717"/>
                <a:gd name="connsiteX28" fmla="*/ 354244 w 732717"/>
                <a:gd name="connsiteY28" fmla="*/ 71121 h 732717"/>
                <a:gd name="connsiteX29" fmla="*/ 354244 w 732717"/>
                <a:gd name="connsiteY29" fmla="*/ 183800 h 732717"/>
                <a:gd name="connsiteX30" fmla="*/ 293210 w 732717"/>
                <a:gd name="connsiteY30" fmla="*/ 198556 h 732717"/>
                <a:gd name="connsiteX31" fmla="*/ 293210 w 732717"/>
                <a:gd name="connsiteY31" fmla="*/ 146576 h 732717"/>
                <a:gd name="connsiteX32" fmla="*/ 289688 w 732717"/>
                <a:gd name="connsiteY32" fmla="*/ 137941 h 732717"/>
                <a:gd name="connsiteX33" fmla="*/ 240727 w 732717"/>
                <a:gd name="connsiteY33" fmla="*/ 89147 h 732717"/>
                <a:gd name="connsiteX34" fmla="*/ 223540 w 732717"/>
                <a:gd name="connsiteY34" fmla="*/ 39849 h 732717"/>
                <a:gd name="connsiteX35" fmla="*/ 174242 w 732717"/>
                <a:gd name="connsiteY35" fmla="*/ 57036 h 732717"/>
                <a:gd name="connsiteX36" fmla="*/ 191430 w 732717"/>
                <a:gd name="connsiteY36" fmla="*/ 106333 h 732717"/>
                <a:gd name="connsiteX37" fmla="*/ 223456 w 732717"/>
                <a:gd name="connsiteY37" fmla="*/ 106333 h 732717"/>
                <a:gd name="connsiteX38" fmla="*/ 268729 w 732717"/>
                <a:gd name="connsiteY38" fmla="*/ 151606 h 732717"/>
                <a:gd name="connsiteX39" fmla="*/ 268729 w 732717"/>
                <a:gd name="connsiteY39" fmla="*/ 211635 h 732717"/>
                <a:gd name="connsiteX40" fmla="*/ 211719 w 732717"/>
                <a:gd name="connsiteY40" fmla="*/ 268645 h 732717"/>
                <a:gd name="connsiteX41" fmla="*/ 151690 w 732717"/>
                <a:gd name="connsiteY41" fmla="*/ 268645 h 732717"/>
                <a:gd name="connsiteX42" fmla="*/ 106417 w 732717"/>
                <a:gd name="connsiteY42" fmla="*/ 223372 h 732717"/>
                <a:gd name="connsiteX43" fmla="*/ 89230 w 732717"/>
                <a:gd name="connsiteY43" fmla="*/ 174075 h 732717"/>
                <a:gd name="connsiteX44" fmla="*/ 39933 w 732717"/>
                <a:gd name="connsiteY44" fmla="*/ 191262 h 732717"/>
                <a:gd name="connsiteX45" fmla="*/ 57120 w 732717"/>
                <a:gd name="connsiteY45" fmla="*/ 240559 h 732717"/>
                <a:gd name="connsiteX46" fmla="*/ 89147 w 732717"/>
                <a:gd name="connsiteY46" fmla="*/ 240559 h 732717"/>
                <a:gd name="connsiteX47" fmla="*/ 137940 w 732717"/>
                <a:gd name="connsiteY47" fmla="*/ 289521 h 732717"/>
                <a:gd name="connsiteX48" fmla="*/ 146576 w 732717"/>
                <a:gd name="connsiteY48" fmla="*/ 293042 h 732717"/>
                <a:gd name="connsiteX49" fmla="*/ 198556 w 732717"/>
                <a:gd name="connsiteY49" fmla="*/ 293042 h 732717"/>
                <a:gd name="connsiteX50" fmla="*/ 183800 w 732717"/>
                <a:gd name="connsiteY50" fmla="*/ 354076 h 732717"/>
                <a:gd name="connsiteX51" fmla="*/ 71121 w 732717"/>
                <a:gd name="connsiteY51" fmla="*/ 354076 h 732717"/>
                <a:gd name="connsiteX52" fmla="*/ 24423 w 732717"/>
                <a:gd name="connsiteY52" fmla="*/ 331776 h 732717"/>
                <a:gd name="connsiteX53" fmla="*/ 2122 w 732717"/>
                <a:gd name="connsiteY53" fmla="*/ 378474 h 732717"/>
                <a:gd name="connsiteX54" fmla="*/ 48820 w 732717"/>
                <a:gd name="connsiteY54" fmla="*/ 400775 h 732717"/>
                <a:gd name="connsiteX55" fmla="*/ 71121 w 732717"/>
                <a:gd name="connsiteY55" fmla="*/ 378474 h 732717"/>
                <a:gd name="connsiteX56" fmla="*/ 183800 w 732717"/>
                <a:gd name="connsiteY56" fmla="*/ 378474 h 732717"/>
                <a:gd name="connsiteX57" fmla="*/ 198556 w 732717"/>
                <a:gd name="connsiteY57" fmla="*/ 439508 h 732717"/>
                <a:gd name="connsiteX58" fmla="*/ 146576 w 732717"/>
                <a:gd name="connsiteY58" fmla="*/ 439508 h 732717"/>
                <a:gd name="connsiteX59" fmla="*/ 137940 w 732717"/>
                <a:gd name="connsiteY59" fmla="*/ 443029 h 732717"/>
                <a:gd name="connsiteX60" fmla="*/ 89147 w 732717"/>
                <a:gd name="connsiteY60" fmla="*/ 491991 h 732717"/>
                <a:gd name="connsiteX61" fmla="*/ 39849 w 732717"/>
                <a:gd name="connsiteY61" fmla="*/ 509178 h 732717"/>
                <a:gd name="connsiteX62" fmla="*/ 57036 w 732717"/>
                <a:gd name="connsiteY62" fmla="*/ 558475 h 732717"/>
                <a:gd name="connsiteX63" fmla="*/ 106333 w 732717"/>
                <a:gd name="connsiteY63" fmla="*/ 541288 h 732717"/>
                <a:gd name="connsiteX64" fmla="*/ 106333 w 732717"/>
                <a:gd name="connsiteY64" fmla="*/ 509262 h 732717"/>
                <a:gd name="connsiteX65" fmla="*/ 151606 w 732717"/>
                <a:gd name="connsiteY65" fmla="*/ 463989 h 732717"/>
                <a:gd name="connsiteX66" fmla="*/ 211635 w 732717"/>
                <a:gd name="connsiteY66" fmla="*/ 463989 h 732717"/>
                <a:gd name="connsiteX67" fmla="*/ 268645 w 732717"/>
                <a:gd name="connsiteY67" fmla="*/ 520999 h 732717"/>
                <a:gd name="connsiteX68" fmla="*/ 268645 w 732717"/>
                <a:gd name="connsiteY68" fmla="*/ 581028 h 732717"/>
                <a:gd name="connsiteX69" fmla="*/ 223372 w 732717"/>
                <a:gd name="connsiteY69" fmla="*/ 626301 h 732717"/>
                <a:gd name="connsiteX70" fmla="*/ 174075 w 732717"/>
                <a:gd name="connsiteY70" fmla="*/ 643488 h 732717"/>
                <a:gd name="connsiteX71" fmla="*/ 191262 w 732717"/>
                <a:gd name="connsiteY71" fmla="*/ 692785 h 732717"/>
                <a:gd name="connsiteX72" fmla="*/ 240559 w 732717"/>
                <a:gd name="connsiteY72" fmla="*/ 675598 h 732717"/>
                <a:gd name="connsiteX73" fmla="*/ 240559 w 732717"/>
                <a:gd name="connsiteY73" fmla="*/ 643571 h 732717"/>
                <a:gd name="connsiteX74" fmla="*/ 289521 w 732717"/>
                <a:gd name="connsiteY74" fmla="*/ 594777 h 732717"/>
                <a:gd name="connsiteX75" fmla="*/ 293042 w 732717"/>
                <a:gd name="connsiteY75" fmla="*/ 586142 h 732717"/>
                <a:gd name="connsiteX76" fmla="*/ 293042 w 732717"/>
                <a:gd name="connsiteY76" fmla="*/ 534162 h 732717"/>
                <a:gd name="connsiteX77" fmla="*/ 354076 w 732717"/>
                <a:gd name="connsiteY77" fmla="*/ 548917 h 732717"/>
                <a:gd name="connsiteX78" fmla="*/ 354076 w 732717"/>
                <a:gd name="connsiteY78" fmla="*/ 661596 h 732717"/>
                <a:gd name="connsiteX79" fmla="*/ 331776 w 732717"/>
                <a:gd name="connsiteY79" fmla="*/ 708295 h 732717"/>
                <a:gd name="connsiteX80" fmla="*/ 378474 w 732717"/>
                <a:gd name="connsiteY80" fmla="*/ 730596 h 732717"/>
                <a:gd name="connsiteX81" fmla="*/ 400775 w 732717"/>
                <a:gd name="connsiteY81" fmla="*/ 683898 h 732717"/>
                <a:gd name="connsiteX82" fmla="*/ 378474 w 732717"/>
                <a:gd name="connsiteY82" fmla="*/ 661596 h 732717"/>
                <a:gd name="connsiteX83" fmla="*/ 378474 w 732717"/>
                <a:gd name="connsiteY83" fmla="*/ 548917 h 732717"/>
                <a:gd name="connsiteX84" fmla="*/ 439508 w 732717"/>
                <a:gd name="connsiteY84" fmla="*/ 534162 h 732717"/>
                <a:gd name="connsiteX85" fmla="*/ 439508 w 732717"/>
                <a:gd name="connsiteY85" fmla="*/ 586142 h 732717"/>
                <a:gd name="connsiteX86" fmla="*/ 443029 w 732717"/>
                <a:gd name="connsiteY86" fmla="*/ 594777 h 732717"/>
                <a:gd name="connsiteX87" fmla="*/ 491991 w 732717"/>
                <a:gd name="connsiteY87" fmla="*/ 643571 h 732717"/>
                <a:gd name="connsiteX88" fmla="*/ 509178 w 732717"/>
                <a:gd name="connsiteY88" fmla="*/ 692869 h 732717"/>
                <a:gd name="connsiteX89" fmla="*/ 558475 w 732717"/>
                <a:gd name="connsiteY89" fmla="*/ 675681 h 732717"/>
                <a:gd name="connsiteX90" fmla="*/ 541288 w 732717"/>
                <a:gd name="connsiteY90" fmla="*/ 626385 h 732717"/>
                <a:gd name="connsiteX91" fmla="*/ 509262 w 732717"/>
                <a:gd name="connsiteY91" fmla="*/ 626385 h 732717"/>
                <a:gd name="connsiteX92" fmla="*/ 463989 w 732717"/>
                <a:gd name="connsiteY92" fmla="*/ 581112 h 732717"/>
                <a:gd name="connsiteX93" fmla="*/ 463989 w 732717"/>
                <a:gd name="connsiteY93" fmla="*/ 521083 h 732717"/>
                <a:gd name="connsiteX94" fmla="*/ 520999 w 732717"/>
                <a:gd name="connsiteY94" fmla="*/ 464073 h 732717"/>
                <a:gd name="connsiteX95" fmla="*/ 581028 w 732717"/>
                <a:gd name="connsiteY95" fmla="*/ 464073 h 732717"/>
                <a:gd name="connsiteX96" fmla="*/ 626301 w 732717"/>
                <a:gd name="connsiteY96" fmla="*/ 509346 h 732717"/>
                <a:gd name="connsiteX97" fmla="*/ 643488 w 732717"/>
                <a:gd name="connsiteY97" fmla="*/ 558643 h 732717"/>
                <a:gd name="connsiteX98" fmla="*/ 692785 w 732717"/>
                <a:gd name="connsiteY98" fmla="*/ 541456 h 732717"/>
                <a:gd name="connsiteX99" fmla="*/ 675598 w 732717"/>
                <a:gd name="connsiteY99" fmla="*/ 492159 h 732717"/>
                <a:gd name="connsiteX100" fmla="*/ 643572 w 732717"/>
                <a:gd name="connsiteY100" fmla="*/ 492159 h 732717"/>
                <a:gd name="connsiteX101" fmla="*/ 594777 w 732717"/>
                <a:gd name="connsiteY101" fmla="*/ 443197 h 732717"/>
                <a:gd name="connsiteX102" fmla="*/ 586142 w 732717"/>
                <a:gd name="connsiteY102" fmla="*/ 439676 h 732717"/>
                <a:gd name="connsiteX103" fmla="*/ 534162 w 732717"/>
                <a:gd name="connsiteY103" fmla="*/ 439676 h 732717"/>
                <a:gd name="connsiteX104" fmla="*/ 548917 w 732717"/>
                <a:gd name="connsiteY104" fmla="*/ 378641 h 732717"/>
                <a:gd name="connsiteX105" fmla="*/ 661597 w 732717"/>
                <a:gd name="connsiteY105" fmla="*/ 378641 h 732717"/>
                <a:gd name="connsiteX106" fmla="*/ 708295 w 732717"/>
                <a:gd name="connsiteY106" fmla="*/ 400942 h 732717"/>
                <a:gd name="connsiteX107" fmla="*/ 730596 w 732717"/>
                <a:gd name="connsiteY107" fmla="*/ 354244 h 732717"/>
                <a:gd name="connsiteX108" fmla="*/ 695971 w 732717"/>
                <a:gd name="connsiteY108" fmla="*/ 329847 h 732717"/>
                <a:gd name="connsiteX109" fmla="*/ 695971 w 732717"/>
                <a:gd name="connsiteY109" fmla="*/ 329847 h 732717"/>
                <a:gd name="connsiteX110" fmla="*/ 659417 w 732717"/>
                <a:gd name="connsiteY110" fmla="*/ 195538 h 732717"/>
                <a:gd name="connsiteX111" fmla="*/ 671657 w 732717"/>
                <a:gd name="connsiteY111" fmla="*/ 207778 h 732717"/>
                <a:gd name="connsiteX112" fmla="*/ 659417 w 732717"/>
                <a:gd name="connsiteY112" fmla="*/ 220018 h 732717"/>
                <a:gd name="connsiteX113" fmla="*/ 647177 w 732717"/>
                <a:gd name="connsiteY113" fmla="*/ 207778 h 732717"/>
                <a:gd name="connsiteX114" fmla="*/ 659417 w 732717"/>
                <a:gd name="connsiteY114" fmla="*/ 195538 h 732717"/>
                <a:gd name="connsiteX115" fmla="*/ 525191 w 732717"/>
                <a:gd name="connsiteY115" fmla="*/ 61312 h 732717"/>
                <a:gd name="connsiteX116" fmla="*/ 537432 w 732717"/>
                <a:gd name="connsiteY116" fmla="*/ 73553 h 732717"/>
                <a:gd name="connsiteX117" fmla="*/ 525191 w 732717"/>
                <a:gd name="connsiteY117" fmla="*/ 85793 h 732717"/>
                <a:gd name="connsiteX118" fmla="*/ 512951 w 732717"/>
                <a:gd name="connsiteY118" fmla="*/ 73553 h 732717"/>
                <a:gd name="connsiteX119" fmla="*/ 525191 w 732717"/>
                <a:gd name="connsiteY119" fmla="*/ 61312 h 732717"/>
                <a:gd name="connsiteX120" fmla="*/ 207862 w 732717"/>
                <a:gd name="connsiteY120" fmla="*/ 85709 h 732717"/>
                <a:gd name="connsiteX121" fmla="*/ 195622 w 732717"/>
                <a:gd name="connsiteY121" fmla="*/ 73469 h 732717"/>
                <a:gd name="connsiteX122" fmla="*/ 207862 w 732717"/>
                <a:gd name="connsiteY122" fmla="*/ 61228 h 732717"/>
                <a:gd name="connsiteX123" fmla="*/ 220102 w 732717"/>
                <a:gd name="connsiteY123" fmla="*/ 73469 h 732717"/>
                <a:gd name="connsiteX124" fmla="*/ 207862 w 732717"/>
                <a:gd name="connsiteY124" fmla="*/ 85709 h 732717"/>
                <a:gd name="connsiteX125" fmla="*/ 73552 w 732717"/>
                <a:gd name="connsiteY125" fmla="*/ 220018 h 732717"/>
                <a:gd name="connsiteX126" fmla="*/ 61312 w 732717"/>
                <a:gd name="connsiteY126" fmla="*/ 207778 h 732717"/>
                <a:gd name="connsiteX127" fmla="*/ 73552 w 732717"/>
                <a:gd name="connsiteY127" fmla="*/ 195538 h 732717"/>
                <a:gd name="connsiteX128" fmla="*/ 85793 w 732717"/>
                <a:gd name="connsiteY128" fmla="*/ 207778 h 732717"/>
                <a:gd name="connsiteX129" fmla="*/ 73552 w 732717"/>
                <a:gd name="connsiteY129" fmla="*/ 220018 h 732717"/>
                <a:gd name="connsiteX130" fmla="*/ 36999 w 732717"/>
                <a:gd name="connsiteY130" fmla="*/ 378641 h 732717"/>
                <a:gd name="connsiteX131" fmla="*/ 24758 w 732717"/>
                <a:gd name="connsiteY131" fmla="*/ 366401 h 732717"/>
                <a:gd name="connsiteX132" fmla="*/ 36999 w 732717"/>
                <a:gd name="connsiteY132" fmla="*/ 354160 h 732717"/>
                <a:gd name="connsiteX133" fmla="*/ 49239 w 732717"/>
                <a:gd name="connsiteY133" fmla="*/ 366401 h 732717"/>
                <a:gd name="connsiteX134" fmla="*/ 36999 w 732717"/>
                <a:gd name="connsiteY134" fmla="*/ 378641 h 732717"/>
                <a:gd name="connsiteX135" fmla="*/ 73552 w 732717"/>
                <a:gd name="connsiteY135" fmla="*/ 537264 h 732717"/>
                <a:gd name="connsiteX136" fmla="*/ 61312 w 732717"/>
                <a:gd name="connsiteY136" fmla="*/ 525024 h 732717"/>
                <a:gd name="connsiteX137" fmla="*/ 73552 w 732717"/>
                <a:gd name="connsiteY137" fmla="*/ 512783 h 732717"/>
                <a:gd name="connsiteX138" fmla="*/ 85793 w 732717"/>
                <a:gd name="connsiteY138" fmla="*/ 525024 h 732717"/>
                <a:gd name="connsiteX139" fmla="*/ 73552 w 732717"/>
                <a:gd name="connsiteY139" fmla="*/ 537264 h 732717"/>
                <a:gd name="connsiteX140" fmla="*/ 207862 w 732717"/>
                <a:gd name="connsiteY140" fmla="*/ 671573 h 732717"/>
                <a:gd name="connsiteX141" fmla="*/ 195622 w 732717"/>
                <a:gd name="connsiteY141" fmla="*/ 659333 h 732717"/>
                <a:gd name="connsiteX142" fmla="*/ 207862 w 732717"/>
                <a:gd name="connsiteY142" fmla="*/ 647093 h 732717"/>
                <a:gd name="connsiteX143" fmla="*/ 220102 w 732717"/>
                <a:gd name="connsiteY143" fmla="*/ 659333 h 732717"/>
                <a:gd name="connsiteX144" fmla="*/ 207862 w 732717"/>
                <a:gd name="connsiteY144" fmla="*/ 671573 h 732717"/>
                <a:gd name="connsiteX145" fmla="*/ 525191 w 732717"/>
                <a:gd name="connsiteY145" fmla="*/ 647176 h 732717"/>
                <a:gd name="connsiteX146" fmla="*/ 537432 w 732717"/>
                <a:gd name="connsiteY146" fmla="*/ 659417 h 732717"/>
                <a:gd name="connsiteX147" fmla="*/ 525191 w 732717"/>
                <a:gd name="connsiteY147" fmla="*/ 671657 h 732717"/>
                <a:gd name="connsiteX148" fmla="*/ 512951 w 732717"/>
                <a:gd name="connsiteY148" fmla="*/ 659417 h 732717"/>
                <a:gd name="connsiteX149" fmla="*/ 525191 w 732717"/>
                <a:gd name="connsiteY149" fmla="*/ 647176 h 732717"/>
                <a:gd name="connsiteX150" fmla="*/ 659417 w 732717"/>
                <a:gd name="connsiteY150" fmla="*/ 512867 h 732717"/>
                <a:gd name="connsiteX151" fmla="*/ 671657 w 732717"/>
                <a:gd name="connsiteY151" fmla="*/ 525107 h 732717"/>
                <a:gd name="connsiteX152" fmla="*/ 659417 w 732717"/>
                <a:gd name="connsiteY152" fmla="*/ 537348 h 732717"/>
                <a:gd name="connsiteX153" fmla="*/ 647177 w 732717"/>
                <a:gd name="connsiteY153" fmla="*/ 525107 h 732717"/>
                <a:gd name="connsiteX154" fmla="*/ 659417 w 732717"/>
                <a:gd name="connsiteY154" fmla="*/ 512867 h 732717"/>
                <a:gd name="connsiteX155" fmla="*/ 366485 w 732717"/>
                <a:gd name="connsiteY155" fmla="*/ 24759 h 732717"/>
                <a:gd name="connsiteX156" fmla="*/ 378725 w 732717"/>
                <a:gd name="connsiteY156" fmla="*/ 36999 h 732717"/>
                <a:gd name="connsiteX157" fmla="*/ 366485 w 732717"/>
                <a:gd name="connsiteY157" fmla="*/ 49239 h 732717"/>
                <a:gd name="connsiteX158" fmla="*/ 354244 w 732717"/>
                <a:gd name="connsiteY158" fmla="*/ 36999 h 732717"/>
                <a:gd name="connsiteX159" fmla="*/ 366485 w 732717"/>
                <a:gd name="connsiteY159" fmla="*/ 24759 h 732717"/>
                <a:gd name="connsiteX160" fmla="*/ 366485 w 732717"/>
                <a:gd name="connsiteY160" fmla="*/ 708127 h 732717"/>
                <a:gd name="connsiteX161" fmla="*/ 354244 w 732717"/>
                <a:gd name="connsiteY161" fmla="*/ 695887 h 732717"/>
                <a:gd name="connsiteX162" fmla="*/ 366485 w 732717"/>
                <a:gd name="connsiteY162" fmla="*/ 683646 h 732717"/>
                <a:gd name="connsiteX163" fmla="*/ 378725 w 732717"/>
                <a:gd name="connsiteY163" fmla="*/ 695887 h 732717"/>
                <a:gd name="connsiteX164" fmla="*/ 366485 w 732717"/>
                <a:gd name="connsiteY164" fmla="*/ 708127 h 732717"/>
                <a:gd name="connsiteX165" fmla="*/ 366485 w 732717"/>
                <a:gd name="connsiteY165" fmla="*/ 525107 h 732717"/>
                <a:gd name="connsiteX166" fmla="*/ 207862 w 732717"/>
                <a:gd name="connsiteY166" fmla="*/ 366485 h 732717"/>
                <a:gd name="connsiteX167" fmla="*/ 366485 w 732717"/>
                <a:gd name="connsiteY167" fmla="*/ 207862 h 732717"/>
                <a:gd name="connsiteX168" fmla="*/ 525107 w 732717"/>
                <a:gd name="connsiteY168" fmla="*/ 366485 h 732717"/>
                <a:gd name="connsiteX169" fmla="*/ 366485 w 732717"/>
                <a:gd name="connsiteY169" fmla="*/ 525107 h 732717"/>
                <a:gd name="connsiteX170" fmla="*/ 695971 w 732717"/>
                <a:gd name="connsiteY170" fmla="*/ 378641 h 732717"/>
                <a:gd name="connsiteX171" fmla="*/ 683730 w 732717"/>
                <a:gd name="connsiteY171" fmla="*/ 366401 h 732717"/>
                <a:gd name="connsiteX172" fmla="*/ 695971 w 732717"/>
                <a:gd name="connsiteY172" fmla="*/ 354160 h 732717"/>
                <a:gd name="connsiteX173" fmla="*/ 708211 w 732717"/>
                <a:gd name="connsiteY173" fmla="*/ 366401 h 732717"/>
                <a:gd name="connsiteX174" fmla="*/ 695971 w 732717"/>
                <a:gd name="connsiteY174" fmla="*/ 378641 h 7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732717" h="732717">
                  <a:moveTo>
                    <a:pt x="695971" y="329847"/>
                  </a:moveTo>
                  <a:cubicBezTo>
                    <a:pt x="680544" y="329931"/>
                    <a:pt x="666711" y="339656"/>
                    <a:pt x="661513" y="354244"/>
                  </a:cubicBezTo>
                  <a:lnTo>
                    <a:pt x="548917" y="354244"/>
                  </a:lnTo>
                  <a:cubicBezTo>
                    <a:pt x="547576" y="333201"/>
                    <a:pt x="542546" y="312576"/>
                    <a:pt x="534162" y="293209"/>
                  </a:cubicBezTo>
                  <a:lnTo>
                    <a:pt x="586142" y="293209"/>
                  </a:lnTo>
                  <a:cubicBezTo>
                    <a:pt x="589412" y="293209"/>
                    <a:pt x="592514" y="291952"/>
                    <a:pt x="594777" y="289688"/>
                  </a:cubicBezTo>
                  <a:lnTo>
                    <a:pt x="643572" y="240727"/>
                  </a:lnTo>
                  <a:cubicBezTo>
                    <a:pt x="661932" y="249614"/>
                    <a:pt x="683982" y="241900"/>
                    <a:pt x="692869" y="223540"/>
                  </a:cubicBezTo>
                  <a:cubicBezTo>
                    <a:pt x="701756" y="205179"/>
                    <a:pt x="694042" y="183129"/>
                    <a:pt x="675681" y="174242"/>
                  </a:cubicBezTo>
                  <a:cubicBezTo>
                    <a:pt x="657321" y="165356"/>
                    <a:pt x="635272" y="173069"/>
                    <a:pt x="626385" y="191430"/>
                  </a:cubicBezTo>
                  <a:cubicBezTo>
                    <a:pt x="621522" y="201574"/>
                    <a:pt x="621522" y="213312"/>
                    <a:pt x="626385" y="223456"/>
                  </a:cubicBezTo>
                  <a:lnTo>
                    <a:pt x="581112" y="268729"/>
                  </a:lnTo>
                  <a:lnTo>
                    <a:pt x="521083" y="268729"/>
                  </a:lnTo>
                  <a:cubicBezTo>
                    <a:pt x="506495" y="245841"/>
                    <a:pt x="487044" y="226390"/>
                    <a:pt x="464073" y="211719"/>
                  </a:cubicBezTo>
                  <a:lnTo>
                    <a:pt x="464073" y="151690"/>
                  </a:lnTo>
                  <a:lnTo>
                    <a:pt x="509346" y="106417"/>
                  </a:lnTo>
                  <a:cubicBezTo>
                    <a:pt x="527706" y="115304"/>
                    <a:pt x="549756" y="107591"/>
                    <a:pt x="558643" y="89230"/>
                  </a:cubicBezTo>
                  <a:cubicBezTo>
                    <a:pt x="567530" y="70870"/>
                    <a:pt x="559817" y="48820"/>
                    <a:pt x="541456" y="39933"/>
                  </a:cubicBezTo>
                  <a:cubicBezTo>
                    <a:pt x="523095" y="31046"/>
                    <a:pt x="501046" y="38759"/>
                    <a:pt x="492159" y="57120"/>
                  </a:cubicBezTo>
                  <a:cubicBezTo>
                    <a:pt x="487296" y="67265"/>
                    <a:pt x="487296" y="79002"/>
                    <a:pt x="492159" y="89147"/>
                  </a:cubicBezTo>
                  <a:lnTo>
                    <a:pt x="443197" y="137941"/>
                  </a:lnTo>
                  <a:cubicBezTo>
                    <a:pt x="440933" y="140288"/>
                    <a:pt x="439676" y="143390"/>
                    <a:pt x="439676" y="146576"/>
                  </a:cubicBezTo>
                  <a:lnTo>
                    <a:pt x="439676" y="198556"/>
                  </a:lnTo>
                  <a:cubicBezTo>
                    <a:pt x="420309" y="190172"/>
                    <a:pt x="399685" y="185142"/>
                    <a:pt x="378641" y="183800"/>
                  </a:cubicBezTo>
                  <a:lnTo>
                    <a:pt x="378641" y="71121"/>
                  </a:lnTo>
                  <a:cubicBezTo>
                    <a:pt x="397673" y="64414"/>
                    <a:pt x="407733" y="43454"/>
                    <a:pt x="400942" y="24423"/>
                  </a:cubicBezTo>
                  <a:cubicBezTo>
                    <a:pt x="394152" y="5392"/>
                    <a:pt x="373276" y="-4669"/>
                    <a:pt x="354244" y="2122"/>
                  </a:cubicBezTo>
                  <a:cubicBezTo>
                    <a:pt x="335213" y="8913"/>
                    <a:pt x="325152" y="29789"/>
                    <a:pt x="331943" y="48820"/>
                  </a:cubicBezTo>
                  <a:cubicBezTo>
                    <a:pt x="335632" y="59216"/>
                    <a:pt x="343848" y="67432"/>
                    <a:pt x="354244" y="71121"/>
                  </a:cubicBezTo>
                  <a:lnTo>
                    <a:pt x="354244" y="183800"/>
                  </a:lnTo>
                  <a:cubicBezTo>
                    <a:pt x="333201" y="185142"/>
                    <a:pt x="312576" y="190172"/>
                    <a:pt x="293210" y="198556"/>
                  </a:cubicBezTo>
                  <a:lnTo>
                    <a:pt x="293210" y="146576"/>
                  </a:lnTo>
                  <a:cubicBezTo>
                    <a:pt x="293210" y="143306"/>
                    <a:pt x="291952" y="140204"/>
                    <a:pt x="289688" y="137941"/>
                  </a:cubicBezTo>
                  <a:lnTo>
                    <a:pt x="240727" y="89147"/>
                  </a:lnTo>
                  <a:cubicBezTo>
                    <a:pt x="249614" y="70786"/>
                    <a:pt x="241900" y="48736"/>
                    <a:pt x="223540" y="39849"/>
                  </a:cubicBezTo>
                  <a:cubicBezTo>
                    <a:pt x="205179" y="30962"/>
                    <a:pt x="183129" y="38675"/>
                    <a:pt x="174242" y="57036"/>
                  </a:cubicBezTo>
                  <a:cubicBezTo>
                    <a:pt x="165356" y="75397"/>
                    <a:pt x="173069" y="97446"/>
                    <a:pt x="191430" y="106333"/>
                  </a:cubicBezTo>
                  <a:cubicBezTo>
                    <a:pt x="201574" y="111196"/>
                    <a:pt x="213312" y="111196"/>
                    <a:pt x="223456" y="106333"/>
                  </a:cubicBezTo>
                  <a:lnTo>
                    <a:pt x="268729" y="151606"/>
                  </a:lnTo>
                  <a:lnTo>
                    <a:pt x="268729" y="211635"/>
                  </a:lnTo>
                  <a:cubicBezTo>
                    <a:pt x="245841" y="226222"/>
                    <a:pt x="226390" y="245673"/>
                    <a:pt x="211719" y="268645"/>
                  </a:cubicBezTo>
                  <a:lnTo>
                    <a:pt x="151690" y="268645"/>
                  </a:lnTo>
                  <a:lnTo>
                    <a:pt x="106417" y="223372"/>
                  </a:lnTo>
                  <a:cubicBezTo>
                    <a:pt x="115304" y="205012"/>
                    <a:pt x="107591" y="182962"/>
                    <a:pt x="89230" y="174075"/>
                  </a:cubicBezTo>
                  <a:cubicBezTo>
                    <a:pt x="70870" y="165188"/>
                    <a:pt x="48820" y="172901"/>
                    <a:pt x="39933" y="191262"/>
                  </a:cubicBezTo>
                  <a:cubicBezTo>
                    <a:pt x="31046" y="209623"/>
                    <a:pt x="38759" y="231672"/>
                    <a:pt x="57120" y="240559"/>
                  </a:cubicBezTo>
                  <a:cubicBezTo>
                    <a:pt x="67265" y="245422"/>
                    <a:pt x="79002" y="245422"/>
                    <a:pt x="89147" y="240559"/>
                  </a:cubicBezTo>
                  <a:lnTo>
                    <a:pt x="137940" y="289521"/>
                  </a:lnTo>
                  <a:cubicBezTo>
                    <a:pt x="140288" y="291784"/>
                    <a:pt x="143390" y="293042"/>
                    <a:pt x="146576" y="293042"/>
                  </a:cubicBezTo>
                  <a:lnTo>
                    <a:pt x="198556" y="293042"/>
                  </a:lnTo>
                  <a:cubicBezTo>
                    <a:pt x="190172" y="312409"/>
                    <a:pt x="185142" y="333033"/>
                    <a:pt x="183800" y="354076"/>
                  </a:cubicBezTo>
                  <a:lnTo>
                    <a:pt x="71121" y="354076"/>
                  </a:lnTo>
                  <a:cubicBezTo>
                    <a:pt x="64414" y="335045"/>
                    <a:pt x="43454" y="324985"/>
                    <a:pt x="24423" y="331776"/>
                  </a:cubicBezTo>
                  <a:cubicBezTo>
                    <a:pt x="5392" y="338566"/>
                    <a:pt x="-4669" y="359442"/>
                    <a:pt x="2122" y="378474"/>
                  </a:cubicBezTo>
                  <a:cubicBezTo>
                    <a:pt x="8913" y="397505"/>
                    <a:pt x="29789" y="407565"/>
                    <a:pt x="48820" y="400775"/>
                  </a:cubicBezTo>
                  <a:cubicBezTo>
                    <a:pt x="59216" y="397086"/>
                    <a:pt x="67432" y="388870"/>
                    <a:pt x="71121" y="378474"/>
                  </a:cubicBezTo>
                  <a:lnTo>
                    <a:pt x="183800" y="378474"/>
                  </a:lnTo>
                  <a:cubicBezTo>
                    <a:pt x="185142" y="399517"/>
                    <a:pt x="190172" y="420141"/>
                    <a:pt x="198556" y="439508"/>
                  </a:cubicBezTo>
                  <a:lnTo>
                    <a:pt x="146576" y="439508"/>
                  </a:lnTo>
                  <a:cubicBezTo>
                    <a:pt x="143306" y="439508"/>
                    <a:pt x="140204" y="440766"/>
                    <a:pt x="137940" y="443029"/>
                  </a:cubicBezTo>
                  <a:lnTo>
                    <a:pt x="89147" y="491991"/>
                  </a:lnTo>
                  <a:cubicBezTo>
                    <a:pt x="70786" y="483104"/>
                    <a:pt x="48736" y="490817"/>
                    <a:pt x="39849" y="509178"/>
                  </a:cubicBezTo>
                  <a:cubicBezTo>
                    <a:pt x="30963" y="527539"/>
                    <a:pt x="38676" y="549588"/>
                    <a:pt x="57036" y="558475"/>
                  </a:cubicBezTo>
                  <a:cubicBezTo>
                    <a:pt x="75397" y="567362"/>
                    <a:pt x="97446" y="559649"/>
                    <a:pt x="106333" y="541288"/>
                  </a:cubicBezTo>
                  <a:cubicBezTo>
                    <a:pt x="111196" y="531144"/>
                    <a:pt x="111196" y="519406"/>
                    <a:pt x="106333" y="509262"/>
                  </a:cubicBezTo>
                  <a:lnTo>
                    <a:pt x="151606" y="463989"/>
                  </a:lnTo>
                  <a:lnTo>
                    <a:pt x="211635" y="463989"/>
                  </a:lnTo>
                  <a:cubicBezTo>
                    <a:pt x="226223" y="486877"/>
                    <a:pt x="245673" y="506328"/>
                    <a:pt x="268645" y="520999"/>
                  </a:cubicBezTo>
                  <a:lnTo>
                    <a:pt x="268645" y="581028"/>
                  </a:lnTo>
                  <a:lnTo>
                    <a:pt x="223372" y="626301"/>
                  </a:lnTo>
                  <a:cubicBezTo>
                    <a:pt x="205012" y="617414"/>
                    <a:pt x="182962" y="625127"/>
                    <a:pt x="174075" y="643488"/>
                  </a:cubicBezTo>
                  <a:cubicBezTo>
                    <a:pt x="165188" y="661848"/>
                    <a:pt x="172901" y="683898"/>
                    <a:pt x="191262" y="692785"/>
                  </a:cubicBezTo>
                  <a:cubicBezTo>
                    <a:pt x="209623" y="701672"/>
                    <a:pt x="231672" y="693959"/>
                    <a:pt x="240559" y="675598"/>
                  </a:cubicBezTo>
                  <a:cubicBezTo>
                    <a:pt x="245422" y="665453"/>
                    <a:pt x="245422" y="653716"/>
                    <a:pt x="240559" y="643571"/>
                  </a:cubicBezTo>
                  <a:lnTo>
                    <a:pt x="289521" y="594777"/>
                  </a:lnTo>
                  <a:cubicBezTo>
                    <a:pt x="291784" y="592430"/>
                    <a:pt x="293042" y="589328"/>
                    <a:pt x="293042" y="586142"/>
                  </a:cubicBezTo>
                  <a:lnTo>
                    <a:pt x="293042" y="534162"/>
                  </a:lnTo>
                  <a:cubicBezTo>
                    <a:pt x="312409" y="542546"/>
                    <a:pt x="333033" y="547576"/>
                    <a:pt x="354076" y="548917"/>
                  </a:cubicBezTo>
                  <a:lnTo>
                    <a:pt x="354076" y="661596"/>
                  </a:lnTo>
                  <a:cubicBezTo>
                    <a:pt x="335045" y="668304"/>
                    <a:pt x="324985" y="689264"/>
                    <a:pt x="331776" y="708295"/>
                  </a:cubicBezTo>
                  <a:cubicBezTo>
                    <a:pt x="338566" y="727326"/>
                    <a:pt x="359442" y="737387"/>
                    <a:pt x="378474" y="730596"/>
                  </a:cubicBezTo>
                  <a:cubicBezTo>
                    <a:pt x="397505" y="723805"/>
                    <a:pt x="407566" y="702929"/>
                    <a:pt x="400775" y="683898"/>
                  </a:cubicBezTo>
                  <a:cubicBezTo>
                    <a:pt x="397086" y="673502"/>
                    <a:pt x="388870" y="665285"/>
                    <a:pt x="378474" y="661596"/>
                  </a:cubicBezTo>
                  <a:lnTo>
                    <a:pt x="378474" y="548917"/>
                  </a:lnTo>
                  <a:cubicBezTo>
                    <a:pt x="399517" y="547576"/>
                    <a:pt x="420141" y="542546"/>
                    <a:pt x="439508" y="534162"/>
                  </a:cubicBezTo>
                  <a:lnTo>
                    <a:pt x="439508" y="586142"/>
                  </a:lnTo>
                  <a:cubicBezTo>
                    <a:pt x="439508" y="589412"/>
                    <a:pt x="440766" y="592513"/>
                    <a:pt x="443029" y="594777"/>
                  </a:cubicBezTo>
                  <a:lnTo>
                    <a:pt x="491991" y="643571"/>
                  </a:lnTo>
                  <a:cubicBezTo>
                    <a:pt x="483104" y="661932"/>
                    <a:pt x="490817" y="683982"/>
                    <a:pt x="509178" y="692869"/>
                  </a:cubicBezTo>
                  <a:cubicBezTo>
                    <a:pt x="527539" y="701755"/>
                    <a:pt x="549588" y="694042"/>
                    <a:pt x="558475" y="675681"/>
                  </a:cubicBezTo>
                  <a:cubicBezTo>
                    <a:pt x="567362" y="657321"/>
                    <a:pt x="559649" y="635272"/>
                    <a:pt x="541288" y="626385"/>
                  </a:cubicBezTo>
                  <a:cubicBezTo>
                    <a:pt x="531144" y="621522"/>
                    <a:pt x="519406" y="621522"/>
                    <a:pt x="509262" y="626385"/>
                  </a:cubicBezTo>
                  <a:lnTo>
                    <a:pt x="463989" y="581112"/>
                  </a:lnTo>
                  <a:lnTo>
                    <a:pt x="463989" y="521083"/>
                  </a:lnTo>
                  <a:cubicBezTo>
                    <a:pt x="486877" y="506495"/>
                    <a:pt x="506328" y="487044"/>
                    <a:pt x="520999" y="464073"/>
                  </a:cubicBezTo>
                  <a:lnTo>
                    <a:pt x="581028" y="464073"/>
                  </a:lnTo>
                  <a:lnTo>
                    <a:pt x="626301" y="509346"/>
                  </a:lnTo>
                  <a:cubicBezTo>
                    <a:pt x="617414" y="527706"/>
                    <a:pt x="625127" y="549756"/>
                    <a:pt x="643488" y="558643"/>
                  </a:cubicBezTo>
                  <a:cubicBezTo>
                    <a:pt x="661848" y="567530"/>
                    <a:pt x="683898" y="559817"/>
                    <a:pt x="692785" y="541456"/>
                  </a:cubicBezTo>
                  <a:cubicBezTo>
                    <a:pt x="701672" y="523095"/>
                    <a:pt x="693959" y="501046"/>
                    <a:pt x="675598" y="492159"/>
                  </a:cubicBezTo>
                  <a:cubicBezTo>
                    <a:pt x="665453" y="487296"/>
                    <a:pt x="653716" y="487296"/>
                    <a:pt x="643572" y="492159"/>
                  </a:cubicBezTo>
                  <a:lnTo>
                    <a:pt x="594777" y="443197"/>
                  </a:lnTo>
                  <a:cubicBezTo>
                    <a:pt x="592430" y="440933"/>
                    <a:pt x="589328" y="439676"/>
                    <a:pt x="586142" y="439676"/>
                  </a:cubicBezTo>
                  <a:lnTo>
                    <a:pt x="534162" y="439676"/>
                  </a:lnTo>
                  <a:cubicBezTo>
                    <a:pt x="542546" y="420309"/>
                    <a:pt x="547576" y="399685"/>
                    <a:pt x="548917" y="378641"/>
                  </a:cubicBezTo>
                  <a:lnTo>
                    <a:pt x="661597" y="378641"/>
                  </a:lnTo>
                  <a:cubicBezTo>
                    <a:pt x="668304" y="397673"/>
                    <a:pt x="689264" y="407733"/>
                    <a:pt x="708295" y="400942"/>
                  </a:cubicBezTo>
                  <a:cubicBezTo>
                    <a:pt x="727326" y="394152"/>
                    <a:pt x="737387" y="373276"/>
                    <a:pt x="730596" y="354244"/>
                  </a:cubicBezTo>
                  <a:cubicBezTo>
                    <a:pt x="725482" y="339572"/>
                    <a:pt x="711565" y="329763"/>
                    <a:pt x="695971" y="329847"/>
                  </a:cubicBezTo>
                  <a:lnTo>
                    <a:pt x="695971" y="329847"/>
                  </a:lnTo>
                  <a:close/>
                  <a:moveTo>
                    <a:pt x="659417" y="195538"/>
                  </a:moveTo>
                  <a:cubicBezTo>
                    <a:pt x="666124" y="195538"/>
                    <a:pt x="671657" y="200987"/>
                    <a:pt x="671657" y="207778"/>
                  </a:cubicBezTo>
                  <a:cubicBezTo>
                    <a:pt x="671657" y="214569"/>
                    <a:pt x="666208" y="220018"/>
                    <a:pt x="659417" y="220018"/>
                  </a:cubicBezTo>
                  <a:cubicBezTo>
                    <a:pt x="652626" y="220018"/>
                    <a:pt x="647177" y="214569"/>
                    <a:pt x="647177" y="207778"/>
                  </a:cubicBezTo>
                  <a:cubicBezTo>
                    <a:pt x="647177" y="200987"/>
                    <a:pt x="652626" y="195538"/>
                    <a:pt x="659417" y="195538"/>
                  </a:cubicBezTo>
                  <a:close/>
                  <a:moveTo>
                    <a:pt x="525191" y="61312"/>
                  </a:moveTo>
                  <a:cubicBezTo>
                    <a:pt x="531898" y="61312"/>
                    <a:pt x="537432" y="66762"/>
                    <a:pt x="537432" y="73553"/>
                  </a:cubicBezTo>
                  <a:cubicBezTo>
                    <a:pt x="537432" y="80344"/>
                    <a:pt x="531982" y="85793"/>
                    <a:pt x="525191" y="85793"/>
                  </a:cubicBezTo>
                  <a:cubicBezTo>
                    <a:pt x="518400" y="85793"/>
                    <a:pt x="512951" y="80344"/>
                    <a:pt x="512951" y="73553"/>
                  </a:cubicBezTo>
                  <a:cubicBezTo>
                    <a:pt x="512951" y="66762"/>
                    <a:pt x="518400" y="61312"/>
                    <a:pt x="525191" y="61312"/>
                  </a:cubicBezTo>
                  <a:close/>
                  <a:moveTo>
                    <a:pt x="207862" y="85709"/>
                  </a:moveTo>
                  <a:cubicBezTo>
                    <a:pt x="201155" y="85709"/>
                    <a:pt x="195622" y="80260"/>
                    <a:pt x="195622" y="73469"/>
                  </a:cubicBezTo>
                  <a:cubicBezTo>
                    <a:pt x="195622" y="66678"/>
                    <a:pt x="201071" y="61228"/>
                    <a:pt x="207862" y="61228"/>
                  </a:cubicBezTo>
                  <a:cubicBezTo>
                    <a:pt x="214653" y="61228"/>
                    <a:pt x="220102" y="66678"/>
                    <a:pt x="220102" y="73469"/>
                  </a:cubicBezTo>
                  <a:cubicBezTo>
                    <a:pt x="220102" y="80260"/>
                    <a:pt x="214569" y="85709"/>
                    <a:pt x="207862" y="85709"/>
                  </a:cubicBezTo>
                  <a:close/>
                  <a:moveTo>
                    <a:pt x="73552" y="220018"/>
                  </a:moveTo>
                  <a:cubicBezTo>
                    <a:pt x="66845" y="220018"/>
                    <a:pt x="61312" y="214569"/>
                    <a:pt x="61312" y="207778"/>
                  </a:cubicBezTo>
                  <a:cubicBezTo>
                    <a:pt x="61312" y="200987"/>
                    <a:pt x="66762" y="195538"/>
                    <a:pt x="73552" y="195538"/>
                  </a:cubicBezTo>
                  <a:cubicBezTo>
                    <a:pt x="80343" y="195538"/>
                    <a:pt x="85793" y="200987"/>
                    <a:pt x="85793" y="207778"/>
                  </a:cubicBezTo>
                  <a:cubicBezTo>
                    <a:pt x="85793" y="214569"/>
                    <a:pt x="80343" y="220018"/>
                    <a:pt x="73552" y="220018"/>
                  </a:cubicBezTo>
                  <a:close/>
                  <a:moveTo>
                    <a:pt x="36999" y="378641"/>
                  </a:moveTo>
                  <a:cubicBezTo>
                    <a:pt x="30292" y="378641"/>
                    <a:pt x="24758" y="373192"/>
                    <a:pt x="24758" y="366401"/>
                  </a:cubicBezTo>
                  <a:cubicBezTo>
                    <a:pt x="24758" y="359610"/>
                    <a:pt x="30208" y="354160"/>
                    <a:pt x="36999" y="354160"/>
                  </a:cubicBezTo>
                  <a:cubicBezTo>
                    <a:pt x="43706" y="354160"/>
                    <a:pt x="49239" y="359610"/>
                    <a:pt x="49239" y="366401"/>
                  </a:cubicBezTo>
                  <a:cubicBezTo>
                    <a:pt x="49239" y="373192"/>
                    <a:pt x="43706" y="378641"/>
                    <a:pt x="36999" y="378641"/>
                  </a:cubicBezTo>
                  <a:close/>
                  <a:moveTo>
                    <a:pt x="73552" y="537264"/>
                  </a:moveTo>
                  <a:cubicBezTo>
                    <a:pt x="66845" y="537264"/>
                    <a:pt x="61312" y="531814"/>
                    <a:pt x="61312" y="525024"/>
                  </a:cubicBezTo>
                  <a:cubicBezTo>
                    <a:pt x="61312" y="518233"/>
                    <a:pt x="66762" y="512783"/>
                    <a:pt x="73552" y="512783"/>
                  </a:cubicBezTo>
                  <a:cubicBezTo>
                    <a:pt x="80343" y="512783"/>
                    <a:pt x="85793" y="518233"/>
                    <a:pt x="85793" y="525024"/>
                  </a:cubicBezTo>
                  <a:cubicBezTo>
                    <a:pt x="85793" y="531814"/>
                    <a:pt x="80343" y="537264"/>
                    <a:pt x="73552" y="537264"/>
                  </a:cubicBezTo>
                  <a:close/>
                  <a:moveTo>
                    <a:pt x="207862" y="671573"/>
                  </a:moveTo>
                  <a:cubicBezTo>
                    <a:pt x="201155" y="671573"/>
                    <a:pt x="195622" y="666124"/>
                    <a:pt x="195622" y="659333"/>
                  </a:cubicBezTo>
                  <a:cubicBezTo>
                    <a:pt x="195622" y="652542"/>
                    <a:pt x="201071" y="647093"/>
                    <a:pt x="207862" y="647093"/>
                  </a:cubicBezTo>
                  <a:cubicBezTo>
                    <a:pt x="214653" y="647093"/>
                    <a:pt x="220102" y="652542"/>
                    <a:pt x="220102" y="659333"/>
                  </a:cubicBezTo>
                  <a:cubicBezTo>
                    <a:pt x="220102" y="666124"/>
                    <a:pt x="214569" y="671573"/>
                    <a:pt x="207862" y="671573"/>
                  </a:cubicBezTo>
                  <a:close/>
                  <a:moveTo>
                    <a:pt x="525191" y="647176"/>
                  </a:moveTo>
                  <a:cubicBezTo>
                    <a:pt x="531898" y="647176"/>
                    <a:pt x="537432" y="652626"/>
                    <a:pt x="537432" y="659417"/>
                  </a:cubicBezTo>
                  <a:cubicBezTo>
                    <a:pt x="537432" y="666208"/>
                    <a:pt x="531982" y="671657"/>
                    <a:pt x="525191" y="671657"/>
                  </a:cubicBezTo>
                  <a:cubicBezTo>
                    <a:pt x="518400" y="671657"/>
                    <a:pt x="512951" y="666208"/>
                    <a:pt x="512951" y="659417"/>
                  </a:cubicBezTo>
                  <a:cubicBezTo>
                    <a:pt x="512951" y="652626"/>
                    <a:pt x="518400" y="647176"/>
                    <a:pt x="525191" y="647176"/>
                  </a:cubicBezTo>
                  <a:close/>
                  <a:moveTo>
                    <a:pt x="659417" y="512867"/>
                  </a:moveTo>
                  <a:cubicBezTo>
                    <a:pt x="666124" y="512867"/>
                    <a:pt x="671657" y="518316"/>
                    <a:pt x="671657" y="525107"/>
                  </a:cubicBezTo>
                  <a:cubicBezTo>
                    <a:pt x="671657" y="531898"/>
                    <a:pt x="666208" y="537348"/>
                    <a:pt x="659417" y="537348"/>
                  </a:cubicBezTo>
                  <a:cubicBezTo>
                    <a:pt x="652626" y="537348"/>
                    <a:pt x="647177" y="531898"/>
                    <a:pt x="647177" y="525107"/>
                  </a:cubicBezTo>
                  <a:cubicBezTo>
                    <a:pt x="647177" y="518316"/>
                    <a:pt x="652626" y="512867"/>
                    <a:pt x="659417" y="512867"/>
                  </a:cubicBezTo>
                  <a:close/>
                  <a:moveTo>
                    <a:pt x="366485" y="24759"/>
                  </a:moveTo>
                  <a:cubicBezTo>
                    <a:pt x="373192" y="24759"/>
                    <a:pt x="378725" y="30208"/>
                    <a:pt x="378725" y="36999"/>
                  </a:cubicBezTo>
                  <a:cubicBezTo>
                    <a:pt x="378725" y="43790"/>
                    <a:pt x="373276" y="49239"/>
                    <a:pt x="366485" y="49239"/>
                  </a:cubicBezTo>
                  <a:cubicBezTo>
                    <a:pt x="359694" y="49239"/>
                    <a:pt x="354244" y="43790"/>
                    <a:pt x="354244" y="36999"/>
                  </a:cubicBezTo>
                  <a:cubicBezTo>
                    <a:pt x="354244" y="30208"/>
                    <a:pt x="359777" y="24759"/>
                    <a:pt x="366485" y="24759"/>
                  </a:cubicBezTo>
                  <a:close/>
                  <a:moveTo>
                    <a:pt x="366485" y="708127"/>
                  </a:moveTo>
                  <a:cubicBezTo>
                    <a:pt x="359777" y="708127"/>
                    <a:pt x="354244" y="702678"/>
                    <a:pt x="354244" y="695887"/>
                  </a:cubicBezTo>
                  <a:cubicBezTo>
                    <a:pt x="354244" y="689096"/>
                    <a:pt x="359694" y="683646"/>
                    <a:pt x="366485" y="683646"/>
                  </a:cubicBezTo>
                  <a:cubicBezTo>
                    <a:pt x="373276" y="683646"/>
                    <a:pt x="378725" y="689096"/>
                    <a:pt x="378725" y="695887"/>
                  </a:cubicBezTo>
                  <a:cubicBezTo>
                    <a:pt x="378725" y="702678"/>
                    <a:pt x="373276" y="708127"/>
                    <a:pt x="366485" y="708127"/>
                  </a:cubicBezTo>
                  <a:close/>
                  <a:moveTo>
                    <a:pt x="366485" y="525107"/>
                  </a:moveTo>
                  <a:cubicBezTo>
                    <a:pt x="278873" y="525107"/>
                    <a:pt x="207862" y="454096"/>
                    <a:pt x="207862" y="366485"/>
                  </a:cubicBezTo>
                  <a:cubicBezTo>
                    <a:pt x="207862" y="278873"/>
                    <a:pt x="278873" y="207862"/>
                    <a:pt x="366485" y="207862"/>
                  </a:cubicBezTo>
                  <a:cubicBezTo>
                    <a:pt x="454096" y="207862"/>
                    <a:pt x="525107" y="278873"/>
                    <a:pt x="525107" y="366485"/>
                  </a:cubicBezTo>
                  <a:cubicBezTo>
                    <a:pt x="525107" y="454012"/>
                    <a:pt x="454096" y="525024"/>
                    <a:pt x="366485" y="525107"/>
                  </a:cubicBezTo>
                  <a:close/>
                  <a:moveTo>
                    <a:pt x="695971" y="378641"/>
                  </a:moveTo>
                  <a:cubicBezTo>
                    <a:pt x="689264" y="378641"/>
                    <a:pt x="683730" y="373192"/>
                    <a:pt x="683730" y="366401"/>
                  </a:cubicBezTo>
                  <a:cubicBezTo>
                    <a:pt x="683730" y="359610"/>
                    <a:pt x="689180" y="354160"/>
                    <a:pt x="695971" y="354160"/>
                  </a:cubicBezTo>
                  <a:cubicBezTo>
                    <a:pt x="702762" y="354160"/>
                    <a:pt x="708211" y="359610"/>
                    <a:pt x="708211" y="366401"/>
                  </a:cubicBezTo>
                  <a:cubicBezTo>
                    <a:pt x="708211" y="373192"/>
                    <a:pt x="702762" y="378641"/>
                    <a:pt x="695971" y="378641"/>
                  </a:cubicBez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1981328-04D3-4DB4-BF73-82FD1697AA1D}"/>
                </a:ext>
              </a:extLst>
            </p:cNvPr>
            <p:cNvSpPr/>
            <p:nvPr/>
          </p:nvSpPr>
          <p:spPr>
            <a:xfrm>
              <a:off x="6683372" y="4906991"/>
              <a:ext cx="122069" cy="146466"/>
            </a:xfrm>
            <a:custGeom>
              <a:avLst/>
              <a:gdLst>
                <a:gd name="connsiteX0" fmla="*/ 85432 w 122069"/>
                <a:gd name="connsiteY0" fmla="*/ 12241 h 146466"/>
                <a:gd name="connsiteX1" fmla="*/ 85432 w 122069"/>
                <a:gd name="connsiteY1" fmla="*/ 0 h 146466"/>
                <a:gd name="connsiteX2" fmla="*/ 61035 w 122069"/>
                <a:gd name="connsiteY2" fmla="*/ 0 h 146466"/>
                <a:gd name="connsiteX3" fmla="*/ 61035 w 122069"/>
                <a:gd name="connsiteY3" fmla="*/ 12241 h 146466"/>
                <a:gd name="connsiteX4" fmla="*/ 48794 w 122069"/>
                <a:gd name="connsiteY4" fmla="*/ 12241 h 146466"/>
                <a:gd name="connsiteX5" fmla="*/ 48794 w 122069"/>
                <a:gd name="connsiteY5" fmla="*/ 0 h 146466"/>
                <a:gd name="connsiteX6" fmla="*/ 24397 w 122069"/>
                <a:gd name="connsiteY6" fmla="*/ 0 h 146466"/>
                <a:gd name="connsiteX7" fmla="*/ 24397 w 122069"/>
                <a:gd name="connsiteY7" fmla="*/ 12241 h 146466"/>
                <a:gd name="connsiteX8" fmla="*/ 0 w 122069"/>
                <a:gd name="connsiteY8" fmla="*/ 12241 h 146466"/>
                <a:gd name="connsiteX9" fmla="*/ 0 w 122069"/>
                <a:gd name="connsiteY9" fmla="*/ 36637 h 146466"/>
                <a:gd name="connsiteX10" fmla="*/ 12241 w 122069"/>
                <a:gd name="connsiteY10" fmla="*/ 36637 h 146466"/>
                <a:gd name="connsiteX11" fmla="*/ 12241 w 122069"/>
                <a:gd name="connsiteY11" fmla="*/ 109829 h 146466"/>
                <a:gd name="connsiteX12" fmla="*/ 0 w 122069"/>
                <a:gd name="connsiteY12" fmla="*/ 109829 h 146466"/>
                <a:gd name="connsiteX13" fmla="*/ 0 w 122069"/>
                <a:gd name="connsiteY13" fmla="*/ 134226 h 146466"/>
                <a:gd name="connsiteX14" fmla="*/ 24397 w 122069"/>
                <a:gd name="connsiteY14" fmla="*/ 134226 h 146466"/>
                <a:gd name="connsiteX15" fmla="*/ 24397 w 122069"/>
                <a:gd name="connsiteY15" fmla="*/ 146466 h 146466"/>
                <a:gd name="connsiteX16" fmla="*/ 48794 w 122069"/>
                <a:gd name="connsiteY16" fmla="*/ 146466 h 146466"/>
                <a:gd name="connsiteX17" fmla="*/ 48794 w 122069"/>
                <a:gd name="connsiteY17" fmla="*/ 134226 h 146466"/>
                <a:gd name="connsiteX18" fmla="*/ 61035 w 122069"/>
                <a:gd name="connsiteY18" fmla="*/ 134226 h 146466"/>
                <a:gd name="connsiteX19" fmla="*/ 61035 w 122069"/>
                <a:gd name="connsiteY19" fmla="*/ 146466 h 146466"/>
                <a:gd name="connsiteX20" fmla="*/ 85432 w 122069"/>
                <a:gd name="connsiteY20" fmla="*/ 146466 h 146466"/>
                <a:gd name="connsiteX21" fmla="*/ 85432 w 122069"/>
                <a:gd name="connsiteY21" fmla="*/ 134226 h 146466"/>
                <a:gd name="connsiteX22" fmla="*/ 122069 w 122069"/>
                <a:gd name="connsiteY22" fmla="*/ 97588 h 146466"/>
                <a:gd name="connsiteX23" fmla="*/ 112511 w 122069"/>
                <a:gd name="connsiteY23" fmla="*/ 73191 h 146466"/>
                <a:gd name="connsiteX24" fmla="*/ 122069 w 122069"/>
                <a:gd name="connsiteY24" fmla="*/ 48794 h 146466"/>
                <a:gd name="connsiteX25" fmla="*/ 85432 w 122069"/>
                <a:gd name="connsiteY25" fmla="*/ 12241 h 146466"/>
                <a:gd name="connsiteX26" fmla="*/ 85432 w 122069"/>
                <a:gd name="connsiteY26" fmla="*/ 109829 h 146466"/>
                <a:gd name="connsiteX27" fmla="*/ 36637 w 122069"/>
                <a:gd name="connsiteY27" fmla="*/ 109829 h 146466"/>
                <a:gd name="connsiteX28" fmla="*/ 36637 w 122069"/>
                <a:gd name="connsiteY28" fmla="*/ 85432 h 146466"/>
                <a:gd name="connsiteX29" fmla="*/ 85432 w 122069"/>
                <a:gd name="connsiteY29" fmla="*/ 85432 h 146466"/>
                <a:gd name="connsiteX30" fmla="*/ 97672 w 122069"/>
                <a:gd name="connsiteY30" fmla="*/ 97672 h 146466"/>
                <a:gd name="connsiteX31" fmla="*/ 85432 w 122069"/>
                <a:gd name="connsiteY31" fmla="*/ 109829 h 146466"/>
                <a:gd name="connsiteX32" fmla="*/ 85432 w 122069"/>
                <a:gd name="connsiteY32" fmla="*/ 61035 h 146466"/>
                <a:gd name="connsiteX33" fmla="*/ 36637 w 122069"/>
                <a:gd name="connsiteY33" fmla="*/ 61035 h 146466"/>
                <a:gd name="connsiteX34" fmla="*/ 36637 w 122069"/>
                <a:gd name="connsiteY34" fmla="*/ 36637 h 146466"/>
                <a:gd name="connsiteX35" fmla="*/ 85432 w 122069"/>
                <a:gd name="connsiteY35" fmla="*/ 36637 h 146466"/>
                <a:gd name="connsiteX36" fmla="*/ 97672 w 122069"/>
                <a:gd name="connsiteY36" fmla="*/ 48878 h 146466"/>
                <a:gd name="connsiteX37" fmla="*/ 85432 w 122069"/>
                <a:gd name="connsiteY37" fmla="*/ 61035 h 14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2069" h="146466">
                  <a:moveTo>
                    <a:pt x="85432" y="12241"/>
                  </a:moveTo>
                  <a:lnTo>
                    <a:pt x="85432" y="0"/>
                  </a:lnTo>
                  <a:lnTo>
                    <a:pt x="61035" y="0"/>
                  </a:lnTo>
                  <a:lnTo>
                    <a:pt x="61035" y="12241"/>
                  </a:lnTo>
                  <a:lnTo>
                    <a:pt x="48794" y="12241"/>
                  </a:lnTo>
                  <a:lnTo>
                    <a:pt x="48794" y="0"/>
                  </a:lnTo>
                  <a:lnTo>
                    <a:pt x="24397" y="0"/>
                  </a:lnTo>
                  <a:lnTo>
                    <a:pt x="24397" y="12241"/>
                  </a:lnTo>
                  <a:lnTo>
                    <a:pt x="0" y="12241"/>
                  </a:lnTo>
                  <a:lnTo>
                    <a:pt x="0" y="36637"/>
                  </a:lnTo>
                  <a:lnTo>
                    <a:pt x="12241" y="36637"/>
                  </a:lnTo>
                  <a:lnTo>
                    <a:pt x="12241" y="109829"/>
                  </a:lnTo>
                  <a:lnTo>
                    <a:pt x="0" y="109829"/>
                  </a:lnTo>
                  <a:lnTo>
                    <a:pt x="0" y="134226"/>
                  </a:lnTo>
                  <a:lnTo>
                    <a:pt x="24397" y="134226"/>
                  </a:lnTo>
                  <a:lnTo>
                    <a:pt x="24397" y="146466"/>
                  </a:lnTo>
                  <a:lnTo>
                    <a:pt x="48794" y="146466"/>
                  </a:lnTo>
                  <a:lnTo>
                    <a:pt x="48794" y="134226"/>
                  </a:lnTo>
                  <a:lnTo>
                    <a:pt x="61035" y="134226"/>
                  </a:lnTo>
                  <a:lnTo>
                    <a:pt x="61035" y="146466"/>
                  </a:lnTo>
                  <a:lnTo>
                    <a:pt x="85432" y="146466"/>
                  </a:lnTo>
                  <a:lnTo>
                    <a:pt x="85432" y="134226"/>
                  </a:lnTo>
                  <a:cubicBezTo>
                    <a:pt x="105636" y="134142"/>
                    <a:pt x="121985" y="117794"/>
                    <a:pt x="122069" y="97588"/>
                  </a:cubicBezTo>
                  <a:cubicBezTo>
                    <a:pt x="122069" y="88534"/>
                    <a:pt x="118632" y="79815"/>
                    <a:pt x="112511" y="73191"/>
                  </a:cubicBezTo>
                  <a:cubicBezTo>
                    <a:pt x="118632" y="66484"/>
                    <a:pt x="121985" y="57849"/>
                    <a:pt x="122069" y="48794"/>
                  </a:cubicBezTo>
                  <a:cubicBezTo>
                    <a:pt x="121985" y="28589"/>
                    <a:pt x="105636" y="12241"/>
                    <a:pt x="85432" y="12241"/>
                  </a:cubicBezTo>
                  <a:close/>
                  <a:moveTo>
                    <a:pt x="85432" y="109829"/>
                  </a:moveTo>
                  <a:lnTo>
                    <a:pt x="36637" y="109829"/>
                  </a:lnTo>
                  <a:lnTo>
                    <a:pt x="36637" y="85432"/>
                  </a:lnTo>
                  <a:lnTo>
                    <a:pt x="85432" y="85432"/>
                  </a:lnTo>
                  <a:cubicBezTo>
                    <a:pt x="92139" y="85432"/>
                    <a:pt x="97672" y="90881"/>
                    <a:pt x="97672" y="97672"/>
                  </a:cubicBezTo>
                  <a:cubicBezTo>
                    <a:pt x="97672" y="104463"/>
                    <a:pt x="92223" y="109829"/>
                    <a:pt x="85432" y="109829"/>
                  </a:cubicBezTo>
                  <a:close/>
                  <a:moveTo>
                    <a:pt x="85432" y="61035"/>
                  </a:moveTo>
                  <a:lnTo>
                    <a:pt x="36637" y="61035"/>
                  </a:lnTo>
                  <a:lnTo>
                    <a:pt x="36637" y="36637"/>
                  </a:lnTo>
                  <a:lnTo>
                    <a:pt x="85432" y="36637"/>
                  </a:lnTo>
                  <a:cubicBezTo>
                    <a:pt x="92139" y="36637"/>
                    <a:pt x="97672" y="42087"/>
                    <a:pt x="97672" y="48878"/>
                  </a:cubicBezTo>
                  <a:cubicBezTo>
                    <a:pt x="97672" y="55669"/>
                    <a:pt x="92223" y="61035"/>
                    <a:pt x="85432" y="61035"/>
                  </a:cubicBezTo>
                  <a:close/>
                </a:path>
              </a:pathLst>
            </a:custGeom>
            <a:grpFill/>
            <a:ln w="838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C62D10B-3E9E-49DF-9800-F9732E078E78}"/>
                </a:ext>
              </a:extLst>
            </p:cNvPr>
            <p:cNvSpPr/>
            <p:nvPr/>
          </p:nvSpPr>
          <p:spPr>
            <a:xfrm>
              <a:off x="6610181" y="4845956"/>
              <a:ext cx="268450" cy="268451"/>
            </a:xfrm>
            <a:custGeom>
              <a:avLst/>
              <a:gdLst>
                <a:gd name="connsiteX0" fmla="*/ 134226 w 268450"/>
                <a:gd name="connsiteY0" fmla="*/ 0 h 268451"/>
                <a:gd name="connsiteX1" fmla="*/ 0 w 268450"/>
                <a:gd name="connsiteY1" fmla="*/ 134226 h 268451"/>
                <a:gd name="connsiteX2" fmla="*/ 134226 w 268450"/>
                <a:gd name="connsiteY2" fmla="*/ 268451 h 268451"/>
                <a:gd name="connsiteX3" fmla="*/ 268451 w 268450"/>
                <a:gd name="connsiteY3" fmla="*/ 134226 h 268451"/>
                <a:gd name="connsiteX4" fmla="*/ 134226 w 268450"/>
                <a:gd name="connsiteY4" fmla="*/ 0 h 268451"/>
                <a:gd name="connsiteX5" fmla="*/ 134226 w 268450"/>
                <a:gd name="connsiteY5" fmla="*/ 244138 h 268451"/>
                <a:gd name="connsiteX6" fmla="*/ 24397 w 268450"/>
                <a:gd name="connsiteY6" fmla="*/ 134310 h 268451"/>
                <a:gd name="connsiteX7" fmla="*/ 134226 w 268450"/>
                <a:gd name="connsiteY7" fmla="*/ 24481 h 268451"/>
                <a:gd name="connsiteX8" fmla="*/ 244054 w 268450"/>
                <a:gd name="connsiteY8" fmla="*/ 134310 h 268451"/>
                <a:gd name="connsiteX9" fmla="*/ 134226 w 268450"/>
                <a:gd name="connsiteY9" fmla="*/ 244138 h 26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50" h="268451">
                  <a:moveTo>
                    <a:pt x="134226" y="0"/>
                  </a:moveTo>
                  <a:cubicBezTo>
                    <a:pt x="60112" y="0"/>
                    <a:pt x="0" y="60112"/>
                    <a:pt x="0" y="134226"/>
                  </a:cubicBezTo>
                  <a:cubicBezTo>
                    <a:pt x="0" y="208339"/>
                    <a:pt x="60112" y="268451"/>
                    <a:pt x="134226" y="268451"/>
                  </a:cubicBezTo>
                  <a:cubicBezTo>
                    <a:pt x="208339" y="268451"/>
                    <a:pt x="268451" y="208339"/>
                    <a:pt x="268451" y="134226"/>
                  </a:cubicBezTo>
                  <a:cubicBezTo>
                    <a:pt x="268451" y="60112"/>
                    <a:pt x="208339" y="84"/>
                    <a:pt x="134226" y="0"/>
                  </a:cubicBezTo>
                  <a:close/>
                  <a:moveTo>
                    <a:pt x="134226" y="244138"/>
                  </a:moveTo>
                  <a:cubicBezTo>
                    <a:pt x="73526" y="244138"/>
                    <a:pt x="24397" y="194925"/>
                    <a:pt x="24397" y="134310"/>
                  </a:cubicBezTo>
                  <a:cubicBezTo>
                    <a:pt x="24397" y="73694"/>
                    <a:pt x="73610" y="24481"/>
                    <a:pt x="134226" y="24481"/>
                  </a:cubicBezTo>
                  <a:cubicBezTo>
                    <a:pt x="194925" y="24481"/>
                    <a:pt x="244054" y="73694"/>
                    <a:pt x="244054" y="134310"/>
                  </a:cubicBezTo>
                  <a:cubicBezTo>
                    <a:pt x="243970" y="194925"/>
                    <a:pt x="194841" y="243970"/>
                    <a:pt x="134226" y="244138"/>
                  </a:cubicBez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28643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icture Placeholder 43">
            <a:extLst>
              <a:ext uri="{FF2B5EF4-FFF2-40B4-BE49-F238E27FC236}">
                <a16:creationId xmlns:a16="http://schemas.microsoft.com/office/drawing/2014/main" id="{A8709CD7-C1BE-4931-8807-76372A532BF0}"/>
              </a:ext>
            </a:extLst>
          </p:cNvPr>
          <p:cNvSpPr>
            <a:spLocks noGrp="1"/>
          </p:cNvSpPr>
          <p:nvPr>
            <p:ph type="pic" sz="quarter" idx="11"/>
          </p:nvPr>
        </p:nvSpPr>
        <p:spPr/>
      </p:sp>
      <p:sp>
        <p:nvSpPr>
          <p:cNvPr id="45" name="Picture Placeholder 44">
            <a:extLst>
              <a:ext uri="{FF2B5EF4-FFF2-40B4-BE49-F238E27FC236}">
                <a16:creationId xmlns:a16="http://schemas.microsoft.com/office/drawing/2014/main" id="{2CE4E459-100C-44C1-9780-E28833BE48E5}"/>
              </a:ext>
            </a:extLst>
          </p:cNvPr>
          <p:cNvSpPr>
            <a:spLocks noGrp="1"/>
          </p:cNvSpPr>
          <p:nvPr>
            <p:ph type="pic" sz="quarter" idx="10"/>
          </p:nvPr>
        </p:nvSpPr>
        <p:spPr/>
      </p:sp>
      <p:sp>
        <p:nvSpPr>
          <p:cNvPr id="18432" name="Picture Placeholder 18431">
            <a:extLst>
              <a:ext uri="{FF2B5EF4-FFF2-40B4-BE49-F238E27FC236}">
                <a16:creationId xmlns:a16="http://schemas.microsoft.com/office/drawing/2014/main" id="{A97F8126-E390-425B-8763-9049A4BFEAAB}"/>
              </a:ext>
            </a:extLst>
          </p:cNvPr>
          <p:cNvSpPr>
            <a:spLocks noGrp="1"/>
          </p:cNvSpPr>
          <p:nvPr>
            <p:ph type="pic" sz="quarter" idx="12"/>
          </p:nvPr>
        </p:nvSpPr>
        <p:spPr/>
      </p:sp>
      <p:sp>
        <p:nvSpPr>
          <p:cNvPr id="15" name="Rectangle 14">
            <a:extLst>
              <a:ext uri="{FF2B5EF4-FFF2-40B4-BE49-F238E27FC236}">
                <a16:creationId xmlns:a16="http://schemas.microsoft.com/office/drawing/2014/main" id="{4CA1F76F-EF01-421F-B48F-BA816FD3EE9D}"/>
              </a:ext>
            </a:extLst>
          </p:cNvPr>
          <p:cNvSpPr/>
          <p:nvPr/>
        </p:nvSpPr>
        <p:spPr>
          <a:xfrm>
            <a:off x="6416675" y="2286000"/>
            <a:ext cx="5775325" cy="2286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912FCB4B-2C3A-45B9-BF7F-14A8244A4657}"/>
              </a:ext>
            </a:extLst>
          </p:cNvPr>
          <p:cNvSpPr/>
          <p:nvPr/>
        </p:nvSpPr>
        <p:spPr>
          <a:xfrm>
            <a:off x="641349" y="0"/>
            <a:ext cx="5775325" cy="2286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ECE920F0-A1F7-47D7-8AC8-505256A986E6}"/>
              </a:ext>
            </a:extLst>
          </p:cNvPr>
          <p:cNvSpPr/>
          <p:nvPr/>
        </p:nvSpPr>
        <p:spPr>
          <a:xfrm>
            <a:off x="641349" y="4572000"/>
            <a:ext cx="5775325" cy="2286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D8D00896-D105-4E2B-B1D5-0040BC5A24A2}"/>
              </a:ext>
            </a:extLst>
          </p:cNvPr>
          <p:cNvSpPr/>
          <p:nvPr/>
        </p:nvSpPr>
        <p:spPr>
          <a:xfrm>
            <a:off x="6416675" y="0"/>
            <a:ext cx="5775325"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B361A8-9C40-41E8-A012-371D2F75E5DF}"/>
              </a:ext>
            </a:extLst>
          </p:cNvPr>
          <p:cNvSpPr/>
          <p:nvPr/>
        </p:nvSpPr>
        <p:spPr>
          <a:xfrm>
            <a:off x="6416675" y="4572000"/>
            <a:ext cx="5775325"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BE66E0-3C13-4689-B201-6788D0AE7FE7}"/>
              </a:ext>
            </a:extLst>
          </p:cNvPr>
          <p:cNvSpPr txBox="1"/>
          <p:nvPr/>
        </p:nvSpPr>
        <p:spPr>
          <a:xfrm>
            <a:off x="1252124" y="2705725"/>
            <a:ext cx="1950919" cy="1446550"/>
          </a:xfrm>
          <a:prstGeom prst="rect">
            <a:avLst/>
          </a:prstGeom>
          <a:noFill/>
        </p:spPr>
        <p:txBody>
          <a:bodyPr wrap="none" rtlCol="0">
            <a:spAutoFit/>
          </a:bodyPr>
          <a:lstStyle/>
          <a:p>
            <a:r>
              <a:rPr lang="en-US" sz="4400" dirty="0">
                <a:solidFill>
                  <a:schemeClr val="accent1"/>
                </a:solidFill>
                <a:latin typeface="+mj-lt"/>
              </a:rPr>
              <a:t>BIT</a:t>
            </a:r>
          </a:p>
          <a:p>
            <a:r>
              <a:rPr lang="en-US" sz="4400" dirty="0">
                <a:solidFill>
                  <a:schemeClr val="accent1"/>
                </a:solidFill>
                <a:latin typeface="+mj-lt"/>
              </a:rPr>
              <a:t>GOLD</a:t>
            </a:r>
          </a:p>
        </p:txBody>
      </p:sp>
      <p:sp>
        <p:nvSpPr>
          <p:cNvPr id="22" name="Rectangle 21">
            <a:extLst>
              <a:ext uri="{FF2B5EF4-FFF2-40B4-BE49-F238E27FC236}">
                <a16:creationId xmlns:a16="http://schemas.microsoft.com/office/drawing/2014/main" id="{E7B45B2C-6C98-4246-B4EC-65A49207CFA1}"/>
              </a:ext>
            </a:extLst>
          </p:cNvPr>
          <p:cNvSpPr/>
          <p:nvPr/>
        </p:nvSpPr>
        <p:spPr>
          <a:xfrm>
            <a:off x="3524677" y="3271661"/>
            <a:ext cx="2217053"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p>
        </p:txBody>
      </p:sp>
      <p:sp>
        <p:nvSpPr>
          <p:cNvPr id="23" name="TextBox 22">
            <a:extLst>
              <a:ext uri="{FF2B5EF4-FFF2-40B4-BE49-F238E27FC236}">
                <a16:creationId xmlns:a16="http://schemas.microsoft.com/office/drawing/2014/main" id="{79385AB3-A5BF-46E2-AC55-BF320ABD8387}"/>
              </a:ext>
            </a:extLst>
          </p:cNvPr>
          <p:cNvSpPr txBox="1"/>
          <p:nvPr/>
        </p:nvSpPr>
        <p:spPr>
          <a:xfrm>
            <a:off x="3524677" y="2969503"/>
            <a:ext cx="2014269" cy="338554"/>
          </a:xfrm>
          <a:prstGeom prst="rect">
            <a:avLst/>
          </a:prstGeom>
          <a:noFill/>
        </p:spPr>
        <p:txBody>
          <a:bodyPr wrap="none" rtlCol="0">
            <a:spAutoFit/>
          </a:bodyPr>
          <a:lstStyle/>
          <a:p>
            <a:r>
              <a:rPr lang="en-US" sz="1600" dirty="0">
                <a:solidFill>
                  <a:schemeClr val="tx1">
                    <a:lumMod val="85000"/>
                    <a:lumOff val="15000"/>
                  </a:schemeClr>
                </a:solidFill>
                <a:latin typeface="+mj-lt"/>
              </a:rPr>
              <a:t>Getting Excited</a:t>
            </a:r>
          </a:p>
        </p:txBody>
      </p:sp>
      <p:grpSp>
        <p:nvGrpSpPr>
          <p:cNvPr id="43" name="Group 42">
            <a:extLst>
              <a:ext uri="{FF2B5EF4-FFF2-40B4-BE49-F238E27FC236}">
                <a16:creationId xmlns:a16="http://schemas.microsoft.com/office/drawing/2014/main" id="{5B898E74-6DD4-439F-A4AC-6AAD6E83BED9}"/>
              </a:ext>
            </a:extLst>
          </p:cNvPr>
          <p:cNvGrpSpPr/>
          <p:nvPr/>
        </p:nvGrpSpPr>
        <p:grpSpPr>
          <a:xfrm>
            <a:off x="7342491" y="5273746"/>
            <a:ext cx="818541" cy="818695"/>
            <a:chOff x="7342491" y="5273746"/>
            <a:chExt cx="818541" cy="818695"/>
          </a:xfrm>
          <a:solidFill>
            <a:schemeClr val="accent1"/>
          </a:solidFill>
        </p:grpSpPr>
        <p:sp>
          <p:nvSpPr>
            <p:cNvPr id="66" name="Freeform: Shape 65">
              <a:extLst>
                <a:ext uri="{FF2B5EF4-FFF2-40B4-BE49-F238E27FC236}">
                  <a16:creationId xmlns:a16="http://schemas.microsoft.com/office/drawing/2014/main" id="{2DF56B2A-1B22-4B78-99B2-BFAFDD1D041B}"/>
                </a:ext>
              </a:extLst>
            </p:cNvPr>
            <p:cNvSpPr/>
            <p:nvPr/>
          </p:nvSpPr>
          <p:spPr>
            <a:xfrm>
              <a:off x="7342491" y="5273746"/>
              <a:ext cx="818541" cy="818695"/>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71A475C-F042-4594-94A5-CF425A8BB7F6}"/>
                </a:ext>
              </a:extLst>
            </p:cNvPr>
            <p:cNvSpPr/>
            <p:nvPr/>
          </p:nvSpPr>
          <p:spPr>
            <a:xfrm>
              <a:off x="7533457" y="5328312"/>
              <a:ext cx="436695" cy="436696"/>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965E045-52E8-407A-8D2A-C7DE97CBD3BE}"/>
                </a:ext>
              </a:extLst>
            </p:cNvPr>
            <p:cNvSpPr/>
            <p:nvPr/>
          </p:nvSpPr>
          <p:spPr>
            <a:xfrm>
              <a:off x="7656190" y="5396458"/>
              <a:ext cx="204757" cy="300228"/>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1F3E35A-1110-4633-AE17-CCDD46D7B3C0}"/>
                </a:ext>
              </a:extLst>
            </p:cNvPr>
            <p:cNvSpPr/>
            <p:nvPr/>
          </p:nvSpPr>
          <p:spPr>
            <a:xfrm>
              <a:off x="8079328" y="5833153"/>
              <a:ext cx="27292" cy="27294"/>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74AC619-B7C3-4A08-9B94-274512958728}"/>
                </a:ext>
              </a:extLst>
            </p:cNvPr>
            <p:cNvSpPr/>
            <p:nvPr/>
          </p:nvSpPr>
          <p:spPr>
            <a:xfrm>
              <a:off x="7383439" y="5410024"/>
              <a:ext cx="150186" cy="368534"/>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6A01D42-001F-4557-992F-6C7293BD0A20}"/>
                </a:ext>
              </a:extLst>
            </p:cNvPr>
            <p:cNvSpPr/>
            <p:nvPr/>
          </p:nvSpPr>
          <p:spPr>
            <a:xfrm>
              <a:off x="8065681" y="5382898"/>
              <a:ext cx="27292" cy="27294"/>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FC029E9-5BF1-4E88-BD95-2C8BF3B96CC3}"/>
                </a:ext>
              </a:extLst>
            </p:cNvPr>
            <p:cNvSpPr/>
            <p:nvPr/>
          </p:nvSpPr>
          <p:spPr>
            <a:xfrm>
              <a:off x="8092974" y="5410192"/>
              <a:ext cx="27294" cy="27292"/>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BD9A265-E369-4E13-B57E-B2F99F2ED141}"/>
                </a:ext>
              </a:extLst>
            </p:cNvPr>
            <p:cNvSpPr/>
            <p:nvPr/>
          </p:nvSpPr>
          <p:spPr>
            <a:xfrm>
              <a:off x="8038387" y="5410192"/>
              <a:ext cx="27294" cy="27292"/>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086DBB9-2693-40FA-8287-4845CA273EAA}"/>
                </a:ext>
              </a:extLst>
            </p:cNvPr>
            <p:cNvSpPr/>
            <p:nvPr/>
          </p:nvSpPr>
          <p:spPr>
            <a:xfrm>
              <a:off x="8065681" y="5437397"/>
              <a:ext cx="27292" cy="27294"/>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119E6AB-DD27-4C4A-9F56-D343253A890A}"/>
                </a:ext>
              </a:extLst>
            </p:cNvPr>
            <p:cNvSpPr/>
            <p:nvPr/>
          </p:nvSpPr>
          <p:spPr>
            <a:xfrm>
              <a:off x="8052034" y="5683039"/>
              <a:ext cx="27292" cy="27292"/>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6854DC3-60C3-4F43-8917-F23F1E3D0FED}"/>
                </a:ext>
              </a:extLst>
            </p:cNvPr>
            <p:cNvSpPr/>
            <p:nvPr/>
          </p:nvSpPr>
          <p:spPr>
            <a:xfrm>
              <a:off x="8079328" y="5710332"/>
              <a:ext cx="27292" cy="27294"/>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4EE594D-3B7E-45E5-BEC5-2839D23CCFD7}"/>
                </a:ext>
              </a:extLst>
            </p:cNvPr>
            <p:cNvSpPr/>
            <p:nvPr/>
          </p:nvSpPr>
          <p:spPr>
            <a:xfrm>
              <a:off x="8024741" y="5710332"/>
              <a:ext cx="27294" cy="27294"/>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637DC51-0B85-451E-8CEC-40D8C5EC291D}"/>
                </a:ext>
              </a:extLst>
            </p:cNvPr>
            <p:cNvSpPr/>
            <p:nvPr/>
          </p:nvSpPr>
          <p:spPr>
            <a:xfrm>
              <a:off x="8052034" y="5737626"/>
              <a:ext cx="27292" cy="27292"/>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B78A6634-BB8C-4185-A15D-80E36BDD476F}"/>
              </a:ext>
            </a:extLst>
          </p:cNvPr>
          <p:cNvGrpSpPr>
            <a:grpSpLocks noChangeAspect="1"/>
          </p:cNvGrpSpPr>
          <p:nvPr/>
        </p:nvGrpSpPr>
        <p:grpSpPr>
          <a:xfrm>
            <a:off x="7373774" y="764978"/>
            <a:ext cx="755976" cy="756044"/>
            <a:chOff x="4897358" y="2960761"/>
            <a:chExt cx="919877" cy="919961"/>
          </a:xfrm>
          <a:solidFill>
            <a:schemeClr val="accent1"/>
          </a:solidFill>
        </p:grpSpPr>
        <p:sp>
          <p:nvSpPr>
            <p:cNvPr id="27" name="Freeform: Shape 26">
              <a:extLst>
                <a:ext uri="{FF2B5EF4-FFF2-40B4-BE49-F238E27FC236}">
                  <a16:creationId xmlns:a16="http://schemas.microsoft.com/office/drawing/2014/main" id="{C96AFCEF-EF45-4A00-AA72-FFB7EDE8A95F}"/>
                </a:ext>
              </a:extLst>
            </p:cNvPr>
            <p:cNvSpPr/>
            <p:nvPr/>
          </p:nvSpPr>
          <p:spPr>
            <a:xfrm>
              <a:off x="5081300" y="3512587"/>
              <a:ext cx="122655" cy="91970"/>
            </a:xfrm>
            <a:custGeom>
              <a:avLst/>
              <a:gdLst>
                <a:gd name="connsiteX0" fmla="*/ 0 w 122655"/>
                <a:gd name="connsiteY0" fmla="*/ 15342 h 91970"/>
                <a:gd name="connsiteX1" fmla="*/ 0 w 122655"/>
                <a:gd name="connsiteY1" fmla="*/ 76628 h 91970"/>
                <a:gd name="connsiteX2" fmla="*/ 15342 w 122655"/>
                <a:gd name="connsiteY2" fmla="*/ 91971 h 91970"/>
                <a:gd name="connsiteX3" fmla="*/ 107313 w 122655"/>
                <a:gd name="connsiteY3" fmla="*/ 91971 h 91970"/>
                <a:gd name="connsiteX4" fmla="*/ 122656 w 122655"/>
                <a:gd name="connsiteY4" fmla="*/ 76628 h 91970"/>
                <a:gd name="connsiteX5" fmla="*/ 122656 w 122655"/>
                <a:gd name="connsiteY5" fmla="*/ 15342 h 91970"/>
                <a:gd name="connsiteX6" fmla="*/ 107313 w 122655"/>
                <a:gd name="connsiteY6" fmla="*/ 0 h 91970"/>
                <a:gd name="connsiteX7" fmla="*/ 15342 w 122655"/>
                <a:gd name="connsiteY7" fmla="*/ 0 h 91970"/>
                <a:gd name="connsiteX8" fmla="*/ 0 w 122655"/>
                <a:gd name="connsiteY8" fmla="*/ 15342 h 91970"/>
                <a:gd name="connsiteX9" fmla="*/ 30685 w 122655"/>
                <a:gd name="connsiteY9" fmla="*/ 30685 h 91970"/>
                <a:gd name="connsiteX10" fmla="*/ 91971 w 122655"/>
                <a:gd name="connsiteY10" fmla="*/ 30685 h 91970"/>
                <a:gd name="connsiteX11" fmla="*/ 91971 w 122655"/>
                <a:gd name="connsiteY11" fmla="*/ 61370 h 91970"/>
                <a:gd name="connsiteX12" fmla="*/ 30685 w 122655"/>
                <a:gd name="connsiteY12" fmla="*/ 61370 h 91970"/>
                <a:gd name="connsiteX13" fmla="*/ 30685 w 122655"/>
                <a:gd name="connsiteY13" fmla="*/ 30685 h 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655" h="91970">
                  <a:moveTo>
                    <a:pt x="0" y="15342"/>
                  </a:moveTo>
                  <a:lnTo>
                    <a:pt x="0" y="76628"/>
                  </a:lnTo>
                  <a:cubicBezTo>
                    <a:pt x="0" y="85096"/>
                    <a:pt x="6875" y="91971"/>
                    <a:pt x="15342" y="91971"/>
                  </a:cubicBezTo>
                  <a:lnTo>
                    <a:pt x="107313" y="91971"/>
                  </a:lnTo>
                  <a:cubicBezTo>
                    <a:pt x="115781" y="91971"/>
                    <a:pt x="122656" y="85096"/>
                    <a:pt x="122656" y="76628"/>
                  </a:cubicBezTo>
                  <a:lnTo>
                    <a:pt x="122656" y="15342"/>
                  </a:lnTo>
                  <a:cubicBezTo>
                    <a:pt x="122656" y="6875"/>
                    <a:pt x="115781" y="0"/>
                    <a:pt x="107313" y="0"/>
                  </a:cubicBezTo>
                  <a:lnTo>
                    <a:pt x="15342" y="0"/>
                  </a:lnTo>
                  <a:cubicBezTo>
                    <a:pt x="6875" y="0"/>
                    <a:pt x="0" y="6875"/>
                    <a:pt x="0" y="15342"/>
                  </a:cubicBezTo>
                  <a:close/>
                  <a:moveTo>
                    <a:pt x="30685" y="30685"/>
                  </a:moveTo>
                  <a:lnTo>
                    <a:pt x="91971" y="30685"/>
                  </a:lnTo>
                  <a:lnTo>
                    <a:pt x="91971" y="61370"/>
                  </a:lnTo>
                  <a:lnTo>
                    <a:pt x="30685" y="61370"/>
                  </a:lnTo>
                  <a:lnTo>
                    <a:pt x="30685" y="30685"/>
                  </a:ln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A134843-B2EF-4081-BD0F-0B9AEF2EBFC8}"/>
                </a:ext>
              </a:extLst>
            </p:cNvPr>
            <p:cNvSpPr/>
            <p:nvPr/>
          </p:nvSpPr>
          <p:spPr>
            <a:xfrm>
              <a:off x="5096642" y="3742556"/>
              <a:ext cx="30684" cy="30684"/>
            </a:xfrm>
            <a:custGeom>
              <a:avLst/>
              <a:gdLst>
                <a:gd name="connsiteX0" fmla="*/ 0 w 30684"/>
                <a:gd name="connsiteY0" fmla="*/ 0 h 30684"/>
                <a:gd name="connsiteX1" fmla="*/ 30685 w 30684"/>
                <a:gd name="connsiteY1" fmla="*/ 0 h 30684"/>
                <a:gd name="connsiteX2" fmla="*/ 30685 w 30684"/>
                <a:gd name="connsiteY2" fmla="*/ 30685 h 30684"/>
                <a:gd name="connsiteX3" fmla="*/ 0 w 30684"/>
                <a:gd name="connsiteY3" fmla="*/ 30685 h 30684"/>
                <a:gd name="connsiteX4" fmla="*/ 0 w 30684"/>
                <a:gd name="connsiteY4" fmla="*/ 0 h 3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4" h="30684">
                  <a:moveTo>
                    <a:pt x="0" y="0"/>
                  </a:moveTo>
                  <a:lnTo>
                    <a:pt x="30685" y="0"/>
                  </a:lnTo>
                  <a:lnTo>
                    <a:pt x="30685" y="30685"/>
                  </a:lnTo>
                  <a:lnTo>
                    <a:pt x="0" y="30685"/>
                  </a:lnTo>
                  <a:lnTo>
                    <a:pt x="0" y="0"/>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58B3776-2E33-4041-8D5A-6C9085B30906}"/>
                </a:ext>
              </a:extLst>
            </p:cNvPr>
            <p:cNvSpPr/>
            <p:nvPr/>
          </p:nvSpPr>
          <p:spPr>
            <a:xfrm>
              <a:off x="5158012" y="3742556"/>
              <a:ext cx="30684" cy="30684"/>
            </a:xfrm>
            <a:custGeom>
              <a:avLst/>
              <a:gdLst>
                <a:gd name="connsiteX0" fmla="*/ 0 w 30684"/>
                <a:gd name="connsiteY0" fmla="*/ 0 h 30684"/>
                <a:gd name="connsiteX1" fmla="*/ 30685 w 30684"/>
                <a:gd name="connsiteY1" fmla="*/ 0 h 30684"/>
                <a:gd name="connsiteX2" fmla="*/ 30685 w 30684"/>
                <a:gd name="connsiteY2" fmla="*/ 30685 h 30684"/>
                <a:gd name="connsiteX3" fmla="*/ 0 w 30684"/>
                <a:gd name="connsiteY3" fmla="*/ 30685 h 30684"/>
                <a:gd name="connsiteX4" fmla="*/ 0 w 30684"/>
                <a:gd name="connsiteY4" fmla="*/ 0 h 3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4" h="30684">
                  <a:moveTo>
                    <a:pt x="0" y="0"/>
                  </a:moveTo>
                  <a:lnTo>
                    <a:pt x="30685" y="0"/>
                  </a:lnTo>
                  <a:lnTo>
                    <a:pt x="30685" y="30685"/>
                  </a:lnTo>
                  <a:lnTo>
                    <a:pt x="0" y="30685"/>
                  </a:lnTo>
                  <a:lnTo>
                    <a:pt x="0"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40B0F74-4C09-4131-AD24-B3FD4FBD0F7E}"/>
                </a:ext>
              </a:extLst>
            </p:cNvPr>
            <p:cNvSpPr/>
            <p:nvPr/>
          </p:nvSpPr>
          <p:spPr>
            <a:xfrm>
              <a:off x="4897358" y="2960761"/>
              <a:ext cx="919877" cy="919961"/>
            </a:xfrm>
            <a:custGeom>
              <a:avLst/>
              <a:gdLst>
                <a:gd name="connsiteX0" fmla="*/ 812480 w 919877"/>
                <a:gd name="connsiteY0" fmla="*/ 30685 h 919961"/>
                <a:gd name="connsiteX1" fmla="*/ 628538 w 919877"/>
                <a:gd name="connsiteY1" fmla="*/ 30685 h 919961"/>
                <a:gd name="connsiteX2" fmla="*/ 597853 w 919877"/>
                <a:gd name="connsiteY2" fmla="*/ 0 h 919961"/>
                <a:gd name="connsiteX3" fmla="*/ 321940 w 919877"/>
                <a:gd name="connsiteY3" fmla="*/ 0 h 919961"/>
                <a:gd name="connsiteX4" fmla="*/ 291255 w 919877"/>
                <a:gd name="connsiteY4" fmla="*/ 30685 h 919961"/>
                <a:gd name="connsiteX5" fmla="*/ 107313 w 919877"/>
                <a:gd name="connsiteY5" fmla="*/ 30685 h 919961"/>
                <a:gd name="connsiteX6" fmla="*/ 0 w 919877"/>
                <a:gd name="connsiteY6" fmla="*/ 137998 h 919961"/>
                <a:gd name="connsiteX7" fmla="*/ 15342 w 919877"/>
                <a:gd name="connsiteY7" fmla="*/ 153341 h 919961"/>
                <a:gd name="connsiteX8" fmla="*/ 291255 w 919877"/>
                <a:gd name="connsiteY8" fmla="*/ 153341 h 919961"/>
                <a:gd name="connsiteX9" fmla="*/ 321940 w 919877"/>
                <a:gd name="connsiteY9" fmla="*/ 184026 h 919961"/>
                <a:gd name="connsiteX10" fmla="*/ 383226 w 919877"/>
                <a:gd name="connsiteY10" fmla="*/ 184026 h 919961"/>
                <a:gd name="connsiteX11" fmla="*/ 383226 w 919877"/>
                <a:gd name="connsiteY11" fmla="*/ 475281 h 919961"/>
                <a:gd name="connsiteX12" fmla="*/ 199284 w 919877"/>
                <a:gd name="connsiteY12" fmla="*/ 475281 h 919961"/>
                <a:gd name="connsiteX13" fmla="*/ 188385 w 919877"/>
                <a:gd name="connsiteY13" fmla="*/ 479725 h 919961"/>
                <a:gd name="connsiteX14" fmla="*/ 162312 w 919877"/>
                <a:gd name="connsiteY14" fmla="*/ 505966 h 919961"/>
                <a:gd name="connsiteX15" fmla="*/ 137915 w 919877"/>
                <a:gd name="connsiteY15" fmla="*/ 505966 h 919961"/>
                <a:gd name="connsiteX16" fmla="*/ 137915 w 919877"/>
                <a:gd name="connsiteY16" fmla="*/ 429338 h 919961"/>
                <a:gd name="connsiteX17" fmla="*/ 122572 w 919877"/>
                <a:gd name="connsiteY17" fmla="*/ 413995 h 919961"/>
                <a:gd name="connsiteX18" fmla="*/ 30601 w 919877"/>
                <a:gd name="connsiteY18" fmla="*/ 413995 h 919961"/>
                <a:gd name="connsiteX19" fmla="*/ 30601 w 919877"/>
                <a:gd name="connsiteY19" fmla="*/ 444680 h 919961"/>
                <a:gd name="connsiteX20" fmla="*/ 107230 w 919877"/>
                <a:gd name="connsiteY20" fmla="*/ 444680 h 919961"/>
                <a:gd name="connsiteX21" fmla="*/ 107230 w 919877"/>
                <a:gd name="connsiteY21" fmla="*/ 551994 h 919961"/>
                <a:gd name="connsiteX22" fmla="*/ 61202 w 919877"/>
                <a:gd name="connsiteY22" fmla="*/ 551994 h 919961"/>
                <a:gd name="connsiteX23" fmla="*/ 45860 w 919877"/>
                <a:gd name="connsiteY23" fmla="*/ 567336 h 919961"/>
                <a:gd name="connsiteX24" fmla="*/ 45860 w 919877"/>
                <a:gd name="connsiteY24" fmla="*/ 659307 h 919961"/>
                <a:gd name="connsiteX25" fmla="*/ 61202 w 919877"/>
                <a:gd name="connsiteY25" fmla="*/ 674650 h 919961"/>
                <a:gd name="connsiteX26" fmla="*/ 107230 w 919877"/>
                <a:gd name="connsiteY26" fmla="*/ 674650 h 919961"/>
                <a:gd name="connsiteX27" fmla="*/ 107230 w 919877"/>
                <a:gd name="connsiteY27" fmla="*/ 705334 h 919961"/>
                <a:gd name="connsiteX28" fmla="*/ 61202 w 919877"/>
                <a:gd name="connsiteY28" fmla="*/ 705334 h 919961"/>
                <a:gd name="connsiteX29" fmla="*/ 45860 w 919877"/>
                <a:gd name="connsiteY29" fmla="*/ 720677 h 919961"/>
                <a:gd name="connsiteX30" fmla="*/ 45860 w 919877"/>
                <a:gd name="connsiteY30" fmla="*/ 812648 h 919961"/>
                <a:gd name="connsiteX31" fmla="*/ 61202 w 919877"/>
                <a:gd name="connsiteY31" fmla="*/ 827990 h 919961"/>
                <a:gd name="connsiteX32" fmla="*/ 107230 w 919877"/>
                <a:gd name="connsiteY32" fmla="*/ 827990 h 919961"/>
                <a:gd name="connsiteX33" fmla="*/ 107230 w 919877"/>
                <a:gd name="connsiteY33" fmla="*/ 919961 h 919961"/>
                <a:gd name="connsiteX34" fmla="*/ 137915 w 919877"/>
                <a:gd name="connsiteY34" fmla="*/ 919961 h 919961"/>
                <a:gd name="connsiteX35" fmla="*/ 137915 w 919877"/>
                <a:gd name="connsiteY35" fmla="*/ 858675 h 919961"/>
                <a:gd name="connsiteX36" fmla="*/ 166755 w 919877"/>
                <a:gd name="connsiteY36" fmla="*/ 858675 h 919961"/>
                <a:gd name="connsiteX37" fmla="*/ 226197 w 919877"/>
                <a:gd name="connsiteY37" fmla="*/ 873515 h 919961"/>
                <a:gd name="connsiteX38" fmla="*/ 229886 w 919877"/>
                <a:gd name="connsiteY38" fmla="*/ 873934 h 919961"/>
                <a:gd name="connsiteX39" fmla="*/ 275913 w 919877"/>
                <a:gd name="connsiteY39" fmla="*/ 873934 h 919961"/>
                <a:gd name="connsiteX40" fmla="*/ 275913 w 919877"/>
                <a:gd name="connsiteY40" fmla="*/ 904619 h 919961"/>
                <a:gd name="connsiteX41" fmla="*/ 291255 w 919877"/>
                <a:gd name="connsiteY41" fmla="*/ 919961 h 919961"/>
                <a:gd name="connsiteX42" fmla="*/ 797138 w 919877"/>
                <a:gd name="connsiteY42" fmla="*/ 919961 h 919961"/>
                <a:gd name="connsiteX43" fmla="*/ 812480 w 919877"/>
                <a:gd name="connsiteY43" fmla="*/ 904619 h 919961"/>
                <a:gd name="connsiteX44" fmla="*/ 812480 w 919877"/>
                <a:gd name="connsiteY44" fmla="*/ 873934 h 919961"/>
                <a:gd name="connsiteX45" fmla="*/ 827823 w 919877"/>
                <a:gd name="connsiteY45" fmla="*/ 873934 h 919961"/>
                <a:gd name="connsiteX46" fmla="*/ 827823 w 919877"/>
                <a:gd name="connsiteY46" fmla="*/ 904619 h 919961"/>
                <a:gd name="connsiteX47" fmla="*/ 843165 w 919877"/>
                <a:gd name="connsiteY47" fmla="*/ 919961 h 919961"/>
                <a:gd name="connsiteX48" fmla="*/ 889193 w 919877"/>
                <a:gd name="connsiteY48" fmla="*/ 919961 h 919961"/>
                <a:gd name="connsiteX49" fmla="*/ 904535 w 919877"/>
                <a:gd name="connsiteY49" fmla="*/ 904619 h 919961"/>
                <a:gd name="connsiteX50" fmla="*/ 904535 w 919877"/>
                <a:gd name="connsiteY50" fmla="*/ 490708 h 919961"/>
                <a:gd name="connsiteX51" fmla="*/ 889193 w 919877"/>
                <a:gd name="connsiteY51" fmla="*/ 475365 h 919961"/>
                <a:gd name="connsiteX52" fmla="*/ 536651 w 919877"/>
                <a:gd name="connsiteY52" fmla="*/ 475365 h 919961"/>
                <a:gd name="connsiteX53" fmla="*/ 536651 w 919877"/>
                <a:gd name="connsiteY53" fmla="*/ 184110 h 919961"/>
                <a:gd name="connsiteX54" fmla="*/ 597937 w 919877"/>
                <a:gd name="connsiteY54" fmla="*/ 184110 h 919961"/>
                <a:gd name="connsiteX55" fmla="*/ 628622 w 919877"/>
                <a:gd name="connsiteY55" fmla="*/ 153425 h 919961"/>
                <a:gd name="connsiteX56" fmla="*/ 904535 w 919877"/>
                <a:gd name="connsiteY56" fmla="*/ 153425 h 919961"/>
                <a:gd name="connsiteX57" fmla="*/ 919878 w 919877"/>
                <a:gd name="connsiteY57" fmla="*/ 138082 h 919961"/>
                <a:gd name="connsiteX58" fmla="*/ 812480 w 919877"/>
                <a:gd name="connsiteY58" fmla="*/ 30685 h 919961"/>
                <a:gd name="connsiteX59" fmla="*/ 291255 w 919877"/>
                <a:gd name="connsiteY59" fmla="*/ 122656 h 919961"/>
                <a:gd name="connsiteX60" fmla="*/ 32194 w 919877"/>
                <a:gd name="connsiteY60" fmla="*/ 122656 h 919961"/>
                <a:gd name="connsiteX61" fmla="*/ 107313 w 919877"/>
                <a:gd name="connsiteY61" fmla="*/ 61370 h 919961"/>
                <a:gd name="connsiteX62" fmla="*/ 291255 w 919877"/>
                <a:gd name="connsiteY62" fmla="*/ 61370 h 919961"/>
                <a:gd name="connsiteX63" fmla="*/ 291255 w 919877"/>
                <a:gd name="connsiteY63" fmla="*/ 122656 h 919961"/>
                <a:gd name="connsiteX64" fmla="*/ 107313 w 919877"/>
                <a:gd name="connsiteY64" fmla="*/ 797138 h 919961"/>
                <a:gd name="connsiteX65" fmla="*/ 76629 w 919877"/>
                <a:gd name="connsiteY65" fmla="*/ 797138 h 919961"/>
                <a:gd name="connsiteX66" fmla="*/ 76629 w 919877"/>
                <a:gd name="connsiteY66" fmla="*/ 735852 h 919961"/>
                <a:gd name="connsiteX67" fmla="*/ 107313 w 919877"/>
                <a:gd name="connsiteY67" fmla="*/ 735852 h 919961"/>
                <a:gd name="connsiteX68" fmla="*/ 107313 w 919877"/>
                <a:gd name="connsiteY68" fmla="*/ 797138 h 919961"/>
                <a:gd name="connsiteX69" fmla="*/ 107313 w 919877"/>
                <a:gd name="connsiteY69" fmla="*/ 643881 h 919961"/>
                <a:gd name="connsiteX70" fmla="*/ 76629 w 919877"/>
                <a:gd name="connsiteY70" fmla="*/ 643881 h 919961"/>
                <a:gd name="connsiteX71" fmla="*/ 76629 w 919877"/>
                <a:gd name="connsiteY71" fmla="*/ 582595 h 919961"/>
                <a:gd name="connsiteX72" fmla="*/ 107313 w 919877"/>
                <a:gd name="connsiteY72" fmla="*/ 582595 h 919961"/>
                <a:gd name="connsiteX73" fmla="*/ 107313 w 919877"/>
                <a:gd name="connsiteY73" fmla="*/ 643881 h 919961"/>
                <a:gd name="connsiteX74" fmla="*/ 781795 w 919877"/>
                <a:gd name="connsiteY74" fmla="*/ 889109 h 919961"/>
                <a:gd name="connsiteX75" fmla="*/ 306598 w 919877"/>
                <a:gd name="connsiteY75" fmla="*/ 889109 h 919961"/>
                <a:gd name="connsiteX76" fmla="*/ 306598 w 919877"/>
                <a:gd name="connsiteY76" fmla="*/ 873766 h 919961"/>
                <a:gd name="connsiteX77" fmla="*/ 781795 w 919877"/>
                <a:gd name="connsiteY77" fmla="*/ 873766 h 919961"/>
                <a:gd name="connsiteX78" fmla="*/ 781795 w 919877"/>
                <a:gd name="connsiteY78" fmla="*/ 889109 h 919961"/>
                <a:gd name="connsiteX79" fmla="*/ 873766 w 919877"/>
                <a:gd name="connsiteY79" fmla="*/ 889109 h 919961"/>
                <a:gd name="connsiteX80" fmla="*/ 858424 w 919877"/>
                <a:gd name="connsiteY80" fmla="*/ 889109 h 919961"/>
                <a:gd name="connsiteX81" fmla="*/ 858424 w 919877"/>
                <a:gd name="connsiteY81" fmla="*/ 873766 h 919961"/>
                <a:gd name="connsiteX82" fmla="*/ 873766 w 919877"/>
                <a:gd name="connsiteY82" fmla="*/ 873766 h 919961"/>
                <a:gd name="connsiteX83" fmla="*/ 873766 w 919877"/>
                <a:gd name="connsiteY83" fmla="*/ 889109 h 919961"/>
                <a:gd name="connsiteX84" fmla="*/ 873766 w 919877"/>
                <a:gd name="connsiteY84" fmla="*/ 505882 h 919961"/>
                <a:gd name="connsiteX85" fmla="*/ 873766 w 919877"/>
                <a:gd name="connsiteY85" fmla="*/ 843165 h 919961"/>
                <a:gd name="connsiteX86" fmla="*/ 231814 w 919877"/>
                <a:gd name="connsiteY86" fmla="*/ 843165 h 919961"/>
                <a:gd name="connsiteX87" fmla="*/ 172372 w 919877"/>
                <a:gd name="connsiteY87" fmla="*/ 828326 h 919961"/>
                <a:gd name="connsiteX88" fmla="*/ 168683 w 919877"/>
                <a:gd name="connsiteY88" fmla="*/ 827907 h 919961"/>
                <a:gd name="connsiteX89" fmla="*/ 137998 w 919877"/>
                <a:gd name="connsiteY89" fmla="*/ 827907 h 919961"/>
                <a:gd name="connsiteX90" fmla="*/ 137998 w 919877"/>
                <a:gd name="connsiteY90" fmla="*/ 536651 h 919961"/>
                <a:gd name="connsiteX91" fmla="*/ 168683 w 919877"/>
                <a:gd name="connsiteY91" fmla="*/ 536651 h 919961"/>
                <a:gd name="connsiteX92" fmla="*/ 179582 w 919877"/>
                <a:gd name="connsiteY92" fmla="*/ 532208 h 919961"/>
                <a:gd name="connsiteX93" fmla="*/ 205656 w 919877"/>
                <a:gd name="connsiteY93" fmla="*/ 505966 h 919961"/>
                <a:gd name="connsiteX94" fmla="*/ 873766 w 919877"/>
                <a:gd name="connsiteY94" fmla="*/ 505966 h 919961"/>
                <a:gd name="connsiteX95" fmla="*/ 413911 w 919877"/>
                <a:gd name="connsiteY95" fmla="*/ 475197 h 919961"/>
                <a:gd name="connsiteX96" fmla="*/ 413911 w 919877"/>
                <a:gd name="connsiteY96" fmla="*/ 183942 h 919961"/>
                <a:gd name="connsiteX97" fmla="*/ 505882 w 919877"/>
                <a:gd name="connsiteY97" fmla="*/ 183942 h 919961"/>
                <a:gd name="connsiteX98" fmla="*/ 505882 w 919877"/>
                <a:gd name="connsiteY98" fmla="*/ 475197 h 919961"/>
                <a:gd name="connsiteX99" fmla="*/ 413911 w 919877"/>
                <a:gd name="connsiteY99" fmla="*/ 475197 h 919961"/>
                <a:gd name="connsiteX100" fmla="*/ 597853 w 919877"/>
                <a:gd name="connsiteY100" fmla="*/ 153341 h 919961"/>
                <a:gd name="connsiteX101" fmla="*/ 321940 w 919877"/>
                <a:gd name="connsiteY101" fmla="*/ 153341 h 919961"/>
                <a:gd name="connsiteX102" fmla="*/ 321940 w 919877"/>
                <a:gd name="connsiteY102" fmla="*/ 30685 h 919961"/>
                <a:gd name="connsiteX103" fmla="*/ 597853 w 919877"/>
                <a:gd name="connsiteY103" fmla="*/ 30685 h 919961"/>
                <a:gd name="connsiteX104" fmla="*/ 597853 w 919877"/>
                <a:gd name="connsiteY104" fmla="*/ 153341 h 919961"/>
                <a:gd name="connsiteX105" fmla="*/ 628538 w 919877"/>
                <a:gd name="connsiteY105" fmla="*/ 122656 h 919961"/>
                <a:gd name="connsiteX106" fmla="*/ 628538 w 919877"/>
                <a:gd name="connsiteY106" fmla="*/ 61370 h 919961"/>
                <a:gd name="connsiteX107" fmla="*/ 812480 w 919877"/>
                <a:gd name="connsiteY107" fmla="*/ 61370 h 919961"/>
                <a:gd name="connsiteX108" fmla="*/ 887600 w 919877"/>
                <a:gd name="connsiteY108" fmla="*/ 122656 h 919961"/>
                <a:gd name="connsiteX109" fmla="*/ 628538 w 919877"/>
                <a:gd name="connsiteY109" fmla="*/ 122656 h 91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19877" h="919961">
                  <a:moveTo>
                    <a:pt x="812480" y="30685"/>
                  </a:moveTo>
                  <a:lnTo>
                    <a:pt x="628538" y="30685"/>
                  </a:lnTo>
                  <a:cubicBezTo>
                    <a:pt x="628454" y="13750"/>
                    <a:pt x="614789" y="84"/>
                    <a:pt x="597853" y="0"/>
                  </a:cubicBezTo>
                  <a:lnTo>
                    <a:pt x="321940" y="0"/>
                  </a:lnTo>
                  <a:cubicBezTo>
                    <a:pt x="305005" y="84"/>
                    <a:pt x="291339" y="13750"/>
                    <a:pt x="291255" y="30685"/>
                  </a:cubicBezTo>
                  <a:lnTo>
                    <a:pt x="107313" y="30685"/>
                  </a:lnTo>
                  <a:cubicBezTo>
                    <a:pt x="48040" y="30769"/>
                    <a:pt x="84" y="78725"/>
                    <a:pt x="0" y="137998"/>
                  </a:cubicBezTo>
                  <a:cubicBezTo>
                    <a:pt x="0" y="146466"/>
                    <a:pt x="6875" y="153341"/>
                    <a:pt x="15342" y="153341"/>
                  </a:cubicBezTo>
                  <a:lnTo>
                    <a:pt x="291255" y="153341"/>
                  </a:lnTo>
                  <a:cubicBezTo>
                    <a:pt x="291339" y="170276"/>
                    <a:pt x="305005" y="183942"/>
                    <a:pt x="321940" y="184026"/>
                  </a:cubicBezTo>
                  <a:lnTo>
                    <a:pt x="383226" y="184026"/>
                  </a:lnTo>
                  <a:lnTo>
                    <a:pt x="383226" y="475281"/>
                  </a:lnTo>
                  <a:lnTo>
                    <a:pt x="199284" y="475281"/>
                  </a:lnTo>
                  <a:cubicBezTo>
                    <a:pt x="195260" y="475281"/>
                    <a:pt x="191320" y="476874"/>
                    <a:pt x="188385" y="479725"/>
                  </a:cubicBezTo>
                  <a:lnTo>
                    <a:pt x="162312" y="505966"/>
                  </a:lnTo>
                  <a:lnTo>
                    <a:pt x="137915" y="505966"/>
                  </a:lnTo>
                  <a:lnTo>
                    <a:pt x="137915" y="429338"/>
                  </a:lnTo>
                  <a:cubicBezTo>
                    <a:pt x="137915" y="420870"/>
                    <a:pt x="131040" y="413995"/>
                    <a:pt x="122572" y="413995"/>
                  </a:cubicBezTo>
                  <a:lnTo>
                    <a:pt x="30601" y="413995"/>
                  </a:lnTo>
                  <a:lnTo>
                    <a:pt x="30601" y="444680"/>
                  </a:lnTo>
                  <a:lnTo>
                    <a:pt x="107230" y="444680"/>
                  </a:lnTo>
                  <a:lnTo>
                    <a:pt x="107230" y="551994"/>
                  </a:lnTo>
                  <a:lnTo>
                    <a:pt x="61202" y="551994"/>
                  </a:lnTo>
                  <a:cubicBezTo>
                    <a:pt x="52735" y="551994"/>
                    <a:pt x="45860" y="558868"/>
                    <a:pt x="45860" y="567336"/>
                  </a:cubicBezTo>
                  <a:lnTo>
                    <a:pt x="45860" y="659307"/>
                  </a:lnTo>
                  <a:cubicBezTo>
                    <a:pt x="45860" y="667775"/>
                    <a:pt x="52735" y="674650"/>
                    <a:pt x="61202" y="674650"/>
                  </a:cubicBezTo>
                  <a:lnTo>
                    <a:pt x="107230" y="674650"/>
                  </a:lnTo>
                  <a:lnTo>
                    <a:pt x="107230" y="705334"/>
                  </a:lnTo>
                  <a:lnTo>
                    <a:pt x="61202" y="705334"/>
                  </a:lnTo>
                  <a:cubicBezTo>
                    <a:pt x="52735" y="705334"/>
                    <a:pt x="45860" y="712209"/>
                    <a:pt x="45860" y="720677"/>
                  </a:cubicBezTo>
                  <a:lnTo>
                    <a:pt x="45860" y="812648"/>
                  </a:lnTo>
                  <a:cubicBezTo>
                    <a:pt x="45860" y="821116"/>
                    <a:pt x="52735" y="827990"/>
                    <a:pt x="61202" y="827990"/>
                  </a:cubicBezTo>
                  <a:lnTo>
                    <a:pt x="107230" y="827990"/>
                  </a:lnTo>
                  <a:lnTo>
                    <a:pt x="107230" y="919961"/>
                  </a:lnTo>
                  <a:lnTo>
                    <a:pt x="137915" y="919961"/>
                  </a:lnTo>
                  <a:lnTo>
                    <a:pt x="137915" y="858675"/>
                  </a:lnTo>
                  <a:lnTo>
                    <a:pt x="166755" y="858675"/>
                  </a:lnTo>
                  <a:lnTo>
                    <a:pt x="226197" y="873515"/>
                  </a:lnTo>
                  <a:cubicBezTo>
                    <a:pt x="227370" y="873850"/>
                    <a:pt x="228628" y="873934"/>
                    <a:pt x="229886" y="873934"/>
                  </a:cubicBezTo>
                  <a:lnTo>
                    <a:pt x="275913" y="873934"/>
                  </a:lnTo>
                  <a:lnTo>
                    <a:pt x="275913" y="904619"/>
                  </a:lnTo>
                  <a:cubicBezTo>
                    <a:pt x="275913" y="913087"/>
                    <a:pt x="282788" y="919961"/>
                    <a:pt x="291255" y="919961"/>
                  </a:cubicBezTo>
                  <a:lnTo>
                    <a:pt x="797138" y="919961"/>
                  </a:lnTo>
                  <a:cubicBezTo>
                    <a:pt x="805605" y="919961"/>
                    <a:pt x="812480" y="913087"/>
                    <a:pt x="812480" y="904619"/>
                  </a:cubicBezTo>
                  <a:lnTo>
                    <a:pt x="812480" y="873934"/>
                  </a:lnTo>
                  <a:lnTo>
                    <a:pt x="827823" y="873934"/>
                  </a:lnTo>
                  <a:lnTo>
                    <a:pt x="827823" y="904619"/>
                  </a:lnTo>
                  <a:cubicBezTo>
                    <a:pt x="827823" y="913087"/>
                    <a:pt x="834697" y="919961"/>
                    <a:pt x="843165" y="919961"/>
                  </a:cubicBezTo>
                  <a:lnTo>
                    <a:pt x="889193" y="919961"/>
                  </a:lnTo>
                  <a:cubicBezTo>
                    <a:pt x="897660" y="919961"/>
                    <a:pt x="904535" y="913087"/>
                    <a:pt x="904535" y="904619"/>
                  </a:cubicBezTo>
                  <a:lnTo>
                    <a:pt x="904535" y="490708"/>
                  </a:lnTo>
                  <a:cubicBezTo>
                    <a:pt x="904535" y="482240"/>
                    <a:pt x="897660" y="475365"/>
                    <a:pt x="889193" y="475365"/>
                  </a:cubicBezTo>
                  <a:lnTo>
                    <a:pt x="536651" y="475365"/>
                  </a:lnTo>
                  <a:lnTo>
                    <a:pt x="536651" y="184110"/>
                  </a:lnTo>
                  <a:lnTo>
                    <a:pt x="597937" y="184110"/>
                  </a:lnTo>
                  <a:cubicBezTo>
                    <a:pt x="614873" y="184026"/>
                    <a:pt x="628538" y="170360"/>
                    <a:pt x="628622" y="153425"/>
                  </a:cubicBezTo>
                  <a:lnTo>
                    <a:pt x="904535" y="153425"/>
                  </a:lnTo>
                  <a:cubicBezTo>
                    <a:pt x="913003" y="153425"/>
                    <a:pt x="919878" y="146550"/>
                    <a:pt x="919878" y="138082"/>
                  </a:cubicBezTo>
                  <a:cubicBezTo>
                    <a:pt x="919710" y="78725"/>
                    <a:pt x="871754" y="30769"/>
                    <a:pt x="812480" y="30685"/>
                  </a:cubicBezTo>
                  <a:close/>
                  <a:moveTo>
                    <a:pt x="291255" y="122656"/>
                  </a:moveTo>
                  <a:lnTo>
                    <a:pt x="32194" y="122656"/>
                  </a:lnTo>
                  <a:cubicBezTo>
                    <a:pt x="39488" y="87025"/>
                    <a:pt x="70927" y="61370"/>
                    <a:pt x="107313" y="61370"/>
                  </a:cubicBezTo>
                  <a:lnTo>
                    <a:pt x="291255" y="61370"/>
                  </a:lnTo>
                  <a:lnTo>
                    <a:pt x="291255" y="122656"/>
                  </a:lnTo>
                  <a:close/>
                  <a:moveTo>
                    <a:pt x="107313" y="797138"/>
                  </a:moveTo>
                  <a:lnTo>
                    <a:pt x="76629" y="797138"/>
                  </a:lnTo>
                  <a:lnTo>
                    <a:pt x="76629" y="735852"/>
                  </a:lnTo>
                  <a:lnTo>
                    <a:pt x="107313" y="735852"/>
                  </a:lnTo>
                  <a:lnTo>
                    <a:pt x="107313" y="797138"/>
                  </a:lnTo>
                  <a:close/>
                  <a:moveTo>
                    <a:pt x="107313" y="643881"/>
                  </a:moveTo>
                  <a:lnTo>
                    <a:pt x="76629" y="643881"/>
                  </a:lnTo>
                  <a:lnTo>
                    <a:pt x="76629" y="582595"/>
                  </a:lnTo>
                  <a:lnTo>
                    <a:pt x="107313" y="582595"/>
                  </a:lnTo>
                  <a:lnTo>
                    <a:pt x="107313" y="643881"/>
                  </a:lnTo>
                  <a:close/>
                  <a:moveTo>
                    <a:pt x="781795" y="889109"/>
                  </a:moveTo>
                  <a:lnTo>
                    <a:pt x="306598" y="889109"/>
                  </a:lnTo>
                  <a:lnTo>
                    <a:pt x="306598" y="873766"/>
                  </a:lnTo>
                  <a:lnTo>
                    <a:pt x="781795" y="873766"/>
                  </a:lnTo>
                  <a:lnTo>
                    <a:pt x="781795" y="889109"/>
                  </a:lnTo>
                  <a:close/>
                  <a:moveTo>
                    <a:pt x="873766" y="889109"/>
                  </a:moveTo>
                  <a:lnTo>
                    <a:pt x="858424" y="889109"/>
                  </a:lnTo>
                  <a:lnTo>
                    <a:pt x="858424" y="873766"/>
                  </a:lnTo>
                  <a:lnTo>
                    <a:pt x="873766" y="873766"/>
                  </a:lnTo>
                  <a:lnTo>
                    <a:pt x="873766" y="889109"/>
                  </a:lnTo>
                  <a:close/>
                  <a:moveTo>
                    <a:pt x="873766" y="505882"/>
                  </a:moveTo>
                  <a:lnTo>
                    <a:pt x="873766" y="843165"/>
                  </a:lnTo>
                  <a:lnTo>
                    <a:pt x="231814" y="843165"/>
                  </a:lnTo>
                  <a:lnTo>
                    <a:pt x="172372" y="828326"/>
                  </a:lnTo>
                  <a:cubicBezTo>
                    <a:pt x="171199" y="827990"/>
                    <a:pt x="169941" y="827907"/>
                    <a:pt x="168683" y="827907"/>
                  </a:cubicBezTo>
                  <a:lnTo>
                    <a:pt x="137998" y="827907"/>
                  </a:lnTo>
                  <a:lnTo>
                    <a:pt x="137998" y="536651"/>
                  </a:lnTo>
                  <a:lnTo>
                    <a:pt x="168683" y="536651"/>
                  </a:lnTo>
                  <a:cubicBezTo>
                    <a:pt x="172708" y="536651"/>
                    <a:pt x="176648" y="535058"/>
                    <a:pt x="179582" y="532208"/>
                  </a:cubicBezTo>
                  <a:lnTo>
                    <a:pt x="205656" y="505966"/>
                  </a:lnTo>
                  <a:lnTo>
                    <a:pt x="873766" y="505966"/>
                  </a:lnTo>
                  <a:close/>
                  <a:moveTo>
                    <a:pt x="413911" y="475197"/>
                  </a:moveTo>
                  <a:lnTo>
                    <a:pt x="413911" y="183942"/>
                  </a:lnTo>
                  <a:lnTo>
                    <a:pt x="505882" y="183942"/>
                  </a:lnTo>
                  <a:lnTo>
                    <a:pt x="505882" y="475197"/>
                  </a:lnTo>
                  <a:lnTo>
                    <a:pt x="413911" y="475197"/>
                  </a:lnTo>
                  <a:close/>
                  <a:moveTo>
                    <a:pt x="597853" y="153341"/>
                  </a:moveTo>
                  <a:lnTo>
                    <a:pt x="321940" y="153341"/>
                  </a:lnTo>
                  <a:lnTo>
                    <a:pt x="321940" y="30685"/>
                  </a:lnTo>
                  <a:lnTo>
                    <a:pt x="597853" y="30685"/>
                  </a:lnTo>
                  <a:lnTo>
                    <a:pt x="597853" y="153341"/>
                  </a:lnTo>
                  <a:close/>
                  <a:moveTo>
                    <a:pt x="628538" y="122656"/>
                  </a:moveTo>
                  <a:lnTo>
                    <a:pt x="628538" y="61370"/>
                  </a:lnTo>
                  <a:lnTo>
                    <a:pt x="812480" y="61370"/>
                  </a:lnTo>
                  <a:cubicBezTo>
                    <a:pt x="848866" y="61454"/>
                    <a:pt x="880222" y="87025"/>
                    <a:pt x="887600" y="122656"/>
                  </a:cubicBezTo>
                  <a:lnTo>
                    <a:pt x="628538" y="122656"/>
                  </a:ln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3C8F9A8-A212-43BB-895F-BB44FC81C901}"/>
                </a:ext>
              </a:extLst>
            </p:cNvPr>
            <p:cNvSpPr/>
            <p:nvPr/>
          </p:nvSpPr>
          <p:spPr>
            <a:xfrm>
              <a:off x="5081300" y="3635243"/>
              <a:ext cx="122655" cy="91970"/>
            </a:xfrm>
            <a:custGeom>
              <a:avLst/>
              <a:gdLst>
                <a:gd name="connsiteX0" fmla="*/ 107313 w 122655"/>
                <a:gd name="connsiteY0" fmla="*/ 0 h 91970"/>
                <a:gd name="connsiteX1" fmla="*/ 15342 w 122655"/>
                <a:gd name="connsiteY1" fmla="*/ 0 h 91970"/>
                <a:gd name="connsiteX2" fmla="*/ 0 w 122655"/>
                <a:gd name="connsiteY2" fmla="*/ 15342 h 91970"/>
                <a:gd name="connsiteX3" fmla="*/ 0 w 122655"/>
                <a:gd name="connsiteY3" fmla="*/ 76628 h 91970"/>
                <a:gd name="connsiteX4" fmla="*/ 15342 w 122655"/>
                <a:gd name="connsiteY4" fmla="*/ 91971 h 91970"/>
                <a:gd name="connsiteX5" fmla="*/ 107313 w 122655"/>
                <a:gd name="connsiteY5" fmla="*/ 91971 h 91970"/>
                <a:gd name="connsiteX6" fmla="*/ 122656 w 122655"/>
                <a:gd name="connsiteY6" fmla="*/ 76628 h 91970"/>
                <a:gd name="connsiteX7" fmla="*/ 122656 w 122655"/>
                <a:gd name="connsiteY7" fmla="*/ 15342 h 91970"/>
                <a:gd name="connsiteX8" fmla="*/ 107313 w 122655"/>
                <a:gd name="connsiteY8" fmla="*/ 0 h 91970"/>
                <a:gd name="connsiteX9" fmla="*/ 92055 w 122655"/>
                <a:gd name="connsiteY9" fmla="*/ 61370 h 91970"/>
                <a:gd name="connsiteX10" fmla="*/ 30769 w 122655"/>
                <a:gd name="connsiteY10" fmla="*/ 61370 h 91970"/>
                <a:gd name="connsiteX11" fmla="*/ 30769 w 122655"/>
                <a:gd name="connsiteY11" fmla="*/ 30685 h 91970"/>
                <a:gd name="connsiteX12" fmla="*/ 92055 w 122655"/>
                <a:gd name="connsiteY12" fmla="*/ 30685 h 91970"/>
                <a:gd name="connsiteX13" fmla="*/ 92055 w 122655"/>
                <a:gd name="connsiteY13" fmla="*/ 61370 h 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655" h="91970">
                  <a:moveTo>
                    <a:pt x="107313" y="0"/>
                  </a:moveTo>
                  <a:lnTo>
                    <a:pt x="15342" y="0"/>
                  </a:lnTo>
                  <a:cubicBezTo>
                    <a:pt x="6875" y="0"/>
                    <a:pt x="0" y="6875"/>
                    <a:pt x="0" y="15342"/>
                  </a:cubicBezTo>
                  <a:lnTo>
                    <a:pt x="0" y="76628"/>
                  </a:lnTo>
                  <a:cubicBezTo>
                    <a:pt x="0" y="85096"/>
                    <a:pt x="6875" y="91971"/>
                    <a:pt x="15342" y="91971"/>
                  </a:cubicBezTo>
                  <a:lnTo>
                    <a:pt x="107313" y="91971"/>
                  </a:lnTo>
                  <a:cubicBezTo>
                    <a:pt x="115781" y="91971"/>
                    <a:pt x="122656" y="85096"/>
                    <a:pt x="122656" y="76628"/>
                  </a:cubicBezTo>
                  <a:lnTo>
                    <a:pt x="122656" y="15342"/>
                  </a:lnTo>
                  <a:cubicBezTo>
                    <a:pt x="122656" y="6875"/>
                    <a:pt x="115781" y="0"/>
                    <a:pt x="107313" y="0"/>
                  </a:cubicBezTo>
                  <a:close/>
                  <a:moveTo>
                    <a:pt x="92055" y="61370"/>
                  </a:moveTo>
                  <a:lnTo>
                    <a:pt x="30769" y="61370"/>
                  </a:lnTo>
                  <a:lnTo>
                    <a:pt x="30769" y="30685"/>
                  </a:lnTo>
                  <a:lnTo>
                    <a:pt x="92055" y="30685"/>
                  </a:lnTo>
                  <a:lnTo>
                    <a:pt x="92055" y="61370"/>
                  </a:ln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2DFA1B-A081-4BCA-B348-B0D7872C0F94}"/>
                </a:ext>
              </a:extLst>
            </p:cNvPr>
            <p:cNvSpPr/>
            <p:nvPr/>
          </p:nvSpPr>
          <p:spPr>
            <a:xfrm>
              <a:off x="5249983" y="3481986"/>
              <a:ext cx="490539" cy="306597"/>
            </a:xfrm>
            <a:custGeom>
              <a:avLst/>
              <a:gdLst>
                <a:gd name="connsiteX0" fmla="*/ 475197 w 490539"/>
                <a:gd name="connsiteY0" fmla="*/ 0 h 306597"/>
                <a:gd name="connsiteX1" fmla="*/ 15343 w 490539"/>
                <a:gd name="connsiteY1" fmla="*/ 0 h 306597"/>
                <a:gd name="connsiteX2" fmla="*/ 0 w 490539"/>
                <a:gd name="connsiteY2" fmla="*/ 15342 h 306597"/>
                <a:gd name="connsiteX3" fmla="*/ 0 w 490539"/>
                <a:gd name="connsiteY3" fmla="*/ 291255 h 306597"/>
                <a:gd name="connsiteX4" fmla="*/ 15343 w 490539"/>
                <a:gd name="connsiteY4" fmla="*/ 306598 h 306597"/>
                <a:gd name="connsiteX5" fmla="*/ 475197 w 490539"/>
                <a:gd name="connsiteY5" fmla="*/ 306598 h 306597"/>
                <a:gd name="connsiteX6" fmla="*/ 490540 w 490539"/>
                <a:gd name="connsiteY6" fmla="*/ 291255 h 306597"/>
                <a:gd name="connsiteX7" fmla="*/ 490540 w 490539"/>
                <a:gd name="connsiteY7" fmla="*/ 15342 h 306597"/>
                <a:gd name="connsiteX8" fmla="*/ 475197 w 490539"/>
                <a:gd name="connsiteY8" fmla="*/ 0 h 306597"/>
                <a:gd name="connsiteX9" fmla="*/ 30601 w 490539"/>
                <a:gd name="connsiteY9" fmla="*/ 275913 h 306597"/>
                <a:gd name="connsiteX10" fmla="*/ 30601 w 490539"/>
                <a:gd name="connsiteY10" fmla="*/ 30601 h 306597"/>
                <a:gd name="connsiteX11" fmla="*/ 153676 w 490539"/>
                <a:gd name="connsiteY11" fmla="*/ 30601 h 306597"/>
                <a:gd name="connsiteX12" fmla="*/ 121901 w 490539"/>
                <a:gd name="connsiteY12" fmla="*/ 244054 h 306597"/>
                <a:gd name="connsiteX13" fmla="*/ 153676 w 490539"/>
                <a:gd name="connsiteY13" fmla="*/ 275829 h 306597"/>
                <a:gd name="connsiteX14" fmla="*/ 30601 w 490539"/>
                <a:gd name="connsiteY14" fmla="*/ 275829 h 306597"/>
                <a:gd name="connsiteX15" fmla="*/ 245228 w 490539"/>
                <a:gd name="connsiteY15" fmla="*/ 275913 h 306597"/>
                <a:gd name="connsiteX16" fmla="*/ 122572 w 490539"/>
                <a:gd name="connsiteY16" fmla="*/ 153257 h 306597"/>
                <a:gd name="connsiteX17" fmla="*/ 245228 w 490539"/>
                <a:gd name="connsiteY17" fmla="*/ 30601 h 306597"/>
                <a:gd name="connsiteX18" fmla="*/ 367884 w 490539"/>
                <a:gd name="connsiteY18" fmla="*/ 153257 h 306597"/>
                <a:gd name="connsiteX19" fmla="*/ 245228 w 490539"/>
                <a:gd name="connsiteY19" fmla="*/ 275913 h 306597"/>
                <a:gd name="connsiteX20" fmla="*/ 459855 w 490539"/>
                <a:gd name="connsiteY20" fmla="*/ 275913 h 306597"/>
                <a:gd name="connsiteX21" fmla="*/ 336780 w 490539"/>
                <a:gd name="connsiteY21" fmla="*/ 275913 h 306597"/>
                <a:gd name="connsiteX22" fmla="*/ 368555 w 490539"/>
                <a:gd name="connsiteY22" fmla="*/ 62460 h 306597"/>
                <a:gd name="connsiteX23" fmla="*/ 336780 w 490539"/>
                <a:gd name="connsiteY23" fmla="*/ 30685 h 306597"/>
                <a:gd name="connsiteX24" fmla="*/ 459855 w 490539"/>
                <a:gd name="connsiteY24" fmla="*/ 30685 h 306597"/>
                <a:gd name="connsiteX25" fmla="*/ 459855 w 490539"/>
                <a:gd name="connsiteY25" fmla="*/ 275913 h 30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0539" h="306597">
                  <a:moveTo>
                    <a:pt x="475197" y="0"/>
                  </a:moveTo>
                  <a:lnTo>
                    <a:pt x="15343" y="0"/>
                  </a:lnTo>
                  <a:cubicBezTo>
                    <a:pt x="6875" y="0"/>
                    <a:pt x="0" y="6875"/>
                    <a:pt x="0" y="15342"/>
                  </a:cubicBezTo>
                  <a:lnTo>
                    <a:pt x="0" y="291255"/>
                  </a:lnTo>
                  <a:cubicBezTo>
                    <a:pt x="0" y="299723"/>
                    <a:pt x="6875" y="306598"/>
                    <a:pt x="15343" y="306598"/>
                  </a:cubicBezTo>
                  <a:lnTo>
                    <a:pt x="475197" y="306598"/>
                  </a:lnTo>
                  <a:cubicBezTo>
                    <a:pt x="483665" y="306598"/>
                    <a:pt x="490540" y="299723"/>
                    <a:pt x="490540" y="291255"/>
                  </a:cubicBezTo>
                  <a:lnTo>
                    <a:pt x="490540" y="15342"/>
                  </a:lnTo>
                  <a:cubicBezTo>
                    <a:pt x="490540" y="6875"/>
                    <a:pt x="483665" y="0"/>
                    <a:pt x="475197" y="0"/>
                  </a:cubicBezTo>
                  <a:close/>
                  <a:moveTo>
                    <a:pt x="30601" y="275913"/>
                  </a:moveTo>
                  <a:lnTo>
                    <a:pt x="30601" y="30601"/>
                  </a:lnTo>
                  <a:lnTo>
                    <a:pt x="153676" y="30601"/>
                  </a:lnTo>
                  <a:cubicBezTo>
                    <a:pt x="85935" y="80737"/>
                    <a:pt x="71682" y="176313"/>
                    <a:pt x="121901" y="244054"/>
                  </a:cubicBezTo>
                  <a:cubicBezTo>
                    <a:pt x="130872" y="256211"/>
                    <a:pt x="141604" y="266858"/>
                    <a:pt x="153676" y="275829"/>
                  </a:cubicBezTo>
                  <a:lnTo>
                    <a:pt x="30601" y="275829"/>
                  </a:lnTo>
                  <a:close/>
                  <a:moveTo>
                    <a:pt x="245228" y="275913"/>
                  </a:moveTo>
                  <a:cubicBezTo>
                    <a:pt x="177487" y="275913"/>
                    <a:pt x="122572" y="220999"/>
                    <a:pt x="122572" y="153257"/>
                  </a:cubicBezTo>
                  <a:cubicBezTo>
                    <a:pt x="122572" y="85515"/>
                    <a:pt x="177487" y="30601"/>
                    <a:pt x="245228" y="30601"/>
                  </a:cubicBezTo>
                  <a:cubicBezTo>
                    <a:pt x="312970" y="30601"/>
                    <a:pt x="367884" y="85515"/>
                    <a:pt x="367884" y="153257"/>
                  </a:cubicBezTo>
                  <a:cubicBezTo>
                    <a:pt x="367800" y="220999"/>
                    <a:pt x="312970" y="275829"/>
                    <a:pt x="245228" y="275913"/>
                  </a:cubicBezTo>
                  <a:close/>
                  <a:moveTo>
                    <a:pt x="459855" y="275913"/>
                  </a:moveTo>
                  <a:lnTo>
                    <a:pt x="336780" y="275913"/>
                  </a:lnTo>
                  <a:cubicBezTo>
                    <a:pt x="404521" y="225777"/>
                    <a:pt x="418774" y="130201"/>
                    <a:pt x="368555" y="62460"/>
                  </a:cubicBezTo>
                  <a:cubicBezTo>
                    <a:pt x="359584" y="50303"/>
                    <a:pt x="348853" y="39656"/>
                    <a:pt x="336780" y="30685"/>
                  </a:cubicBezTo>
                  <a:lnTo>
                    <a:pt x="459855" y="30685"/>
                  </a:lnTo>
                  <a:lnTo>
                    <a:pt x="459855" y="275913"/>
                  </a:ln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F38B44D-17E9-42F2-B5FB-7AB082003D0B}"/>
                </a:ext>
              </a:extLst>
            </p:cNvPr>
            <p:cNvSpPr/>
            <p:nvPr/>
          </p:nvSpPr>
          <p:spPr>
            <a:xfrm>
              <a:off x="5418415" y="3543272"/>
              <a:ext cx="153424" cy="184025"/>
            </a:xfrm>
            <a:custGeom>
              <a:avLst/>
              <a:gdLst>
                <a:gd name="connsiteX0" fmla="*/ 153425 w 153424"/>
                <a:gd name="connsiteY0" fmla="*/ 61370 h 184025"/>
                <a:gd name="connsiteX1" fmla="*/ 122740 w 153424"/>
                <a:gd name="connsiteY1" fmla="*/ 18109 h 184025"/>
                <a:gd name="connsiteX2" fmla="*/ 122740 w 153424"/>
                <a:gd name="connsiteY2" fmla="*/ 0 h 184025"/>
                <a:gd name="connsiteX3" fmla="*/ 92055 w 153424"/>
                <a:gd name="connsiteY3" fmla="*/ 0 h 184025"/>
                <a:gd name="connsiteX4" fmla="*/ 92055 w 153424"/>
                <a:gd name="connsiteY4" fmla="*/ 15342 h 184025"/>
                <a:gd name="connsiteX5" fmla="*/ 61370 w 153424"/>
                <a:gd name="connsiteY5" fmla="*/ 15342 h 184025"/>
                <a:gd name="connsiteX6" fmla="*/ 61370 w 153424"/>
                <a:gd name="connsiteY6" fmla="*/ 0 h 184025"/>
                <a:gd name="connsiteX7" fmla="*/ 30685 w 153424"/>
                <a:gd name="connsiteY7" fmla="*/ 0 h 184025"/>
                <a:gd name="connsiteX8" fmla="*/ 30685 w 153424"/>
                <a:gd name="connsiteY8" fmla="*/ 15342 h 184025"/>
                <a:gd name="connsiteX9" fmla="*/ 0 w 153424"/>
                <a:gd name="connsiteY9" fmla="*/ 15342 h 184025"/>
                <a:gd name="connsiteX10" fmla="*/ 0 w 153424"/>
                <a:gd name="connsiteY10" fmla="*/ 46027 h 184025"/>
                <a:gd name="connsiteX11" fmla="*/ 15343 w 153424"/>
                <a:gd name="connsiteY11" fmla="*/ 46027 h 184025"/>
                <a:gd name="connsiteX12" fmla="*/ 15343 w 153424"/>
                <a:gd name="connsiteY12" fmla="*/ 137998 h 184025"/>
                <a:gd name="connsiteX13" fmla="*/ 0 w 153424"/>
                <a:gd name="connsiteY13" fmla="*/ 137998 h 184025"/>
                <a:gd name="connsiteX14" fmla="*/ 0 w 153424"/>
                <a:gd name="connsiteY14" fmla="*/ 168683 h 184025"/>
                <a:gd name="connsiteX15" fmla="*/ 30685 w 153424"/>
                <a:gd name="connsiteY15" fmla="*/ 168683 h 184025"/>
                <a:gd name="connsiteX16" fmla="*/ 30685 w 153424"/>
                <a:gd name="connsiteY16" fmla="*/ 184026 h 184025"/>
                <a:gd name="connsiteX17" fmla="*/ 61370 w 153424"/>
                <a:gd name="connsiteY17" fmla="*/ 184026 h 184025"/>
                <a:gd name="connsiteX18" fmla="*/ 61370 w 153424"/>
                <a:gd name="connsiteY18" fmla="*/ 168683 h 184025"/>
                <a:gd name="connsiteX19" fmla="*/ 92055 w 153424"/>
                <a:gd name="connsiteY19" fmla="*/ 168683 h 184025"/>
                <a:gd name="connsiteX20" fmla="*/ 92055 w 153424"/>
                <a:gd name="connsiteY20" fmla="*/ 184026 h 184025"/>
                <a:gd name="connsiteX21" fmla="*/ 122740 w 153424"/>
                <a:gd name="connsiteY21" fmla="*/ 184026 h 184025"/>
                <a:gd name="connsiteX22" fmla="*/ 122740 w 153424"/>
                <a:gd name="connsiteY22" fmla="*/ 165917 h 184025"/>
                <a:gd name="connsiteX23" fmla="*/ 153425 w 153424"/>
                <a:gd name="connsiteY23" fmla="*/ 122656 h 184025"/>
                <a:gd name="connsiteX24" fmla="*/ 141436 w 153424"/>
                <a:gd name="connsiteY24" fmla="*/ 91971 h 184025"/>
                <a:gd name="connsiteX25" fmla="*/ 153425 w 153424"/>
                <a:gd name="connsiteY25" fmla="*/ 61370 h 184025"/>
                <a:gd name="connsiteX26" fmla="*/ 107481 w 153424"/>
                <a:gd name="connsiteY26" fmla="*/ 137998 h 184025"/>
                <a:gd name="connsiteX27" fmla="*/ 46195 w 153424"/>
                <a:gd name="connsiteY27" fmla="*/ 137998 h 184025"/>
                <a:gd name="connsiteX28" fmla="*/ 46195 w 153424"/>
                <a:gd name="connsiteY28" fmla="*/ 107313 h 184025"/>
                <a:gd name="connsiteX29" fmla="*/ 107481 w 153424"/>
                <a:gd name="connsiteY29" fmla="*/ 107313 h 184025"/>
                <a:gd name="connsiteX30" fmla="*/ 122824 w 153424"/>
                <a:gd name="connsiteY30" fmla="*/ 122656 h 184025"/>
                <a:gd name="connsiteX31" fmla="*/ 107481 w 153424"/>
                <a:gd name="connsiteY31" fmla="*/ 137998 h 184025"/>
                <a:gd name="connsiteX32" fmla="*/ 107481 w 153424"/>
                <a:gd name="connsiteY32" fmla="*/ 76628 h 184025"/>
                <a:gd name="connsiteX33" fmla="*/ 46195 w 153424"/>
                <a:gd name="connsiteY33" fmla="*/ 76628 h 184025"/>
                <a:gd name="connsiteX34" fmla="*/ 46195 w 153424"/>
                <a:gd name="connsiteY34" fmla="*/ 45943 h 184025"/>
                <a:gd name="connsiteX35" fmla="*/ 107481 w 153424"/>
                <a:gd name="connsiteY35" fmla="*/ 45943 h 184025"/>
                <a:gd name="connsiteX36" fmla="*/ 122824 w 153424"/>
                <a:gd name="connsiteY36" fmla="*/ 61286 h 184025"/>
                <a:gd name="connsiteX37" fmla="*/ 107481 w 153424"/>
                <a:gd name="connsiteY37" fmla="*/ 76628 h 18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3424" h="184025">
                  <a:moveTo>
                    <a:pt x="153425" y="61370"/>
                  </a:moveTo>
                  <a:cubicBezTo>
                    <a:pt x="153341" y="41919"/>
                    <a:pt x="141101" y="24649"/>
                    <a:pt x="122740" y="18109"/>
                  </a:cubicBezTo>
                  <a:lnTo>
                    <a:pt x="122740" y="0"/>
                  </a:lnTo>
                  <a:lnTo>
                    <a:pt x="92055" y="0"/>
                  </a:lnTo>
                  <a:lnTo>
                    <a:pt x="92055" y="15342"/>
                  </a:lnTo>
                  <a:lnTo>
                    <a:pt x="61370" y="15342"/>
                  </a:lnTo>
                  <a:lnTo>
                    <a:pt x="61370" y="0"/>
                  </a:lnTo>
                  <a:lnTo>
                    <a:pt x="30685" y="0"/>
                  </a:lnTo>
                  <a:lnTo>
                    <a:pt x="30685" y="15342"/>
                  </a:lnTo>
                  <a:lnTo>
                    <a:pt x="0" y="15342"/>
                  </a:lnTo>
                  <a:lnTo>
                    <a:pt x="0" y="46027"/>
                  </a:lnTo>
                  <a:lnTo>
                    <a:pt x="15343" y="46027"/>
                  </a:lnTo>
                  <a:lnTo>
                    <a:pt x="15343" y="137998"/>
                  </a:lnTo>
                  <a:lnTo>
                    <a:pt x="0" y="137998"/>
                  </a:lnTo>
                  <a:lnTo>
                    <a:pt x="0" y="168683"/>
                  </a:lnTo>
                  <a:lnTo>
                    <a:pt x="30685" y="168683"/>
                  </a:lnTo>
                  <a:lnTo>
                    <a:pt x="30685" y="184026"/>
                  </a:lnTo>
                  <a:lnTo>
                    <a:pt x="61370" y="184026"/>
                  </a:lnTo>
                  <a:lnTo>
                    <a:pt x="61370" y="168683"/>
                  </a:lnTo>
                  <a:lnTo>
                    <a:pt x="92055" y="168683"/>
                  </a:lnTo>
                  <a:lnTo>
                    <a:pt x="92055" y="184026"/>
                  </a:lnTo>
                  <a:lnTo>
                    <a:pt x="122740" y="184026"/>
                  </a:lnTo>
                  <a:lnTo>
                    <a:pt x="122740" y="165917"/>
                  </a:lnTo>
                  <a:cubicBezTo>
                    <a:pt x="141017" y="159377"/>
                    <a:pt x="153257" y="142106"/>
                    <a:pt x="153425" y="122656"/>
                  </a:cubicBezTo>
                  <a:cubicBezTo>
                    <a:pt x="153425" y="111338"/>
                    <a:pt x="149149" y="100355"/>
                    <a:pt x="141436" y="91971"/>
                  </a:cubicBezTo>
                  <a:cubicBezTo>
                    <a:pt x="149149" y="83587"/>
                    <a:pt x="153425" y="72688"/>
                    <a:pt x="153425" y="61370"/>
                  </a:cubicBezTo>
                  <a:close/>
                  <a:moveTo>
                    <a:pt x="107481" y="137998"/>
                  </a:moveTo>
                  <a:lnTo>
                    <a:pt x="46195" y="137998"/>
                  </a:lnTo>
                  <a:lnTo>
                    <a:pt x="46195" y="107313"/>
                  </a:lnTo>
                  <a:lnTo>
                    <a:pt x="107481" y="107313"/>
                  </a:lnTo>
                  <a:cubicBezTo>
                    <a:pt x="115949" y="107313"/>
                    <a:pt x="122824" y="114188"/>
                    <a:pt x="122824" y="122656"/>
                  </a:cubicBezTo>
                  <a:cubicBezTo>
                    <a:pt x="122824" y="131123"/>
                    <a:pt x="115949" y="137998"/>
                    <a:pt x="107481" y="137998"/>
                  </a:cubicBezTo>
                  <a:close/>
                  <a:moveTo>
                    <a:pt x="107481" y="76628"/>
                  </a:moveTo>
                  <a:lnTo>
                    <a:pt x="46195" y="76628"/>
                  </a:lnTo>
                  <a:lnTo>
                    <a:pt x="46195" y="45943"/>
                  </a:lnTo>
                  <a:lnTo>
                    <a:pt x="107481" y="45943"/>
                  </a:lnTo>
                  <a:cubicBezTo>
                    <a:pt x="115949" y="45943"/>
                    <a:pt x="122824" y="52818"/>
                    <a:pt x="122824" y="61286"/>
                  </a:cubicBezTo>
                  <a:cubicBezTo>
                    <a:pt x="122824" y="69837"/>
                    <a:pt x="115949" y="76628"/>
                    <a:pt x="107481" y="76628"/>
                  </a:cubicBez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CFE6841-09AC-4596-9F8E-5866F08F903D}"/>
                </a:ext>
              </a:extLst>
            </p:cNvPr>
            <p:cNvSpPr/>
            <p:nvPr/>
          </p:nvSpPr>
          <p:spPr>
            <a:xfrm>
              <a:off x="5679153" y="3175304"/>
              <a:ext cx="61369" cy="61369"/>
            </a:xfrm>
            <a:custGeom>
              <a:avLst/>
              <a:gdLst>
                <a:gd name="connsiteX0" fmla="*/ 15342 w 61369"/>
                <a:gd name="connsiteY0" fmla="*/ 61370 h 61369"/>
                <a:gd name="connsiteX1" fmla="*/ 46027 w 61369"/>
                <a:gd name="connsiteY1" fmla="*/ 61370 h 61369"/>
                <a:gd name="connsiteX2" fmla="*/ 46027 w 61369"/>
                <a:gd name="connsiteY2" fmla="*/ 46028 h 61369"/>
                <a:gd name="connsiteX3" fmla="*/ 61370 w 61369"/>
                <a:gd name="connsiteY3" fmla="*/ 46028 h 61369"/>
                <a:gd name="connsiteX4" fmla="*/ 61370 w 61369"/>
                <a:gd name="connsiteY4" fmla="*/ 15343 h 61369"/>
                <a:gd name="connsiteX5" fmla="*/ 46027 w 61369"/>
                <a:gd name="connsiteY5" fmla="*/ 15343 h 61369"/>
                <a:gd name="connsiteX6" fmla="*/ 46027 w 61369"/>
                <a:gd name="connsiteY6" fmla="*/ 0 h 61369"/>
                <a:gd name="connsiteX7" fmla="*/ 15342 w 61369"/>
                <a:gd name="connsiteY7" fmla="*/ 0 h 61369"/>
                <a:gd name="connsiteX8" fmla="*/ 15342 w 61369"/>
                <a:gd name="connsiteY8" fmla="*/ 15343 h 61369"/>
                <a:gd name="connsiteX9" fmla="*/ 0 w 61369"/>
                <a:gd name="connsiteY9" fmla="*/ 15343 h 61369"/>
                <a:gd name="connsiteX10" fmla="*/ 0 w 61369"/>
                <a:gd name="connsiteY10" fmla="*/ 46028 h 61369"/>
                <a:gd name="connsiteX11" fmla="*/ 15342 w 61369"/>
                <a:gd name="connsiteY11" fmla="*/ 46028 h 61369"/>
                <a:gd name="connsiteX12" fmla="*/ 15342 w 61369"/>
                <a:gd name="connsiteY12" fmla="*/ 6137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15342" y="61370"/>
                  </a:moveTo>
                  <a:lnTo>
                    <a:pt x="46027" y="61370"/>
                  </a:lnTo>
                  <a:lnTo>
                    <a:pt x="46027" y="46028"/>
                  </a:lnTo>
                  <a:lnTo>
                    <a:pt x="61370" y="46028"/>
                  </a:lnTo>
                  <a:lnTo>
                    <a:pt x="61370" y="15343"/>
                  </a:lnTo>
                  <a:lnTo>
                    <a:pt x="46027" y="15343"/>
                  </a:lnTo>
                  <a:lnTo>
                    <a:pt x="46027" y="0"/>
                  </a:lnTo>
                  <a:lnTo>
                    <a:pt x="15342" y="0"/>
                  </a:lnTo>
                  <a:lnTo>
                    <a:pt x="15342" y="15343"/>
                  </a:lnTo>
                  <a:lnTo>
                    <a:pt x="0" y="15343"/>
                  </a:lnTo>
                  <a:lnTo>
                    <a:pt x="0" y="46028"/>
                  </a:lnTo>
                  <a:lnTo>
                    <a:pt x="15342" y="46028"/>
                  </a:lnTo>
                  <a:lnTo>
                    <a:pt x="15342" y="61370"/>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E608563-E168-4AC2-8158-149C92A4EB39}"/>
                </a:ext>
              </a:extLst>
            </p:cNvPr>
            <p:cNvSpPr/>
            <p:nvPr/>
          </p:nvSpPr>
          <p:spPr>
            <a:xfrm>
              <a:off x="5541155" y="3313302"/>
              <a:ext cx="61369" cy="61369"/>
            </a:xfrm>
            <a:custGeom>
              <a:avLst/>
              <a:gdLst>
                <a:gd name="connsiteX0" fmla="*/ 46027 w 61369"/>
                <a:gd name="connsiteY0" fmla="*/ 0 h 61369"/>
                <a:gd name="connsiteX1" fmla="*/ 15342 w 61369"/>
                <a:gd name="connsiteY1" fmla="*/ 0 h 61369"/>
                <a:gd name="connsiteX2" fmla="*/ 15342 w 61369"/>
                <a:gd name="connsiteY2" fmla="*/ 15342 h 61369"/>
                <a:gd name="connsiteX3" fmla="*/ 0 w 61369"/>
                <a:gd name="connsiteY3" fmla="*/ 15342 h 61369"/>
                <a:gd name="connsiteX4" fmla="*/ 0 w 61369"/>
                <a:gd name="connsiteY4" fmla="*/ 46027 h 61369"/>
                <a:gd name="connsiteX5" fmla="*/ 15342 w 61369"/>
                <a:gd name="connsiteY5" fmla="*/ 46027 h 61369"/>
                <a:gd name="connsiteX6" fmla="*/ 15342 w 61369"/>
                <a:gd name="connsiteY6" fmla="*/ 61370 h 61369"/>
                <a:gd name="connsiteX7" fmla="*/ 46027 w 61369"/>
                <a:gd name="connsiteY7" fmla="*/ 61370 h 61369"/>
                <a:gd name="connsiteX8" fmla="*/ 46027 w 61369"/>
                <a:gd name="connsiteY8" fmla="*/ 46027 h 61369"/>
                <a:gd name="connsiteX9" fmla="*/ 61370 w 61369"/>
                <a:gd name="connsiteY9" fmla="*/ 46027 h 61369"/>
                <a:gd name="connsiteX10" fmla="*/ 61370 w 61369"/>
                <a:gd name="connsiteY10" fmla="*/ 15342 h 61369"/>
                <a:gd name="connsiteX11" fmla="*/ 46027 w 61369"/>
                <a:gd name="connsiteY11" fmla="*/ 15342 h 61369"/>
                <a:gd name="connsiteX12" fmla="*/ 46027 w 61369"/>
                <a:gd name="connsiteY12" fmla="*/ 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46027" y="0"/>
                  </a:moveTo>
                  <a:lnTo>
                    <a:pt x="15342" y="0"/>
                  </a:lnTo>
                  <a:lnTo>
                    <a:pt x="15342" y="15342"/>
                  </a:lnTo>
                  <a:lnTo>
                    <a:pt x="0" y="15342"/>
                  </a:lnTo>
                  <a:lnTo>
                    <a:pt x="0" y="46027"/>
                  </a:lnTo>
                  <a:lnTo>
                    <a:pt x="15342" y="46027"/>
                  </a:lnTo>
                  <a:lnTo>
                    <a:pt x="15342" y="61370"/>
                  </a:lnTo>
                  <a:lnTo>
                    <a:pt x="46027" y="61370"/>
                  </a:lnTo>
                  <a:lnTo>
                    <a:pt x="46027" y="46027"/>
                  </a:lnTo>
                  <a:lnTo>
                    <a:pt x="61370" y="46027"/>
                  </a:lnTo>
                  <a:lnTo>
                    <a:pt x="61370" y="15342"/>
                  </a:lnTo>
                  <a:lnTo>
                    <a:pt x="46027" y="15342"/>
                  </a:lnTo>
                  <a:lnTo>
                    <a:pt x="46027" y="0"/>
                  </a:lnTo>
                  <a:close/>
                </a:path>
              </a:pathLst>
            </a:custGeom>
            <a:grpFill/>
            <a:ln w="838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13B369C-E02F-4471-8B2B-594C10A85206}"/>
                </a:ext>
              </a:extLst>
            </p:cNvPr>
            <p:cNvSpPr/>
            <p:nvPr/>
          </p:nvSpPr>
          <p:spPr>
            <a:xfrm>
              <a:off x="5633210" y="3129444"/>
              <a:ext cx="153257" cy="153257"/>
            </a:xfrm>
            <a:custGeom>
              <a:avLst/>
              <a:gdLst>
                <a:gd name="connsiteX0" fmla="*/ 76629 w 153257"/>
                <a:gd name="connsiteY0" fmla="*/ 153257 h 153257"/>
                <a:gd name="connsiteX1" fmla="*/ 153257 w 153257"/>
                <a:gd name="connsiteY1" fmla="*/ 76629 h 153257"/>
                <a:gd name="connsiteX2" fmla="*/ 76629 w 153257"/>
                <a:gd name="connsiteY2" fmla="*/ 0 h 153257"/>
                <a:gd name="connsiteX3" fmla="*/ 0 w 153257"/>
                <a:gd name="connsiteY3" fmla="*/ 76629 h 153257"/>
                <a:gd name="connsiteX4" fmla="*/ 76629 w 153257"/>
                <a:gd name="connsiteY4" fmla="*/ 153257 h 153257"/>
                <a:gd name="connsiteX5" fmla="*/ 76629 w 153257"/>
                <a:gd name="connsiteY5" fmla="*/ 30601 h 153257"/>
                <a:gd name="connsiteX6" fmla="*/ 122656 w 153257"/>
                <a:gd name="connsiteY6" fmla="*/ 76629 h 153257"/>
                <a:gd name="connsiteX7" fmla="*/ 76629 w 153257"/>
                <a:gd name="connsiteY7" fmla="*/ 122656 h 153257"/>
                <a:gd name="connsiteX8" fmla="*/ 30601 w 153257"/>
                <a:gd name="connsiteY8" fmla="*/ 76629 h 153257"/>
                <a:gd name="connsiteX9" fmla="*/ 76629 w 153257"/>
                <a:gd name="connsiteY9" fmla="*/ 30601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153257"/>
                  </a:moveTo>
                  <a:cubicBezTo>
                    <a:pt x="118967" y="153257"/>
                    <a:pt x="153257" y="118967"/>
                    <a:pt x="153257" y="76629"/>
                  </a:cubicBezTo>
                  <a:cubicBezTo>
                    <a:pt x="153257" y="34290"/>
                    <a:pt x="118967" y="0"/>
                    <a:pt x="76629" y="0"/>
                  </a:cubicBezTo>
                  <a:cubicBezTo>
                    <a:pt x="34290" y="0"/>
                    <a:pt x="0" y="34290"/>
                    <a:pt x="0" y="76629"/>
                  </a:cubicBezTo>
                  <a:cubicBezTo>
                    <a:pt x="0" y="118883"/>
                    <a:pt x="34290" y="153173"/>
                    <a:pt x="76629" y="153257"/>
                  </a:cubicBezTo>
                  <a:close/>
                  <a:moveTo>
                    <a:pt x="76629" y="30601"/>
                  </a:moveTo>
                  <a:cubicBezTo>
                    <a:pt x="102032" y="30601"/>
                    <a:pt x="122656" y="51226"/>
                    <a:pt x="122656" y="76629"/>
                  </a:cubicBezTo>
                  <a:cubicBezTo>
                    <a:pt x="122656" y="102032"/>
                    <a:pt x="102032" y="122656"/>
                    <a:pt x="76629" y="122656"/>
                  </a:cubicBezTo>
                  <a:cubicBezTo>
                    <a:pt x="51226" y="122656"/>
                    <a:pt x="30601" y="102032"/>
                    <a:pt x="30601" y="76629"/>
                  </a:cubicBezTo>
                  <a:cubicBezTo>
                    <a:pt x="30601" y="51226"/>
                    <a:pt x="51226" y="30601"/>
                    <a:pt x="76629" y="30601"/>
                  </a:cubicBez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8CCAED4-C5B3-462B-8E44-F49728A3463C}"/>
                </a:ext>
              </a:extLst>
            </p:cNvPr>
            <p:cNvSpPr/>
            <p:nvPr/>
          </p:nvSpPr>
          <p:spPr>
            <a:xfrm>
              <a:off x="5495211" y="3267359"/>
              <a:ext cx="153257" cy="153257"/>
            </a:xfrm>
            <a:custGeom>
              <a:avLst/>
              <a:gdLst>
                <a:gd name="connsiteX0" fmla="*/ 76629 w 153257"/>
                <a:gd name="connsiteY0" fmla="*/ 0 h 153257"/>
                <a:gd name="connsiteX1" fmla="*/ 0 w 153257"/>
                <a:gd name="connsiteY1" fmla="*/ 76628 h 153257"/>
                <a:gd name="connsiteX2" fmla="*/ 76629 w 153257"/>
                <a:gd name="connsiteY2" fmla="*/ 153257 h 153257"/>
                <a:gd name="connsiteX3" fmla="*/ 153257 w 153257"/>
                <a:gd name="connsiteY3" fmla="*/ 76628 h 153257"/>
                <a:gd name="connsiteX4" fmla="*/ 76629 w 153257"/>
                <a:gd name="connsiteY4" fmla="*/ 0 h 153257"/>
                <a:gd name="connsiteX5" fmla="*/ 76629 w 153257"/>
                <a:gd name="connsiteY5" fmla="*/ 122656 h 153257"/>
                <a:gd name="connsiteX6" fmla="*/ 30601 w 153257"/>
                <a:gd name="connsiteY6" fmla="*/ 76628 h 153257"/>
                <a:gd name="connsiteX7" fmla="*/ 76629 w 153257"/>
                <a:gd name="connsiteY7" fmla="*/ 30601 h 153257"/>
                <a:gd name="connsiteX8" fmla="*/ 122656 w 153257"/>
                <a:gd name="connsiteY8" fmla="*/ 76628 h 153257"/>
                <a:gd name="connsiteX9" fmla="*/ 76629 w 153257"/>
                <a:gd name="connsiteY9" fmla="*/ 122656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0"/>
                  </a:moveTo>
                  <a:cubicBezTo>
                    <a:pt x="34290" y="0"/>
                    <a:pt x="0" y="34290"/>
                    <a:pt x="0" y="76628"/>
                  </a:cubicBezTo>
                  <a:cubicBezTo>
                    <a:pt x="0" y="118967"/>
                    <a:pt x="34290" y="153257"/>
                    <a:pt x="76629" y="153257"/>
                  </a:cubicBezTo>
                  <a:cubicBezTo>
                    <a:pt x="118967" y="153257"/>
                    <a:pt x="153257" y="118967"/>
                    <a:pt x="153257" y="76628"/>
                  </a:cubicBezTo>
                  <a:cubicBezTo>
                    <a:pt x="153257" y="34374"/>
                    <a:pt x="118967" y="84"/>
                    <a:pt x="76629" y="0"/>
                  </a:cubicBezTo>
                  <a:close/>
                  <a:moveTo>
                    <a:pt x="76629" y="122656"/>
                  </a:moveTo>
                  <a:cubicBezTo>
                    <a:pt x="51226" y="122656"/>
                    <a:pt x="30601" y="102032"/>
                    <a:pt x="30601" y="76628"/>
                  </a:cubicBezTo>
                  <a:cubicBezTo>
                    <a:pt x="30601" y="51225"/>
                    <a:pt x="51226" y="30601"/>
                    <a:pt x="76629" y="30601"/>
                  </a:cubicBezTo>
                  <a:cubicBezTo>
                    <a:pt x="102032" y="30601"/>
                    <a:pt x="122656" y="51225"/>
                    <a:pt x="122656" y="76628"/>
                  </a:cubicBezTo>
                  <a:cubicBezTo>
                    <a:pt x="122656" y="102032"/>
                    <a:pt x="102032" y="122656"/>
                    <a:pt x="76629" y="122656"/>
                  </a:cubicBez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35420A4-8554-4044-9291-8949BA7D5F1E}"/>
                </a:ext>
              </a:extLst>
            </p:cNvPr>
            <p:cNvSpPr/>
            <p:nvPr/>
          </p:nvSpPr>
          <p:spPr>
            <a:xfrm>
              <a:off x="4973987" y="3175388"/>
              <a:ext cx="61369" cy="61369"/>
            </a:xfrm>
            <a:custGeom>
              <a:avLst/>
              <a:gdLst>
                <a:gd name="connsiteX0" fmla="*/ 46027 w 61369"/>
                <a:gd name="connsiteY0" fmla="*/ 0 h 61369"/>
                <a:gd name="connsiteX1" fmla="*/ 15342 w 61369"/>
                <a:gd name="connsiteY1" fmla="*/ 0 h 61369"/>
                <a:gd name="connsiteX2" fmla="*/ 15342 w 61369"/>
                <a:gd name="connsiteY2" fmla="*/ 15342 h 61369"/>
                <a:gd name="connsiteX3" fmla="*/ 0 w 61369"/>
                <a:gd name="connsiteY3" fmla="*/ 15342 h 61369"/>
                <a:gd name="connsiteX4" fmla="*/ 0 w 61369"/>
                <a:gd name="connsiteY4" fmla="*/ 46027 h 61369"/>
                <a:gd name="connsiteX5" fmla="*/ 15342 w 61369"/>
                <a:gd name="connsiteY5" fmla="*/ 46027 h 61369"/>
                <a:gd name="connsiteX6" fmla="*/ 15342 w 61369"/>
                <a:gd name="connsiteY6" fmla="*/ 61370 h 61369"/>
                <a:gd name="connsiteX7" fmla="*/ 46027 w 61369"/>
                <a:gd name="connsiteY7" fmla="*/ 61370 h 61369"/>
                <a:gd name="connsiteX8" fmla="*/ 46027 w 61369"/>
                <a:gd name="connsiteY8" fmla="*/ 46027 h 61369"/>
                <a:gd name="connsiteX9" fmla="*/ 61370 w 61369"/>
                <a:gd name="connsiteY9" fmla="*/ 46027 h 61369"/>
                <a:gd name="connsiteX10" fmla="*/ 61370 w 61369"/>
                <a:gd name="connsiteY10" fmla="*/ 15342 h 61369"/>
                <a:gd name="connsiteX11" fmla="*/ 46027 w 61369"/>
                <a:gd name="connsiteY11" fmla="*/ 15342 h 61369"/>
                <a:gd name="connsiteX12" fmla="*/ 46027 w 61369"/>
                <a:gd name="connsiteY12" fmla="*/ 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46027" y="0"/>
                  </a:moveTo>
                  <a:lnTo>
                    <a:pt x="15342" y="0"/>
                  </a:lnTo>
                  <a:lnTo>
                    <a:pt x="15342" y="15342"/>
                  </a:lnTo>
                  <a:lnTo>
                    <a:pt x="0" y="15342"/>
                  </a:lnTo>
                  <a:lnTo>
                    <a:pt x="0" y="46027"/>
                  </a:lnTo>
                  <a:lnTo>
                    <a:pt x="15342" y="46027"/>
                  </a:lnTo>
                  <a:lnTo>
                    <a:pt x="15342" y="61370"/>
                  </a:lnTo>
                  <a:lnTo>
                    <a:pt x="46027" y="61370"/>
                  </a:lnTo>
                  <a:lnTo>
                    <a:pt x="46027" y="46027"/>
                  </a:lnTo>
                  <a:lnTo>
                    <a:pt x="61370" y="46027"/>
                  </a:lnTo>
                  <a:lnTo>
                    <a:pt x="61370" y="15342"/>
                  </a:lnTo>
                  <a:lnTo>
                    <a:pt x="46027" y="15342"/>
                  </a:lnTo>
                  <a:lnTo>
                    <a:pt x="46027" y="0"/>
                  </a:ln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2A0BE07-5307-4406-A2FB-2496A66CA31F}"/>
                </a:ext>
              </a:extLst>
            </p:cNvPr>
            <p:cNvSpPr/>
            <p:nvPr/>
          </p:nvSpPr>
          <p:spPr>
            <a:xfrm>
              <a:off x="5111985" y="3313302"/>
              <a:ext cx="61369" cy="61369"/>
            </a:xfrm>
            <a:custGeom>
              <a:avLst/>
              <a:gdLst>
                <a:gd name="connsiteX0" fmla="*/ 15342 w 61369"/>
                <a:gd name="connsiteY0" fmla="*/ 61370 h 61369"/>
                <a:gd name="connsiteX1" fmla="*/ 46027 w 61369"/>
                <a:gd name="connsiteY1" fmla="*/ 61370 h 61369"/>
                <a:gd name="connsiteX2" fmla="*/ 46027 w 61369"/>
                <a:gd name="connsiteY2" fmla="*/ 46027 h 61369"/>
                <a:gd name="connsiteX3" fmla="*/ 61370 w 61369"/>
                <a:gd name="connsiteY3" fmla="*/ 46027 h 61369"/>
                <a:gd name="connsiteX4" fmla="*/ 61370 w 61369"/>
                <a:gd name="connsiteY4" fmla="*/ 15342 h 61369"/>
                <a:gd name="connsiteX5" fmla="*/ 46027 w 61369"/>
                <a:gd name="connsiteY5" fmla="*/ 15342 h 61369"/>
                <a:gd name="connsiteX6" fmla="*/ 46027 w 61369"/>
                <a:gd name="connsiteY6" fmla="*/ 0 h 61369"/>
                <a:gd name="connsiteX7" fmla="*/ 15342 w 61369"/>
                <a:gd name="connsiteY7" fmla="*/ 0 h 61369"/>
                <a:gd name="connsiteX8" fmla="*/ 15342 w 61369"/>
                <a:gd name="connsiteY8" fmla="*/ 15342 h 61369"/>
                <a:gd name="connsiteX9" fmla="*/ 0 w 61369"/>
                <a:gd name="connsiteY9" fmla="*/ 15342 h 61369"/>
                <a:gd name="connsiteX10" fmla="*/ 0 w 61369"/>
                <a:gd name="connsiteY10" fmla="*/ 46027 h 61369"/>
                <a:gd name="connsiteX11" fmla="*/ 15342 w 61369"/>
                <a:gd name="connsiteY11" fmla="*/ 46027 h 61369"/>
                <a:gd name="connsiteX12" fmla="*/ 15342 w 61369"/>
                <a:gd name="connsiteY12" fmla="*/ 6137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15342" y="61370"/>
                  </a:moveTo>
                  <a:lnTo>
                    <a:pt x="46027" y="61370"/>
                  </a:lnTo>
                  <a:lnTo>
                    <a:pt x="46027" y="46027"/>
                  </a:lnTo>
                  <a:lnTo>
                    <a:pt x="61370" y="46027"/>
                  </a:lnTo>
                  <a:lnTo>
                    <a:pt x="61370" y="15342"/>
                  </a:lnTo>
                  <a:lnTo>
                    <a:pt x="46027" y="15342"/>
                  </a:lnTo>
                  <a:lnTo>
                    <a:pt x="46027" y="0"/>
                  </a:lnTo>
                  <a:lnTo>
                    <a:pt x="15342" y="0"/>
                  </a:lnTo>
                  <a:lnTo>
                    <a:pt x="15342" y="15342"/>
                  </a:lnTo>
                  <a:lnTo>
                    <a:pt x="0" y="15342"/>
                  </a:lnTo>
                  <a:lnTo>
                    <a:pt x="0" y="46027"/>
                  </a:lnTo>
                  <a:lnTo>
                    <a:pt x="15342" y="46027"/>
                  </a:lnTo>
                  <a:lnTo>
                    <a:pt x="15342" y="61370"/>
                  </a:ln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60B005-25C0-4D02-895C-514D830695BA}"/>
                </a:ext>
              </a:extLst>
            </p:cNvPr>
            <p:cNvSpPr/>
            <p:nvPr/>
          </p:nvSpPr>
          <p:spPr>
            <a:xfrm>
              <a:off x="4928043" y="3129360"/>
              <a:ext cx="153257" cy="153257"/>
            </a:xfrm>
            <a:custGeom>
              <a:avLst/>
              <a:gdLst>
                <a:gd name="connsiteX0" fmla="*/ 76628 w 153257"/>
                <a:gd name="connsiteY0" fmla="*/ 0 h 153257"/>
                <a:gd name="connsiteX1" fmla="*/ 0 w 153257"/>
                <a:gd name="connsiteY1" fmla="*/ 76628 h 153257"/>
                <a:gd name="connsiteX2" fmla="*/ 76628 w 153257"/>
                <a:gd name="connsiteY2" fmla="*/ 153257 h 153257"/>
                <a:gd name="connsiteX3" fmla="*/ 153257 w 153257"/>
                <a:gd name="connsiteY3" fmla="*/ 76628 h 153257"/>
                <a:gd name="connsiteX4" fmla="*/ 76628 w 153257"/>
                <a:gd name="connsiteY4" fmla="*/ 0 h 153257"/>
                <a:gd name="connsiteX5" fmla="*/ 76628 w 153257"/>
                <a:gd name="connsiteY5" fmla="*/ 122656 h 153257"/>
                <a:gd name="connsiteX6" fmla="*/ 30601 w 153257"/>
                <a:gd name="connsiteY6" fmla="*/ 76628 h 153257"/>
                <a:gd name="connsiteX7" fmla="*/ 76628 w 153257"/>
                <a:gd name="connsiteY7" fmla="*/ 30601 h 153257"/>
                <a:gd name="connsiteX8" fmla="*/ 122656 w 153257"/>
                <a:gd name="connsiteY8" fmla="*/ 76628 h 153257"/>
                <a:gd name="connsiteX9" fmla="*/ 76628 w 153257"/>
                <a:gd name="connsiteY9" fmla="*/ 122656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8" y="0"/>
                  </a:moveTo>
                  <a:cubicBezTo>
                    <a:pt x="34290" y="0"/>
                    <a:pt x="0" y="34290"/>
                    <a:pt x="0" y="76628"/>
                  </a:cubicBezTo>
                  <a:cubicBezTo>
                    <a:pt x="0" y="118967"/>
                    <a:pt x="34290" y="153257"/>
                    <a:pt x="76628" y="153257"/>
                  </a:cubicBezTo>
                  <a:cubicBezTo>
                    <a:pt x="118967" y="153257"/>
                    <a:pt x="153257" y="118967"/>
                    <a:pt x="153257" y="76628"/>
                  </a:cubicBezTo>
                  <a:cubicBezTo>
                    <a:pt x="153257" y="34374"/>
                    <a:pt x="118967" y="84"/>
                    <a:pt x="76628" y="0"/>
                  </a:cubicBezTo>
                  <a:close/>
                  <a:moveTo>
                    <a:pt x="76628" y="122656"/>
                  </a:moveTo>
                  <a:cubicBezTo>
                    <a:pt x="51225" y="122656"/>
                    <a:pt x="30601" y="102031"/>
                    <a:pt x="30601" y="76628"/>
                  </a:cubicBezTo>
                  <a:cubicBezTo>
                    <a:pt x="30601" y="51225"/>
                    <a:pt x="51225" y="30601"/>
                    <a:pt x="76628" y="30601"/>
                  </a:cubicBezTo>
                  <a:cubicBezTo>
                    <a:pt x="102031" y="30601"/>
                    <a:pt x="122656" y="51225"/>
                    <a:pt x="122656" y="76628"/>
                  </a:cubicBezTo>
                  <a:cubicBezTo>
                    <a:pt x="122656" y="102031"/>
                    <a:pt x="102031" y="122656"/>
                    <a:pt x="76628" y="122656"/>
                  </a:cubicBez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FC8468F-1538-4604-91FC-64C6BBAC2BEC}"/>
                </a:ext>
              </a:extLst>
            </p:cNvPr>
            <p:cNvSpPr/>
            <p:nvPr/>
          </p:nvSpPr>
          <p:spPr>
            <a:xfrm>
              <a:off x="5066041" y="3267359"/>
              <a:ext cx="153257" cy="153257"/>
            </a:xfrm>
            <a:custGeom>
              <a:avLst/>
              <a:gdLst>
                <a:gd name="connsiteX0" fmla="*/ 76629 w 153257"/>
                <a:gd name="connsiteY0" fmla="*/ 153257 h 153257"/>
                <a:gd name="connsiteX1" fmla="*/ 153257 w 153257"/>
                <a:gd name="connsiteY1" fmla="*/ 76628 h 153257"/>
                <a:gd name="connsiteX2" fmla="*/ 76629 w 153257"/>
                <a:gd name="connsiteY2" fmla="*/ 0 h 153257"/>
                <a:gd name="connsiteX3" fmla="*/ 0 w 153257"/>
                <a:gd name="connsiteY3" fmla="*/ 76628 h 153257"/>
                <a:gd name="connsiteX4" fmla="*/ 76629 w 153257"/>
                <a:gd name="connsiteY4" fmla="*/ 153257 h 153257"/>
                <a:gd name="connsiteX5" fmla="*/ 76629 w 153257"/>
                <a:gd name="connsiteY5" fmla="*/ 30685 h 153257"/>
                <a:gd name="connsiteX6" fmla="*/ 122656 w 153257"/>
                <a:gd name="connsiteY6" fmla="*/ 76712 h 153257"/>
                <a:gd name="connsiteX7" fmla="*/ 76629 w 153257"/>
                <a:gd name="connsiteY7" fmla="*/ 122740 h 153257"/>
                <a:gd name="connsiteX8" fmla="*/ 30601 w 153257"/>
                <a:gd name="connsiteY8" fmla="*/ 76712 h 153257"/>
                <a:gd name="connsiteX9" fmla="*/ 76629 w 153257"/>
                <a:gd name="connsiteY9" fmla="*/ 30685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153257"/>
                  </a:moveTo>
                  <a:cubicBezTo>
                    <a:pt x="118967" y="153257"/>
                    <a:pt x="153257" y="118967"/>
                    <a:pt x="153257" y="76628"/>
                  </a:cubicBezTo>
                  <a:cubicBezTo>
                    <a:pt x="153257" y="34290"/>
                    <a:pt x="118967" y="0"/>
                    <a:pt x="76629" y="0"/>
                  </a:cubicBezTo>
                  <a:cubicBezTo>
                    <a:pt x="34290" y="0"/>
                    <a:pt x="0" y="34290"/>
                    <a:pt x="0" y="76628"/>
                  </a:cubicBezTo>
                  <a:cubicBezTo>
                    <a:pt x="0" y="118967"/>
                    <a:pt x="34290" y="153257"/>
                    <a:pt x="76629" y="153257"/>
                  </a:cubicBezTo>
                  <a:close/>
                  <a:moveTo>
                    <a:pt x="76629" y="30685"/>
                  </a:moveTo>
                  <a:cubicBezTo>
                    <a:pt x="102032" y="30685"/>
                    <a:pt x="122656" y="51309"/>
                    <a:pt x="122656" y="76712"/>
                  </a:cubicBezTo>
                  <a:cubicBezTo>
                    <a:pt x="122656" y="102115"/>
                    <a:pt x="102032" y="122740"/>
                    <a:pt x="76629" y="122740"/>
                  </a:cubicBezTo>
                  <a:cubicBezTo>
                    <a:pt x="51226" y="122740"/>
                    <a:pt x="30601" y="102115"/>
                    <a:pt x="30601" y="76712"/>
                  </a:cubicBezTo>
                  <a:cubicBezTo>
                    <a:pt x="30601" y="51225"/>
                    <a:pt x="51226" y="30685"/>
                    <a:pt x="76629" y="30685"/>
                  </a:cubicBezTo>
                  <a:close/>
                </a:path>
              </a:pathLst>
            </a:custGeom>
            <a:grpFill/>
            <a:ln w="8381" cap="flat">
              <a:noFill/>
              <a:prstDash val="solid"/>
              <a:miter/>
            </a:ln>
          </p:spPr>
          <p:txBody>
            <a:bodyPr rtlCol="0" anchor="ctr"/>
            <a:lstStyle/>
            <a:p>
              <a:endParaRPr lang="en-US"/>
            </a:p>
          </p:txBody>
        </p:sp>
      </p:grpSp>
      <p:sp>
        <p:nvSpPr>
          <p:cNvPr id="42" name="Rectangle 41">
            <a:extLst>
              <a:ext uri="{FF2B5EF4-FFF2-40B4-BE49-F238E27FC236}">
                <a16:creationId xmlns:a16="http://schemas.microsoft.com/office/drawing/2014/main" id="{2A8115E3-F8FD-45E1-B835-1B6D9463B8C2}"/>
              </a:ext>
            </a:extLst>
          </p:cNvPr>
          <p:cNvSpPr/>
          <p:nvPr/>
        </p:nvSpPr>
        <p:spPr>
          <a:xfrm>
            <a:off x="8881899" y="696083"/>
            <a:ext cx="2353002"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cxnSp>
        <p:nvCxnSpPr>
          <p:cNvPr id="24" name="Straight Connector 23">
            <a:extLst>
              <a:ext uri="{FF2B5EF4-FFF2-40B4-BE49-F238E27FC236}">
                <a16:creationId xmlns:a16="http://schemas.microsoft.com/office/drawing/2014/main" id="{B1853A14-CDAE-40D4-A5C1-C49884AD9B5E}"/>
              </a:ext>
            </a:extLst>
          </p:cNvPr>
          <p:cNvCxnSpPr/>
          <p:nvPr/>
        </p:nvCxnSpPr>
        <p:spPr>
          <a:xfrm>
            <a:off x="8358350" y="1143000"/>
            <a:ext cx="3619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47BCFF9-F0C1-4DD1-AE4A-3EF8160B07D4}"/>
              </a:ext>
            </a:extLst>
          </p:cNvPr>
          <p:cNvSpPr/>
          <p:nvPr/>
        </p:nvSpPr>
        <p:spPr>
          <a:xfrm>
            <a:off x="8881899" y="5268083"/>
            <a:ext cx="2353002"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cxnSp>
        <p:nvCxnSpPr>
          <p:cNvPr id="49" name="Straight Connector 48">
            <a:extLst>
              <a:ext uri="{FF2B5EF4-FFF2-40B4-BE49-F238E27FC236}">
                <a16:creationId xmlns:a16="http://schemas.microsoft.com/office/drawing/2014/main" id="{B129B99D-B420-42B7-A296-2294F569FDE1}"/>
              </a:ext>
            </a:extLst>
          </p:cNvPr>
          <p:cNvCxnSpPr/>
          <p:nvPr/>
        </p:nvCxnSpPr>
        <p:spPr>
          <a:xfrm>
            <a:off x="8358350" y="5715000"/>
            <a:ext cx="3619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Slide Number Placeholder 5">
            <a:extLst>
              <a:ext uri="{FF2B5EF4-FFF2-40B4-BE49-F238E27FC236}">
                <a16:creationId xmlns:a16="http://schemas.microsoft.com/office/drawing/2014/main" id="{0772CA52-0CB4-4843-B801-21F3384DAE59}"/>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18</a:t>
            </a:fld>
            <a:endParaRPr lang="en-US" b="1" dirty="0">
              <a:solidFill>
                <a:schemeClr val="accent1"/>
              </a:solidFill>
              <a:latin typeface="+mj-lt"/>
            </a:endParaRPr>
          </a:p>
        </p:txBody>
      </p:sp>
    </p:spTree>
    <p:extLst>
      <p:ext uri="{BB962C8B-B14F-4D97-AF65-F5344CB8AC3E}">
        <p14:creationId xmlns:p14="http://schemas.microsoft.com/office/powerpoint/2010/main" val="195407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70741B-ADD5-483B-8959-76DCC480C01E}"/>
              </a:ext>
            </a:extLst>
          </p:cNvPr>
          <p:cNvSpPr/>
          <p:nvPr/>
        </p:nvSpPr>
        <p:spPr>
          <a:xfrm>
            <a:off x="609600" y="0"/>
            <a:ext cx="11582400" cy="3593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38">
            <a:extLst>
              <a:ext uri="{FF2B5EF4-FFF2-40B4-BE49-F238E27FC236}">
                <a16:creationId xmlns:a16="http://schemas.microsoft.com/office/drawing/2014/main" id="{6359D735-B2EF-4B0A-8096-4E9B0834EAD3}"/>
              </a:ext>
            </a:extLst>
          </p:cNvPr>
          <p:cNvSpPr>
            <a:spLocks noGrp="1"/>
          </p:cNvSpPr>
          <p:nvPr>
            <p:ph type="pic" sz="quarter" idx="11"/>
          </p:nvPr>
        </p:nvSpPr>
        <p:spPr/>
      </p:sp>
      <p:sp>
        <p:nvSpPr>
          <p:cNvPr id="40" name="Picture Placeholder 39">
            <a:extLst>
              <a:ext uri="{FF2B5EF4-FFF2-40B4-BE49-F238E27FC236}">
                <a16:creationId xmlns:a16="http://schemas.microsoft.com/office/drawing/2014/main" id="{6DC0CA42-4BDC-47EC-B464-638CF8A2850D}"/>
              </a:ext>
            </a:extLst>
          </p:cNvPr>
          <p:cNvSpPr>
            <a:spLocks noGrp="1"/>
          </p:cNvSpPr>
          <p:nvPr>
            <p:ph type="pic" sz="quarter" idx="10"/>
          </p:nvPr>
        </p:nvSpPr>
        <p:spPr/>
      </p:sp>
      <p:sp>
        <p:nvSpPr>
          <p:cNvPr id="37" name="Rectangle 36">
            <a:extLst>
              <a:ext uri="{FF2B5EF4-FFF2-40B4-BE49-F238E27FC236}">
                <a16:creationId xmlns:a16="http://schemas.microsoft.com/office/drawing/2014/main" id="{FA46A50D-3EAD-499C-A27C-94C5BB3A8DFB}"/>
              </a:ext>
            </a:extLst>
          </p:cNvPr>
          <p:cNvSpPr/>
          <p:nvPr/>
        </p:nvSpPr>
        <p:spPr>
          <a:xfrm>
            <a:off x="1471571" y="837833"/>
            <a:ext cx="3964275" cy="518233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a:extLst>
              <a:ext uri="{FF2B5EF4-FFF2-40B4-BE49-F238E27FC236}">
                <a16:creationId xmlns:a16="http://schemas.microsoft.com/office/drawing/2014/main" id="{9A9D0572-ED5B-4D97-9D2D-6E1573183EBB}"/>
              </a:ext>
            </a:extLst>
          </p:cNvPr>
          <p:cNvSpPr/>
          <p:nvPr/>
        </p:nvSpPr>
        <p:spPr>
          <a:xfrm>
            <a:off x="10638689" y="837833"/>
            <a:ext cx="1553311" cy="5182333"/>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63558171-9ADF-4B57-A99B-680ACB0268F2}"/>
              </a:ext>
            </a:extLst>
          </p:cNvPr>
          <p:cNvSpPr txBox="1"/>
          <p:nvPr/>
        </p:nvSpPr>
        <p:spPr>
          <a:xfrm>
            <a:off x="6637900" y="837833"/>
            <a:ext cx="1548501" cy="1446550"/>
          </a:xfrm>
          <a:prstGeom prst="rect">
            <a:avLst/>
          </a:prstGeom>
          <a:noFill/>
        </p:spPr>
        <p:txBody>
          <a:bodyPr wrap="none" rtlCol="0">
            <a:spAutoFit/>
          </a:bodyPr>
          <a:lstStyle/>
          <a:p>
            <a:r>
              <a:rPr lang="en-US" sz="4400" dirty="0">
                <a:solidFill>
                  <a:schemeClr val="accent1"/>
                </a:solidFill>
                <a:latin typeface="+mj-lt"/>
              </a:rPr>
              <a:t>OUR</a:t>
            </a:r>
          </a:p>
          <a:p>
            <a:r>
              <a:rPr lang="en-US" sz="4400" dirty="0">
                <a:solidFill>
                  <a:schemeClr val="accent1"/>
                </a:solidFill>
                <a:latin typeface="+mj-lt"/>
              </a:rPr>
              <a:t>CEO</a:t>
            </a:r>
          </a:p>
        </p:txBody>
      </p:sp>
      <p:sp>
        <p:nvSpPr>
          <p:cNvPr id="8" name="TextBox 7">
            <a:extLst>
              <a:ext uri="{FF2B5EF4-FFF2-40B4-BE49-F238E27FC236}">
                <a16:creationId xmlns:a16="http://schemas.microsoft.com/office/drawing/2014/main" id="{0EFD8AEA-B3BB-4B47-9C76-586C26CA0E65}"/>
              </a:ext>
            </a:extLst>
          </p:cNvPr>
          <p:cNvSpPr txBox="1"/>
          <p:nvPr/>
        </p:nvSpPr>
        <p:spPr>
          <a:xfrm>
            <a:off x="6637900" y="2783662"/>
            <a:ext cx="2345579" cy="369332"/>
          </a:xfrm>
          <a:prstGeom prst="rect">
            <a:avLst/>
          </a:prstGeom>
          <a:noFill/>
        </p:spPr>
        <p:txBody>
          <a:bodyPr wrap="none" rtlCol="0">
            <a:spAutoFit/>
          </a:bodyPr>
          <a:lstStyle/>
          <a:p>
            <a:r>
              <a:rPr lang="en-US" dirty="0">
                <a:solidFill>
                  <a:schemeClr val="bg2"/>
                </a:solidFill>
                <a:latin typeface="+mj-lt"/>
              </a:rPr>
              <a:t>Pandhuya Niking</a:t>
            </a:r>
          </a:p>
        </p:txBody>
      </p:sp>
      <p:sp>
        <p:nvSpPr>
          <p:cNvPr id="10" name="5-Point Star 52">
            <a:extLst>
              <a:ext uri="{FF2B5EF4-FFF2-40B4-BE49-F238E27FC236}">
                <a16:creationId xmlns:a16="http://schemas.microsoft.com/office/drawing/2014/main" id="{4DE738F2-8E01-42E5-A276-835E0E75598A}"/>
              </a:ext>
            </a:extLst>
          </p:cNvPr>
          <p:cNvSpPr/>
          <p:nvPr/>
        </p:nvSpPr>
        <p:spPr>
          <a:xfrm>
            <a:off x="6740836"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5-Point Star 53">
            <a:extLst>
              <a:ext uri="{FF2B5EF4-FFF2-40B4-BE49-F238E27FC236}">
                <a16:creationId xmlns:a16="http://schemas.microsoft.com/office/drawing/2014/main" id="{C4D0C0BF-B0B6-46CD-83D9-E60DBF61AA9C}"/>
              </a:ext>
            </a:extLst>
          </p:cNvPr>
          <p:cNvSpPr/>
          <p:nvPr/>
        </p:nvSpPr>
        <p:spPr>
          <a:xfrm>
            <a:off x="6952708"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5-Point Star 54">
            <a:extLst>
              <a:ext uri="{FF2B5EF4-FFF2-40B4-BE49-F238E27FC236}">
                <a16:creationId xmlns:a16="http://schemas.microsoft.com/office/drawing/2014/main" id="{3D622F7A-1465-4802-A1D0-702D9F772FFD}"/>
              </a:ext>
            </a:extLst>
          </p:cNvPr>
          <p:cNvSpPr/>
          <p:nvPr/>
        </p:nvSpPr>
        <p:spPr>
          <a:xfrm>
            <a:off x="7164581"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5-Point Star 55">
            <a:extLst>
              <a:ext uri="{FF2B5EF4-FFF2-40B4-BE49-F238E27FC236}">
                <a16:creationId xmlns:a16="http://schemas.microsoft.com/office/drawing/2014/main" id="{6FB8A75B-3051-491A-BF2D-9140CEB83BB3}"/>
              </a:ext>
            </a:extLst>
          </p:cNvPr>
          <p:cNvSpPr/>
          <p:nvPr/>
        </p:nvSpPr>
        <p:spPr>
          <a:xfrm>
            <a:off x="7376453"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5-Point Star 56">
            <a:extLst>
              <a:ext uri="{FF2B5EF4-FFF2-40B4-BE49-F238E27FC236}">
                <a16:creationId xmlns:a16="http://schemas.microsoft.com/office/drawing/2014/main" id="{D33D01A6-4B1E-44C0-BC24-F0C70DF6D238}"/>
              </a:ext>
            </a:extLst>
          </p:cNvPr>
          <p:cNvSpPr/>
          <p:nvPr/>
        </p:nvSpPr>
        <p:spPr>
          <a:xfrm>
            <a:off x="7588323" y="2533000"/>
            <a:ext cx="176101" cy="176101"/>
          </a:xfrm>
          <a:prstGeom prst="star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6" name="Straight Connector 15">
            <a:extLst>
              <a:ext uri="{FF2B5EF4-FFF2-40B4-BE49-F238E27FC236}">
                <a16:creationId xmlns:a16="http://schemas.microsoft.com/office/drawing/2014/main" id="{DD46A43D-A030-4F32-9B80-E373088BAADC}"/>
              </a:ext>
            </a:extLst>
          </p:cNvPr>
          <p:cNvCxnSpPr/>
          <p:nvPr/>
        </p:nvCxnSpPr>
        <p:spPr>
          <a:xfrm>
            <a:off x="6740836" y="3178175"/>
            <a:ext cx="21082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6E65E9D2-D9AF-4AB8-B7F0-235A7904FC50}"/>
              </a:ext>
            </a:extLst>
          </p:cNvPr>
          <p:cNvGrpSpPr/>
          <p:nvPr/>
        </p:nvGrpSpPr>
        <p:grpSpPr>
          <a:xfrm>
            <a:off x="6637900" y="4584862"/>
            <a:ext cx="2807080" cy="615553"/>
            <a:chOff x="6297864" y="3823187"/>
            <a:chExt cx="2807080" cy="615553"/>
          </a:xfrm>
        </p:grpSpPr>
        <p:grpSp>
          <p:nvGrpSpPr>
            <p:cNvPr id="21" name="Group 20">
              <a:extLst>
                <a:ext uri="{FF2B5EF4-FFF2-40B4-BE49-F238E27FC236}">
                  <a16:creationId xmlns:a16="http://schemas.microsoft.com/office/drawing/2014/main" id="{6709CA99-B82E-4954-8091-1E2D703F4059}"/>
                </a:ext>
              </a:extLst>
            </p:cNvPr>
            <p:cNvGrpSpPr/>
            <p:nvPr/>
          </p:nvGrpSpPr>
          <p:grpSpPr>
            <a:xfrm>
              <a:off x="6400800" y="4161741"/>
              <a:ext cx="2704144" cy="276999"/>
              <a:chOff x="6400800" y="4208946"/>
              <a:chExt cx="2704144" cy="276999"/>
            </a:xfrm>
          </p:grpSpPr>
          <p:sp>
            <p:nvSpPr>
              <p:cNvPr id="18" name="Rectangle: Rounded Corners 17">
                <a:extLst>
                  <a:ext uri="{FF2B5EF4-FFF2-40B4-BE49-F238E27FC236}">
                    <a16:creationId xmlns:a16="http://schemas.microsoft.com/office/drawing/2014/main" id="{F2A0B393-82CC-4748-B075-FA7E9204DAE0}"/>
                  </a:ext>
                </a:extLst>
              </p:cNvPr>
              <p:cNvSpPr/>
              <p:nvPr/>
            </p:nvSpPr>
            <p:spPr>
              <a:xfrm>
                <a:off x="6400800" y="4263625"/>
                <a:ext cx="2170430" cy="1676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0769037-FCE2-4B51-88C1-FDB84054DB8E}"/>
                  </a:ext>
                </a:extLst>
              </p:cNvPr>
              <p:cNvSpPr/>
              <p:nvPr/>
            </p:nvSpPr>
            <p:spPr>
              <a:xfrm>
                <a:off x="6400800" y="4263625"/>
                <a:ext cx="1630680" cy="1676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E493382-1E6C-4157-9546-5E62F9B2E7FD}"/>
                  </a:ext>
                </a:extLst>
              </p:cNvPr>
              <p:cNvSpPr txBox="1"/>
              <p:nvPr/>
            </p:nvSpPr>
            <p:spPr>
              <a:xfrm>
                <a:off x="8617310" y="4208946"/>
                <a:ext cx="487634" cy="276999"/>
              </a:xfrm>
              <a:prstGeom prst="rect">
                <a:avLst/>
              </a:prstGeom>
              <a:noFill/>
            </p:spPr>
            <p:txBody>
              <a:bodyPr wrap="none" rtlCol="0">
                <a:spAutoFit/>
              </a:bodyPr>
              <a:lstStyle/>
              <a:p>
                <a:r>
                  <a:rPr lang="en-US" sz="1200" dirty="0">
                    <a:solidFill>
                      <a:schemeClr val="tx1">
                        <a:lumMod val="85000"/>
                        <a:lumOff val="15000"/>
                      </a:schemeClr>
                    </a:solidFill>
                    <a:latin typeface="+mj-lt"/>
                  </a:rPr>
                  <a:t>70%</a:t>
                </a:r>
              </a:p>
            </p:txBody>
          </p:sp>
        </p:grpSp>
        <p:sp>
          <p:nvSpPr>
            <p:cNvPr id="22" name="TextBox 21">
              <a:extLst>
                <a:ext uri="{FF2B5EF4-FFF2-40B4-BE49-F238E27FC236}">
                  <a16:creationId xmlns:a16="http://schemas.microsoft.com/office/drawing/2014/main" id="{D0F6AE7A-61C9-47A6-9F85-2CF8864B02E6}"/>
                </a:ext>
              </a:extLst>
            </p:cNvPr>
            <p:cNvSpPr txBox="1"/>
            <p:nvPr/>
          </p:nvSpPr>
          <p:spPr>
            <a:xfrm>
              <a:off x="6297864" y="3823187"/>
              <a:ext cx="839782" cy="338554"/>
            </a:xfrm>
            <a:prstGeom prst="rect">
              <a:avLst/>
            </a:prstGeom>
            <a:noFill/>
          </p:spPr>
          <p:txBody>
            <a:bodyPr wrap="none" rtlCol="0">
              <a:spAutoFit/>
            </a:bodyPr>
            <a:lstStyle/>
            <a:p>
              <a:r>
                <a:rPr lang="en-US" sz="1600" dirty="0">
                  <a:solidFill>
                    <a:schemeClr val="tx1">
                      <a:lumMod val="85000"/>
                      <a:lumOff val="15000"/>
                    </a:schemeClr>
                  </a:solidFill>
                  <a:latin typeface="+mj-lt"/>
                </a:rPr>
                <a:t>Skills</a:t>
              </a:r>
            </a:p>
          </p:txBody>
        </p:sp>
      </p:grpSp>
      <p:grpSp>
        <p:nvGrpSpPr>
          <p:cNvPr id="24" name="Group 23">
            <a:extLst>
              <a:ext uri="{FF2B5EF4-FFF2-40B4-BE49-F238E27FC236}">
                <a16:creationId xmlns:a16="http://schemas.microsoft.com/office/drawing/2014/main" id="{D82F1708-E2F7-407C-A752-FD0604E4B2B8}"/>
              </a:ext>
            </a:extLst>
          </p:cNvPr>
          <p:cNvGrpSpPr/>
          <p:nvPr/>
        </p:nvGrpSpPr>
        <p:grpSpPr>
          <a:xfrm>
            <a:off x="6637900" y="5404614"/>
            <a:ext cx="2811889" cy="615553"/>
            <a:chOff x="6297864" y="3823187"/>
            <a:chExt cx="2811889" cy="615553"/>
          </a:xfrm>
        </p:grpSpPr>
        <p:grpSp>
          <p:nvGrpSpPr>
            <p:cNvPr id="25" name="Group 24">
              <a:extLst>
                <a:ext uri="{FF2B5EF4-FFF2-40B4-BE49-F238E27FC236}">
                  <a16:creationId xmlns:a16="http://schemas.microsoft.com/office/drawing/2014/main" id="{04370742-958B-4535-B19B-8B1546D51765}"/>
                </a:ext>
              </a:extLst>
            </p:cNvPr>
            <p:cNvGrpSpPr/>
            <p:nvPr/>
          </p:nvGrpSpPr>
          <p:grpSpPr>
            <a:xfrm>
              <a:off x="6400800" y="4161741"/>
              <a:ext cx="2708953" cy="276999"/>
              <a:chOff x="6400800" y="4208946"/>
              <a:chExt cx="2708953" cy="276999"/>
            </a:xfrm>
          </p:grpSpPr>
          <p:sp>
            <p:nvSpPr>
              <p:cNvPr id="27" name="Rectangle: Rounded Corners 26">
                <a:extLst>
                  <a:ext uri="{FF2B5EF4-FFF2-40B4-BE49-F238E27FC236}">
                    <a16:creationId xmlns:a16="http://schemas.microsoft.com/office/drawing/2014/main" id="{B23719AA-6AB8-4DC8-B79B-BD0DA67D1E7F}"/>
                  </a:ext>
                </a:extLst>
              </p:cNvPr>
              <p:cNvSpPr/>
              <p:nvPr/>
            </p:nvSpPr>
            <p:spPr>
              <a:xfrm>
                <a:off x="6400800" y="4263625"/>
                <a:ext cx="2170430" cy="1676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DB97303-8EA3-4AFA-B4C1-E74E68B0CEDF}"/>
                  </a:ext>
                </a:extLst>
              </p:cNvPr>
              <p:cNvSpPr/>
              <p:nvPr/>
            </p:nvSpPr>
            <p:spPr>
              <a:xfrm>
                <a:off x="6400800" y="4263625"/>
                <a:ext cx="1822450" cy="1676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8C79581-D7B2-4D32-9778-83433B05A690}"/>
                  </a:ext>
                </a:extLst>
              </p:cNvPr>
              <p:cNvSpPr txBox="1"/>
              <p:nvPr/>
            </p:nvSpPr>
            <p:spPr>
              <a:xfrm>
                <a:off x="8617310" y="4208946"/>
                <a:ext cx="492443" cy="276999"/>
              </a:xfrm>
              <a:prstGeom prst="rect">
                <a:avLst/>
              </a:prstGeom>
              <a:noFill/>
            </p:spPr>
            <p:txBody>
              <a:bodyPr wrap="none" rtlCol="0">
                <a:spAutoFit/>
              </a:bodyPr>
              <a:lstStyle/>
              <a:p>
                <a:r>
                  <a:rPr lang="en-US" sz="1200" dirty="0">
                    <a:solidFill>
                      <a:schemeClr val="tx1">
                        <a:lumMod val="85000"/>
                        <a:lumOff val="15000"/>
                      </a:schemeClr>
                    </a:solidFill>
                    <a:latin typeface="+mj-lt"/>
                  </a:rPr>
                  <a:t>80%</a:t>
                </a:r>
              </a:p>
            </p:txBody>
          </p:sp>
        </p:grpSp>
        <p:sp>
          <p:nvSpPr>
            <p:cNvPr id="26" name="TextBox 25">
              <a:extLst>
                <a:ext uri="{FF2B5EF4-FFF2-40B4-BE49-F238E27FC236}">
                  <a16:creationId xmlns:a16="http://schemas.microsoft.com/office/drawing/2014/main" id="{695C62F3-407B-4638-958C-F36A6F67DDE3}"/>
                </a:ext>
              </a:extLst>
            </p:cNvPr>
            <p:cNvSpPr txBox="1"/>
            <p:nvPr/>
          </p:nvSpPr>
          <p:spPr>
            <a:xfrm>
              <a:off x="6297864" y="3823187"/>
              <a:ext cx="968022" cy="338554"/>
            </a:xfrm>
            <a:prstGeom prst="rect">
              <a:avLst/>
            </a:prstGeom>
            <a:noFill/>
          </p:spPr>
          <p:txBody>
            <a:bodyPr wrap="none" rtlCol="0">
              <a:spAutoFit/>
            </a:bodyPr>
            <a:lstStyle/>
            <a:p>
              <a:r>
                <a:rPr lang="en-US" sz="1600" dirty="0">
                  <a:solidFill>
                    <a:schemeClr val="tx1">
                      <a:lumMod val="85000"/>
                      <a:lumOff val="15000"/>
                    </a:schemeClr>
                  </a:solidFill>
                  <a:latin typeface="+mj-lt"/>
                </a:rPr>
                <a:t>Ability</a:t>
              </a:r>
            </a:p>
          </p:txBody>
        </p:sp>
      </p:grpSp>
      <p:sp>
        <p:nvSpPr>
          <p:cNvPr id="30" name="Rectangle 29">
            <a:extLst>
              <a:ext uri="{FF2B5EF4-FFF2-40B4-BE49-F238E27FC236}">
                <a16:creationId xmlns:a16="http://schemas.microsoft.com/office/drawing/2014/main" id="{1B130B46-3DAF-4C19-8658-3EF177C116DE}"/>
              </a:ext>
            </a:extLst>
          </p:cNvPr>
          <p:cNvSpPr/>
          <p:nvPr/>
        </p:nvSpPr>
        <p:spPr>
          <a:xfrm>
            <a:off x="6631983" y="3749314"/>
            <a:ext cx="2217053"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p>
        </p:txBody>
      </p:sp>
      <p:grpSp>
        <p:nvGrpSpPr>
          <p:cNvPr id="42" name="Group 41">
            <a:extLst>
              <a:ext uri="{FF2B5EF4-FFF2-40B4-BE49-F238E27FC236}">
                <a16:creationId xmlns:a16="http://schemas.microsoft.com/office/drawing/2014/main" id="{205171BF-75D2-4548-811E-617D7D611E7B}"/>
              </a:ext>
            </a:extLst>
          </p:cNvPr>
          <p:cNvGrpSpPr/>
          <p:nvPr/>
        </p:nvGrpSpPr>
        <p:grpSpPr>
          <a:xfrm>
            <a:off x="4648073" y="4594401"/>
            <a:ext cx="785392" cy="1425765"/>
            <a:chOff x="11406608" y="4137106"/>
            <a:chExt cx="785392" cy="1425765"/>
          </a:xfrm>
        </p:grpSpPr>
        <p:sp>
          <p:nvSpPr>
            <p:cNvPr id="43" name="Rectangle 42">
              <a:extLst>
                <a:ext uri="{FF2B5EF4-FFF2-40B4-BE49-F238E27FC236}">
                  <a16:creationId xmlns:a16="http://schemas.microsoft.com/office/drawing/2014/main" id="{3DBDFFE4-8EBD-4FD1-8D08-DA8B91DF68E5}"/>
                </a:ext>
              </a:extLst>
            </p:cNvPr>
            <p:cNvSpPr/>
            <p:nvPr/>
          </p:nvSpPr>
          <p:spPr>
            <a:xfrm>
              <a:off x="11406608" y="4137106"/>
              <a:ext cx="785392" cy="1425765"/>
            </a:xfrm>
            <a:prstGeom prst="rect">
              <a:avLst/>
            </a:prstGeom>
            <a:solidFill>
              <a:schemeClr val="accent4"/>
            </a:solidFill>
            <a:effectLst>
              <a:outerShdw blurRad="762000" dist="304800" dir="8100000" algn="tl" rotWithShape="0">
                <a:prstClr val="black">
                  <a:alpha val="2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indent="-228600">
                <a:lnSpc>
                  <a:spcPct val="90000"/>
                </a:lnSpc>
                <a:spcBef>
                  <a:spcPts val="1000"/>
                </a:spcBef>
                <a:buFont typeface="Arial" panose="020B0604020202020204" pitchFamily="34" charset="0"/>
                <a:buChar char="•"/>
              </a:pPr>
              <a:endParaRPr lang="en-US" sz="2800">
                <a:solidFill>
                  <a:schemeClr val="tx1"/>
                </a:solidFill>
              </a:endParaRPr>
            </a:p>
          </p:txBody>
        </p:sp>
        <p:pic>
          <p:nvPicPr>
            <p:cNvPr id="44" name="Graphic 43">
              <a:extLst>
                <a:ext uri="{FF2B5EF4-FFF2-40B4-BE49-F238E27FC236}">
                  <a16:creationId xmlns:a16="http://schemas.microsoft.com/office/drawing/2014/main" id="{CBA3BD6D-2DFC-4F04-87CE-02AFE3771D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18977" y="5136053"/>
              <a:ext cx="160654" cy="160654"/>
            </a:xfrm>
            <a:prstGeom prst="rect">
              <a:avLst/>
            </a:prstGeom>
          </p:spPr>
        </p:pic>
      </p:grpSp>
    </p:spTree>
    <p:extLst>
      <p:ext uri="{BB962C8B-B14F-4D97-AF65-F5344CB8AC3E}">
        <p14:creationId xmlns:p14="http://schemas.microsoft.com/office/powerpoint/2010/main" val="372185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BAD9B8-FAC1-4375-9F1B-CD51F7A9ACD7}"/>
              </a:ext>
            </a:extLst>
          </p:cNvPr>
          <p:cNvSpPr>
            <a:spLocks noGrp="1"/>
          </p:cNvSpPr>
          <p:nvPr>
            <p:ph type="pic" sz="quarter" idx="10"/>
          </p:nvPr>
        </p:nvSpPr>
        <p:spPr/>
      </p:sp>
      <p:sp>
        <p:nvSpPr>
          <p:cNvPr id="7" name="Freeform: Shape 6">
            <a:extLst>
              <a:ext uri="{FF2B5EF4-FFF2-40B4-BE49-F238E27FC236}">
                <a16:creationId xmlns:a16="http://schemas.microsoft.com/office/drawing/2014/main" id="{6CC5B2C5-D7BB-4A44-97B4-F9BB4BF9704C}"/>
              </a:ext>
            </a:extLst>
          </p:cNvPr>
          <p:cNvSpPr/>
          <p:nvPr/>
        </p:nvSpPr>
        <p:spPr>
          <a:xfrm>
            <a:off x="0" y="0"/>
            <a:ext cx="12192000" cy="6858000"/>
          </a:xfrm>
          <a:custGeom>
            <a:avLst/>
            <a:gdLst>
              <a:gd name="connsiteX0" fmla="*/ 0 w 7155751"/>
              <a:gd name="connsiteY0" fmla="*/ 0 h 4762500"/>
              <a:gd name="connsiteX1" fmla="*/ 0 w 7155751"/>
              <a:gd name="connsiteY1" fmla="*/ 4762500 h 4762500"/>
              <a:gd name="connsiteX2" fmla="*/ 7155752 w 7155751"/>
              <a:gd name="connsiteY2" fmla="*/ 4762500 h 4762500"/>
              <a:gd name="connsiteX3" fmla="*/ 7155752 w 7155751"/>
              <a:gd name="connsiteY3" fmla="*/ 0 h 4762500"/>
              <a:gd name="connsiteX4" fmla="*/ 0 w 7155751"/>
              <a:gd name="connsiteY4" fmla="*/ 0 h 4762500"/>
              <a:gd name="connsiteX5" fmla="*/ 4791266 w 7155751"/>
              <a:gd name="connsiteY5" fmla="*/ 3823145 h 4762500"/>
              <a:gd name="connsiteX6" fmla="*/ 2364391 w 7155751"/>
              <a:gd name="connsiteY6" fmla="*/ 3823145 h 4762500"/>
              <a:gd name="connsiteX7" fmla="*/ 1532001 w 7155751"/>
              <a:gd name="connsiteY7" fmla="*/ 2381250 h 4762500"/>
              <a:gd name="connsiteX8" fmla="*/ 2364391 w 7155751"/>
              <a:gd name="connsiteY8" fmla="*/ 939356 h 4762500"/>
              <a:gd name="connsiteX9" fmla="*/ 4791266 w 7155751"/>
              <a:gd name="connsiteY9" fmla="*/ 939356 h 4762500"/>
              <a:gd name="connsiteX10" fmla="*/ 5623751 w 7155751"/>
              <a:gd name="connsiteY10" fmla="*/ 2381250 h 4762500"/>
              <a:gd name="connsiteX11" fmla="*/ 4791266 w 7155751"/>
              <a:gd name="connsiteY11" fmla="*/ 3823145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55751" h="4762500">
                <a:moveTo>
                  <a:pt x="0" y="0"/>
                </a:moveTo>
                <a:lnTo>
                  <a:pt x="0" y="4762500"/>
                </a:lnTo>
                <a:lnTo>
                  <a:pt x="7155752" y="4762500"/>
                </a:lnTo>
                <a:lnTo>
                  <a:pt x="7155752" y="0"/>
                </a:lnTo>
                <a:lnTo>
                  <a:pt x="0" y="0"/>
                </a:lnTo>
                <a:close/>
                <a:moveTo>
                  <a:pt x="4791266" y="3823145"/>
                </a:moveTo>
                <a:lnTo>
                  <a:pt x="2364391" y="3823145"/>
                </a:lnTo>
                <a:lnTo>
                  <a:pt x="1532001" y="2381250"/>
                </a:lnTo>
                <a:lnTo>
                  <a:pt x="2364391" y="939356"/>
                </a:lnTo>
                <a:lnTo>
                  <a:pt x="4791266" y="939356"/>
                </a:lnTo>
                <a:lnTo>
                  <a:pt x="5623751" y="2381250"/>
                </a:lnTo>
                <a:lnTo>
                  <a:pt x="4791266" y="3823145"/>
                </a:lnTo>
                <a:close/>
              </a:path>
            </a:pathLst>
          </a:custGeom>
          <a:solidFill>
            <a:schemeClr val="accent4">
              <a:alpha val="97000"/>
            </a:schemeClr>
          </a:solidFill>
          <a:ln w="89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reeform: Shape 5">
            <a:extLst>
              <a:ext uri="{FF2B5EF4-FFF2-40B4-BE49-F238E27FC236}">
                <a16:creationId xmlns:a16="http://schemas.microsoft.com/office/drawing/2014/main" id="{B6274C3C-7638-4377-AEE8-0268E8E26A80}"/>
              </a:ext>
            </a:extLst>
          </p:cNvPr>
          <p:cNvSpPr/>
          <p:nvPr/>
        </p:nvSpPr>
        <p:spPr>
          <a:xfrm>
            <a:off x="2497169" y="1187767"/>
            <a:ext cx="7174611" cy="4762500"/>
          </a:xfrm>
          <a:custGeom>
            <a:avLst/>
            <a:gdLst>
              <a:gd name="connsiteX0" fmla="*/ 0 w 7174611"/>
              <a:gd name="connsiteY0" fmla="*/ 0 h 4762500"/>
              <a:gd name="connsiteX1" fmla="*/ 7174611 w 7174611"/>
              <a:gd name="connsiteY1" fmla="*/ 0 h 4762500"/>
              <a:gd name="connsiteX2" fmla="*/ 7174611 w 7174611"/>
              <a:gd name="connsiteY2" fmla="*/ 4762500 h 4762500"/>
              <a:gd name="connsiteX3" fmla="*/ 0 w 7174611"/>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7174611" h="4762500">
                <a:moveTo>
                  <a:pt x="0" y="0"/>
                </a:moveTo>
                <a:lnTo>
                  <a:pt x="7174611" y="0"/>
                </a:lnTo>
                <a:lnTo>
                  <a:pt x="7174611" y="4762500"/>
                </a:lnTo>
                <a:lnTo>
                  <a:pt x="0" y="4762500"/>
                </a:lnTo>
                <a:close/>
              </a:path>
            </a:pathLst>
          </a:custGeom>
          <a:noFill/>
          <a:ln w="9525" cap="flat">
            <a:noFill/>
            <a:prstDash val="solid"/>
            <a:miter/>
          </a:ln>
        </p:spPr>
        <p:txBody>
          <a:bodyPr rtlCol="0" anchor="ctr"/>
          <a:lstStyle/>
          <a:p>
            <a:endParaRPr lang="en-US"/>
          </a:p>
        </p:txBody>
      </p:sp>
      <p:grpSp>
        <p:nvGrpSpPr>
          <p:cNvPr id="9" name="Graphic 3">
            <a:extLst>
              <a:ext uri="{FF2B5EF4-FFF2-40B4-BE49-F238E27FC236}">
                <a16:creationId xmlns:a16="http://schemas.microsoft.com/office/drawing/2014/main" id="{3AA79A9F-E285-4CF6-B71A-F86FAC5CE7CC}"/>
              </a:ext>
            </a:extLst>
          </p:cNvPr>
          <p:cNvGrpSpPr/>
          <p:nvPr/>
        </p:nvGrpSpPr>
        <p:grpSpPr>
          <a:xfrm>
            <a:off x="8701067" y="938838"/>
            <a:ext cx="2425231" cy="4931959"/>
            <a:chOff x="7500556" y="1989867"/>
            <a:chExt cx="1309592" cy="3127628"/>
          </a:xfrm>
          <a:gradFill flip="none" rotWithShape="1">
            <a:gsLst>
              <a:gs pos="0">
                <a:schemeClr val="accent1">
                  <a:alpha val="0"/>
                </a:schemeClr>
              </a:gs>
              <a:gs pos="50000">
                <a:schemeClr val="accent1"/>
              </a:gs>
              <a:gs pos="100000">
                <a:schemeClr val="accent1">
                  <a:alpha val="0"/>
                </a:schemeClr>
              </a:gs>
            </a:gsLst>
            <a:lin ang="5400000" scaled="0"/>
            <a:tileRect/>
          </a:gradFill>
        </p:grpSpPr>
        <p:sp>
          <p:nvSpPr>
            <p:cNvPr id="10" name="Freeform: Shape 9">
              <a:extLst>
                <a:ext uri="{FF2B5EF4-FFF2-40B4-BE49-F238E27FC236}">
                  <a16:creationId xmlns:a16="http://schemas.microsoft.com/office/drawing/2014/main" id="{DCB66FB3-EEE3-4ED3-AFAE-1242F5C97E1B}"/>
                </a:ext>
              </a:extLst>
            </p:cNvPr>
            <p:cNvSpPr/>
            <p:nvPr/>
          </p:nvSpPr>
          <p:spPr>
            <a:xfrm>
              <a:off x="7500556" y="2020538"/>
              <a:ext cx="989837" cy="3096958"/>
            </a:xfrm>
            <a:custGeom>
              <a:avLst/>
              <a:gdLst>
                <a:gd name="connsiteX0" fmla="*/ 95345 w 989837"/>
                <a:gd name="connsiteY0" fmla="*/ 0 h 3096958"/>
                <a:gd name="connsiteX1" fmla="*/ 0 w 989837"/>
                <a:gd name="connsiteY1" fmla="*/ 0 h 3096958"/>
                <a:gd name="connsiteX2" fmla="*/ 894493 w 989837"/>
                <a:gd name="connsiteY2" fmla="*/ 1548479 h 3096958"/>
                <a:gd name="connsiteX3" fmla="*/ 0 w 989837"/>
                <a:gd name="connsiteY3" fmla="*/ 3096958 h 3096958"/>
                <a:gd name="connsiteX4" fmla="*/ 95345 w 989837"/>
                <a:gd name="connsiteY4" fmla="*/ 3096958 h 3096958"/>
                <a:gd name="connsiteX5" fmla="*/ 989838 w 98983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837" h="3096958">
                  <a:moveTo>
                    <a:pt x="95345" y="0"/>
                  </a:moveTo>
                  <a:lnTo>
                    <a:pt x="0" y="0"/>
                  </a:lnTo>
                  <a:lnTo>
                    <a:pt x="894493" y="1548479"/>
                  </a:lnTo>
                  <a:lnTo>
                    <a:pt x="0" y="3096958"/>
                  </a:lnTo>
                  <a:lnTo>
                    <a:pt x="95345" y="3096958"/>
                  </a:lnTo>
                  <a:lnTo>
                    <a:pt x="989838" y="1548479"/>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17A7B28-D121-44A6-880E-64BB9109B96B}"/>
                </a:ext>
              </a:extLst>
            </p:cNvPr>
            <p:cNvSpPr/>
            <p:nvPr/>
          </p:nvSpPr>
          <p:spPr>
            <a:xfrm>
              <a:off x="7713249" y="1989867"/>
              <a:ext cx="958405" cy="3096958"/>
            </a:xfrm>
            <a:custGeom>
              <a:avLst/>
              <a:gdLst>
                <a:gd name="connsiteX0" fmla="*/ 63913 w 958405"/>
                <a:gd name="connsiteY0" fmla="*/ 0 h 3096958"/>
                <a:gd name="connsiteX1" fmla="*/ 0 w 958405"/>
                <a:gd name="connsiteY1" fmla="*/ 0 h 3096958"/>
                <a:gd name="connsiteX2" fmla="*/ 894493 w 958405"/>
                <a:gd name="connsiteY2" fmla="*/ 1548479 h 3096958"/>
                <a:gd name="connsiteX3" fmla="*/ 0 w 958405"/>
                <a:gd name="connsiteY3" fmla="*/ 3096958 h 3096958"/>
                <a:gd name="connsiteX4" fmla="*/ 63913 w 958405"/>
                <a:gd name="connsiteY4" fmla="*/ 3096958 h 3096958"/>
                <a:gd name="connsiteX5" fmla="*/ 958405 w 958405"/>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8405" h="3096958">
                  <a:moveTo>
                    <a:pt x="63913" y="0"/>
                  </a:moveTo>
                  <a:lnTo>
                    <a:pt x="0" y="0"/>
                  </a:lnTo>
                  <a:lnTo>
                    <a:pt x="894493" y="1548479"/>
                  </a:lnTo>
                  <a:lnTo>
                    <a:pt x="0" y="3096958"/>
                  </a:lnTo>
                  <a:lnTo>
                    <a:pt x="63913" y="3096958"/>
                  </a:lnTo>
                  <a:lnTo>
                    <a:pt x="958405" y="1548479"/>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B14ADC-2D69-427D-923A-934FC67DC123}"/>
                </a:ext>
              </a:extLst>
            </p:cNvPr>
            <p:cNvSpPr/>
            <p:nvPr/>
          </p:nvSpPr>
          <p:spPr>
            <a:xfrm>
              <a:off x="7883175" y="2020538"/>
              <a:ext cx="926973" cy="3096958"/>
            </a:xfrm>
            <a:custGeom>
              <a:avLst/>
              <a:gdLst>
                <a:gd name="connsiteX0" fmla="*/ 32480 w 926973"/>
                <a:gd name="connsiteY0" fmla="*/ 0 h 3096958"/>
                <a:gd name="connsiteX1" fmla="*/ 0 w 926973"/>
                <a:gd name="connsiteY1" fmla="*/ 0 h 3096958"/>
                <a:gd name="connsiteX2" fmla="*/ 894493 w 926973"/>
                <a:gd name="connsiteY2" fmla="*/ 1548479 h 3096958"/>
                <a:gd name="connsiteX3" fmla="*/ 0 w 926973"/>
                <a:gd name="connsiteY3" fmla="*/ 3096958 h 3096958"/>
                <a:gd name="connsiteX4" fmla="*/ 32480 w 926973"/>
                <a:gd name="connsiteY4" fmla="*/ 3096958 h 3096958"/>
                <a:gd name="connsiteX5" fmla="*/ 926973 w 926973"/>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973" h="3096958">
                  <a:moveTo>
                    <a:pt x="32480" y="0"/>
                  </a:moveTo>
                  <a:lnTo>
                    <a:pt x="0" y="0"/>
                  </a:lnTo>
                  <a:lnTo>
                    <a:pt x="894493" y="1548479"/>
                  </a:lnTo>
                  <a:lnTo>
                    <a:pt x="0" y="3096958"/>
                  </a:lnTo>
                  <a:lnTo>
                    <a:pt x="32480" y="3096958"/>
                  </a:lnTo>
                  <a:lnTo>
                    <a:pt x="926973" y="1548479"/>
                  </a:lnTo>
                  <a:close/>
                </a:path>
              </a:pathLst>
            </a:custGeom>
            <a:grpFill/>
            <a:ln w="9525" cap="flat">
              <a:noFill/>
              <a:prstDash val="solid"/>
              <a:miter/>
            </a:ln>
          </p:spPr>
          <p:txBody>
            <a:bodyPr rtlCol="0" anchor="ctr"/>
            <a:lstStyle/>
            <a:p>
              <a:endParaRPr lang="en-US"/>
            </a:p>
          </p:txBody>
        </p:sp>
      </p:grpSp>
      <p:grpSp>
        <p:nvGrpSpPr>
          <p:cNvPr id="13" name="Graphic 3">
            <a:extLst>
              <a:ext uri="{FF2B5EF4-FFF2-40B4-BE49-F238E27FC236}">
                <a16:creationId xmlns:a16="http://schemas.microsoft.com/office/drawing/2014/main" id="{3AA79A9F-E285-4CF6-B71A-F86FAC5CE7CC}"/>
              </a:ext>
            </a:extLst>
          </p:cNvPr>
          <p:cNvGrpSpPr/>
          <p:nvPr/>
        </p:nvGrpSpPr>
        <p:grpSpPr>
          <a:xfrm>
            <a:off x="1065706" y="938838"/>
            <a:ext cx="2425055" cy="4931959"/>
            <a:chOff x="3377564" y="1989867"/>
            <a:chExt cx="1309497" cy="3127628"/>
          </a:xfrm>
          <a:gradFill>
            <a:gsLst>
              <a:gs pos="0">
                <a:schemeClr val="accent1">
                  <a:alpha val="0"/>
                </a:schemeClr>
              </a:gs>
              <a:gs pos="50000">
                <a:schemeClr val="accent1"/>
              </a:gs>
              <a:gs pos="100000">
                <a:schemeClr val="accent1">
                  <a:alpha val="0"/>
                </a:schemeClr>
              </a:gs>
            </a:gsLst>
            <a:lin ang="5400000" scaled="0"/>
          </a:gradFill>
        </p:grpSpPr>
        <p:sp>
          <p:nvSpPr>
            <p:cNvPr id="14" name="Freeform: Shape 13">
              <a:extLst>
                <a:ext uri="{FF2B5EF4-FFF2-40B4-BE49-F238E27FC236}">
                  <a16:creationId xmlns:a16="http://schemas.microsoft.com/office/drawing/2014/main" id="{8C987329-8482-4564-A82C-3E01115B7554}"/>
                </a:ext>
              </a:extLst>
            </p:cNvPr>
            <p:cNvSpPr/>
            <p:nvPr/>
          </p:nvSpPr>
          <p:spPr>
            <a:xfrm>
              <a:off x="3697224" y="2020538"/>
              <a:ext cx="989837" cy="3096958"/>
            </a:xfrm>
            <a:custGeom>
              <a:avLst/>
              <a:gdLst>
                <a:gd name="connsiteX0" fmla="*/ 894493 w 989837"/>
                <a:gd name="connsiteY0" fmla="*/ 0 h 3096958"/>
                <a:gd name="connsiteX1" fmla="*/ 989838 w 989837"/>
                <a:gd name="connsiteY1" fmla="*/ 0 h 3096958"/>
                <a:gd name="connsiteX2" fmla="*/ 95440 w 989837"/>
                <a:gd name="connsiteY2" fmla="*/ 1548479 h 3096958"/>
                <a:gd name="connsiteX3" fmla="*/ 989838 w 989837"/>
                <a:gd name="connsiteY3" fmla="*/ 3096958 h 3096958"/>
                <a:gd name="connsiteX4" fmla="*/ 894493 w 989837"/>
                <a:gd name="connsiteY4" fmla="*/ 3096958 h 3096958"/>
                <a:gd name="connsiteX5" fmla="*/ 0 w 98983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837" h="3096958">
                  <a:moveTo>
                    <a:pt x="894493" y="0"/>
                  </a:moveTo>
                  <a:lnTo>
                    <a:pt x="989838" y="0"/>
                  </a:lnTo>
                  <a:lnTo>
                    <a:pt x="95440" y="1548479"/>
                  </a:lnTo>
                  <a:lnTo>
                    <a:pt x="989838" y="3096958"/>
                  </a:lnTo>
                  <a:lnTo>
                    <a:pt x="894493"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01EEA153-E159-48FD-A8F4-CBB939D5033C}"/>
                </a:ext>
              </a:extLst>
            </p:cNvPr>
            <p:cNvSpPr/>
            <p:nvPr/>
          </p:nvSpPr>
          <p:spPr>
            <a:xfrm>
              <a:off x="3515963" y="1989867"/>
              <a:ext cx="958405" cy="3096958"/>
            </a:xfrm>
            <a:custGeom>
              <a:avLst/>
              <a:gdLst>
                <a:gd name="connsiteX0" fmla="*/ 894493 w 958405"/>
                <a:gd name="connsiteY0" fmla="*/ 0 h 3096958"/>
                <a:gd name="connsiteX1" fmla="*/ 958405 w 958405"/>
                <a:gd name="connsiteY1" fmla="*/ 0 h 3096958"/>
                <a:gd name="connsiteX2" fmla="*/ 63913 w 958405"/>
                <a:gd name="connsiteY2" fmla="*/ 1548479 h 3096958"/>
                <a:gd name="connsiteX3" fmla="*/ 958405 w 958405"/>
                <a:gd name="connsiteY3" fmla="*/ 3096958 h 3096958"/>
                <a:gd name="connsiteX4" fmla="*/ 894493 w 958405"/>
                <a:gd name="connsiteY4" fmla="*/ 3096958 h 3096958"/>
                <a:gd name="connsiteX5" fmla="*/ 0 w 958405"/>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8405" h="3096958">
                  <a:moveTo>
                    <a:pt x="894493" y="0"/>
                  </a:moveTo>
                  <a:lnTo>
                    <a:pt x="958405" y="0"/>
                  </a:lnTo>
                  <a:lnTo>
                    <a:pt x="63913" y="1548479"/>
                  </a:lnTo>
                  <a:lnTo>
                    <a:pt x="958405" y="3096958"/>
                  </a:lnTo>
                  <a:lnTo>
                    <a:pt x="894493"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3533A055-2879-40AD-9FB0-DCB8404356C2}"/>
                </a:ext>
              </a:extLst>
            </p:cNvPr>
            <p:cNvSpPr/>
            <p:nvPr/>
          </p:nvSpPr>
          <p:spPr>
            <a:xfrm>
              <a:off x="3377564" y="2020538"/>
              <a:ext cx="926877" cy="3096958"/>
            </a:xfrm>
            <a:custGeom>
              <a:avLst/>
              <a:gdLst>
                <a:gd name="connsiteX0" fmla="*/ 894398 w 926877"/>
                <a:gd name="connsiteY0" fmla="*/ 0 h 3096958"/>
                <a:gd name="connsiteX1" fmla="*/ 926878 w 926877"/>
                <a:gd name="connsiteY1" fmla="*/ 0 h 3096958"/>
                <a:gd name="connsiteX2" fmla="*/ 32385 w 926877"/>
                <a:gd name="connsiteY2" fmla="*/ 1548479 h 3096958"/>
                <a:gd name="connsiteX3" fmla="*/ 926878 w 926877"/>
                <a:gd name="connsiteY3" fmla="*/ 3096958 h 3096958"/>
                <a:gd name="connsiteX4" fmla="*/ 894398 w 926877"/>
                <a:gd name="connsiteY4" fmla="*/ 3096958 h 3096958"/>
                <a:gd name="connsiteX5" fmla="*/ 0 w 92687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877" h="3096958">
                  <a:moveTo>
                    <a:pt x="894398" y="0"/>
                  </a:moveTo>
                  <a:lnTo>
                    <a:pt x="926878" y="0"/>
                  </a:lnTo>
                  <a:lnTo>
                    <a:pt x="32385" y="1548479"/>
                  </a:lnTo>
                  <a:lnTo>
                    <a:pt x="926878" y="3096958"/>
                  </a:lnTo>
                  <a:lnTo>
                    <a:pt x="894398"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9" name="Graphic 3">
            <a:extLst>
              <a:ext uri="{FF2B5EF4-FFF2-40B4-BE49-F238E27FC236}">
                <a16:creationId xmlns:a16="http://schemas.microsoft.com/office/drawing/2014/main" id="{3AA79A9F-E285-4CF6-B71A-F86FAC5CE7CC}"/>
              </a:ext>
            </a:extLst>
          </p:cNvPr>
          <p:cNvGrpSpPr/>
          <p:nvPr/>
        </p:nvGrpSpPr>
        <p:grpSpPr>
          <a:xfrm>
            <a:off x="3860129" y="6060501"/>
            <a:ext cx="4471569" cy="187899"/>
            <a:chOff x="4886515" y="5237797"/>
            <a:chExt cx="2414587" cy="119157"/>
          </a:xfrm>
          <a:gradFill>
            <a:gsLst>
              <a:gs pos="0">
                <a:schemeClr val="accent1">
                  <a:alpha val="0"/>
                </a:schemeClr>
              </a:gs>
              <a:gs pos="50000">
                <a:schemeClr val="accent1"/>
              </a:gs>
              <a:gs pos="100000">
                <a:schemeClr val="accent1">
                  <a:alpha val="0"/>
                </a:schemeClr>
              </a:gs>
            </a:gsLst>
            <a:lin ang="0" scaled="0"/>
          </a:gradFill>
        </p:grpSpPr>
        <p:sp>
          <p:nvSpPr>
            <p:cNvPr id="20" name="Freeform: Shape 19">
              <a:extLst>
                <a:ext uri="{FF2B5EF4-FFF2-40B4-BE49-F238E27FC236}">
                  <a16:creationId xmlns:a16="http://schemas.microsoft.com/office/drawing/2014/main" id="{FBAC80E6-3ED2-48BB-8298-1894BB83296B}"/>
                </a:ext>
              </a:extLst>
            </p:cNvPr>
            <p:cNvSpPr/>
            <p:nvPr/>
          </p:nvSpPr>
          <p:spPr>
            <a:xfrm>
              <a:off x="4886515" y="5237797"/>
              <a:ext cx="2414587" cy="44576"/>
            </a:xfrm>
            <a:custGeom>
              <a:avLst/>
              <a:gdLst>
                <a:gd name="connsiteX0" fmla="*/ 0 w 2414587"/>
                <a:gd name="connsiteY0" fmla="*/ 0 h 44576"/>
                <a:gd name="connsiteX1" fmla="*/ 2414588 w 2414587"/>
                <a:gd name="connsiteY1" fmla="*/ 0 h 44576"/>
                <a:gd name="connsiteX2" fmla="*/ 2414588 w 2414587"/>
                <a:gd name="connsiteY2" fmla="*/ 44577 h 44576"/>
                <a:gd name="connsiteX3" fmla="*/ 0 w 2414587"/>
                <a:gd name="connsiteY3" fmla="*/ 44577 h 44576"/>
              </a:gdLst>
              <a:ahLst/>
              <a:cxnLst>
                <a:cxn ang="0">
                  <a:pos x="connsiteX0" y="connsiteY0"/>
                </a:cxn>
                <a:cxn ang="0">
                  <a:pos x="connsiteX1" y="connsiteY1"/>
                </a:cxn>
                <a:cxn ang="0">
                  <a:pos x="connsiteX2" y="connsiteY2"/>
                </a:cxn>
                <a:cxn ang="0">
                  <a:pos x="connsiteX3" y="connsiteY3"/>
                </a:cxn>
              </a:cxnLst>
              <a:rect l="l" t="t" r="r" b="b"/>
              <a:pathLst>
                <a:path w="2414587" h="44576">
                  <a:moveTo>
                    <a:pt x="0" y="0"/>
                  </a:moveTo>
                  <a:lnTo>
                    <a:pt x="2414588" y="0"/>
                  </a:lnTo>
                  <a:lnTo>
                    <a:pt x="2414588" y="44577"/>
                  </a:lnTo>
                  <a:lnTo>
                    <a:pt x="0" y="44577"/>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3DC0C55-64C7-4D91-AFEB-994CB4CA6E25}"/>
                </a:ext>
              </a:extLst>
            </p:cNvPr>
            <p:cNvSpPr/>
            <p:nvPr/>
          </p:nvSpPr>
          <p:spPr>
            <a:xfrm>
              <a:off x="4886515" y="5339905"/>
              <a:ext cx="2414587" cy="17049"/>
            </a:xfrm>
            <a:custGeom>
              <a:avLst/>
              <a:gdLst>
                <a:gd name="connsiteX0" fmla="*/ 0 w 2414587"/>
                <a:gd name="connsiteY0" fmla="*/ 0 h 17049"/>
                <a:gd name="connsiteX1" fmla="*/ 2414588 w 2414587"/>
                <a:gd name="connsiteY1" fmla="*/ 0 h 17049"/>
                <a:gd name="connsiteX2" fmla="*/ 2414588 w 2414587"/>
                <a:gd name="connsiteY2" fmla="*/ 17049 h 17049"/>
                <a:gd name="connsiteX3" fmla="*/ 0 w 2414587"/>
                <a:gd name="connsiteY3" fmla="*/ 17049 h 17049"/>
              </a:gdLst>
              <a:ahLst/>
              <a:cxnLst>
                <a:cxn ang="0">
                  <a:pos x="connsiteX0" y="connsiteY0"/>
                </a:cxn>
                <a:cxn ang="0">
                  <a:pos x="connsiteX1" y="connsiteY1"/>
                </a:cxn>
                <a:cxn ang="0">
                  <a:pos x="connsiteX2" y="connsiteY2"/>
                </a:cxn>
                <a:cxn ang="0">
                  <a:pos x="connsiteX3" y="connsiteY3"/>
                </a:cxn>
              </a:cxnLst>
              <a:rect l="l" t="t" r="r" b="b"/>
              <a:pathLst>
                <a:path w="2414587" h="17049">
                  <a:moveTo>
                    <a:pt x="0" y="0"/>
                  </a:moveTo>
                  <a:lnTo>
                    <a:pt x="2414588" y="0"/>
                  </a:lnTo>
                  <a:lnTo>
                    <a:pt x="2414588" y="17049"/>
                  </a:lnTo>
                  <a:lnTo>
                    <a:pt x="0" y="17049"/>
                  </a:lnTo>
                  <a:close/>
                </a:path>
              </a:pathLst>
            </a:custGeom>
            <a:grpFill/>
            <a:ln w="9525" cap="flat">
              <a:noFill/>
              <a:prstDash val="solid"/>
              <a:miter/>
            </a:ln>
          </p:spPr>
          <p:txBody>
            <a:bodyPr rtlCol="0" anchor="ctr"/>
            <a:lstStyle/>
            <a:p>
              <a:endParaRPr lang="en-US"/>
            </a:p>
          </p:txBody>
        </p:sp>
      </p:grpSp>
      <p:grpSp>
        <p:nvGrpSpPr>
          <p:cNvPr id="22" name="Graphic 3">
            <a:extLst>
              <a:ext uri="{FF2B5EF4-FFF2-40B4-BE49-F238E27FC236}">
                <a16:creationId xmlns:a16="http://schemas.microsoft.com/office/drawing/2014/main" id="{3AA79A9F-E285-4CF6-B71A-F86FAC5CE7CC}"/>
              </a:ext>
            </a:extLst>
          </p:cNvPr>
          <p:cNvGrpSpPr/>
          <p:nvPr/>
        </p:nvGrpSpPr>
        <p:grpSpPr>
          <a:xfrm>
            <a:off x="3860129" y="609600"/>
            <a:ext cx="4471569" cy="187899"/>
            <a:chOff x="4886515" y="1781079"/>
            <a:chExt cx="2414587" cy="119157"/>
          </a:xfrm>
          <a:gradFill>
            <a:gsLst>
              <a:gs pos="0">
                <a:schemeClr val="accent1">
                  <a:alpha val="0"/>
                </a:schemeClr>
              </a:gs>
              <a:gs pos="50000">
                <a:schemeClr val="accent1"/>
              </a:gs>
              <a:gs pos="100000">
                <a:schemeClr val="accent1">
                  <a:alpha val="0"/>
                </a:schemeClr>
              </a:gs>
            </a:gsLst>
            <a:lin ang="0" scaled="0"/>
          </a:gradFill>
        </p:grpSpPr>
        <p:sp>
          <p:nvSpPr>
            <p:cNvPr id="23" name="Freeform: Shape 22">
              <a:extLst>
                <a:ext uri="{FF2B5EF4-FFF2-40B4-BE49-F238E27FC236}">
                  <a16:creationId xmlns:a16="http://schemas.microsoft.com/office/drawing/2014/main" id="{7E15F6BA-4B68-40E0-A74F-D63F3F4F15B1}"/>
                </a:ext>
              </a:extLst>
            </p:cNvPr>
            <p:cNvSpPr/>
            <p:nvPr/>
          </p:nvSpPr>
          <p:spPr>
            <a:xfrm>
              <a:off x="4886515" y="1855660"/>
              <a:ext cx="2414587" cy="44577"/>
            </a:xfrm>
            <a:custGeom>
              <a:avLst/>
              <a:gdLst>
                <a:gd name="connsiteX0" fmla="*/ 0 w 2414587"/>
                <a:gd name="connsiteY0" fmla="*/ 0 h 44577"/>
                <a:gd name="connsiteX1" fmla="*/ 2414588 w 2414587"/>
                <a:gd name="connsiteY1" fmla="*/ 0 h 44577"/>
                <a:gd name="connsiteX2" fmla="*/ 2414588 w 2414587"/>
                <a:gd name="connsiteY2" fmla="*/ 44577 h 44577"/>
                <a:gd name="connsiteX3" fmla="*/ 0 w 2414587"/>
                <a:gd name="connsiteY3" fmla="*/ 44577 h 44577"/>
              </a:gdLst>
              <a:ahLst/>
              <a:cxnLst>
                <a:cxn ang="0">
                  <a:pos x="connsiteX0" y="connsiteY0"/>
                </a:cxn>
                <a:cxn ang="0">
                  <a:pos x="connsiteX1" y="connsiteY1"/>
                </a:cxn>
                <a:cxn ang="0">
                  <a:pos x="connsiteX2" y="connsiteY2"/>
                </a:cxn>
                <a:cxn ang="0">
                  <a:pos x="connsiteX3" y="connsiteY3"/>
                </a:cxn>
              </a:cxnLst>
              <a:rect l="l" t="t" r="r" b="b"/>
              <a:pathLst>
                <a:path w="2414587" h="44577">
                  <a:moveTo>
                    <a:pt x="0" y="0"/>
                  </a:moveTo>
                  <a:lnTo>
                    <a:pt x="2414588" y="0"/>
                  </a:lnTo>
                  <a:lnTo>
                    <a:pt x="2414588" y="44577"/>
                  </a:lnTo>
                  <a:lnTo>
                    <a:pt x="0" y="44577"/>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1710719-7434-4E75-9E6B-FE6159D07A8F}"/>
                </a:ext>
              </a:extLst>
            </p:cNvPr>
            <p:cNvSpPr/>
            <p:nvPr/>
          </p:nvSpPr>
          <p:spPr>
            <a:xfrm>
              <a:off x="4886515" y="1781079"/>
              <a:ext cx="2414587" cy="17049"/>
            </a:xfrm>
            <a:custGeom>
              <a:avLst/>
              <a:gdLst>
                <a:gd name="connsiteX0" fmla="*/ 0 w 2414587"/>
                <a:gd name="connsiteY0" fmla="*/ 0 h 17049"/>
                <a:gd name="connsiteX1" fmla="*/ 2414588 w 2414587"/>
                <a:gd name="connsiteY1" fmla="*/ 0 h 17049"/>
                <a:gd name="connsiteX2" fmla="*/ 2414588 w 2414587"/>
                <a:gd name="connsiteY2" fmla="*/ 17050 h 17049"/>
                <a:gd name="connsiteX3" fmla="*/ 0 w 2414587"/>
                <a:gd name="connsiteY3" fmla="*/ 17050 h 17049"/>
              </a:gdLst>
              <a:ahLst/>
              <a:cxnLst>
                <a:cxn ang="0">
                  <a:pos x="connsiteX0" y="connsiteY0"/>
                </a:cxn>
                <a:cxn ang="0">
                  <a:pos x="connsiteX1" y="connsiteY1"/>
                </a:cxn>
                <a:cxn ang="0">
                  <a:pos x="connsiteX2" y="connsiteY2"/>
                </a:cxn>
                <a:cxn ang="0">
                  <a:pos x="connsiteX3" y="connsiteY3"/>
                </a:cxn>
              </a:cxnLst>
              <a:rect l="l" t="t" r="r" b="b"/>
              <a:pathLst>
                <a:path w="2414587" h="17049">
                  <a:moveTo>
                    <a:pt x="0" y="0"/>
                  </a:moveTo>
                  <a:lnTo>
                    <a:pt x="2414588" y="0"/>
                  </a:lnTo>
                  <a:lnTo>
                    <a:pt x="2414588" y="17050"/>
                  </a:lnTo>
                  <a:lnTo>
                    <a:pt x="0" y="17050"/>
                  </a:lnTo>
                  <a:close/>
                </a:path>
              </a:pathLst>
            </a:custGeom>
            <a:grpFill/>
            <a:ln w="952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20770FF1-7634-460C-9D1F-15F230028B60}"/>
              </a:ext>
            </a:extLst>
          </p:cNvPr>
          <p:cNvSpPr/>
          <p:nvPr/>
        </p:nvSpPr>
        <p:spPr>
          <a:xfrm>
            <a:off x="2476500" y="1273015"/>
            <a:ext cx="7239000" cy="4311970"/>
          </a:xfrm>
          <a:custGeom>
            <a:avLst/>
            <a:gdLst>
              <a:gd name="connsiteX0" fmla="*/ 1418230 w 6971542"/>
              <a:gd name="connsiteY0" fmla="*/ 0 h 4152656"/>
              <a:gd name="connsiteX1" fmla="*/ 5553150 w 6971542"/>
              <a:gd name="connsiteY1" fmla="*/ 0 h 4152656"/>
              <a:gd name="connsiteX2" fmla="*/ 6971542 w 6971542"/>
              <a:gd name="connsiteY2" fmla="*/ 2076327 h 4152656"/>
              <a:gd name="connsiteX3" fmla="*/ 5553150 w 6971542"/>
              <a:gd name="connsiteY3" fmla="*/ 4152656 h 4152656"/>
              <a:gd name="connsiteX4" fmla="*/ 1418230 w 6971542"/>
              <a:gd name="connsiteY4" fmla="*/ 4152656 h 4152656"/>
              <a:gd name="connsiteX5" fmla="*/ 0 w 6971542"/>
              <a:gd name="connsiteY5" fmla="*/ 2076327 h 415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1542" h="4152656">
                <a:moveTo>
                  <a:pt x="1418230" y="0"/>
                </a:moveTo>
                <a:lnTo>
                  <a:pt x="5553150" y="0"/>
                </a:lnTo>
                <a:lnTo>
                  <a:pt x="6971542" y="2076327"/>
                </a:lnTo>
                <a:lnTo>
                  <a:pt x="5553150" y="4152656"/>
                </a:lnTo>
                <a:lnTo>
                  <a:pt x="1418230" y="4152656"/>
                </a:lnTo>
                <a:lnTo>
                  <a:pt x="0" y="2076327"/>
                </a:lnTo>
                <a:close/>
              </a:path>
            </a:pathLst>
          </a:cu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nvGrpSpPr>
          <p:cNvPr id="47" name="Group 46">
            <a:extLst>
              <a:ext uri="{FF2B5EF4-FFF2-40B4-BE49-F238E27FC236}">
                <a16:creationId xmlns:a16="http://schemas.microsoft.com/office/drawing/2014/main" id="{15A3FDBC-7BD8-4493-AA97-5469823F9028}"/>
              </a:ext>
            </a:extLst>
          </p:cNvPr>
          <p:cNvGrpSpPr/>
          <p:nvPr/>
        </p:nvGrpSpPr>
        <p:grpSpPr>
          <a:xfrm>
            <a:off x="4124243" y="2161392"/>
            <a:ext cx="3943515" cy="2535217"/>
            <a:chOff x="4124243" y="2161392"/>
            <a:chExt cx="3943515" cy="2535217"/>
          </a:xfrm>
        </p:grpSpPr>
        <p:grpSp>
          <p:nvGrpSpPr>
            <p:cNvPr id="48" name="Group 47">
              <a:extLst>
                <a:ext uri="{FF2B5EF4-FFF2-40B4-BE49-F238E27FC236}">
                  <a16:creationId xmlns:a16="http://schemas.microsoft.com/office/drawing/2014/main" id="{BCB9C550-B43A-4F6D-A384-67850811275E}"/>
                </a:ext>
              </a:extLst>
            </p:cNvPr>
            <p:cNvGrpSpPr/>
            <p:nvPr/>
          </p:nvGrpSpPr>
          <p:grpSpPr>
            <a:xfrm>
              <a:off x="5694398" y="2161392"/>
              <a:ext cx="803204" cy="1049956"/>
              <a:chOff x="4752975" y="1649495"/>
              <a:chExt cx="2699480" cy="3528791"/>
            </a:xfrm>
            <a:gradFill>
              <a:gsLst>
                <a:gs pos="3000">
                  <a:schemeClr val="bg2"/>
                </a:gs>
                <a:gs pos="100000">
                  <a:schemeClr val="bg2">
                    <a:lumMod val="85000"/>
                  </a:schemeClr>
                </a:gs>
              </a:gsLst>
              <a:path path="circle">
                <a:fillToRect r="100000" b="100000"/>
              </a:path>
            </a:gradFill>
          </p:grpSpPr>
          <p:sp>
            <p:nvSpPr>
              <p:cNvPr id="51" name="Freeform: Shape 50">
                <a:extLst>
                  <a:ext uri="{FF2B5EF4-FFF2-40B4-BE49-F238E27FC236}">
                    <a16:creationId xmlns:a16="http://schemas.microsoft.com/office/drawing/2014/main" id="{3022D88B-653F-472D-9E13-F9A4E947083B}"/>
                  </a:ext>
                </a:extLst>
              </p:cNvPr>
              <p:cNvSpPr/>
              <p:nvPr/>
            </p:nvSpPr>
            <p:spPr>
              <a:xfrm>
                <a:off x="4887277" y="1783797"/>
                <a:ext cx="2430875" cy="3260187"/>
              </a:xfrm>
              <a:custGeom>
                <a:avLst/>
                <a:gdLst>
                  <a:gd name="connsiteX0" fmla="*/ 2177044 w 2430875"/>
                  <a:gd name="connsiteY0" fmla="*/ 1606255 h 3260187"/>
                  <a:gd name="connsiteX1" fmla="*/ 2154212 w 2430875"/>
                  <a:gd name="connsiteY1" fmla="*/ 1585438 h 3260187"/>
                  <a:gd name="connsiteX2" fmla="*/ 2173686 w 2430875"/>
                  <a:gd name="connsiteY2" fmla="*/ 1560592 h 3260187"/>
                  <a:gd name="connsiteX3" fmla="*/ 2332835 w 2430875"/>
                  <a:gd name="connsiteY3" fmla="*/ 1097921 h 3260187"/>
                  <a:gd name="connsiteX4" fmla="*/ 2332835 w 2430875"/>
                  <a:gd name="connsiteY4" fmla="*/ 1054944 h 3260187"/>
                  <a:gd name="connsiteX5" fmla="*/ 1621031 w 2430875"/>
                  <a:gd name="connsiteY5" fmla="*/ 299494 h 3260187"/>
                  <a:gd name="connsiteX6" fmla="*/ 1589470 w 2430875"/>
                  <a:gd name="connsiteY6" fmla="*/ 297480 h 3260187"/>
                  <a:gd name="connsiteX7" fmla="*/ 1589470 w 2430875"/>
                  <a:gd name="connsiteY7" fmla="*/ 0 h 3260187"/>
                  <a:gd name="connsiteX8" fmla="*/ 1128813 w 2430875"/>
                  <a:gd name="connsiteY8" fmla="*/ 0 h 3260187"/>
                  <a:gd name="connsiteX9" fmla="*/ 1128813 w 2430875"/>
                  <a:gd name="connsiteY9" fmla="*/ 296808 h 3260187"/>
                  <a:gd name="connsiteX10" fmla="*/ 845434 w 2430875"/>
                  <a:gd name="connsiteY10" fmla="*/ 296808 h 3260187"/>
                  <a:gd name="connsiteX11" fmla="*/ 845434 w 2430875"/>
                  <a:gd name="connsiteY11" fmla="*/ 0 h 3260187"/>
                  <a:gd name="connsiteX12" fmla="*/ 384777 w 2430875"/>
                  <a:gd name="connsiteY12" fmla="*/ 0 h 3260187"/>
                  <a:gd name="connsiteX13" fmla="*/ 384777 w 2430875"/>
                  <a:gd name="connsiteY13" fmla="*/ 296808 h 3260187"/>
                  <a:gd name="connsiteX14" fmla="*/ 0 w 2430875"/>
                  <a:gd name="connsiteY14" fmla="*/ 296808 h 3260187"/>
                  <a:gd name="connsiteX15" fmla="*/ 0 w 2430875"/>
                  <a:gd name="connsiteY15" fmla="*/ 757465 h 3260187"/>
                  <a:gd name="connsiteX16" fmla="*/ 261890 w 2430875"/>
                  <a:gd name="connsiteY16" fmla="*/ 757465 h 3260187"/>
                  <a:gd name="connsiteX17" fmla="*/ 261890 w 2430875"/>
                  <a:gd name="connsiteY17" fmla="*/ 2557115 h 3260187"/>
                  <a:gd name="connsiteX18" fmla="*/ 0 w 2430875"/>
                  <a:gd name="connsiteY18" fmla="*/ 2557115 h 3260187"/>
                  <a:gd name="connsiteX19" fmla="*/ 0 w 2430875"/>
                  <a:gd name="connsiteY19" fmla="*/ 3017772 h 3260187"/>
                  <a:gd name="connsiteX20" fmla="*/ 384777 w 2430875"/>
                  <a:gd name="connsiteY20" fmla="*/ 3017772 h 3260187"/>
                  <a:gd name="connsiteX21" fmla="*/ 384777 w 2430875"/>
                  <a:gd name="connsiteY21" fmla="*/ 3260188 h 3260187"/>
                  <a:gd name="connsiteX22" fmla="*/ 845434 w 2430875"/>
                  <a:gd name="connsiteY22" fmla="*/ 3260188 h 3260187"/>
                  <a:gd name="connsiteX23" fmla="*/ 845434 w 2430875"/>
                  <a:gd name="connsiteY23" fmla="*/ 3017772 h 3260187"/>
                  <a:gd name="connsiteX24" fmla="*/ 1128813 w 2430875"/>
                  <a:gd name="connsiteY24" fmla="*/ 3017772 h 3260187"/>
                  <a:gd name="connsiteX25" fmla="*/ 1128813 w 2430875"/>
                  <a:gd name="connsiteY25" fmla="*/ 3260188 h 3260187"/>
                  <a:gd name="connsiteX26" fmla="*/ 1589470 w 2430875"/>
                  <a:gd name="connsiteY26" fmla="*/ 3260188 h 3260187"/>
                  <a:gd name="connsiteX27" fmla="*/ 1589470 w 2430875"/>
                  <a:gd name="connsiteY27" fmla="*/ 3017772 h 3260187"/>
                  <a:gd name="connsiteX28" fmla="*/ 1642520 w 2430875"/>
                  <a:gd name="connsiteY28" fmla="*/ 3017772 h 3260187"/>
                  <a:gd name="connsiteX29" fmla="*/ 2430875 w 2430875"/>
                  <a:gd name="connsiteY29" fmla="*/ 2229418 h 3260187"/>
                  <a:gd name="connsiteX30" fmla="*/ 2430875 w 2430875"/>
                  <a:gd name="connsiteY30" fmla="*/ 2183755 h 3260187"/>
                  <a:gd name="connsiteX31" fmla="*/ 2177044 w 2430875"/>
                  <a:gd name="connsiteY31" fmla="*/ 1606255 h 3260187"/>
                  <a:gd name="connsiteX32" fmla="*/ 789699 w 2430875"/>
                  <a:gd name="connsiteY32" fmla="*/ 824616 h 3260187"/>
                  <a:gd name="connsiteX33" fmla="*/ 1574697 w 2430875"/>
                  <a:gd name="connsiteY33" fmla="*/ 824616 h 3260187"/>
                  <a:gd name="connsiteX34" fmla="*/ 1805026 w 2430875"/>
                  <a:gd name="connsiteY34" fmla="*/ 1054944 h 3260187"/>
                  <a:gd name="connsiteX35" fmla="*/ 1805026 w 2430875"/>
                  <a:gd name="connsiteY35" fmla="*/ 1097921 h 3260187"/>
                  <a:gd name="connsiteX36" fmla="*/ 1574697 w 2430875"/>
                  <a:gd name="connsiteY36" fmla="*/ 1328250 h 3260187"/>
                  <a:gd name="connsiteX37" fmla="*/ 789699 w 2430875"/>
                  <a:gd name="connsiteY37" fmla="*/ 1328250 h 3260187"/>
                  <a:gd name="connsiteX38" fmla="*/ 789699 w 2430875"/>
                  <a:gd name="connsiteY38" fmla="*/ 824616 h 3260187"/>
                  <a:gd name="connsiteX39" fmla="*/ 1903066 w 2430875"/>
                  <a:gd name="connsiteY39" fmla="*/ 2229418 h 3260187"/>
                  <a:gd name="connsiteX40" fmla="*/ 1642520 w 2430875"/>
                  <a:gd name="connsiteY40" fmla="*/ 2489964 h 3260187"/>
                  <a:gd name="connsiteX41" fmla="*/ 789699 w 2430875"/>
                  <a:gd name="connsiteY41" fmla="*/ 2489964 h 3260187"/>
                  <a:gd name="connsiteX42" fmla="*/ 789699 w 2430875"/>
                  <a:gd name="connsiteY42" fmla="*/ 1923208 h 3260187"/>
                  <a:gd name="connsiteX43" fmla="*/ 1642520 w 2430875"/>
                  <a:gd name="connsiteY43" fmla="*/ 1923208 h 3260187"/>
                  <a:gd name="connsiteX44" fmla="*/ 1903066 w 2430875"/>
                  <a:gd name="connsiteY44" fmla="*/ 2183755 h 3260187"/>
                  <a:gd name="connsiteX45" fmla="*/ 1903066 w 2430875"/>
                  <a:gd name="connsiteY45" fmla="*/ 2229418 h 32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430875" h="3260187">
                    <a:moveTo>
                      <a:pt x="2177044" y="1606255"/>
                    </a:moveTo>
                    <a:lnTo>
                      <a:pt x="2154212" y="1585438"/>
                    </a:lnTo>
                    <a:lnTo>
                      <a:pt x="2173686" y="1560592"/>
                    </a:lnTo>
                    <a:cubicBezTo>
                      <a:pt x="2277770" y="1426962"/>
                      <a:pt x="2332835" y="1267142"/>
                      <a:pt x="2332835" y="1097921"/>
                    </a:cubicBezTo>
                    <a:lnTo>
                      <a:pt x="2332835" y="1054944"/>
                    </a:lnTo>
                    <a:cubicBezTo>
                      <a:pt x="2332835" y="655395"/>
                      <a:pt x="2019910" y="323668"/>
                      <a:pt x="1621031" y="299494"/>
                    </a:cubicBezTo>
                    <a:lnTo>
                      <a:pt x="1589470" y="297480"/>
                    </a:lnTo>
                    <a:lnTo>
                      <a:pt x="1589470" y="0"/>
                    </a:lnTo>
                    <a:lnTo>
                      <a:pt x="1128813" y="0"/>
                    </a:lnTo>
                    <a:lnTo>
                      <a:pt x="1128813" y="296808"/>
                    </a:lnTo>
                    <a:lnTo>
                      <a:pt x="845434" y="296808"/>
                    </a:lnTo>
                    <a:lnTo>
                      <a:pt x="845434" y="0"/>
                    </a:lnTo>
                    <a:lnTo>
                      <a:pt x="384777" y="0"/>
                    </a:lnTo>
                    <a:lnTo>
                      <a:pt x="384777" y="296808"/>
                    </a:lnTo>
                    <a:lnTo>
                      <a:pt x="0" y="296808"/>
                    </a:lnTo>
                    <a:lnTo>
                      <a:pt x="0" y="757465"/>
                    </a:lnTo>
                    <a:lnTo>
                      <a:pt x="261890" y="757465"/>
                    </a:lnTo>
                    <a:lnTo>
                      <a:pt x="261890" y="2557115"/>
                    </a:lnTo>
                    <a:lnTo>
                      <a:pt x="0" y="2557115"/>
                    </a:lnTo>
                    <a:lnTo>
                      <a:pt x="0" y="3017772"/>
                    </a:lnTo>
                    <a:lnTo>
                      <a:pt x="384777" y="3017772"/>
                    </a:lnTo>
                    <a:lnTo>
                      <a:pt x="384777" y="3260188"/>
                    </a:lnTo>
                    <a:lnTo>
                      <a:pt x="845434" y="3260188"/>
                    </a:lnTo>
                    <a:lnTo>
                      <a:pt x="845434" y="3017772"/>
                    </a:lnTo>
                    <a:lnTo>
                      <a:pt x="1128813" y="3017772"/>
                    </a:lnTo>
                    <a:lnTo>
                      <a:pt x="1128813" y="3260188"/>
                    </a:lnTo>
                    <a:lnTo>
                      <a:pt x="1589470" y="3260188"/>
                    </a:lnTo>
                    <a:lnTo>
                      <a:pt x="1589470" y="3017772"/>
                    </a:lnTo>
                    <a:lnTo>
                      <a:pt x="1642520" y="3017772"/>
                    </a:lnTo>
                    <a:cubicBezTo>
                      <a:pt x="2076988" y="3017772"/>
                      <a:pt x="2430875" y="2663885"/>
                      <a:pt x="2430875" y="2229418"/>
                    </a:cubicBezTo>
                    <a:lnTo>
                      <a:pt x="2430875" y="2183755"/>
                    </a:lnTo>
                    <a:cubicBezTo>
                      <a:pt x="2430875" y="1965514"/>
                      <a:pt x="2338207" y="1755331"/>
                      <a:pt x="2177044" y="1606255"/>
                    </a:cubicBezTo>
                    <a:close/>
                    <a:moveTo>
                      <a:pt x="789699" y="824616"/>
                    </a:moveTo>
                    <a:lnTo>
                      <a:pt x="1574697" y="824616"/>
                    </a:lnTo>
                    <a:cubicBezTo>
                      <a:pt x="1701613" y="824616"/>
                      <a:pt x="1805026" y="928029"/>
                      <a:pt x="1805026" y="1054944"/>
                    </a:cubicBezTo>
                    <a:lnTo>
                      <a:pt x="1805026" y="1097921"/>
                    </a:lnTo>
                    <a:cubicBezTo>
                      <a:pt x="1805026" y="1224837"/>
                      <a:pt x="1701613" y="1328250"/>
                      <a:pt x="1574697" y="1328250"/>
                    </a:cubicBezTo>
                    <a:lnTo>
                      <a:pt x="789699" y="1328250"/>
                    </a:lnTo>
                    <a:lnTo>
                      <a:pt x="789699" y="824616"/>
                    </a:lnTo>
                    <a:close/>
                    <a:moveTo>
                      <a:pt x="1903066" y="2229418"/>
                    </a:moveTo>
                    <a:cubicBezTo>
                      <a:pt x="1903066" y="2373121"/>
                      <a:pt x="1786223" y="2489964"/>
                      <a:pt x="1642520" y="2489964"/>
                    </a:cubicBezTo>
                    <a:lnTo>
                      <a:pt x="789699" y="2489964"/>
                    </a:lnTo>
                    <a:lnTo>
                      <a:pt x="789699" y="1923208"/>
                    </a:lnTo>
                    <a:lnTo>
                      <a:pt x="1642520" y="1923208"/>
                    </a:lnTo>
                    <a:cubicBezTo>
                      <a:pt x="1786223" y="1923208"/>
                      <a:pt x="1903066" y="2040052"/>
                      <a:pt x="1903066" y="2183755"/>
                    </a:cubicBezTo>
                    <a:lnTo>
                      <a:pt x="1903066" y="2229418"/>
                    </a:lnTo>
                    <a:close/>
                  </a:path>
                </a:pathLst>
              </a:custGeom>
              <a:grpFill/>
              <a:ln w="67151" cap="flat">
                <a:noFill/>
                <a:prstDash val="solid"/>
                <a:miter/>
              </a:ln>
            </p:spPr>
            <p:txBody>
              <a:bodyPr rtlCol="0" anchor="ctr"/>
              <a:lstStyle/>
              <a:p>
                <a:endParaRPr lang="en-US">
                  <a:solidFill>
                    <a:schemeClr val="accent1"/>
                  </a:solidFill>
                </a:endParaRPr>
              </a:p>
            </p:txBody>
          </p:sp>
          <p:sp>
            <p:nvSpPr>
              <p:cNvPr id="52" name="Freeform: Shape 51">
                <a:extLst>
                  <a:ext uri="{FF2B5EF4-FFF2-40B4-BE49-F238E27FC236}">
                    <a16:creationId xmlns:a16="http://schemas.microsoft.com/office/drawing/2014/main" id="{2745B1CA-4975-416C-9C79-15E4A135772B}"/>
                  </a:ext>
                </a:extLst>
              </p:cNvPr>
              <p:cNvSpPr/>
              <p:nvPr/>
            </p:nvSpPr>
            <p:spPr>
              <a:xfrm>
                <a:off x="4752975" y="1649495"/>
                <a:ext cx="2699480" cy="3528791"/>
              </a:xfrm>
              <a:custGeom>
                <a:avLst/>
                <a:gdLst>
                  <a:gd name="connsiteX0" fmla="*/ 2464451 w 2699480"/>
                  <a:gd name="connsiteY0" fmla="*/ 1704967 h 3528791"/>
                  <a:gd name="connsiteX1" fmla="*/ 2601440 w 2699480"/>
                  <a:gd name="connsiteY1" fmla="*/ 1232223 h 3528791"/>
                  <a:gd name="connsiteX2" fmla="*/ 2601440 w 2699480"/>
                  <a:gd name="connsiteY2" fmla="*/ 1189247 h 3528791"/>
                  <a:gd name="connsiteX3" fmla="*/ 1858075 w 2699480"/>
                  <a:gd name="connsiteY3" fmla="*/ 310238 h 3528791"/>
                  <a:gd name="connsiteX4" fmla="*/ 1858075 w 2699480"/>
                  <a:gd name="connsiteY4" fmla="*/ 0 h 3528791"/>
                  <a:gd name="connsiteX5" fmla="*/ 1128813 w 2699480"/>
                  <a:gd name="connsiteY5" fmla="*/ 0 h 3528791"/>
                  <a:gd name="connsiteX6" fmla="*/ 1128813 w 2699480"/>
                  <a:gd name="connsiteY6" fmla="*/ 296808 h 3528791"/>
                  <a:gd name="connsiteX7" fmla="*/ 1114039 w 2699480"/>
                  <a:gd name="connsiteY7" fmla="*/ 296808 h 3528791"/>
                  <a:gd name="connsiteX8" fmla="*/ 1114039 w 2699480"/>
                  <a:gd name="connsiteY8" fmla="*/ 0 h 3528791"/>
                  <a:gd name="connsiteX9" fmla="*/ 384777 w 2699480"/>
                  <a:gd name="connsiteY9" fmla="*/ 0 h 3528791"/>
                  <a:gd name="connsiteX10" fmla="*/ 384777 w 2699480"/>
                  <a:gd name="connsiteY10" fmla="*/ 296808 h 3528791"/>
                  <a:gd name="connsiteX11" fmla="*/ 0 w 2699480"/>
                  <a:gd name="connsiteY11" fmla="*/ 296808 h 3528791"/>
                  <a:gd name="connsiteX12" fmla="*/ 0 w 2699480"/>
                  <a:gd name="connsiteY12" fmla="*/ 1026069 h 3528791"/>
                  <a:gd name="connsiteX13" fmla="*/ 261890 w 2699480"/>
                  <a:gd name="connsiteY13" fmla="*/ 1026069 h 3528791"/>
                  <a:gd name="connsiteX14" fmla="*/ 261890 w 2699480"/>
                  <a:gd name="connsiteY14" fmla="*/ 2557115 h 3528791"/>
                  <a:gd name="connsiteX15" fmla="*/ 0 w 2699480"/>
                  <a:gd name="connsiteY15" fmla="*/ 2557115 h 3528791"/>
                  <a:gd name="connsiteX16" fmla="*/ 0 w 2699480"/>
                  <a:gd name="connsiteY16" fmla="*/ 3286376 h 3528791"/>
                  <a:gd name="connsiteX17" fmla="*/ 384777 w 2699480"/>
                  <a:gd name="connsiteY17" fmla="*/ 3286376 h 3528791"/>
                  <a:gd name="connsiteX18" fmla="*/ 384777 w 2699480"/>
                  <a:gd name="connsiteY18" fmla="*/ 3528792 h 3528791"/>
                  <a:gd name="connsiteX19" fmla="*/ 1114039 w 2699480"/>
                  <a:gd name="connsiteY19" fmla="*/ 3528792 h 3528791"/>
                  <a:gd name="connsiteX20" fmla="*/ 1114039 w 2699480"/>
                  <a:gd name="connsiteY20" fmla="*/ 3286376 h 3528791"/>
                  <a:gd name="connsiteX21" fmla="*/ 1128813 w 2699480"/>
                  <a:gd name="connsiteY21" fmla="*/ 3286376 h 3528791"/>
                  <a:gd name="connsiteX22" fmla="*/ 1128813 w 2699480"/>
                  <a:gd name="connsiteY22" fmla="*/ 3528792 h 3528791"/>
                  <a:gd name="connsiteX23" fmla="*/ 1858075 w 2699480"/>
                  <a:gd name="connsiteY23" fmla="*/ 3528792 h 3528791"/>
                  <a:gd name="connsiteX24" fmla="*/ 1858075 w 2699480"/>
                  <a:gd name="connsiteY24" fmla="*/ 3283019 h 3528791"/>
                  <a:gd name="connsiteX25" fmla="*/ 2699480 w 2699480"/>
                  <a:gd name="connsiteY25" fmla="*/ 2363720 h 3528791"/>
                  <a:gd name="connsiteX26" fmla="*/ 2699480 w 2699480"/>
                  <a:gd name="connsiteY26" fmla="*/ 2318057 h 3528791"/>
                  <a:gd name="connsiteX27" fmla="*/ 2464451 w 2699480"/>
                  <a:gd name="connsiteY27" fmla="*/ 1704967 h 3528791"/>
                  <a:gd name="connsiteX28" fmla="*/ 2665905 w 2699480"/>
                  <a:gd name="connsiteY28" fmla="*/ 2363720 h 3528791"/>
                  <a:gd name="connsiteX29" fmla="*/ 1824500 w 2699480"/>
                  <a:gd name="connsiteY29" fmla="*/ 3251458 h 3528791"/>
                  <a:gd name="connsiteX30" fmla="*/ 1824500 w 2699480"/>
                  <a:gd name="connsiteY30" fmla="*/ 3495216 h 3528791"/>
                  <a:gd name="connsiteX31" fmla="*/ 1162388 w 2699480"/>
                  <a:gd name="connsiteY31" fmla="*/ 3495216 h 3528791"/>
                  <a:gd name="connsiteX32" fmla="*/ 1162388 w 2699480"/>
                  <a:gd name="connsiteY32" fmla="*/ 3252801 h 3528791"/>
                  <a:gd name="connsiteX33" fmla="*/ 1080464 w 2699480"/>
                  <a:gd name="connsiteY33" fmla="*/ 3252801 h 3528791"/>
                  <a:gd name="connsiteX34" fmla="*/ 1080464 w 2699480"/>
                  <a:gd name="connsiteY34" fmla="*/ 3495216 h 3528791"/>
                  <a:gd name="connsiteX35" fmla="*/ 418352 w 2699480"/>
                  <a:gd name="connsiteY35" fmla="*/ 3495216 h 3528791"/>
                  <a:gd name="connsiteX36" fmla="*/ 418352 w 2699480"/>
                  <a:gd name="connsiteY36" fmla="*/ 3252801 h 3528791"/>
                  <a:gd name="connsiteX37" fmla="*/ 33576 w 2699480"/>
                  <a:gd name="connsiteY37" fmla="*/ 3252801 h 3528791"/>
                  <a:gd name="connsiteX38" fmla="*/ 33576 w 2699480"/>
                  <a:gd name="connsiteY38" fmla="*/ 2590691 h 3528791"/>
                  <a:gd name="connsiteX39" fmla="*/ 295466 w 2699480"/>
                  <a:gd name="connsiteY39" fmla="*/ 2590691 h 3528791"/>
                  <a:gd name="connsiteX40" fmla="*/ 295466 w 2699480"/>
                  <a:gd name="connsiteY40" fmla="*/ 992494 h 3528791"/>
                  <a:gd name="connsiteX41" fmla="*/ 33576 w 2699480"/>
                  <a:gd name="connsiteY41" fmla="*/ 992494 h 3528791"/>
                  <a:gd name="connsiteX42" fmla="*/ 33576 w 2699480"/>
                  <a:gd name="connsiteY42" fmla="*/ 330384 h 3528791"/>
                  <a:gd name="connsiteX43" fmla="*/ 418352 w 2699480"/>
                  <a:gd name="connsiteY43" fmla="*/ 330384 h 3528791"/>
                  <a:gd name="connsiteX44" fmla="*/ 418352 w 2699480"/>
                  <a:gd name="connsiteY44" fmla="*/ 33576 h 3528791"/>
                  <a:gd name="connsiteX45" fmla="*/ 1080464 w 2699480"/>
                  <a:gd name="connsiteY45" fmla="*/ 33576 h 3528791"/>
                  <a:gd name="connsiteX46" fmla="*/ 1080464 w 2699480"/>
                  <a:gd name="connsiteY46" fmla="*/ 330384 h 3528791"/>
                  <a:gd name="connsiteX47" fmla="*/ 1162388 w 2699480"/>
                  <a:gd name="connsiteY47" fmla="*/ 330384 h 3528791"/>
                  <a:gd name="connsiteX48" fmla="*/ 1162388 w 2699480"/>
                  <a:gd name="connsiteY48" fmla="*/ 33576 h 3528791"/>
                  <a:gd name="connsiteX49" fmla="*/ 1824500 w 2699480"/>
                  <a:gd name="connsiteY49" fmla="*/ 33576 h 3528791"/>
                  <a:gd name="connsiteX50" fmla="*/ 1824500 w 2699480"/>
                  <a:gd name="connsiteY50" fmla="*/ 339113 h 3528791"/>
                  <a:gd name="connsiteX51" fmla="*/ 2567864 w 2699480"/>
                  <a:gd name="connsiteY51" fmla="*/ 1189247 h 3528791"/>
                  <a:gd name="connsiteX52" fmla="*/ 2567864 w 2699480"/>
                  <a:gd name="connsiteY52" fmla="*/ 1232223 h 3528791"/>
                  <a:gd name="connsiteX53" fmla="*/ 2422146 w 2699480"/>
                  <a:gd name="connsiteY53" fmla="*/ 1708325 h 3528791"/>
                  <a:gd name="connsiteX54" fmla="*/ 2665905 w 2699480"/>
                  <a:gd name="connsiteY54" fmla="*/ 2318057 h 3528791"/>
                  <a:gd name="connsiteX55" fmla="*/ 2665905 w 2699480"/>
                  <a:gd name="connsiteY55" fmla="*/ 2363720 h 352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99480" h="3528791">
                    <a:moveTo>
                      <a:pt x="2464451" y="1704967"/>
                    </a:moveTo>
                    <a:cubicBezTo>
                      <a:pt x="2554434" y="1563278"/>
                      <a:pt x="2601440" y="1400773"/>
                      <a:pt x="2601440" y="1232223"/>
                    </a:cubicBezTo>
                    <a:lnTo>
                      <a:pt x="2601440" y="1189247"/>
                    </a:lnTo>
                    <a:cubicBezTo>
                      <a:pt x="2601440" y="754779"/>
                      <a:pt x="2283814" y="382090"/>
                      <a:pt x="1858075" y="310238"/>
                    </a:cubicBezTo>
                    <a:lnTo>
                      <a:pt x="1858075" y="0"/>
                    </a:lnTo>
                    <a:lnTo>
                      <a:pt x="1128813" y="0"/>
                    </a:lnTo>
                    <a:lnTo>
                      <a:pt x="1128813" y="296808"/>
                    </a:lnTo>
                    <a:lnTo>
                      <a:pt x="1114039" y="296808"/>
                    </a:lnTo>
                    <a:lnTo>
                      <a:pt x="1114039" y="0"/>
                    </a:lnTo>
                    <a:lnTo>
                      <a:pt x="384777" y="0"/>
                    </a:lnTo>
                    <a:lnTo>
                      <a:pt x="384777" y="296808"/>
                    </a:lnTo>
                    <a:lnTo>
                      <a:pt x="0" y="296808"/>
                    </a:lnTo>
                    <a:lnTo>
                      <a:pt x="0" y="1026069"/>
                    </a:lnTo>
                    <a:lnTo>
                      <a:pt x="261890" y="1026069"/>
                    </a:lnTo>
                    <a:lnTo>
                      <a:pt x="261890" y="2557115"/>
                    </a:lnTo>
                    <a:lnTo>
                      <a:pt x="0" y="2557115"/>
                    </a:lnTo>
                    <a:lnTo>
                      <a:pt x="0" y="3286376"/>
                    </a:lnTo>
                    <a:lnTo>
                      <a:pt x="384777" y="3286376"/>
                    </a:lnTo>
                    <a:lnTo>
                      <a:pt x="384777" y="3528792"/>
                    </a:lnTo>
                    <a:lnTo>
                      <a:pt x="1114039" y="3528792"/>
                    </a:lnTo>
                    <a:lnTo>
                      <a:pt x="1114039" y="3286376"/>
                    </a:lnTo>
                    <a:lnTo>
                      <a:pt x="1128813" y="3286376"/>
                    </a:lnTo>
                    <a:lnTo>
                      <a:pt x="1128813" y="3528792"/>
                    </a:lnTo>
                    <a:lnTo>
                      <a:pt x="1858075" y="3528792"/>
                    </a:lnTo>
                    <a:lnTo>
                      <a:pt x="1858075" y="3283019"/>
                    </a:lnTo>
                    <a:cubicBezTo>
                      <a:pt x="2332163" y="3241385"/>
                      <a:pt x="2699480" y="2843850"/>
                      <a:pt x="2699480" y="2363720"/>
                    </a:cubicBezTo>
                    <a:lnTo>
                      <a:pt x="2699480" y="2318057"/>
                    </a:lnTo>
                    <a:cubicBezTo>
                      <a:pt x="2699480" y="2091086"/>
                      <a:pt x="2616213" y="1874188"/>
                      <a:pt x="2464451" y="1704967"/>
                    </a:cubicBezTo>
                    <a:close/>
                    <a:moveTo>
                      <a:pt x="2665905" y="2363720"/>
                    </a:moveTo>
                    <a:cubicBezTo>
                      <a:pt x="2665905" y="2837807"/>
                      <a:pt x="2292544" y="3226612"/>
                      <a:pt x="1824500" y="3251458"/>
                    </a:cubicBezTo>
                    <a:lnTo>
                      <a:pt x="1824500" y="3495216"/>
                    </a:lnTo>
                    <a:lnTo>
                      <a:pt x="1162388" y="3495216"/>
                    </a:lnTo>
                    <a:lnTo>
                      <a:pt x="1162388" y="3252801"/>
                    </a:lnTo>
                    <a:lnTo>
                      <a:pt x="1080464" y="3252801"/>
                    </a:lnTo>
                    <a:lnTo>
                      <a:pt x="1080464" y="3495216"/>
                    </a:lnTo>
                    <a:lnTo>
                      <a:pt x="418352" y="3495216"/>
                    </a:lnTo>
                    <a:lnTo>
                      <a:pt x="418352" y="3252801"/>
                    </a:lnTo>
                    <a:lnTo>
                      <a:pt x="33576" y="3252801"/>
                    </a:lnTo>
                    <a:lnTo>
                      <a:pt x="33576" y="2590691"/>
                    </a:lnTo>
                    <a:lnTo>
                      <a:pt x="295466" y="2590691"/>
                    </a:lnTo>
                    <a:lnTo>
                      <a:pt x="295466" y="992494"/>
                    </a:lnTo>
                    <a:lnTo>
                      <a:pt x="33576" y="992494"/>
                    </a:lnTo>
                    <a:lnTo>
                      <a:pt x="33576" y="330384"/>
                    </a:lnTo>
                    <a:lnTo>
                      <a:pt x="418352" y="330384"/>
                    </a:lnTo>
                    <a:lnTo>
                      <a:pt x="418352" y="33576"/>
                    </a:lnTo>
                    <a:lnTo>
                      <a:pt x="1080464" y="33576"/>
                    </a:lnTo>
                    <a:lnTo>
                      <a:pt x="1080464" y="330384"/>
                    </a:lnTo>
                    <a:lnTo>
                      <a:pt x="1162388" y="330384"/>
                    </a:lnTo>
                    <a:lnTo>
                      <a:pt x="1162388" y="33576"/>
                    </a:lnTo>
                    <a:lnTo>
                      <a:pt x="1824500" y="33576"/>
                    </a:lnTo>
                    <a:lnTo>
                      <a:pt x="1824500" y="339113"/>
                    </a:lnTo>
                    <a:cubicBezTo>
                      <a:pt x="2246209" y="396192"/>
                      <a:pt x="2567864" y="757465"/>
                      <a:pt x="2567864" y="1189247"/>
                    </a:cubicBezTo>
                    <a:lnTo>
                      <a:pt x="2567864" y="1232223"/>
                    </a:lnTo>
                    <a:cubicBezTo>
                      <a:pt x="2567864" y="1403459"/>
                      <a:pt x="2517501" y="1567307"/>
                      <a:pt x="2422146" y="1708325"/>
                    </a:cubicBezTo>
                    <a:cubicBezTo>
                      <a:pt x="2577937" y="1872845"/>
                      <a:pt x="2665905" y="2091758"/>
                      <a:pt x="2665905" y="2318057"/>
                    </a:cubicBezTo>
                    <a:lnTo>
                      <a:pt x="2665905" y="2363720"/>
                    </a:lnTo>
                    <a:close/>
                  </a:path>
                </a:pathLst>
              </a:custGeom>
              <a:grpFill/>
              <a:ln w="67151" cap="flat">
                <a:noFill/>
                <a:prstDash val="solid"/>
                <a:miter/>
              </a:ln>
            </p:spPr>
            <p:txBody>
              <a:bodyPr rtlCol="0" anchor="ctr"/>
              <a:lstStyle/>
              <a:p>
                <a:endParaRPr lang="en-US">
                  <a:solidFill>
                    <a:schemeClr val="accent1"/>
                  </a:solidFill>
                </a:endParaRPr>
              </a:p>
            </p:txBody>
          </p:sp>
        </p:grpSp>
        <p:sp>
          <p:nvSpPr>
            <p:cNvPr id="49" name="TextBox 48">
              <a:extLst>
                <a:ext uri="{FF2B5EF4-FFF2-40B4-BE49-F238E27FC236}">
                  <a16:creationId xmlns:a16="http://schemas.microsoft.com/office/drawing/2014/main" id="{1065CD8A-85DA-46F4-97A5-2B008E0C437E}"/>
                </a:ext>
              </a:extLst>
            </p:cNvPr>
            <p:cNvSpPr txBox="1"/>
            <p:nvPr/>
          </p:nvSpPr>
          <p:spPr>
            <a:xfrm>
              <a:off x="4124243" y="3256709"/>
              <a:ext cx="3943515" cy="1200329"/>
            </a:xfrm>
            <a:prstGeom prst="rect">
              <a:avLst/>
            </a:prstGeom>
          </p:spPr>
          <p:txBody>
            <a:bodyPr wrap="none" rtlCol="0" anchor="ctr">
              <a:spAutoFit/>
            </a:bodyPr>
            <a:lstStyle/>
            <a:p>
              <a:r>
                <a:rPr lang="id-ID" sz="7200" b="1" dirty="0">
                  <a:gradFill>
                    <a:gsLst>
                      <a:gs pos="3000">
                        <a:schemeClr val="bg2"/>
                      </a:gs>
                      <a:gs pos="100000">
                        <a:schemeClr val="bg2">
                          <a:lumMod val="85000"/>
                        </a:schemeClr>
                      </a:gs>
                    </a:gsLst>
                    <a:path path="circle">
                      <a:fillToRect r="100000" b="100000"/>
                    </a:path>
                  </a:gradFill>
                  <a:latin typeface="+mj-lt"/>
                </a:rPr>
                <a:t>BITNEO</a:t>
              </a:r>
              <a:endParaRPr lang="en-US" sz="7200" b="1" dirty="0">
                <a:gradFill>
                  <a:gsLst>
                    <a:gs pos="3000">
                      <a:schemeClr val="bg2"/>
                    </a:gs>
                    <a:gs pos="100000">
                      <a:schemeClr val="bg2">
                        <a:lumMod val="85000"/>
                      </a:schemeClr>
                    </a:gs>
                  </a:gsLst>
                  <a:path path="circle">
                    <a:fillToRect r="100000" b="100000"/>
                  </a:path>
                </a:gradFill>
                <a:latin typeface="+mj-lt"/>
              </a:endParaRPr>
            </a:p>
          </p:txBody>
        </p:sp>
        <p:sp>
          <p:nvSpPr>
            <p:cNvPr id="50" name="TextBox 49">
              <a:extLst>
                <a:ext uri="{FF2B5EF4-FFF2-40B4-BE49-F238E27FC236}">
                  <a16:creationId xmlns:a16="http://schemas.microsoft.com/office/drawing/2014/main" id="{071F3185-D1BD-4CB3-BC51-8B390BEC2374}"/>
                </a:ext>
              </a:extLst>
            </p:cNvPr>
            <p:cNvSpPr txBox="1"/>
            <p:nvPr/>
          </p:nvSpPr>
          <p:spPr>
            <a:xfrm>
              <a:off x="4355524" y="4358055"/>
              <a:ext cx="3480953" cy="338554"/>
            </a:xfrm>
            <a:prstGeom prst="rect">
              <a:avLst/>
            </a:prstGeom>
          </p:spPr>
          <p:txBody>
            <a:bodyPr wrap="none" rtlCol="0" anchor="ctr">
              <a:spAutoFit/>
            </a:bodyPr>
            <a:lstStyle>
              <a:defPPr>
                <a:defRPr lang="en-US"/>
              </a:defPPr>
              <a:lvl1pPr>
                <a:defRPr sz="7200" b="1">
                  <a:gradFill>
                    <a:gsLst>
                      <a:gs pos="3000">
                        <a:schemeClr val="bg2"/>
                      </a:gs>
                      <a:gs pos="100000">
                        <a:schemeClr val="bg2">
                          <a:lumMod val="85000"/>
                        </a:schemeClr>
                      </a:gs>
                    </a:gsLst>
                    <a:path path="circle">
                      <a:fillToRect r="100000" b="100000"/>
                    </a:path>
                  </a:gradFill>
                  <a:latin typeface="+mj-lt"/>
                </a:defRPr>
              </a:lvl1pPr>
            </a:lstStyle>
            <a:p>
              <a:pPr algn="ctr"/>
              <a:r>
                <a:rPr lang="id-ID" sz="1600" b="0" spc="300" dirty="0">
                  <a:latin typeface="+mn-lt"/>
                </a:rPr>
                <a:t>PRESENTATION TAMPLATE</a:t>
              </a:r>
              <a:endParaRPr lang="en-US" sz="1600" b="0" spc="300" dirty="0">
                <a:latin typeface="+mn-lt"/>
              </a:endParaRPr>
            </a:p>
          </p:txBody>
        </p:sp>
      </p:grpSp>
    </p:spTree>
    <p:extLst>
      <p:ext uri="{BB962C8B-B14F-4D97-AF65-F5344CB8AC3E}">
        <p14:creationId xmlns:p14="http://schemas.microsoft.com/office/powerpoint/2010/main" val="27082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F6BDED-5F2E-49E0-BE34-7D013065CBD3}"/>
              </a:ext>
            </a:extLst>
          </p:cNvPr>
          <p:cNvSpPr/>
          <p:nvPr/>
        </p:nvSpPr>
        <p:spPr>
          <a:xfrm>
            <a:off x="609600" y="0"/>
            <a:ext cx="11582400" cy="3593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39">
            <a:extLst>
              <a:ext uri="{FF2B5EF4-FFF2-40B4-BE49-F238E27FC236}">
                <a16:creationId xmlns:a16="http://schemas.microsoft.com/office/drawing/2014/main" id="{4BE8F6A6-0F30-45C2-A49C-A7EEF5F8156B}"/>
              </a:ext>
            </a:extLst>
          </p:cNvPr>
          <p:cNvSpPr>
            <a:spLocks noGrp="1"/>
          </p:cNvSpPr>
          <p:nvPr>
            <p:ph type="pic" sz="quarter" idx="12"/>
          </p:nvPr>
        </p:nvSpPr>
        <p:spPr/>
      </p:sp>
      <p:sp>
        <p:nvSpPr>
          <p:cNvPr id="38" name="Picture Placeholder 37">
            <a:extLst>
              <a:ext uri="{FF2B5EF4-FFF2-40B4-BE49-F238E27FC236}">
                <a16:creationId xmlns:a16="http://schemas.microsoft.com/office/drawing/2014/main" id="{711EB0D0-9E08-4B73-8130-1C0DAAB89CE2}"/>
              </a:ext>
            </a:extLst>
          </p:cNvPr>
          <p:cNvSpPr>
            <a:spLocks noGrp="1"/>
          </p:cNvSpPr>
          <p:nvPr>
            <p:ph type="pic" sz="quarter" idx="10"/>
          </p:nvPr>
        </p:nvSpPr>
        <p:spPr/>
      </p:sp>
      <p:sp>
        <p:nvSpPr>
          <p:cNvPr id="39" name="Picture Placeholder 38">
            <a:extLst>
              <a:ext uri="{FF2B5EF4-FFF2-40B4-BE49-F238E27FC236}">
                <a16:creationId xmlns:a16="http://schemas.microsoft.com/office/drawing/2014/main" id="{E7D0E3EA-8143-4C2B-8A1E-C21D5A29E4CB}"/>
              </a:ext>
            </a:extLst>
          </p:cNvPr>
          <p:cNvSpPr>
            <a:spLocks noGrp="1"/>
          </p:cNvSpPr>
          <p:nvPr>
            <p:ph type="pic" sz="quarter" idx="11"/>
          </p:nvPr>
        </p:nvSpPr>
        <p:spPr/>
      </p:sp>
      <p:sp>
        <p:nvSpPr>
          <p:cNvPr id="37" name="Rectangle 36">
            <a:extLst>
              <a:ext uri="{FF2B5EF4-FFF2-40B4-BE49-F238E27FC236}">
                <a16:creationId xmlns:a16="http://schemas.microsoft.com/office/drawing/2014/main" id="{046D721B-04BE-4856-A486-092CE60581DB}"/>
              </a:ext>
            </a:extLst>
          </p:cNvPr>
          <p:cNvSpPr/>
          <p:nvPr/>
        </p:nvSpPr>
        <p:spPr>
          <a:xfrm>
            <a:off x="4363453" y="1251285"/>
            <a:ext cx="2138500" cy="314304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ectangle 41">
            <a:extLst>
              <a:ext uri="{FF2B5EF4-FFF2-40B4-BE49-F238E27FC236}">
                <a16:creationId xmlns:a16="http://schemas.microsoft.com/office/drawing/2014/main" id="{4A5E493F-353A-44E7-BCA5-798AD9538B2B}"/>
              </a:ext>
            </a:extLst>
          </p:cNvPr>
          <p:cNvSpPr/>
          <p:nvPr/>
        </p:nvSpPr>
        <p:spPr>
          <a:xfrm>
            <a:off x="6899304" y="1251285"/>
            <a:ext cx="2138500" cy="314304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42">
            <a:extLst>
              <a:ext uri="{FF2B5EF4-FFF2-40B4-BE49-F238E27FC236}">
                <a16:creationId xmlns:a16="http://schemas.microsoft.com/office/drawing/2014/main" id="{FA17D481-041B-4A24-B4C2-6E99FDA18091}"/>
              </a:ext>
            </a:extLst>
          </p:cNvPr>
          <p:cNvSpPr/>
          <p:nvPr/>
        </p:nvSpPr>
        <p:spPr>
          <a:xfrm>
            <a:off x="9443900" y="1251285"/>
            <a:ext cx="2138500" cy="314304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BC25D8B0-AA8F-43E0-843A-F016771D0627}"/>
              </a:ext>
            </a:extLst>
          </p:cNvPr>
          <p:cNvSpPr txBox="1"/>
          <p:nvPr/>
        </p:nvSpPr>
        <p:spPr>
          <a:xfrm>
            <a:off x="1121128" y="1251285"/>
            <a:ext cx="1780487" cy="1446550"/>
          </a:xfrm>
          <a:prstGeom prst="rect">
            <a:avLst/>
          </a:prstGeom>
          <a:noFill/>
        </p:spPr>
        <p:txBody>
          <a:bodyPr wrap="none" rtlCol="0">
            <a:spAutoFit/>
          </a:bodyPr>
          <a:lstStyle/>
          <a:p>
            <a:r>
              <a:rPr lang="en-US" sz="4400" dirty="0">
                <a:solidFill>
                  <a:schemeClr val="accent1"/>
                </a:solidFill>
                <a:latin typeface="+mj-lt"/>
              </a:rPr>
              <a:t>Our</a:t>
            </a:r>
          </a:p>
          <a:p>
            <a:r>
              <a:rPr lang="en-US" sz="4400" dirty="0">
                <a:solidFill>
                  <a:schemeClr val="accent1"/>
                </a:solidFill>
                <a:latin typeface="+mj-lt"/>
              </a:rPr>
              <a:t>Staff</a:t>
            </a:r>
          </a:p>
        </p:txBody>
      </p:sp>
      <p:grpSp>
        <p:nvGrpSpPr>
          <p:cNvPr id="24" name="Group 23">
            <a:extLst>
              <a:ext uri="{FF2B5EF4-FFF2-40B4-BE49-F238E27FC236}">
                <a16:creationId xmlns:a16="http://schemas.microsoft.com/office/drawing/2014/main" id="{99F541AD-C6E8-4975-99FA-45148B7CF6DC}"/>
              </a:ext>
            </a:extLst>
          </p:cNvPr>
          <p:cNvGrpSpPr/>
          <p:nvPr/>
        </p:nvGrpSpPr>
        <p:grpSpPr>
          <a:xfrm>
            <a:off x="1121128" y="4566993"/>
            <a:ext cx="2565413" cy="1195992"/>
            <a:chOff x="1121128" y="4407224"/>
            <a:chExt cx="2565413" cy="1195992"/>
          </a:xfrm>
        </p:grpSpPr>
        <p:sp>
          <p:nvSpPr>
            <p:cNvPr id="10" name="Rectangle 9">
              <a:extLst>
                <a:ext uri="{FF2B5EF4-FFF2-40B4-BE49-F238E27FC236}">
                  <a16:creationId xmlns:a16="http://schemas.microsoft.com/office/drawing/2014/main" id="{A855F65C-33BC-4577-98C5-ADC356A6039F}"/>
                </a:ext>
              </a:extLst>
            </p:cNvPr>
            <p:cNvSpPr/>
            <p:nvPr/>
          </p:nvSpPr>
          <p:spPr>
            <a:xfrm>
              <a:off x="1121128" y="4709382"/>
              <a:ext cx="256541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endParaRPr lang="en-US" sz="1200" dirty="0">
                <a:solidFill>
                  <a:schemeClr val="tx1">
                    <a:lumMod val="75000"/>
                    <a:lumOff val="25000"/>
                  </a:schemeClr>
                </a:solidFill>
              </a:endParaRPr>
            </a:p>
          </p:txBody>
        </p:sp>
        <p:sp>
          <p:nvSpPr>
            <p:cNvPr id="11" name="TextBox 10">
              <a:extLst>
                <a:ext uri="{FF2B5EF4-FFF2-40B4-BE49-F238E27FC236}">
                  <a16:creationId xmlns:a16="http://schemas.microsoft.com/office/drawing/2014/main" id="{87E7CC42-B7A6-44F7-93A3-B68F3BC97280}"/>
                </a:ext>
              </a:extLst>
            </p:cNvPr>
            <p:cNvSpPr txBox="1"/>
            <p:nvPr/>
          </p:nvSpPr>
          <p:spPr>
            <a:xfrm>
              <a:off x="1121129" y="4407224"/>
              <a:ext cx="1730282" cy="338554"/>
            </a:xfrm>
            <a:prstGeom prst="rect">
              <a:avLst/>
            </a:prstGeom>
            <a:noFill/>
          </p:spPr>
          <p:txBody>
            <a:bodyPr wrap="none" rtlCol="0">
              <a:spAutoFit/>
            </a:bodyPr>
            <a:lstStyle/>
            <a:p>
              <a:r>
                <a:rPr lang="en-US" sz="1600" dirty="0">
                  <a:solidFill>
                    <a:schemeClr val="tx1">
                      <a:lumMod val="85000"/>
                      <a:lumOff val="15000"/>
                    </a:schemeClr>
                  </a:solidFill>
                  <a:latin typeface="+mj-lt"/>
                </a:rPr>
                <a:t>The Best Team</a:t>
              </a:r>
            </a:p>
          </p:txBody>
        </p:sp>
      </p:grpSp>
      <p:sp>
        <p:nvSpPr>
          <p:cNvPr id="12" name="TextBox 11">
            <a:extLst>
              <a:ext uri="{FF2B5EF4-FFF2-40B4-BE49-F238E27FC236}">
                <a16:creationId xmlns:a16="http://schemas.microsoft.com/office/drawing/2014/main" id="{DFACD450-B8AE-4556-8F76-0ABB6C2D8AD2}"/>
              </a:ext>
            </a:extLst>
          </p:cNvPr>
          <p:cNvSpPr txBox="1"/>
          <p:nvPr/>
        </p:nvSpPr>
        <p:spPr>
          <a:xfrm>
            <a:off x="4240162" y="4566993"/>
            <a:ext cx="1054263" cy="650434"/>
          </a:xfrm>
          <a:prstGeom prst="rect">
            <a:avLst/>
          </a:prstGeom>
          <a:noFill/>
        </p:spPr>
        <p:txBody>
          <a:bodyPr wrap="none" rtlCol="0">
            <a:spAutoFit/>
          </a:bodyPr>
          <a:lstStyle/>
          <a:p>
            <a:pPr>
              <a:lnSpc>
                <a:spcPct val="120000"/>
              </a:lnSpc>
            </a:pPr>
            <a:r>
              <a:rPr lang="en-US" sz="1600" dirty="0" err="1">
                <a:solidFill>
                  <a:schemeClr val="tx1">
                    <a:lumMod val="85000"/>
                    <a:lumOff val="15000"/>
                  </a:schemeClr>
                </a:solidFill>
                <a:latin typeface="+mj-lt"/>
              </a:rPr>
              <a:t>Matheo</a:t>
            </a:r>
            <a:endParaRPr lang="en-US" sz="1600" dirty="0">
              <a:solidFill>
                <a:schemeClr val="tx1">
                  <a:lumMod val="85000"/>
                  <a:lumOff val="15000"/>
                </a:schemeClr>
              </a:solidFill>
              <a:latin typeface="+mj-lt"/>
            </a:endParaRPr>
          </a:p>
          <a:p>
            <a:pPr>
              <a:lnSpc>
                <a:spcPct val="120000"/>
              </a:lnSpc>
            </a:pPr>
            <a:r>
              <a:rPr lang="en-US" sz="1600" dirty="0">
                <a:solidFill>
                  <a:schemeClr val="tx1">
                    <a:lumMod val="85000"/>
                    <a:lumOff val="15000"/>
                  </a:schemeClr>
                </a:solidFill>
                <a:latin typeface="+mj-lt"/>
              </a:rPr>
              <a:t>Smith</a:t>
            </a:r>
          </a:p>
        </p:txBody>
      </p:sp>
      <p:sp>
        <p:nvSpPr>
          <p:cNvPr id="13" name="Rectangle 12">
            <a:extLst>
              <a:ext uri="{FF2B5EF4-FFF2-40B4-BE49-F238E27FC236}">
                <a16:creationId xmlns:a16="http://schemas.microsoft.com/office/drawing/2014/main" id="{D3D40AB2-6239-46D3-A227-9F8AADB285CF}"/>
              </a:ext>
            </a:extLst>
          </p:cNvPr>
          <p:cNvSpPr/>
          <p:nvPr/>
        </p:nvSpPr>
        <p:spPr>
          <a:xfrm>
            <a:off x="4240162" y="5214633"/>
            <a:ext cx="1879655" cy="616836"/>
          </a:xfrm>
          <a:prstGeom prst="rect">
            <a:avLst/>
          </a:prstGeom>
        </p:spPr>
        <p:txBody>
          <a:bodyPr wrap="square">
            <a:spAutoFit/>
          </a:bodyPr>
          <a:lstStyle/>
          <a:p>
            <a:pPr>
              <a:lnSpc>
                <a:spcPct val="150000"/>
              </a:lnSpc>
            </a:pP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a:p>
            <a:pPr>
              <a:lnSpc>
                <a:spcPct val="150000"/>
              </a:lnSpc>
            </a:pP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endParaRPr lang="en-US" sz="1200" dirty="0">
              <a:solidFill>
                <a:schemeClr val="tx1">
                  <a:lumMod val="75000"/>
                  <a:lumOff val="25000"/>
                </a:schemeClr>
              </a:solidFill>
            </a:endParaRPr>
          </a:p>
        </p:txBody>
      </p:sp>
      <p:sp>
        <p:nvSpPr>
          <p:cNvPr id="14" name="Rectangle: Rounded Corners 13">
            <a:extLst>
              <a:ext uri="{FF2B5EF4-FFF2-40B4-BE49-F238E27FC236}">
                <a16:creationId xmlns:a16="http://schemas.microsoft.com/office/drawing/2014/main" id="{EE6BBD7A-8F57-4682-9F42-B7CF73AA73F8}"/>
              </a:ext>
            </a:extLst>
          </p:cNvPr>
          <p:cNvSpPr/>
          <p:nvPr/>
        </p:nvSpPr>
        <p:spPr>
          <a:xfrm>
            <a:off x="4319002" y="6013450"/>
            <a:ext cx="1592847" cy="409575"/>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latin typeface="+mj-lt"/>
              </a:rPr>
              <a:t>Follow</a:t>
            </a:r>
          </a:p>
        </p:txBody>
      </p:sp>
      <p:sp>
        <p:nvSpPr>
          <p:cNvPr id="17" name="TextBox 16">
            <a:extLst>
              <a:ext uri="{FF2B5EF4-FFF2-40B4-BE49-F238E27FC236}">
                <a16:creationId xmlns:a16="http://schemas.microsoft.com/office/drawing/2014/main" id="{420B84B4-E11B-4A0B-87B3-787C74769A16}"/>
              </a:ext>
            </a:extLst>
          </p:cNvPr>
          <p:cNvSpPr txBox="1"/>
          <p:nvPr/>
        </p:nvSpPr>
        <p:spPr>
          <a:xfrm>
            <a:off x="6903677" y="4566993"/>
            <a:ext cx="778162" cy="650434"/>
          </a:xfrm>
          <a:prstGeom prst="rect">
            <a:avLst/>
          </a:prstGeom>
          <a:noFill/>
        </p:spPr>
        <p:txBody>
          <a:bodyPr wrap="none" rtlCol="0">
            <a:spAutoFit/>
          </a:bodyPr>
          <a:lstStyle/>
          <a:p>
            <a:pPr>
              <a:lnSpc>
                <a:spcPct val="120000"/>
              </a:lnSpc>
            </a:pPr>
            <a:r>
              <a:rPr lang="en-US" sz="1600" dirty="0">
                <a:solidFill>
                  <a:schemeClr val="tx1">
                    <a:lumMod val="85000"/>
                    <a:lumOff val="15000"/>
                  </a:schemeClr>
                </a:solidFill>
                <a:latin typeface="+mj-lt"/>
              </a:rPr>
              <a:t>Kirin</a:t>
            </a:r>
          </a:p>
          <a:p>
            <a:pPr>
              <a:lnSpc>
                <a:spcPct val="120000"/>
              </a:lnSpc>
            </a:pPr>
            <a:r>
              <a:rPr lang="en-US" sz="1600" dirty="0">
                <a:solidFill>
                  <a:schemeClr val="tx1">
                    <a:lumMod val="85000"/>
                    <a:lumOff val="15000"/>
                  </a:schemeClr>
                </a:solidFill>
                <a:latin typeface="+mj-lt"/>
              </a:rPr>
              <a:t>Rose</a:t>
            </a:r>
          </a:p>
        </p:txBody>
      </p:sp>
      <p:sp>
        <p:nvSpPr>
          <p:cNvPr id="18" name="Rectangle 17">
            <a:extLst>
              <a:ext uri="{FF2B5EF4-FFF2-40B4-BE49-F238E27FC236}">
                <a16:creationId xmlns:a16="http://schemas.microsoft.com/office/drawing/2014/main" id="{D73C3B20-4045-49B2-8A29-A660A68C1AD5}"/>
              </a:ext>
            </a:extLst>
          </p:cNvPr>
          <p:cNvSpPr/>
          <p:nvPr/>
        </p:nvSpPr>
        <p:spPr>
          <a:xfrm>
            <a:off x="6903677" y="5214633"/>
            <a:ext cx="1879655" cy="616836"/>
          </a:xfrm>
          <a:prstGeom prst="rect">
            <a:avLst/>
          </a:prstGeom>
        </p:spPr>
        <p:txBody>
          <a:bodyPr wrap="square">
            <a:spAutoFit/>
          </a:bodyPr>
          <a:lstStyle/>
          <a:p>
            <a:pPr>
              <a:lnSpc>
                <a:spcPct val="150000"/>
              </a:lnSpc>
            </a:pP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a:p>
            <a:pPr>
              <a:lnSpc>
                <a:spcPct val="150000"/>
              </a:lnSpc>
            </a:pP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endParaRPr lang="en-US" sz="1200" dirty="0">
              <a:solidFill>
                <a:schemeClr val="tx1">
                  <a:lumMod val="75000"/>
                  <a:lumOff val="25000"/>
                </a:schemeClr>
              </a:solidFill>
            </a:endParaRPr>
          </a:p>
        </p:txBody>
      </p:sp>
      <p:sp>
        <p:nvSpPr>
          <p:cNvPr id="19" name="Rectangle: Rounded Corners 18">
            <a:extLst>
              <a:ext uri="{FF2B5EF4-FFF2-40B4-BE49-F238E27FC236}">
                <a16:creationId xmlns:a16="http://schemas.microsoft.com/office/drawing/2014/main" id="{1B3C7D08-6736-4E8E-B5B5-A64AF34FB84F}"/>
              </a:ext>
            </a:extLst>
          </p:cNvPr>
          <p:cNvSpPr/>
          <p:nvPr/>
        </p:nvSpPr>
        <p:spPr>
          <a:xfrm>
            <a:off x="6982517" y="6013450"/>
            <a:ext cx="1592847" cy="409575"/>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latin typeface="+mj-lt"/>
              </a:rPr>
              <a:t>Follow</a:t>
            </a:r>
          </a:p>
        </p:txBody>
      </p:sp>
      <p:sp>
        <p:nvSpPr>
          <p:cNvPr id="21" name="TextBox 20">
            <a:extLst>
              <a:ext uri="{FF2B5EF4-FFF2-40B4-BE49-F238E27FC236}">
                <a16:creationId xmlns:a16="http://schemas.microsoft.com/office/drawing/2014/main" id="{F54CF756-5CB1-4DE3-B502-EFE08B25F36E}"/>
              </a:ext>
            </a:extLst>
          </p:cNvPr>
          <p:cNvSpPr txBox="1"/>
          <p:nvPr/>
        </p:nvSpPr>
        <p:spPr>
          <a:xfrm>
            <a:off x="9443900" y="4566993"/>
            <a:ext cx="780791" cy="650434"/>
          </a:xfrm>
          <a:prstGeom prst="rect">
            <a:avLst/>
          </a:prstGeom>
          <a:noFill/>
        </p:spPr>
        <p:txBody>
          <a:bodyPr wrap="none" rtlCol="0">
            <a:spAutoFit/>
          </a:bodyPr>
          <a:lstStyle/>
          <a:p>
            <a:pPr>
              <a:lnSpc>
                <a:spcPct val="120000"/>
              </a:lnSpc>
            </a:pPr>
            <a:r>
              <a:rPr lang="en-US" sz="1600" dirty="0" err="1">
                <a:solidFill>
                  <a:schemeClr val="tx1">
                    <a:lumMod val="85000"/>
                    <a:lumOff val="15000"/>
                  </a:schemeClr>
                </a:solidFill>
                <a:latin typeface="+mj-lt"/>
              </a:rPr>
              <a:t>Elza</a:t>
            </a:r>
            <a:endParaRPr lang="en-US" sz="1600" dirty="0">
              <a:solidFill>
                <a:schemeClr val="tx1">
                  <a:lumMod val="85000"/>
                  <a:lumOff val="15000"/>
                </a:schemeClr>
              </a:solidFill>
              <a:latin typeface="+mj-lt"/>
            </a:endParaRPr>
          </a:p>
          <a:p>
            <a:pPr>
              <a:lnSpc>
                <a:spcPct val="120000"/>
              </a:lnSpc>
            </a:pPr>
            <a:r>
              <a:rPr lang="en-US" sz="1600" dirty="0" err="1">
                <a:solidFill>
                  <a:schemeClr val="tx1">
                    <a:lumMod val="85000"/>
                    <a:lumOff val="15000"/>
                  </a:schemeClr>
                </a:solidFill>
                <a:latin typeface="+mj-lt"/>
              </a:rPr>
              <a:t>Roem</a:t>
            </a:r>
            <a:endParaRPr lang="en-US" sz="1600" dirty="0">
              <a:solidFill>
                <a:schemeClr val="tx1">
                  <a:lumMod val="85000"/>
                  <a:lumOff val="15000"/>
                </a:schemeClr>
              </a:solidFill>
              <a:latin typeface="+mj-lt"/>
            </a:endParaRPr>
          </a:p>
        </p:txBody>
      </p:sp>
      <p:sp>
        <p:nvSpPr>
          <p:cNvPr id="22" name="Rectangle 21">
            <a:extLst>
              <a:ext uri="{FF2B5EF4-FFF2-40B4-BE49-F238E27FC236}">
                <a16:creationId xmlns:a16="http://schemas.microsoft.com/office/drawing/2014/main" id="{12FB2AF7-5560-45FC-8C3D-8BAC77689FAB}"/>
              </a:ext>
            </a:extLst>
          </p:cNvPr>
          <p:cNvSpPr/>
          <p:nvPr/>
        </p:nvSpPr>
        <p:spPr>
          <a:xfrm>
            <a:off x="9443900" y="5214633"/>
            <a:ext cx="1879655" cy="616836"/>
          </a:xfrm>
          <a:prstGeom prst="rect">
            <a:avLst/>
          </a:prstGeom>
        </p:spPr>
        <p:txBody>
          <a:bodyPr wrap="square">
            <a:spAutoFit/>
          </a:bodyPr>
          <a:lstStyle/>
          <a:p>
            <a:pPr>
              <a:lnSpc>
                <a:spcPct val="150000"/>
              </a:lnSpc>
            </a:pP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a:t>
            </a:r>
          </a:p>
          <a:p>
            <a:pPr>
              <a:lnSpc>
                <a:spcPct val="150000"/>
              </a:lnSpc>
            </a:pP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endParaRPr lang="en-US" sz="1200" dirty="0">
              <a:solidFill>
                <a:schemeClr val="tx1">
                  <a:lumMod val="75000"/>
                  <a:lumOff val="25000"/>
                </a:schemeClr>
              </a:solidFill>
            </a:endParaRPr>
          </a:p>
        </p:txBody>
      </p:sp>
      <p:sp>
        <p:nvSpPr>
          <p:cNvPr id="23" name="Rectangle: Rounded Corners 22">
            <a:extLst>
              <a:ext uri="{FF2B5EF4-FFF2-40B4-BE49-F238E27FC236}">
                <a16:creationId xmlns:a16="http://schemas.microsoft.com/office/drawing/2014/main" id="{0BA64BA8-0013-45FD-BCAB-8BE0E85C6064}"/>
              </a:ext>
            </a:extLst>
          </p:cNvPr>
          <p:cNvSpPr/>
          <p:nvPr/>
        </p:nvSpPr>
        <p:spPr>
          <a:xfrm>
            <a:off x="9522740" y="6013450"/>
            <a:ext cx="1592847" cy="409575"/>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latin typeface="+mj-lt"/>
              </a:rPr>
              <a:t>Follow</a:t>
            </a:r>
          </a:p>
        </p:txBody>
      </p:sp>
      <p:grpSp>
        <p:nvGrpSpPr>
          <p:cNvPr id="25" name="Graphic 2">
            <a:extLst>
              <a:ext uri="{FF2B5EF4-FFF2-40B4-BE49-F238E27FC236}">
                <a16:creationId xmlns:a16="http://schemas.microsoft.com/office/drawing/2014/main" id="{A8B8C66E-A61F-4E32-8D72-201809C1A921}"/>
              </a:ext>
            </a:extLst>
          </p:cNvPr>
          <p:cNvGrpSpPr>
            <a:grpSpLocks noChangeAspect="1"/>
          </p:cNvGrpSpPr>
          <p:nvPr/>
        </p:nvGrpSpPr>
        <p:grpSpPr>
          <a:xfrm>
            <a:off x="1210916" y="4032272"/>
            <a:ext cx="457276" cy="457200"/>
            <a:chOff x="3553509" y="6016679"/>
            <a:chExt cx="624849" cy="624745"/>
          </a:xfrm>
          <a:solidFill>
            <a:schemeClr val="accent1"/>
          </a:solidFill>
        </p:grpSpPr>
        <p:sp>
          <p:nvSpPr>
            <p:cNvPr id="26" name="Freeform: Shape 25">
              <a:extLst>
                <a:ext uri="{FF2B5EF4-FFF2-40B4-BE49-F238E27FC236}">
                  <a16:creationId xmlns:a16="http://schemas.microsoft.com/office/drawing/2014/main" id="{7F0073A9-1132-4ABA-9514-D30A9D9F9D1B}"/>
                </a:ext>
              </a:extLst>
            </p:cNvPr>
            <p:cNvSpPr/>
            <p:nvPr/>
          </p:nvSpPr>
          <p:spPr>
            <a:xfrm>
              <a:off x="3751368" y="6058347"/>
              <a:ext cx="229047" cy="229047"/>
            </a:xfrm>
            <a:custGeom>
              <a:avLst/>
              <a:gdLst>
                <a:gd name="connsiteX0" fmla="*/ 114524 w 229047"/>
                <a:gd name="connsiteY0" fmla="*/ 0 h 229047"/>
                <a:gd name="connsiteX1" fmla="*/ 0 w 229047"/>
                <a:gd name="connsiteY1" fmla="*/ 114524 h 229047"/>
                <a:gd name="connsiteX2" fmla="*/ 114524 w 229047"/>
                <a:gd name="connsiteY2" fmla="*/ 229047 h 229047"/>
                <a:gd name="connsiteX3" fmla="*/ 229047 w 229047"/>
                <a:gd name="connsiteY3" fmla="*/ 114524 h 229047"/>
                <a:gd name="connsiteX4" fmla="*/ 114524 w 229047"/>
                <a:gd name="connsiteY4" fmla="*/ 0 h 229047"/>
                <a:gd name="connsiteX5" fmla="*/ 114524 w 229047"/>
                <a:gd name="connsiteY5" fmla="*/ 208255 h 229047"/>
                <a:gd name="connsiteX6" fmla="*/ 20792 w 229047"/>
                <a:gd name="connsiteY6" fmla="*/ 114524 h 229047"/>
                <a:gd name="connsiteX7" fmla="*/ 114524 w 229047"/>
                <a:gd name="connsiteY7" fmla="*/ 20792 h 229047"/>
                <a:gd name="connsiteX8" fmla="*/ 208255 w 229047"/>
                <a:gd name="connsiteY8" fmla="*/ 114524 h 229047"/>
                <a:gd name="connsiteX9" fmla="*/ 114524 w 229047"/>
                <a:gd name="connsiteY9" fmla="*/ 208255 h 22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047" h="229047">
                  <a:moveTo>
                    <a:pt x="114524" y="0"/>
                  </a:moveTo>
                  <a:cubicBezTo>
                    <a:pt x="51225" y="0"/>
                    <a:pt x="0" y="51309"/>
                    <a:pt x="0" y="114524"/>
                  </a:cubicBezTo>
                  <a:cubicBezTo>
                    <a:pt x="0" y="177822"/>
                    <a:pt x="51309" y="229047"/>
                    <a:pt x="114524" y="229047"/>
                  </a:cubicBezTo>
                  <a:cubicBezTo>
                    <a:pt x="177738" y="229047"/>
                    <a:pt x="229047" y="177738"/>
                    <a:pt x="229047" y="114524"/>
                  </a:cubicBezTo>
                  <a:cubicBezTo>
                    <a:pt x="229047" y="51309"/>
                    <a:pt x="177822" y="84"/>
                    <a:pt x="114524" y="0"/>
                  </a:cubicBezTo>
                  <a:close/>
                  <a:moveTo>
                    <a:pt x="114524" y="208255"/>
                  </a:moveTo>
                  <a:cubicBezTo>
                    <a:pt x="62795" y="208255"/>
                    <a:pt x="20792" y="166336"/>
                    <a:pt x="20792" y="114524"/>
                  </a:cubicBezTo>
                  <a:cubicBezTo>
                    <a:pt x="20792" y="62795"/>
                    <a:pt x="62711" y="20792"/>
                    <a:pt x="114524" y="20792"/>
                  </a:cubicBezTo>
                  <a:cubicBezTo>
                    <a:pt x="166336" y="20792"/>
                    <a:pt x="208255" y="62711"/>
                    <a:pt x="208255" y="114524"/>
                  </a:cubicBezTo>
                  <a:cubicBezTo>
                    <a:pt x="208171" y="166252"/>
                    <a:pt x="166252" y="208171"/>
                    <a:pt x="114524" y="208255"/>
                  </a:cubicBez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62892B-AC11-4AD9-8549-279E82456EC9}"/>
                </a:ext>
              </a:extLst>
            </p:cNvPr>
            <p:cNvSpPr/>
            <p:nvPr/>
          </p:nvSpPr>
          <p:spPr>
            <a:xfrm>
              <a:off x="3813911" y="6110411"/>
              <a:ext cx="104043" cy="124835"/>
            </a:xfrm>
            <a:custGeom>
              <a:avLst/>
              <a:gdLst>
                <a:gd name="connsiteX0" fmla="*/ 104044 w 104043"/>
                <a:gd name="connsiteY0" fmla="*/ 41668 h 124835"/>
                <a:gd name="connsiteX1" fmla="*/ 72772 w 104043"/>
                <a:gd name="connsiteY1" fmla="*/ 10396 h 124835"/>
                <a:gd name="connsiteX2" fmla="*/ 72772 w 104043"/>
                <a:gd name="connsiteY2" fmla="*/ 0 h 124835"/>
                <a:gd name="connsiteX3" fmla="*/ 51980 w 104043"/>
                <a:gd name="connsiteY3" fmla="*/ 0 h 124835"/>
                <a:gd name="connsiteX4" fmla="*/ 51980 w 104043"/>
                <a:gd name="connsiteY4" fmla="*/ 10396 h 124835"/>
                <a:gd name="connsiteX5" fmla="*/ 41584 w 104043"/>
                <a:gd name="connsiteY5" fmla="*/ 10396 h 124835"/>
                <a:gd name="connsiteX6" fmla="*/ 41584 w 104043"/>
                <a:gd name="connsiteY6" fmla="*/ 0 h 124835"/>
                <a:gd name="connsiteX7" fmla="*/ 20792 w 104043"/>
                <a:gd name="connsiteY7" fmla="*/ 0 h 124835"/>
                <a:gd name="connsiteX8" fmla="*/ 20792 w 104043"/>
                <a:gd name="connsiteY8" fmla="*/ 10396 h 124835"/>
                <a:gd name="connsiteX9" fmla="*/ 0 w 104043"/>
                <a:gd name="connsiteY9" fmla="*/ 10396 h 124835"/>
                <a:gd name="connsiteX10" fmla="*/ 0 w 104043"/>
                <a:gd name="connsiteY10" fmla="*/ 31188 h 124835"/>
                <a:gd name="connsiteX11" fmla="*/ 10396 w 104043"/>
                <a:gd name="connsiteY11" fmla="*/ 31188 h 124835"/>
                <a:gd name="connsiteX12" fmla="*/ 10396 w 104043"/>
                <a:gd name="connsiteY12" fmla="*/ 93648 h 124835"/>
                <a:gd name="connsiteX13" fmla="*/ 0 w 104043"/>
                <a:gd name="connsiteY13" fmla="*/ 93648 h 124835"/>
                <a:gd name="connsiteX14" fmla="*/ 0 w 104043"/>
                <a:gd name="connsiteY14" fmla="*/ 114439 h 124835"/>
                <a:gd name="connsiteX15" fmla="*/ 20792 w 104043"/>
                <a:gd name="connsiteY15" fmla="*/ 114439 h 124835"/>
                <a:gd name="connsiteX16" fmla="*/ 20792 w 104043"/>
                <a:gd name="connsiteY16" fmla="*/ 124835 h 124835"/>
                <a:gd name="connsiteX17" fmla="*/ 41584 w 104043"/>
                <a:gd name="connsiteY17" fmla="*/ 124835 h 124835"/>
                <a:gd name="connsiteX18" fmla="*/ 41584 w 104043"/>
                <a:gd name="connsiteY18" fmla="*/ 114439 h 124835"/>
                <a:gd name="connsiteX19" fmla="*/ 51980 w 104043"/>
                <a:gd name="connsiteY19" fmla="*/ 114439 h 124835"/>
                <a:gd name="connsiteX20" fmla="*/ 51980 w 104043"/>
                <a:gd name="connsiteY20" fmla="*/ 124835 h 124835"/>
                <a:gd name="connsiteX21" fmla="*/ 72772 w 104043"/>
                <a:gd name="connsiteY21" fmla="*/ 124835 h 124835"/>
                <a:gd name="connsiteX22" fmla="*/ 72772 w 104043"/>
                <a:gd name="connsiteY22" fmla="*/ 114439 h 124835"/>
                <a:gd name="connsiteX23" fmla="*/ 104044 w 104043"/>
                <a:gd name="connsiteY23" fmla="*/ 83168 h 124835"/>
                <a:gd name="connsiteX24" fmla="*/ 95911 w 104043"/>
                <a:gd name="connsiteY24" fmla="*/ 62376 h 124835"/>
                <a:gd name="connsiteX25" fmla="*/ 104044 w 104043"/>
                <a:gd name="connsiteY25" fmla="*/ 41668 h 124835"/>
                <a:gd name="connsiteX26" fmla="*/ 72856 w 104043"/>
                <a:gd name="connsiteY26" fmla="*/ 93732 h 124835"/>
                <a:gd name="connsiteX27" fmla="*/ 31188 w 104043"/>
                <a:gd name="connsiteY27" fmla="*/ 93732 h 124835"/>
                <a:gd name="connsiteX28" fmla="*/ 31188 w 104043"/>
                <a:gd name="connsiteY28" fmla="*/ 72940 h 124835"/>
                <a:gd name="connsiteX29" fmla="*/ 72856 w 104043"/>
                <a:gd name="connsiteY29" fmla="*/ 72940 h 124835"/>
                <a:gd name="connsiteX30" fmla="*/ 83252 w 104043"/>
                <a:gd name="connsiteY30" fmla="*/ 83336 h 124835"/>
                <a:gd name="connsiteX31" fmla="*/ 72856 w 104043"/>
                <a:gd name="connsiteY31" fmla="*/ 93732 h 124835"/>
                <a:gd name="connsiteX32" fmla="*/ 72856 w 104043"/>
                <a:gd name="connsiteY32" fmla="*/ 52063 h 124835"/>
                <a:gd name="connsiteX33" fmla="*/ 31188 w 104043"/>
                <a:gd name="connsiteY33" fmla="*/ 52063 h 124835"/>
                <a:gd name="connsiteX34" fmla="*/ 31188 w 104043"/>
                <a:gd name="connsiteY34" fmla="*/ 31272 h 124835"/>
                <a:gd name="connsiteX35" fmla="*/ 72856 w 104043"/>
                <a:gd name="connsiteY35" fmla="*/ 31272 h 124835"/>
                <a:gd name="connsiteX36" fmla="*/ 83252 w 104043"/>
                <a:gd name="connsiteY36" fmla="*/ 41668 h 124835"/>
                <a:gd name="connsiteX37" fmla="*/ 72856 w 104043"/>
                <a:gd name="connsiteY37" fmla="*/ 52063 h 1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4043" h="124835">
                  <a:moveTo>
                    <a:pt x="104044" y="41668"/>
                  </a:moveTo>
                  <a:cubicBezTo>
                    <a:pt x="103960" y="24397"/>
                    <a:pt x="90043" y="10480"/>
                    <a:pt x="72772" y="10396"/>
                  </a:cubicBezTo>
                  <a:lnTo>
                    <a:pt x="72772" y="0"/>
                  </a:lnTo>
                  <a:lnTo>
                    <a:pt x="51980" y="0"/>
                  </a:lnTo>
                  <a:lnTo>
                    <a:pt x="51980" y="10396"/>
                  </a:lnTo>
                  <a:lnTo>
                    <a:pt x="41584" y="10396"/>
                  </a:lnTo>
                  <a:lnTo>
                    <a:pt x="41584" y="0"/>
                  </a:lnTo>
                  <a:lnTo>
                    <a:pt x="20792" y="0"/>
                  </a:lnTo>
                  <a:lnTo>
                    <a:pt x="20792" y="10396"/>
                  </a:lnTo>
                  <a:lnTo>
                    <a:pt x="0" y="10396"/>
                  </a:lnTo>
                  <a:lnTo>
                    <a:pt x="0" y="31188"/>
                  </a:lnTo>
                  <a:lnTo>
                    <a:pt x="10396" y="31188"/>
                  </a:lnTo>
                  <a:lnTo>
                    <a:pt x="10396" y="93648"/>
                  </a:lnTo>
                  <a:lnTo>
                    <a:pt x="0" y="93648"/>
                  </a:lnTo>
                  <a:lnTo>
                    <a:pt x="0" y="114439"/>
                  </a:lnTo>
                  <a:lnTo>
                    <a:pt x="20792" y="114439"/>
                  </a:lnTo>
                  <a:lnTo>
                    <a:pt x="20792" y="124835"/>
                  </a:lnTo>
                  <a:lnTo>
                    <a:pt x="41584" y="124835"/>
                  </a:lnTo>
                  <a:lnTo>
                    <a:pt x="41584" y="114439"/>
                  </a:lnTo>
                  <a:lnTo>
                    <a:pt x="51980" y="114439"/>
                  </a:lnTo>
                  <a:lnTo>
                    <a:pt x="51980" y="124835"/>
                  </a:lnTo>
                  <a:lnTo>
                    <a:pt x="72772" y="124835"/>
                  </a:lnTo>
                  <a:lnTo>
                    <a:pt x="72772" y="114439"/>
                  </a:lnTo>
                  <a:cubicBezTo>
                    <a:pt x="90043" y="114356"/>
                    <a:pt x="103960" y="100439"/>
                    <a:pt x="104044" y="83168"/>
                  </a:cubicBezTo>
                  <a:cubicBezTo>
                    <a:pt x="104044" y="75455"/>
                    <a:pt x="101109" y="67993"/>
                    <a:pt x="95911" y="62376"/>
                  </a:cubicBezTo>
                  <a:cubicBezTo>
                    <a:pt x="101109" y="56842"/>
                    <a:pt x="104044" y="49381"/>
                    <a:pt x="104044" y="41668"/>
                  </a:cubicBezTo>
                  <a:close/>
                  <a:moveTo>
                    <a:pt x="72856" y="93732"/>
                  </a:moveTo>
                  <a:lnTo>
                    <a:pt x="31188" y="93732"/>
                  </a:lnTo>
                  <a:lnTo>
                    <a:pt x="31188" y="72940"/>
                  </a:lnTo>
                  <a:lnTo>
                    <a:pt x="72856" y="72940"/>
                  </a:lnTo>
                  <a:cubicBezTo>
                    <a:pt x="78641" y="72940"/>
                    <a:pt x="83252" y="77635"/>
                    <a:pt x="83252" y="83336"/>
                  </a:cubicBezTo>
                  <a:cubicBezTo>
                    <a:pt x="83252" y="89037"/>
                    <a:pt x="78557" y="93732"/>
                    <a:pt x="72856" y="93732"/>
                  </a:cubicBezTo>
                  <a:close/>
                  <a:moveTo>
                    <a:pt x="72856" y="52063"/>
                  </a:moveTo>
                  <a:lnTo>
                    <a:pt x="31188" y="52063"/>
                  </a:lnTo>
                  <a:lnTo>
                    <a:pt x="31188" y="31272"/>
                  </a:lnTo>
                  <a:lnTo>
                    <a:pt x="72856" y="31272"/>
                  </a:lnTo>
                  <a:cubicBezTo>
                    <a:pt x="78641" y="31272"/>
                    <a:pt x="83252" y="35967"/>
                    <a:pt x="83252" y="41668"/>
                  </a:cubicBezTo>
                  <a:cubicBezTo>
                    <a:pt x="83252" y="47369"/>
                    <a:pt x="78557" y="52063"/>
                    <a:pt x="72856" y="52063"/>
                  </a:cubicBez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3C2CB73-678C-4C40-B0D6-DD03E073CB96}"/>
                </a:ext>
              </a:extLst>
            </p:cNvPr>
            <p:cNvSpPr/>
            <p:nvPr/>
          </p:nvSpPr>
          <p:spPr>
            <a:xfrm>
              <a:off x="3553509" y="6016679"/>
              <a:ext cx="624849" cy="624745"/>
            </a:xfrm>
            <a:custGeom>
              <a:avLst/>
              <a:gdLst>
                <a:gd name="connsiteX0" fmla="*/ 593577 w 624849"/>
                <a:gd name="connsiteY0" fmla="*/ 0 h 624745"/>
                <a:gd name="connsiteX1" fmla="*/ 31272 w 624849"/>
                <a:gd name="connsiteY1" fmla="*/ 0 h 624745"/>
                <a:gd name="connsiteX2" fmla="*/ 0 w 624849"/>
                <a:gd name="connsiteY2" fmla="*/ 31272 h 624745"/>
                <a:gd name="connsiteX3" fmla="*/ 0 w 624849"/>
                <a:gd name="connsiteY3" fmla="*/ 395718 h 624745"/>
                <a:gd name="connsiteX4" fmla="*/ 31272 w 624849"/>
                <a:gd name="connsiteY4" fmla="*/ 426990 h 624745"/>
                <a:gd name="connsiteX5" fmla="*/ 260403 w 624849"/>
                <a:gd name="connsiteY5" fmla="*/ 426990 h 624745"/>
                <a:gd name="connsiteX6" fmla="*/ 260403 w 624849"/>
                <a:gd name="connsiteY6" fmla="*/ 489450 h 624745"/>
                <a:gd name="connsiteX7" fmla="*/ 197943 w 624849"/>
                <a:gd name="connsiteY7" fmla="*/ 489450 h 624745"/>
                <a:gd name="connsiteX8" fmla="*/ 187547 w 624849"/>
                <a:gd name="connsiteY8" fmla="*/ 499846 h 624745"/>
                <a:gd name="connsiteX9" fmla="*/ 187547 w 624849"/>
                <a:gd name="connsiteY9" fmla="*/ 551909 h 624745"/>
                <a:gd name="connsiteX10" fmla="*/ 166755 w 624849"/>
                <a:gd name="connsiteY10" fmla="*/ 551909 h 624745"/>
                <a:gd name="connsiteX11" fmla="*/ 166755 w 624849"/>
                <a:gd name="connsiteY11" fmla="*/ 572702 h 624745"/>
                <a:gd name="connsiteX12" fmla="*/ 458346 w 624849"/>
                <a:gd name="connsiteY12" fmla="*/ 572702 h 624745"/>
                <a:gd name="connsiteX13" fmla="*/ 458346 w 624849"/>
                <a:gd name="connsiteY13" fmla="*/ 551909 h 624745"/>
                <a:gd name="connsiteX14" fmla="*/ 437554 w 624849"/>
                <a:gd name="connsiteY14" fmla="*/ 551909 h 624745"/>
                <a:gd name="connsiteX15" fmla="*/ 437554 w 624849"/>
                <a:gd name="connsiteY15" fmla="*/ 499846 h 624745"/>
                <a:gd name="connsiteX16" fmla="*/ 427158 w 624849"/>
                <a:gd name="connsiteY16" fmla="*/ 489450 h 624745"/>
                <a:gd name="connsiteX17" fmla="*/ 364698 w 624849"/>
                <a:gd name="connsiteY17" fmla="*/ 489450 h 624745"/>
                <a:gd name="connsiteX18" fmla="*/ 364698 w 624849"/>
                <a:gd name="connsiteY18" fmla="*/ 426990 h 624745"/>
                <a:gd name="connsiteX19" fmla="*/ 500097 w 624849"/>
                <a:gd name="connsiteY19" fmla="*/ 426990 h 624745"/>
                <a:gd name="connsiteX20" fmla="*/ 500097 w 624849"/>
                <a:gd name="connsiteY20" fmla="*/ 479054 h 624745"/>
                <a:gd name="connsiteX21" fmla="*/ 520889 w 624849"/>
                <a:gd name="connsiteY21" fmla="*/ 479054 h 624745"/>
                <a:gd name="connsiteX22" fmla="*/ 520889 w 624849"/>
                <a:gd name="connsiteY22" fmla="*/ 333259 h 624745"/>
                <a:gd name="connsiteX23" fmla="*/ 500097 w 624849"/>
                <a:gd name="connsiteY23" fmla="*/ 333259 h 624745"/>
                <a:gd name="connsiteX24" fmla="*/ 500097 w 624849"/>
                <a:gd name="connsiteY24" fmla="*/ 343654 h 624745"/>
                <a:gd name="connsiteX25" fmla="*/ 21043 w 624849"/>
                <a:gd name="connsiteY25" fmla="*/ 343654 h 624745"/>
                <a:gd name="connsiteX26" fmla="*/ 21043 w 624849"/>
                <a:gd name="connsiteY26" fmla="*/ 31272 h 624745"/>
                <a:gd name="connsiteX27" fmla="*/ 31439 w 624849"/>
                <a:gd name="connsiteY27" fmla="*/ 20876 h 624745"/>
                <a:gd name="connsiteX28" fmla="*/ 448285 w 624849"/>
                <a:gd name="connsiteY28" fmla="*/ 20876 h 624745"/>
                <a:gd name="connsiteX29" fmla="*/ 437554 w 624849"/>
                <a:gd name="connsiteY29" fmla="*/ 52147 h 624745"/>
                <a:gd name="connsiteX30" fmla="*/ 489618 w 624849"/>
                <a:gd name="connsiteY30" fmla="*/ 104211 h 624745"/>
                <a:gd name="connsiteX31" fmla="*/ 541681 w 624849"/>
                <a:gd name="connsiteY31" fmla="*/ 52147 h 624745"/>
                <a:gd name="connsiteX32" fmla="*/ 530950 w 624849"/>
                <a:gd name="connsiteY32" fmla="*/ 20876 h 624745"/>
                <a:gd name="connsiteX33" fmla="*/ 593745 w 624849"/>
                <a:gd name="connsiteY33" fmla="*/ 20876 h 624745"/>
                <a:gd name="connsiteX34" fmla="*/ 604141 w 624849"/>
                <a:gd name="connsiteY34" fmla="*/ 31272 h 624745"/>
                <a:gd name="connsiteX35" fmla="*/ 604141 w 624849"/>
                <a:gd name="connsiteY35" fmla="*/ 343654 h 624745"/>
                <a:gd name="connsiteX36" fmla="*/ 583349 w 624849"/>
                <a:gd name="connsiteY36" fmla="*/ 343654 h 624745"/>
                <a:gd name="connsiteX37" fmla="*/ 583349 w 624849"/>
                <a:gd name="connsiteY37" fmla="*/ 301986 h 624745"/>
                <a:gd name="connsiteX38" fmla="*/ 572953 w 624849"/>
                <a:gd name="connsiteY38" fmla="*/ 291591 h 624745"/>
                <a:gd name="connsiteX39" fmla="*/ 73107 w 624849"/>
                <a:gd name="connsiteY39" fmla="*/ 291591 h 624745"/>
                <a:gd name="connsiteX40" fmla="*/ 73107 w 624849"/>
                <a:gd name="connsiteY40" fmla="*/ 112679 h 624745"/>
                <a:gd name="connsiteX41" fmla="*/ 92139 w 624849"/>
                <a:gd name="connsiteY41" fmla="*/ 72772 h 624745"/>
                <a:gd name="connsiteX42" fmla="*/ 52231 w 624849"/>
                <a:gd name="connsiteY42" fmla="*/ 53740 h 624745"/>
                <a:gd name="connsiteX43" fmla="*/ 33200 w 624849"/>
                <a:gd name="connsiteY43" fmla="*/ 93648 h 624745"/>
                <a:gd name="connsiteX44" fmla="*/ 52231 w 624849"/>
                <a:gd name="connsiteY44" fmla="*/ 112679 h 624745"/>
                <a:gd name="connsiteX45" fmla="*/ 52231 w 624849"/>
                <a:gd name="connsiteY45" fmla="*/ 301986 h 624745"/>
                <a:gd name="connsiteX46" fmla="*/ 62627 w 624849"/>
                <a:gd name="connsiteY46" fmla="*/ 312382 h 624745"/>
                <a:gd name="connsiteX47" fmla="*/ 562473 w 624849"/>
                <a:gd name="connsiteY47" fmla="*/ 312382 h 624745"/>
                <a:gd name="connsiteX48" fmla="*/ 562473 w 624849"/>
                <a:gd name="connsiteY48" fmla="*/ 531118 h 624745"/>
                <a:gd name="connsiteX49" fmla="*/ 572869 w 624849"/>
                <a:gd name="connsiteY49" fmla="*/ 541513 h 624745"/>
                <a:gd name="connsiteX50" fmla="*/ 583265 w 624849"/>
                <a:gd name="connsiteY50" fmla="*/ 541513 h 624745"/>
                <a:gd name="connsiteX51" fmla="*/ 541598 w 624849"/>
                <a:gd name="connsiteY51" fmla="*/ 597015 h 624745"/>
                <a:gd name="connsiteX52" fmla="*/ 499930 w 624849"/>
                <a:gd name="connsiteY52" fmla="*/ 541513 h 624745"/>
                <a:gd name="connsiteX53" fmla="*/ 510326 w 624849"/>
                <a:gd name="connsiteY53" fmla="*/ 541513 h 624745"/>
                <a:gd name="connsiteX54" fmla="*/ 520722 w 624849"/>
                <a:gd name="connsiteY54" fmla="*/ 531118 h 624745"/>
                <a:gd name="connsiteX55" fmla="*/ 520722 w 624849"/>
                <a:gd name="connsiteY55" fmla="*/ 499846 h 624745"/>
                <a:gd name="connsiteX56" fmla="*/ 499930 w 624849"/>
                <a:gd name="connsiteY56" fmla="*/ 499846 h 624745"/>
                <a:gd name="connsiteX57" fmla="*/ 499930 w 624849"/>
                <a:gd name="connsiteY57" fmla="*/ 520638 h 624745"/>
                <a:gd name="connsiteX58" fmla="*/ 479138 w 624849"/>
                <a:gd name="connsiteY58" fmla="*/ 520638 h 624745"/>
                <a:gd name="connsiteX59" fmla="*/ 469832 w 624849"/>
                <a:gd name="connsiteY59" fmla="*/ 526339 h 624745"/>
                <a:gd name="connsiteX60" fmla="*/ 470754 w 624849"/>
                <a:gd name="connsiteY60" fmla="*/ 537238 h 624745"/>
                <a:gd name="connsiteX61" fmla="*/ 533214 w 624849"/>
                <a:gd name="connsiteY61" fmla="*/ 620573 h 624745"/>
                <a:gd name="connsiteX62" fmla="*/ 547802 w 624849"/>
                <a:gd name="connsiteY62" fmla="*/ 622669 h 624745"/>
                <a:gd name="connsiteX63" fmla="*/ 549898 w 624849"/>
                <a:gd name="connsiteY63" fmla="*/ 620573 h 624745"/>
                <a:gd name="connsiteX64" fmla="*/ 612357 w 624849"/>
                <a:gd name="connsiteY64" fmla="*/ 537238 h 624745"/>
                <a:gd name="connsiteX65" fmla="*/ 613280 w 624849"/>
                <a:gd name="connsiteY65" fmla="*/ 526339 h 624745"/>
                <a:gd name="connsiteX66" fmla="*/ 603974 w 624849"/>
                <a:gd name="connsiteY66" fmla="*/ 520638 h 624745"/>
                <a:gd name="connsiteX67" fmla="*/ 583182 w 624849"/>
                <a:gd name="connsiteY67" fmla="*/ 520638 h 624745"/>
                <a:gd name="connsiteX68" fmla="*/ 583182 w 624849"/>
                <a:gd name="connsiteY68" fmla="*/ 426906 h 624745"/>
                <a:gd name="connsiteX69" fmla="*/ 593577 w 624849"/>
                <a:gd name="connsiteY69" fmla="*/ 426906 h 624745"/>
                <a:gd name="connsiteX70" fmla="*/ 624849 w 624849"/>
                <a:gd name="connsiteY70" fmla="*/ 395635 h 624745"/>
                <a:gd name="connsiteX71" fmla="*/ 624849 w 624849"/>
                <a:gd name="connsiteY71" fmla="*/ 31188 h 624745"/>
                <a:gd name="connsiteX72" fmla="*/ 593577 w 624849"/>
                <a:gd name="connsiteY72" fmla="*/ 0 h 624745"/>
                <a:gd name="connsiteX73" fmla="*/ 416510 w 624849"/>
                <a:gd name="connsiteY73" fmla="*/ 510242 h 624745"/>
                <a:gd name="connsiteX74" fmla="*/ 416510 w 624849"/>
                <a:gd name="connsiteY74" fmla="*/ 551909 h 624745"/>
                <a:gd name="connsiteX75" fmla="*/ 208255 w 624849"/>
                <a:gd name="connsiteY75" fmla="*/ 551909 h 624745"/>
                <a:gd name="connsiteX76" fmla="*/ 208255 w 624849"/>
                <a:gd name="connsiteY76" fmla="*/ 510242 h 624745"/>
                <a:gd name="connsiteX77" fmla="*/ 416510 w 624849"/>
                <a:gd name="connsiteY77" fmla="*/ 510242 h 624745"/>
                <a:gd name="connsiteX78" fmla="*/ 281195 w 624849"/>
                <a:gd name="connsiteY78" fmla="*/ 489450 h 624745"/>
                <a:gd name="connsiteX79" fmla="*/ 281195 w 624849"/>
                <a:gd name="connsiteY79" fmla="*/ 426990 h 624745"/>
                <a:gd name="connsiteX80" fmla="*/ 343655 w 624849"/>
                <a:gd name="connsiteY80" fmla="*/ 426990 h 624745"/>
                <a:gd name="connsiteX81" fmla="*/ 343655 w 624849"/>
                <a:gd name="connsiteY81" fmla="*/ 489450 h 624745"/>
                <a:gd name="connsiteX82" fmla="*/ 281195 w 624849"/>
                <a:gd name="connsiteY82" fmla="*/ 489450 h 624745"/>
                <a:gd name="connsiteX83" fmla="*/ 499846 w 624849"/>
                <a:gd name="connsiteY83" fmla="*/ 364530 h 624745"/>
                <a:gd name="connsiteX84" fmla="*/ 499846 w 624849"/>
                <a:gd name="connsiteY84" fmla="*/ 406198 h 624745"/>
                <a:gd name="connsiteX85" fmla="*/ 31272 w 624849"/>
                <a:gd name="connsiteY85" fmla="*/ 406198 h 624745"/>
                <a:gd name="connsiteX86" fmla="*/ 20876 w 624849"/>
                <a:gd name="connsiteY86" fmla="*/ 395802 h 624745"/>
                <a:gd name="connsiteX87" fmla="*/ 20876 w 624849"/>
                <a:gd name="connsiteY87" fmla="*/ 364530 h 624745"/>
                <a:gd name="connsiteX88" fmla="*/ 499846 w 624849"/>
                <a:gd name="connsiteY88" fmla="*/ 364530 h 624745"/>
                <a:gd name="connsiteX89" fmla="*/ 489450 w 624849"/>
                <a:gd name="connsiteY89" fmla="*/ 83336 h 624745"/>
                <a:gd name="connsiteX90" fmla="*/ 458178 w 624849"/>
                <a:gd name="connsiteY90" fmla="*/ 52063 h 624745"/>
                <a:gd name="connsiteX91" fmla="*/ 489450 w 624849"/>
                <a:gd name="connsiteY91" fmla="*/ 20792 h 624745"/>
                <a:gd name="connsiteX92" fmla="*/ 520722 w 624849"/>
                <a:gd name="connsiteY92" fmla="*/ 52063 h 624745"/>
                <a:gd name="connsiteX93" fmla="*/ 489450 w 624849"/>
                <a:gd name="connsiteY93" fmla="*/ 83336 h 624745"/>
                <a:gd name="connsiteX94" fmla="*/ 62460 w 624849"/>
                <a:gd name="connsiteY94" fmla="*/ 93732 h 624745"/>
                <a:gd name="connsiteX95" fmla="*/ 52064 w 624849"/>
                <a:gd name="connsiteY95" fmla="*/ 83336 h 624745"/>
                <a:gd name="connsiteX96" fmla="*/ 62460 w 624849"/>
                <a:gd name="connsiteY96" fmla="*/ 72939 h 624745"/>
                <a:gd name="connsiteX97" fmla="*/ 72856 w 624849"/>
                <a:gd name="connsiteY97" fmla="*/ 83336 h 624745"/>
                <a:gd name="connsiteX98" fmla="*/ 62460 w 624849"/>
                <a:gd name="connsiteY98" fmla="*/ 93732 h 624745"/>
                <a:gd name="connsiteX99" fmla="*/ 603974 w 624849"/>
                <a:gd name="connsiteY99" fmla="*/ 395718 h 624745"/>
                <a:gd name="connsiteX100" fmla="*/ 593577 w 624849"/>
                <a:gd name="connsiteY100" fmla="*/ 406114 h 624745"/>
                <a:gd name="connsiteX101" fmla="*/ 583182 w 624849"/>
                <a:gd name="connsiteY101" fmla="*/ 406114 h 624745"/>
                <a:gd name="connsiteX102" fmla="*/ 583182 w 624849"/>
                <a:gd name="connsiteY102" fmla="*/ 364446 h 624745"/>
                <a:gd name="connsiteX103" fmla="*/ 603974 w 624849"/>
                <a:gd name="connsiteY103" fmla="*/ 364446 h 624745"/>
                <a:gd name="connsiteX104" fmla="*/ 603974 w 624849"/>
                <a:gd name="connsiteY104" fmla="*/ 395718 h 62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24849" h="624745">
                  <a:moveTo>
                    <a:pt x="593577" y="0"/>
                  </a:moveTo>
                  <a:lnTo>
                    <a:pt x="31272" y="0"/>
                  </a:lnTo>
                  <a:cubicBezTo>
                    <a:pt x="14001" y="83"/>
                    <a:pt x="84" y="14001"/>
                    <a:pt x="0" y="31272"/>
                  </a:cubicBezTo>
                  <a:lnTo>
                    <a:pt x="0" y="395718"/>
                  </a:lnTo>
                  <a:cubicBezTo>
                    <a:pt x="84" y="412989"/>
                    <a:pt x="14001" y="426906"/>
                    <a:pt x="31272" y="426990"/>
                  </a:cubicBezTo>
                  <a:lnTo>
                    <a:pt x="260403" y="426990"/>
                  </a:lnTo>
                  <a:lnTo>
                    <a:pt x="260403" y="489450"/>
                  </a:lnTo>
                  <a:lnTo>
                    <a:pt x="197943" y="489450"/>
                  </a:lnTo>
                  <a:cubicBezTo>
                    <a:pt x="192158" y="489450"/>
                    <a:pt x="187547" y="494145"/>
                    <a:pt x="187547" y="499846"/>
                  </a:cubicBezTo>
                  <a:lnTo>
                    <a:pt x="187547" y="551909"/>
                  </a:lnTo>
                  <a:lnTo>
                    <a:pt x="166755" y="551909"/>
                  </a:lnTo>
                  <a:lnTo>
                    <a:pt x="166755" y="572702"/>
                  </a:lnTo>
                  <a:lnTo>
                    <a:pt x="458346" y="572702"/>
                  </a:lnTo>
                  <a:lnTo>
                    <a:pt x="458346" y="551909"/>
                  </a:lnTo>
                  <a:lnTo>
                    <a:pt x="437554" y="551909"/>
                  </a:lnTo>
                  <a:lnTo>
                    <a:pt x="437554" y="499846"/>
                  </a:lnTo>
                  <a:cubicBezTo>
                    <a:pt x="437554" y="494061"/>
                    <a:pt x="432859" y="489450"/>
                    <a:pt x="427158" y="489450"/>
                  </a:cubicBezTo>
                  <a:lnTo>
                    <a:pt x="364698" y="489450"/>
                  </a:lnTo>
                  <a:lnTo>
                    <a:pt x="364698" y="426990"/>
                  </a:lnTo>
                  <a:lnTo>
                    <a:pt x="500097" y="426990"/>
                  </a:lnTo>
                  <a:lnTo>
                    <a:pt x="500097" y="479054"/>
                  </a:lnTo>
                  <a:lnTo>
                    <a:pt x="520889" y="479054"/>
                  </a:lnTo>
                  <a:lnTo>
                    <a:pt x="520889" y="333259"/>
                  </a:lnTo>
                  <a:lnTo>
                    <a:pt x="500097" y="333259"/>
                  </a:lnTo>
                  <a:lnTo>
                    <a:pt x="500097" y="343654"/>
                  </a:lnTo>
                  <a:lnTo>
                    <a:pt x="21043" y="343654"/>
                  </a:lnTo>
                  <a:lnTo>
                    <a:pt x="21043" y="31272"/>
                  </a:lnTo>
                  <a:cubicBezTo>
                    <a:pt x="21043" y="25487"/>
                    <a:pt x="25738" y="20876"/>
                    <a:pt x="31439" y="20876"/>
                  </a:cubicBezTo>
                  <a:lnTo>
                    <a:pt x="448285" y="20876"/>
                  </a:lnTo>
                  <a:cubicBezTo>
                    <a:pt x="441327" y="29847"/>
                    <a:pt x="437554" y="40829"/>
                    <a:pt x="437554" y="52147"/>
                  </a:cubicBezTo>
                  <a:cubicBezTo>
                    <a:pt x="437554" y="80904"/>
                    <a:pt x="460861" y="104211"/>
                    <a:pt x="489618" y="104211"/>
                  </a:cubicBezTo>
                  <a:cubicBezTo>
                    <a:pt x="518374" y="104211"/>
                    <a:pt x="541681" y="80904"/>
                    <a:pt x="541681" y="52147"/>
                  </a:cubicBezTo>
                  <a:cubicBezTo>
                    <a:pt x="541681" y="40829"/>
                    <a:pt x="537909" y="29847"/>
                    <a:pt x="530950" y="20876"/>
                  </a:cubicBezTo>
                  <a:lnTo>
                    <a:pt x="593745" y="20876"/>
                  </a:lnTo>
                  <a:cubicBezTo>
                    <a:pt x="599530" y="20876"/>
                    <a:pt x="604141" y="25571"/>
                    <a:pt x="604141" y="31272"/>
                  </a:cubicBezTo>
                  <a:lnTo>
                    <a:pt x="604141" y="343654"/>
                  </a:lnTo>
                  <a:lnTo>
                    <a:pt x="583349" y="343654"/>
                  </a:lnTo>
                  <a:lnTo>
                    <a:pt x="583349" y="301986"/>
                  </a:lnTo>
                  <a:cubicBezTo>
                    <a:pt x="583349" y="296202"/>
                    <a:pt x="578654" y="291591"/>
                    <a:pt x="572953" y="291591"/>
                  </a:cubicBezTo>
                  <a:lnTo>
                    <a:pt x="73107" y="291591"/>
                  </a:lnTo>
                  <a:lnTo>
                    <a:pt x="73107" y="112679"/>
                  </a:lnTo>
                  <a:cubicBezTo>
                    <a:pt x="89372" y="106894"/>
                    <a:pt x="97923" y="89121"/>
                    <a:pt x="92139" y="72772"/>
                  </a:cubicBezTo>
                  <a:cubicBezTo>
                    <a:pt x="86354" y="56507"/>
                    <a:pt x="68580" y="47955"/>
                    <a:pt x="52231" y="53740"/>
                  </a:cubicBezTo>
                  <a:cubicBezTo>
                    <a:pt x="35883" y="59525"/>
                    <a:pt x="27415" y="77299"/>
                    <a:pt x="33200" y="93648"/>
                  </a:cubicBezTo>
                  <a:cubicBezTo>
                    <a:pt x="36386" y="102534"/>
                    <a:pt x="43345" y="109577"/>
                    <a:pt x="52231" y="112679"/>
                  </a:cubicBezTo>
                  <a:lnTo>
                    <a:pt x="52231" y="301986"/>
                  </a:lnTo>
                  <a:cubicBezTo>
                    <a:pt x="52231" y="307771"/>
                    <a:pt x="56926" y="312382"/>
                    <a:pt x="62627" y="312382"/>
                  </a:cubicBezTo>
                  <a:lnTo>
                    <a:pt x="562473" y="312382"/>
                  </a:lnTo>
                  <a:lnTo>
                    <a:pt x="562473" y="531118"/>
                  </a:lnTo>
                  <a:cubicBezTo>
                    <a:pt x="562473" y="536902"/>
                    <a:pt x="567168" y="541513"/>
                    <a:pt x="572869" y="541513"/>
                  </a:cubicBezTo>
                  <a:lnTo>
                    <a:pt x="583265" y="541513"/>
                  </a:lnTo>
                  <a:lnTo>
                    <a:pt x="541598" y="597015"/>
                  </a:lnTo>
                  <a:lnTo>
                    <a:pt x="499930" y="541513"/>
                  </a:lnTo>
                  <a:lnTo>
                    <a:pt x="510326" y="541513"/>
                  </a:lnTo>
                  <a:cubicBezTo>
                    <a:pt x="516111" y="541513"/>
                    <a:pt x="520722" y="536819"/>
                    <a:pt x="520722" y="531118"/>
                  </a:cubicBezTo>
                  <a:lnTo>
                    <a:pt x="520722" y="499846"/>
                  </a:lnTo>
                  <a:lnTo>
                    <a:pt x="499930" y="499846"/>
                  </a:lnTo>
                  <a:lnTo>
                    <a:pt x="499930" y="520638"/>
                  </a:lnTo>
                  <a:lnTo>
                    <a:pt x="479138" y="520638"/>
                  </a:lnTo>
                  <a:cubicBezTo>
                    <a:pt x="475197" y="520554"/>
                    <a:pt x="471592" y="522818"/>
                    <a:pt x="469832" y="526339"/>
                  </a:cubicBezTo>
                  <a:cubicBezTo>
                    <a:pt x="468071" y="529860"/>
                    <a:pt x="468406" y="534136"/>
                    <a:pt x="470754" y="537238"/>
                  </a:cubicBezTo>
                  <a:lnTo>
                    <a:pt x="533214" y="620573"/>
                  </a:lnTo>
                  <a:cubicBezTo>
                    <a:pt x="536651" y="625184"/>
                    <a:pt x="543190" y="626107"/>
                    <a:pt x="547802" y="622669"/>
                  </a:cubicBezTo>
                  <a:cubicBezTo>
                    <a:pt x="548556" y="622082"/>
                    <a:pt x="549311" y="621412"/>
                    <a:pt x="549898" y="620573"/>
                  </a:cubicBezTo>
                  <a:lnTo>
                    <a:pt x="612357" y="537238"/>
                  </a:lnTo>
                  <a:cubicBezTo>
                    <a:pt x="614705" y="534052"/>
                    <a:pt x="615124" y="529860"/>
                    <a:pt x="613280" y="526339"/>
                  </a:cubicBezTo>
                  <a:cubicBezTo>
                    <a:pt x="611519" y="522818"/>
                    <a:pt x="607914" y="520554"/>
                    <a:pt x="603974" y="520638"/>
                  </a:cubicBezTo>
                  <a:lnTo>
                    <a:pt x="583182" y="520638"/>
                  </a:lnTo>
                  <a:lnTo>
                    <a:pt x="583182" y="426906"/>
                  </a:lnTo>
                  <a:lnTo>
                    <a:pt x="593577" y="426906"/>
                  </a:lnTo>
                  <a:cubicBezTo>
                    <a:pt x="610848" y="426822"/>
                    <a:pt x="624765" y="412905"/>
                    <a:pt x="624849" y="395635"/>
                  </a:cubicBezTo>
                  <a:lnTo>
                    <a:pt x="624849" y="31188"/>
                  </a:lnTo>
                  <a:cubicBezTo>
                    <a:pt x="624765" y="14001"/>
                    <a:pt x="610764" y="83"/>
                    <a:pt x="593577" y="0"/>
                  </a:cubicBezTo>
                  <a:close/>
                  <a:moveTo>
                    <a:pt x="416510" y="510242"/>
                  </a:moveTo>
                  <a:lnTo>
                    <a:pt x="416510" y="551909"/>
                  </a:lnTo>
                  <a:lnTo>
                    <a:pt x="208255" y="551909"/>
                  </a:lnTo>
                  <a:lnTo>
                    <a:pt x="208255" y="510242"/>
                  </a:lnTo>
                  <a:lnTo>
                    <a:pt x="416510" y="510242"/>
                  </a:lnTo>
                  <a:close/>
                  <a:moveTo>
                    <a:pt x="281195" y="489450"/>
                  </a:moveTo>
                  <a:lnTo>
                    <a:pt x="281195" y="426990"/>
                  </a:lnTo>
                  <a:lnTo>
                    <a:pt x="343655" y="426990"/>
                  </a:lnTo>
                  <a:lnTo>
                    <a:pt x="343655" y="489450"/>
                  </a:lnTo>
                  <a:lnTo>
                    <a:pt x="281195" y="489450"/>
                  </a:lnTo>
                  <a:close/>
                  <a:moveTo>
                    <a:pt x="499846" y="364530"/>
                  </a:moveTo>
                  <a:lnTo>
                    <a:pt x="499846" y="406198"/>
                  </a:lnTo>
                  <a:lnTo>
                    <a:pt x="31272" y="406198"/>
                  </a:lnTo>
                  <a:cubicBezTo>
                    <a:pt x="25487" y="406198"/>
                    <a:pt x="20876" y="401503"/>
                    <a:pt x="20876" y="395802"/>
                  </a:cubicBezTo>
                  <a:lnTo>
                    <a:pt x="20876" y="364530"/>
                  </a:lnTo>
                  <a:lnTo>
                    <a:pt x="499846" y="364530"/>
                  </a:lnTo>
                  <a:close/>
                  <a:moveTo>
                    <a:pt x="489450" y="83336"/>
                  </a:moveTo>
                  <a:cubicBezTo>
                    <a:pt x="472179" y="83336"/>
                    <a:pt x="458178" y="69334"/>
                    <a:pt x="458178" y="52063"/>
                  </a:cubicBezTo>
                  <a:cubicBezTo>
                    <a:pt x="458178" y="34793"/>
                    <a:pt x="472179" y="20792"/>
                    <a:pt x="489450" y="20792"/>
                  </a:cubicBezTo>
                  <a:cubicBezTo>
                    <a:pt x="506721" y="20792"/>
                    <a:pt x="520722" y="34793"/>
                    <a:pt x="520722" y="52063"/>
                  </a:cubicBezTo>
                  <a:cubicBezTo>
                    <a:pt x="520638" y="69334"/>
                    <a:pt x="506637" y="83252"/>
                    <a:pt x="489450" y="83336"/>
                  </a:cubicBezTo>
                  <a:close/>
                  <a:moveTo>
                    <a:pt x="62460" y="93732"/>
                  </a:moveTo>
                  <a:cubicBezTo>
                    <a:pt x="56675" y="93732"/>
                    <a:pt x="52064" y="89037"/>
                    <a:pt x="52064" y="83336"/>
                  </a:cubicBezTo>
                  <a:cubicBezTo>
                    <a:pt x="52064" y="77634"/>
                    <a:pt x="56759" y="72939"/>
                    <a:pt x="62460" y="72939"/>
                  </a:cubicBezTo>
                  <a:cubicBezTo>
                    <a:pt x="68161" y="72939"/>
                    <a:pt x="72856" y="77634"/>
                    <a:pt x="72856" y="83336"/>
                  </a:cubicBezTo>
                  <a:cubicBezTo>
                    <a:pt x="72856" y="89037"/>
                    <a:pt x="68245" y="93732"/>
                    <a:pt x="62460" y="93732"/>
                  </a:cubicBezTo>
                  <a:close/>
                  <a:moveTo>
                    <a:pt x="603974" y="395718"/>
                  </a:moveTo>
                  <a:cubicBezTo>
                    <a:pt x="603974" y="401503"/>
                    <a:pt x="599279" y="406114"/>
                    <a:pt x="593577" y="406114"/>
                  </a:cubicBezTo>
                  <a:lnTo>
                    <a:pt x="583182" y="406114"/>
                  </a:lnTo>
                  <a:lnTo>
                    <a:pt x="583182" y="364446"/>
                  </a:lnTo>
                  <a:lnTo>
                    <a:pt x="603974" y="364446"/>
                  </a:lnTo>
                  <a:lnTo>
                    <a:pt x="603974" y="395718"/>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9A9C32-F54C-4B85-8860-757A8D8D43C6}"/>
                </a:ext>
              </a:extLst>
            </p:cNvPr>
            <p:cNvSpPr/>
            <p:nvPr/>
          </p:nvSpPr>
          <p:spPr>
            <a:xfrm>
              <a:off x="4022083" y="6058347"/>
              <a:ext cx="41667" cy="20791"/>
            </a:xfrm>
            <a:custGeom>
              <a:avLst/>
              <a:gdLst>
                <a:gd name="connsiteX0" fmla="*/ 0 w 41667"/>
                <a:gd name="connsiteY0" fmla="*/ 0 h 20791"/>
                <a:gd name="connsiteX1" fmla="*/ 41668 w 41667"/>
                <a:gd name="connsiteY1" fmla="*/ 0 h 20791"/>
                <a:gd name="connsiteX2" fmla="*/ 41668 w 41667"/>
                <a:gd name="connsiteY2" fmla="*/ 20792 h 20791"/>
                <a:gd name="connsiteX3" fmla="*/ 0 w 41667"/>
                <a:gd name="connsiteY3" fmla="*/ 20792 h 20791"/>
                <a:gd name="connsiteX4" fmla="*/ 0 w 41667"/>
                <a:gd name="connsiteY4" fmla="*/ 0 h 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67" h="20791">
                  <a:moveTo>
                    <a:pt x="0" y="0"/>
                  </a:moveTo>
                  <a:lnTo>
                    <a:pt x="41668" y="0"/>
                  </a:lnTo>
                  <a:lnTo>
                    <a:pt x="41668" y="20792"/>
                  </a:lnTo>
                  <a:lnTo>
                    <a:pt x="0" y="20792"/>
                  </a:lnTo>
                  <a:lnTo>
                    <a:pt x="0"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3606F48-40F5-4D42-A311-C081D280BD36}"/>
                </a:ext>
              </a:extLst>
            </p:cNvPr>
            <p:cNvSpPr/>
            <p:nvPr/>
          </p:nvSpPr>
          <p:spPr>
            <a:xfrm>
              <a:off x="4063751" y="6214538"/>
              <a:ext cx="41667" cy="20791"/>
            </a:xfrm>
            <a:custGeom>
              <a:avLst/>
              <a:gdLst>
                <a:gd name="connsiteX0" fmla="*/ 0 w 41667"/>
                <a:gd name="connsiteY0" fmla="*/ 0 h 20791"/>
                <a:gd name="connsiteX1" fmla="*/ 41668 w 41667"/>
                <a:gd name="connsiteY1" fmla="*/ 0 h 20791"/>
                <a:gd name="connsiteX2" fmla="*/ 41668 w 41667"/>
                <a:gd name="connsiteY2" fmla="*/ 20792 h 20791"/>
                <a:gd name="connsiteX3" fmla="*/ 0 w 41667"/>
                <a:gd name="connsiteY3" fmla="*/ 20792 h 20791"/>
                <a:gd name="connsiteX4" fmla="*/ 0 w 41667"/>
                <a:gd name="connsiteY4" fmla="*/ 0 h 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67" h="20791">
                  <a:moveTo>
                    <a:pt x="0" y="0"/>
                  </a:moveTo>
                  <a:lnTo>
                    <a:pt x="41668" y="0"/>
                  </a:lnTo>
                  <a:lnTo>
                    <a:pt x="41668" y="20792"/>
                  </a:lnTo>
                  <a:lnTo>
                    <a:pt x="0" y="20792"/>
                  </a:lnTo>
                  <a:lnTo>
                    <a:pt x="0" y="0"/>
                  </a:ln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9A9E42B-6796-4BBF-AF79-32FFBAB0082E}"/>
                </a:ext>
              </a:extLst>
            </p:cNvPr>
            <p:cNvSpPr/>
            <p:nvPr/>
          </p:nvSpPr>
          <p:spPr>
            <a:xfrm>
              <a:off x="4032563" y="6172870"/>
              <a:ext cx="104127" cy="104127"/>
            </a:xfrm>
            <a:custGeom>
              <a:avLst/>
              <a:gdLst>
                <a:gd name="connsiteX0" fmla="*/ 104128 w 104127"/>
                <a:gd name="connsiteY0" fmla="*/ 52063 h 104127"/>
                <a:gd name="connsiteX1" fmla="*/ 52064 w 104127"/>
                <a:gd name="connsiteY1" fmla="*/ 0 h 104127"/>
                <a:gd name="connsiteX2" fmla="*/ 0 w 104127"/>
                <a:gd name="connsiteY2" fmla="*/ 52063 h 104127"/>
                <a:gd name="connsiteX3" fmla="*/ 52064 w 104127"/>
                <a:gd name="connsiteY3" fmla="*/ 104127 h 104127"/>
                <a:gd name="connsiteX4" fmla="*/ 104128 w 104127"/>
                <a:gd name="connsiteY4" fmla="*/ 52063 h 104127"/>
                <a:gd name="connsiteX5" fmla="*/ 20792 w 104127"/>
                <a:gd name="connsiteY5" fmla="*/ 52063 h 104127"/>
                <a:gd name="connsiteX6" fmla="*/ 52064 w 104127"/>
                <a:gd name="connsiteY6" fmla="*/ 20792 h 104127"/>
                <a:gd name="connsiteX7" fmla="*/ 83336 w 104127"/>
                <a:gd name="connsiteY7" fmla="*/ 52063 h 104127"/>
                <a:gd name="connsiteX8" fmla="*/ 52064 w 104127"/>
                <a:gd name="connsiteY8" fmla="*/ 83335 h 104127"/>
                <a:gd name="connsiteX9" fmla="*/ 20792 w 104127"/>
                <a:gd name="connsiteY9" fmla="*/ 52063 h 10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27" h="104127">
                  <a:moveTo>
                    <a:pt x="104128" y="52063"/>
                  </a:moveTo>
                  <a:cubicBezTo>
                    <a:pt x="104128" y="23307"/>
                    <a:pt x="80820" y="0"/>
                    <a:pt x="52064" y="0"/>
                  </a:cubicBezTo>
                  <a:cubicBezTo>
                    <a:pt x="23307" y="0"/>
                    <a:pt x="0" y="23307"/>
                    <a:pt x="0" y="52063"/>
                  </a:cubicBezTo>
                  <a:cubicBezTo>
                    <a:pt x="0" y="80820"/>
                    <a:pt x="23307" y="104127"/>
                    <a:pt x="52064" y="104127"/>
                  </a:cubicBezTo>
                  <a:cubicBezTo>
                    <a:pt x="80737" y="104127"/>
                    <a:pt x="104044" y="80820"/>
                    <a:pt x="104128" y="52063"/>
                  </a:cubicBezTo>
                  <a:close/>
                  <a:moveTo>
                    <a:pt x="20792" y="52063"/>
                  </a:moveTo>
                  <a:cubicBezTo>
                    <a:pt x="20792" y="34793"/>
                    <a:pt x="34793" y="20792"/>
                    <a:pt x="52064" y="20792"/>
                  </a:cubicBezTo>
                  <a:cubicBezTo>
                    <a:pt x="69334" y="20792"/>
                    <a:pt x="83336" y="34793"/>
                    <a:pt x="83336" y="52063"/>
                  </a:cubicBezTo>
                  <a:cubicBezTo>
                    <a:pt x="83336" y="69334"/>
                    <a:pt x="69334" y="83335"/>
                    <a:pt x="52064" y="83335"/>
                  </a:cubicBezTo>
                  <a:cubicBezTo>
                    <a:pt x="34793" y="83335"/>
                    <a:pt x="20792" y="69334"/>
                    <a:pt x="20792" y="52063"/>
                  </a:cubicBez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A1CC30-AE6F-4E59-B774-D8E0475821F2}"/>
                </a:ext>
              </a:extLst>
            </p:cNvPr>
            <p:cNvSpPr/>
            <p:nvPr/>
          </p:nvSpPr>
          <p:spPr>
            <a:xfrm>
              <a:off x="3678428" y="6224934"/>
              <a:ext cx="41667" cy="20791"/>
            </a:xfrm>
            <a:custGeom>
              <a:avLst/>
              <a:gdLst>
                <a:gd name="connsiteX0" fmla="*/ 0 w 41667"/>
                <a:gd name="connsiteY0" fmla="*/ 0 h 20791"/>
                <a:gd name="connsiteX1" fmla="*/ 41668 w 41667"/>
                <a:gd name="connsiteY1" fmla="*/ 0 h 20791"/>
                <a:gd name="connsiteX2" fmla="*/ 41668 w 41667"/>
                <a:gd name="connsiteY2" fmla="*/ 20792 h 20791"/>
                <a:gd name="connsiteX3" fmla="*/ 0 w 41667"/>
                <a:gd name="connsiteY3" fmla="*/ 20792 h 20791"/>
                <a:gd name="connsiteX4" fmla="*/ 0 w 41667"/>
                <a:gd name="connsiteY4" fmla="*/ 0 h 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67" h="20791">
                  <a:moveTo>
                    <a:pt x="0" y="0"/>
                  </a:moveTo>
                  <a:lnTo>
                    <a:pt x="41668" y="0"/>
                  </a:lnTo>
                  <a:lnTo>
                    <a:pt x="41668" y="20792"/>
                  </a:lnTo>
                  <a:lnTo>
                    <a:pt x="0" y="20792"/>
                  </a:lnTo>
                  <a:lnTo>
                    <a:pt x="0" y="0"/>
                  </a:ln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B0D9BE7-D873-4D96-BF99-EDC17F188DA6}"/>
                </a:ext>
              </a:extLst>
            </p:cNvPr>
            <p:cNvSpPr/>
            <p:nvPr/>
          </p:nvSpPr>
          <p:spPr>
            <a:xfrm>
              <a:off x="3647240" y="6183350"/>
              <a:ext cx="104127" cy="104127"/>
            </a:xfrm>
            <a:custGeom>
              <a:avLst/>
              <a:gdLst>
                <a:gd name="connsiteX0" fmla="*/ 52064 w 104127"/>
                <a:gd name="connsiteY0" fmla="*/ 104127 h 104127"/>
                <a:gd name="connsiteX1" fmla="*/ 104128 w 104127"/>
                <a:gd name="connsiteY1" fmla="*/ 52063 h 104127"/>
                <a:gd name="connsiteX2" fmla="*/ 52064 w 104127"/>
                <a:gd name="connsiteY2" fmla="*/ 0 h 104127"/>
                <a:gd name="connsiteX3" fmla="*/ 0 w 104127"/>
                <a:gd name="connsiteY3" fmla="*/ 52063 h 104127"/>
                <a:gd name="connsiteX4" fmla="*/ 52064 w 104127"/>
                <a:gd name="connsiteY4" fmla="*/ 104127 h 104127"/>
                <a:gd name="connsiteX5" fmla="*/ 52064 w 104127"/>
                <a:gd name="connsiteY5" fmla="*/ 20792 h 104127"/>
                <a:gd name="connsiteX6" fmla="*/ 83336 w 104127"/>
                <a:gd name="connsiteY6" fmla="*/ 52063 h 104127"/>
                <a:gd name="connsiteX7" fmla="*/ 52064 w 104127"/>
                <a:gd name="connsiteY7" fmla="*/ 83335 h 104127"/>
                <a:gd name="connsiteX8" fmla="*/ 20792 w 104127"/>
                <a:gd name="connsiteY8" fmla="*/ 52063 h 104127"/>
                <a:gd name="connsiteX9" fmla="*/ 52064 w 104127"/>
                <a:gd name="connsiteY9" fmla="*/ 20792 h 10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27" h="104127">
                  <a:moveTo>
                    <a:pt x="52064" y="104127"/>
                  </a:moveTo>
                  <a:cubicBezTo>
                    <a:pt x="80820" y="104127"/>
                    <a:pt x="104128" y="80820"/>
                    <a:pt x="104128" y="52063"/>
                  </a:cubicBezTo>
                  <a:cubicBezTo>
                    <a:pt x="104128" y="23307"/>
                    <a:pt x="80820" y="0"/>
                    <a:pt x="52064" y="0"/>
                  </a:cubicBezTo>
                  <a:cubicBezTo>
                    <a:pt x="23307" y="0"/>
                    <a:pt x="0" y="23307"/>
                    <a:pt x="0" y="52063"/>
                  </a:cubicBezTo>
                  <a:cubicBezTo>
                    <a:pt x="0" y="80736"/>
                    <a:pt x="23307" y="104044"/>
                    <a:pt x="52064" y="104127"/>
                  </a:cubicBezTo>
                  <a:close/>
                  <a:moveTo>
                    <a:pt x="52064" y="20792"/>
                  </a:moveTo>
                  <a:cubicBezTo>
                    <a:pt x="69335" y="20792"/>
                    <a:pt x="83336" y="34793"/>
                    <a:pt x="83336" y="52063"/>
                  </a:cubicBezTo>
                  <a:cubicBezTo>
                    <a:pt x="83336" y="69334"/>
                    <a:pt x="69335" y="83335"/>
                    <a:pt x="52064" y="83335"/>
                  </a:cubicBezTo>
                  <a:cubicBezTo>
                    <a:pt x="34793" y="83335"/>
                    <a:pt x="20792" y="69334"/>
                    <a:pt x="20792" y="52063"/>
                  </a:cubicBezTo>
                  <a:cubicBezTo>
                    <a:pt x="20792" y="34793"/>
                    <a:pt x="34793" y="20792"/>
                    <a:pt x="52064" y="20792"/>
                  </a:cubicBez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292791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2C1505-8C68-42FD-85C0-AF73CAF5569C}"/>
              </a:ext>
            </a:extLst>
          </p:cNvPr>
          <p:cNvSpPr/>
          <p:nvPr/>
        </p:nvSpPr>
        <p:spPr>
          <a:xfrm>
            <a:off x="625642" y="0"/>
            <a:ext cx="514951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40">
            <a:extLst>
              <a:ext uri="{FF2B5EF4-FFF2-40B4-BE49-F238E27FC236}">
                <a16:creationId xmlns:a16="http://schemas.microsoft.com/office/drawing/2014/main" id="{068046F0-6AA5-48B8-8CE4-12DFC9F5695C}"/>
              </a:ext>
            </a:extLst>
          </p:cNvPr>
          <p:cNvSpPr>
            <a:spLocks noGrp="1"/>
          </p:cNvSpPr>
          <p:nvPr>
            <p:ph type="pic" sz="quarter" idx="10"/>
          </p:nvPr>
        </p:nvSpPr>
        <p:spPr/>
      </p:sp>
      <p:sp>
        <p:nvSpPr>
          <p:cNvPr id="42" name="Picture Placeholder 41">
            <a:extLst>
              <a:ext uri="{FF2B5EF4-FFF2-40B4-BE49-F238E27FC236}">
                <a16:creationId xmlns:a16="http://schemas.microsoft.com/office/drawing/2014/main" id="{80ADB6ED-2413-467E-8083-7274BDB2C8C0}"/>
              </a:ext>
            </a:extLst>
          </p:cNvPr>
          <p:cNvSpPr>
            <a:spLocks noGrp="1"/>
          </p:cNvSpPr>
          <p:nvPr>
            <p:ph type="pic" sz="quarter" idx="11"/>
          </p:nvPr>
        </p:nvSpPr>
        <p:spPr/>
      </p:sp>
      <p:sp>
        <p:nvSpPr>
          <p:cNvPr id="40" name="Rectangle 39">
            <a:extLst>
              <a:ext uri="{FF2B5EF4-FFF2-40B4-BE49-F238E27FC236}">
                <a16:creationId xmlns:a16="http://schemas.microsoft.com/office/drawing/2014/main" id="{BDF3FC05-348D-4AB3-B77D-A8C4A3374F71}"/>
              </a:ext>
            </a:extLst>
          </p:cNvPr>
          <p:cNvSpPr/>
          <p:nvPr/>
        </p:nvSpPr>
        <p:spPr>
          <a:xfrm>
            <a:off x="3593430" y="571876"/>
            <a:ext cx="4363454" cy="254668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42">
            <a:extLst>
              <a:ext uri="{FF2B5EF4-FFF2-40B4-BE49-F238E27FC236}">
                <a16:creationId xmlns:a16="http://schemas.microsoft.com/office/drawing/2014/main" id="{2AC1C6FD-E90F-4807-A7CC-9C9E44C14A8C}"/>
              </a:ext>
            </a:extLst>
          </p:cNvPr>
          <p:cNvSpPr/>
          <p:nvPr/>
        </p:nvSpPr>
        <p:spPr>
          <a:xfrm>
            <a:off x="3593430" y="3739439"/>
            <a:ext cx="4363454" cy="2546684"/>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722BC820-2462-4C8A-80FA-4C422EBFA373}"/>
              </a:ext>
            </a:extLst>
          </p:cNvPr>
          <p:cNvSpPr txBox="1"/>
          <p:nvPr/>
        </p:nvSpPr>
        <p:spPr>
          <a:xfrm>
            <a:off x="910868" y="2190362"/>
            <a:ext cx="2016193" cy="1446550"/>
          </a:xfrm>
          <a:prstGeom prst="rect">
            <a:avLst/>
          </a:prstGeom>
          <a:noFill/>
        </p:spPr>
        <p:txBody>
          <a:bodyPr wrap="none" rtlCol="0">
            <a:spAutoFit/>
          </a:bodyPr>
          <a:lstStyle/>
          <a:p>
            <a:r>
              <a:rPr lang="en-US" sz="4400" dirty="0">
                <a:solidFill>
                  <a:schemeClr val="accent1"/>
                </a:solidFill>
                <a:latin typeface="+mj-lt"/>
              </a:rPr>
              <a:t>OUR</a:t>
            </a:r>
          </a:p>
          <a:p>
            <a:r>
              <a:rPr lang="en-US" sz="4400" dirty="0">
                <a:solidFill>
                  <a:schemeClr val="accent1"/>
                </a:solidFill>
                <a:latin typeface="+mj-lt"/>
              </a:rPr>
              <a:t>CHIEF</a:t>
            </a:r>
          </a:p>
        </p:txBody>
      </p:sp>
      <p:sp>
        <p:nvSpPr>
          <p:cNvPr id="10" name="Rectangle 9">
            <a:extLst>
              <a:ext uri="{FF2B5EF4-FFF2-40B4-BE49-F238E27FC236}">
                <a16:creationId xmlns:a16="http://schemas.microsoft.com/office/drawing/2014/main" id="{F722ECB8-77B4-4AAE-83B7-209C4BFD7C06}"/>
              </a:ext>
            </a:extLst>
          </p:cNvPr>
          <p:cNvSpPr/>
          <p:nvPr/>
        </p:nvSpPr>
        <p:spPr>
          <a:xfrm>
            <a:off x="910868" y="4050802"/>
            <a:ext cx="2016193"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endParaRPr lang="en-US" sz="1200" dirty="0">
              <a:solidFill>
                <a:schemeClr val="bg2"/>
              </a:solidFill>
            </a:endParaRPr>
          </a:p>
        </p:txBody>
      </p:sp>
      <p:sp>
        <p:nvSpPr>
          <p:cNvPr id="11" name="TextBox 10">
            <a:extLst>
              <a:ext uri="{FF2B5EF4-FFF2-40B4-BE49-F238E27FC236}">
                <a16:creationId xmlns:a16="http://schemas.microsoft.com/office/drawing/2014/main" id="{61C2CAB5-2E9A-4939-9551-0E25FC4B0CBA}"/>
              </a:ext>
            </a:extLst>
          </p:cNvPr>
          <p:cNvSpPr txBox="1"/>
          <p:nvPr/>
        </p:nvSpPr>
        <p:spPr>
          <a:xfrm>
            <a:off x="910869" y="3748644"/>
            <a:ext cx="1461939" cy="338554"/>
          </a:xfrm>
          <a:prstGeom prst="rect">
            <a:avLst/>
          </a:prstGeom>
          <a:noFill/>
        </p:spPr>
        <p:txBody>
          <a:bodyPr wrap="none" rtlCol="0">
            <a:spAutoFit/>
          </a:bodyPr>
          <a:lstStyle/>
          <a:p>
            <a:r>
              <a:rPr lang="en-US" sz="1600" dirty="0">
                <a:solidFill>
                  <a:schemeClr val="bg2"/>
                </a:solidFill>
                <a:latin typeface="+mj-lt"/>
              </a:rPr>
              <a:t>Better Duo</a:t>
            </a:r>
          </a:p>
        </p:txBody>
      </p:sp>
      <p:grpSp>
        <p:nvGrpSpPr>
          <p:cNvPr id="34" name="Group 33">
            <a:extLst>
              <a:ext uri="{FF2B5EF4-FFF2-40B4-BE49-F238E27FC236}">
                <a16:creationId xmlns:a16="http://schemas.microsoft.com/office/drawing/2014/main" id="{6F58E3CB-B7E6-4D9E-A667-471756606343}"/>
              </a:ext>
            </a:extLst>
          </p:cNvPr>
          <p:cNvGrpSpPr/>
          <p:nvPr/>
        </p:nvGrpSpPr>
        <p:grpSpPr>
          <a:xfrm>
            <a:off x="8614609" y="503545"/>
            <a:ext cx="3026693" cy="2683347"/>
            <a:chOff x="8742945" y="464720"/>
            <a:chExt cx="3026693" cy="2683347"/>
          </a:xfrm>
        </p:grpSpPr>
        <p:sp>
          <p:nvSpPr>
            <p:cNvPr id="14" name="TextBox 13">
              <a:extLst>
                <a:ext uri="{FF2B5EF4-FFF2-40B4-BE49-F238E27FC236}">
                  <a16:creationId xmlns:a16="http://schemas.microsoft.com/office/drawing/2014/main" id="{663FE8FB-9A66-480F-BB82-1B35F42CD219}"/>
                </a:ext>
              </a:extLst>
            </p:cNvPr>
            <p:cNvSpPr txBox="1"/>
            <p:nvPr/>
          </p:nvSpPr>
          <p:spPr>
            <a:xfrm>
              <a:off x="8742945" y="464720"/>
              <a:ext cx="1376595" cy="929485"/>
            </a:xfrm>
            <a:prstGeom prst="rect">
              <a:avLst/>
            </a:prstGeom>
            <a:noFill/>
          </p:spPr>
          <p:txBody>
            <a:bodyPr wrap="none" rtlCol="0">
              <a:spAutoFit/>
            </a:bodyPr>
            <a:lstStyle/>
            <a:p>
              <a:pPr>
                <a:lnSpc>
                  <a:spcPct val="120000"/>
                </a:lnSpc>
              </a:pPr>
              <a:r>
                <a:rPr lang="en-US" sz="2400" dirty="0">
                  <a:solidFill>
                    <a:schemeClr val="tx1">
                      <a:lumMod val="85000"/>
                      <a:lumOff val="15000"/>
                    </a:schemeClr>
                  </a:solidFill>
                  <a:latin typeface="+mj-lt"/>
                </a:rPr>
                <a:t>Nicola</a:t>
              </a:r>
            </a:p>
            <a:p>
              <a:pPr>
                <a:lnSpc>
                  <a:spcPct val="120000"/>
                </a:lnSpc>
              </a:pPr>
              <a:r>
                <a:rPr lang="en-US" sz="2400" dirty="0">
                  <a:solidFill>
                    <a:schemeClr val="tx1">
                      <a:lumMod val="85000"/>
                      <a:lumOff val="15000"/>
                    </a:schemeClr>
                  </a:solidFill>
                  <a:latin typeface="+mj-lt"/>
                </a:rPr>
                <a:t>Kyle</a:t>
              </a:r>
            </a:p>
          </p:txBody>
        </p:sp>
        <p:sp>
          <p:nvSpPr>
            <p:cNvPr id="17" name="Rectangle 16">
              <a:extLst>
                <a:ext uri="{FF2B5EF4-FFF2-40B4-BE49-F238E27FC236}">
                  <a16:creationId xmlns:a16="http://schemas.microsoft.com/office/drawing/2014/main" id="{A29360BC-A24F-4ECC-B700-7C2293A8F08E}"/>
                </a:ext>
              </a:extLst>
            </p:cNvPr>
            <p:cNvSpPr/>
            <p:nvPr/>
          </p:nvSpPr>
          <p:spPr>
            <a:xfrm>
              <a:off x="8742945" y="1473580"/>
              <a:ext cx="302669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br>
                <a:rPr lang="en-US" sz="1200" dirty="0">
                  <a:solidFill>
                    <a:schemeClr val="tx1">
                      <a:lumMod val="75000"/>
                      <a:lumOff val="25000"/>
                    </a:schemeClr>
                  </a:solidFill>
                </a:rPr>
              </a:br>
              <a:r>
                <a:rPr lang="en-US" sz="1200" dirty="0">
                  <a:solidFill>
                    <a:schemeClr val="tx1">
                      <a:lumMod val="75000"/>
                      <a:lumOff val="25000"/>
                    </a:schemeClr>
                  </a:solidFill>
                </a:rPr>
                <a:t>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a:t>
              </a:r>
              <a:r>
                <a:rPr lang="en-US" sz="1200" dirty="0">
                  <a:solidFill>
                    <a:schemeClr val="tx1">
                      <a:lumMod val="75000"/>
                      <a:lumOff val="25000"/>
                    </a:schemeClr>
                  </a:solidFill>
                </a:rPr>
                <a:t>. </a:t>
              </a:r>
            </a:p>
          </p:txBody>
        </p:sp>
        <p:grpSp>
          <p:nvGrpSpPr>
            <p:cNvPr id="18" name="Group 17">
              <a:extLst>
                <a:ext uri="{FF2B5EF4-FFF2-40B4-BE49-F238E27FC236}">
                  <a16:creationId xmlns:a16="http://schemas.microsoft.com/office/drawing/2014/main" id="{BFB3F837-A679-4C44-84AA-B134A8396618}"/>
                </a:ext>
              </a:extLst>
            </p:cNvPr>
            <p:cNvGrpSpPr/>
            <p:nvPr/>
          </p:nvGrpSpPr>
          <p:grpSpPr>
            <a:xfrm>
              <a:off x="8742945" y="2532514"/>
              <a:ext cx="2807080" cy="615553"/>
              <a:chOff x="6297864" y="3823187"/>
              <a:chExt cx="2807080" cy="615553"/>
            </a:xfrm>
          </p:grpSpPr>
          <p:grpSp>
            <p:nvGrpSpPr>
              <p:cNvPr id="19" name="Group 18">
                <a:extLst>
                  <a:ext uri="{FF2B5EF4-FFF2-40B4-BE49-F238E27FC236}">
                    <a16:creationId xmlns:a16="http://schemas.microsoft.com/office/drawing/2014/main" id="{85E0D31A-3154-4CB8-A1B8-A7749AC1CFB3}"/>
                  </a:ext>
                </a:extLst>
              </p:cNvPr>
              <p:cNvGrpSpPr/>
              <p:nvPr/>
            </p:nvGrpSpPr>
            <p:grpSpPr>
              <a:xfrm>
                <a:off x="6400800" y="4161741"/>
                <a:ext cx="2704144" cy="276999"/>
                <a:chOff x="6400800" y="4208946"/>
                <a:chExt cx="2704144" cy="276999"/>
              </a:xfrm>
            </p:grpSpPr>
            <p:sp>
              <p:nvSpPr>
                <p:cNvPr id="21" name="Rectangle: Rounded Corners 20">
                  <a:extLst>
                    <a:ext uri="{FF2B5EF4-FFF2-40B4-BE49-F238E27FC236}">
                      <a16:creationId xmlns:a16="http://schemas.microsoft.com/office/drawing/2014/main" id="{8E218B35-536B-452B-9559-20C0EF3133E4}"/>
                    </a:ext>
                  </a:extLst>
                </p:cNvPr>
                <p:cNvSpPr/>
                <p:nvPr/>
              </p:nvSpPr>
              <p:spPr>
                <a:xfrm>
                  <a:off x="6400800" y="4263625"/>
                  <a:ext cx="2170430" cy="1676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FD4FBF6-C8DB-4EFB-B9A9-399BB927E67F}"/>
                    </a:ext>
                  </a:extLst>
                </p:cNvPr>
                <p:cNvSpPr/>
                <p:nvPr/>
              </p:nvSpPr>
              <p:spPr>
                <a:xfrm>
                  <a:off x="6400800" y="4263625"/>
                  <a:ext cx="1630680" cy="1676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EE0603A-28C6-4848-8795-F9399EC4BDB6}"/>
                    </a:ext>
                  </a:extLst>
                </p:cNvPr>
                <p:cNvSpPr txBox="1"/>
                <p:nvPr/>
              </p:nvSpPr>
              <p:spPr>
                <a:xfrm>
                  <a:off x="8617310" y="4208946"/>
                  <a:ext cx="487634" cy="276999"/>
                </a:xfrm>
                <a:prstGeom prst="rect">
                  <a:avLst/>
                </a:prstGeom>
                <a:noFill/>
              </p:spPr>
              <p:txBody>
                <a:bodyPr wrap="none" rtlCol="0">
                  <a:spAutoFit/>
                </a:bodyPr>
                <a:lstStyle/>
                <a:p>
                  <a:r>
                    <a:rPr lang="en-US" sz="1200" dirty="0">
                      <a:solidFill>
                        <a:schemeClr val="tx1">
                          <a:lumMod val="85000"/>
                          <a:lumOff val="15000"/>
                        </a:schemeClr>
                      </a:solidFill>
                      <a:latin typeface="+mj-lt"/>
                    </a:rPr>
                    <a:t>70%</a:t>
                  </a:r>
                </a:p>
              </p:txBody>
            </p:sp>
          </p:grpSp>
          <p:sp>
            <p:nvSpPr>
              <p:cNvPr id="20" name="TextBox 19">
                <a:extLst>
                  <a:ext uri="{FF2B5EF4-FFF2-40B4-BE49-F238E27FC236}">
                    <a16:creationId xmlns:a16="http://schemas.microsoft.com/office/drawing/2014/main" id="{E608DE12-6A64-47B9-8FD4-2283EB894592}"/>
                  </a:ext>
                </a:extLst>
              </p:cNvPr>
              <p:cNvSpPr txBox="1"/>
              <p:nvPr/>
            </p:nvSpPr>
            <p:spPr>
              <a:xfrm>
                <a:off x="6297864" y="3823187"/>
                <a:ext cx="839782" cy="338554"/>
              </a:xfrm>
              <a:prstGeom prst="rect">
                <a:avLst/>
              </a:prstGeom>
              <a:noFill/>
            </p:spPr>
            <p:txBody>
              <a:bodyPr wrap="none" rtlCol="0">
                <a:spAutoFit/>
              </a:bodyPr>
              <a:lstStyle/>
              <a:p>
                <a:r>
                  <a:rPr lang="en-US" sz="1600" dirty="0">
                    <a:solidFill>
                      <a:schemeClr val="tx1">
                        <a:lumMod val="85000"/>
                        <a:lumOff val="15000"/>
                      </a:schemeClr>
                    </a:solidFill>
                    <a:latin typeface="+mj-lt"/>
                  </a:rPr>
                  <a:t>Skills</a:t>
                </a:r>
              </a:p>
            </p:txBody>
          </p:sp>
        </p:grpSp>
      </p:grpSp>
      <p:grpSp>
        <p:nvGrpSpPr>
          <p:cNvPr id="25" name="Group 24">
            <a:extLst>
              <a:ext uri="{FF2B5EF4-FFF2-40B4-BE49-F238E27FC236}">
                <a16:creationId xmlns:a16="http://schemas.microsoft.com/office/drawing/2014/main" id="{5B80D22F-0942-4FF6-93C6-FCDC250C8958}"/>
              </a:ext>
            </a:extLst>
          </p:cNvPr>
          <p:cNvGrpSpPr/>
          <p:nvPr/>
        </p:nvGrpSpPr>
        <p:grpSpPr>
          <a:xfrm>
            <a:off x="8614609" y="3671108"/>
            <a:ext cx="3026693" cy="2683347"/>
            <a:chOff x="8742945" y="464720"/>
            <a:chExt cx="3026693" cy="2683347"/>
          </a:xfrm>
        </p:grpSpPr>
        <p:sp>
          <p:nvSpPr>
            <p:cNvPr id="26" name="TextBox 25">
              <a:extLst>
                <a:ext uri="{FF2B5EF4-FFF2-40B4-BE49-F238E27FC236}">
                  <a16:creationId xmlns:a16="http://schemas.microsoft.com/office/drawing/2014/main" id="{A379E295-8927-495A-A313-121DCF1E4A2D}"/>
                </a:ext>
              </a:extLst>
            </p:cNvPr>
            <p:cNvSpPr txBox="1"/>
            <p:nvPr/>
          </p:nvSpPr>
          <p:spPr>
            <a:xfrm>
              <a:off x="8742945" y="464720"/>
              <a:ext cx="1486817" cy="929485"/>
            </a:xfrm>
            <a:prstGeom prst="rect">
              <a:avLst/>
            </a:prstGeom>
            <a:noFill/>
          </p:spPr>
          <p:txBody>
            <a:bodyPr wrap="none" rtlCol="0">
              <a:spAutoFit/>
            </a:bodyPr>
            <a:lstStyle/>
            <a:p>
              <a:pPr>
                <a:lnSpc>
                  <a:spcPct val="120000"/>
                </a:lnSpc>
              </a:pPr>
              <a:r>
                <a:rPr lang="en-US" sz="2400" dirty="0" err="1">
                  <a:solidFill>
                    <a:schemeClr val="tx1">
                      <a:lumMod val="85000"/>
                      <a:lumOff val="15000"/>
                    </a:schemeClr>
                  </a:solidFill>
                  <a:latin typeface="+mj-lt"/>
                </a:rPr>
                <a:t>Lemona</a:t>
              </a:r>
              <a:endParaRPr lang="en-US" sz="2400" dirty="0">
                <a:solidFill>
                  <a:schemeClr val="tx1">
                    <a:lumMod val="85000"/>
                    <a:lumOff val="15000"/>
                  </a:schemeClr>
                </a:solidFill>
                <a:latin typeface="+mj-lt"/>
              </a:endParaRPr>
            </a:p>
            <a:p>
              <a:pPr>
                <a:lnSpc>
                  <a:spcPct val="120000"/>
                </a:lnSpc>
              </a:pPr>
              <a:r>
                <a:rPr lang="en-US" sz="2400" dirty="0">
                  <a:solidFill>
                    <a:schemeClr val="tx1">
                      <a:lumMod val="85000"/>
                      <a:lumOff val="15000"/>
                    </a:schemeClr>
                  </a:solidFill>
                  <a:latin typeface="+mj-lt"/>
                </a:rPr>
                <a:t>Serena</a:t>
              </a:r>
            </a:p>
          </p:txBody>
        </p:sp>
        <p:sp>
          <p:nvSpPr>
            <p:cNvPr id="27" name="Rectangle 26">
              <a:extLst>
                <a:ext uri="{FF2B5EF4-FFF2-40B4-BE49-F238E27FC236}">
                  <a16:creationId xmlns:a16="http://schemas.microsoft.com/office/drawing/2014/main" id="{3B86F538-881D-42A3-86C0-EA4171157130}"/>
                </a:ext>
              </a:extLst>
            </p:cNvPr>
            <p:cNvSpPr/>
            <p:nvPr/>
          </p:nvSpPr>
          <p:spPr>
            <a:xfrm>
              <a:off x="8742945" y="1473580"/>
              <a:ext cx="3026693"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a:t>
              </a:r>
              <a:br>
                <a:rPr lang="en-US" sz="1200" dirty="0">
                  <a:solidFill>
                    <a:schemeClr val="tx1">
                      <a:lumMod val="75000"/>
                      <a:lumOff val="25000"/>
                    </a:schemeClr>
                  </a:solidFill>
                </a:rPr>
              </a:br>
              <a:r>
                <a:rPr lang="en-US" sz="1200" dirty="0">
                  <a:solidFill>
                    <a:schemeClr val="tx1">
                      <a:lumMod val="75000"/>
                      <a:lumOff val="25000"/>
                    </a:schemeClr>
                  </a:solidFill>
                </a:rPr>
                <a:t>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a:t>
              </a:r>
              <a:r>
                <a:rPr lang="en-US" sz="1200" dirty="0">
                  <a:solidFill>
                    <a:schemeClr val="tx1">
                      <a:lumMod val="75000"/>
                      <a:lumOff val="25000"/>
                    </a:schemeClr>
                  </a:solidFill>
                </a:rPr>
                <a:t>. </a:t>
              </a:r>
            </a:p>
          </p:txBody>
        </p:sp>
        <p:grpSp>
          <p:nvGrpSpPr>
            <p:cNvPr id="28" name="Group 27">
              <a:extLst>
                <a:ext uri="{FF2B5EF4-FFF2-40B4-BE49-F238E27FC236}">
                  <a16:creationId xmlns:a16="http://schemas.microsoft.com/office/drawing/2014/main" id="{B56F0C5A-CF70-4DEE-B49D-3ABE5517D6B4}"/>
                </a:ext>
              </a:extLst>
            </p:cNvPr>
            <p:cNvGrpSpPr/>
            <p:nvPr/>
          </p:nvGrpSpPr>
          <p:grpSpPr>
            <a:xfrm>
              <a:off x="8742945" y="2532514"/>
              <a:ext cx="2816505" cy="615553"/>
              <a:chOff x="6297864" y="3823187"/>
              <a:chExt cx="2816505" cy="615553"/>
            </a:xfrm>
          </p:grpSpPr>
          <p:grpSp>
            <p:nvGrpSpPr>
              <p:cNvPr id="29" name="Group 28">
                <a:extLst>
                  <a:ext uri="{FF2B5EF4-FFF2-40B4-BE49-F238E27FC236}">
                    <a16:creationId xmlns:a16="http://schemas.microsoft.com/office/drawing/2014/main" id="{CC9E750D-D378-4AD6-892A-750A1B17A078}"/>
                  </a:ext>
                </a:extLst>
              </p:cNvPr>
              <p:cNvGrpSpPr/>
              <p:nvPr/>
            </p:nvGrpSpPr>
            <p:grpSpPr>
              <a:xfrm>
                <a:off x="6400800" y="4161741"/>
                <a:ext cx="2713569" cy="276999"/>
                <a:chOff x="6400800" y="4208946"/>
                <a:chExt cx="2713569" cy="276999"/>
              </a:xfrm>
            </p:grpSpPr>
            <p:sp>
              <p:nvSpPr>
                <p:cNvPr id="31" name="Rectangle: Rounded Corners 30">
                  <a:extLst>
                    <a:ext uri="{FF2B5EF4-FFF2-40B4-BE49-F238E27FC236}">
                      <a16:creationId xmlns:a16="http://schemas.microsoft.com/office/drawing/2014/main" id="{02F56E81-FE5C-4D8C-95B1-C5595443D63F}"/>
                    </a:ext>
                  </a:extLst>
                </p:cNvPr>
                <p:cNvSpPr/>
                <p:nvPr/>
              </p:nvSpPr>
              <p:spPr>
                <a:xfrm>
                  <a:off x="6400800" y="4263625"/>
                  <a:ext cx="2170430" cy="1676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A011C09F-9A39-4217-A137-E3AFAB9BF810}"/>
                    </a:ext>
                  </a:extLst>
                </p:cNvPr>
                <p:cNvSpPr/>
                <p:nvPr/>
              </p:nvSpPr>
              <p:spPr>
                <a:xfrm>
                  <a:off x="6400800" y="4263625"/>
                  <a:ext cx="1860220" cy="1676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7F5A66C-9613-4600-84C2-AF7183C146F0}"/>
                    </a:ext>
                  </a:extLst>
                </p:cNvPr>
                <p:cNvSpPr txBox="1"/>
                <p:nvPr/>
              </p:nvSpPr>
              <p:spPr>
                <a:xfrm>
                  <a:off x="8617310" y="4208946"/>
                  <a:ext cx="497059" cy="276999"/>
                </a:xfrm>
                <a:prstGeom prst="rect">
                  <a:avLst/>
                </a:prstGeom>
                <a:noFill/>
              </p:spPr>
              <p:txBody>
                <a:bodyPr wrap="none" rtlCol="0">
                  <a:spAutoFit/>
                </a:bodyPr>
                <a:lstStyle/>
                <a:p>
                  <a:r>
                    <a:rPr lang="en-US" sz="1200" dirty="0">
                      <a:solidFill>
                        <a:schemeClr val="tx1">
                          <a:lumMod val="85000"/>
                          <a:lumOff val="15000"/>
                        </a:schemeClr>
                      </a:solidFill>
                      <a:latin typeface="+mj-lt"/>
                    </a:rPr>
                    <a:t>90%</a:t>
                  </a:r>
                </a:p>
              </p:txBody>
            </p:sp>
          </p:grpSp>
          <p:sp>
            <p:nvSpPr>
              <p:cNvPr id="30" name="TextBox 29">
                <a:extLst>
                  <a:ext uri="{FF2B5EF4-FFF2-40B4-BE49-F238E27FC236}">
                    <a16:creationId xmlns:a16="http://schemas.microsoft.com/office/drawing/2014/main" id="{0CE82473-DA7D-47E2-A698-940B3A96524B}"/>
                  </a:ext>
                </a:extLst>
              </p:cNvPr>
              <p:cNvSpPr txBox="1"/>
              <p:nvPr/>
            </p:nvSpPr>
            <p:spPr>
              <a:xfrm>
                <a:off x="6297864" y="3823187"/>
                <a:ext cx="839782" cy="338554"/>
              </a:xfrm>
              <a:prstGeom prst="rect">
                <a:avLst/>
              </a:prstGeom>
              <a:noFill/>
            </p:spPr>
            <p:txBody>
              <a:bodyPr wrap="none" rtlCol="0">
                <a:spAutoFit/>
              </a:bodyPr>
              <a:lstStyle/>
              <a:p>
                <a:r>
                  <a:rPr lang="en-US" sz="1600" dirty="0">
                    <a:solidFill>
                      <a:schemeClr val="tx1">
                        <a:lumMod val="85000"/>
                        <a:lumOff val="15000"/>
                      </a:schemeClr>
                    </a:solidFill>
                    <a:latin typeface="+mj-lt"/>
                  </a:rPr>
                  <a:t>Skills</a:t>
                </a:r>
              </a:p>
            </p:txBody>
          </p:sp>
        </p:grpSp>
      </p:grpSp>
    </p:spTree>
    <p:extLst>
      <p:ext uri="{BB962C8B-B14F-4D97-AF65-F5344CB8AC3E}">
        <p14:creationId xmlns:p14="http://schemas.microsoft.com/office/powerpoint/2010/main" val="89171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0296E7CF-2E0E-40D2-B9D8-8541F7353F8C}"/>
              </a:ext>
            </a:extLst>
          </p:cNvPr>
          <p:cNvSpPr/>
          <p:nvPr/>
        </p:nvSpPr>
        <p:spPr>
          <a:xfrm rot="2700000">
            <a:off x="6089150" y="-660292"/>
            <a:ext cx="9017526" cy="4508762"/>
          </a:xfrm>
          <a:custGeom>
            <a:avLst/>
            <a:gdLst>
              <a:gd name="connsiteX0" fmla="*/ 0 w 9017526"/>
              <a:gd name="connsiteY0" fmla="*/ 4508762 h 4508762"/>
              <a:gd name="connsiteX1" fmla="*/ 4508762 w 9017526"/>
              <a:gd name="connsiteY1" fmla="*/ 0 h 4508762"/>
              <a:gd name="connsiteX2" fmla="*/ 9017526 w 9017526"/>
              <a:gd name="connsiteY2" fmla="*/ 4508762 h 4508762"/>
            </a:gdLst>
            <a:ahLst/>
            <a:cxnLst>
              <a:cxn ang="0">
                <a:pos x="connsiteX0" y="connsiteY0"/>
              </a:cxn>
              <a:cxn ang="0">
                <a:pos x="connsiteX1" y="connsiteY1"/>
              </a:cxn>
              <a:cxn ang="0">
                <a:pos x="connsiteX2" y="connsiteY2"/>
              </a:cxn>
            </a:cxnLst>
            <a:rect l="l" t="t" r="r" b="b"/>
            <a:pathLst>
              <a:path w="9017526" h="4508762">
                <a:moveTo>
                  <a:pt x="0" y="4508762"/>
                </a:moveTo>
                <a:lnTo>
                  <a:pt x="4508762" y="0"/>
                </a:lnTo>
                <a:lnTo>
                  <a:pt x="9017526" y="45087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32">
            <a:extLst>
              <a:ext uri="{FF2B5EF4-FFF2-40B4-BE49-F238E27FC236}">
                <a16:creationId xmlns:a16="http://schemas.microsoft.com/office/drawing/2014/main" id="{FA8DB087-A15B-4C62-BF12-FD4D2DB353BD}"/>
              </a:ext>
            </a:extLst>
          </p:cNvPr>
          <p:cNvSpPr>
            <a:spLocks noGrp="1"/>
          </p:cNvSpPr>
          <p:nvPr>
            <p:ph type="pic" sz="quarter" idx="10"/>
          </p:nvPr>
        </p:nvSpPr>
        <p:spPr/>
      </p:sp>
      <p:sp>
        <p:nvSpPr>
          <p:cNvPr id="35" name="Picture Placeholder 34">
            <a:extLst>
              <a:ext uri="{FF2B5EF4-FFF2-40B4-BE49-F238E27FC236}">
                <a16:creationId xmlns:a16="http://schemas.microsoft.com/office/drawing/2014/main" id="{8C65E997-1FC9-44BC-BB06-353A7A69EE53}"/>
              </a:ext>
            </a:extLst>
          </p:cNvPr>
          <p:cNvSpPr>
            <a:spLocks noGrp="1"/>
          </p:cNvSpPr>
          <p:nvPr>
            <p:ph type="pic" sz="quarter" idx="11"/>
          </p:nvPr>
        </p:nvSpPr>
        <p:spPr/>
      </p:sp>
      <p:sp>
        <p:nvSpPr>
          <p:cNvPr id="39" name="Picture Placeholder 38">
            <a:extLst>
              <a:ext uri="{FF2B5EF4-FFF2-40B4-BE49-F238E27FC236}">
                <a16:creationId xmlns:a16="http://schemas.microsoft.com/office/drawing/2014/main" id="{DCC44595-56A1-4D29-88DC-3D5333C35BB8}"/>
              </a:ext>
            </a:extLst>
          </p:cNvPr>
          <p:cNvSpPr>
            <a:spLocks noGrp="1"/>
          </p:cNvSpPr>
          <p:nvPr>
            <p:ph type="pic" sz="quarter" idx="12"/>
          </p:nvPr>
        </p:nvSpPr>
        <p:spPr/>
      </p:sp>
      <p:grpSp>
        <p:nvGrpSpPr>
          <p:cNvPr id="25" name="Group 24">
            <a:extLst>
              <a:ext uri="{FF2B5EF4-FFF2-40B4-BE49-F238E27FC236}">
                <a16:creationId xmlns:a16="http://schemas.microsoft.com/office/drawing/2014/main" id="{511F8BAE-E8FE-420B-8BB7-A355E49CB578}"/>
              </a:ext>
            </a:extLst>
          </p:cNvPr>
          <p:cNvGrpSpPr/>
          <p:nvPr/>
        </p:nvGrpSpPr>
        <p:grpSpPr>
          <a:xfrm>
            <a:off x="4296382" y="0"/>
            <a:ext cx="7895618" cy="6857999"/>
            <a:chOff x="-3495067" y="0"/>
            <a:chExt cx="7895618" cy="6857999"/>
          </a:xfrm>
        </p:grpSpPr>
        <p:sp>
          <p:nvSpPr>
            <p:cNvPr id="16" name="Freeform: Shape 15">
              <a:extLst>
                <a:ext uri="{FF2B5EF4-FFF2-40B4-BE49-F238E27FC236}">
                  <a16:creationId xmlns:a16="http://schemas.microsoft.com/office/drawing/2014/main" id="{E623416F-076A-460E-9AA1-89A6DAAD371C}"/>
                </a:ext>
              </a:extLst>
            </p:cNvPr>
            <p:cNvSpPr/>
            <p:nvPr/>
          </p:nvSpPr>
          <p:spPr>
            <a:xfrm>
              <a:off x="348232" y="4003622"/>
              <a:ext cx="4052319" cy="2854377"/>
            </a:xfrm>
            <a:custGeom>
              <a:avLst/>
              <a:gdLst>
                <a:gd name="connsiteX0" fmla="*/ 981043 w 4052319"/>
                <a:gd name="connsiteY0" fmla="*/ 2854378 h 2854377"/>
                <a:gd name="connsiteX1" fmla="*/ 7081 w 4052319"/>
                <a:gd name="connsiteY1" fmla="*/ 2273323 h 2854377"/>
                <a:gd name="connsiteX2" fmla="*/ 112362 w 4052319"/>
                <a:gd name="connsiteY2" fmla="*/ 2020702 h 2854377"/>
                <a:gd name="connsiteX3" fmla="*/ 3495464 w 4052319"/>
                <a:gd name="connsiteY3" fmla="*/ 66976 h 2854377"/>
                <a:gd name="connsiteX4" fmla="*/ 3801127 w 4052319"/>
                <a:gd name="connsiteY4" fmla="*/ 11969 h 2854377"/>
                <a:gd name="connsiteX5" fmla="*/ 4052319 w 4052319"/>
                <a:gd name="connsiteY5" fmla="*/ 118143 h 2854377"/>
                <a:gd name="connsiteX6" fmla="*/ 4052319 w 4052319"/>
                <a:gd name="connsiteY6" fmla="*/ 1916404 h 2854377"/>
                <a:gd name="connsiteX7" fmla="*/ 2447744 w 4052319"/>
                <a:gd name="connsiteY7" fmla="*/ 2854378 h 2854377"/>
                <a:gd name="connsiteX8" fmla="*/ 981043 w 4052319"/>
                <a:gd name="connsiteY8" fmla="*/ 2854378 h 285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2319" h="2854377">
                  <a:moveTo>
                    <a:pt x="981043" y="2854378"/>
                  </a:moveTo>
                  <a:lnTo>
                    <a:pt x="7081" y="2273323"/>
                  </a:lnTo>
                  <a:cubicBezTo>
                    <a:pt x="7081" y="2273323"/>
                    <a:pt x="-40782" y="2106874"/>
                    <a:pt x="112362" y="2020702"/>
                  </a:cubicBezTo>
                  <a:cubicBezTo>
                    <a:pt x="265417" y="1934620"/>
                    <a:pt x="3495464" y="66976"/>
                    <a:pt x="3495464" y="66976"/>
                  </a:cubicBezTo>
                  <a:cubicBezTo>
                    <a:pt x="3495464" y="66976"/>
                    <a:pt x="3663342" y="-33930"/>
                    <a:pt x="3801127" y="11969"/>
                  </a:cubicBezTo>
                  <a:cubicBezTo>
                    <a:pt x="3938912" y="57868"/>
                    <a:pt x="4052319" y="118143"/>
                    <a:pt x="4052319" y="118143"/>
                  </a:cubicBezTo>
                  <a:lnTo>
                    <a:pt x="4052319" y="1916404"/>
                  </a:lnTo>
                  <a:lnTo>
                    <a:pt x="2447744" y="2854378"/>
                  </a:lnTo>
                  <a:lnTo>
                    <a:pt x="981043" y="2854378"/>
                  </a:ln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405F0E94-2DAD-4740-A82A-16BB9D81F1C7}"/>
                </a:ext>
              </a:extLst>
            </p:cNvPr>
            <p:cNvSpPr/>
            <p:nvPr/>
          </p:nvSpPr>
          <p:spPr>
            <a:xfrm>
              <a:off x="-1584874" y="1719302"/>
              <a:ext cx="5448357" cy="3181726"/>
            </a:xfrm>
            <a:custGeom>
              <a:avLst/>
              <a:gdLst>
                <a:gd name="connsiteX0" fmla="*/ 57363 w 5448357"/>
                <a:gd name="connsiteY0" fmla="*/ 2297807 h 3181726"/>
                <a:gd name="connsiteX1" fmla="*/ 1509688 w 5448357"/>
                <a:gd name="connsiteY1" fmla="*/ 3147378 h 3181726"/>
                <a:gd name="connsiteX2" fmla="*/ 1982336 w 5448357"/>
                <a:gd name="connsiteY2" fmla="*/ 3122464 h 3181726"/>
                <a:gd name="connsiteX3" fmla="*/ 5417051 w 5448357"/>
                <a:gd name="connsiteY3" fmla="*/ 1149628 h 3181726"/>
                <a:gd name="connsiteX4" fmla="*/ 5389816 w 5448357"/>
                <a:gd name="connsiteY4" fmla="*/ 897007 h 3181726"/>
                <a:gd name="connsiteX5" fmla="*/ 3894897 w 5448357"/>
                <a:gd name="connsiteY5" fmla="*/ 30202 h 3181726"/>
                <a:gd name="connsiteX6" fmla="*/ 3570570 w 5448357"/>
                <a:gd name="connsiteY6" fmla="*/ 30202 h 3181726"/>
                <a:gd name="connsiteX7" fmla="*/ 66918 w 5448357"/>
                <a:gd name="connsiteY7" fmla="*/ 2047151 h 3181726"/>
                <a:gd name="connsiteX8" fmla="*/ 4767 w 5448357"/>
                <a:gd name="connsiteY8" fmla="*/ 2222262 h 3181726"/>
                <a:gd name="connsiteX9" fmla="*/ 57363 w 5448357"/>
                <a:gd name="connsiteY9" fmla="*/ 2297807 h 318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48357" h="3181726">
                  <a:moveTo>
                    <a:pt x="57363" y="2297807"/>
                  </a:moveTo>
                  <a:lnTo>
                    <a:pt x="1509688" y="3147378"/>
                  </a:lnTo>
                  <a:cubicBezTo>
                    <a:pt x="1509688" y="3147378"/>
                    <a:pt x="1781418" y="3239264"/>
                    <a:pt x="1982336" y="3122464"/>
                  </a:cubicBezTo>
                  <a:cubicBezTo>
                    <a:pt x="2183254" y="3005664"/>
                    <a:pt x="5417051" y="1149628"/>
                    <a:pt x="5417051" y="1149628"/>
                  </a:cubicBezTo>
                  <a:cubicBezTo>
                    <a:pt x="5417051" y="1149628"/>
                    <a:pt x="5503133" y="981750"/>
                    <a:pt x="5389816" y="897007"/>
                  </a:cubicBezTo>
                  <a:cubicBezTo>
                    <a:pt x="5276409" y="812354"/>
                    <a:pt x="3894897" y="30202"/>
                    <a:pt x="3894897" y="30202"/>
                  </a:cubicBezTo>
                  <a:cubicBezTo>
                    <a:pt x="3894897" y="30202"/>
                    <a:pt x="3688264" y="-37753"/>
                    <a:pt x="3570570" y="30202"/>
                  </a:cubicBezTo>
                  <a:cubicBezTo>
                    <a:pt x="3452877" y="98157"/>
                    <a:pt x="66918" y="2047151"/>
                    <a:pt x="66918" y="2047151"/>
                  </a:cubicBezTo>
                  <a:cubicBezTo>
                    <a:pt x="66918" y="2047151"/>
                    <a:pt x="-21129" y="2143770"/>
                    <a:pt x="4767" y="2222262"/>
                  </a:cubicBezTo>
                  <a:cubicBezTo>
                    <a:pt x="30574" y="2300665"/>
                    <a:pt x="57363" y="2297807"/>
                    <a:pt x="57363" y="2297807"/>
                  </a:cubicBez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3F72AA6D-C74F-40CC-AB40-1D39F4E2FF4D}"/>
                </a:ext>
              </a:extLst>
            </p:cNvPr>
            <p:cNvSpPr/>
            <p:nvPr/>
          </p:nvSpPr>
          <p:spPr>
            <a:xfrm>
              <a:off x="-3495067" y="0"/>
              <a:ext cx="5434239" cy="2637312"/>
            </a:xfrm>
            <a:custGeom>
              <a:avLst/>
              <a:gdLst>
                <a:gd name="connsiteX0" fmla="*/ 27224 w 5434239"/>
                <a:gd name="connsiteY0" fmla="*/ 1719411 h 2637312"/>
                <a:gd name="connsiteX1" fmla="*/ 1535091 w 5434239"/>
                <a:gd name="connsiteY1" fmla="*/ 2599164 h 2637312"/>
                <a:gd name="connsiteX2" fmla="*/ 1984790 w 5434239"/>
                <a:gd name="connsiteY2" fmla="*/ 2589610 h 2637312"/>
                <a:gd name="connsiteX3" fmla="*/ 5371642 w 5434239"/>
                <a:gd name="connsiteY3" fmla="*/ 641687 h 2637312"/>
                <a:gd name="connsiteX4" fmla="*/ 5406110 w 5434239"/>
                <a:gd name="connsiteY4" fmla="*/ 368975 h 2637312"/>
                <a:gd name="connsiteX5" fmla="*/ 4820055 w 5434239"/>
                <a:gd name="connsiteY5" fmla="*/ 0 h 2637312"/>
                <a:gd name="connsiteX6" fmla="*/ 2642015 w 5434239"/>
                <a:gd name="connsiteY6" fmla="*/ 0 h 2637312"/>
                <a:gd name="connsiteX7" fmla="*/ 108573 w 5434239"/>
                <a:gd name="connsiteY7" fmla="*/ 1462594 h 2637312"/>
                <a:gd name="connsiteX8" fmla="*/ 27224 w 5434239"/>
                <a:gd name="connsiteY8" fmla="*/ 1719411 h 26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4239" h="2637312">
                  <a:moveTo>
                    <a:pt x="27224" y="1719411"/>
                  </a:moveTo>
                  <a:lnTo>
                    <a:pt x="1535091" y="2599164"/>
                  </a:lnTo>
                  <a:cubicBezTo>
                    <a:pt x="1535091" y="2599164"/>
                    <a:pt x="1791462" y="2691051"/>
                    <a:pt x="1984790" y="2589610"/>
                  </a:cubicBezTo>
                  <a:cubicBezTo>
                    <a:pt x="2178118" y="2488168"/>
                    <a:pt x="5371642" y="641687"/>
                    <a:pt x="5371642" y="641687"/>
                  </a:cubicBezTo>
                  <a:cubicBezTo>
                    <a:pt x="5371642" y="641687"/>
                    <a:pt x="5485495" y="439787"/>
                    <a:pt x="5406110" y="368975"/>
                  </a:cubicBezTo>
                  <a:lnTo>
                    <a:pt x="4820055" y="0"/>
                  </a:lnTo>
                  <a:lnTo>
                    <a:pt x="2642015" y="0"/>
                  </a:lnTo>
                  <a:lnTo>
                    <a:pt x="108573" y="1462594"/>
                  </a:lnTo>
                  <a:cubicBezTo>
                    <a:pt x="108573" y="1462594"/>
                    <a:pt x="-65556" y="1595914"/>
                    <a:pt x="27224" y="1719411"/>
                  </a:cubicBez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a:extLst>
              <a:ext uri="{FF2B5EF4-FFF2-40B4-BE49-F238E27FC236}">
                <a16:creationId xmlns:a16="http://schemas.microsoft.com/office/drawing/2014/main" id="{83BB5BE3-0459-4B7D-ABB0-4DDE68FE432E}"/>
              </a:ext>
            </a:extLst>
          </p:cNvPr>
          <p:cNvPicPr>
            <a:picLocks noChangeAspect="1"/>
          </p:cNvPicPr>
          <p:nvPr/>
        </p:nvPicPr>
        <p:blipFill rotWithShape="1">
          <a:blip r:embed="rId2">
            <a:extLst>
              <a:ext uri="{28A0092B-C50C-407E-A947-70E740481C1C}">
                <a14:useLocalDpi xmlns:a14="http://schemas.microsoft.com/office/drawing/2010/main" val="0"/>
              </a:ext>
            </a:extLst>
          </a:blip>
          <a:srcRect t="24376"/>
          <a:stretch/>
        </p:blipFill>
        <p:spPr>
          <a:xfrm flipH="1">
            <a:off x="3962401" y="0"/>
            <a:ext cx="6045676" cy="3428999"/>
          </a:xfrm>
          <a:prstGeom prst="rect">
            <a:avLst/>
          </a:prstGeom>
        </p:spPr>
      </p:pic>
      <p:pic>
        <p:nvPicPr>
          <p:cNvPr id="5" name="Picture 4">
            <a:extLst>
              <a:ext uri="{FF2B5EF4-FFF2-40B4-BE49-F238E27FC236}">
                <a16:creationId xmlns:a16="http://schemas.microsoft.com/office/drawing/2014/main" id="{D47F455C-9E1A-42A3-86C0-125DC2E0D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876926" y="1161870"/>
            <a:ext cx="6045676" cy="4534257"/>
          </a:xfrm>
          <a:prstGeom prst="rect">
            <a:avLst/>
          </a:prstGeom>
        </p:spPr>
      </p:pic>
      <p:pic>
        <p:nvPicPr>
          <p:cNvPr id="6" name="Picture 5">
            <a:extLst>
              <a:ext uri="{FF2B5EF4-FFF2-40B4-BE49-F238E27FC236}">
                <a16:creationId xmlns:a16="http://schemas.microsoft.com/office/drawing/2014/main" id="{D31A42AB-9C7F-4F77-A671-C0EFBDD9A2D3}"/>
              </a:ext>
            </a:extLst>
          </p:cNvPr>
          <p:cNvPicPr>
            <a:picLocks noChangeAspect="1"/>
          </p:cNvPicPr>
          <p:nvPr/>
        </p:nvPicPr>
        <p:blipFill rotWithShape="1">
          <a:blip r:embed="rId2">
            <a:extLst>
              <a:ext uri="{28A0092B-C50C-407E-A947-70E740481C1C}">
                <a14:useLocalDpi xmlns:a14="http://schemas.microsoft.com/office/drawing/2010/main" val="0"/>
              </a:ext>
            </a:extLst>
          </a:blip>
          <a:srcRect l="27211" b="24376"/>
          <a:stretch/>
        </p:blipFill>
        <p:spPr>
          <a:xfrm flipH="1">
            <a:off x="7791450" y="3428999"/>
            <a:ext cx="4400549" cy="3429001"/>
          </a:xfrm>
          <a:prstGeom prst="rect">
            <a:avLst/>
          </a:prstGeom>
        </p:spPr>
      </p:pic>
      <p:grpSp>
        <p:nvGrpSpPr>
          <p:cNvPr id="31" name="Group 30">
            <a:extLst>
              <a:ext uri="{FF2B5EF4-FFF2-40B4-BE49-F238E27FC236}">
                <a16:creationId xmlns:a16="http://schemas.microsoft.com/office/drawing/2014/main" id="{BB5D2415-2EA0-4FD3-BB53-6E5E4A33385A}"/>
              </a:ext>
            </a:extLst>
          </p:cNvPr>
          <p:cNvGrpSpPr/>
          <p:nvPr/>
        </p:nvGrpSpPr>
        <p:grpSpPr>
          <a:xfrm>
            <a:off x="1012259" y="3369679"/>
            <a:ext cx="4390360" cy="2790670"/>
            <a:chOff x="917009" y="2905457"/>
            <a:chExt cx="4390360" cy="2790670"/>
          </a:xfrm>
        </p:grpSpPr>
        <p:sp>
          <p:nvSpPr>
            <p:cNvPr id="8" name="TextBox 7">
              <a:extLst>
                <a:ext uri="{FF2B5EF4-FFF2-40B4-BE49-F238E27FC236}">
                  <a16:creationId xmlns:a16="http://schemas.microsoft.com/office/drawing/2014/main" id="{9D1320B6-9C0F-48D0-AAAB-67C7CA1A09BA}"/>
                </a:ext>
              </a:extLst>
            </p:cNvPr>
            <p:cNvSpPr txBox="1"/>
            <p:nvPr/>
          </p:nvSpPr>
          <p:spPr>
            <a:xfrm>
              <a:off x="918795" y="2905457"/>
              <a:ext cx="4388574" cy="1446550"/>
            </a:xfrm>
            <a:prstGeom prst="rect">
              <a:avLst/>
            </a:prstGeom>
            <a:noFill/>
          </p:spPr>
          <p:txBody>
            <a:bodyPr wrap="none" rtlCol="0">
              <a:spAutoFit/>
            </a:bodyPr>
            <a:lstStyle/>
            <a:p>
              <a:r>
                <a:rPr lang="en-US" sz="4400" dirty="0">
                  <a:solidFill>
                    <a:schemeClr val="accent1"/>
                  </a:solidFill>
                  <a:latin typeface="+mj-lt"/>
                </a:rPr>
                <a:t>SMARTPHONE</a:t>
              </a:r>
            </a:p>
            <a:p>
              <a:r>
                <a:rPr lang="en-US" sz="4400" dirty="0">
                  <a:solidFill>
                    <a:schemeClr val="accent1"/>
                  </a:solidFill>
                  <a:latin typeface="+mj-lt"/>
                </a:rPr>
                <a:t>SUPPORT</a:t>
              </a:r>
            </a:p>
          </p:txBody>
        </p:sp>
        <p:sp>
          <p:nvSpPr>
            <p:cNvPr id="10" name="TextBox 9">
              <a:extLst>
                <a:ext uri="{FF2B5EF4-FFF2-40B4-BE49-F238E27FC236}">
                  <a16:creationId xmlns:a16="http://schemas.microsoft.com/office/drawing/2014/main" id="{3BCE541B-B791-4AA6-A41C-D4EDE12E04B5}"/>
                </a:ext>
              </a:extLst>
            </p:cNvPr>
            <p:cNvSpPr txBox="1"/>
            <p:nvPr/>
          </p:nvSpPr>
          <p:spPr>
            <a:xfrm>
              <a:off x="918796" y="4463739"/>
              <a:ext cx="1777090" cy="338554"/>
            </a:xfrm>
            <a:prstGeom prst="rect">
              <a:avLst/>
            </a:prstGeom>
            <a:noFill/>
          </p:spPr>
          <p:txBody>
            <a:bodyPr wrap="none" rtlCol="0">
              <a:spAutoFit/>
            </a:bodyPr>
            <a:lstStyle/>
            <a:p>
              <a:r>
                <a:rPr lang="en-US" sz="1600" dirty="0">
                  <a:solidFill>
                    <a:schemeClr val="bg2"/>
                  </a:solidFill>
                  <a:latin typeface="+mj-lt"/>
                </a:rPr>
                <a:t>Available Now</a:t>
              </a:r>
            </a:p>
          </p:txBody>
        </p:sp>
        <p:sp>
          <p:nvSpPr>
            <p:cNvPr id="40" name="Rectangle 39">
              <a:extLst>
                <a:ext uri="{FF2B5EF4-FFF2-40B4-BE49-F238E27FC236}">
                  <a16:creationId xmlns:a16="http://schemas.microsoft.com/office/drawing/2014/main" id="{7A55A4B0-7DBF-44E3-85F4-9317523F9841}"/>
                </a:ext>
              </a:extLst>
            </p:cNvPr>
            <p:cNvSpPr/>
            <p:nvPr/>
          </p:nvSpPr>
          <p:spPr>
            <a:xfrm>
              <a:off x="917009" y="4802293"/>
              <a:ext cx="3026693"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grpSp>
      <p:grpSp>
        <p:nvGrpSpPr>
          <p:cNvPr id="42" name="Group 41">
            <a:extLst>
              <a:ext uri="{FF2B5EF4-FFF2-40B4-BE49-F238E27FC236}">
                <a16:creationId xmlns:a16="http://schemas.microsoft.com/office/drawing/2014/main" id="{35FA5AC2-DCFF-478F-B447-CAD34ADD8A0A}"/>
              </a:ext>
            </a:extLst>
          </p:cNvPr>
          <p:cNvGrpSpPr/>
          <p:nvPr/>
        </p:nvGrpSpPr>
        <p:grpSpPr>
          <a:xfrm>
            <a:off x="1263218" y="2088195"/>
            <a:ext cx="848420" cy="848418"/>
            <a:chOff x="7957790" y="1641784"/>
            <a:chExt cx="848420" cy="848418"/>
          </a:xfrm>
        </p:grpSpPr>
        <p:sp>
          <p:nvSpPr>
            <p:cNvPr id="43" name="Rectangle 42">
              <a:extLst>
                <a:ext uri="{FF2B5EF4-FFF2-40B4-BE49-F238E27FC236}">
                  <a16:creationId xmlns:a16="http://schemas.microsoft.com/office/drawing/2014/main" id="{1CD49226-6CA3-47C6-8140-C44BF6DEA9CC}"/>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Rectangle 43">
              <a:extLst>
                <a:ext uri="{FF2B5EF4-FFF2-40B4-BE49-F238E27FC236}">
                  <a16:creationId xmlns:a16="http://schemas.microsoft.com/office/drawing/2014/main" id="{2607F443-1823-465E-8049-4D9B31A02065}"/>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46" name="Group 45">
            <a:extLst>
              <a:ext uri="{FF2B5EF4-FFF2-40B4-BE49-F238E27FC236}">
                <a16:creationId xmlns:a16="http://schemas.microsoft.com/office/drawing/2014/main" id="{2EC4E612-B23A-46B9-96B2-FA5EBB97C8C5}"/>
              </a:ext>
            </a:extLst>
          </p:cNvPr>
          <p:cNvGrpSpPr/>
          <p:nvPr/>
        </p:nvGrpSpPr>
        <p:grpSpPr>
          <a:xfrm>
            <a:off x="2697468" y="2088195"/>
            <a:ext cx="848420" cy="848418"/>
            <a:chOff x="7957790" y="1641784"/>
            <a:chExt cx="848420" cy="848418"/>
          </a:xfrm>
        </p:grpSpPr>
        <p:sp>
          <p:nvSpPr>
            <p:cNvPr id="47" name="Rectangle 46">
              <a:extLst>
                <a:ext uri="{FF2B5EF4-FFF2-40B4-BE49-F238E27FC236}">
                  <a16:creationId xmlns:a16="http://schemas.microsoft.com/office/drawing/2014/main" id="{C7A9749C-6045-4661-B4D1-24D39A1E59FA}"/>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8" name="Rectangle 47">
              <a:extLst>
                <a:ext uri="{FF2B5EF4-FFF2-40B4-BE49-F238E27FC236}">
                  <a16:creationId xmlns:a16="http://schemas.microsoft.com/office/drawing/2014/main" id="{4ADDDC1B-F0EE-4AB4-B021-00D5CE33A271}"/>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49" name="Graphic 2">
            <a:extLst>
              <a:ext uri="{FF2B5EF4-FFF2-40B4-BE49-F238E27FC236}">
                <a16:creationId xmlns:a16="http://schemas.microsoft.com/office/drawing/2014/main" id="{84C57F02-A509-4A58-81CB-3DCBD297E65C}"/>
              </a:ext>
            </a:extLst>
          </p:cNvPr>
          <p:cNvGrpSpPr>
            <a:grpSpLocks noChangeAspect="1"/>
          </p:cNvGrpSpPr>
          <p:nvPr/>
        </p:nvGrpSpPr>
        <p:grpSpPr>
          <a:xfrm>
            <a:off x="1571088" y="2364636"/>
            <a:ext cx="312778" cy="312740"/>
            <a:chOff x="7663111" y="4574822"/>
            <a:chExt cx="722773" cy="722689"/>
          </a:xfrm>
          <a:solidFill>
            <a:schemeClr val="accent1"/>
          </a:solidFill>
        </p:grpSpPr>
        <p:sp>
          <p:nvSpPr>
            <p:cNvPr id="50" name="Freeform: Shape 49">
              <a:extLst>
                <a:ext uri="{FF2B5EF4-FFF2-40B4-BE49-F238E27FC236}">
                  <a16:creationId xmlns:a16="http://schemas.microsoft.com/office/drawing/2014/main" id="{FED87CBC-60C8-461F-A278-DB4FF155684C}"/>
                </a:ext>
              </a:extLst>
            </p:cNvPr>
            <p:cNvSpPr/>
            <p:nvPr/>
          </p:nvSpPr>
          <p:spPr>
            <a:xfrm>
              <a:off x="8120954" y="4815774"/>
              <a:ext cx="264929" cy="264930"/>
            </a:xfrm>
            <a:custGeom>
              <a:avLst/>
              <a:gdLst>
                <a:gd name="connsiteX0" fmla="*/ 132465 w 264929"/>
                <a:gd name="connsiteY0" fmla="*/ 0 h 264930"/>
                <a:gd name="connsiteX1" fmla="*/ 0 w 264929"/>
                <a:gd name="connsiteY1" fmla="*/ 132465 h 264930"/>
                <a:gd name="connsiteX2" fmla="*/ 132465 w 264929"/>
                <a:gd name="connsiteY2" fmla="*/ 264930 h 264930"/>
                <a:gd name="connsiteX3" fmla="*/ 264930 w 264929"/>
                <a:gd name="connsiteY3" fmla="*/ 132465 h 264930"/>
                <a:gd name="connsiteX4" fmla="*/ 132465 w 264929"/>
                <a:gd name="connsiteY4" fmla="*/ 0 h 264930"/>
                <a:gd name="connsiteX5" fmla="*/ 132465 w 264929"/>
                <a:gd name="connsiteY5" fmla="*/ 240869 h 264930"/>
                <a:gd name="connsiteX6" fmla="*/ 24062 w 264929"/>
                <a:gd name="connsiteY6" fmla="*/ 132465 h 264930"/>
                <a:gd name="connsiteX7" fmla="*/ 132465 w 264929"/>
                <a:gd name="connsiteY7" fmla="*/ 24062 h 264930"/>
                <a:gd name="connsiteX8" fmla="*/ 240868 w 264929"/>
                <a:gd name="connsiteY8" fmla="*/ 132465 h 264930"/>
                <a:gd name="connsiteX9" fmla="*/ 132465 w 264929"/>
                <a:gd name="connsiteY9" fmla="*/ 240869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9" h="264930">
                  <a:moveTo>
                    <a:pt x="132465" y="0"/>
                  </a:moveTo>
                  <a:cubicBezTo>
                    <a:pt x="59273" y="0"/>
                    <a:pt x="0" y="59358"/>
                    <a:pt x="0" y="132465"/>
                  </a:cubicBezTo>
                  <a:cubicBezTo>
                    <a:pt x="0" y="205656"/>
                    <a:pt x="59357" y="264930"/>
                    <a:pt x="132465" y="264930"/>
                  </a:cubicBezTo>
                  <a:cubicBezTo>
                    <a:pt x="205656" y="264930"/>
                    <a:pt x="264930" y="205572"/>
                    <a:pt x="264930" y="132465"/>
                  </a:cubicBezTo>
                  <a:cubicBezTo>
                    <a:pt x="264846" y="59274"/>
                    <a:pt x="205572" y="0"/>
                    <a:pt x="132465" y="0"/>
                  </a:cubicBezTo>
                  <a:close/>
                  <a:moveTo>
                    <a:pt x="132465" y="240869"/>
                  </a:moveTo>
                  <a:cubicBezTo>
                    <a:pt x="72604" y="240869"/>
                    <a:pt x="24062" y="192326"/>
                    <a:pt x="24062" y="132465"/>
                  </a:cubicBezTo>
                  <a:cubicBezTo>
                    <a:pt x="24062" y="72605"/>
                    <a:pt x="72604" y="24062"/>
                    <a:pt x="132465" y="24062"/>
                  </a:cubicBezTo>
                  <a:cubicBezTo>
                    <a:pt x="192325" y="24062"/>
                    <a:pt x="240868" y="72605"/>
                    <a:pt x="240868" y="132465"/>
                  </a:cubicBezTo>
                  <a:cubicBezTo>
                    <a:pt x="240700" y="192326"/>
                    <a:pt x="192242" y="240785"/>
                    <a:pt x="132465" y="240869"/>
                  </a:cubicBez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8219A58-A1BB-4D58-887D-C942F1C219BB}"/>
                </a:ext>
              </a:extLst>
            </p:cNvPr>
            <p:cNvSpPr/>
            <p:nvPr/>
          </p:nvSpPr>
          <p:spPr>
            <a:xfrm>
              <a:off x="8193306" y="4875971"/>
              <a:ext cx="120308" cy="144537"/>
            </a:xfrm>
            <a:custGeom>
              <a:avLst/>
              <a:gdLst>
                <a:gd name="connsiteX0" fmla="*/ 120309 w 120308"/>
                <a:gd name="connsiteY0" fmla="*/ 48207 h 144537"/>
                <a:gd name="connsiteX1" fmla="*/ 96247 w 120308"/>
                <a:gd name="connsiteY1" fmla="*/ 14252 h 144537"/>
                <a:gd name="connsiteX2" fmla="*/ 96247 w 120308"/>
                <a:gd name="connsiteY2" fmla="*/ 0 h 144537"/>
                <a:gd name="connsiteX3" fmla="*/ 72185 w 120308"/>
                <a:gd name="connsiteY3" fmla="*/ 0 h 144537"/>
                <a:gd name="connsiteX4" fmla="*/ 72185 w 120308"/>
                <a:gd name="connsiteY4" fmla="*/ 12073 h 144537"/>
                <a:gd name="connsiteX5" fmla="*/ 48124 w 120308"/>
                <a:gd name="connsiteY5" fmla="*/ 12073 h 144537"/>
                <a:gd name="connsiteX6" fmla="*/ 48124 w 120308"/>
                <a:gd name="connsiteY6" fmla="*/ 0 h 144537"/>
                <a:gd name="connsiteX7" fmla="*/ 24062 w 120308"/>
                <a:gd name="connsiteY7" fmla="*/ 0 h 144537"/>
                <a:gd name="connsiteX8" fmla="*/ 24062 w 120308"/>
                <a:gd name="connsiteY8" fmla="*/ 12073 h 144537"/>
                <a:gd name="connsiteX9" fmla="*/ 0 w 120308"/>
                <a:gd name="connsiteY9" fmla="*/ 12073 h 144537"/>
                <a:gd name="connsiteX10" fmla="*/ 0 w 120308"/>
                <a:gd name="connsiteY10" fmla="*/ 36134 h 144537"/>
                <a:gd name="connsiteX11" fmla="*/ 12073 w 120308"/>
                <a:gd name="connsiteY11" fmla="*/ 36134 h 144537"/>
                <a:gd name="connsiteX12" fmla="*/ 12073 w 120308"/>
                <a:gd name="connsiteY12" fmla="*/ 108403 h 144537"/>
                <a:gd name="connsiteX13" fmla="*/ 0 w 120308"/>
                <a:gd name="connsiteY13" fmla="*/ 108403 h 144537"/>
                <a:gd name="connsiteX14" fmla="*/ 0 w 120308"/>
                <a:gd name="connsiteY14" fmla="*/ 132465 h 144537"/>
                <a:gd name="connsiteX15" fmla="*/ 24062 w 120308"/>
                <a:gd name="connsiteY15" fmla="*/ 132465 h 144537"/>
                <a:gd name="connsiteX16" fmla="*/ 24062 w 120308"/>
                <a:gd name="connsiteY16" fmla="*/ 144538 h 144537"/>
                <a:gd name="connsiteX17" fmla="*/ 48124 w 120308"/>
                <a:gd name="connsiteY17" fmla="*/ 144538 h 144537"/>
                <a:gd name="connsiteX18" fmla="*/ 48124 w 120308"/>
                <a:gd name="connsiteY18" fmla="*/ 132465 h 144537"/>
                <a:gd name="connsiteX19" fmla="*/ 72185 w 120308"/>
                <a:gd name="connsiteY19" fmla="*/ 132465 h 144537"/>
                <a:gd name="connsiteX20" fmla="*/ 72185 w 120308"/>
                <a:gd name="connsiteY20" fmla="*/ 144538 h 144537"/>
                <a:gd name="connsiteX21" fmla="*/ 96247 w 120308"/>
                <a:gd name="connsiteY21" fmla="*/ 144538 h 144537"/>
                <a:gd name="connsiteX22" fmla="*/ 96247 w 120308"/>
                <a:gd name="connsiteY22" fmla="*/ 130285 h 144537"/>
                <a:gd name="connsiteX23" fmla="*/ 120309 w 120308"/>
                <a:gd name="connsiteY23" fmla="*/ 96331 h 144537"/>
                <a:gd name="connsiteX24" fmla="*/ 110919 w 120308"/>
                <a:gd name="connsiteY24" fmla="*/ 72269 h 144537"/>
                <a:gd name="connsiteX25" fmla="*/ 120309 w 120308"/>
                <a:gd name="connsiteY25" fmla="*/ 48207 h 144537"/>
                <a:gd name="connsiteX26" fmla="*/ 84174 w 120308"/>
                <a:gd name="connsiteY26" fmla="*/ 108403 h 144537"/>
                <a:gd name="connsiteX27" fmla="*/ 35967 w 120308"/>
                <a:gd name="connsiteY27" fmla="*/ 108403 h 144537"/>
                <a:gd name="connsiteX28" fmla="*/ 35967 w 120308"/>
                <a:gd name="connsiteY28" fmla="*/ 84342 h 144537"/>
                <a:gd name="connsiteX29" fmla="*/ 84174 w 120308"/>
                <a:gd name="connsiteY29" fmla="*/ 84342 h 144537"/>
                <a:gd name="connsiteX30" fmla="*/ 96247 w 120308"/>
                <a:gd name="connsiteY30" fmla="*/ 96414 h 144537"/>
                <a:gd name="connsiteX31" fmla="*/ 84174 w 120308"/>
                <a:gd name="connsiteY31" fmla="*/ 108403 h 144537"/>
                <a:gd name="connsiteX32" fmla="*/ 84174 w 120308"/>
                <a:gd name="connsiteY32" fmla="*/ 60196 h 144537"/>
                <a:gd name="connsiteX33" fmla="*/ 35967 w 120308"/>
                <a:gd name="connsiteY33" fmla="*/ 60196 h 144537"/>
                <a:gd name="connsiteX34" fmla="*/ 35967 w 120308"/>
                <a:gd name="connsiteY34" fmla="*/ 36134 h 144537"/>
                <a:gd name="connsiteX35" fmla="*/ 84174 w 120308"/>
                <a:gd name="connsiteY35" fmla="*/ 36134 h 144537"/>
                <a:gd name="connsiteX36" fmla="*/ 96247 w 120308"/>
                <a:gd name="connsiteY36" fmla="*/ 48207 h 144537"/>
                <a:gd name="connsiteX37" fmla="*/ 84174 w 120308"/>
                <a:gd name="connsiteY37" fmla="*/ 60196 h 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7">
                  <a:moveTo>
                    <a:pt x="120309" y="48207"/>
                  </a:moveTo>
                  <a:cubicBezTo>
                    <a:pt x="120225" y="32949"/>
                    <a:pt x="110583" y="19367"/>
                    <a:pt x="96247" y="14252"/>
                  </a:cubicBezTo>
                  <a:lnTo>
                    <a:pt x="96247" y="0"/>
                  </a:lnTo>
                  <a:lnTo>
                    <a:pt x="72185" y="0"/>
                  </a:lnTo>
                  <a:lnTo>
                    <a:pt x="72185" y="12073"/>
                  </a:lnTo>
                  <a:lnTo>
                    <a:pt x="48124" y="12073"/>
                  </a:lnTo>
                  <a:lnTo>
                    <a:pt x="48124" y="0"/>
                  </a:lnTo>
                  <a:lnTo>
                    <a:pt x="24062" y="0"/>
                  </a:lnTo>
                  <a:lnTo>
                    <a:pt x="24062" y="12073"/>
                  </a:lnTo>
                  <a:lnTo>
                    <a:pt x="0" y="12073"/>
                  </a:lnTo>
                  <a:lnTo>
                    <a:pt x="0" y="36134"/>
                  </a:lnTo>
                  <a:lnTo>
                    <a:pt x="12073" y="36134"/>
                  </a:lnTo>
                  <a:lnTo>
                    <a:pt x="12073" y="108403"/>
                  </a:lnTo>
                  <a:lnTo>
                    <a:pt x="0" y="108403"/>
                  </a:lnTo>
                  <a:lnTo>
                    <a:pt x="0" y="132465"/>
                  </a:lnTo>
                  <a:lnTo>
                    <a:pt x="24062" y="132465"/>
                  </a:lnTo>
                  <a:lnTo>
                    <a:pt x="24062" y="144538"/>
                  </a:lnTo>
                  <a:lnTo>
                    <a:pt x="48124" y="144538"/>
                  </a:lnTo>
                  <a:lnTo>
                    <a:pt x="48124" y="132465"/>
                  </a:lnTo>
                  <a:lnTo>
                    <a:pt x="72185" y="132465"/>
                  </a:lnTo>
                  <a:lnTo>
                    <a:pt x="72185" y="144538"/>
                  </a:lnTo>
                  <a:lnTo>
                    <a:pt x="96247" y="144538"/>
                  </a:lnTo>
                  <a:lnTo>
                    <a:pt x="96247" y="130285"/>
                  </a:lnTo>
                  <a:cubicBezTo>
                    <a:pt x="110667" y="125171"/>
                    <a:pt x="120225" y="111589"/>
                    <a:pt x="120309" y="96331"/>
                  </a:cubicBezTo>
                  <a:cubicBezTo>
                    <a:pt x="120309" y="87444"/>
                    <a:pt x="116955" y="78808"/>
                    <a:pt x="110919" y="72269"/>
                  </a:cubicBezTo>
                  <a:cubicBezTo>
                    <a:pt x="116955" y="65729"/>
                    <a:pt x="120309" y="57094"/>
                    <a:pt x="120309" y="48207"/>
                  </a:cubicBezTo>
                  <a:close/>
                  <a:moveTo>
                    <a:pt x="84174" y="108403"/>
                  </a:moveTo>
                  <a:lnTo>
                    <a:pt x="35967" y="108403"/>
                  </a:lnTo>
                  <a:lnTo>
                    <a:pt x="35967" y="84342"/>
                  </a:lnTo>
                  <a:lnTo>
                    <a:pt x="84174" y="84342"/>
                  </a:lnTo>
                  <a:cubicBezTo>
                    <a:pt x="90797" y="84342"/>
                    <a:pt x="96247" y="89707"/>
                    <a:pt x="96247" y="96414"/>
                  </a:cubicBezTo>
                  <a:cubicBezTo>
                    <a:pt x="96247" y="103037"/>
                    <a:pt x="90797" y="108403"/>
                    <a:pt x="84174" y="108403"/>
                  </a:cubicBezTo>
                  <a:close/>
                  <a:moveTo>
                    <a:pt x="84174" y="60196"/>
                  </a:moveTo>
                  <a:lnTo>
                    <a:pt x="35967" y="60196"/>
                  </a:lnTo>
                  <a:lnTo>
                    <a:pt x="35967" y="36134"/>
                  </a:lnTo>
                  <a:lnTo>
                    <a:pt x="84174" y="36134"/>
                  </a:lnTo>
                  <a:cubicBezTo>
                    <a:pt x="90797" y="36134"/>
                    <a:pt x="96247" y="41500"/>
                    <a:pt x="96247" y="48207"/>
                  </a:cubicBezTo>
                  <a:cubicBezTo>
                    <a:pt x="96247" y="54830"/>
                    <a:pt x="90797" y="60196"/>
                    <a:pt x="84174" y="60196"/>
                  </a:cubicBez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EA5E648-1BA2-4E7C-A2A6-C0E216FB51BC}"/>
                </a:ext>
              </a:extLst>
            </p:cNvPr>
            <p:cNvSpPr/>
            <p:nvPr/>
          </p:nvSpPr>
          <p:spPr>
            <a:xfrm>
              <a:off x="7663111" y="4972301"/>
              <a:ext cx="457780" cy="325209"/>
            </a:xfrm>
            <a:custGeom>
              <a:avLst/>
              <a:gdLst>
                <a:gd name="connsiteX0" fmla="*/ 457340 w 457780"/>
                <a:gd name="connsiteY0" fmla="*/ 114439 h 325209"/>
                <a:gd name="connsiteX1" fmla="*/ 420367 w 457780"/>
                <a:gd name="connsiteY1" fmla="*/ 84342 h 325209"/>
                <a:gd name="connsiteX2" fmla="*/ 228963 w 457780"/>
                <a:gd name="connsiteY2" fmla="*/ 84342 h 325209"/>
                <a:gd name="connsiteX3" fmla="*/ 228963 w 457780"/>
                <a:gd name="connsiteY3" fmla="*/ 42171 h 325209"/>
                <a:gd name="connsiteX4" fmla="*/ 186793 w 457780"/>
                <a:gd name="connsiteY4" fmla="*/ 0 h 325209"/>
                <a:gd name="connsiteX5" fmla="*/ 144622 w 457780"/>
                <a:gd name="connsiteY5" fmla="*/ 42171 h 325209"/>
                <a:gd name="connsiteX6" fmla="*/ 144622 w 457780"/>
                <a:gd name="connsiteY6" fmla="*/ 96331 h 325209"/>
                <a:gd name="connsiteX7" fmla="*/ 132549 w 457780"/>
                <a:gd name="connsiteY7" fmla="*/ 108403 h 325209"/>
                <a:gd name="connsiteX8" fmla="*/ 96414 w 457780"/>
                <a:gd name="connsiteY8" fmla="*/ 108403 h 325209"/>
                <a:gd name="connsiteX9" fmla="*/ 96414 w 457780"/>
                <a:gd name="connsiteY9" fmla="*/ 96331 h 325209"/>
                <a:gd name="connsiteX10" fmla="*/ 84342 w 457780"/>
                <a:gd name="connsiteY10" fmla="*/ 84258 h 325209"/>
                <a:gd name="connsiteX11" fmla="*/ 12073 w 457780"/>
                <a:gd name="connsiteY11" fmla="*/ 84258 h 325209"/>
                <a:gd name="connsiteX12" fmla="*/ 0 w 457780"/>
                <a:gd name="connsiteY12" fmla="*/ 96331 h 325209"/>
                <a:gd name="connsiteX13" fmla="*/ 0 w 457780"/>
                <a:gd name="connsiteY13" fmla="*/ 313137 h 325209"/>
                <a:gd name="connsiteX14" fmla="*/ 12073 w 457780"/>
                <a:gd name="connsiteY14" fmla="*/ 325210 h 325209"/>
                <a:gd name="connsiteX15" fmla="*/ 84342 w 457780"/>
                <a:gd name="connsiteY15" fmla="*/ 325210 h 325209"/>
                <a:gd name="connsiteX16" fmla="*/ 96414 w 457780"/>
                <a:gd name="connsiteY16" fmla="*/ 313137 h 325209"/>
                <a:gd name="connsiteX17" fmla="*/ 96414 w 457780"/>
                <a:gd name="connsiteY17" fmla="*/ 301148 h 325209"/>
                <a:gd name="connsiteX18" fmla="*/ 299807 w 457780"/>
                <a:gd name="connsiteY18" fmla="*/ 301148 h 325209"/>
                <a:gd name="connsiteX19" fmla="*/ 337283 w 457780"/>
                <a:gd name="connsiteY19" fmla="*/ 266355 h 325209"/>
                <a:gd name="connsiteX20" fmla="*/ 334600 w 457780"/>
                <a:gd name="connsiteY20" fmla="*/ 251348 h 325209"/>
                <a:gd name="connsiteX21" fmla="*/ 360255 w 457780"/>
                <a:gd name="connsiteY21" fmla="*/ 207668 h 325209"/>
                <a:gd name="connsiteX22" fmla="*/ 352793 w 457780"/>
                <a:gd name="connsiteY22" fmla="*/ 193416 h 325209"/>
                <a:gd name="connsiteX23" fmla="*/ 352206 w 457780"/>
                <a:gd name="connsiteY23" fmla="*/ 192661 h 325209"/>
                <a:gd name="connsiteX24" fmla="*/ 359333 w 457780"/>
                <a:gd name="connsiteY24" fmla="*/ 156527 h 325209"/>
                <a:gd name="connsiteX25" fmla="*/ 421625 w 457780"/>
                <a:gd name="connsiteY25" fmla="*/ 156527 h 325209"/>
                <a:gd name="connsiteX26" fmla="*/ 457759 w 457780"/>
                <a:gd name="connsiteY26" fmla="*/ 120392 h 325209"/>
                <a:gd name="connsiteX27" fmla="*/ 457340 w 457780"/>
                <a:gd name="connsiteY27" fmla="*/ 114439 h 325209"/>
                <a:gd name="connsiteX28" fmla="*/ 457340 w 457780"/>
                <a:gd name="connsiteY28" fmla="*/ 114439 h 325209"/>
                <a:gd name="connsiteX29" fmla="*/ 72353 w 457780"/>
                <a:gd name="connsiteY29" fmla="*/ 301148 h 325209"/>
                <a:gd name="connsiteX30" fmla="*/ 24146 w 457780"/>
                <a:gd name="connsiteY30" fmla="*/ 301148 h 325209"/>
                <a:gd name="connsiteX31" fmla="*/ 24146 w 457780"/>
                <a:gd name="connsiteY31" fmla="*/ 108403 h 325209"/>
                <a:gd name="connsiteX32" fmla="*/ 72353 w 457780"/>
                <a:gd name="connsiteY32" fmla="*/ 108403 h 325209"/>
                <a:gd name="connsiteX33" fmla="*/ 72353 w 457780"/>
                <a:gd name="connsiteY33" fmla="*/ 301148 h 325209"/>
                <a:gd name="connsiteX34" fmla="*/ 430763 w 457780"/>
                <a:gd name="connsiteY34" fmla="*/ 128273 h 325209"/>
                <a:gd name="connsiteX35" fmla="*/ 421625 w 457780"/>
                <a:gd name="connsiteY35" fmla="*/ 132465 h 325209"/>
                <a:gd name="connsiteX36" fmla="*/ 325294 w 457780"/>
                <a:gd name="connsiteY36" fmla="*/ 132465 h 325209"/>
                <a:gd name="connsiteX37" fmla="*/ 313222 w 457780"/>
                <a:gd name="connsiteY37" fmla="*/ 144538 h 325209"/>
                <a:gd name="connsiteX38" fmla="*/ 325294 w 457780"/>
                <a:gd name="connsiteY38" fmla="*/ 156611 h 325209"/>
                <a:gd name="connsiteX39" fmla="*/ 337367 w 457780"/>
                <a:gd name="connsiteY39" fmla="*/ 168683 h 325209"/>
                <a:gd name="connsiteX40" fmla="*/ 325294 w 457780"/>
                <a:gd name="connsiteY40" fmla="*/ 180756 h 325209"/>
                <a:gd name="connsiteX41" fmla="*/ 313222 w 457780"/>
                <a:gd name="connsiteY41" fmla="*/ 192829 h 325209"/>
                <a:gd name="connsiteX42" fmla="*/ 325294 w 457780"/>
                <a:gd name="connsiteY42" fmla="*/ 204902 h 325209"/>
                <a:gd name="connsiteX43" fmla="*/ 337367 w 457780"/>
                <a:gd name="connsiteY43" fmla="*/ 217058 h 325209"/>
                <a:gd name="connsiteX44" fmla="*/ 337199 w 457780"/>
                <a:gd name="connsiteY44" fmla="*/ 218986 h 325209"/>
                <a:gd name="connsiteX45" fmla="*/ 323953 w 457780"/>
                <a:gd name="connsiteY45" fmla="*/ 228963 h 325209"/>
                <a:gd name="connsiteX46" fmla="*/ 301149 w 457780"/>
                <a:gd name="connsiteY46" fmla="*/ 228963 h 325209"/>
                <a:gd name="connsiteX47" fmla="*/ 289076 w 457780"/>
                <a:gd name="connsiteY47" fmla="*/ 241036 h 325209"/>
                <a:gd name="connsiteX48" fmla="*/ 301149 w 457780"/>
                <a:gd name="connsiteY48" fmla="*/ 253109 h 325209"/>
                <a:gd name="connsiteX49" fmla="*/ 313222 w 457780"/>
                <a:gd name="connsiteY49" fmla="*/ 265265 h 325209"/>
                <a:gd name="connsiteX50" fmla="*/ 313054 w 457780"/>
                <a:gd name="connsiteY50" fmla="*/ 267194 h 325209"/>
                <a:gd name="connsiteX51" fmla="*/ 299807 w 457780"/>
                <a:gd name="connsiteY51" fmla="*/ 277171 h 325209"/>
                <a:gd name="connsiteX52" fmla="*/ 96414 w 457780"/>
                <a:gd name="connsiteY52" fmla="*/ 277171 h 325209"/>
                <a:gd name="connsiteX53" fmla="*/ 96414 w 457780"/>
                <a:gd name="connsiteY53" fmla="*/ 132633 h 325209"/>
                <a:gd name="connsiteX54" fmla="*/ 132549 w 457780"/>
                <a:gd name="connsiteY54" fmla="*/ 132633 h 325209"/>
                <a:gd name="connsiteX55" fmla="*/ 168683 w 457780"/>
                <a:gd name="connsiteY55" fmla="*/ 96498 h 325209"/>
                <a:gd name="connsiteX56" fmla="*/ 168683 w 457780"/>
                <a:gd name="connsiteY56" fmla="*/ 42338 h 325209"/>
                <a:gd name="connsiteX57" fmla="*/ 186709 w 457780"/>
                <a:gd name="connsiteY57" fmla="*/ 24313 h 325209"/>
                <a:gd name="connsiteX58" fmla="*/ 204734 w 457780"/>
                <a:gd name="connsiteY58" fmla="*/ 42338 h 325209"/>
                <a:gd name="connsiteX59" fmla="*/ 204734 w 457780"/>
                <a:gd name="connsiteY59" fmla="*/ 84509 h 325209"/>
                <a:gd name="connsiteX60" fmla="*/ 228796 w 457780"/>
                <a:gd name="connsiteY60" fmla="*/ 108571 h 325209"/>
                <a:gd name="connsiteX61" fmla="*/ 420199 w 457780"/>
                <a:gd name="connsiteY61" fmla="*/ 108571 h 325209"/>
                <a:gd name="connsiteX62" fmla="*/ 433446 w 457780"/>
                <a:gd name="connsiteY62" fmla="*/ 118464 h 325209"/>
                <a:gd name="connsiteX63" fmla="*/ 430763 w 457780"/>
                <a:gd name="connsiteY63" fmla="*/ 128273 h 3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7780" h="325209">
                  <a:moveTo>
                    <a:pt x="457340" y="114439"/>
                  </a:moveTo>
                  <a:cubicBezTo>
                    <a:pt x="453903" y="96750"/>
                    <a:pt x="438393" y="84090"/>
                    <a:pt x="420367" y="84342"/>
                  </a:cubicBezTo>
                  <a:lnTo>
                    <a:pt x="228963" y="84342"/>
                  </a:lnTo>
                  <a:lnTo>
                    <a:pt x="228963" y="42171"/>
                  </a:lnTo>
                  <a:cubicBezTo>
                    <a:pt x="228963" y="18864"/>
                    <a:pt x="210100" y="0"/>
                    <a:pt x="186793" y="0"/>
                  </a:cubicBezTo>
                  <a:cubicBezTo>
                    <a:pt x="163485" y="0"/>
                    <a:pt x="144622" y="18864"/>
                    <a:pt x="144622" y="42171"/>
                  </a:cubicBezTo>
                  <a:lnTo>
                    <a:pt x="144622" y="96331"/>
                  </a:lnTo>
                  <a:cubicBezTo>
                    <a:pt x="144622" y="102954"/>
                    <a:pt x="139256" y="108403"/>
                    <a:pt x="132549" y="108403"/>
                  </a:cubicBezTo>
                  <a:lnTo>
                    <a:pt x="96414" y="108403"/>
                  </a:lnTo>
                  <a:lnTo>
                    <a:pt x="96414" y="96331"/>
                  </a:lnTo>
                  <a:cubicBezTo>
                    <a:pt x="96414" y="89707"/>
                    <a:pt x="91049" y="84258"/>
                    <a:pt x="84342" y="84258"/>
                  </a:cubicBezTo>
                  <a:lnTo>
                    <a:pt x="12073" y="84258"/>
                  </a:lnTo>
                  <a:cubicBezTo>
                    <a:pt x="5450" y="84258"/>
                    <a:pt x="0" y="89624"/>
                    <a:pt x="0" y="96331"/>
                  </a:cubicBezTo>
                  <a:lnTo>
                    <a:pt x="0" y="313137"/>
                  </a:lnTo>
                  <a:cubicBezTo>
                    <a:pt x="0" y="319760"/>
                    <a:pt x="5366" y="325210"/>
                    <a:pt x="12073" y="325210"/>
                  </a:cubicBezTo>
                  <a:lnTo>
                    <a:pt x="84342" y="325210"/>
                  </a:lnTo>
                  <a:cubicBezTo>
                    <a:pt x="90965" y="325210"/>
                    <a:pt x="96414" y="319844"/>
                    <a:pt x="96414" y="313137"/>
                  </a:cubicBezTo>
                  <a:lnTo>
                    <a:pt x="96414" y="301148"/>
                  </a:lnTo>
                  <a:lnTo>
                    <a:pt x="299807" y="301148"/>
                  </a:lnTo>
                  <a:cubicBezTo>
                    <a:pt x="319761" y="301903"/>
                    <a:pt x="336528" y="286309"/>
                    <a:pt x="337283" y="266355"/>
                  </a:cubicBezTo>
                  <a:cubicBezTo>
                    <a:pt x="337451" y="261241"/>
                    <a:pt x="336612" y="256127"/>
                    <a:pt x="334600" y="251348"/>
                  </a:cubicBezTo>
                  <a:cubicBezTo>
                    <a:pt x="353715" y="246318"/>
                    <a:pt x="365201" y="226783"/>
                    <a:pt x="360255" y="207668"/>
                  </a:cubicBezTo>
                  <a:cubicBezTo>
                    <a:pt x="358913" y="202386"/>
                    <a:pt x="356314" y="197524"/>
                    <a:pt x="352793" y="193416"/>
                  </a:cubicBezTo>
                  <a:cubicBezTo>
                    <a:pt x="352541" y="193164"/>
                    <a:pt x="352374" y="192996"/>
                    <a:pt x="352206" y="192661"/>
                  </a:cubicBezTo>
                  <a:cubicBezTo>
                    <a:pt x="360925" y="182768"/>
                    <a:pt x="363692" y="168935"/>
                    <a:pt x="359333" y="156527"/>
                  </a:cubicBezTo>
                  <a:lnTo>
                    <a:pt x="421625" y="156527"/>
                  </a:lnTo>
                  <a:cubicBezTo>
                    <a:pt x="441578" y="156527"/>
                    <a:pt x="457759" y="140346"/>
                    <a:pt x="457759" y="120392"/>
                  </a:cubicBezTo>
                  <a:cubicBezTo>
                    <a:pt x="457843" y="118464"/>
                    <a:pt x="457675" y="116451"/>
                    <a:pt x="457340" y="114439"/>
                  </a:cubicBezTo>
                  <a:lnTo>
                    <a:pt x="457340" y="114439"/>
                  </a:lnTo>
                  <a:close/>
                  <a:moveTo>
                    <a:pt x="72353" y="301148"/>
                  </a:moveTo>
                  <a:lnTo>
                    <a:pt x="24146" y="301148"/>
                  </a:lnTo>
                  <a:lnTo>
                    <a:pt x="24146" y="108403"/>
                  </a:lnTo>
                  <a:lnTo>
                    <a:pt x="72353" y="108403"/>
                  </a:lnTo>
                  <a:lnTo>
                    <a:pt x="72353" y="301148"/>
                  </a:lnTo>
                  <a:close/>
                  <a:moveTo>
                    <a:pt x="430763" y="128273"/>
                  </a:moveTo>
                  <a:cubicBezTo>
                    <a:pt x="428500" y="130956"/>
                    <a:pt x="425146" y="132465"/>
                    <a:pt x="421625" y="132465"/>
                  </a:cubicBezTo>
                  <a:lnTo>
                    <a:pt x="325294" y="132465"/>
                  </a:lnTo>
                  <a:cubicBezTo>
                    <a:pt x="318671" y="132465"/>
                    <a:pt x="313222" y="137831"/>
                    <a:pt x="313222" y="144538"/>
                  </a:cubicBezTo>
                  <a:cubicBezTo>
                    <a:pt x="313222" y="151161"/>
                    <a:pt x="318587" y="156611"/>
                    <a:pt x="325294" y="156611"/>
                  </a:cubicBezTo>
                  <a:cubicBezTo>
                    <a:pt x="331917" y="156611"/>
                    <a:pt x="337367" y="161976"/>
                    <a:pt x="337367" y="168683"/>
                  </a:cubicBezTo>
                  <a:cubicBezTo>
                    <a:pt x="337367" y="175306"/>
                    <a:pt x="332001" y="180756"/>
                    <a:pt x="325294" y="180756"/>
                  </a:cubicBezTo>
                  <a:cubicBezTo>
                    <a:pt x="318671" y="180756"/>
                    <a:pt x="313222" y="186122"/>
                    <a:pt x="313222" y="192829"/>
                  </a:cubicBezTo>
                  <a:cubicBezTo>
                    <a:pt x="313222" y="199452"/>
                    <a:pt x="318587" y="204902"/>
                    <a:pt x="325294" y="204902"/>
                  </a:cubicBezTo>
                  <a:cubicBezTo>
                    <a:pt x="332001" y="204902"/>
                    <a:pt x="337367" y="210351"/>
                    <a:pt x="337367" y="217058"/>
                  </a:cubicBezTo>
                  <a:cubicBezTo>
                    <a:pt x="337367" y="217729"/>
                    <a:pt x="337283" y="218400"/>
                    <a:pt x="337199" y="218986"/>
                  </a:cubicBezTo>
                  <a:cubicBezTo>
                    <a:pt x="335690" y="225023"/>
                    <a:pt x="330157" y="229215"/>
                    <a:pt x="323953" y="228963"/>
                  </a:cubicBezTo>
                  <a:lnTo>
                    <a:pt x="301149" y="228963"/>
                  </a:lnTo>
                  <a:cubicBezTo>
                    <a:pt x="294525" y="228963"/>
                    <a:pt x="289076" y="234329"/>
                    <a:pt x="289076" y="241036"/>
                  </a:cubicBezTo>
                  <a:cubicBezTo>
                    <a:pt x="289076" y="247659"/>
                    <a:pt x="294441" y="253109"/>
                    <a:pt x="301149" y="253109"/>
                  </a:cubicBezTo>
                  <a:cubicBezTo>
                    <a:pt x="307856" y="253109"/>
                    <a:pt x="313222" y="258558"/>
                    <a:pt x="313222" y="265265"/>
                  </a:cubicBezTo>
                  <a:cubicBezTo>
                    <a:pt x="313222" y="265936"/>
                    <a:pt x="313138" y="266607"/>
                    <a:pt x="313054" y="267194"/>
                  </a:cubicBezTo>
                  <a:cubicBezTo>
                    <a:pt x="311545" y="273230"/>
                    <a:pt x="306011" y="277422"/>
                    <a:pt x="299807" y="277171"/>
                  </a:cubicBezTo>
                  <a:lnTo>
                    <a:pt x="96414" y="277171"/>
                  </a:lnTo>
                  <a:lnTo>
                    <a:pt x="96414" y="132633"/>
                  </a:lnTo>
                  <a:lnTo>
                    <a:pt x="132549" y="132633"/>
                  </a:lnTo>
                  <a:cubicBezTo>
                    <a:pt x="152503" y="132549"/>
                    <a:pt x="168600" y="116451"/>
                    <a:pt x="168683" y="96498"/>
                  </a:cubicBezTo>
                  <a:lnTo>
                    <a:pt x="168683" y="42338"/>
                  </a:lnTo>
                  <a:cubicBezTo>
                    <a:pt x="168683" y="32362"/>
                    <a:pt x="176732" y="24313"/>
                    <a:pt x="186709" y="24313"/>
                  </a:cubicBezTo>
                  <a:cubicBezTo>
                    <a:pt x="196686" y="24313"/>
                    <a:pt x="204734" y="32362"/>
                    <a:pt x="204734" y="42338"/>
                  </a:cubicBezTo>
                  <a:lnTo>
                    <a:pt x="204734" y="84509"/>
                  </a:lnTo>
                  <a:cubicBezTo>
                    <a:pt x="204734" y="97756"/>
                    <a:pt x="215549" y="108571"/>
                    <a:pt x="228796" y="108571"/>
                  </a:cubicBezTo>
                  <a:lnTo>
                    <a:pt x="420199" y="108571"/>
                  </a:lnTo>
                  <a:cubicBezTo>
                    <a:pt x="426404" y="108319"/>
                    <a:pt x="431937" y="112427"/>
                    <a:pt x="433446" y="118464"/>
                  </a:cubicBezTo>
                  <a:cubicBezTo>
                    <a:pt x="434201" y="121901"/>
                    <a:pt x="433111" y="125506"/>
                    <a:pt x="430763" y="128273"/>
                  </a:cubicBez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405BEB7-5492-44AD-A462-FAAA9BD1BC1D}"/>
                </a:ext>
              </a:extLst>
            </p:cNvPr>
            <p:cNvSpPr/>
            <p:nvPr/>
          </p:nvSpPr>
          <p:spPr>
            <a:xfrm>
              <a:off x="8036612" y="4936167"/>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12BA4D-C3E5-4E51-BD56-0A240E182894}"/>
                </a:ext>
              </a:extLst>
            </p:cNvPr>
            <p:cNvSpPr/>
            <p:nvPr/>
          </p:nvSpPr>
          <p:spPr>
            <a:xfrm>
              <a:off x="7988404" y="4936167"/>
              <a:ext cx="24062" cy="24061"/>
            </a:xfrm>
            <a:custGeom>
              <a:avLst/>
              <a:gdLst>
                <a:gd name="connsiteX0" fmla="*/ 0 w 24062"/>
                <a:gd name="connsiteY0" fmla="*/ 0 h 24061"/>
                <a:gd name="connsiteX1" fmla="*/ 24062 w 24062"/>
                <a:gd name="connsiteY1" fmla="*/ 0 h 24061"/>
                <a:gd name="connsiteX2" fmla="*/ 24062 w 24062"/>
                <a:gd name="connsiteY2" fmla="*/ 24062 h 24061"/>
                <a:gd name="connsiteX3" fmla="*/ 0 w 24062"/>
                <a:gd name="connsiteY3" fmla="*/ 24062 h 24061"/>
                <a:gd name="connsiteX4" fmla="*/ 0 w 24062"/>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2"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80939C-EC29-44BC-85D6-6FB90A3B6B6E}"/>
                </a:ext>
              </a:extLst>
            </p:cNvPr>
            <p:cNvSpPr/>
            <p:nvPr/>
          </p:nvSpPr>
          <p:spPr>
            <a:xfrm>
              <a:off x="8072747" y="48638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7AD5D51-524B-4B25-ACC5-8E0DD45E8EBC}"/>
                </a:ext>
              </a:extLst>
            </p:cNvPr>
            <p:cNvSpPr/>
            <p:nvPr/>
          </p:nvSpPr>
          <p:spPr>
            <a:xfrm>
              <a:off x="8024539" y="48638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0927488-DCFB-4782-9D98-3DFF57F257AA}"/>
                </a:ext>
              </a:extLst>
            </p:cNvPr>
            <p:cNvSpPr/>
            <p:nvPr/>
          </p:nvSpPr>
          <p:spPr>
            <a:xfrm>
              <a:off x="8072747" y="5008436"/>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CCDCE8-0964-4D39-80B7-51FF8121ABEA}"/>
                </a:ext>
              </a:extLst>
            </p:cNvPr>
            <p:cNvSpPr/>
            <p:nvPr/>
          </p:nvSpPr>
          <p:spPr>
            <a:xfrm>
              <a:off x="8024539" y="500843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FC7F75E-6298-4E5A-A6DF-9799DC63D6A3}"/>
                </a:ext>
              </a:extLst>
            </p:cNvPr>
            <p:cNvSpPr/>
            <p:nvPr/>
          </p:nvSpPr>
          <p:spPr>
            <a:xfrm>
              <a:off x="7795743" y="4574822"/>
              <a:ext cx="264930" cy="264930"/>
            </a:xfrm>
            <a:custGeom>
              <a:avLst/>
              <a:gdLst>
                <a:gd name="connsiteX0" fmla="*/ 132465 w 264930"/>
                <a:gd name="connsiteY0" fmla="*/ 0 h 264930"/>
                <a:gd name="connsiteX1" fmla="*/ 0 w 264930"/>
                <a:gd name="connsiteY1" fmla="*/ 132465 h 264930"/>
                <a:gd name="connsiteX2" fmla="*/ 132465 w 264930"/>
                <a:gd name="connsiteY2" fmla="*/ 264930 h 264930"/>
                <a:gd name="connsiteX3" fmla="*/ 264930 w 264930"/>
                <a:gd name="connsiteY3" fmla="*/ 132465 h 264930"/>
                <a:gd name="connsiteX4" fmla="*/ 132465 w 264930"/>
                <a:gd name="connsiteY4" fmla="*/ 0 h 264930"/>
                <a:gd name="connsiteX5" fmla="*/ 132465 w 264930"/>
                <a:gd name="connsiteY5" fmla="*/ 240952 h 264930"/>
                <a:gd name="connsiteX6" fmla="*/ 24062 w 264930"/>
                <a:gd name="connsiteY6" fmla="*/ 132549 h 264930"/>
                <a:gd name="connsiteX7" fmla="*/ 132465 w 264930"/>
                <a:gd name="connsiteY7" fmla="*/ 24146 h 264930"/>
                <a:gd name="connsiteX8" fmla="*/ 240868 w 264930"/>
                <a:gd name="connsiteY8" fmla="*/ 132549 h 264930"/>
                <a:gd name="connsiteX9" fmla="*/ 132465 w 264930"/>
                <a:gd name="connsiteY9" fmla="*/ 240952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30" h="264930">
                  <a:moveTo>
                    <a:pt x="132465" y="0"/>
                  </a:moveTo>
                  <a:cubicBezTo>
                    <a:pt x="59274" y="0"/>
                    <a:pt x="0" y="59358"/>
                    <a:pt x="0" y="132465"/>
                  </a:cubicBezTo>
                  <a:cubicBezTo>
                    <a:pt x="0" y="205572"/>
                    <a:pt x="59358" y="264930"/>
                    <a:pt x="132465" y="264930"/>
                  </a:cubicBezTo>
                  <a:cubicBezTo>
                    <a:pt x="205656" y="264930"/>
                    <a:pt x="264930" y="205572"/>
                    <a:pt x="264930" y="132465"/>
                  </a:cubicBezTo>
                  <a:cubicBezTo>
                    <a:pt x="264846" y="59358"/>
                    <a:pt x="205573" y="84"/>
                    <a:pt x="132465" y="0"/>
                  </a:cubicBezTo>
                  <a:close/>
                  <a:moveTo>
                    <a:pt x="132465" y="240952"/>
                  </a:moveTo>
                  <a:cubicBezTo>
                    <a:pt x="72605" y="240952"/>
                    <a:pt x="24062" y="192410"/>
                    <a:pt x="24062" y="132549"/>
                  </a:cubicBezTo>
                  <a:cubicBezTo>
                    <a:pt x="24062" y="72688"/>
                    <a:pt x="72605" y="24146"/>
                    <a:pt x="132465" y="24146"/>
                  </a:cubicBezTo>
                  <a:cubicBezTo>
                    <a:pt x="192326" y="24146"/>
                    <a:pt x="240868" y="72688"/>
                    <a:pt x="240868" y="132549"/>
                  </a:cubicBezTo>
                  <a:cubicBezTo>
                    <a:pt x="240785" y="192326"/>
                    <a:pt x="192242" y="240869"/>
                    <a:pt x="132465" y="240952"/>
                  </a:cubicBezTo>
                  <a:close/>
                </a:path>
              </a:pathLst>
            </a:custGeom>
            <a:grpFill/>
            <a:ln w="838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D9343D9-D8EF-40C1-AF2B-A5AA7C199620}"/>
                </a:ext>
              </a:extLst>
            </p:cNvPr>
            <p:cNvSpPr/>
            <p:nvPr/>
          </p:nvSpPr>
          <p:spPr>
            <a:xfrm>
              <a:off x="7868096" y="4635018"/>
              <a:ext cx="120308" cy="144538"/>
            </a:xfrm>
            <a:custGeom>
              <a:avLst/>
              <a:gdLst>
                <a:gd name="connsiteX0" fmla="*/ 120308 w 120308"/>
                <a:gd name="connsiteY0" fmla="*/ 48207 h 144538"/>
                <a:gd name="connsiteX1" fmla="*/ 96247 w 120308"/>
                <a:gd name="connsiteY1" fmla="*/ 14253 h 144538"/>
                <a:gd name="connsiteX2" fmla="*/ 96247 w 120308"/>
                <a:gd name="connsiteY2" fmla="*/ 0 h 144538"/>
                <a:gd name="connsiteX3" fmla="*/ 72185 w 120308"/>
                <a:gd name="connsiteY3" fmla="*/ 0 h 144538"/>
                <a:gd name="connsiteX4" fmla="*/ 72185 w 120308"/>
                <a:gd name="connsiteY4" fmla="*/ 12073 h 144538"/>
                <a:gd name="connsiteX5" fmla="*/ 48123 w 120308"/>
                <a:gd name="connsiteY5" fmla="*/ 12073 h 144538"/>
                <a:gd name="connsiteX6" fmla="*/ 48123 w 120308"/>
                <a:gd name="connsiteY6" fmla="*/ 0 h 144538"/>
                <a:gd name="connsiteX7" fmla="*/ 24062 w 120308"/>
                <a:gd name="connsiteY7" fmla="*/ 0 h 144538"/>
                <a:gd name="connsiteX8" fmla="*/ 24062 w 120308"/>
                <a:gd name="connsiteY8" fmla="*/ 12073 h 144538"/>
                <a:gd name="connsiteX9" fmla="*/ 0 w 120308"/>
                <a:gd name="connsiteY9" fmla="*/ 12073 h 144538"/>
                <a:gd name="connsiteX10" fmla="*/ 0 w 120308"/>
                <a:gd name="connsiteY10" fmla="*/ 36134 h 144538"/>
                <a:gd name="connsiteX11" fmla="*/ 12073 w 120308"/>
                <a:gd name="connsiteY11" fmla="*/ 36134 h 144538"/>
                <a:gd name="connsiteX12" fmla="*/ 12073 w 120308"/>
                <a:gd name="connsiteY12" fmla="*/ 108404 h 144538"/>
                <a:gd name="connsiteX13" fmla="*/ 0 w 120308"/>
                <a:gd name="connsiteY13" fmla="*/ 108404 h 144538"/>
                <a:gd name="connsiteX14" fmla="*/ 0 w 120308"/>
                <a:gd name="connsiteY14" fmla="*/ 132465 h 144538"/>
                <a:gd name="connsiteX15" fmla="*/ 24062 w 120308"/>
                <a:gd name="connsiteY15" fmla="*/ 132465 h 144538"/>
                <a:gd name="connsiteX16" fmla="*/ 24062 w 120308"/>
                <a:gd name="connsiteY16" fmla="*/ 144538 h 144538"/>
                <a:gd name="connsiteX17" fmla="*/ 48123 w 120308"/>
                <a:gd name="connsiteY17" fmla="*/ 144538 h 144538"/>
                <a:gd name="connsiteX18" fmla="*/ 48123 w 120308"/>
                <a:gd name="connsiteY18" fmla="*/ 132465 h 144538"/>
                <a:gd name="connsiteX19" fmla="*/ 72185 w 120308"/>
                <a:gd name="connsiteY19" fmla="*/ 132465 h 144538"/>
                <a:gd name="connsiteX20" fmla="*/ 72185 w 120308"/>
                <a:gd name="connsiteY20" fmla="*/ 144538 h 144538"/>
                <a:gd name="connsiteX21" fmla="*/ 96247 w 120308"/>
                <a:gd name="connsiteY21" fmla="*/ 144538 h 144538"/>
                <a:gd name="connsiteX22" fmla="*/ 96247 w 120308"/>
                <a:gd name="connsiteY22" fmla="*/ 130286 h 144538"/>
                <a:gd name="connsiteX23" fmla="*/ 120308 w 120308"/>
                <a:gd name="connsiteY23" fmla="*/ 96331 h 144538"/>
                <a:gd name="connsiteX24" fmla="*/ 110918 w 120308"/>
                <a:gd name="connsiteY24" fmla="*/ 72269 h 144538"/>
                <a:gd name="connsiteX25" fmla="*/ 120308 w 120308"/>
                <a:gd name="connsiteY25" fmla="*/ 48207 h 144538"/>
                <a:gd name="connsiteX26" fmla="*/ 84174 w 120308"/>
                <a:gd name="connsiteY26" fmla="*/ 108487 h 144538"/>
                <a:gd name="connsiteX27" fmla="*/ 35967 w 120308"/>
                <a:gd name="connsiteY27" fmla="*/ 108487 h 144538"/>
                <a:gd name="connsiteX28" fmla="*/ 35967 w 120308"/>
                <a:gd name="connsiteY28" fmla="*/ 84426 h 144538"/>
                <a:gd name="connsiteX29" fmla="*/ 84174 w 120308"/>
                <a:gd name="connsiteY29" fmla="*/ 84426 h 144538"/>
                <a:gd name="connsiteX30" fmla="*/ 96247 w 120308"/>
                <a:gd name="connsiteY30" fmla="*/ 96498 h 144538"/>
                <a:gd name="connsiteX31" fmla="*/ 84174 w 120308"/>
                <a:gd name="connsiteY31" fmla="*/ 108487 h 144538"/>
                <a:gd name="connsiteX32" fmla="*/ 84174 w 120308"/>
                <a:gd name="connsiteY32" fmla="*/ 60280 h 144538"/>
                <a:gd name="connsiteX33" fmla="*/ 35967 w 120308"/>
                <a:gd name="connsiteY33" fmla="*/ 60280 h 144538"/>
                <a:gd name="connsiteX34" fmla="*/ 35967 w 120308"/>
                <a:gd name="connsiteY34" fmla="*/ 36218 h 144538"/>
                <a:gd name="connsiteX35" fmla="*/ 84174 w 120308"/>
                <a:gd name="connsiteY35" fmla="*/ 36218 h 144538"/>
                <a:gd name="connsiteX36" fmla="*/ 96247 w 120308"/>
                <a:gd name="connsiteY36" fmla="*/ 48291 h 144538"/>
                <a:gd name="connsiteX37" fmla="*/ 84174 w 120308"/>
                <a:gd name="connsiteY37" fmla="*/ 60280 h 1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8">
                  <a:moveTo>
                    <a:pt x="120308" y="48207"/>
                  </a:moveTo>
                  <a:cubicBezTo>
                    <a:pt x="120225" y="32949"/>
                    <a:pt x="110583" y="19367"/>
                    <a:pt x="96247" y="14253"/>
                  </a:cubicBezTo>
                  <a:lnTo>
                    <a:pt x="96247" y="0"/>
                  </a:lnTo>
                  <a:lnTo>
                    <a:pt x="72185" y="0"/>
                  </a:lnTo>
                  <a:lnTo>
                    <a:pt x="72185" y="12073"/>
                  </a:lnTo>
                  <a:lnTo>
                    <a:pt x="48123" y="12073"/>
                  </a:lnTo>
                  <a:lnTo>
                    <a:pt x="48123" y="0"/>
                  </a:lnTo>
                  <a:lnTo>
                    <a:pt x="24062" y="0"/>
                  </a:lnTo>
                  <a:lnTo>
                    <a:pt x="24062" y="12073"/>
                  </a:lnTo>
                  <a:lnTo>
                    <a:pt x="0" y="12073"/>
                  </a:lnTo>
                  <a:lnTo>
                    <a:pt x="0" y="36134"/>
                  </a:lnTo>
                  <a:lnTo>
                    <a:pt x="12073" y="36134"/>
                  </a:lnTo>
                  <a:lnTo>
                    <a:pt x="12073" y="108404"/>
                  </a:lnTo>
                  <a:lnTo>
                    <a:pt x="0" y="108404"/>
                  </a:lnTo>
                  <a:lnTo>
                    <a:pt x="0" y="132465"/>
                  </a:lnTo>
                  <a:lnTo>
                    <a:pt x="24062" y="132465"/>
                  </a:lnTo>
                  <a:lnTo>
                    <a:pt x="24062" y="144538"/>
                  </a:lnTo>
                  <a:lnTo>
                    <a:pt x="48123" y="144538"/>
                  </a:lnTo>
                  <a:lnTo>
                    <a:pt x="48123" y="132465"/>
                  </a:lnTo>
                  <a:lnTo>
                    <a:pt x="72185" y="132465"/>
                  </a:lnTo>
                  <a:lnTo>
                    <a:pt x="72185" y="144538"/>
                  </a:lnTo>
                  <a:lnTo>
                    <a:pt x="96247" y="144538"/>
                  </a:lnTo>
                  <a:lnTo>
                    <a:pt x="96247" y="130286"/>
                  </a:lnTo>
                  <a:cubicBezTo>
                    <a:pt x="110667" y="125172"/>
                    <a:pt x="120225" y="111589"/>
                    <a:pt x="120308" y="96331"/>
                  </a:cubicBezTo>
                  <a:cubicBezTo>
                    <a:pt x="120308" y="87444"/>
                    <a:pt x="116955" y="78809"/>
                    <a:pt x="110918" y="72269"/>
                  </a:cubicBezTo>
                  <a:cubicBezTo>
                    <a:pt x="116955" y="65730"/>
                    <a:pt x="120308" y="57178"/>
                    <a:pt x="120308" y="48207"/>
                  </a:cubicBezTo>
                  <a:close/>
                  <a:moveTo>
                    <a:pt x="84174" y="108487"/>
                  </a:moveTo>
                  <a:lnTo>
                    <a:pt x="35967" y="108487"/>
                  </a:lnTo>
                  <a:lnTo>
                    <a:pt x="35967" y="84426"/>
                  </a:lnTo>
                  <a:lnTo>
                    <a:pt x="84174" y="84426"/>
                  </a:lnTo>
                  <a:cubicBezTo>
                    <a:pt x="90797" y="84426"/>
                    <a:pt x="96247" y="89791"/>
                    <a:pt x="96247" y="96498"/>
                  </a:cubicBezTo>
                  <a:cubicBezTo>
                    <a:pt x="96247" y="103038"/>
                    <a:pt x="90797" y="108487"/>
                    <a:pt x="84174" y="108487"/>
                  </a:cubicBezTo>
                  <a:close/>
                  <a:moveTo>
                    <a:pt x="84174" y="60280"/>
                  </a:moveTo>
                  <a:lnTo>
                    <a:pt x="35967" y="60280"/>
                  </a:lnTo>
                  <a:lnTo>
                    <a:pt x="35967" y="36218"/>
                  </a:lnTo>
                  <a:lnTo>
                    <a:pt x="84174" y="36218"/>
                  </a:lnTo>
                  <a:cubicBezTo>
                    <a:pt x="90797" y="36218"/>
                    <a:pt x="96247" y="41584"/>
                    <a:pt x="96247" y="48291"/>
                  </a:cubicBezTo>
                  <a:cubicBezTo>
                    <a:pt x="96247" y="54915"/>
                    <a:pt x="90797" y="60280"/>
                    <a:pt x="84174" y="60280"/>
                  </a:cubicBezTo>
                  <a:close/>
                </a:path>
              </a:pathLst>
            </a:custGeom>
            <a:grpFill/>
            <a:ln w="838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9C91ECE-982E-42F7-9D29-C73716D355B1}"/>
                </a:ext>
              </a:extLst>
            </p:cNvPr>
            <p:cNvSpPr/>
            <p:nvPr/>
          </p:nvSpPr>
          <p:spPr>
            <a:xfrm>
              <a:off x="7711402" y="46952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F448E89-CC8D-4449-838D-43B000374B3F}"/>
                </a:ext>
              </a:extLst>
            </p:cNvPr>
            <p:cNvSpPr/>
            <p:nvPr/>
          </p:nvSpPr>
          <p:spPr>
            <a:xfrm>
              <a:off x="7663195" y="46952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4C7C615-A4A1-4AA4-B642-8B9C7A3D7E8E}"/>
                </a:ext>
              </a:extLst>
            </p:cNvPr>
            <p:cNvSpPr/>
            <p:nvPr/>
          </p:nvSpPr>
          <p:spPr>
            <a:xfrm>
              <a:off x="7747536" y="4623029"/>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C1E56FD-357F-4EBE-A840-F9A0D8423FD7}"/>
                </a:ext>
              </a:extLst>
            </p:cNvPr>
            <p:cNvSpPr/>
            <p:nvPr/>
          </p:nvSpPr>
          <p:spPr>
            <a:xfrm>
              <a:off x="7699329" y="4623029"/>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4F9FA84-D27B-4473-AAE5-B9871105C474}"/>
                </a:ext>
              </a:extLst>
            </p:cNvPr>
            <p:cNvSpPr/>
            <p:nvPr/>
          </p:nvSpPr>
          <p:spPr>
            <a:xfrm>
              <a:off x="7747536" y="4767567"/>
              <a:ext cx="48207" cy="24062"/>
            </a:xfrm>
            <a:custGeom>
              <a:avLst/>
              <a:gdLst>
                <a:gd name="connsiteX0" fmla="*/ 0 w 48207"/>
                <a:gd name="connsiteY0" fmla="*/ 0 h 24062"/>
                <a:gd name="connsiteX1" fmla="*/ 48207 w 48207"/>
                <a:gd name="connsiteY1" fmla="*/ 0 h 24062"/>
                <a:gd name="connsiteX2" fmla="*/ 48207 w 48207"/>
                <a:gd name="connsiteY2" fmla="*/ 24062 h 24062"/>
                <a:gd name="connsiteX3" fmla="*/ 0 w 48207"/>
                <a:gd name="connsiteY3" fmla="*/ 24062 h 24062"/>
                <a:gd name="connsiteX4" fmla="*/ 0 w 48207"/>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2">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7ACDA1B-517C-4B0B-904D-49BE080C4A2A}"/>
                </a:ext>
              </a:extLst>
            </p:cNvPr>
            <p:cNvSpPr/>
            <p:nvPr/>
          </p:nvSpPr>
          <p:spPr>
            <a:xfrm>
              <a:off x="7699329" y="4767567"/>
              <a:ext cx="24061" cy="24062"/>
            </a:xfrm>
            <a:custGeom>
              <a:avLst/>
              <a:gdLst>
                <a:gd name="connsiteX0" fmla="*/ 0 w 24061"/>
                <a:gd name="connsiteY0" fmla="*/ 0 h 24062"/>
                <a:gd name="connsiteX1" fmla="*/ 24062 w 24061"/>
                <a:gd name="connsiteY1" fmla="*/ 0 h 24062"/>
                <a:gd name="connsiteX2" fmla="*/ 24062 w 24061"/>
                <a:gd name="connsiteY2" fmla="*/ 24062 h 24062"/>
                <a:gd name="connsiteX3" fmla="*/ 0 w 24061"/>
                <a:gd name="connsiteY3" fmla="*/ 24062 h 24062"/>
                <a:gd name="connsiteX4" fmla="*/ 0 w 24061"/>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2">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7B7A62E-6742-4773-99D1-550B2BAE5681}"/>
                </a:ext>
              </a:extLst>
            </p:cNvPr>
            <p:cNvSpPr/>
            <p:nvPr/>
          </p:nvSpPr>
          <p:spPr>
            <a:xfrm>
              <a:off x="8217284" y="463510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6F158D1-AC2C-4682-98E7-447B9BB95AB0}"/>
                </a:ext>
              </a:extLst>
            </p:cNvPr>
            <p:cNvSpPr/>
            <p:nvPr/>
          </p:nvSpPr>
          <p:spPr>
            <a:xfrm>
              <a:off x="8217284" y="4683225"/>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377C855-D8A6-4A24-82CE-6842C42B20EA}"/>
                </a:ext>
              </a:extLst>
            </p:cNvPr>
            <p:cNvSpPr/>
            <p:nvPr/>
          </p:nvSpPr>
          <p:spPr>
            <a:xfrm>
              <a:off x="8241346"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F20CF12-EB1A-4C04-B46C-42C6CD4ACE8B}"/>
                </a:ext>
              </a:extLst>
            </p:cNvPr>
            <p:cNvSpPr/>
            <p:nvPr/>
          </p:nvSpPr>
          <p:spPr>
            <a:xfrm>
              <a:off x="8193139"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61CBA88-F273-4161-B0FC-6D4695F107C5}"/>
                </a:ext>
              </a:extLst>
            </p:cNvPr>
            <p:cNvSpPr/>
            <p:nvPr/>
          </p:nvSpPr>
          <p:spPr>
            <a:xfrm>
              <a:off x="8205212" y="516504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CA9443D-1EF3-49F1-B919-586F1939AE32}"/>
                </a:ext>
              </a:extLst>
            </p:cNvPr>
            <p:cNvSpPr/>
            <p:nvPr/>
          </p:nvSpPr>
          <p:spPr>
            <a:xfrm>
              <a:off x="8205212" y="5213253"/>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3710459-972C-4E14-9C68-A7D485519A67}"/>
                </a:ext>
              </a:extLst>
            </p:cNvPr>
            <p:cNvSpPr/>
            <p:nvPr/>
          </p:nvSpPr>
          <p:spPr>
            <a:xfrm>
              <a:off x="8229273"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A76D348-1ED2-4008-9509-993EBBFEBC93}"/>
                </a:ext>
              </a:extLst>
            </p:cNvPr>
            <p:cNvSpPr/>
            <p:nvPr/>
          </p:nvSpPr>
          <p:spPr>
            <a:xfrm>
              <a:off x="8181150"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D087181-D59A-465E-8C68-50CD41F6F618}"/>
                </a:ext>
              </a:extLst>
            </p:cNvPr>
            <p:cNvSpPr/>
            <p:nvPr/>
          </p:nvSpPr>
          <p:spPr>
            <a:xfrm>
              <a:off x="7735463" y="4875971"/>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FB2B363-0765-47A5-AA2F-E380EC6006B9}"/>
                </a:ext>
              </a:extLst>
            </p:cNvPr>
            <p:cNvSpPr/>
            <p:nvPr/>
          </p:nvSpPr>
          <p:spPr>
            <a:xfrm>
              <a:off x="7735463" y="492417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0FE6EA8-3198-483D-9280-22E8409B3300}"/>
                </a:ext>
              </a:extLst>
            </p:cNvPr>
            <p:cNvSpPr/>
            <p:nvPr/>
          </p:nvSpPr>
          <p:spPr>
            <a:xfrm>
              <a:off x="7759525"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D4E2471-23A8-4447-A1B6-A348F6D7045F}"/>
                </a:ext>
              </a:extLst>
            </p:cNvPr>
            <p:cNvSpPr/>
            <p:nvPr/>
          </p:nvSpPr>
          <p:spPr>
            <a:xfrm>
              <a:off x="7711402"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grpSp>
      <p:grpSp>
        <p:nvGrpSpPr>
          <p:cNvPr id="79" name="Graphic 2">
            <a:extLst>
              <a:ext uri="{FF2B5EF4-FFF2-40B4-BE49-F238E27FC236}">
                <a16:creationId xmlns:a16="http://schemas.microsoft.com/office/drawing/2014/main" id="{1077D250-2170-4B0D-BEE9-C2D9C9BDAD73}"/>
              </a:ext>
            </a:extLst>
          </p:cNvPr>
          <p:cNvGrpSpPr>
            <a:grpSpLocks noChangeAspect="1"/>
          </p:cNvGrpSpPr>
          <p:nvPr/>
        </p:nvGrpSpPr>
        <p:grpSpPr>
          <a:xfrm>
            <a:off x="2954393" y="2364636"/>
            <a:ext cx="312682" cy="312740"/>
            <a:chOff x="8921864" y="4518000"/>
            <a:chExt cx="779448" cy="779594"/>
          </a:xfrm>
          <a:solidFill>
            <a:schemeClr val="accent2"/>
          </a:solidFill>
        </p:grpSpPr>
        <p:sp>
          <p:nvSpPr>
            <p:cNvPr id="80" name="Freeform: Shape 79">
              <a:extLst>
                <a:ext uri="{FF2B5EF4-FFF2-40B4-BE49-F238E27FC236}">
                  <a16:creationId xmlns:a16="http://schemas.microsoft.com/office/drawing/2014/main" id="{71668005-63DA-431F-9EBD-A720BA81A3F8}"/>
                </a:ext>
              </a:extLst>
            </p:cNvPr>
            <p:cNvSpPr/>
            <p:nvPr/>
          </p:nvSpPr>
          <p:spPr>
            <a:xfrm>
              <a:off x="8921864" y="4518000"/>
              <a:ext cx="779448" cy="779594"/>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93F238D-113C-459E-AC4F-C14FDFC0D420}"/>
                </a:ext>
              </a:extLst>
            </p:cNvPr>
            <p:cNvSpPr/>
            <p:nvPr/>
          </p:nvSpPr>
          <p:spPr>
            <a:xfrm>
              <a:off x="9103710" y="4569960"/>
              <a:ext cx="415839" cy="415839"/>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46063C5-247C-429B-9E54-0F712CF5C37A}"/>
                </a:ext>
              </a:extLst>
            </p:cNvPr>
            <p:cNvSpPr/>
            <p:nvPr/>
          </p:nvSpPr>
          <p:spPr>
            <a:xfrm>
              <a:off x="9220581" y="4634851"/>
              <a:ext cx="194978" cy="285889"/>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CFE8D0A-5EB8-4A68-BA7E-C82ACCFC8152}"/>
                </a:ext>
              </a:extLst>
            </p:cNvPr>
            <p:cNvSpPr/>
            <p:nvPr/>
          </p:nvSpPr>
          <p:spPr>
            <a:xfrm>
              <a:off x="9623510" y="5050690"/>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574B4A3-AB18-4E52-B852-0F525463855D}"/>
                </a:ext>
              </a:extLst>
            </p:cNvPr>
            <p:cNvSpPr/>
            <p:nvPr/>
          </p:nvSpPr>
          <p:spPr>
            <a:xfrm>
              <a:off x="8960856" y="4647769"/>
              <a:ext cx="143013" cy="350933"/>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A61992-1D9C-4936-A280-DE5FDBD359CB}"/>
                </a:ext>
              </a:extLst>
            </p:cNvPr>
            <p:cNvSpPr/>
            <p:nvPr/>
          </p:nvSpPr>
          <p:spPr>
            <a:xfrm>
              <a:off x="9610515" y="4621939"/>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81EAA35-72D9-496F-8F27-A8460C64F4FB}"/>
                </a:ext>
              </a:extLst>
            </p:cNvPr>
            <p:cNvSpPr/>
            <p:nvPr/>
          </p:nvSpPr>
          <p:spPr>
            <a:xfrm>
              <a:off x="963650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8CA170-FFEA-49EB-9D46-09D9E0A381E1}"/>
                </a:ext>
              </a:extLst>
            </p:cNvPr>
            <p:cNvSpPr/>
            <p:nvPr/>
          </p:nvSpPr>
          <p:spPr>
            <a:xfrm>
              <a:off x="958452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76B436-1379-4BB0-81C1-95ADCBB7C303}"/>
                </a:ext>
              </a:extLst>
            </p:cNvPr>
            <p:cNvSpPr/>
            <p:nvPr/>
          </p:nvSpPr>
          <p:spPr>
            <a:xfrm>
              <a:off x="9610515" y="46738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7B83835-081C-4EBC-92DE-A784FCC9CF43}"/>
                </a:ext>
              </a:extLst>
            </p:cNvPr>
            <p:cNvSpPr/>
            <p:nvPr/>
          </p:nvSpPr>
          <p:spPr>
            <a:xfrm>
              <a:off x="9597520" y="490774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E6A7ED3-E4C9-437E-813D-77E818306597}"/>
                </a:ext>
              </a:extLst>
            </p:cNvPr>
            <p:cNvSpPr/>
            <p:nvPr/>
          </p:nvSpPr>
          <p:spPr>
            <a:xfrm>
              <a:off x="9623510" y="49337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E01D309-957F-43E5-B1B4-0141E33D6224}"/>
                </a:ext>
              </a:extLst>
            </p:cNvPr>
            <p:cNvSpPr/>
            <p:nvPr/>
          </p:nvSpPr>
          <p:spPr>
            <a:xfrm>
              <a:off x="9571530" y="4933735"/>
              <a:ext cx="25990" cy="25990"/>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481CBEF-88B3-47D2-826F-C18E93DAA1E2}"/>
                </a:ext>
              </a:extLst>
            </p:cNvPr>
            <p:cNvSpPr/>
            <p:nvPr/>
          </p:nvSpPr>
          <p:spPr>
            <a:xfrm>
              <a:off x="9597520" y="495972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1002862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87CACB0D-CE9D-4BEC-BF87-0DC615E68EB3}"/>
              </a:ext>
            </a:extLst>
          </p:cNvPr>
          <p:cNvSpPr/>
          <p:nvPr/>
        </p:nvSpPr>
        <p:spPr>
          <a:xfrm rot="2700000">
            <a:off x="2002748" y="4433333"/>
            <a:ext cx="4849337" cy="4849337"/>
          </a:xfrm>
          <a:custGeom>
            <a:avLst/>
            <a:gdLst>
              <a:gd name="connsiteX0" fmla="*/ 0 w 4849337"/>
              <a:gd name="connsiteY0" fmla="*/ 0 h 4849337"/>
              <a:gd name="connsiteX1" fmla="*/ 4849337 w 4849337"/>
              <a:gd name="connsiteY1" fmla="*/ 0 h 4849337"/>
              <a:gd name="connsiteX2" fmla="*/ 0 w 4849337"/>
              <a:gd name="connsiteY2" fmla="*/ 4849337 h 4849337"/>
            </a:gdLst>
            <a:ahLst/>
            <a:cxnLst>
              <a:cxn ang="0">
                <a:pos x="connsiteX0" y="connsiteY0"/>
              </a:cxn>
              <a:cxn ang="0">
                <a:pos x="connsiteX1" y="connsiteY1"/>
              </a:cxn>
              <a:cxn ang="0">
                <a:pos x="connsiteX2" y="connsiteY2"/>
              </a:cxn>
            </a:cxnLst>
            <a:rect l="l" t="t" r="r" b="b"/>
            <a:pathLst>
              <a:path w="4849337" h="4849337">
                <a:moveTo>
                  <a:pt x="0" y="0"/>
                </a:moveTo>
                <a:lnTo>
                  <a:pt x="4849337" y="0"/>
                </a:lnTo>
                <a:lnTo>
                  <a:pt x="0" y="48493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4C64987-A694-42E0-A8C2-D15E0B1464D6}"/>
              </a:ext>
            </a:extLst>
          </p:cNvPr>
          <p:cNvPicPr>
            <a:picLocks noChangeAspect="1"/>
          </p:cNvPicPr>
          <p:nvPr/>
        </p:nvPicPr>
        <p:blipFill rotWithShape="1">
          <a:blip r:embed="rId2">
            <a:extLst>
              <a:ext uri="{28A0092B-C50C-407E-A947-70E740481C1C}">
                <a14:useLocalDpi xmlns:a14="http://schemas.microsoft.com/office/drawing/2010/main" val="0"/>
              </a:ext>
            </a:extLst>
          </a:blip>
          <a:srcRect l="3952" r="8892"/>
          <a:stretch/>
        </p:blipFill>
        <p:spPr>
          <a:xfrm>
            <a:off x="0" y="829500"/>
            <a:ext cx="8055429" cy="5199000"/>
          </a:xfrm>
          <a:prstGeom prst="rect">
            <a:avLst/>
          </a:prstGeom>
        </p:spPr>
      </p:pic>
      <p:sp>
        <p:nvSpPr>
          <p:cNvPr id="41" name="Picture Placeholder 40">
            <a:extLst>
              <a:ext uri="{FF2B5EF4-FFF2-40B4-BE49-F238E27FC236}">
                <a16:creationId xmlns:a16="http://schemas.microsoft.com/office/drawing/2014/main" id="{7297F839-90E0-4955-B22E-B8778DFC7E80}"/>
              </a:ext>
            </a:extLst>
          </p:cNvPr>
          <p:cNvSpPr>
            <a:spLocks noGrp="1"/>
          </p:cNvSpPr>
          <p:nvPr>
            <p:ph type="pic" sz="quarter" idx="10"/>
          </p:nvPr>
        </p:nvSpPr>
        <p:spPr/>
      </p:sp>
      <p:sp>
        <p:nvSpPr>
          <p:cNvPr id="48" name="Picture Placeholder 47">
            <a:extLst>
              <a:ext uri="{FF2B5EF4-FFF2-40B4-BE49-F238E27FC236}">
                <a16:creationId xmlns:a16="http://schemas.microsoft.com/office/drawing/2014/main" id="{E0F409B6-EF3C-4D0C-B81F-A82A85D852CC}"/>
              </a:ext>
            </a:extLst>
          </p:cNvPr>
          <p:cNvSpPr>
            <a:spLocks noGrp="1"/>
          </p:cNvSpPr>
          <p:nvPr>
            <p:ph type="pic" sz="quarter" idx="11"/>
          </p:nvPr>
        </p:nvSpPr>
        <p:spPr/>
      </p:sp>
      <p:sp>
        <p:nvSpPr>
          <p:cNvPr id="26" name="Freeform: Shape 25">
            <a:extLst>
              <a:ext uri="{FF2B5EF4-FFF2-40B4-BE49-F238E27FC236}">
                <a16:creationId xmlns:a16="http://schemas.microsoft.com/office/drawing/2014/main" id="{0EFD9183-C6F6-409B-93AE-753D274D6851}"/>
              </a:ext>
            </a:extLst>
          </p:cNvPr>
          <p:cNvSpPr/>
          <p:nvPr/>
        </p:nvSpPr>
        <p:spPr>
          <a:xfrm>
            <a:off x="3719846" y="1662113"/>
            <a:ext cx="3125454" cy="2766997"/>
          </a:xfrm>
          <a:custGeom>
            <a:avLst/>
            <a:gdLst>
              <a:gd name="connsiteX0" fmla="*/ 0 w 3182902"/>
              <a:gd name="connsiteY0" fmla="*/ 0 h 2817856"/>
              <a:gd name="connsiteX1" fmla="*/ 0 w 3182902"/>
              <a:gd name="connsiteY1" fmla="*/ 2769577 h 2817856"/>
              <a:gd name="connsiteX2" fmla="*/ 3182903 w 3182902"/>
              <a:gd name="connsiteY2" fmla="*/ 2817857 h 2817856"/>
              <a:gd name="connsiteX3" fmla="*/ 3151370 w 3182902"/>
              <a:gd name="connsiteY3" fmla="*/ 684988 h 2817856"/>
            </a:gdLst>
            <a:ahLst/>
            <a:cxnLst>
              <a:cxn ang="0">
                <a:pos x="connsiteX0" y="connsiteY0"/>
              </a:cxn>
              <a:cxn ang="0">
                <a:pos x="connsiteX1" y="connsiteY1"/>
              </a:cxn>
              <a:cxn ang="0">
                <a:pos x="connsiteX2" y="connsiteY2"/>
              </a:cxn>
              <a:cxn ang="0">
                <a:pos x="connsiteX3" y="connsiteY3"/>
              </a:cxn>
            </a:cxnLst>
            <a:rect l="l" t="t" r="r" b="b"/>
            <a:pathLst>
              <a:path w="3182902" h="2817856">
                <a:moveTo>
                  <a:pt x="0" y="0"/>
                </a:moveTo>
                <a:lnTo>
                  <a:pt x="0" y="2769577"/>
                </a:lnTo>
                <a:lnTo>
                  <a:pt x="3182903" y="2817857"/>
                </a:lnTo>
                <a:lnTo>
                  <a:pt x="3151370" y="684988"/>
                </a:ln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8C72DF0A-A6C0-4841-912D-DAF6358A176D}"/>
              </a:ext>
            </a:extLst>
          </p:cNvPr>
          <p:cNvSpPr/>
          <p:nvPr/>
        </p:nvSpPr>
        <p:spPr>
          <a:xfrm>
            <a:off x="1733550" y="2103281"/>
            <a:ext cx="1471031" cy="2407436"/>
          </a:xfrm>
          <a:custGeom>
            <a:avLst/>
            <a:gdLst>
              <a:gd name="connsiteX0" fmla="*/ 1451578 w 1498933"/>
              <a:gd name="connsiteY0" fmla="*/ 2430750 h 2453099"/>
              <a:gd name="connsiteX1" fmla="*/ 0 w 1498933"/>
              <a:gd name="connsiteY1" fmla="*/ 2453100 h 2453099"/>
              <a:gd name="connsiteX2" fmla="*/ 58502 w 1498933"/>
              <a:gd name="connsiteY2" fmla="*/ 606099 h 2453099"/>
              <a:gd name="connsiteX3" fmla="*/ 1498934 w 1498933"/>
              <a:gd name="connsiteY3" fmla="*/ 0 h 2453099"/>
            </a:gdLst>
            <a:ahLst/>
            <a:cxnLst>
              <a:cxn ang="0">
                <a:pos x="connsiteX0" y="connsiteY0"/>
              </a:cxn>
              <a:cxn ang="0">
                <a:pos x="connsiteX1" y="connsiteY1"/>
              </a:cxn>
              <a:cxn ang="0">
                <a:pos x="connsiteX2" y="connsiteY2"/>
              </a:cxn>
              <a:cxn ang="0">
                <a:pos x="connsiteX3" y="connsiteY3"/>
              </a:cxn>
            </a:cxnLst>
            <a:rect l="l" t="t" r="r" b="b"/>
            <a:pathLst>
              <a:path w="1498933" h="2453099">
                <a:moveTo>
                  <a:pt x="1451578" y="2430750"/>
                </a:moveTo>
                <a:lnTo>
                  <a:pt x="0" y="2453100"/>
                </a:lnTo>
                <a:lnTo>
                  <a:pt x="58502" y="606099"/>
                </a:lnTo>
                <a:lnTo>
                  <a:pt x="1498934" y="0"/>
                </a:ln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TextBox 36">
            <a:extLst>
              <a:ext uri="{FF2B5EF4-FFF2-40B4-BE49-F238E27FC236}">
                <a16:creationId xmlns:a16="http://schemas.microsoft.com/office/drawing/2014/main" id="{2D6FF77B-EA6B-4561-B044-1ABA4A59F76C}"/>
              </a:ext>
            </a:extLst>
          </p:cNvPr>
          <p:cNvSpPr txBox="1"/>
          <p:nvPr/>
        </p:nvSpPr>
        <p:spPr>
          <a:xfrm>
            <a:off x="8057215" y="1457266"/>
            <a:ext cx="2737416" cy="1446550"/>
          </a:xfrm>
          <a:prstGeom prst="rect">
            <a:avLst/>
          </a:prstGeom>
          <a:noFill/>
        </p:spPr>
        <p:txBody>
          <a:bodyPr wrap="none" rtlCol="0">
            <a:spAutoFit/>
          </a:bodyPr>
          <a:lstStyle/>
          <a:p>
            <a:r>
              <a:rPr lang="en-US" sz="4400" dirty="0">
                <a:solidFill>
                  <a:schemeClr val="accent1"/>
                </a:solidFill>
                <a:latin typeface="+mj-lt"/>
              </a:rPr>
              <a:t>WEBSITE</a:t>
            </a:r>
          </a:p>
          <a:p>
            <a:r>
              <a:rPr lang="en-US" sz="4400" dirty="0">
                <a:solidFill>
                  <a:schemeClr val="accent1"/>
                </a:solidFill>
                <a:latin typeface="+mj-lt"/>
              </a:rPr>
              <a:t>ACCESS</a:t>
            </a:r>
          </a:p>
        </p:txBody>
      </p:sp>
      <p:sp>
        <p:nvSpPr>
          <p:cNvPr id="38" name="TextBox 37">
            <a:extLst>
              <a:ext uri="{FF2B5EF4-FFF2-40B4-BE49-F238E27FC236}">
                <a16:creationId xmlns:a16="http://schemas.microsoft.com/office/drawing/2014/main" id="{E602F973-C6E3-44CC-A7DD-B383F8384959}"/>
              </a:ext>
            </a:extLst>
          </p:cNvPr>
          <p:cNvSpPr txBox="1"/>
          <p:nvPr/>
        </p:nvSpPr>
        <p:spPr>
          <a:xfrm>
            <a:off x="8057216" y="3060892"/>
            <a:ext cx="2700804" cy="338554"/>
          </a:xfrm>
          <a:prstGeom prst="rect">
            <a:avLst/>
          </a:prstGeom>
          <a:noFill/>
        </p:spPr>
        <p:txBody>
          <a:bodyPr wrap="none" rtlCol="0">
            <a:spAutoFit/>
          </a:bodyPr>
          <a:lstStyle/>
          <a:p>
            <a:r>
              <a:rPr lang="en-US" sz="1600" dirty="0">
                <a:solidFill>
                  <a:schemeClr val="bg2"/>
                </a:solidFill>
                <a:latin typeface="+mj-lt"/>
              </a:rPr>
              <a:t>Great User Experience</a:t>
            </a:r>
          </a:p>
        </p:txBody>
      </p:sp>
      <p:sp>
        <p:nvSpPr>
          <p:cNvPr id="39" name="Rectangle 38">
            <a:extLst>
              <a:ext uri="{FF2B5EF4-FFF2-40B4-BE49-F238E27FC236}">
                <a16:creationId xmlns:a16="http://schemas.microsoft.com/office/drawing/2014/main" id="{589A2532-CA16-4D22-B28E-0B249B733446}"/>
              </a:ext>
            </a:extLst>
          </p:cNvPr>
          <p:cNvSpPr/>
          <p:nvPr/>
        </p:nvSpPr>
        <p:spPr>
          <a:xfrm>
            <a:off x="8055429" y="3758770"/>
            <a:ext cx="3026693"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sp>
        <p:nvSpPr>
          <p:cNvPr id="40" name="Rectangle: Rounded Corners 39">
            <a:extLst>
              <a:ext uri="{FF2B5EF4-FFF2-40B4-BE49-F238E27FC236}">
                <a16:creationId xmlns:a16="http://schemas.microsoft.com/office/drawing/2014/main" id="{D7B470BD-78BD-46AB-BE2B-C3D0122DFFEF}"/>
              </a:ext>
            </a:extLst>
          </p:cNvPr>
          <p:cNvSpPr/>
          <p:nvPr/>
        </p:nvSpPr>
        <p:spPr>
          <a:xfrm>
            <a:off x="8115564" y="4991158"/>
            <a:ext cx="1592847" cy="409575"/>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latin typeface="+mj-lt"/>
              </a:rPr>
              <a:t>Join Now</a:t>
            </a:r>
          </a:p>
        </p:txBody>
      </p:sp>
      <p:grpSp>
        <p:nvGrpSpPr>
          <p:cNvPr id="32" name="Group 31">
            <a:extLst>
              <a:ext uri="{FF2B5EF4-FFF2-40B4-BE49-F238E27FC236}">
                <a16:creationId xmlns:a16="http://schemas.microsoft.com/office/drawing/2014/main" id="{E4D32274-68A0-4B08-88B1-F4BB561A1B8A}"/>
              </a:ext>
            </a:extLst>
          </p:cNvPr>
          <p:cNvGrpSpPr/>
          <p:nvPr/>
        </p:nvGrpSpPr>
        <p:grpSpPr>
          <a:xfrm>
            <a:off x="8148698" y="3516829"/>
            <a:ext cx="1023588" cy="176101"/>
            <a:chOff x="6740836" y="2533000"/>
            <a:chExt cx="1023588" cy="176101"/>
          </a:xfrm>
        </p:grpSpPr>
        <p:sp>
          <p:nvSpPr>
            <p:cNvPr id="42" name="5-Point Star 52">
              <a:extLst>
                <a:ext uri="{FF2B5EF4-FFF2-40B4-BE49-F238E27FC236}">
                  <a16:creationId xmlns:a16="http://schemas.microsoft.com/office/drawing/2014/main" id="{C981467D-90BF-47AE-BBCB-7B32B4397EA3}"/>
                </a:ext>
              </a:extLst>
            </p:cNvPr>
            <p:cNvSpPr/>
            <p:nvPr/>
          </p:nvSpPr>
          <p:spPr>
            <a:xfrm>
              <a:off x="6740836"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5-Point Star 53">
              <a:extLst>
                <a:ext uri="{FF2B5EF4-FFF2-40B4-BE49-F238E27FC236}">
                  <a16:creationId xmlns:a16="http://schemas.microsoft.com/office/drawing/2014/main" id="{22C70FE5-423C-4F3A-A7EC-BD78FBC4840D}"/>
                </a:ext>
              </a:extLst>
            </p:cNvPr>
            <p:cNvSpPr/>
            <p:nvPr/>
          </p:nvSpPr>
          <p:spPr>
            <a:xfrm>
              <a:off x="6952708"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5-Point Star 54">
              <a:extLst>
                <a:ext uri="{FF2B5EF4-FFF2-40B4-BE49-F238E27FC236}">
                  <a16:creationId xmlns:a16="http://schemas.microsoft.com/office/drawing/2014/main" id="{BCDD04CB-36E1-4D2A-A69F-C32E9F48044E}"/>
                </a:ext>
              </a:extLst>
            </p:cNvPr>
            <p:cNvSpPr/>
            <p:nvPr/>
          </p:nvSpPr>
          <p:spPr>
            <a:xfrm>
              <a:off x="7164581"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5-Point Star 55">
              <a:extLst>
                <a:ext uri="{FF2B5EF4-FFF2-40B4-BE49-F238E27FC236}">
                  <a16:creationId xmlns:a16="http://schemas.microsoft.com/office/drawing/2014/main" id="{D397CBAC-2C90-4B4F-BF5F-7D61E249A4ED}"/>
                </a:ext>
              </a:extLst>
            </p:cNvPr>
            <p:cNvSpPr/>
            <p:nvPr/>
          </p:nvSpPr>
          <p:spPr>
            <a:xfrm>
              <a:off x="7376453"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5-Point Star 56">
              <a:extLst>
                <a:ext uri="{FF2B5EF4-FFF2-40B4-BE49-F238E27FC236}">
                  <a16:creationId xmlns:a16="http://schemas.microsoft.com/office/drawing/2014/main" id="{DF03FA06-D700-44DB-BB79-0548E39294E7}"/>
                </a:ext>
              </a:extLst>
            </p:cNvPr>
            <p:cNvSpPr/>
            <p:nvPr/>
          </p:nvSpPr>
          <p:spPr>
            <a:xfrm>
              <a:off x="7588323" y="2533000"/>
              <a:ext cx="176101" cy="17610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88274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72B768A-251E-4929-AFAB-9A136583BB5B}"/>
              </a:ext>
            </a:extLst>
          </p:cNvPr>
          <p:cNvSpPr/>
          <p:nvPr/>
        </p:nvSpPr>
        <p:spPr>
          <a:xfrm rot="2700000">
            <a:off x="9323593" y="850344"/>
            <a:ext cx="4830538" cy="6037003"/>
          </a:xfrm>
          <a:custGeom>
            <a:avLst/>
            <a:gdLst>
              <a:gd name="connsiteX0" fmla="*/ 0 w 4830538"/>
              <a:gd name="connsiteY0" fmla="*/ 0 h 6037003"/>
              <a:gd name="connsiteX1" fmla="*/ 4830538 w 4830538"/>
              <a:gd name="connsiteY1" fmla="*/ 4830537 h 6037003"/>
              <a:gd name="connsiteX2" fmla="*/ 3624072 w 4830538"/>
              <a:gd name="connsiteY2" fmla="*/ 6037002 h 6037003"/>
              <a:gd name="connsiteX3" fmla="*/ 0 w 4830538"/>
              <a:gd name="connsiteY3" fmla="*/ 6037003 h 6037003"/>
            </a:gdLst>
            <a:ahLst/>
            <a:cxnLst>
              <a:cxn ang="0">
                <a:pos x="connsiteX0" y="connsiteY0"/>
              </a:cxn>
              <a:cxn ang="0">
                <a:pos x="connsiteX1" y="connsiteY1"/>
              </a:cxn>
              <a:cxn ang="0">
                <a:pos x="connsiteX2" y="connsiteY2"/>
              </a:cxn>
              <a:cxn ang="0">
                <a:pos x="connsiteX3" y="connsiteY3"/>
              </a:cxn>
            </a:cxnLst>
            <a:rect l="l" t="t" r="r" b="b"/>
            <a:pathLst>
              <a:path w="4830538" h="6037003">
                <a:moveTo>
                  <a:pt x="0" y="0"/>
                </a:moveTo>
                <a:lnTo>
                  <a:pt x="4830538" y="4830537"/>
                </a:lnTo>
                <a:lnTo>
                  <a:pt x="3624072" y="6037002"/>
                </a:lnTo>
                <a:lnTo>
                  <a:pt x="0" y="603700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9D0D8F2-EB61-4995-8E41-B6740ED50342}"/>
              </a:ext>
            </a:extLst>
          </p:cNvPr>
          <p:cNvPicPr>
            <a:picLocks noChangeAspect="1"/>
          </p:cNvPicPr>
          <p:nvPr/>
        </p:nvPicPr>
        <p:blipFill rotWithShape="1">
          <a:blip r:embed="rId2">
            <a:extLst>
              <a:ext uri="{28A0092B-C50C-407E-A947-70E740481C1C}">
                <a14:useLocalDpi xmlns:a14="http://schemas.microsoft.com/office/drawing/2010/main" val="0"/>
              </a:ext>
            </a:extLst>
          </a:blip>
          <a:srcRect l="26316" r="27237"/>
          <a:stretch/>
        </p:blipFill>
        <p:spPr>
          <a:xfrm flipH="1">
            <a:off x="6570242" y="382482"/>
            <a:ext cx="5031208" cy="6093036"/>
          </a:xfrm>
          <a:prstGeom prst="rect">
            <a:avLst/>
          </a:prstGeom>
        </p:spPr>
      </p:pic>
      <p:sp>
        <p:nvSpPr>
          <p:cNvPr id="70" name="Picture Placeholder 69">
            <a:extLst>
              <a:ext uri="{FF2B5EF4-FFF2-40B4-BE49-F238E27FC236}">
                <a16:creationId xmlns:a16="http://schemas.microsoft.com/office/drawing/2014/main" id="{B3DB6723-92C4-4538-A536-B70C6700B0F2}"/>
              </a:ext>
            </a:extLst>
          </p:cNvPr>
          <p:cNvSpPr>
            <a:spLocks noGrp="1"/>
          </p:cNvSpPr>
          <p:nvPr>
            <p:ph type="pic" sz="quarter" idx="10"/>
          </p:nvPr>
        </p:nvSpPr>
        <p:spPr/>
      </p:sp>
      <p:sp>
        <p:nvSpPr>
          <p:cNvPr id="18" name="Graphic 16">
            <a:extLst>
              <a:ext uri="{FF2B5EF4-FFF2-40B4-BE49-F238E27FC236}">
                <a16:creationId xmlns:a16="http://schemas.microsoft.com/office/drawing/2014/main" id="{4ACA78A8-B613-4076-9EA3-E5D178B5C103}"/>
              </a:ext>
            </a:extLst>
          </p:cNvPr>
          <p:cNvSpPr/>
          <p:nvPr/>
        </p:nvSpPr>
        <p:spPr>
          <a:xfrm>
            <a:off x="7546975" y="2303461"/>
            <a:ext cx="1481608" cy="1890503"/>
          </a:xfrm>
          <a:custGeom>
            <a:avLst/>
            <a:gdLst>
              <a:gd name="connsiteX0" fmla="*/ 0 w 1239869"/>
              <a:gd name="connsiteY0" fmla="*/ 128969 h 1582050"/>
              <a:gd name="connsiteX1" fmla="*/ 101659 w 1239869"/>
              <a:gd name="connsiteY1" fmla="*/ 1582051 h 1582050"/>
              <a:gd name="connsiteX2" fmla="*/ 1239870 w 1239869"/>
              <a:gd name="connsiteY2" fmla="*/ 1453082 h 1582050"/>
              <a:gd name="connsiteX3" fmla="*/ 1138153 w 1239869"/>
              <a:gd name="connsiteY3" fmla="*/ 0 h 1582050"/>
            </a:gdLst>
            <a:ahLst/>
            <a:cxnLst>
              <a:cxn ang="0">
                <a:pos x="connsiteX0" y="connsiteY0"/>
              </a:cxn>
              <a:cxn ang="0">
                <a:pos x="connsiteX1" y="connsiteY1"/>
              </a:cxn>
              <a:cxn ang="0">
                <a:pos x="connsiteX2" y="connsiteY2"/>
              </a:cxn>
              <a:cxn ang="0">
                <a:pos x="connsiteX3" y="connsiteY3"/>
              </a:cxn>
            </a:cxnLst>
            <a:rect l="l" t="t" r="r" b="b"/>
            <a:pathLst>
              <a:path w="1239869" h="1582050">
                <a:moveTo>
                  <a:pt x="0" y="128969"/>
                </a:moveTo>
                <a:lnTo>
                  <a:pt x="101659" y="1582051"/>
                </a:lnTo>
                <a:lnTo>
                  <a:pt x="1239870" y="1453082"/>
                </a:lnTo>
                <a:lnTo>
                  <a:pt x="1138153" y="0"/>
                </a:lnTo>
                <a:close/>
              </a:path>
            </a:pathLst>
          </a:cu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TextBox 21">
            <a:extLst>
              <a:ext uri="{FF2B5EF4-FFF2-40B4-BE49-F238E27FC236}">
                <a16:creationId xmlns:a16="http://schemas.microsoft.com/office/drawing/2014/main" id="{3CC373A6-1282-4AB6-B9A4-35A7BC4D4BC2}"/>
              </a:ext>
            </a:extLst>
          </p:cNvPr>
          <p:cNvSpPr txBox="1"/>
          <p:nvPr/>
        </p:nvSpPr>
        <p:spPr>
          <a:xfrm>
            <a:off x="1550017" y="886608"/>
            <a:ext cx="2404826" cy="1446550"/>
          </a:xfrm>
          <a:prstGeom prst="rect">
            <a:avLst/>
          </a:prstGeom>
          <a:noFill/>
        </p:spPr>
        <p:txBody>
          <a:bodyPr wrap="none" rtlCol="0">
            <a:spAutoFit/>
          </a:bodyPr>
          <a:lstStyle/>
          <a:p>
            <a:r>
              <a:rPr lang="en-US" sz="4400" dirty="0">
                <a:solidFill>
                  <a:schemeClr val="accent1"/>
                </a:solidFill>
                <a:latin typeface="+mj-lt"/>
              </a:rPr>
              <a:t>BEST</a:t>
            </a:r>
          </a:p>
          <a:p>
            <a:r>
              <a:rPr lang="en-US" sz="4400" dirty="0">
                <a:solidFill>
                  <a:schemeClr val="accent1"/>
                </a:solidFill>
                <a:latin typeface="+mj-lt"/>
              </a:rPr>
              <a:t>MERCH</a:t>
            </a:r>
          </a:p>
        </p:txBody>
      </p:sp>
      <p:sp>
        <p:nvSpPr>
          <p:cNvPr id="23" name="TextBox 22">
            <a:extLst>
              <a:ext uri="{FF2B5EF4-FFF2-40B4-BE49-F238E27FC236}">
                <a16:creationId xmlns:a16="http://schemas.microsoft.com/office/drawing/2014/main" id="{F16BC169-434F-4151-B6C1-8CDBF92F04B2}"/>
              </a:ext>
            </a:extLst>
          </p:cNvPr>
          <p:cNvSpPr txBox="1"/>
          <p:nvPr/>
        </p:nvSpPr>
        <p:spPr>
          <a:xfrm>
            <a:off x="1550018" y="2490234"/>
            <a:ext cx="1419812" cy="338554"/>
          </a:xfrm>
          <a:prstGeom prst="rect">
            <a:avLst/>
          </a:prstGeom>
          <a:noFill/>
        </p:spPr>
        <p:txBody>
          <a:bodyPr wrap="none" rtlCol="0">
            <a:spAutoFit/>
          </a:bodyPr>
          <a:lstStyle/>
          <a:p>
            <a:r>
              <a:rPr lang="en-US" sz="1600" dirty="0">
                <a:solidFill>
                  <a:schemeClr val="bg2"/>
                </a:solidFill>
                <a:latin typeface="+mj-lt"/>
              </a:rPr>
              <a:t>Big Brands</a:t>
            </a:r>
          </a:p>
        </p:txBody>
      </p:sp>
      <p:sp>
        <p:nvSpPr>
          <p:cNvPr id="24" name="Rectangle 23">
            <a:extLst>
              <a:ext uri="{FF2B5EF4-FFF2-40B4-BE49-F238E27FC236}">
                <a16:creationId xmlns:a16="http://schemas.microsoft.com/office/drawing/2014/main" id="{4CEA5357-A3F4-49F3-890C-CC5500950418}"/>
              </a:ext>
            </a:extLst>
          </p:cNvPr>
          <p:cNvSpPr/>
          <p:nvPr/>
        </p:nvSpPr>
        <p:spPr>
          <a:xfrm>
            <a:off x="1548231" y="2828788"/>
            <a:ext cx="3026693"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grpSp>
        <p:nvGrpSpPr>
          <p:cNvPr id="31" name="Group 30">
            <a:extLst>
              <a:ext uri="{FF2B5EF4-FFF2-40B4-BE49-F238E27FC236}">
                <a16:creationId xmlns:a16="http://schemas.microsoft.com/office/drawing/2014/main" id="{D3236819-C3FC-42BD-ADD2-5AF8C68D979E}"/>
              </a:ext>
            </a:extLst>
          </p:cNvPr>
          <p:cNvGrpSpPr/>
          <p:nvPr/>
        </p:nvGrpSpPr>
        <p:grpSpPr>
          <a:xfrm>
            <a:off x="1635901" y="4195118"/>
            <a:ext cx="624023" cy="624022"/>
            <a:chOff x="7957790" y="1641784"/>
            <a:chExt cx="848420" cy="848418"/>
          </a:xfrm>
        </p:grpSpPr>
        <p:sp>
          <p:nvSpPr>
            <p:cNvPr id="32" name="Rectangle 31">
              <a:extLst>
                <a:ext uri="{FF2B5EF4-FFF2-40B4-BE49-F238E27FC236}">
                  <a16:creationId xmlns:a16="http://schemas.microsoft.com/office/drawing/2014/main" id="{37AD7CB3-8920-43BA-8A26-B323F2B7E858}"/>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3" name="Rectangle 32">
              <a:extLst>
                <a:ext uri="{FF2B5EF4-FFF2-40B4-BE49-F238E27FC236}">
                  <a16:creationId xmlns:a16="http://schemas.microsoft.com/office/drawing/2014/main" id="{EAF2A7E1-7EA3-42EF-B962-937CD8CD87B9}"/>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38" name="Graphic 2">
            <a:extLst>
              <a:ext uri="{FF2B5EF4-FFF2-40B4-BE49-F238E27FC236}">
                <a16:creationId xmlns:a16="http://schemas.microsoft.com/office/drawing/2014/main" id="{96C0EA31-4684-4C33-A81B-2E7EB549CD6E}"/>
              </a:ext>
            </a:extLst>
          </p:cNvPr>
          <p:cNvGrpSpPr>
            <a:grpSpLocks noChangeAspect="1"/>
          </p:cNvGrpSpPr>
          <p:nvPr/>
        </p:nvGrpSpPr>
        <p:grpSpPr>
          <a:xfrm>
            <a:off x="1813419" y="4372625"/>
            <a:ext cx="268986" cy="269008"/>
            <a:chOff x="3553569" y="323280"/>
            <a:chExt cx="797663" cy="797725"/>
          </a:xfrm>
          <a:solidFill>
            <a:schemeClr val="accent1"/>
          </a:solidFill>
        </p:grpSpPr>
        <p:sp>
          <p:nvSpPr>
            <p:cNvPr id="39" name="Freeform: Shape 38">
              <a:extLst>
                <a:ext uri="{FF2B5EF4-FFF2-40B4-BE49-F238E27FC236}">
                  <a16:creationId xmlns:a16="http://schemas.microsoft.com/office/drawing/2014/main" id="{9939710E-BA81-4F0E-91C2-27BFD25DDB9B}"/>
                </a:ext>
              </a:extLst>
            </p:cNvPr>
            <p:cNvSpPr/>
            <p:nvPr/>
          </p:nvSpPr>
          <p:spPr>
            <a:xfrm>
              <a:off x="3872598" y="376519"/>
              <a:ext cx="425397" cy="425397"/>
            </a:xfrm>
            <a:custGeom>
              <a:avLst/>
              <a:gdLst>
                <a:gd name="connsiteX0" fmla="*/ 212699 w 425397"/>
                <a:gd name="connsiteY0" fmla="*/ 0 h 425397"/>
                <a:gd name="connsiteX1" fmla="*/ 0 w 425397"/>
                <a:gd name="connsiteY1" fmla="*/ 212699 h 425397"/>
                <a:gd name="connsiteX2" fmla="*/ 212699 w 425397"/>
                <a:gd name="connsiteY2" fmla="*/ 425397 h 425397"/>
                <a:gd name="connsiteX3" fmla="*/ 425397 w 425397"/>
                <a:gd name="connsiteY3" fmla="*/ 212699 h 425397"/>
                <a:gd name="connsiteX4" fmla="*/ 212699 w 425397"/>
                <a:gd name="connsiteY4" fmla="*/ 0 h 425397"/>
                <a:gd name="connsiteX5" fmla="*/ 212699 w 425397"/>
                <a:gd name="connsiteY5" fmla="*/ 398820 h 425397"/>
                <a:gd name="connsiteX6" fmla="*/ 26577 w 425397"/>
                <a:gd name="connsiteY6" fmla="*/ 212699 h 425397"/>
                <a:gd name="connsiteX7" fmla="*/ 212699 w 425397"/>
                <a:gd name="connsiteY7" fmla="*/ 26577 h 425397"/>
                <a:gd name="connsiteX8" fmla="*/ 398820 w 425397"/>
                <a:gd name="connsiteY8" fmla="*/ 212699 h 425397"/>
                <a:gd name="connsiteX9" fmla="*/ 212699 w 425397"/>
                <a:gd name="connsiteY9" fmla="*/ 39882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5397" h="425397">
                  <a:moveTo>
                    <a:pt x="212699" y="0"/>
                  </a:moveTo>
                  <a:cubicBezTo>
                    <a:pt x="95241" y="0"/>
                    <a:pt x="0" y="95241"/>
                    <a:pt x="0" y="212699"/>
                  </a:cubicBezTo>
                  <a:cubicBezTo>
                    <a:pt x="0" y="330157"/>
                    <a:pt x="95241" y="425397"/>
                    <a:pt x="212699" y="425397"/>
                  </a:cubicBezTo>
                  <a:cubicBezTo>
                    <a:pt x="330156" y="425397"/>
                    <a:pt x="425397" y="330157"/>
                    <a:pt x="425397" y="212699"/>
                  </a:cubicBezTo>
                  <a:cubicBezTo>
                    <a:pt x="425313" y="95241"/>
                    <a:pt x="330156" y="168"/>
                    <a:pt x="212699" y="0"/>
                  </a:cubicBezTo>
                  <a:close/>
                  <a:moveTo>
                    <a:pt x="212699" y="398820"/>
                  </a:moveTo>
                  <a:cubicBezTo>
                    <a:pt x="109912" y="398820"/>
                    <a:pt x="26577" y="315485"/>
                    <a:pt x="26577" y="212699"/>
                  </a:cubicBezTo>
                  <a:cubicBezTo>
                    <a:pt x="26577" y="109912"/>
                    <a:pt x="109912" y="26577"/>
                    <a:pt x="212699" y="26577"/>
                  </a:cubicBezTo>
                  <a:cubicBezTo>
                    <a:pt x="315485" y="26577"/>
                    <a:pt x="398820" y="109912"/>
                    <a:pt x="398820" y="212699"/>
                  </a:cubicBezTo>
                  <a:cubicBezTo>
                    <a:pt x="398737" y="315485"/>
                    <a:pt x="315485" y="398737"/>
                    <a:pt x="212699" y="398820"/>
                  </a:cubicBez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1132CD4-3835-481B-B802-9D494522B4E9}"/>
                </a:ext>
              </a:extLst>
            </p:cNvPr>
            <p:cNvSpPr/>
            <p:nvPr/>
          </p:nvSpPr>
          <p:spPr>
            <a:xfrm>
              <a:off x="3553569" y="323280"/>
              <a:ext cx="797663" cy="797725"/>
            </a:xfrm>
            <a:custGeom>
              <a:avLst/>
              <a:gdLst>
                <a:gd name="connsiteX0" fmla="*/ 682302 w 797663"/>
                <a:gd name="connsiteY0" fmla="*/ 484924 h 797725"/>
                <a:gd name="connsiteX1" fmla="*/ 750798 w 797663"/>
                <a:gd name="connsiteY1" fmla="*/ 115279 h 797725"/>
                <a:gd name="connsiteX2" fmla="*/ 381154 w 797663"/>
                <a:gd name="connsiteY2" fmla="*/ 46783 h 797725"/>
                <a:gd name="connsiteX3" fmla="*/ 265875 w 797663"/>
                <a:gd name="connsiteY3" fmla="*/ 265937 h 797725"/>
                <a:gd name="connsiteX4" fmla="*/ 267468 w 797663"/>
                <a:gd name="connsiteY4" fmla="*/ 294107 h 797725"/>
                <a:gd name="connsiteX5" fmla="*/ 237706 w 797663"/>
                <a:gd name="connsiteY5" fmla="*/ 332421 h 797725"/>
                <a:gd name="connsiteX6" fmla="*/ 80424 w 797663"/>
                <a:gd name="connsiteY6" fmla="*/ 479055 h 797725"/>
                <a:gd name="connsiteX7" fmla="*/ 26768 w 797663"/>
                <a:gd name="connsiteY7" fmla="*/ 717325 h 797725"/>
                <a:gd name="connsiteX8" fmla="*/ 172898 w 797663"/>
                <a:gd name="connsiteY8" fmla="*/ 797726 h 797725"/>
                <a:gd name="connsiteX9" fmla="*/ 638203 w 797663"/>
                <a:gd name="connsiteY9" fmla="*/ 797726 h 797725"/>
                <a:gd name="connsiteX10" fmla="*/ 797664 w 797663"/>
                <a:gd name="connsiteY10" fmla="*/ 638097 h 797725"/>
                <a:gd name="connsiteX11" fmla="*/ 682302 w 797663"/>
                <a:gd name="connsiteY11" fmla="*/ 484924 h 797725"/>
                <a:gd name="connsiteX12" fmla="*/ 531728 w 797663"/>
                <a:gd name="connsiteY12" fmla="*/ 26662 h 797725"/>
                <a:gd name="connsiteX13" fmla="*/ 771087 w 797663"/>
                <a:gd name="connsiteY13" fmla="*/ 266021 h 797725"/>
                <a:gd name="connsiteX14" fmla="*/ 531728 w 797663"/>
                <a:gd name="connsiteY14" fmla="*/ 505380 h 797725"/>
                <a:gd name="connsiteX15" fmla="*/ 292368 w 797663"/>
                <a:gd name="connsiteY15" fmla="*/ 266021 h 797725"/>
                <a:gd name="connsiteX16" fmla="*/ 531728 w 797663"/>
                <a:gd name="connsiteY16" fmla="*/ 26662 h 797725"/>
                <a:gd name="connsiteX17" fmla="*/ 558388 w 797663"/>
                <a:gd name="connsiteY17" fmla="*/ 678088 h 797725"/>
                <a:gd name="connsiteX18" fmla="*/ 531811 w 797663"/>
                <a:gd name="connsiteY18" fmla="*/ 704665 h 797725"/>
                <a:gd name="connsiteX19" fmla="*/ 505235 w 797663"/>
                <a:gd name="connsiteY19" fmla="*/ 678088 h 797725"/>
                <a:gd name="connsiteX20" fmla="*/ 531811 w 797663"/>
                <a:gd name="connsiteY20" fmla="*/ 651511 h 797725"/>
                <a:gd name="connsiteX21" fmla="*/ 558388 w 797663"/>
                <a:gd name="connsiteY21" fmla="*/ 678088 h 797725"/>
                <a:gd name="connsiteX22" fmla="*/ 638119 w 797663"/>
                <a:gd name="connsiteY22" fmla="*/ 771149 h 797725"/>
                <a:gd name="connsiteX23" fmla="*/ 172814 w 797663"/>
                <a:gd name="connsiteY23" fmla="*/ 771149 h 797725"/>
                <a:gd name="connsiteX24" fmla="*/ 26600 w 797663"/>
                <a:gd name="connsiteY24" fmla="*/ 625186 h 797725"/>
                <a:gd name="connsiteX25" fmla="*/ 99959 w 797663"/>
                <a:gd name="connsiteY25" fmla="*/ 498338 h 797725"/>
                <a:gd name="connsiteX26" fmla="*/ 106582 w 797663"/>
                <a:gd name="connsiteY26" fmla="*/ 487271 h 797725"/>
                <a:gd name="connsiteX27" fmla="*/ 239298 w 797663"/>
                <a:gd name="connsiteY27" fmla="*/ 358998 h 797725"/>
                <a:gd name="connsiteX28" fmla="*/ 241562 w 797663"/>
                <a:gd name="connsiteY28" fmla="*/ 359166 h 797725"/>
                <a:gd name="connsiteX29" fmla="*/ 245419 w 797663"/>
                <a:gd name="connsiteY29" fmla="*/ 359334 h 797725"/>
                <a:gd name="connsiteX30" fmla="*/ 257240 w 797663"/>
                <a:gd name="connsiteY30" fmla="*/ 352123 h 797725"/>
                <a:gd name="connsiteX31" fmla="*/ 273337 w 797663"/>
                <a:gd name="connsiteY31" fmla="*/ 327223 h 797725"/>
                <a:gd name="connsiteX32" fmla="*/ 359188 w 797663"/>
                <a:gd name="connsiteY32" fmla="*/ 467737 h 797725"/>
                <a:gd name="connsiteX33" fmla="*/ 358936 w 797663"/>
                <a:gd name="connsiteY33" fmla="*/ 545120 h 797725"/>
                <a:gd name="connsiteX34" fmla="*/ 239298 w 797663"/>
                <a:gd name="connsiteY34" fmla="*/ 545120 h 797725"/>
                <a:gd name="connsiteX35" fmla="*/ 225968 w 797663"/>
                <a:gd name="connsiteY35" fmla="*/ 558450 h 797725"/>
                <a:gd name="connsiteX36" fmla="*/ 225968 w 797663"/>
                <a:gd name="connsiteY36" fmla="*/ 626779 h 797725"/>
                <a:gd name="connsiteX37" fmla="*/ 187738 w 797663"/>
                <a:gd name="connsiteY37" fmla="*/ 691586 h 797725"/>
                <a:gd name="connsiteX38" fmla="*/ 252545 w 797663"/>
                <a:gd name="connsiteY38" fmla="*/ 729816 h 797725"/>
                <a:gd name="connsiteX39" fmla="*/ 290775 w 797663"/>
                <a:gd name="connsiteY39" fmla="*/ 665009 h 797725"/>
                <a:gd name="connsiteX40" fmla="*/ 252545 w 797663"/>
                <a:gd name="connsiteY40" fmla="*/ 626779 h 797725"/>
                <a:gd name="connsiteX41" fmla="*/ 252545 w 797663"/>
                <a:gd name="connsiteY41" fmla="*/ 571697 h 797725"/>
                <a:gd name="connsiteX42" fmla="*/ 372183 w 797663"/>
                <a:gd name="connsiteY42" fmla="*/ 571697 h 797725"/>
                <a:gd name="connsiteX43" fmla="*/ 385513 w 797663"/>
                <a:gd name="connsiteY43" fmla="*/ 558366 h 797725"/>
                <a:gd name="connsiteX44" fmla="*/ 385681 w 797663"/>
                <a:gd name="connsiteY44" fmla="*/ 487774 h 797725"/>
                <a:gd name="connsiteX45" fmla="*/ 518481 w 797663"/>
                <a:gd name="connsiteY45" fmla="*/ 531119 h 797725"/>
                <a:gd name="connsiteX46" fmla="*/ 518481 w 797663"/>
                <a:gd name="connsiteY46" fmla="*/ 626695 h 797725"/>
                <a:gd name="connsiteX47" fmla="*/ 480251 w 797663"/>
                <a:gd name="connsiteY47" fmla="*/ 691502 h 797725"/>
                <a:gd name="connsiteX48" fmla="*/ 545058 w 797663"/>
                <a:gd name="connsiteY48" fmla="*/ 729733 h 797725"/>
                <a:gd name="connsiteX49" fmla="*/ 583288 w 797663"/>
                <a:gd name="connsiteY49" fmla="*/ 664925 h 797725"/>
                <a:gd name="connsiteX50" fmla="*/ 545058 w 797663"/>
                <a:gd name="connsiteY50" fmla="*/ 626695 h 797725"/>
                <a:gd name="connsiteX51" fmla="*/ 545058 w 797663"/>
                <a:gd name="connsiteY51" fmla="*/ 531119 h 797725"/>
                <a:gd name="connsiteX52" fmla="*/ 646251 w 797663"/>
                <a:gd name="connsiteY52" fmla="*/ 505632 h 797725"/>
                <a:gd name="connsiteX53" fmla="*/ 770919 w 797663"/>
                <a:gd name="connsiteY53" fmla="*/ 646229 h 797725"/>
                <a:gd name="connsiteX54" fmla="*/ 638119 w 797663"/>
                <a:gd name="connsiteY54" fmla="*/ 771149 h 797725"/>
                <a:gd name="connsiteX55" fmla="*/ 638119 w 797663"/>
                <a:gd name="connsiteY55" fmla="*/ 771149 h 797725"/>
                <a:gd name="connsiteX56" fmla="*/ 265875 w 797663"/>
                <a:gd name="connsiteY56" fmla="*/ 678088 h 797725"/>
                <a:gd name="connsiteX57" fmla="*/ 239298 w 797663"/>
                <a:gd name="connsiteY57" fmla="*/ 704665 h 797725"/>
                <a:gd name="connsiteX58" fmla="*/ 212722 w 797663"/>
                <a:gd name="connsiteY58" fmla="*/ 678088 h 797725"/>
                <a:gd name="connsiteX59" fmla="*/ 239298 w 797663"/>
                <a:gd name="connsiteY59" fmla="*/ 651511 h 797725"/>
                <a:gd name="connsiteX60" fmla="*/ 265875 w 797663"/>
                <a:gd name="connsiteY60" fmla="*/ 678088 h 79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97663" h="797725">
                  <a:moveTo>
                    <a:pt x="682302" y="484924"/>
                  </a:moveTo>
                  <a:cubicBezTo>
                    <a:pt x="803281" y="401756"/>
                    <a:pt x="833966" y="236258"/>
                    <a:pt x="750798" y="115279"/>
                  </a:cubicBezTo>
                  <a:cubicBezTo>
                    <a:pt x="667630" y="-5700"/>
                    <a:pt x="502133" y="-36385"/>
                    <a:pt x="381154" y="46783"/>
                  </a:cubicBezTo>
                  <a:cubicBezTo>
                    <a:pt x="308968" y="96416"/>
                    <a:pt x="265875" y="178326"/>
                    <a:pt x="265875" y="265937"/>
                  </a:cubicBezTo>
                  <a:cubicBezTo>
                    <a:pt x="265875" y="275327"/>
                    <a:pt x="266378" y="284801"/>
                    <a:pt x="267468" y="294107"/>
                  </a:cubicBezTo>
                  <a:cubicBezTo>
                    <a:pt x="255899" y="305509"/>
                    <a:pt x="245838" y="318336"/>
                    <a:pt x="237706" y="332421"/>
                  </a:cubicBezTo>
                  <a:cubicBezTo>
                    <a:pt x="155124" y="333008"/>
                    <a:pt x="86796" y="396726"/>
                    <a:pt x="80424" y="479055"/>
                  </a:cubicBezTo>
                  <a:cubicBezTo>
                    <a:pt x="-228" y="530029"/>
                    <a:pt x="-24206" y="636672"/>
                    <a:pt x="26768" y="717325"/>
                  </a:cubicBezTo>
                  <a:cubicBezTo>
                    <a:pt x="58459" y="767460"/>
                    <a:pt x="113624" y="797810"/>
                    <a:pt x="172898" y="797726"/>
                  </a:cubicBezTo>
                  <a:lnTo>
                    <a:pt x="638203" y="797726"/>
                  </a:lnTo>
                  <a:cubicBezTo>
                    <a:pt x="726317" y="797726"/>
                    <a:pt x="797748" y="726211"/>
                    <a:pt x="797664" y="638097"/>
                  </a:cubicBezTo>
                  <a:cubicBezTo>
                    <a:pt x="797580" y="567086"/>
                    <a:pt x="750547" y="504626"/>
                    <a:pt x="682302" y="484924"/>
                  </a:cubicBezTo>
                  <a:close/>
                  <a:moveTo>
                    <a:pt x="531728" y="26662"/>
                  </a:moveTo>
                  <a:cubicBezTo>
                    <a:pt x="663941" y="26662"/>
                    <a:pt x="771087" y="133808"/>
                    <a:pt x="771087" y="266021"/>
                  </a:cubicBezTo>
                  <a:cubicBezTo>
                    <a:pt x="771087" y="398235"/>
                    <a:pt x="663941" y="505380"/>
                    <a:pt x="531728" y="505380"/>
                  </a:cubicBezTo>
                  <a:cubicBezTo>
                    <a:pt x="399514" y="505380"/>
                    <a:pt x="292368" y="398235"/>
                    <a:pt x="292368" y="266021"/>
                  </a:cubicBezTo>
                  <a:cubicBezTo>
                    <a:pt x="292536" y="133808"/>
                    <a:pt x="399598" y="26746"/>
                    <a:pt x="531728" y="26662"/>
                  </a:cubicBezTo>
                  <a:close/>
                  <a:moveTo>
                    <a:pt x="558388" y="678088"/>
                  </a:moveTo>
                  <a:cubicBezTo>
                    <a:pt x="558388" y="692760"/>
                    <a:pt x="546483" y="704665"/>
                    <a:pt x="531811" y="704665"/>
                  </a:cubicBezTo>
                  <a:cubicBezTo>
                    <a:pt x="517140" y="704665"/>
                    <a:pt x="505235" y="692760"/>
                    <a:pt x="505235" y="678088"/>
                  </a:cubicBezTo>
                  <a:cubicBezTo>
                    <a:pt x="505235" y="663416"/>
                    <a:pt x="517140" y="651511"/>
                    <a:pt x="531811" y="651511"/>
                  </a:cubicBezTo>
                  <a:cubicBezTo>
                    <a:pt x="546399" y="651595"/>
                    <a:pt x="558304" y="663416"/>
                    <a:pt x="558388" y="678088"/>
                  </a:cubicBezTo>
                  <a:close/>
                  <a:moveTo>
                    <a:pt x="638119" y="771149"/>
                  </a:moveTo>
                  <a:lnTo>
                    <a:pt x="172814" y="771149"/>
                  </a:lnTo>
                  <a:cubicBezTo>
                    <a:pt x="92162" y="771233"/>
                    <a:pt x="26684" y="705839"/>
                    <a:pt x="26600" y="625186"/>
                  </a:cubicBezTo>
                  <a:cubicBezTo>
                    <a:pt x="26516" y="572787"/>
                    <a:pt x="54518" y="524412"/>
                    <a:pt x="99959" y="498338"/>
                  </a:cubicBezTo>
                  <a:cubicBezTo>
                    <a:pt x="103899" y="496074"/>
                    <a:pt x="106414" y="491882"/>
                    <a:pt x="106582" y="487271"/>
                  </a:cubicBezTo>
                  <a:cubicBezTo>
                    <a:pt x="108846" y="415673"/>
                    <a:pt x="167616" y="358830"/>
                    <a:pt x="239298" y="358998"/>
                  </a:cubicBezTo>
                  <a:cubicBezTo>
                    <a:pt x="240053" y="358998"/>
                    <a:pt x="240808" y="358998"/>
                    <a:pt x="241562" y="359166"/>
                  </a:cubicBezTo>
                  <a:cubicBezTo>
                    <a:pt x="242904" y="359166"/>
                    <a:pt x="244077" y="359334"/>
                    <a:pt x="245419" y="359334"/>
                  </a:cubicBezTo>
                  <a:cubicBezTo>
                    <a:pt x="250365" y="359334"/>
                    <a:pt x="254976" y="356567"/>
                    <a:pt x="257240" y="352123"/>
                  </a:cubicBezTo>
                  <a:cubicBezTo>
                    <a:pt x="261851" y="343320"/>
                    <a:pt x="267217" y="335020"/>
                    <a:pt x="273337" y="327223"/>
                  </a:cubicBezTo>
                  <a:cubicBezTo>
                    <a:pt x="286332" y="381970"/>
                    <a:pt x="316430" y="431267"/>
                    <a:pt x="359188" y="467737"/>
                  </a:cubicBezTo>
                  <a:lnTo>
                    <a:pt x="358936" y="545120"/>
                  </a:lnTo>
                  <a:lnTo>
                    <a:pt x="239298" y="545120"/>
                  </a:lnTo>
                  <a:cubicBezTo>
                    <a:pt x="231921" y="545120"/>
                    <a:pt x="225968" y="551072"/>
                    <a:pt x="225968" y="558450"/>
                  </a:cubicBezTo>
                  <a:lnTo>
                    <a:pt x="225968" y="626779"/>
                  </a:lnTo>
                  <a:cubicBezTo>
                    <a:pt x="197547" y="634157"/>
                    <a:pt x="180444" y="663165"/>
                    <a:pt x="187738" y="691586"/>
                  </a:cubicBezTo>
                  <a:cubicBezTo>
                    <a:pt x="195116" y="720007"/>
                    <a:pt x="224124" y="737110"/>
                    <a:pt x="252545" y="729816"/>
                  </a:cubicBezTo>
                  <a:cubicBezTo>
                    <a:pt x="280966" y="722439"/>
                    <a:pt x="298069" y="693430"/>
                    <a:pt x="290775" y="665009"/>
                  </a:cubicBezTo>
                  <a:cubicBezTo>
                    <a:pt x="285913" y="646313"/>
                    <a:pt x="271325" y="631641"/>
                    <a:pt x="252545" y="626779"/>
                  </a:cubicBezTo>
                  <a:lnTo>
                    <a:pt x="252545" y="571697"/>
                  </a:lnTo>
                  <a:lnTo>
                    <a:pt x="372183" y="571697"/>
                  </a:lnTo>
                  <a:cubicBezTo>
                    <a:pt x="379561" y="571697"/>
                    <a:pt x="385513" y="565744"/>
                    <a:pt x="385513" y="558366"/>
                  </a:cubicBezTo>
                  <a:lnTo>
                    <a:pt x="385681" y="487774"/>
                  </a:lnTo>
                  <a:cubicBezTo>
                    <a:pt x="425253" y="513848"/>
                    <a:pt x="471112" y="528855"/>
                    <a:pt x="518481" y="531119"/>
                  </a:cubicBezTo>
                  <a:lnTo>
                    <a:pt x="518481" y="626695"/>
                  </a:lnTo>
                  <a:cubicBezTo>
                    <a:pt x="490060" y="634073"/>
                    <a:pt x="472957" y="663081"/>
                    <a:pt x="480251" y="691502"/>
                  </a:cubicBezTo>
                  <a:cubicBezTo>
                    <a:pt x="487629" y="719923"/>
                    <a:pt x="516637" y="737027"/>
                    <a:pt x="545058" y="729733"/>
                  </a:cubicBezTo>
                  <a:cubicBezTo>
                    <a:pt x="573479" y="722439"/>
                    <a:pt x="590582" y="693347"/>
                    <a:pt x="583288" y="664925"/>
                  </a:cubicBezTo>
                  <a:cubicBezTo>
                    <a:pt x="578426" y="646229"/>
                    <a:pt x="563838" y="631558"/>
                    <a:pt x="545058" y="626695"/>
                  </a:cubicBezTo>
                  <a:lnTo>
                    <a:pt x="545058" y="531119"/>
                  </a:lnTo>
                  <a:cubicBezTo>
                    <a:pt x="580103" y="529358"/>
                    <a:pt x="614560" y="520639"/>
                    <a:pt x="646251" y="505632"/>
                  </a:cubicBezTo>
                  <a:cubicBezTo>
                    <a:pt x="719526" y="510075"/>
                    <a:pt x="775279" y="572954"/>
                    <a:pt x="770919" y="646229"/>
                  </a:cubicBezTo>
                  <a:cubicBezTo>
                    <a:pt x="766644" y="716486"/>
                    <a:pt x="708460" y="771233"/>
                    <a:pt x="638119" y="771149"/>
                  </a:cubicBezTo>
                  <a:lnTo>
                    <a:pt x="638119" y="771149"/>
                  </a:lnTo>
                  <a:close/>
                  <a:moveTo>
                    <a:pt x="265875" y="678088"/>
                  </a:moveTo>
                  <a:cubicBezTo>
                    <a:pt x="265875" y="692760"/>
                    <a:pt x="253970" y="704665"/>
                    <a:pt x="239298" y="704665"/>
                  </a:cubicBezTo>
                  <a:cubicBezTo>
                    <a:pt x="224627" y="704665"/>
                    <a:pt x="212722" y="692760"/>
                    <a:pt x="212722" y="678088"/>
                  </a:cubicBezTo>
                  <a:cubicBezTo>
                    <a:pt x="212722" y="663416"/>
                    <a:pt x="224627" y="651511"/>
                    <a:pt x="239298" y="651511"/>
                  </a:cubicBezTo>
                  <a:cubicBezTo>
                    <a:pt x="253970" y="651595"/>
                    <a:pt x="265791" y="663416"/>
                    <a:pt x="265875" y="678088"/>
                  </a:cubicBez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CB1EE2F-8A39-4BB8-B7E9-F52B62A5A4EC}"/>
                </a:ext>
              </a:extLst>
            </p:cNvPr>
            <p:cNvSpPr/>
            <p:nvPr/>
          </p:nvSpPr>
          <p:spPr>
            <a:xfrm>
              <a:off x="3992236" y="443003"/>
              <a:ext cx="199462" cy="292429"/>
            </a:xfrm>
            <a:custGeom>
              <a:avLst/>
              <a:gdLst>
                <a:gd name="connsiteX0" fmla="*/ 172456 w 199462"/>
                <a:gd name="connsiteY0" fmla="*/ 146215 h 292429"/>
                <a:gd name="connsiteX1" fmla="*/ 186541 w 199462"/>
                <a:gd name="connsiteY1" fmla="*/ 53573 h 292429"/>
                <a:gd name="connsiteX2" fmla="*/ 132968 w 199462"/>
                <a:gd name="connsiteY2" fmla="*/ 26577 h 292429"/>
                <a:gd name="connsiteX3" fmla="*/ 132968 w 199462"/>
                <a:gd name="connsiteY3" fmla="*/ 0 h 292429"/>
                <a:gd name="connsiteX4" fmla="*/ 106391 w 199462"/>
                <a:gd name="connsiteY4" fmla="*/ 0 h 292429"/>
                <a:gd name="connsiteX5" fmla="*/ 106391 w 199462"/>
                <a:gd name="connsiteY5" fmla="*/ 26577 h 292429"/>
                <a:gd name="connsiteX6" fmla="*/ 66484 w 199462"/>
                <a:gd name="connsiteY6" fmla="*/ 26577 h 292429"/>
                <a:gd name="connsiteX7" fmla="*/ 66484 w 199462"/>
                <a:gd name="connsiteY7" fmla="*/ 0 h 292429"/>
                <a:gd name="connsiteX8" fmla="*/ 39907 w 199462"/>
                <a:gd name="connsiteY8" fmla="*/ 0 h 292429"/>
                <a:gd name="connsiteX9" fmla="*/ 39907 w 199462"/>
                <a:gd name="connsiteY9" fmla="*/ 26577 h 292429"/>
                <a:gd name="connsiteX10" fmla="*/ 0 w 199462"/>
                <a:gd name="connsiteY10" fmla="*/ 26577 h 292429"/>
                <a:gd name="connsiteX11" fmla="*/ 0 w 199462"/>
                <a:gd name="connsiteY11" fmla="*/ 53154 h 292429"/>
                <a:gd name="connsiteX12" fmla="*/ 26577 w 199462"/>
                <a:gd name="connsiteY12" fmla="*/ 53154 h 292429"/>
                <a:gd name="connsiteX13" fmla="*/ 26577 w 199462"/>
                <a:gd name="connsiteY13" fmla="*/ 239275 h 292429"/>
                <a:gd name="connsiteX14" fmla="*/ 0 w 199462"/>
                <a:gd name="connsiteY14" fmla="*/ 239275 h 292429"/>
                <a:gd name="connsiteX15" fmla="*/ 0 w 199462"/>
                <a:gd name="connsiteY15" fmla="*/ 265852 h 292429"/>
                <a:gd name="connsiteX16" fmla="*/ 39907 w 199462"/>
                <a:gd name="connsiteY16" fmla="*/ 265852 h 292429"/>
                <a:gd name="connsiteX17" fmla="*/ 39907 w 199462"/>
                <a:gd name="connsiteY17" fmla="*/ 292429 h 292429"/>
                <a:gd name="connsiteX18" fmla="*/ 66484 w 199462"/>
                <a:gd name="connsiteY18" fmla="*/ 292429 h 292429"/>
                <a:gd name="connsiteX19" fmla="*/ 66484 w 199462"/>
                <a:gd name="connsiteY19" fmla="*/ 265852 h 292429"/>
                <a:gd name="connsiteX20" fmla="*/ 106391 w 199462"/>
                <a:gd name="connsiteY20" fmla="*/ 265852 h 292429"/>
                <a:gd name="connsiteX21" fmla="*/ 106391 w 199462"/>
                <a:gd name="connsiteY21" fmla="*/ 292429 h 292429"/>
                <a:gd name="connsiteX22" fmla="*/ 132968 w 199462"/>
                <a:gd name="connsiteY22" fmla="*/ 292429 h 292429"/>
                <a:gd name="connsiteX23" fmla="*/ 132968 w 199462"/>
                <a:gd name="connsiteY23" fmla="*/ 265852 h 292429"/>
                <a:gd name="connsiteX24" fmla="*/ 199452 w 199462"/>
                <a:gd name="connsiteY24" fmla="*/ 199787 h 292429"/>
                <a:gd name="connsiteX25" fmla="*/ 172456 w 199462"/>
                <a:gd name="connsiteY25" fmla="*/ 146215 h 292429"/>
                <a:gd name="connsiteX26" fmla="*/ 53237 w 199462"/>
                <a:gd name="connsiteY26" fmla="*/ 53154 h 292429"/>
                <a:gd name="connsiteX27" fmla="*/ 133052 w 199462"/>
                <a:gd name="connsiteY27" fmla="*/ 53154 h 292429"/>
                <a:gd name="connsiteX28" fmla="*/ 172959 w 199462"/>
                <a:gd name="connsiteY28" fmla="*/ 93061 h 292429"/>
                <a:gd name="connsiteX29" fmla="*/ 133052 w 199462"/>
                <a:gd name="connsiteY29" fmla="*/ 132968 h 292429"/>
                <a:gd name="connsiteX30" fmla="*/ 53237 w 199462"/>
                <a:gd name="connsiteY30" fmla="*/ 132968 h 292429"/>
                <a:gd name="connsiteX31" fmla="*/ 53237 w 199462"/>
                <a:gd name="connsiteY31" fmla="*/ 53154 h 292429"/>
                <a:gd name="connsiteX32" fmla="*/ 132968 w 199462"/>
                <a:gd name="connsiteY32" fmla="*/ 239275 h 292429"/>
                <a:gd name="connsiteX33" fmla="*/ 53154 w 199462"/>
                <a:gd name="connsiteY33" fmla="*/ 239275 h 292429"/>
                <a:gd name="connsiteX34" fmla="*/ 53154 w 199462"/>
                <a:gd name="connsiteY34" fmla="*/ 159461 h 292429"/>
                <a:gd name="connsiteX35" fmla="*/ 132968 w 199462"/>
                <a:gd name="connsiteY35" fmla="*/ 159461 h 292429"/>
                <a:gd name="connsiteX36" fmla="*/ 172875 w 199462"/>
                <a:gd name="connsiteY36" fmla="*/ 199368 h 292429"/>
                <a:gd name="connsiteX37" fmla="*/ 132968 w 199462"/>
                <a:gd name="connsiteY37" fmla="*/ 239275 h 2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9462" h="292429">
                  <a:moveTo>
                    <a:pt x="172456" y="146215"/>
                  </a:moveTo>
                  <a:cubicBezTo>
                    <a:pt x="201967" y="124500"/>
                    <a:pt x="208255" y="83000"/>
                    <a:pt x="186541" y="53573"/>
                  </a:cubicBezTo>
                  <a:cubicBezTo>
                    <a:pt x="174049" y="36554"/>
                    <a:pt x="154095" y="26493"/>
                    <a:pt x="132968" y="26577"/>
                  </a:cubicBezTo>
                  <a:lnTo>
                    <a:pt x="132968" y="0"/>
                  </a:lnTo>
                  <a:lnTo>
                    <a:pt x="106391" y="0"/>
                  </a:lnTo>
                  <a:lnTo>
                    <a:pt x="106391" y="26577"/>
                  </a:lnTo>
                  <a:lnTo>
                    <a:pt x="66484" y="26577"/>
                  </a:lnTo>
                  <a:lnTo>
                    <a:pt x="66484" y="0"/>
                  </a:lnTo>
                  <a:lnTo>
                    <a:pt x="39907" y="0"/>
                  </a:lnTo>
                  <a:lnTo>
                    <a:pt x="39907" y="26577"/>
                  </a:lnTo>
                  <a:lnTo>
                    <a:pt x="0" y="26577"/>
                  </a:lnTo>
                  <a:lnTo>
                    <a:pt x="0" y="53154"/>
                  </a:lnTo>
                  <a:lnTo>
                    <a:pt x="26577" y="53154"/>
                  </a:lnTo>
                  <a:lnTo>
                    <a:pt x="26577" y="239275"/>
                  </a:lnTo>
                  <a:lnTo>
                    <a:pt x="0" y="239275"/>
                  </a:lnTo>
                  <a:lnTo>
                    <a:pt x="0" y="265852"/>
                  </a:lnTo>
                  <a:lnTo>
                    <a:pt x="39907" y="265852"/>
                  </a:lnTo>
                  <a:lnTo>
                    <a:pt x="39907" y="292429"/>
                  </a:lnTo>
                  <a:lnTo>
                    <a:pt x="66484" y="292429"/>
                  </a:lnTo>
                  <a:lnTo>
                    <a:pt x="66484" y="265852"/>
                  </a:lnTo>
                  <a:lnTo>
                    <a:pt x="106391" y="265852"/>
                  </a:lnTo>
                  <a:lnTo>
                    <a:pt x="106391" y="292429"/>
                  </a:lnTo>
                  <a:lnTo>
                    <a:pt x="132968" y="292429"/>
                  </a:lnTo>
                  <a:lnTo>
                    <a:pt x="132968" y="265852"/>
                  </a:lnTo>
                  <a:cubicBezTo>
                    <a:pt x="169606" y="265936"/>
                    <a:pt x="199368" y="236425"/>
                    <a:pt x="199452" y="199787"/>
                  </a:cubicBezTo>
                  <a:cubicBezTo>
                    <a:pt x="199536" y="178660"/>
                    <a:pt x="189475" y="158790"/>
                    <a:pt x="172456" y="146215"/>
                  </a:cubicBezTo>
                  <a:close/>
                  <a:moveTo>
                    <a:pt x="53237" y="53154"/>
                  </a:moveTo>
                  <a:lnTo>
                    <a:pt x="133052" y="53154"/>
                  </a:lnTo>
                  <a:cubicBezTo>
                    <a:pt x="155101" y="53154"/>
                    <a:pt x="172959" y="71011"/>
                    <a:pt x="172959" y="93061"/>
                  </a:cubicBezTo>
                  <a:cubicBezTo>
                    <a:pt x="172959" y="115110"/>
                    <a:pt x="155101" y="132968"/>
                    <a:pt x="133052" y="132968"/>
                  </a:cubicBezTo>
                  <a:lnTo>
                    <a:pt x="53237" y="132968"/>
                  </a:lnTo>
                  <a:lnTo>
                    <a:pt x="53237" y="53154"/>
                  </a:lnTo>
                  <a:close/>
                  <a:moveTo>
                    <a:pt x="132968" y="239275"/>
                  </a:moveTo>
                  <a:lnTo>
                    <a:pt x="53154" y="239275"/>
                  </a:lnTo>
                  <a:lnTo>
                    <a:pt x="53154" y="159461"/>
                  </a:lnTo>
                  <a:lnTo>
                    <a:pt x="132968" y="159461"/>
                  </a:lnTo>
                  <a:cubicBezTo>
                    <a:pt x="155018" y="159461"/>
                    <a:pt x="172875" y="177319"/>
                    <a:pt x="172875" y="199368"/>
                  </a:cubicBezTo>
                  <a:cubicBezTo>
                    <a:pt x="172875" y="221418"/>
                    <a:pt x="155018" y="239275"/>
                    <a:pt x="132968" y="239275"/>
                  </a:cubicBez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0272D87-7CC9-4C2F-9511-B3ABE2FFD408}"/>
                </a:ext>
              </a:extLst>
            </p:cNvPr>
            <p:cNvSpPr/>
            <p:nvPr/>
          </p:nvSpPr>
          <p:spPr>
            <a:xfrm>
              <a:off x="3699723" y="403096"/>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E0AC86E-CF08-4263-9AB8-4168140F25D4}"/>
                </a:ext>
              </a:extLst>
            </p:cNvPr>
            <p:cNvSpPr/>
            <p:nvPr/>
          </p:nvSpPr>
          <p:spPr>
            <a:xfrm>
              <a:off x="3699723" y="456249"/>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B73908D-A668-4D77-95F5-21EA2CCE24AC}"/>
                </a:ext>
              </a:extLst>
            </p:cNvPr>
            <p:cNvSpPr/>
            <p:nvPr/>
          </p:nvSpPr>
          <p:spPr>
            <a:xfrm>
              <a:off x="3726384" y="42967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C6C1A92-3EF9-4CDA-96BF-2608E5EB2D11}"/>
                </a:ext>
              </a:extLst>
            </p:cNvPr>
            <p:cNvSpPr/>
            <p:nvPr/>
          </p:nvSpPr>
          <p:spPr>
            <a:xfrm>
              <a:off x="3673146" y="42967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ECADB12-6941-451F-9DE1-DA35B676A9AB}"/>
                </a:ext>
              </a:extLst>
            </p:cNvPr>
            <p:cNvSpPr/>
            <p:nvPr/>
          </p:nvSpPr>
          <p:spPr>
            <a:xfrm>
              <a:off x="3593416" y="56264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F78793-938E-471E-A83C-10E15C1DE646}"/>
                </a:ext>
              </a:extLst>
            </p:cNvPr>
            <p:cNvSpPr/>
            <p:nvPr/>
          </p:nvSpPr>
          <p:spPr>
            <a:xfrm>
              <a:off x="3593416" y="615794"/>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27507F-816B-45AC-BE7F-33373CCE2E4D}"/>
                </a:ext>
              </a:extLst>
            </p:cNvPr>
            <p:cNvSpPr/>
            <p:nvPr/>
          </p:nvSpPr>
          <p:spPr>
            <a:xfrm>
              <a:off x="3619993" y="589217"/>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77E2A66-E232-4059-A94A-D72D4DFD9A8D}"/>
                </a:ext>
              </a:extLst>
            </p:cNvPr>
            <p:cNvSpPr/>
            <p:nvPr/>
          </p:nvSpPr>
          <p:spPr>
            <a:xfrm>
              <a:off x="3566839" y="589217"/>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grpSp>
      <p:sp>
        <p:nvSpPr>
          <p:cNvPr id="64" name="Rectangle 63">
            <a:extLst>
              <a:ext uri="{FF2B5EF4-FFF2-40B4-BE49-F238E27FC236}">
                <a16:creationId xmlns:a16="http://schemas.microsoft.com/office/drawing/2014/main" id="{4DBCDD61-F912-4BB1-935B-58770D2821F5}"/>
              </a:ext>
            </a:extLst>
          </p:cNvPr>
          <p:cNvSpPr/>
          <p:nvPr/>
        </p:nvSpPr>
        <p:spPr>
          <a:xfrm>
            <a:off x="2619457" y="4198711"/>
            <a:ext cx="2354652" cy="616836"/>
          </a:xfrm>
          <a:prstGeom prst="rect">
            <a:avLst/>
          </a:prstGeom>
        </p:spPr>
        <p:txBody>
          <a:bodyPr wrap="square">
            <a:spAutoFit/>
          </a:bodyPr>
          <a:lstStyle/>
          <a:p>
            <a:pPr>
              <a:lnSpc>
                <a:spcPct val="150000"/>
              </a:lnSpc>
            </a:pP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grpSp>
        <p:nvGrpSpPr>
          <p:cNvPr id="35" name="Group 34">
            <a:extLst>
              <a:ext uri="{FF2B5EF4-FFF2-40B4-BE49-F238E27FC236}">
                <a16:creationId xmlns:a16="http://schemas.microsoft.com/office/drawing/2014/main" id="{601F1908-33F8-42FF-8D8B-4DFB288C00C3}"/>
              </a:ext>
            </a:extLst>
          </p:cNvPr>
          <p:cNvGrpSpPr/>
          <p:nvPr/>
        </p:nvGrpSpPr>
        <p:grpSpPr>
          <a:xfrm>
            <a:off x="1635901" y="5347371"/>
            <a:ext cx="624023" cy="624022"/>
            <a:chOff x="7957790" y="1641784"/>
            <a:chExt cx="848420" cy="848418"/>
          </a:xfrm>
        </p:grpSpPr>
        <p:sp>
          <p:nvSpPr>
            <p:cNvPr id="36" name="Rectangle 35">
              <a:extLst>
                <a:ext uri="{FF2B5EF4-FFF2-40B4-BE49-F238E27FC236}">
                  <a16:creationId xmlns:a16="http://schemas.microsoft.com/office/drawing/2014/main" id="{48B86E8F-EF94-41E6-ABED-46C3C3C0996F}"/>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Rectangle 36">
              <a:extLst>
                <a:ext uri="{FF2B5EF4-FFF2-40B4-BE49-F238E27FC236}">
                  <a16:creationId xmlns:a16="http://schemas.microsoft.com/office/drawing/2014/main" id="{5FFA92BB-F873-4F79-92C5-3CE07260A323}"/>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50" name="Graphic 2">
            <a:extLst>
              <a:ext uri="{FF2B5EF4-FFF2-40B4-BE49-F238E27FC236}">
                <a16:creationId xmlns:a16="http://schemas.microsoft.com/office/drawing/2014/main" id="{D2A7F20F-DF9F-46F5-B048-0AA0456F7071}"/>
              </a:ext>
            </a:extLst>
          </p:cNvPr>
          <p:cNvGrpSpPr>
            <a:grpSpLocks noChangeAspect="1"/>
          </p:cNvGrpSpPr>
          <p:nvPr/>
        </p:nvGrpSpPr>
        <p:grpSpPr>
          <a:xfrm>
            <a:off x="1811123" y="5524879"/>
            <a:ext cx="273578" cy="269006"/>
            <a:chOff x="3553509" y="1673335"/>
            <a:chExt cx="797724" cy="784394"/>
          </a:xfrm>
          <a:solidFill>
            <a:schemeClr val="accent1"/>
          </a:solidFill>
        </p:grpSpPr>
        <p:sp>
          <p:nvSpPr>
            <p:cNvPr id="51" name="Freeform: Shape 50">
              <a:extLst>
                <a:ext uri="{FF2B5EF4-FFF2-40B4-BE49-F238E27FC236}">
                  <a16:creationId xmlns:a16="http://schemas.microsoft.com/office/drawing/2014/main" id="{EC3F581B-1A52-407F-8296-BC41C7095C67}"/>
                </a:ext>
              </a:extLst>
            </p:cNvPr>
            <p:cNvSpPr/>
            <p:nvPr/>
          </p:nvSpPr>
          <p:spPr>
            <a:xfrm>
              <a:off x="3566881" y="1739861"/>
              <a:ext cx="239149" cy="239233"/>
            </a:xfrm>
            <a:custGeom>
              <a:avLst/>
              <a:gdLst>
                <a:gd name="connsiteX0" fmla="*/ 13205 w 239149"/>
                <a:gd name="connsiteY0" fmla="*/ 132926 h 239233"/>
                <a:gd name="connsiteX1" fmla="*/ 66358 w 239149"/>
                <a:gd name="connsiteY1" fmla="*/ 132926 h 239233"/>
                <a:gd name="connsiteX2" fmla="*/ 66358 w 239149"/>
                <a:gd name="connsiteY2" fmla="*/ 159503 h 239233"/>
                <a:gd name="connsiteX3" fmla="*/ 92935 w 239149"/>
                <a:gd name="connsiteY3" fmla="*/ 159503 h 239233"/>
                <a:gd name="connsiteX4" fmla="*/ 92935 w 239149"/>
                <a:gd name="connsiteY4" fmla="*/ 119596 h 239233"/>
                <a:gd name="connsiteX5" fmla="*/ 79605 w 239149"/>
                <a:gd name="connsiteY5" fmla="*/ 106265 h 239233"/>
                <a:gd name="connsiteX6" fmla="*/ 45231 w 239149"/>
                <a:gd name="connsiteY6" fmla="*/ 106265 h 239233"/>
                <a:gd name="connsiteX7" fmla="*/ 119512 w 239149"/>
                <a:gd name="connsiteY7" fmla="*/ 31984 h 239233"/>
                <a:gd name="connsiteX8" fmla="*/ 193793 w 239149"/>
                <a:gd name="connsiteY8" fmla="*/ 106265 h 239233"/>
                <a:gd name="connsiteX9" fmla="*/ 159419 w 239149"/>
                <a:gd name="connsiteY9" fmla="*/ 106265 h 239233"/>
                <a:gd name="connsiteX10" fmla="*/ 146089 w 239149"/>
                <a:gd name="connsiteY10" fmla="*/ 119596 h 239233"/>
                <a:gd name="connsiteX11" fmla="*/ 146089 w 239149"/>
                <a:gd name="connsiteY11" fmla="*/ 239234 h 239233"/>
                <a:gd name="connsiteX12" fmla="*/ 172666 w 239149"/>
                <a:gd name="connsiteY12" fmla="*/ 239234 h 239233"/>
                <a:gd name="connsiteX13" fmla="*/ 172666 w 239149"/>
                <a:gd name="connsiteY13" fmla="*/ 132926 h 239233"/>
                <a:gd name="connsiteX14" fmla="*/ 225819 w 239149"/>
                <a:gd name="connsiteY14" fmla="*/ 132926 h 239233"/>
                <a:gd name="connsiteX15" fmla="*/ 239150 w 239149"/>
                <a:gd name="connsiteY15" fmla="*/ 119596 h 239233"/>
                <a:gd name="connsiteX16" fmla="*/ 235293 w 239149"/>
                <a:gd name="connsiteY16" fmla="*/ 110206 h 239233"/>
                <a:gd name="connsiteX17" fmla="*/ 128986 w 239149"/>
                <a:gd name="connsiteY17" fmla="*/ 3899 h 239233"/>
                <a:gd name="connsiteX18" fmla="*/ 110206 w 239149"/>
                <a:gd name="connsiteY18" fmla="*/ 3899 h 239233"/>
                <a:gd name="connsiteX19" fmla="*/ 3899 w 239149"/>
                <a:gd name="connsiteY19" fmla="*/ 110206 h 239233"/>
                <a:gd name="connsiteX20" fmla="*/ 3899 w 239149"/>
                <a:gd name="connsiteY20" fmla="*/ 128986 h 239233"/>
                <a:gd name="connsiteX21" fmla="*/ 13205 w 239149"/>
                <a:gd name="connsiteY21" fmla="*/ 132926 h 23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9149" h="239233">
                  <a:moveTo>
                    <a:pt x="13205" y="132926"/>
                  </a:moveTo>
                  <a:lnTo>
                    <a:pt x="66358" y="132926"/>
                  </a:lnTo>
                  <a:lnTo>
                    <a:pt x="66358" y="159503"/>
                  </a:lnTo>
                  <a:lnTo>
                    <a:pt x="92935" y="159503"/>
                  </a:lnTo>
                  <a:lnTo>
                    <a:pt x="92935" y="119596"/>
                  </a:lnTo>
                  <a:cubicBezTo>
                    <a:pt x="92935" y="112218"/>
                    <a:pt x="86983" y="106265"/>
                    <a:pt x="79605" y="106265"/>
                  </a:cubicBezTo>
                  <a:lnTo>
                    <a:pt x="45231" y="106265"/>
                  </a:lnTo>
                  <a:lnTo>
                    <a:pt x="119512" y="31984"/>
                  </a:lnTo>
                  <a:lnTo>
                    <a:pt x="193793" y="106265"/>
                  </a:lnTo>
                  <a:lnTo>
                    <a:pt x="159419" y="106265"/>
                  </a:lnTo>
                  <a:cubicBezTo>
                    <a:pt x="152041" y="106265"/>
                    <a:pt x="146089" y="112218"/>
                    <a:pt x="146089" y="119596"/>
                  </a:cubicBezTo>
                  <a:lnTo>
                    <a:pt x="146089" y="239234"/>
                  </a:lnTo>
                  <a:lnTo>
                    <a:pt x="172666" y="239234"/>
                  </a:lnTo>
                  <a:lnTo>
                    <a:pt x="172666" y="132926"/>
                  </a:lnTo>
                  <a:lnTo>
                    <a:pt x="225819" y="132926"/>
                  </a:lnTo>
                  <a:cubicBezTo>
                    <a:pt x="233197" y="132926"/>
                    <a:pt x="239150" y="126974"/>
                    <a:pt x="239150" y="119596"/>
                  </a:cubicBezTo>
                  <a:cubicBezTo>
                    <a:pt x="239150" y="116075"/>
                    <a:pt x="237725" y="112721"/>
                    <a:pt x="235293" y="110206"/>
                  </a:cubicBezTo>
                  <a:lnTo>
                    <a:pt x="128986" y="3899"/>
                  </a:lnTo>
                  <a:cubicBezTo>
                    <a:pt x="123788" y="-1300"/>
                    <a:pt x="115404" y="-1300"/>
                    <a:pt x="110206" y="3899"/>
                  </a:cubicBezTo>
                  <a:lnTo>
                    <a:pt x="3899" y="110206"/>
                  </a:lnTo>
                  <a:cubicBezTo>
                    <a:pt x="-1300" y="115404"/>
                    <a:pt x="-1300" y="123788"/>
                    <a:pt x="3899" y="128986"/>
                  </a:cubicBezTo>
                  <a:cubicBezTo>
                    <a:pt x="6330" y="131501"/>
                    <a:pt x="9683" y="132926"/>
                    <a:pt x="13205" y="132926"/>
                  </a:cubicBez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35F98B7-B1B0-4723-B971-B2D9A99FD35F}"/>
                </a:ext>
              </a:extLst>
            </p:cNvPr>
            <p:cNvSpPr/>
            <p:nvPr/>
          </p:nvSpPr>
          <p:spPr>
            <a:xfrm>
              <a:off x="3633239" y="192594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94FFE64-2D62-499F-BDA5-27D66F76AC8F}"/>
                </a:ext>
              </a:extLst>
            </p:cNvPr>
            <p:cNvSpPr/>
            <p:nvPr/>
          </p:nvSpPr>
          <p:spPr>
            <a:xfrm>
              <a:off x="3593416" y="2019001"/>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9E0BFEB-5BB8-4586-AC3F-CC7614D008E4}"/>
                </a:ext>
              </a:extLst>
            </p:cNvPr>
            <p:cNvSpPr/>
            <p:nvPr/>
          </p:nvSpPr>
          <p:spPr>
            <a:xfrm>
              <a:off x="3593416" y="2072155"/>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442DEF8-BB30-40C3-A744-F78CED0261A2}"/>
                </a:ext>
              </a:extLst>
            </p:cNvPr>
            <p:cNvSpPr/>
            <p:nvPr/>
          </p:nvSpPr>
          <p:spPr>
            <a:xfrm>
              <a:off x="3619993" y="204557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2E63B75-5098-4894-87A7-BC50B93ED1BA}"/>
                </a:ext>
              </a:extLst>
            </p:cNvPr>
            <p:cNvSpPr/>
            <p:nvPr/>
          </p:nvSpPr>
          <p:spPr>
            <a:xfrm>
              <a:off x="3566839" y="204557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DEE9933-EB4B-409D-8088-34F1155F95E3}"/>
                </a:ext>
              </a:extLst>
            </p:cNvPr>
            <p:cNvSpPr/>
            <p:nvPr/>
          </p:nvSpPr>
          <p:spPr>
            <a:xfrm>
              <a:off x="3819361" y="1673335"/>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755BDA8-51E7-4805-93A8-20B42508211F}"/>
                </a:ext>
              </a:extLst>
            </p:cNvPr>
            <p:cNvSpPr/>
            <p:nvPr/>
          </p:nvSpPr>
          <p:spPr>
            <a:xfrm>
              <a:off x="3819361" y="1726488"/>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2701AD7-68C3-4389-AA9C-5882CA944916}"/>
                </a:ext>
              </a:extLst>
            </p:cNvPr>
            <p:cNvSpPr/>
            <p:nvPr/>
          </p:nvSpPr>
          <p:spPr>
            <a:xfrm>
              <a:off x="3845938" y="169991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0BCBDE0-CEF8-4966-956A-6819E2C5AA1B}"/>
                </a:ext>
              </a:extLst>
            </p:cNvPr>
            <p:cNvSpPr/>
            <p:nvPr/>
          </p:nvSpPr>
          <p:spPr>
            <a:xfrm>
              <a:off x="3792784" y="1699912"/>
              <a:ext cx="26576" cy="26576"/>
            </a:xfrm>
            <a:custGeom>
              <a:avLst/>
              <a:gdLst>
                <a:gd name="connsiteX0" fmla="*/ 0 w 26576"/>
                <a:gd name="connsiteY0" fmla="*/ 0 h 26576"/>
                <a:gd name="connsiteX1" fmla="*/ 26577 w 26576"/>
                <a:gd name="connsiteY1" fmla="*/ 0 h 26576"/>
                <a:gd name="connsiteX2" fmla="*/ 26577 w 26576"/>
                <a:gd name="connsiteY2" fmla="*/ 26577 h 26576"/>
                <a:gd name="connsiteX3" fmla="*/ 0 w 26576"/>
                <a:gd name="connsiteY3" fmla="*/ 26577 h 26576"/>
                <a:gd name="connsiteX4" fmla="*/ 0 w 26576"/>
                <a:gd name="connsiteY4" fmla="*/ 0 h 2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6" h="26576">
                  <a:moveTo>
                    <a:pt x="0" y="0"/>
                  </a:moveTo>
                  <a:lnTo>
                    <a:pt x="26577" y="0"/>
                  </a:lnTo>
                  <a:lnTo>
                    <a:pt x="26577" y="26577"/>
                  </a:lnTo>
                  <a:lnTo>
                    <a:pt x="0" y="26577"/>
                  </a:lnTo>
                  <a:lnTo>
                    <a:pt x="0" y="0"/>
                  </a:lnTo>
                  <a:close/>
                </a:path>
              </a:pathLst>
            </a:custGeom>
            <a:grpFill/>
            <a:ln w="838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50D3757-277F-477A-A751-10A909362E4F}"/>
                </a:ext>
              </a:extLst>
            </p:cNvPr>
            <p:cNvSpPr/>
            <p:nvPr/>
          </p:nvSpPr>
          <p:spPr>
            <a:xfrm>
              <a:off x="3553509" y="1686213"/>
              <a:ext cx="797724" cy="771516"/>
            </a:xfrm>
            <a:custGeom>
              <a:avLst/>
              <a:gdLst>
                <a:gd name="connsiteX0" fmla="*/ 721851 w 797724"/>
                <a:gd name="connsiteY0" fmla="*/ 524444 h 771516"/>
                <a:gd name="connsiteX1" fmla="*/ 674146 w 797724"/>
                <a:gd name="connsiteY1" fmla="*/ 469697 h 771516"/>
                <a:gd name="connsiteX2" fmla="*/ 762177 w 797724"/>
                <a:gd name="connsiteY2" fmla="*/ 123528 h 771516"/>
                <a:gd name="connsiteX3" fmla="*/ 416007 w 797724"/>
                <a:gd name="connsiteY3" fmla="*/ 35497 h 771516"/>
                <a:gd name="connsiteX4" fmla="*/ 320012 w 797724"/>
                <a:gd name="connsiteY4" fmla="*/ 367246 h 771516"/>
                <a:gd name="connsiteX5" fmla="*/ 75790 w 797724"/>
                <a:gd name="connsiteY5" fmla="*/ 524360 h 771516"/>
                <a:gd name="connsiteX6" fmla="*/ 11737 w 797724"/>
                <a:gd name="connsiteY6" fmla="*/ 661939 h 771516"/>
                <a:gd name="connsiteX7" fmla="*/ 0 w 797724"/>
                <a:gd name="connsiteY7" fmla="*/ 758186 h 771516"/>
                <a:gd name="connsiteX8" fmla="*/ 13330 w 797724"/>
                <a:gd name="connsiteY8" fmla="*/ 771516 h 771516"/>
                <a:gd name="connsiteX9" fmla="*/ 784394 w 797724"/>
                <a:gd name="connsiteY9" fmla="*/ 771516 h 771516"/>
                <a:gd name="connsiteX10" fmla="*/ 797725 w 797724"/>
                <a:gd name="connsiteY10" fmla="*/ 758186 h 771516"/>
                <a:gd name="connsiteX11" fmla="*/ 785987 w 797724"/>
                <a:gd name="connsiteY11" fmla="*/ 661939 h 771516"/>
                <a:gd name="connsiteX12" fmla="*/ 721851 w 797724"/>
                <a:gd name="connsiteY12" fmla="*/ 524444 h 771516"/>
                <a:gd name="connsiteX13" fmla="*/ 721851 w 797724"/>
                <a:gd name="connsiteY13" fmla="*/ 524444 h 771516"/>
                <a:gd name="connsiteX14" fmla="*/ 683788 w 797724"/>
                <a:gd name="connsiteY14" fmla="*/ 518910 h 771516"/>
                <a:gd name="connsiteX15" fmla="*/ 579996 w 797724"/>
                <a:gd name="connsiteY15" fmla="*/ 518910 h 771516"/>
                <a:gd name="connsiteX16" fmla="*/ 573372 w 797724"/>
                <a:gd name="connsiteY16" fmla="*/ 503903 h 771516"/>
                <a:gd name="connsiteX17" fmla="*/ 649163 w 797724"/>
                <a:gd name="connsiteY17" fmla="*/ 482860 h 771516"/>
                <a:gd name="connsiteX18" fmla="*/ 683788 w 797724"/>
                <a:gd name="connsiteY18" fmla="*/ 518910 h 771516"/>
                <a:gd name="connsiteX19" fmla="*/ 683788 w 797724"/>
                <a:gd name="connsiteY19" fmla="*/ 518910 h 771516"/>
                <a:gd name="connsiteX20" fmla="*/ 561886 w 797724"/>
                <a:gd name="connsiteY20" fmla="*/ 545487 h 771516"/>
                <a:gd name="connsiteX21" fmla="*/ 589553 w 797724"/>
                <a:gd name="connsiteY21" fmla="*/ 651795 h 771516"/>
                <a:gd name="connsiteX22" fmla="*/ 412067 w 797724"/>
                <a:gd name="connsiteY22" fmla="*/ 651795 h 771516"/>
                <a:gd name="connsiteX23" fmla="*/ 412067 w 797724"/>
                <a:gd name="connsiteY23" fmla="*/ 545487 h 771516"/>
                <a:gd name="connsiteX24" fmla="*/ 561886 w 797724"/>
                <a:gd name="connsiteY24" fmla="*/ 545487 h 771516"/>
                <a:gd name="connsiteX25" fmla="*/ 412067 w 797724"/>
                <a:gd name="connsiteY25" fmla="*/ 518910 h 771516"/>
                <a:gd name="connsiteX26" fmla="*/ 412067 w 797724"/>
                <a:gd name="connsiteY26" fmla="*/ 467434 h 771516"/>
                <a:gd name="connsiteX27" fmla="*/ 544448 w 797724"/>
                <a:gd name="connsiteY27" fmla="*/ 505580 h 771516"/>
                <a:gd name="connsiteX28" fmla="*/ 550988 w 797724"/>
                <a:gd name="connsiteY28" fmla="*/ 518910 h 771516"/>
                <a:gd name="connsiteX29" fmla="*/ 412067 w 797724"/>
                <a:gd name="connsiteY29" fmla="*/ 518910 h 771516"/>
                <a:gd name="connsiteX30" fmla="*/ 319006 w 797724"/>
                <a:gd name="connsiteY30" fmla="*/ 252974 h 771516"/>
                <a:gd name="connsiteX31" fmla="*/ 545035 w 797724"/>
                <a:gd name="connsiteY31" fmla="*/ 26945 h 771516"/>
                <a:gd name="connsiteX32" fmla="*/ 771064 w 797724"/>
                <a:gd name="connsiteY32" fmla="*/ 252974 h 771516"/>
                <a:gd name="connsiteX33" fmla="*/ 545035 w 797724"/>
                <a:gd name="connsiteY33" fmla="*/ 479003 h 771516"/>
                <a:gd name="connsiteX34" fmla="*/ 319006 w 797724"/>
                <a:gd name="connsiteY34" fmla="*/ 252974 h 771516"/>
                <a:gd name="connsiteX35" fmla="*/ 299639 w 797724"/>
                <a:gd name="connsiteY35" fmla="*/ 399524 h 771516"/>
                <a:gd name="connsiteX36" fmla="*/ 217729 w 797724"/>
                <a:gd name="connsiteY36" fmla="*/ 518910 h 771516"/>
                <a:gd name="connsiteX37" fmla="*/ 113937 w 797724"/>
                <a:gd name="connsiteY37" fmla="*/ 518910 h 771516"/>
                <a:gd name="connsiteX38" fmla="*/ 299639 w 797724"/>
                <a:gd name="connsiteY38" fmla="*/ 399524 h 771516"/>
                <a:gd name="connsiteX39" fmla="*/ 173043 w 797724"/>
                <a:gd name="connsiteY39" fmla="*/ 744856 h 771516"/>
                <a:gd name="connsiteX40" fmla="*/ 26828 w 797724"/>
                <a:gd name="connsiteY40" fmla="*/ 744856 h 771516"/>
                <a:gd name="connsiteX41" fmla="*/ 35212 w 797724"/>
                <a:gd name="connsiteY41" fmla="*/ 678372 h 771516"/>
                <a:gd name="connsiteX42" fmla="*/ 177319 w 797724"/>
                <a:gd name="connsiteY42" fmla="*/ 678372 h 771516"/>
                <a:gd name="connsiteX43" fmla="*/ 173043 w 797724"/>
                <a:gd name="connsiteY43" fmla="*/ 744856 h 771516"/>
                <a:gd name="connsiteX44" fmla="*/ 42003 w 797724"/>
                <a:gd name="connsiteY44" fmla="*/ 651795 h 771516"/>
                <a:gd name="connsiteX45" fmla="*/ 93480 w 797724"/>
                <a:gd name="connsiteY45" fmla="*/ 545487 h 771516"/>
                <a:gd name="connsiteX46" fmla="*/ 207501 w 797724"/>
                <a:gd name="connsiteY46" fmla="*/ 545487 h 771516"/>
                <a:gd name="connsiteX47" fmla="*/ 181008 w 797724"/>
                <a:gd name="connsiteY47" fmla="*/ 651795 h 771516"/>
                <a:gd name="connsiteX48" fmla="*/ 42003 w 797724"/>
                <a:gd name="connsiteY48" fmla="*/ 651795 h 771516"/>
                <a:gd name="connsiteX49" fmla="*/ 385490 w 797724"/>
                <a:gd name="connsiteY49" fmla="*/ 744856 h 771516"/>
                <a:gd name="connsiteX50" fmla="*/ 199536 w 797724"/>
                <a:gd name="connsiteY50" fmla="*/ 744856 h 771516"/>
                <a:gd name="connsiteX51" fmla="*/ 204315 w 797724"/>
                <a:gd name="connsiteY51" fmla="*/ 678372 h 771516"/>
                <a:gd name="connsiteX52" fmla="*/ 385490 w 797724"/>
                <a:gd name="connsiteY52" fmla="*/ 678372 h 771516"/>
                <a:gd name="connsiteX53" fmla="*/ 385490 w 797724"/>
                <a:gd name="connsiteY53" fmla="*/ 744856 h 771516"/>
                <a:gd name="connsiteX54" fmla="*/ 385490 w 797724"/>
                <a:gd name="connsiteY54" fmla="*/ 651795 h 771516"/>
                <a:gd name="connsiteX55" fmla="*/ 208004 w 797724"/>
                <a:gd name="connsiteY55" fmla="*/ 651795 h 771516"/>
                <a:gd name="connsiteX56" fmla="*/ 235670 w 797724"/>
                <a:gd name="connsiteY56" fmla="*/ 545487 h 771516"/>
                <a:gd name="connsiteX57" fmla="*/ 385490 w 797724"/>
                <a:gd name="connsiteY57" fmla="*/ 545487 h 771516"/>
                <a:gd name="connsiteX58" fmla="*/ 385490 w 797724"/>
                <a:gd name="connsiteY58" fmla="*/ 651795 h 771516"/>
                <a:gd name="connsiteX59" fmla="*/ 385490 w 797724"/>
                <a:gd name="connsiteY59" fmla="*/ 518910 h 771516"/>
                <a:gd name="connsiteX60" fmla="*/ 246737 w 797724"/>
                <a:gd name="connsiteY60" fmla="*/ 518910 h 771516"/>
                <a:gd name="connsiteX61" fmla="*/ 341642 w 797724"/>
                <a:gd name="connsiteY61" fmla="*/ 402207 h 771516"/>
                <a:gd name="connsiteX62" fmla="*/ 385490 w 797724"/>
                <a:gd name="connsiteY62" fmla="*/ 448570 h 771516"/>
                <a:gd name="connsiteX63" fmla="*/ 385490 w 797724"/>
                <a:gd name="connsiteY63" fmla="*/ 518910 h 771516"/>
                <a:gd name="connsiteX64" fmla="*/ 412067 w 797724"/>
                <a:gd name="connsiteY64" fmla="*/ 744856 h 771516"/>
                <a:gd name="connsiteX65" fmla="*/ 412067 w 797724"/>
                <a:gd name="connsiteY65" fmla="*/ 678372 h 771516"/>
                <a:gd name="connsiteX66" fmla="*/ 593242 w 797724"/>
                <a:gd name="connsiteY66" fmla="*/ 678372 h 771516"/>
                <a:gd name="connsiteX67" fmla="*/ 598021 w 797724"/>
                <a:gd name="connsiteY67" fmla="*/ 744856 h 771516"/>
                <a:gd name="connsiteX68" fmla="*/ 412067 w 797724"/>
                <a:gd name="connsiteY68" fmla="*/ 744856 h 771516"/>
                <a:gd name="connsiteX69" fmla="*/ 590056 w 797724"/>
                <a:gd name="connsiteY69" fmla="*/ 545487 h 771516"/>
                <a:gd name="connsiteX70" fmla="*/ 704077 w 797724"/>
                <a:gd name="connsiteY70" fmla="*/ 545487 h 771516"/>
                <a:gd name="connsiteX71" fmla="*/ 755554 w 797724"/>
                <a:gd name="connsiteY71" fmla="*/ 651795 h 771516"/>
                <a:gd name="connsiteX72" fmla="*/ 616466 w 797724"/>
                <a:gd name="connsiteY72" fmla="*/ 651795 h 771516"/>
                <a:gd name="connsiteX73" fmla="*/ 590056 w 797724"/>
                <a:gd name="connsiteY73" fmla="*/ 545487 h 771516"/>
                <a:gd name="connsiteX74" fmla="*/ 590056 w 797724"/>
                <a:gd name="connsiteY74" fmla="*/ 545487 h 771516"/>
                <a:gd name="connsiteX75" fmla="*/ 624514 w 797724"/>
                <a:gd name="connsiteY75" fmla="*/ 744856 h 771516"/>
                <a:gd name="connsiteX76" fmla="*/ 620238 w 797724"/>
                <a:gd name="connsiteY76" fmla="*/ 678372 h 771516"/>
                <a:gd name="connsiteX77" fmla="*/ 762345 w 797724"/>
                <a:gd name="connsiteY77" fmla="*/ 678372 h 771516"/>
                <a:gd name="connsiteX78" fmla="*/ 770729 w 797724"/>
                <a:gd name="connsiteY78" fmla="*/ 744856 h 771516"/>
                <a:gd name="connsiteX79" fmla="*/ 624514 w 797724"/>
                <a:gd name="connsiteY79" fmla="*/ 744856 h 77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797724" h="771516">
                  <a:moveTo>
                    <a:pt x="721851" y="524444"/>
                  </a:moveTo>
                  <a:cubicBezTo>
                    <a:pt x="707682" y="504742"/>
                    <a:pt x="691669" y="486465"/>
                    <a:pt x="674146" y="469697"/>
                  </a:cubicBezTo>
                  <a:cubicBezTo>
                    <a:pt x="794036" y="398434"/>
                    <a:pt x="833440" y="243417"/>
                    <a:pt x="762177" y="123528"/>
                  </a:cubicBezTo>
                  <a:cubicBezTo>
                    <a:pt x="690914" y="3638"/>
                    <a:pt x="535897" y="-35766"/>
                    <a:pt x="416007" y="35497"/>
                  </a:cubicBezTo>
                  <a:cubicBezTo>
                    <a:pt x="301568" y="103490"/>
                    <a:pt x="259564" y="248615"/>
                    <a:pt x="320012" y="367246"/>
                  </a:cubicBezTo>
                  <a:cubicBezTo>
                    <a:pt x="221837" y="387284"/>
                    <a:pt x="134729" y="443288"/>
                    <a:pt x="75790" y="524360"/>
                  </a:cubicBezTo>
                  <a:cubicBezTo>
                    <a:pt x="45608" y="565609"/>
                    <a:pt x="23894" y="612307"/>
                    <a:pt x="11737" y="661939"/>
                  </a:cubicBezTo>
                  <a:cubicBezTo>
                    <a:pt x="3940" y="693463"/>
                    <a:pt x="0" y="725740"/>
                    <a:pt x="0" y="758186"/>
                  </a:cubicBezTo>
                  <a:cubicBezTo>
                    <a:pt x="0" y="765564"/>
                    <a:pt x="5952" y="771516"/>
                    <a:pt x="13330" y="771516"/>
                  </a:cubicBezTo>
                  <a:lnTo>
                    <a:pt x="784394" y="771516"/>
                  </a:lnTo>
                  <a:cubicBezTo>
                    <a:pt x="791772" y="771516"/>
                    <a:pt x="797725" y="765564"/>
                    <a:pt x="797725" y="758186"/>
                  </a:cubicBezTo>
                  <a:cubicBezTo>
                    <a:pt x="797725" y="725740"/>
                    <a:pt x="793784" y="693463"/>
                    <a:pt x="785987" y="661939"/>
                  </a:cubicBezTo>
                  <a:cubicBezTo>
                    <a:pt x="773831" y="612307"/>
                    <a:pt x="752033" y="565609"/>
                    <a:pt x="721851" y="524444"/>
                  </a:cubicBezTo>
                  <a:lnTo>
                    <a:pt x="721851" y="524444"/>
                  </a:lnTo>
                  <a:close/>
                  <a:moveTo>
                    <a:pt x="683788" y="518910"/>
                  </a:moveTo>
                  <a:lnTo>
                    <a:pt x="579996" y="518910"/>
                  </a:lnTo>
                  <a:cubicBezTo>
                    <a:pt x="577900" y="513880"/>
                    <a:pt x="575720" y="508766"/>
                    <a:pt x="573372" y="503903"/>
                  </a:cubicBezTo>
                  <a:cubicBezTo>
                    <a:pt x="599614" y="500969"/>
                    <a:pt x="625185" y="493927"/>
                    <a:pt x="649163" y="482860"/>
                  </a:cubicBezTo>
                  <a:cubicBezTo>
                    <a:pt x="661487" y="494094"/>
                    <a:pt x="673057" y="506083"/>
                    <a:pt x="683788" y="518910"/>
                  </a:cubicBezTo>
                  <a:lnTo>
                    <a:pt x="683788" y="518910"/>
                  </a:lnTo>
                  <a:close/>
                  <a:moveTo>
                    <a:pt x="561886" y="545487"/>
                  </a:moveTo>
                  <a:cubicBezTo>
                    <a:pt x="574630" y="579945"/>
                    <a:pt x="583852" y="615576"/>
                    <a:pt x="589553" y="651795"/>
                  </a:cubicBezTo>
                  <a:lnTo>
                    <a:pt x="412067" y="651795"/>
                  </a:lnTo>
                  <a:lnTo>
                    <a:pt x="412067" y="545487"/>
                  </a:lnTo>
                  <a:lnTo>
                    <a:pt x="561886" y="545487"/>
                  </a:lnTo>
                  <a:close/>
                  <a:moveTo>
                    <a:pt x="412067" y="518910"/>
                  </a:moveTo>
                  <a:lnTo>
                    <a:pt x="412067" y="467434"/>
                  </a:lnTo>
                  <a:cubicBezTo>
                    <a:pt x="451806" y="492250"/>
                    <a:pt x="497666" y="505413"/>
                    <a:pt x="544448" y="505580"/>
                  </a:cubicBezTo>
                  <a:cubicBezTo>
                    <a:pt x="546712" y="509940"/>
                    <a:pt x="548975" y="514383"/>
                    <a:pt x="550988" y="518910"/>
                  </a:cubicBezTo>
                  <a:lnTo>
                    <a:pt x="412067" y="518910"/>
                  </a:lnTo>
                  <a:close/>
                  <a:moveTo>
                    <a:pt x="319006" y="252974"/>
                  </a:moveTo>
                  <a:cubicBezTo>
                    <a:pt x="319006" y="128139"/>
                    <a:pt x="420199" y="26945"/>
                    <a:pt x="545035" y="26945"/>
                  </a:cubicBezTo>
                  <a:cubicBezTo>
                    <a:pt x="669871" y="26945"/>
                    <a:pt x="771064" y="128139"/>
                    <a:pt x="771064" y="252974"/>
                  </a:cubicBezTo>
                  <a:cubicBezTo>
                    <a:pt x="771064" y="377810"/>
                    <a:pt x="669871" y="479003"/>
                    <a:pt x="545035" y="479003"/>
                  </a:cubicBezTo>
                  <a:cubicBezTo>
                    <a:pt x="420283" y="478836"/>
                    <a:pt x="319258" y="377726"/>
                    <a:pt x="319006" y="252974"/>
                  </a:cubicBezTo>
                  <a:close/>
                  <a:moveTo>
                    <a:pt x="299639" y="399524"/>
                  </a:moveTo>
                  <a:cubicBezTo>
                    <a:pt x="263672" y="432557"/>
                    <a:pt x="235670" y="473386"/>
                    <a:pt x="217729" y="518910"/>
                  </a:cubicBezTo>
                  <a:lnTo>
                    <a:pt x="113937" y="518910"/>
                  </a:lnTo>
                  <a:cubicBezTo>
                    <a:pt x="162395" y="461313"/>
                    <a:pt x="227119" y="419729"/>
                    <a:pt x="299639" y="399524"/>
                  </a:cubicBezTo>
                  <a:close/>
                  <a:moveTo>
                    <a:pt x="173043" y="744856"/>
                  </a:moveTo>
                  <a:lnTo>
                    <a:pt x="26828" y="744856"/>
                  </a:lnTo>
                  <a:cubicBezTo>
                    <a:pt x="27583" y="722471"/>
                    <a:pt x="30433" y="700253"/>
                    <a:pt x="35212" y="678372"/>
                  </a:cubicBezTo>
                  <a:lnTo>
                    <a:pt x="177319" y="678372"/>
                  </a:lnTo>
                  <a:cubicBezTo>
                    <a:pt x="174971" y="700086"/>
                    <a:pt x="173462" y="722303"/>
                    <a:pt x="173043" y="744856"/>
                  </a:cubicBezTo>
                  <a:close/>
                  <a:moveTo>
                    <a:pt x="42003" y="651795"/>
                  </a:moveTo>
                  <a:cubicBezTo>
                    <a:pt x="53237" y="613816"/>
                    <a:pt x="70592" y="577849"/>
                    <a:pt x="93480" y="545487"/>
                  </a:cubicBezTo>
                  <a:lnTo>
                    <a:pt x="207501" y="545487"/>
                  </a:lnTo>
                  <a:cubicBezTo>
                    <a:pt x="195344" y="580029"/>
                    <a:pt x="186541" y="615660"/>
                    <a:pt x="181008" y="651795"/>
                  </a:cubicBezTo>
                  <a:lnTo>
                    <a:pt x="42003" y="651795"/>
                  </a:lnTo>
                  <a:close/>
                  <a:moveTo>
                    <a:pt x="385490" y="744856"/>
                  </a:moveTo>
                  <a:lnTo>
                    <a:pt x="199536" y="744856"/>
                  </a:lnTo>
                  <a:cubicBezTo>
                    <a:pt x="199955" y="722638"/>
                    <a:pt x="201548" y="700421"/>
                    <a:pt x="204315" y="678372"/>
                  </a:cubicBezTo>
                  <a:lnTo>
                    <a:pt x="385490" y="678372"/>
                  </a:lnTo>
                  <a:lnTo>
                    <a:pt x="385490" y="744856"/>
                  </a:lnTo>
                  <a:close/>
                  <a:moveTo>
                    <a:pt x="385490" y="651795"/>
                  </a:moveTo>
                  <a:lnTo>
                    <a:pt x="208004" y="651795"/>
                  </a:lnTo>
                  <a:cubicBezTo>
                    <a:pt x="213705" y="615493"/>
                    <a:pt x="222927" y="579861"/>
                    <a:pt x="235670" y="545487"/>
                  </a:cubicBezTo>
                  <a:lnTo>
                    <a:pt x="385490" y="545487"/>
                  </a:lnTo>
                  <a:lnTo>
                    <a:pt x="385490" y="651795"/>
                  </a:lnTo>
                  <a:close/>
                  <a:moveTo>
                    <a:pt x="385490" y="518910"/>
                  </a:moveTo>
                  <a:lnTo>
                    <a:pt x="246737" y="518910"/>
                  </a:lnTo>
                  <a:cubicBezTo>
                    <a:pt x="271889" y="463745"/>
                    <a:pt x="304921" y="423083"/>
                    <a:pt x="341642" y="402207"/>
                  </a:cubicBezTo>
                  <a:cubicBezTo>
                    <a:pt x="354302" y="419478"/>
                    <a:pt x="368974" y="435072"/>
                    <a:pt x="385490" y="448570"/>
                  </a:cubicBezTo>
                  <a:lnTo>
                    <a:pt x="385490" y="518910"/>
                  </a:lnTo>
                  <a:close/>
                  <a:moveTo>
                    <a:pt x="412067" y="744856"/>
                  </a:moveTo>
                  <a:lnTo>
                    <a:pt x="412067" y="678372"/>
                  </a:lnTo>
                  <a:lnTo>
                    <a:pt x="593242" y="678372"/>
                  </a:lnTo>
                  <a:cubicBezTo>
                    <a:pt x="596009" y="700421"/>
                    <a:pt x="597602" y="722638"/>
                    <a:pt x="598021" y="744856"/>
                  </a:cubicBezTo>
                  <a:lnTo>
                    <a:pt x="412067" y="744856"/>
                  </a:lnTo>
                  <a:close/>
                  <a:moveTo>
                    <a:pt x="590056" y="545487"/>
                  </a:moveTo>
                  <a:lnTo>
                    <a:pt x="704077" y="545487"/>
                  </a:lnTo>
                  <a:cubicBezTo>
                    <a:pt x="726881" y="577849"/>
                    <a:pt x="744319" y="613816"/>
                    <a:pt x="755554" y="651795"/>
                  </a:cubicBezTo>
                  <a:lnTo>
                    <a:pt x="616466" y="651795"/>
                  </a:lnTo>
                  <a:cubicBezTo>
                    <a:pt x="611100" y="615576"/>
                    <a:pt x="602213" y="580029"/>
                    <a:pt x="590056" y="545487"/>
                  </a:cubicBezTo>
                  <a:lnTo>
                    <a:pt x="590056" y="545487"/>
                  </a:lnTo>
                  <a:close/>
                  <a:moveTo>
                    <a:pt x="624514" y="744856"/>
                  </a:moveTo>
                  <a:cubicBezTo>
                    <a:pt x="624095" y="722219"/>
                    <a:pt x="622669" y="700086"/>
                    <a:pt x="620238" y="678372"/>
                  </a:cubicBezTo>
                  <a:lnTo>
                    <a:pt x="762345" y="678372"/>
                  </a:lnTo>
                  <a:cubicBezTo>
                    <a:pt x="767124" y="700253"/>
                    <a:pt x="769890" y="722471"/>
                    <a:pt x="770729" y="744856"/>
                  </a:cubicBezTo>
                  <a:lnTo>
                    <a:pt x="624514" y="744856"/>
                  </a:lnTo>
                  <a:close/>
                </a:path>
              </a:pathLst>
            </a:custGeom>
            <a:grpFill/>
            <a:ln w="838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9917DC2-9DA5-4498-A399-6F510248C3FA}"/>
                </a:ext>
              </a:extLst>
            </p:cNvPr>
            <p:cNvSpPr/>
            <p:nvPr/>
          </p:nvSpPr>
          <p:spPr>
            <a:xfrm>
              <a:off x="3885845" y="1726488"/>
              <a:ext cx="425397" cy="425397"/>
            </a:xfrm>
            <a:custGeom>
              <a:avLst/>
              <a:gdLst>
                <a:gd name="connsiteX0" fmla="*/ 212699 w 425397"/>
                <a:gd name="connsiteY0" fmla="*/ 0 h 425397"/>
                <a:gd name="connsiteX1" fmla="*/ 0 w 425397"/>
                <a:gd name="connsiteY1" fmla="*/ 212699 h 425397"/>
                <a:gd name="connsiteX2" fmla="*/ 212699 w 425397"/>
                <a:gd name="connsiteY2" fmla="*/ 425397 h 425397"/>
                <a:gd name="connsiteX3" fmla="*/ 425397 w 425397"/>
                <a:gd name="connsiteY3" fmla="*/ 212699 h 425397"/>
                <a:gd name="connsiteX4" fmla="*/ 212699 w 425397"/>
                <a:gd name="connsiteY4" fmla="*/ 0 h 425397"/>
                <a:gd name="connsiteX5" fmla="*/ 212699 w 425397"/>
                <a:gd name="connsiteY5" fmla="*/ 398820 h 425397"/>
                <a:gd name="connsiteX6" fmla="*/ 26577 w 425397"/>
                <a:gd name="connsiteY6" fmla="*/ 212699 h 425397"/>
                <a:gd name="connsiteX7" fmla="*/ 212699 w 425397"/>
                <a:gd name="connsiteY7" fmla="*/ 26577 h 425397"/>
                <a:gd name="connsiteX8" fmla="*/ 398820 w 425397"/>
                <a:gd name="connsiteY8" fmla="*/ 212699 h 425397"/>
                <a:gd name="connsiteX9" fmla="*/ 212699 w 425397"/>
                <a:gd name="connsiteY9" fmla="*/ 39882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5397" h="425397">
                  <a:moveTo>
                    <a:pt x="212699" y="0"/>
                  </a:moveTo>
                  <a:cubicBezTo>
                    <a:pt x="95241" y="0"/>
                    <a:pt x="0" y="95241"/>
                    <a:pt x="0" y="212699"/>
                  </a:cubicBezTo>
                  <a:cubicBezTo>
                    <a:pt x="0" y="330157"/>
                    <a:pt x="95241" y="425397"/>
                    <a:pt x="212699" y="425397"/>
                  </a:cubicBezTo>
                  <a:cubicBezTo>
                    <a:pt x="330156" y="425397"/>
                    <a:pt x="425397" y="330157"/>
                    <a:pt x="425397" y="212699"/>
                  </a:cubicBezTo>
                  <a:cubicBezTo>
                    <a:pt x="425230" y="95325"/>
                    <a:pt x="330073" y="168"/>
                    <a:pt x="212699" y="0"/>
                  </a:cubicBezTo>
                  <a:close/>
                  <a:moveTo>
                    <a:pt x="212699" y="398820"/>
                  </a:moveTo>
                  <a:cubicBezTo>
                    <a:pt x="109912" y="398820"/>
                    <a:pt x="26577" y="315485"/>
                    <a:pt x="26577" y="212699"/>
                  </a:cubicBezTo>
                  <a:cubicBezTo>
                    <a:pt x="26577" y="109912"/>
                    <a:pt x="109912" y="26577"/>
                    <a:pt x="212699" y="26577"/>
                  </a:cubicBezTo>
                  <a:cubicBezTo>
                    <a:pt x="315485" y="26577"/>
                    <a:pt x="398820" y="109912"/>
                    <a:pt x="398820" y="212699"/>
                  </a:cubicBezTo>
                  <a:cubicBezTo>
                    <a:pt x="398737" y="315485"/>
                    <a:pt x="315401" y="398737"/>
                    <a:pt x="212699" y="398820"/>
                  </a:cubicBezTo>
                  <a:close/>
                </a:path>
              </a:pathLst>
            </a:custGeom>
            <a:grpFill/>
            <a:ln w="838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185EFB8-E911-45FA-A186-AF257C71AC10}"/>
                </a:ext>
              </a:extLst>
            </p:cNvPr>
            <p:cNvSpPr/>
            <p:nvPr/>
          </p:nvSpPr>
          <p:spPr>
            <a:xfrm>
              <a:off x="4005399" y="1792972"/>
              <a:ext cx="199462" cy="292429"/>
            </a:xfrm>
            <a:custGeom>
              <a:avLst/>
              <a:gdLst>
                <a:gd name="connsiteX0" fmla="*/ 172540 w 199462"/>
                <a:gd name="connsiteY0" fmla="*/ 146215 h 292429"/>
                <a:gd name="connsiteX1" fmla="*/ 180085 w 199462"/>
                <a:gd name="connsiteY1" fmla="*/ 139927 h 292429"/>
                <a:gd name="connsiteX2" fmla="*/ 179918 w 199462"/>
                <a:gd name="connsiteY2" fmla="*/ 45944 h 292429"/>
                <a:gd name="connsiteX3" fmla="*/ 132968 w 199462"/>
                <a:gd name="connsiteY3" fmla="*/ 26577 h 292429"/>
                <a:gd name="connsiteX4" fmla="*/ 132968 w 199462"/>
                <a:gd name="connsiteY4" fmla="*/ 0 h 292429"/>
                <a:gd name="connsiteX5" fmla="*/ 106391 w 199462"/>
                <a:gd name="connsiteY5" fmla="*/ 0 h 292429"/>
                <a:gd name="connsiteX6" fmla="*/ 106391 w 199462"/>
                <a:gd name="connsiteY6" fmla="*/ 26577 h 292429"/>
                <a:gd name="connsiteX7" fmla="*/ 66484 w 199462"/>
                <a:gd name="connsiteY7" fmla="*/ 26577 h 292429"/>
                <a:gd name="connsiteX8" fmla="*/ 66484 w 199462"/>
                <a:gd name="connsiteY8" fmla="*/ 0 h 292429"/>
                <a:gd name="connsiteX9" fmla="*/ 39907 w 199462"/>
                <a:gd name="connsiteY9" fmla="*/ 0 h 292429"/>
                <a:gd name="connsiteX10" fmla="*/ 39907 w 199462"/>
                <a:gd name="connsiteY10" fmla="*/ 26577 h 292429"/>
                <a:gd name="connsiteX11" fmla="*/ 0 w 199462"/>
                <a:gd name="connsiteY11" fmla="*/ 26577 h 292429"/>
                <a:gd name="connsiteX12" fmla="*/ 0 w 199462"/>
                <a:gd name="connsiteY12" fmla="*/ 53154 h 292429"/>
                <a:gd name="connsiteX13" fmla="*/ 26577 w 199462"/>
                <a:gd name="connsiteY13" fmla="*/ 53154 h 292429"/>
                <a:gd name="connsiteX14" fmla="*/ 26577 w 199462"/>
                <a:gd name="connsiteY14" fmla="*/ 239275 h 292429"/>
                <a:gd name="connsiteX15" fmla="*/ 0 w 199462"/>
                <a:gd name="connsiteY15" fmla="*/ 239275 h 292429"/>
                <a:gd name="connsiteX16" fmla="*/ 0 w 199462"/>
                <a:gd name="connsiteY16" fmla="*/ 265852 h 292429"/>
                <a:gd name="connsiteX17" fmla="*/ 39907 w 199462"/>
                <a:gd name="connsiteY17" fmla="*/ 265852 h 292429"/>
                <a:gd name="connsiteX18" fmla="*/ 39907 w 199462"/>
                <a:gd name="connsiteY18" fmla="*/ 292429 h 292429"/>
                <a:gd name="connsiteX19" fmla="*/ 66484 w 199462"/>
                <a:gd name="connsiteY19" fmla="*/ 292429 h 292429"/>
                <a:gd name="connsiteX20" fmla="*/ 66484 w 199462"/>
                <a:gd name="connsiteY20" fmla="*/ 265852 h 292429"/>
                <a:gd name="connsiteX21" fmla="*/ 106391 w 199462"/>
                <a:gd name="connsiteY21" fmla="*/ 265852 h 292429"/>
                <a:gd name="connsiteX22" fmla="*/ 106391 w 199462"/>
                <a:gd name="connsiteY22" fmla="*/ 292429 h 292429"/>
                <a:gd name="connsiteX23" fmla="*/ 132968 w 199462"/>
                <a:gd name="connsiteY23" fmla="*/ 292429 h 292429"/>
                <a:gd name="connsiteX24" fmla="*/ 132968 w 199462"/>
                <a:gd name="connsiteY24" fmla="*/ 265852 h 292429"/>
                <a:gd name="connsiteX25" fmla="*/ 199452 w 199462"/>
                <a:gd name="connsiteY25" fmla="*/ 199787 h 292429"/>
                <a:gd name="connsiteX26" fmla="*/ 172540 w 199462"/>
                <a:gd name="connsiteY26" fmla="*/ 146215 h 292429"/>
                <a:gd name="connsiteX27" fmla="*/ 53238 w 199462"/>
                <a:gd name="connsiteY27" fmla="*/ 53154 h 292429"/>
                <a:gd name="connsiteX28" fmla="*/ 132968 w 199462"/>
                <a:gd name="connsiteY28" fmla="*/ 53154 h 292429"/>
                <a:gd name="connsiteX29" fmla="*/ 172875 w 199462"/>
                <a:gd name="connsiteY29" fmla="*/ 93061 h 292429"/>
                <a:gd name="connsiteX30" fmla="*/ 132968 w 199462"/>
                <a:gd name="connsiteY30" fmla="*/ 132968 h 292429"/>
                <a:gd name="connsiteX31" fmla="*/ 53238 w 199462"/>
                <a:gd name="connsiteY31" fmla="*/ 132968 h 292429"/>
                <a:gd name="connsiteX32" fmla="*/ 53238 w 199462"/>
                <a:gd name="connsiteY32" fmla="*/ 53154 h 292429"/>
                <a:gd name="connsiteX33" fmla="*/ 161306 w 199462"/>
                <a:gd name="connsiteY33" fmla="*/ 227622 h 292429"/>
                <a:gd name="connsiteX34" fmla="*/ 132968 w 199462"/>
                <a:gd name="connsiteY34" fmla="*/ 239359 h 292429"/>
                <a:gd name="connsiteX35" fmla="*/ 53238 w 199462"/>
                <a:gd name="connsiteY35" fmla="*/ 239359 h 292429"/>
                <a:gd name="connsiteX36" fmla="*/ 53238 w 199462"/>
                <a:gd name="connsiteY36" fmla="*/ 159629 h 292429"/>
                <a:gd name="connsiteX37" fmla="*/ 132968 w 199462"/>
                <a:gd name="connsiteY37" fmla="*/ 159629 h 292429"/>
                <a:gd name="connsiteX38" fmla="*/ 172875 w 199462"/>
                <a:gd name="connsiteY38" fmla="*/ 199620 h 292429"/>
                <a:gd name="connsiteX39" fmla="*/ 161306 w 199462"/>
                <a:gd name="connsiteY39" fmla="*/ 227622 h 2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9462" h="292429">
                  <a:moveTo>
                    <a:pt x="172540" y="146215"/>
                  </a:moveTo>
                  <a:cubicBezTo>
                    <a:pt x="175223" y="144286"/>
                    <a:pt x="177738" y="142190"/>
                    <a:pt x="180085" y="139927"/>
                  </a:cubicBezTo>
                  <a:cubicBezTo>
                    <a:pt x="205992" y="113937"/>
                    <a:pt x="205908" y="71850"/>
                    <a:pt x="179918" y="45944"/>
                  </a:cubicBezTo>
                  <a:cubicBezTo>
                    <a:pt x="167426" y="33535"/>
                    <a:pt x="150574" y="26577"/>
                    <a:pt x="132968" y="26577"/>
                  </a:cubicBezTo>
                  <a:lnTo>
                    <a:pt x="132968" y="0"/>
                  </a:lnTo>
                  <a:lnTo>
                    <a:pt x="106391" y="0"/>
                  </a:lnTo>
                  <a:lnTo>
                    <a:pt x="106391" y="26577"/>
                  </a:lnTo>
                  <a:lnTo>
                    <a:pt x="66484" y="26577"/>
                  </a:lnTo>
                  <a:lnTo>
                    <a:pt x="66484" y="0"/>
                  </a:lnTo>
                  <a:lnTo>
                    <a:pt x="39907" y="0"/>
                  </a:lnTo>
                  <a:lnTo>
                    <a:pt x="39907" y="26577"/>
                  </a:lnTo>
                  <a:lnTo>
                    <a:pt x="0" y="26577"/>
                  </a:lnTo>
                  <a:lnTo>
                    <a:pt x="0" y="53154"/>
                  </a:lnTo>
                  <a:lnTo>
                    <a:pt x="26577" y="53154"/>
                  </a:lnTo>
                  <a:lnTo>
                    <a:pt x="26577" y="239275"/>
                  </a:lnTo>
                  <a:lnTo>
                    <a:pt x="0" y="239275"/>
                  </a:lnTo>
                  <a:lnTo>
                    <a:pt x="0" y="265852"/>
                  </a:lnTo>
                  <a:lnTo>
                    <a:pt x="39907" y="265852"/>
                  </a:lnTo>
                  <a:lnTo>
                    <a:pt x="39907" y="292429"/>
                  </a:lnTo>
                  <a:lnTo>
                    <a:pt x="66484" y="292429"/>
                  </a:lnTo>
                  <a:lnTo>
                    <a:pt x="66484" y="265852"/>
                  </a:lnTo>
                  <a:lnTo>
                    <a:pt x="106391" y="265852"/>
                  </a:lnTo>
                  <a:lnTo>
                    <a:pt x="106391" y="292429"/>
                  </a:lnTo>
                  <a:lnTo>
                    <a:pt x="132968" y="292429"/>
                  </a:lnTo>
                  <a:lnTo>
                    <a:pt x="132968" y="265852"/>
                  </a:lnTo>
                  <a:cubicBezTo>
                    <a:pt x="169606" y="265936"/>
                    <a:pt x="199368" y="236425"/>
                    <a:pt x="199452" y="199787"/>
                  </a:cubicBezTo>
                  <a:cubicBezTo>
                    <a:pt x="199536" y="178660"/>
                    <a:pt x="189559" y="158790"/>
                    <a:pt x="172540" y="146215"/>
                  </a:cubicBezTo>
                  <a:close/>
                  <a:moveTo>
                    <a:pt x="53238" y="53154"/>
                  </a:moveTo>
                  <a:lnTo>
                    <a:pt x="132968" y="53154"/>
                  </a:lnTo>
                  <a:cubicBezTo>
                    <a:pt x="155018" y="53154"/>
                    <a:pt x="172875" y="71011"/>
                    <a:pt x="172875" y="93061"/>
                  </a:cubicBezTo>
                  <a:cubicBezTo>
                    <a:pt x="172875" y="115110"/>
                    <a:pt x="155018" y="132968"/>
                    <a:pt x="132968" y="132968"/>
                  </a:cubicBezTo>
                  <a:lnTo>
                    <a:pt x="53238" y="132968"/>
                  </a:lnTo>
                  <a:lnTo>
                    <a:pt x="53238" y="53154"/>
                  </a:lnTo>
                  <a:close/>
                  <a:moveTo>
                    <a:pt x="161306" y="227622"/>
                  </a:moveTo>
                  <a:cubicBezTo>
                    <a:pt x="153760" y="235083"/>
                    <a:pt x="143616" y="239275"/>
                    <a:pt x="132968" y="239359"/>
                  </a:cubicBezTo>
                  <a:lnTo>
                    <a:pt x="53238" y="239359"/>
                  </a:lnTo>
                  <a:lnTo>
                    <a:pt x="53238" y="159629"/>
                  </a:lnTo>
                  <a:lnTo>
                    <a:pt x="132968" y="159629"/>
                  </a:lnTo>
                  <a:cubicBezTo>
                    <a:pt x="155018" y="159629"/>
                    <a:pt x="172875" y="177570"/>
                    <a:pt x="172875" y="199620"/>
                  </a:cubicBezTo>
                  <a:cubicBezTo>
                    <a:pt x="172875" y="210100"/>
                    <a:pt x="168767" y="220160"/>
                    <a:pt x="161306" y="227622"/>
                  </a:cubicBezTo>
                  <a:close/>
                </a:path>
              </a:pathLst>
            </a:custGeom>
            <a:grpFill/>
            <a:ln w="8381"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4A9B19FF-5554-48CF-BBDE-2BDAC23618EE}"/>
              </a:ext>
            </a:extLst>
          </p:cNvPr>
          <p:cNvSpPr/>
          <p:nvPr/>
        </p:nvSpPr>
        <p:spPr>
          <a:xfrm>
            <a:off x="2619457" y="5350964"/>
            <a:ext cx="2354652" cy="616836"/>
          </a:xfrm>
          <a:prstGeom prst="rect">
            <a:avLst/>
          </a:prstGeom>
        </p:spPr>
        <p:txBody>
          <a:bodyPr wrap="square">
            <a:spAutoFit/>
          </a:bodyPr>
          <a:lstStyle/>
          <a:p>
            <a:pPr>
              <a:lnSpc>
                <a:spcPct val="150000"/>
              </a:lnSpc>
            </a:pP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sp>
        <p:nvSpPr>
          <p:cNvPr id="69" name="Slide Number Placeholder 5">
            <a:extLst>
              <a:ext uri="{FF2B5EF4-FFF2-40B4-BE49-F238E27FC236}">
                <a16:creationId xmlns:a16="http://schemas.microsoft.com/office/drawing/2014/main" id="{FC376C00-B578-4284-AB3A-07EEDE62B1FA}"/>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tx2">
                    <a:lumMod val="85000"/>
                    <a:lumOff val="15000"/>
                  </a:schemeClr>
                </a:solidFill>
                <a:latin typeface="+mj-lt"/>
              </a:rPr>
              <a:pPr algn="ctr"/>
              <a:t>24</a:t>
            </a:fld>
            <a:endParaRPr lang="en-US" b="1" dirty="0">
              <a:solidFill>
                <a:schemeClr val="tx2">
                  <a:lumMod val="85000"/>
                  <a:lumOff val="15000"/>
                </a:schemeClr>
              </a:solidFill>
              <a:latin typeface="+mj-lt"/>
            </a:endParaRPr>
          </a:p>
        </p:txBody>
      </p:sp>
    </p:spTree>
    <p:extLst>
      <p:ext uri="{BB962C8B-B14F-4D97-AF65-F5344CB8AC3E}">
        <p14:creationId xmlns:p14="http://schemas.microsoft.com/office/powerpoint/2010/main" val="24483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C4EC8F2-3315-47C3-B1E0-EADDFFE55C01}"/>
              </a:ext>
            </a:extLst>
          </p:cNvPr>
          <p:cNvSpPr/>
          <p:nvPr/>
        </p:nvSpPr>
        <p:spPr>
          <a:xfrm rot="18900000" flipV="1">
            <a:off x="1892303" y="-3077848"/>
            <a:ext cx="6155696" cy="6155696"/>
          </a:xfrm>
          <a:custGeom>
            <a:avLst/>
            <a:gdLst>
              <a:gd name="connsiteX0" fmla="*/ 0 w 4849337"/>
              <a:gd name="connsiteY0" fmla="*/ 0 h 4849337"/>
              <a:gd name="connsiteX1" fmla="*/ 4849337 w 4849337"/>
              <a:gd name="connsiteY1" fmla="*/ 0 h 4849337"/>
              <a:gd name="connsiteX2" fmla="*/ 0 w 4849337"/>
              <a:gd name="connsiteY2" fmla="*/ 4849337 h 4849337"/>
            </a:gdLst>
            <a:ahLst/>
            <a:cxnLst>
              <a:cxn ang="0">
                <a:pos x="connsiteX0" y="connsiteY0"/>
              </a:cxn>
              <a:cxn ang="0">
                <a:pos x="connsiteX1" y="connsiteY1"/>
              </a:cxn>
              <a:cxn ang="0">
                <a:pos x="connsiteX2" y="connsiteY2"/>
              </a:cxn>
            </a:cxnLst>
            <a:rect l="l" t="t" r="r" b="b"/>
            <a:pathLst>
              <a:path w="4849337" h="4849337">
                <a:moveTo>
                  <a:pt x="0" y="0"/>
                </a:moveTo>
                <a:lnTo>
                  <a:pt x="4849337" y="0"/>
                </a:lnTo>
                <a:lnTo>
                  <a:pt x="0" y="48493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C2AE427-6DAE-4992-8A0A-F31025A9A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95" y="1840832"/>
            <a:ext cx="8919414" cy="5017168"/>
          </a:xfrm>
          <a:prstGeom prst="rect">
            <a:avLst/>
          </a:prstGeom>
        </p:spPr>
      </p:pic>
      <p:sp>
        <p:nvSpPr>
          <p:cNvPr id="9" name="TextBox 8">
            <a:extLst>
              <a:ext uri="{FF2B5EF4-FFF2-40B4-BE49-F238E27FC236}">
                <a16:creationId xmlns:a16="http://schemas.microsoft.com/office/drawing/2014/main" id="{6347F7EE-675B-4FAE-8EE2-88AFA8079D27}"/>
              </a:ext>
            </a:extLst>
          </p:cNvPr>
          <p:cNvSpPr txBox="1"/>
          <p:nvPr/>
        </p:nvSpPr>
        <p:spPr>
          <a:xfrm>
            <a:off x="8295601" y="2021915"/>
            <a:ext cx="2837700" cy="1446550"/>
          </a:xfrm>
          <a:prstGeom prst="rect">
            <a:avLst/>
          </a:prstGeom>
          <a:noFill/>
        </p:spPr>
        <p:txBody>
          <a:bodyPr wrap="none" rtlCol="0">
            <a:spAutoFit/>
          </a:bodyPr>
          <a:lstStyle/>
          <a:p>
            <a:r>
              <a:rPr lang="en-US" sz="4400" dirty="0">
                <a:solidFill>
                  <a:schemeClr val="accent1"/>
                </a:solidFill>
                <a:latin typeface="+mj-lt"/>
              </a:rPr>
              <a:t>GOOD</a:t>
            </a:r>
          </a:p>
          <a:p>
            <a:r>
              <a:rPr lang="en-US" sz="4400" dirty="0">
                <a:solidFill>
                  <a:schemeClr val="accent1"/>
                </a:solidFill>
                <a:latin typeface="+mj-lt"/>
              </a:rPr>
              <a:t>MENTOR</a:t>
            </a:r>
          </a:p>
        </p:txBody>
      </p:sp>
      <p:sp>
        <p:nvSpPr>
          <p:cNvPr id="10" name="TextBox 9">
            <a:extLst>
              <a:ext uri="{FF2B5EF4-FFF2-40B4-BE49-F238E27FC236}">
                <a16:creationId xmlns:a16="http://schemas.microsoft.com/office/drawing/2014/main" id="{48F99806-6CD4-4FBC-9074-377A33A15A12}"/>
              </a:ext>
            </a:extLst>
          </p:cNvPr>
          <p:cNvSpPr txBox="1"/>
          <p:nvPr/>
        </p:nvSpPr>
        <p:spPr>
          <a:xfrm>
            <a:off x="8295602" y="3625541"/>
            <a:ext cx="1698478" cy="338554"/>
          </a:xfrm>
          <a:prstGeom prst="rect">
            <a:avLst/>
          </a:prstGeom>
          <a:noFill/>
        </p:spPr>
        <p:txBody>
          <a:bodyPr wrap="none" rtlCol="0">
            <a:spAutoFit/>
          </a:bodyPr>
          <a:lstStyle/>
          <a:p>
            <a:r>
              <a:rPr lang="en-US" sz="1600" dirty="0">
                <a:solidFill>
                  <a:schemeClr val="bg2"/>
                </a:solidFill>
                <a:latin typeface="+mj-lt"/>
              </a:rPr>
              <a:t>Big Investors</a:t>
            </a:r>
          </a:p>
        </p:txBody>
      </p:sp>
      <p:sp>
        <p:nvSpPr>
          <p:cNvPr id="11" name="Rectangle 10">
            <a:extLst>
              <a:ext uri="{FF2B5EF4-FFF2-40B4-BE49-F238E27FC236}">
                <a16:creationId xmlns:a16="http://schemas.microsoft.com/office/drawing/2014/main" id="{D005AFAA-46DD-4501-A88E-F4DFB8AC1600}"/>
              </a:ext>
            </a:extLst>
          </p:cNvPr>
          <p:cNvSpPr/>
          <p:nvPr/>
        </p:nvSpPr>
        <p:spPr>
          <a:xfrm>
            <a:off x="8293815" y="3964095"/>
            <a:ext cx="3026693"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grpSp>
        <p:nvGrpSpPr>
          <p:cNvPr id="13" name="Group 12">
            <a:extLst>
              <a:ext uri="{FF2B5EF4-FFF2-40B4-BE49-F238E27FC236}">
                <a16:creationId xmlns:a16="http://schemas.microsoft.com/office/drawing/2014/main" id="{E2A92F34-3CA0-473B-ACF4-F838857AF1EE}"/>
              </a:ext>
            </a:extLst>
          </p:cNvPr>
          <p:cNvGrpSpPr/>
          <p:nvPr/>
        </p:nvGrpSpPr>
        <p:grpSpPr>
          <a:xfrm>
            <a:off x="8403333" y="5388933"/>
            <a:ext cx="2347916" cy="918483"/>
            <a:chOff x="1420416" y="4627074"/>
            <a:chExt cx="2347916" cy="918483"/>
          </a:xfrm>
        </p:grpSpPr>
        <p:sp>
          <p:nvSpPr>
            <p:cNvPr id="18" name="Arc 17">
              <a:extLst>
                <a:ext uri="{FF2B5EF4-FFF2-40B4-BE49-F238E27FC236}">
                  <a16:creationId xmlns:a16="http://schemas.microsoft.com/office/drawing/2014/main" id="{D08A3A72-919D-4D90-B9E2-55EEEFCA461F}"/>
                </a:ext>
              </a:extLst>
            </p:cNvPr>
            <p:cNvSpPr/>
            <p:nvPr/>
          </p:nvSpPr>
          <p:spPr>
            <a:xfrm>
              <a:off x="1420416" y="4627076"/>
              <a:ext cx="806450" cy="806450"/>
            </a:xfrm>
            <a:prstGeom prst="arc">
              <a:avLst>
                <a:gd name="adj1" fmla="val 5388901"/>
                <a:gd name="adj2" fmla="val 23708"/>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454B223-4B35-43D3-8867-82FD2930C1D0}"/>
                </a:ext>
              </a:extLst>
            </p:cNvPr>
            <p:cNvCxnSpPr>
              <a:cxnSpLocks/>
              <a:stCxn id="18" idx="0"/>
            </p:cNvCxnSpPr>
            <p:nvPr/>
          </p:nvCxnSpPr>
          <p:spPr>
            <a:xfrm>
              <a:off x="1824943" y="5433524"/>
              <a:ext cx="623379" cy="0"/>
            </a:xfrm>
            <a:prstGeom prst="line">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AD3BC33C-A683-46D3-B488-35E66972E3A1}"/>
                </a:ext>
              </a:extLst>
            </p:cNvPr>
            <p:cNvSpPr/>
            <p:nvPr/>
          </p:nvSpPr>
          <p:spPr>
            <a:xfrm>
              <a:off x="1420416" y="4627074"/>
              <a:ext cx="806450" cy="806450"/>
            </a:xfrm>
            <a:prstGeom prst="arc">
              <a:avLst>
                <a:gd name="adj1" fmla="val 5388901"/>
                <a:gd name="adj2" fmla="val 30290"/>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742B272-3B6C-4662-A9E3-7795400437F0}"/>
                </a:ext>
              </a:extLst>
            </p:cNvPr>
            <p:cNvCxnSpPr>
              <a:cxnSpLocks/>
              <a:stCxn id="20" idx="0"/>
            </p:cNvCxnSpPr>
            <p:nvPr/>
          </p:nvCxnSpPr>
          <p:spPr>
            <a:xfrm>
              <a:off x="1824943" y="5433522"/>
              <a:ext cx="623379"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5FC4F9C-AE42-4C6D-ACEC-D2AE43EA3E8E}"/>
                </a:ext>
              </a:extLst>
            </p:cNvPr>
            <p:cNvSpPr txBox="1"/>
            <p:nvPr/>
          </p:nvSpPr>
          <p:spPr>
            <a:xfrm>
              <a:off x="1512850" y="4876410"/>
              <a:ext cx="621581" cy="307777"/>
            </a:xfrm>
            <a:prstGeom prst="rect">
              <a:avLst/>
            </a:prstGeom>
            <a:noFill/>
          </p:spPr>
          <p:txBody>
            <a:bodyPr wrap="none" rtlCol="0">
              <a:spAutoFit/>
            </a:bodyPr>
            <a:lstStyle/>
            <a:p>
              <a:pPr algn="ctr"/>
              <a:r>
                <a:rPr lang="en-US" sz="1400" b="1" dirty="0">
                  <a:solidFill>
                    <a:schemeClr val="accent1"/>
                  </a:solidFill>
                  <a:latin typeface="+mj-lt"/>
                  <a:cs typeface="Poppins" panose="00000500000000000000" pitchFamily="2" charset="0"/>
                </a:rPr>
                <a:t>100%</a:t>
              </a:r>
              <a:endParaRPr lang="en-US" sz="1400" dirty="0">
                <a:solidFill>
                  <a:schemeClr val="accent2"/>
                </a:solidFill>
                <a:latin typeface="+mj-lt"/>
                <a:cs typeface="Poppins" panose="00000500000000000000" pitchFamily="2" charset="0"/>
              </a:endParaRPr>
            </a:p>
          </p:txBody>
        </p:sp>
        <p:sp>
          <p:nvSpPr>
            <p:cNvPr id="23" name="Rectangle 22">
              <a:extLst>
                <a:ext uri="{FF2B5EF4-FFF2-40B4-BE49-F238E27FC236}">
                  <a16:creationId xmlns:a16="http://schemas.microsoft.com/office/drawing/2014/main" id="{FBF24277-E78A-4221-BA8B-92265A85F151}"/>
                </a:ext>
              </a:extLst>
            </p:cNvPr>
            <p:cNvSpPr/>
            <p:nvPr/>
          </p:nvSpPr>
          <p:spPr>
            <a:xfrm>
              <a:off x="2574243" y="4928721"/>
              <a:ext cx="1194089"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endParaRPr lang="en-US" sz="1200" dirty="0">
                <a:solidFill>
                  <a:schemeClr val="bg2"/>
                </a:solidFill>
              </a:endParaRPr>
            </a:p>
          </p:txBody>
        </p:sp>
        <p:grpSp>
          <p:nvGrpSpPr>
            <p:cNvPr id="24" name="Graphic 2">
              <a:extLst>
                <a:ext uri="{FF2B5EF4-FFF2-40B4-BE49-F238E27FC236}">
                  <a16:creationId xmlns:a16="http://schemas.microsoft.com/office/drawing/2014/main" id="{B78275CE-EFC3-42E1-8429-6A3DE4DB7998}"/>
                </a:ext>
              </a:extLst>
            </p:cNvPr>
            <p:cNvGrpSpPr>
              <a:grpSpLocks noChangeAspect="1"/>
            </p:cNvGrpSpPr>
            <p:nvPr/>
          </p:nvGrpSpPr>
          <p:grpSpPr>
            <a:xfrm>
              <a:off x="2658940" y="4636381"/>
              <a:ext cx="417635" cy="292340"/>
              <a:chOff x="3595512" y="4709802"/>
              <a:chExt cx="755637" cy="528937"/>
            </a:xfrm>
            <a:solidFill>
              <a:schemeClr val="accent1"/>
            </a:solidFill>
          </p:grpSpPr>
          <p:sp>
            <p:nvSpPr>
              <p:cNvPr id="25" name="Freeform: Shape 24">
                <a:extLst>
                  <a:ext uri="{FF2B5EF4-FFF2-40B4-BE49-F238E27FC236}">
                    <a16:creationId xmlns:a16="http://schemas.microsoft.com/office/drawing/2014/main" id="{D397E372-C01E-4F6E-A829-7F67ECABACE5}"/>
                  </a:ext>
                </a:extLst>
              </p:cNvPr>
              <p:cNvSpPr/>
              <p:nvPr/>
            </p:nvSpPr>
            <p:spPr>
              <a:xfrm>
                <a:off x="3897834" y="4785341"/>
                <a:ext cx="402928" cy="402928"/>
              </a:xfrm>
              <a:custGeom>
                <a:avLst/>
                <a:gdLst>
                  <a:gd name="connsiteX0" fmla="*/ 201464 w 402928"/>
                  <a:gd name="connsiteY0" fmla="*/ 0 h 402928"/>
                  <a:gd name="connsiteX1" fmla="*/ 0 w 402928"/>
                  <a:gd name="connsiteY1" fmla="*/ 201464 h 402928"/>
                  <a:gd name="connsiteX2" fmla="*/ 201464 w 402928"/>
                  <a:gd name="connsiteY2" fmla="*/ 402928 h 402928"/>
                  <a:gd name="connsiteX3" fmla="*/ 402928 w 402928"/>
                  <a:gd name="connsiteY3" fmla="*/ 201464 h 402928"/>
                  <a:gd name="connsiteX4" fmla="*/ 201464 w 402928"/>
                  <a:gd name="connsiteY4" fmla="*/ 0 h 402928"/>
                  <a:gd name="connsiteX5" fmla="*/ 201464 w 402928"/>
                  <a:gd name="connsiteY5" fmla="*/ 377777 h 402928"/>
                  <a:gd name="connsiteX6" fmla="*/ 25152 w 402928"/>
                  <a:gd name="connsiteY6" fmla="*/ 201464 h 402928"/>
                  <a:gd name="connsiteX7" fmla="*/ 201464 w 402928"/>
                  <a:gd name="connsiteY7" fmla="*/ 25152 h 402928"/>
                  <a:gd name="connsiteX8" fmla="*/ 377777 w 402928"/>
                  <a:gd name="connsiteY8" fmla="*/ 201464 h 402928"/>
                  <a:gd name="connsiteX9" fmla="*/ 201464 w 402928"/>
                  <a:gd name="connsiteY9" fmla="*/ 377777 h 40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8" h="402928">
                    <a:moveTo>
                      <a:pt x="201464" y="0"/>
                    </a:moveTo>
                    <a:cubicBezTo>
                      <a:pt x="90210" y="0"/>
                      <a:pt x="0" y="90210"/>
                      <a:pt x="0" y="201464"/>
                    </a:cubicBezTo>
                    <a:cubicBezTo>
                      <a:pt x="0" y="312718"/>
                      <a:pt x="90210" y="402928"/>
                      <a:pt x="201464" y="402928"/>
                    </a:cubicBezTo>
                    <a:cubicBezTo>
                      <a:pt x="312718" y="402928"/>
                      <a:pt x="402928" y="312718"/>
                      <a:pt x="402928" y="201464"/>
                    </a:cubicBezTo>
                    <a:cubicBezTo>
                      <a:pt x="402761" y="90294"/>
                      <a:pt x="312634" y="167"/>
                      <a:pt x="201464" y="0"/>
                    </a:cubicBezTo>
                    <a:close/>
                    <a:moveTo>
                      <a:pt x="201464" y="377777"/>
                    </a:moveTo>
                    <a:cubicBezTo>
                      <a:pt x="104128" y="377777"/>
                      <a:pt x="25152" y="298801"/>
                      <a:pt x="25152" y="201464"/>
                    </a:cubicBezTo>
                    <a:cubicBezTo>
                      <a:pt x="25152" y="104127"/>
                      <a:pt x="104128" y="25152"/>
                      <a:pt x="201464" y="25152"/>
                    </a:cubicBezTo>
                    <a:cubicBezTo>
                      <a:pt x="298801" y="25152"/>
                      <a:pt x="377777" y="104127"/>
                      <a:pt x="377777" y="201464"/>
                    </a:cubicBezTo>
                    <a:cubicBezTo>
                      <a:pt x="377609" y="298801"/>
                      <a:pt x="298801" y="377693"/>
                      <a:pt x="201464" y="377777"/>
                    </a:cubicBez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FC53C5E-6FFB-4187-844A-DE7DDEAC33BA}"/>
                  </a:ext>
                </a:extLst>
              </p:cNvPr>
              <p:cNvSpPr/>
              <p:nvPr/>
            </p:nvSpPr>
            <p:spPr>
              <a:xfrm>
                <a:off x="3595512" y="4709802"/>
                <a:ext cx="755637" cy="528937"/>
              </a:xfrm>
              <a:custGeom>
                <a:avLst/>
                <a:gdLst>
                  <a:gd name="connsiteX0" fmla="*/ 528938 w 755637"/>
                  <a:gd name="connsiteY0" fmla="*/ 26409 h 528937"/>
                  <a:gd name="connsiteX1" fmla="*/ 528938 w 755637"/>
                  <a:gd name="connsiteY1" fmla="*/ 12576 h 528937"/>
                  <a:gd name="connsiteX2" fmla="*/ 516362 w 755637"/>
                  <a:gd name="connsiteY2" fmla="*/ 0 h 528937"/>
                  <a:gd name="connsiteX3" fmla="*/ 37811 w 755637"/>
                  <a:gd name="connsiteY3" fmla="*/ 0 h 528937"/>
                  <a:gd name="connsiteX4" fmla="*/ 25235 w 755637"/>
                  <a:gd name="connsiteY4" fmla="*/ 12576 h 528937"/>
                  <a:gd name="connsiteX5" fmla="*/ 25235 w 755637"/>
                  <a:gd name="connsiteY5" fmla="*/ 100774 h 528937"/>
                  <a:gd name="connsiteX6" fmla="*/ 12660 w 755637"/>
                  <a:gd name="connsiteY6" fmla="*/ 100774 h 528937"/>
                  <a:gd name="connsiteX7" fmla="*/ 84 w 755637"/>
                  <a:gd name="connsiteY7" fmla="*/ 113349 h 528937"/>
                  <a:gd name="connsiteX8" fmla="*/ 84 w 755637"/>
                  <a:gd name="connsiteY8" fmla="*/ 214124 h 528937"/>
                  <a:gd name="connsiteX9" fmla="*/ 12660 w 755637"/>
                  <a:gd name="connsiteY9" fmla="*/ 226699 h 528937"/>
                  <a:gd name="connsiteX10" fmla="*/ 25235 w 755637"/>
                  <a:gd name="connsiteY10" fmla="*/ 226699 h 528937"/>
                  <a:gd name="connsiteX11" fmla="*/ 25235 w 755637"/>
                  <a:gd name="connsiteY11" fmla="*/ 314898 h 528937"/>
                  <a:gd name="connsiteX12" fmla="*/ 37811 w 755637"/>
                  <a:gd name="connsiteY12" fmla="*/ 327474 h 528937"/>
                  <a:gd name="connsiteX13" fmla="*/ 62963 w 755637"/>
                  <a:gd name="connsiteY13" fmla="*/ 327474 h 528937"/>
                  <a:gd name="connsiteX14" fmla="*/ 62963 w 755637"/>
                  <a:gd name="connsiteY14" fmla="*/ 403012 h 528937"/>
                  <a:gd name="connsiteX15" fmla="*/ 12576 w 755637"/>
                  <a:gd name="connsiteY15" fmla="*/ 403012 h 528937"/>
                  <a:gd name="connsiteX16" fmla="*/ 0 w 755637"/>
                  <a:gd name="connsiteY16" fmla="*/ 415588 h 528937"/>
                  <a:gd name="connsiteX17" fmla="*/ 0 w 755637"/>
                  <a:gd name="connsiteY17" fmla="*/ 516362 h 528937"/>
                  <a:gd name="connsiteX18" fmla="*/ 12576 w 755637"/>
                  <a:gd name="connsiteY18" fmla="*/ 528938 h 528937"/>
                  <a:gd name="connsiteX19" fmla="*/ 503703 w 755637"/>
                  <a:gd name="connsiteY19" fmla="*/ 528938 h 528937"/>
                  <a:gd name="connsiteX20" fmla="*/ 755638 w 755637"/>
                  <a:gd name="connsiteY20" fmla="*/ 277087 h 528937"/>
                  <a:gd name="connsiteX21" fmla="*/ 528938 w 755637"/>
                  <a:gd name="connsiteY21" fmla="*/ 26409 h 528937"/>
                  <a:gd name="connsiteX22" fmla="*/ 528938 w 755637"/>
                  <a:gd name="connsiteY22" fmla="*/ 26409 h 528937"/>
                  <a:gd name="connsiteX23" fmla="*/ 403012 w 755637"/>
                  <a:gd name="connsiteY23" fmla="*/ 25152 h 528937"/>
                  <a:gd name="connsiteX24" fmla="*/ 503786 w 755637"/>
                  <a:gd name="connsiteY24" fmla="*/ 25152 h 528937"/>
                  <a:gd name="connsiteX25" fmla="*/ 403012 w 755637"/>
                  <a:gd name="connsiteY25" fmla="*/ 46279 h 528937"/>
                  <a:gd name="connsiteX26" fmla="*/ 403012 w 755637"/>
                  <a:gd name="connsiteY26" fmla="*/ 25152 h 528937"/>
                  <a:gd name="connsiteX27" fmla="*/ 327474 w 755637"/>
                  <a:gd name="connsiteY27" fmla="*/ 25152 h 528937"/>
                  <a:gd name="connsiteX28" fmla="*/ 377861 w 755637"/>
                  <a:gd name="connsiteY28" fmla="*/ 25152 h 528937"/>
                  <a:gd name="connsiteX29" fmla="*/ 377861 w 755637"/>
                  <a:gd name="connsiteY29" fmla="*/ 59274 h 528937"/>
                  <a:gd name="connsiteX30" fmla="*/ 327474 w 755637"/>
                  <a:gd name="connsiteY30" fmla="*/ 97420 h 528937"/>
                  <a:gd name="connsiteX31" fmla="*/ 327474 w 755637"/>
                  <a:gd name="connsiteY31" fmla="*/ 25152 h 528937"/>
                  <a:gd name="connsiteX32" fmla="*/ 253109 w 755637"/>
                  <a:gd name="connsiteY32" fmla="*/ 302238 h 528937"/>
                  <a:gd name="connsiteX33" fmla="*/ 176313 w 755637"/>
                  <a:gd name="connsiteY33" fmla="*/ 302238 h 528937"/>
                  <a:gd name="connsiteX34" fmla="*/ 176313 w 755637"/>
                  <a:gd name="connsiteY34" fmla="*/ 226699 h 528937"/>
                  <a:gd name="connsiteX35" fmla="*/ 256882 w 755637"/>
                  <a:gd name="connsiteY35" fmla="*/ 226699 h 528937"/>
                  <a:gd name="connsiteX36" fmla="*/ 251851 w 755637"/>
                  <a:gd name="connsiteY36" fmla="*/ 277087 h 528937"/>
                  <a:gd name="connsiteX37" fmla="*/ 253109 w 755637"/>
                  <a:gd name="connsiteY37" fmla="*/ 302238 h 528937"/>
                  <a:gd name="connsiteX38" fmla="*/ 151161 w 755637"/>
                  <a:gd name="connsiteY38" fmla="*/ 377777 h 528937"/>
                  <a:gd name="connsiteX39" fmla="*/ 151161 w 755637"/>
                  <a:gd name="connsiteY39" fmla="*/ 327390 h 528937"/>
                  <a:gd name="connsiteX40" fmla="*/ 188972 w 755637"/>
                  <a:gd name="connsiteY40" fmla="*/ 327390 h 528937"/>
                  <a:gd name="connsiteX41" fmla="*/ 188972 w 755637"/>
                  <a:gd name="connsiteY41" fmla="*/ 402928 h 528937"/>
                  <a:gd name="connsiteX42" fmla="*/ 88198 w 755637"/>
                  <a:gd name="connsiteY42" fmla="*/ 402928 h 528937"/>
                  <a:gd name="connsiteX43" fmla="*/ 88198 w 755637"/>
                  <a:gd name="connsiteY43" fmla="*/ 327390 h 528937"/>
                  <a:gd name="connsiteX44" fmla="*/ 126009 w 755637"/>
                  <a:gd name="connsiteY44" fmla="*/ 327390 h 528937"/>
                  <a:gd name="connsiteX45" fmla="*/ 126009 w 755637"/>
                  <a:gd name="connsiteY45" fmla="*/ 377777 h 528937"/>
                  <a:gd name="connsiteX46" fmla="*/ 151161 w 755637"/>
                  <a:gd name="connsiteY46" fmla="*/ 377777 h 528937"/>
                  <a:gd name="connsiteX47" fmla="*/ 226700 w 755637"/>
                  <a:gd name="connsiteY47" fmla="*/ 201464 h 528937"/>
                  <a:gd name="connsiteX48" fmla="*/ 226700 w 755637"/>
                  <a:gd name="connsiteY48" fmla="*/ 151077 h 528937"/>
                  <a:gd name="connsiteX49" fmla="*/ 201548 w 755637"/>
                  <a:gd name="connsiteY49" fmla="*/ 151077 h 528937"/>
                  <a:gd name="connsiteX50" fmla="*/ 201548 w 755637"/>
                  <a:gd name="connsiteY50" fmla="*/ 201464 h 528937"/>
                  <a:gd name="connsiteX51" fmla="*/ 151161 w 755637"/>
                  <a:gd name="connsiteY51" fmla="*/ 201464 h 528937"/>
                  <a:gd name="connsiteX52" fmla="*/ 151161 w 755637"/>
                  <a:gd name="connsiteY52" fmla="*/ 125925 h 528937"/>
                  <a:gd name="connsiteX53" fmla="*/ 302825 w 755637"/>
                  <a:gd name="connsiteY53" fmla="*/ 125925 h 528937"/>
                  <a:gd name="connsiteX54" fmla="*/ 263505 w 755637"/>
                  <a:gd name="connsiteY54" fmla="*/ 201464 h 528937"/>
                  <a:gd name="connsiteX55" fmla="*/ 226700 w 755637"/>
                  <a:gd name="connsiteY55" fmla="*/ 201464 h 528937"/>
                  <a:gd name="connsiteX56" fmla="*/ 176313 w 755637"/>
                  <a:gd name="connsiteY56" fmla="*/ 25152 h 528937"/>
                  <a:gd name="connsiteX57" fmla="*/ 302238 w 755637"/>
                  <a:gd name="connsiteY57" fmla="*/ 25152 h 528937"/>
                  <a:gd name="connsiteX58" fmla="*/ 302238 w 755637"/>
                  <a:gd name="connsiteY58" fmla="*/ 100690 h 528937"/>
                  <a:gd name="connsiteX59" fmla="*/ 251851 w 755637"/>
                  <a:gd name="connsiteY59" fmla="*/ 100690 h 528937"/>
                  <a:gd name="connsiteX60" fmla="*/ 251851 w 755637"/>
                  <a:gd name="connsiteY60" fmla="*/ 50303 h 528937"/>
                  <a:gd name="connsiteX61" fmla="*/ 226700 w 755637"/>
                  <a:gd name="connsiteY61" fmla="*/ 50303 h 528937"/>
                  <a:gd name="connsiteX62" fmla="*/ 226700 w 755637"/>
                  <a:gd name="connsiteY62" fmla="*/ 100690 h 528937"/>
                  <a:gd name="connsiteX63" fmla="*/ 176313 w 755637"/>
                  <a:gd name="connsiteY63" fmla="*/ 100690 h 528937"/>
                  <a:gd name="connsiteX64" fmla="*/ 176313 w 755637"/>
                  <a:gd name="connsiteY64" fmla="*/ 25152 h 528937"/>
                  <a:gd name="connsiteX65" fmla="*/ 50387 w 755637"/>
                  <a:gd name="connsiteY65" fmla="*/ 25152 h 528937"/>
                  <a:gd name="connsiteX66" fmla="*/ 88198 w 755637"/>
                  <a:gd name="connsiteY66" fmla="*/ 25152 h 528937"/>
                  <a:gd name="connsiteX67" fmla="*/ 88198 w 755637"/>
                  <a:gd name="connsiteY67" fmla="*/ 75539 h 528937"/>
                  <a:gd name="connsiteX68" fmla="*/ 113350 w 755637"/>
                  <a:gd name="connsiteY68" fmla="*/ 75539 h 528937"/>
                  <a:gd name="connsiteX69" fmla="*/ 113350 w 755637"/>
                  <a:gd name="connsiteY69" fmla="*/ 25152 h 528937"/>
                  <a:gd name="connsiteX70" fmla="*/ 151161 w 755637"/>
                  <a:gd name="connsiteY70" fmla="*/ 25152 h 528937"/>
                  <a:gd name="connsiteX71" fmla="*/ 151161 w 755637"/>
                  <a:gd name="connsiteY71" fmla="*/ 100690 h 528937"/>
                  <a:gd name="connsiteX72" fmla="*/ 50387 w 755637"/>
                  <a:gd name="connsiteY72" fmla="*/ 100690 h 528937"/>
                  <a:gd name="connsiteX73" fmla="*/ 50387 w 755637"/>
                  <a:gd name="connsiteY73" fmla="*/ 25152 h 528937"/>
                  <a:gd name="connsiteX74" fmla="*/ 25152 w 755637"/>
                  <a:gd name="connsiteY74" fmla="*/ 201464 h 528937"/>
                  <a:gd name="connsiteX75" fmla="*/ 25152 w 755637"/>
                  <a:gd name="connsiteY75" fmla="*/ 125925 h 528937"/>
                  <a:gd name="connsiteX76" fmla="*/ 62963 w 755637"/>
                  <a:gd name="connsiteY76" fmla="*/ 125925 h 528937"/>
                  <a:gd name="connsiteX77" fmla="*/ 62963 w 755637"/>
                  <a:gd name="connsiteY77" fmla="*/ 176312 h 528937"/>
                  <a:gd name="connsiteX78" fmla="*/ 88114 w 755637"/>
                  <a:gd name="connsiteY78" fmla="*/ 176312 h 528937"/>
                  <a:gd name="connsiteX79" fmla="*/ 88114 w 755637"/>
                  <a:gd name="connsiteY79" fmla="*/ 125925 h 528937"/>
                  <a:gd name="connsiteX80" fmla="*/ 125926 w 755637"/>
                  <a:gd name="connsiteY80" fmla="*/ 125925 h 528937"/>
                  <a:gd name="connsiteX81" fmla="*/ 125926 w 755637"/>
                  <a:gd name="connsiteY81" fmla="*/ 201464 h 528937"/>
                  <a:gd name="connsiteX82" fmla="*/ 25152 w 755637"/>
                  <a:gd name="connsiteY82" fmla="*/ 201464 h 528937"/>
                  <a:gd name="connsiteX83" fmla="*/ 50387 w 755637"/>
                  <a:gd name="connsiteY83" fmla="*/ 302238 h 528937"/>
                  <a:gd name="connsiteX84" fmla="*/ 50387 w 755637"/>
                  <a:gd name="connsiteY84" fmla="*/ 226699 h 528937"/>
                  <a:gd name="connsiteX85" fmla="*/ 88198 w 755637"/>
                  <a:gd name="connsiteY85" fmla="*/ 226699 h 528937"/>
                  <a:gd name="connsiteX86" fmla="*/ 88198 w 755637"/>
                  <a:gd name="connsiteY86" fmla="*/ 277087 h 528937"/>
                  <a:gd name="connsiteX87" fmla="*/ 113350 w 755637"/>
                  <a:gd name="connsiteY87" fmla="*/ 277087 h 528937"/>
                  <a:gd name="connsiteX88" fmla="*/ 113350 w 755637"/>
                  <a:gd name="connsiteY88" fmla="*/ 226699 h 528937"/>
                  <a:gd name="connsiteX89" fmla="*/ 151161 w 755637"/>
                  <a:gd name="connsiteY89" fmla="*/ 226699 h 528937"/>
                  <a:gd name="connsiteX90" fmla="*/ 151161 w 755637"/>
                  <a:gd name="connsiteY90" fmla="*/ 302238 h 528937"/>
                  <a:gd name="connsiteX91" fmla="*/ 50387 w 755637"/>
                  <a:gd name="connsiteY91" fmla="*/ 302238 h 528937"/>
                  <a:gd name="connsiteX92" fmla="*/ 125926 w 755637"/>
                  <a:gd name="connsiteY92" fmla="*/ 503702 h 528937"/>
                  <a:gd name="connsiteX93" fmla="*/ 25152 w 755637"/>
                  <a:gd name="connsiteY93" fmla="*/ 503702 h 528937"/>
                  <a:gd name="connsiteX94" fmla="*/ 25152 w 755637"/>
                  <a:gd name="connsiteY94" fmla="*/ 428164 h 528937"/>
                  <a:gd name="connsiteX95" fmla="*/ 62963 w 755637"/>
                  <a:gd name="connsiteY95" fmla="*/ 428164 h 528937"/>
                  <a:gd name="connsiteX96" fmla="*/ 62963 w 755637"/>
                  <a:gd name="connsiteY96" fmla="*/ 478551 h 528937"/>
                  <a:gd name="connsiteX97" fmla="*/ 88114 w 755637"/>
                  <a:gd name="connsiteY97" fmla="*/ 478551 h 528937"/>
                  <a:gd name="connsiteX98" fmla="*/ 88114 w 755637"/>
                  <a:gd name="connsiteY98" fmla="*/ 428164 h 528937"/>
                  <a:gd name="connsiteX99" fmla="*/ 125926 w 755637"/>
                  <a:gd name="connsiteY99" fmla="*/ 428164 h 528937"/>
                  <a:gd name="connsiteX100" fmla="*/ 125926 w 755637"/>
                  <a:gd name="connsiteY100" fmla="*/ 503702 h 528937"/>
                  <a:gd name="connsiteX101" fmla="*/ 277087 w 755637"/>
                  <a:gd name="connsiteY101" fmla="*/ 503702 h 528937"/>
                  <a:gd name="connsiteX102" fmla="*/ 226700 w 755637"/>
                  <a:gd name="connsiteY102" fmla="*/ 503702 h 528937"/>
                  <a:gd name="connsiteX103" fmla="*/ 226700 w 755637"/>
                  <a:gd name="connsiteY103" fmla="*/ 453316 h 528937"/>
                  <a:gd name="connsiteX104" fmla="*/ 201548 w 755637"/>
                  <a:gd name="connsiteY104" fmla="*/ 453316 h 528937"/>
                  <a:gd name="connsiteX105" fmla="*/ 201548 w 755637"/>
                  <a:gd name="connsiteY105" fmla="*/ 503702 h 528937"/>
                  <a:gd name="connsiteX106" fmla="*/ 151161 w 755637"/>
                  <a:gd name="connsiteY106" fmla="*/ 503702 h 528937"/>
                  <a:gd name="connsiteX107" fmla="*/ 151161 w 755637"/>
                  <a:gd name="connsiteY107" fmla="*/ 428164 h 528937"/>
                  <a:gd name="connsiteX108" fmla="*/ 277087 w 755637"/>
                  <a:gd name="connsiteY108" fmla="*/ 428164 h 528937"/>
                  <a:gd name="connsiteX109" fmla="*/ 277087 w 755637"/>
                  <a:gd name="connsiteY109" fmla="*/ 503702 h 528937"/>
                  <a:gd name="connsiteX110" fmla="*/ 214124 w 755637"/>
                  <a:gd name="connsiteY110" fmla="*/ 403012 h 528937"/>
                  <a:gd name="connsiteX111" fmla="*/ 214124 w 755637"/>
                  <a:gd name="connsiteY111" fmla="*/ 327474 h 528937"/>
                  <a:gd name="connsiteX112" fmla="*/ 256965 w 755637"/>
                  <a:gd name="connsiteY112" fmla="*/ 327474 h 528937"/>
                  <a:gd name="connsiteX113" fmla="*/ 286057 w 755637"/>
                  <a:gd name="connsiteY113" fmla="*/ 403012 h 528937"/>
                  <a:gd name="connsiteX114" fmla="*/ 214124 w 755637"/>
                  <a:gd name="connsiteY114" fmla="*/ 403012 h 528937"/>
                  <a:gd name="connsiteX115" fmla="*/ 302238 w 755637"/>
                  <a:gd name="connsiteY115" fmla="*/ 503702 h 528937"/>
                  <a:gd name="connsiteX116" fmla="*/ 302238 w 755637"/>
                  <a:gd name="connsiteY116" fmla="*/ 428164 h 528937"/>
                  <a:gd name="connsiteX117" fmla="*/ 302741 w 755637"/>
                  <a:gd name="connsiteY117" fmla="*/ 428164 h 528937"/>
                  <a:gd name="connsiteX118" fmla="*/ 394712 w 755637"/>
                  <a:gd name="connsiteY118" fmla="*/ 503702 h 528937"/>
                  <a:gd name="connsiteX119" fmla="*/ 302238 w 755637"/>
                  <a:gd name="connsiteY119" fmla="*/ 503702 h 528937"/>
                  <a:gd name="connsiteX120" fmla="*/ 503786 w 755637"/>
                  <a:gd name="connsiteY120" fmla="*/ 503702 h 528937"/>
                  <a:gd name="connsiteX121" fmla="*/ 277087 w 755637"/>
                  <a:gd name="connsiteY121" fmla="*/ 277003 h 528937"/>
                  <a:gd name="connsiteX122" fmla="*/ 503786 w 755637"/>
                  <a:gd name="connsiteY122" fmla="*/ 50303 h 528937"/>
                  <a:gd name="connsiteX123" fmla="*/ 730486 w 755637"/>
                  <a:gd name="connsiteY123" fmla="*/ 277003 h 528937"/>
                  <a:gd name="connsiteX124" fmla="*/ 503786 w 755637"/>
                  <a:gd name="connsiteY124" fmla="*/ 503702 h 5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55637" h="528937">
                    <a:moveTo>
                      <a:pt x="528938" y="26409"/>
                    </a:moveTo>
                    <a:lnTo>
                      <a:pt x="528938" y="12576"/>
                    </a:lnTo>
                    <a:cubicBezTo>
                      <a:pt x="528938" y="5617"/>
                      <a:pt x="523321" y="0"/>
                      <a:pt x="516362" y="0"/>
                    </a:cubicBezTo>
                    <a:lnTo>
                      <a:pt x="37811" y="0"/>
                    </a:lnTo>
                    <a:cubicBezTo>
                      <a:pt x="30853" y="0"/>
                      <a:pt x="25235" y="5617"/>
                      <a:pt x="25235" y="12576"/>
                    </a:cubicBezTo>
                    <a:lnTo>
                      <a:pt x="25235" y="100774"/>
                    </a:lnTo>
                    <a:lnTo>
                      <a:pt x="12660" y="100774"/>
                    </a:lnTo>
                    <a:cubicBezTo>
                      <a:pt x="5701" y="100774"/>
                      <a:pt x="84" y="106391"/>
                      <a:pt x="84" y="113349"/>
                    </a:cubicBezTo>
                    <a:lnTo>
                      <a:pt x="84" y="214124"/>
                    </a:lnTo>
                    <a:cubicBezTo>
                      <a:pt x="84" y="221082"/>
                      <a:pt x="5701" y="226699"/>
                      <a:pt x="12660" y="226699"/>
                    </a:cubicBezTo>
                    <a:lnTo>
                      <a:pt x="25235" y="226699"/>
                    </a:lnTo>
                    <a:lnTo>
                      <a:pt x="25235" y="314898"/>
                    </a:lnTo>
                    <a:cubicBezTo>
                      <a:pt x="25235" y="321856"/>
                      <a:pt x="30853" y="327474"/>
                      <a:pt x="37811" y="327474"/>
                    </a:cubicBezTo>
                    <a:lnTo>
                      <a:pt x="62963" y="327474"/>
                    </a:lnTo>
                    <a:lnTo>
                      <a:pt x="62963" y="403012"/>
                    </a:lnTo>
                    <a:lnTo>
                      <a:pt x="12576" y="403012"/>
                    </a:lnTo>
                    <a:cubicBezTo>
                      <a:pt x="5617" y="403012"/>
                      <a:pt x="0" y="408629"/>
                      <a:pt x="0" y="415588"/>
                    </a:cubicBezTo>
                    <a:lnTo>
                      <a:pt x="0" y="516362"/>
                    </a:lnTo>
                    <a:cubicBezTo>
                      <a:pt x="0" y="523321"/>
                      <a:pt x="5617" y="528938"/>
                      <a:pt x="12576" y="528938"/>
                    </a:cubicBezTo>
                    <a:lnTo>
                      <a:pt x="503703" y="528938"/>
                    </a:lnTo>
                    <a:cubicBezTo>
                      <a:pt x="642791" y="528938"/>
                      <a:pt x="755554" y="416175"/>
                      <a:pt x="755638" y="277087"/>
                    </a:cubicBezTo>
                    <a:cubicBezTo>
                      <a:pt x="755638" y="147724"/>
                      <a:pt x="657630" y="39320"/>
                      <a:pt x="528938" y="26409"/>
                    </a:cubicBezTo>
                    <a:lnTo>
                      <a:pt x="528938" y="26409"/>
                    </a:lnTo>
                    <a:close/>
                    <a:moveTo>
                      <a:pt x="403012" y="25152"/>
                    </a:moveTo>
                    <a:lnTo>
                      <a:pt x="503786" y="25152"/>
                    </a:lnTo>
                    <a:cubicBezTo>
                      <a:pt x="469077" y="25152"/>
                      <a:pt x="434787" y="32362"/>
                      <a:pt x="403012" y="46279"/>
                    </a:cubicBezTo>
                    <a:lnTo>
                      <a:pt x="403012" y="25152"/>
                    </a:lnTo>
                    <a:close/>
                    <a:moveTo>
                      <a:pt x="327474" y="25152"/>
                    </a:moveTo>
                    <a:lnTo>
                      <a:pt x="377861" y="25152"/>
                    </a:lnTo>
                    <a:lnTo>
                      <a:pt x="377861" y="59274"/>
                    </a:lnTo>
                    <a:cubicBezTo>
                      <a:pt x="359500" y="69837"/>
                      <a:pt x="342648" y="82665"/>
                      <a:pt x="327474" y="97420"/>
                    </a:cubicBezTo>
                    <a:lnTo>
                      <a:pt x="327474" y="25152"/>
                    </a:lnTo>
                    <a:close/>
                    <a:moveTo>
                      <a:pt x="253109" y="302238"/>
                    </a:moveTo>
                    <a:lnTo>
                      <a:pt x="176313" y="302238"/>
                    </a:lnTo>
                    <a:lnTo>
                      <a:pt x="176313" y="226699"/>
                    </a:lnTo>
                    <a:lnTo>
                      <a:pt x="256882" y="226699"/>
                    </a:lnTo>
                    <a:cubicBezTo>
                      <a:pt x="253528" y="243299"/>
                      <a:pt x="251851" y="260151"/>
                      <a:pt x="251851" y="277087"/>
                    </a:cubicBezTo>
                    <a:cubicBezTo>
                      <a:pt x="251851" y="285638"/>
                      <a:pt x="252354" y="293938"/>
                      <a:pt x="253109" y="302238"/>
                    </a:cubicBezTo>
                    <a:close/>
                    <a:moveTo>
                      <a:pt x="151161" y="377777"/>
                    </a:moveTo>
                    <a:lnTo>
                      <a:pt x="151161" y="327390"/>
                    </a:lnTo>
                    <a:lnTo>
                      <a:pt x="188972" y="327390"/>
                    </a:lnTo>
                    <a:lnTo>
                      <a:pt x="188972" y="402928"/>
                    </a:lnTo>
                    <a:lnTo>
                      <a:pt x="88198" y="402928"/>
                    </a:lnTo>
                    <a:lnTo>
                      <a:pt x="88198" y="327390"/>
                    </a:lnTo>
                    <a:lnTo>
                      <a:pt x="126009" y="327390"/>
                    </a:lnTo>
                    <a:lnTo>
                      <a:pt x="126009" y="377777"/>
                    </a:lnTo>
                    <a:lnTo>
                      <a:pt x="151161" y="377777"/>
                    </a:lnTo>
                    <a:close/>
                    <a:moveTo>
                      <a:pt x="226700" y="201464"/>
                    </a:moveTo>
                    <a:lnTo>
                      <a:pt x="226700" y="151077"/>
                    </a:lnTo>
                    <a:lnTo>
                      <a:pt x="201548" y="151077"/>
                    </a:lnTo>
                    <a:lnTo>
                      <a:pt x="201548" y="201464"/>
                    </a:lnTo>
                    <a:lnTo>
                      <a:pt x="151161" y="201464"/>
                    </a:lnTo>
                    <a:lnTo>
                      <a:pt x="151161" y="125925"/>
                    </a:lnTo>
                    <a:lnTo>
                      <a:pt x="302825" y="125925"/>
                    </a:lnTo>
                    <a:cubicBezTo>
                      <a:pt x="285554" y="148730"/>
                      <a:pt x="272224" y="174216"/>
                      <a:pt x="263505" y="201464"/>
                    </a:cubicBezTo>
                    <a:lnTo>
                      <a:pt x="226700" y="201464"/>
                    </a:lnTo>
                    <a:close/>
                    <a:moveTo>
                      <a:pt x="176313" y="25152"/>
                    </a:moveTo>
                    <a:lnTo>
                      <a:pt x="302238" y="25152"/>
                    </a:lnTo>
                    <a:lnTo>
                      <a:pt x="302238" y="100690"/>
                    </a:lnTo>
                    <a:lnTo>
                      <a:pt x="251851" y="100690"/>
                    </a:lnTo>
                    <a:lnTo>
                      <a:pt x="251851" y="50303"/>
                    </a:lnTo>
                    <a:lnTo>
                      <a:pt x="226700" y="50303"/>
                    </a:lnTo>
                    <a:lnTo>
                      <a:pt x="226700" y="100690"/>
                    </a:lnTo>
                    <a:lnTo>
                      <a:pt x="176313" y="100690"/>
                    </a:lnTo>
                    <a:lnTo>
                      <a:pt x="176313" y="25152"/>
                    </a:lnTo>
                    <a:close/>
                    <a:moveTo>
                      <a:pt x="50387" y="25152"/>
                    </a:moveTo>
                    <a:lnTo>
                      <a:pt x="88198" y="25152"/>
                    </a:lnTo>
                    <a:lnTo>
                      <a:pt x="88198" y="75539"/>
                    </a:lnTo>
                    <a:lnTo>
                      <a:pt x="113350" y="75539"/>
                    </a:lnTo>
                    <a:lnTo>
                      <a:pt x="113350" y="25152"/>
                    </a:lnTo>
                    <a:lnTo>
                      <a:pt x="151161" y="25152"/>
                    </a:lnTo>
                    <a:lnTo>
                      <a:pt x="151161" y="100690"/>
                    </a:lnTo>
                    <a:lnTo>
                      <a:pt x="50387" y="100690"/>
                    </a:lnTo>
                    <a:lnTo>
                      <a:pt x="50387" y="25152"/>
                    </a:lnTo>
                    <a:close/>
                    <a:moveTo>
                      <a:pt x="25152" y="201464"/>
                    </a:moveTo>
                    <a:lnTo>
                      <a:pt x="25152" y="125925"/>
                    </a:lnTo>
                    <a:lnTo>
                      <a:pt x="62963" y="125925"/>
                    </a:lnTo>
                    <a:lnTo>
                      <a:pt x="62963" y="176312"/>
                    </a:lnTo>
                    <a:lnTo>
                      <a:pt x="88114" y="176312"/>
                    </a:lnTo>
                    <a:lnTo>
                      <a:pt x="88114" y="125925"/>
                    </a:lnTo>
                    <a:lnTo>
                      <a:pt x="125926" y="125925"/>
                    </a:lnTo>
                    <a:lnTo>
                      <a:pt x="125926" y="201464"/>
                    </a:lnTo>
                    <a:lnTo>
                      <a:pt x="25152" y="201464"/>
                    </a:lnTo>
                    <a:close/>
                    <a:moveTo>
                      <a:pt x="50387" y="302238"/>
                    </a:moveTo>
                    <a:lnTo>
                      <a:pt x="50387" y="226699"/>
                    </a:lnTo>
                    <a:lnTo>
                      <a:pt x="88198" y="226699"/>
                    </a:lnTo>
                    <a:lnTo>
                      <a:pt x="88198" y="277087"/>
                    </a:lnTo>
                    <a:lnTo>
                      <a:pt x="113350" y="277087"/>
                    </a:lnTo>
                    <a:lnTo>
                      <a:pt x="113350" y="226699"/>
                    </a:lnTo>
                    <a:lnTo>
                      <a:pt x="151161" y="226699"/>
                    </a:lnTo>
                    <a:lnTo>
                      <a:pt x="151161" y="302238"/>
                    </a:lnTo>
                    <a:lnTo>
                      <a:pt x="50387" y="302238"/>
                    </a:lnTo>
                    <a:close/>
                    <a:moveTo>
                      <a:pt x="125926" y="503702"/>
                    </a:moveTo>
                    <a:lnTo>
                      <a:pt x="25152" y="503702"/>
                    </a:lnTo>
                    <a:lnTo>
                      <a:pt x="25152" y="428164"/>
                    </a:lnTo>
                    <a:lnTo>
                      <a:pt x="62963" y="428164"/>
                    </a:lnTo>
                    <a:lnTo>
                      <a:pt x="62963" y="478551"/>
                    </a:lnTo>
                    <a:lnTo>
                      <a:pt x="88114" y="478551"/>
                    </a:lnTo>
                    <a:lnTo>
                      <a:pt x="88114" y="428164"/>
                    </a:lnTo>
                    <a:lnTo>
                      <a:pt x="125926" y="428164"/>
                    </a:lnTo>
                    <a:lnTo>
                      <a:pt x="125926" y="503702"/>
                    </a:lnTo>
                    <a:close/>
                    <a:moveTo>
                      <a:pt x="277087" y="503702"/>
                    </a:moveTo>
                    <a:lnTo>
                      <a:pt x="226700" y="503702"/>
                    </a:lnTo>
                    <a:lnTo>
                      <a:pt x="226700" y="453316"/>
                    </a:lnTo>
                    <a:lnTo>
                      <a:pt x="201548" y="453316"/>
                    </a:lnTo>
                    <a:lnTo>
                      <a:pt x="201548" y="503702"/>
                    </a:lnTo>
                    <a:lnTo>
                      <a:pt x="151161" y="503702"/>
                    </a:lnTo>
                    <a:lnTo>
                      <a:pt x="151161" y="428164"/>
                    </a:lnTo>
                    <a:lnTo>
                      <a:pt x="277087" y="428164"/>
                    </a:lnTo>
                    <a:lnTo>
                      <a:pt x="277087" y="503702"/>
                    </a:lnTo>
                    <a:close/>
                    <a:moveTo>
                      <a:pt x="214124" y="403012"/>
                    </a:moveTo>
                    <a:lnTo>
                      <a:pt x="214124" y="327474"/>
                    </a:lnTo>
                    <a:lnTo>
                      <a:pt x="256965" y="327474"/>
                    </a:lnTo>
                    <a:cubicBezTo>
                      <a:pt x="262499" y="354050"/>
                      <a:pt x="272308" y="379621"/>
                      <a:pt x="286057" y="403012"/>
                    </a:cubicBezTo>
                    <a:lnTo>
                      <a:pt x="214124" y="403012"/>
                    </a:lnTo>
                    <a:close/>
                    <a:moveTo>
                      <a:pt x="302238" y="503702"/>
                    </a:moveTo>
                    <a:lnTo>
                      <a:pt x="302238" y="428164"/>
                    </a:lnTo>
                    <a:lnTo>
                      <a:pt x="302741" y="428164"/>
                    </a:lnTo>
                    <a:cubicBezTo>
                      <a:pt x="326971" y="460274"/>
                      <a:pt x="358494" y="486180"/>
                      <a:pt x="394712" y="503702"/>
                    </a:cubicBezTo>
                    <a:lnTo>
                      <a:pt x="302238" y="503702"/>
                    </a:lnTo>
                    <a:close/>
                    <a:moveTo>
                      <a:pt x="503786" y="503702"/>
                    </a:moveTo>
                    <a:cubicBezTo>
                      <a:pt x="378615" y="503702"/>
                      <a:pt x="277087" y="402174"/>
                      <a:pt x="277087" y="277003"/>
                    </a:cubicBezTo>
                    <a:cubicBezTo>
                      <a:pt x="277087" y="151832"/>
                      <a:pt x="378615" y="50303"/>
                      <a:pt x="503786" y="50303"/>
                    </a:cubicBezTo>
                    <a:cubicBezTo>
                      <a:pt x="628958" y="50303"/>
                      <a:pt x="730486" y="151832"/>
                      <a:pt x="730486" y="277003"/>
                    </a:cubicBezTo>
                    <a:cubicBezTo>
                      <a:pt x="730318" y="402174"/>
                      <a:pt x="628874" y="503619"/>
                      <a:pt x="503786" y="503702"/>
                    </a:cubicBez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5168B4-5872-4F98-90A9-6913B9E5D4F9}"/>
                  </a:ext>
                </a:extLst>
              </p:cNvPr>
              <p:cNvSpPr/>
              <p:nvPr/>
            </p:nvSpPr>
            <p:spPr>
              <a:xfrm>
                <a:off x="4011100" y="4848387"/>
                <a:ext cx="188888" cy="276919"/>
              </a:xfrm>
              <a:custGeom>
                <a:avLst/>
                <a:gdLst>
                  <a:gd name="connsiteX0" fmla="*/ 188888 w 188888"/>
                  <a:gd name="connsiteY0" fmla="*/ 88114 h 276919"/>
                  <a:gd name="connsiteX1" fmla="*/ 125926 w 188888"/>
                  <a:gd name="connsiteY1" fmla="*/ 25152 h 276919"/>
                  <a:gd name="connsiteX2" fmla="*/ 125926 w 188888"/>
                  <a:gd name="connsiteY2" fmla="*/ 0 h 276919"/>
                  <a:gd name="connsiteX3" fmla="*/ 100774 w 188888"/>
                  <a:gd name="connsiteY3" fmla="*/ 0 h 276919"/>
                  <a:gd name="connsiteX4" fmla="*/ 100774 w 188888"/>
                  <a:gd name="connsiteY4" fmla="*/ 25152 h 276919"/>
                  <a:gd name="connsiteX5" fmla="*/ 62963 w 188888"/>
                  <a:gd name="connsiteY5" fmla="*/ 25152 h 276919"/>
                  <a:gd name="connsiteX6" fmla="*/ 62963 w 188888"/>
                  <a:gd name="connsiteY6" fmla="*/ 0 h 276919"/>
                  <a:gd name="connsiteX7" fmla="*/ 37811 w 188888"/>
                  <a:gd name="connsiteY7" fmla="*/ 0 h 276919"/>
                  <a:gd name="connsiteX8" fmla="*/ 37811 w 188888"/>
                  <a:gd name="connsiteY8" fmla="*/ 25152 h 276919"/>
                  <a:gd name="connsiteX9" fmla="*/ 0 w 188888"/>
                  <a:gd name="connsiteY9" fmla="*/ 25152 h 276919"/>
                  <a:gd name="connsiteX10" fmla="*/ 0 w 188888"/>
                  <a:gd name="connsiteY10" fmla="*/ 50303 h 276919"/>
                  <a:gd name="connsiteX11" fmla="*/ 25152 w 188888"/>
                  <a:gd name="connsiteY11" fmla="*/ 50303 h 276919"/>
                  <a:gd name="connsiteX12" fmla="*/ 25152 w 188888"/>
                  <a:gd name="connsiteY12" fmla="*/ 226616 h 276919"/>
                  <a:gd name="connsiteX13" fmla="*/ 0 w 188888"/>
                  <a:gd name="connsiteY13" fmla="*/ 226616 h 276919"/>
                  <a:gd name="connsiteX14" fmla="*/ 0 w 188888"/>
                  <a:gd name="connsiteY14" fmla="*/ 251768 h 276919"/>
                  <a:gd name="connsiteX15" fmla="*/ 37811 w 188888"/>
                  <a:gd name="connsiteY15" fmla="*/ 251768 h 276919"/>
                  <a:gd name="connsiteX16" fmla="*/ 37811 w 188888"/>
                  <a:gd name="connsiteY16" fmla="*/ 276919 h 276919"/>
                  <a:gd name="connsiteX17" fmla="*/ 62963 w 188888"/>
                  <a:gd name="connsiteY17" fmla="*/ 276919 h 276919"/>
                  <a:gd name="connsiteX18" fmla="*/ 62963 w 188888"/>
                  <a:gd name="connsiteY18" fmla="*/ 251768 h 276919"/>
                  <a:gd name="connsiteX19" fmla="*/ 100774 w 188888"/>
                  <a:gd name="connsiteY19" fmla="*/ 251768 h 276919"/>
                  <a:gd name="connsiteX20" fmla="*/ 100774 w 188888"/>
                  <a:gd name="connsiteY20" fmla="*/ 276919 h 276919"/>
                  <a:gd name="connsiteX21" fmla="*/ 125926 w 188888"/>
                  <a:gd name="connsiteY21" fmla="*/ 276919 h 276919"/>
                  <a:gd name="connsiteX22" fmla="*/ 125926 w 188888"/>
                  <a:gd name="connsiteY22" fmla="*/ 251768 h 276919"/>
                  <a:gd name="connsiteX23" fmla="*/ 188888 w 188888"/>
                  <a:gd name="connsiteY23" fmla="*/ 189140 h 276919"/>
                  <a:gd name="connsiteX24" fmla="*/ 163318 w 188888"/>
                  <a:gd name="connsiteY24" fmla="*/ 138418 h 276919"/>
                  <a:gd name="connsiteX25" fmla="*/ 188888 w 188888"/>
                  <a:gd name="connsiteY25" fmla="*/ 88114 h 276919"/>
                  <a:gd name="connsiteX26" fmla="*/ 163737 w 188888"/>
                  <a:gd name="connsiteY26" fmla="*/ 188805 h 276919"/>
                  <a:gd name="connsiteX27" fmla="*/ 125926 w 188888"/>
                  <a:gd name="connsiteY27" fmla="*/ 226616 h 276919"/>
                  <a:gd name="connsiteX28" fmla="*/ 50387 w 188888"/>
                  <a:gd name="connsiteY28" fmla="*/ 226616 h 276919"/>
                  <a:gd name="connsiteX29" fmla="*/ 50387 w 188888"/>
                  <a:gd name="connsiteY29" fmla="*/ 151077 h 276919"/>
                  <a:gd name="connsiteX30" fmla="*/ 125926 w 188888"/>
                  <a:gd name="connsiteY30" fmla="*/ 151077 h 276919"/>
                  <a:gd name="connsiteX31" fmla="*/ 163737 w 188888"/>
                  <a:gd name="connsiteY31" fmla="*/ 188805 h 276919"/>
                  <a:gd name="connsiteX32" fmla="*/ 125926 w 188888"/>
                  <a:gd name="connsiteY32" fmla="*/ 125842 h 276919"/>
                  <a:gd name="connsiteX33" fmla="*/ 50387 w 188888"/>
                  <a:gd name="connsiteY33" fmla="*/ 125842 h 276919"/>
                  <a:gd name="connsiteX34" fmla="*/ 50387 w 188888"/>
                  <a:gd name="connsiteY34" fmla="*/ 50303 h 276919"/>
                  <a:gd name="connsiteX35" fmla="*/ 125926 w 188888"/>
                  <a:gd name="connsiteY35" fmla="*/ 50303 h 276919"/>
                  <a:gd name="connsiteX36" fmla="*/ 163737 w 188888"/>
                  <a:gd name="connsiteY36" fmla="*/ 88114 h 276919"/>
                  <a:gd name="connsiteX37" fmla="*/ 125926 w 188888"/>
                  <a:gd name="connsiteY37" fmla="*/ 125842 h 27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888" h="276919">
                    <a:moveTo>
                      <a:pt x="188888" y="88114"/>
                    </a:moveTo>
                    <a:cubicBezTo>
                      <a:pt x="188888" y="53321"/>
                      <a:pt x="160719" y="25152"/>
                      <a:pt x="125926" y="25152"/>
                    </a:cubicBezTo>
                    <a:lnTo>
                      <a:pt x="125926" y="0"/>
                    </a:lnTo>
                    <a:lnTo>
                      <a:pt x="100774" y="0"/>
                    </a:lnTo>
                    <a:lnTo>
                      <a:pt x="100774" y="25152"/>
                    </a:lnTo>
                    <a:lnTo>
                      <a:pt x="62963" y="25152"/>
                    </a:lnTo>
                    <a:lnTo>
                      <a:pt x="62963" y="0"/>
                    </a:lnTo>
                    <a:lnTo>
                      <a:pt x="37811" y="0"/>
                    </a:lnTo>
                    <a:lnTo>
                      <a:pt x="37811" y="25152"/>
                    </a:lnTo>
                    <a:lnTo>
                      <a:pt x="0" y="25152"/>
                    </a:lnTo>
                    <a:lnTo>
                      <a:pt x="0" y="50303"/>
                    </a:lnTo>
                    <a:lnTo>
                      <a:pt x="25152" y="50303"/>
                    </a:lnTo>
                    <a:lnTo>
                      <a:pt x="25152" y="226616"/>
                    </a:lnTo>
                    <a:lnTo>
                      <a:pt x="0" y="226616"/>
                    </a:lnTo>
                    <a:lnTo>
                      <a:pt x="0" y="251768"/>
                    </a:lnTo>
                    <a:lnTo>
                      <a:pt x="37811" y="251768"/>
                    </a:lnTo>
                    <a:lnTo>
                      <a:pt x="37811" y="276919"/>
                    </a:lnTo>
                    <a:lnTo>
                      <a:pt x="62963" y="276919"/>
                    </a:lnTo>
                    <a:lnTo>
                      <a:pt x="62963" y="251768"/>
                    </a:lnTo>
                    <a:lnTo>
                      <a:pt x="100774" y="251768"/>
                    </a:lnTo>
                    <a:lnTo>
                      <a:pt x="100774" y="276919"/>
                    </a:lnTo>
                    <a:lnTo>
                      <a:pt x="125926" y="276919"/>
                    </a:lnTo>
                    <a:lnTo>
                      <a:pt x="125926" y="251768"/>
                    </a:lnTo>
                    <a:cubicBezTo>
                      <a:pt x="160635" y="251852"/>
                      <a:pt x="188805" y="223849"/>
                      <a:pt x="188888" y="189140"/>
                    </a:cubicBezTo>
                    <a:cubicBezTo>
                      <a:pt x="188972" y="169102"/>
                      <a:pt x="179415" y="150239"/>
                      <a:pt x="163318" y="138418"/>
                    </a:cubicBezTo>
                    <a:cubicBezTo>
                      <a:pt x="179331" y="126680"/>
                      <a:pt x="188805" y="107984"/>
                      <a:pt x="188888" y="88114"/>
                    </a:cubicBezTo>
                    <a:close/>
                    <a:moveTo>
                      <a:pt x="163737" y="188805"/>
                    </a:moveTo>
                    <a:cubicBezTo>
                      <a:pt x="163653" y="209681"/>
                      <a:pt x="146801" y="226532"/>
                      <a:pt x="125926" y="226616"/>
                    </a:cubicBezTo>
                    <a:lnTo>
                      <a:pt x="50387" y="226616"/>
                    </a:lnTo>
                    <a:lnTo>
                      <a:pt x="50387" y="151077"/>
                    </a:lnTo>
                    <a:lnTo>
                      <a:pt x="125926" y="151077"/>
                    </a:lnTo>
                    <a:cubicBezTo>
                      <a:pt x="146801" y="151077"/>
                      <a:pt x="163653" y="168013"/>
                      <a:pt x="163737" y="188805"/>
                    </a:cubicBezTo>
                    <a:close/>
                    <a:moveTo>
                      <a:pt x="125926" y="125842"/>
                    </a:moveTo>
                    <a:lnTo>
                      <a:pt x="50387" y="125842"/>
                    </a:lnTo>
                    <a:lnTo>
                      <a:pt x="50387" y="50303"/>
                    </a:lnTo>
                    <a:lnTo>
                      <a:pt x="125926" y="50303"/>
                    </a:lnTo>
                    <a:cubicBezTo>
                      <a:pt x="146801" y="50303"/>
                      <a:pt x="163737" y="67239"/>
                      <a:pt x="163737" y="88114"/>
                    </a:cubicBezTo>
                    <a:cubicBezTo>
                      <a:pt x="163737" y="108990"/>
                      <a:pt x="146801" y="125842"/>
                      <a:pt x="125926" y="125842"/>
                    </a:cubicBezTo>
                    <a:close/>
                  </a:path>
                </a:pathLst>
              </a:custGeom>
              <a:grpFill/>
              <a:ln w="8381" cap="flat">
                <a:noFill/>
                <a:prstDash val="solid"/>
                <a:miter/>
              </a:ln>
            </p:spPr>
            <p:txBody>
              <a:bodyPr rtlCol="0" anchor="ctr"/>
              <a:lstStyle/>
              <a:p>
                <a:endParaRPr lang="en-US"/>
              </a:p>
            </p:txBody>
          </p:sp>
        </p:grpSp>
      </p:grpSp>
      <p:sp>
        <p:nvSpPr>
          <p:cNvPr id="35" name="Picture Placeholder 34">
            <a:extLst>
              <a:ext uri="{FF2B5EF4-FFF2-40B4-BE49-F238E27FC236}">
                <a16:creationId xmlns:a16="http://schemas.microsoft.com/office/drawing/2014/main" id="{CBB80CC0-A9D6-4D04-A05A-9560E3B2B6AC}"/>
              </a:ext>
            </a:extLst>
          </p:cNvPr>
          <p:cNvSpPr>
            <a:spLocks noGrp="1"/>
          </p:cNvSpPr>
          <p:nvPr>
            <p:ph type="pic" sz="quarter" idx="10"/>
          </p:nvPr>
        </p:nvSpPr>
        <p:spPr/>
      </p:sp>
      <p:grpSp>
        <p:nvGrpSpPr>
          <p:cNvPr id="14" name="Group 13">
            <a:extLst>
              <a:ext uri="{FF2B5EF4-FFF2-40B4-BE49-F238E27FC236}">
                <a16:creationId xmlns:a16="http://schemas.microsoft.com/office/drawing/2014/main" id="{BB328608-F0A1-4C39-BFFB-0B168C372244}"/>
              </a:ext>
            </a:extLst>
          </p:cNvPr>
          <p:cNvGrpSpPr/>
          <p:nvPr/>
        </p:nvGrpSpPr>
        <p:grpSpPr>
          <a:xfrm>
            <a:off x="8403333" y="4908729"/>
            <a:ext cx="1944583" cy="257315"/>
            <a:chOff x="8325852" y="4718414"/>
            <a:chExt cx="1944583" cy="257315"/>
          </a:xfrm>
        </p:grpSpPr>
        <p:cxnSp>
          <p:nvCxnSpPr>
            <p:cNvPr id="15" name="Straight Connector 14">
              <a:extLst>
                <a:ext uri="{FF2B5EF4-FFF2-40B4-BE49-F238E27FC236}">
                  <a16:creationId xmlns:a16="http://schemas.microsoft.com/office/drawing/2014/main" id="{2FADB3C1-E28B-48FF-ACBC-9F2F16E16EB6}"/>
                </a:ext>
              </a:extLst>
            </p:cNvPr>
            <p:cNvCxnSpPr>
              <a:cxnSpLocks/>
            </p:cNvCxnSpPr>
            <p:nvPr/>
          </p:nvCxnSpPr>
          <p:spPr>
            <a:xfrm>
              <a:off x="8325852" y="4862949"/>
              <a:ext cx="57684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3E2932-2C5C-4219-9322-5EAC2FCD8BEE}"/>
                </a:ext>
              </a:extLst>
            </p:cNvPr>
            <p:cNvSpPr/>
            <p:nvPr/>
          </p:nvSpPr>
          <p:spPr>
            <a:xfrm>
              <a:off x="8810690" y="4718414"/>
              <a:ext cx="974908" cy="257315"/>
            </a:xfrm>
            <a:prstGeom prst="rect">
              <a:avLst/>
            </a:prstGeom>
          </p:spPr>
          <p:txBody>
            <a:bodyPr wrap="square">
              <a:spAutoFit/>
            </a:bodyPr>
            <a:lstStyle/>
            <a:p>
              <a:pPr algn="ctr">
                <a:lnSpc>
                  <a:spcPct val="150000"/>
                </a:lnSpc>
              </a:pPr>
              <a:r>
                <a:rPr lang="en-US" sz="800" dirty="0">
                  <a:solidFill>
                    <a:schemeClr val="accent1"/>
                  </a:solidFill>
                </a:rPr>
                <a:t>PERCENTAGE</a:t>
              </a:r>
            </a:p>
          </p:txBody>
        </p:sp>
        <p:cxnSp>
          <p:nvCxnSpPr>
            <p:cNvPr id="17" name="Straight Connector 16">
              <a:extLst>
                <a:ext uri="{FF2B5EF4-FFF2-40B4-BE49-F238E27FC236}">
                  <a16:creationId xmlns:a16="http://schemas.microsoft.com/office/drawing/2014/main" id="{B815F480-8E57-4880-9242-9E224067FDB1}"/>
                </a:ext>
              </a:extLst>
            </p:cNvPr>
            <p:cNvCxnSpPr>
              <a:cxnSpLocks/>
            </p:cNvCxnSpPr>
            <p:nvPr/>
          </p:nvCxnSpPr>
          <p:spPr>
            <a:xfrm>
              <a:off x="9693587" y="4862949"/>
              <a:ext cx="5768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C809D0E3-AC75-4BAE-81E5-BC566C8F68A4}"/>
              </a:ext>
            </a:extLst>
          </p:cNvPr>
          <p:cNvSpPr/>
          <p:nvPr/>
        </p:nvSpPr>
        <p:spPr>
          <a:xfrm>
            <a:off x="1607344" y="2819405"/>
            <a:ext cx="4964906" cy="3119463"/>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9332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1958A2-B1CC-4B2C-83B4-88FC10BC7A20}"/>
              </a:ext>
            </a:extLst>
          </p:cNvPr>
          <p:cNvSpPr/>
          <p:nvPr/>
        </p:nvSpPr>
        <p:spPr>
          <a:xfrm>
            <a:off x="7956884" y="0"/>
            <a:ext cx="423511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D8675F56-919B-4251-AB6F-E42D547A2900}"/>
              </a:ext>
            </a:extLst>
          </p:cNvPr>
          <p:cNvGraphicFramePr/>
          <p:nvPr>
            <p:extLst>
              <p:ext uri="{D42A27DB-BD31-4B8C-83A1-F6EECF244321}">
                <p14:modId xmlns:p14="http://schemas.microsoft.com/office/powerpoint/2010/main" val="1094211414"/>
              </p:ext>
            </p:extLst>
          </p:nvPr>
        </p:nvGraphicFramePr>
        <p:xfrm>
          <a:off x="1161047" y="1460500"/>
          <a:ext cx="5905500" cy="3937000"/>
        </p:xfrm>
        <a:graphic>
          <a:graphicData uri="http://schemas.openxmlformats.org/drawingml/2006/chart">
            <c:chart xmlns:c="http://schemas.openxmlformats.org/drawingml/2006/chart" xmlns:r="http://schemas.openxmlformats.org/officeDocument/2006/relationships" r:id="rId2"/>
          </a:graphicData>
        </a:graphic>
      </p:graphicFrame>
      <p:grpSp>
        <p:nvGrpSpPr>
          <p:cNvPr id="27" name="Group 26">
            <a:extLst>
              <a:ext uri="{FF2B5EF4-FFF2-40B4-BE49-F238E27FC236}">
                <a16:creationId xmlns:a16="http://schemas.microsoft.com/office/drawing/2014/main" id="{5974C12F-957B-4942-8223-7EA30A99A67C}"/>
              </a:ext>
            </a:extLst>
          </p:cNvPr>
          <p:cNvGrpSpPr/>
          <p:nvPr/>
        </p:nvGrpSpPr>
        <p:grpSpPr>
          <a:xfrm>
            <a:off x="8467240" y="1457458"/>
            <a:ext cx="3608438" cy="3943085"/>
            <a:chOff x="8267702" y="1181100"/>
            <a:chExt cx="3608438" cy="3943085"/>
          </a:xfrm>
        </p:grpSpPr>
        <p:sp>
          <p:nvSpPr>
            <p:cNvPr id="7" name="TextBox 6">
              <a:extLst>
                <a:ext uri="{FF2B5EF4-FFF2-40B4-BE49-F238E27FC236}">
                  <a16:creationId xmlns:a16="http://schemas.microsoft.com/office/drawing/2014/main" id="{B55664E2-4447-433C-81D4-B6B3A486A824}"/>
                </a:ext>
              </a:extLst>
            </p:cNvPr>
            <p:cNvSpPr txBox="1"/>
            <p:nvPr/>
          </p:nvSpPr>
          <p:spPr>
            <a:xfrm>
              <a:off x="8267702" y="1181100"/>
              <a:ext cx="1939762" cy="1446550"/>
            </a:xfrm>
            <a:prstGeom prst="rect">
              <a:avLst/>
            </a:prstGeom>
            <a:noFill/>
          </p:spPr>
          <p:txBody>
            <a:bodyPr wrap="none" rtlCol="0">
              <a:spAutoFit/>
            </a:bodyPr>
            <a:lstStyle/>
            <a:p>
              <a:r>
                <a:rPr lang="en-US" sz="4400" dirty="0">
                  <a:solidFill>
                    <a:schemeClr val="accent1"/>
                  </a:solidFill>
                  <a:latin typeface="+mj-lt"/>
                </a:rPr>
                <a:t>SALES</a:t>
              </a:r>
            </a:p>
            <a:p>
              <a:r>
                <a:rPr lang="en-US" sz="4400" dirty="0">
                  <a:solidFill>
                    <a:schemeClr val="accent1"/>
                  </a:solidFill>
                  <a:latin typeface="+mj-lt"/>
                </a:rPr>
                <a:t>RATE</a:t>
              </a:r>
            </a:p>
          </p:txBody>
        </p:sp>
        <p:sp>
          <p:nvSpPr>
            <p:cNvPr id="8" name="Rectangle 7">
              <a:extLst>
                <a:ext uri="{FF2B5EF4-FFF2-40B4-BE49-F238E27FC236}">
                  <a16:creationId xmlns:a16="http://schemas.microsoft.com/office/drawing/2014/main" id="{39A52254-9552-4974-B91E-EFF9D8E2B728}"/>
                </a:ext>
              </a:extLst>
            </p:cNvPr>
            <p:cNvSpPr/>
            <p:nvPr/>
          </p:nvSpPr>
          <p:spPr>
            <a:xfrm>
              <a:off x="8267702" y="4230351"/>
              <a:ext cx="3608438"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molestie</a:t>
              </a:r>
              <a:r>
                <a:rPr lang="en-US" sz="1200" dirty="0">
                  <a:solidFill>
                    <a:schemeClr val="bg2"/>
                  </a:solidFill>
                </a:rPr>
                <a:t> </a:t>
              </a:r>
              <a:r>
                <a:rPr lang="en-US" sz="1200" dirty="0" err="1">
                  <a:solidFill>
                    <a:schemeClr val="bg2"/>
                  </a:solidFill>
                </a:rPr>
                <a:t>tellus</a:t>
              </a:r>
              <a:r>
                <a:rPr lang="en-US" sz="1200" dirty="0">
                  <a:solidFill>
                    <a:schemeClr val="bg2"/>
                  </a:solidFill>
                </a:rPr>
                <a:t>. </a:t>
              </a:r>
              <a:r>
                <a:rPr lang="en-US" sz="1200" dirty="0" err="1">
                  <a:solidFill>
                    <a:schemeClr val="bg2"/>
                  </a:solidFill>
                </a:rPr>
                <a:t>Quisque</a:t>
              </a:r>
              <a:r>
                <a:rPr lang="en-US" sz="1200" dirty="0">
                  <a:solidFill>
                    <a:schemeClr val="bg2"/>
                  </a:solidFill>
                </a:rPr>
                <a:t> </a:t>
              </a:r>
              <a:r>
                <a:rPr lang="en-US" sz="1200" dirty="0" err="1">
                  <a:solidFill>
                    <a:schemeClr val="bg2"/>
                  </a:solidFill>
                </a:rPr>
                <a:t>nunc</a:t>
              </a:r>
              <a:r>
                <a:rPr lang="en-US" sz="1200" dirty="0">
                  <a:solidFill>
                    <a:schemeClr val="bg2"/>
                  </a:solidFill>
                </a:rPr>
                <a:t> </a:t>
              </a:r>
              <a:r>
                <a:rPr lang="en-US" sz="1200" dirty="0" err="1">
                  <a:solidFill>
                    <a:schemeClr val="bg2"/>
                  </a:solidFill>
                </a:rPr>
                <a:t>sapien</a:t>
              </a:r>
              <a:r>
                <a:rPr lang="en-US" sz="1200" dirty="0">
                  <a:solidFill>
                    <a:schemeClr val="bg2"/>
                  </a:solidFill>
                </a:rPr>
                <a:t>, </a:t>
              </a:r>
            </a:p>
          </p:txBody>
        </p:sp>
        <p:sp>
          <p:nvSpPr>
            <p:cNvPr id="9" name="TextBox 8">
              <a:extLst>
                <a:ext uri="{FF2B5EF4-FFF2-40B4-BE49-F238E27FC236}">
                  <a16:creationId xmlns:a16="http://schemas.microsoft.com/office/drawing/2014/main" id="{40E63A60-2F79-43DD-A6B5-9AA85D9941DD}"/>
                </a:ext>
              </a:extLst>
            </p:cNvPr>
            <p:cNvSpPr txBox="1"/>
            <p:nvPr/>
          </p:nvSpPr>
          <p:spPr>
            <a:xfrm>
              <a:off x="8267702" y="2851273"/>
              <a:ext cx="2078133" cy="338554"/>
            </a:xfrm>
            <a:prstGeom prst="rect">
              <a:avLst/>
            </a:prstGeom>
            <a:noFill/>
          </p:spPr>
          <p:txBody>
            <a:bodyPr wrap="none" rtlCol="0">
              <a:spAutoFit/>
            </a:bodyPr>
            <a:lstStyle/>
            <a:p>
              <a:r>
                <a:rPr lang="en-US" sz="1600" dirty="0">
                  <a:solidFill>
                    <a:schemeClr val="bg2"/>
                  </a:solidFill>
                  <a:latin typeface="+mj-lt"/>
                </a:rPr>
                <a:t>Monthly Income</a:t>
              </a:r>
            </a:p>
          </p:txBody>
        </p:sp>
        <p:grpSp>
          <p:nvGrpSpPr>
            <p:cNvPr id="26" name="Group 25">
              <a:extLst>
                <a:ext uri="{FF2B5EF4-FFF2-40B4-BE49-F238E27FC236}">
                  <a16:creationId xmlns:a16="http://schemas.microsoft.com/office/drawing/2014/main" id="{B318CEAC-7155-461F-B0E5-CDFC9A3923AA}"/>
                </a:ext>
              </a:extLst>
            </p:cNvPr>
            <p:cNvGrpSpPr/>
            <p:nvPr/>
          </p:nvGrpSpPr>
          <p:grpSpPr>
            <a:xfrm>
              <a:off x="8472130" y="3432712"/>
              <a:ext cx="624023" cy="624022"/>
              <a:chOff x="8472130" y="3432712"/>
              <a:chExt cx="624023" cy="624022"/>
            </a:xfrm>
          </p:grpSpPr>
          <p:grpSp>
            <p:nvGrpSpPr>
              <p:cNvPr id="17" name="Group 16">
                <a:extLst>
                  <a:ext uri="{FF2B5EF4-FFF2-40B4-BE49-F238E27FC236}">
                    <a16:creationId xmlns:a16="http://schemas.microsoft.com/office/drawing/2014/main" id="{039B7F27-434B-4B81-9C33-B298714021CA}"/>
                  </a:ext>
                </a:extLst>
              </p:cNvPr>
              <p:cNvGrpSpPr/>
              <p:nvPr/>
            </p:nvGrpSpPr>
            <p:grpSpPr>
              <a:xfrm>
                <a:off x="8472130" y="3432712"/>
                <a:ext cx="624023" cy="624022"/>
                <a:chOff x="7957790" y="1641784"/>
                <a:chExt cx="848420" cy="848418"/>
              </a:xfrm>
            </p:grpSpPr>
            <p:sp>
              <p:nvSpPr>
                <p:cNvPr id="18" name="Rectangle 17">
                  <a:extLst>
                    <a:ext uri="{FF2B5EF4-FFF2-40B4-BE49-F238E27FC236}">
                      <a16:creationId xmlns:a16="http://schemas.microsoft.com/office/drawing/2014/main" id="{199CC284-D002-4765-996B-C110BE04498C}"/>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Rectangle 18">
                  <a:extLst>
                    <a:ext uri="{FF2B5EF4-FFF2-40B4-BE49-F238E27FC236}">
                      <a16:creationId xmlns:a16="http://schemas.microsoft.com/office/drawing/2014/main" id="{874343B5-1DE7-412F-B7A7-180418C061AD}"/>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20" name="Graphic 2">
                <a:extLst>
                  <a:ext uri="{FF2B5EF4-FFF2-40B4-BE49-F238E27FC236}">
                    <a16:creationId xmlns:a16="http://schemas.microsoft.com/office/drawing/2014/main" id="{5D81A809-53EC-488D-9C8D-75F55AA29ECC}"/>
                  </a:ext>
                </a:extLst>
              </p:cNvPr>
              <p:cNvGrpSpPr>
                <a:grpSpLocks noChangeAspect="1"/>
              </p:cNvGrpSpPr>
              <p:nvPr/>
            </p:nvGrpSpPr>
            <p:grpSpPr>
              <a:xfrm>
                <a:off x="8640182" y="3596095"/>
                <a:ext cx="287918" cy="259156"/>
                <a:chOff x="6292014" y="6092015"/>
                <a:chExt cx="757481" cy="681810"/>
              </a:xfrm>
              <a:solidFill>
                <a:schemeClr val="accent1"/>
              </a:solidFill>
            </p:grpSpPr>
            <p:sp>
              <p:nvSpPr>
                <p:cNvPr id="21" name="Freeform: Shape 20">
                  <a:extLst>
                    <a:ext uri="{FF2B5EF4-FFF2-40B4-BE49-F238E27FC236}">
                      <a16:creationId xmlns:a16="http://schemas.microsoft.com/office/drawing/2014/main" id="{FE72792F-630B-4C5E-B8F9-04FC09E78FFE}"/>
                    </a:ext>
                  </a:extLst>
                </p:cNvPr>
                <p:cNvSpPr/>
                <p:nvPr/>
              </p:nvSpPr>
              <p:spPr>
                <a:xfrm>
                  <a:off x="6468829" y="6331912"/>
                  <a:ext cx="403934" cy="403934"/>
                </a:xfrm>
                <a:custGeom>
                  <a:avLst/>
                  <a:gdLst>
                    <a:gd name="connsiteX0" fmla="*/ 201967 w 403934"/>
                    <a:gd name="connsiteY0" fmla="*/ 0 h 403934"/>
                    <a:gd name="connsiteX1" fmla="*/ 0 w 403934"/>
                    <a:gd name="connsiteY1" fmla="*/ 201967 h 403934"/>
                    <a:gd name="connsiteX2" fmla="*/ 201967 w 403934"/>
                    <a:gd name="connsiteY2" fmla="*/ 403934 h 403934"/>
                    <a:gd name="connsiteX3" fmla="*/ 403935 w 403934"/>
                    <a:gd name="connsiteY3" fmla="*/ 201967 h 403934"/>
                    <a:gd name="connsiteX4" fmla="*/ 201967 w 403934"/>
                    <a:gd name="connsiteY4" fmla="*/ 0 h 403934"/>
                    <a:gd name="connsiteX5" fmla="*/ 201967 w 403934"/>
                    <a:gd name="connsiteY5" fmla="*/ 378783 h 403934"/>
                    <a:gd name="connsiteX6" fmla="*/ 25236 w 403934"/>
                    <a:gd name="connsiteY6" fmla="*/ 202051 h 403934"/>
                    <a:gd name="connsiteX7" fmla="*/ 201967 w 403934"/>
                    <a:gd name="connsiteY7" fmla="*/ 25319 h 403934"/>
                    <a:gd name="connsiteX8" fmla="*/ 378699 w 403934"/>
                    <a:gd name="connsiteY8" fmla="*/ 202051 h 403934"/>
                    <a:gd name="connsiteX9" fmla="*/ 201967 w 403934"/>
                    <a:gd name="connsiteY9" fmla="*/ 378783 h 4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934" h="403934">
                      <a:moveTo>
                        <a:pt x="201967" y="0"/>
                      </a:moveTo>
                      <a:cubicBezTo>
                        <a:pt x="90378" y="0"/>
                        <a:pt x="0" y="90462"/>
                        <a:pt x="0" y="201967"/>
                      </a:cubicBezTo>
                      <a:cubicBezTo>
                        <a:pt x="0" y="313557"/>
                        <a:pt x="90462" y="403934"/>
                        <a:pt x="201967" y="403934"/>
                      </a:cubicBezTo>
                      <a:cubicBezTo>
                        <a:pt x="313556" y="403934"/>
                        <a:pt x="403935" y="313473"/>
                        <a:pt x="403935" y="201967"/>
                      </a:cubicBezTo>
                      <a:cubicBezTo>
                        <a:pt x="403767" y="90462"/>
                        <a:pt x="313473" y="168"/>
                        <a:pt x="201967" y="0"/>
                      </a:cubicBezTo>
                      <a:close/>
                      <a:moveTo>
                        <a:pt x="201967" y="378783"/>
                      </a:moveTo>
                      <a:cubicBezTo>
                        <a:pt x="104379" y="378783"/>
                        <a:pt x="25236" y="299639"/>
                        <a:pt x="25236" y="202051"/>
                      </a:cubicBezTo>
                      <a:cubicBezTo>
                        <a:pt x="25236" y="104463"/>
                        <a:pt x="104379" y="25319"/>
                        <a:pt x="201967" y="25319"/>
                      </a:cubicBezTo>
                      <a:cubicBezTo>
                        <a:pt x="299556" y="25319"/>
                        <a:pt x="378699" y="104463"/>
                        <a:pt x="378699" y="202051"/>
                      </a:cubicBezTo>
                      <a:cubicBezTo>
                        <a:pt x="378615" y="299555"/>
                        <a:pt x="299556" y="378615"/>
                        <a:pt x="201967" y="378783"/>
                      </a:cubicBez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F27D51-391D-4990-896A-F646D92F15BF}"/>
                    </a:ext>
                  </a:extLst>
                </p:cNvPr>
                <p:cNvSpPr/>
                <p:nvPr/>
              </p:nvSpPr>
              <p:spPr>
                <a:xfrm>
                  <a:off x="6292014" y="6092015"/>
                  <a:ext cx="757481" cy="681810"/>
                </a:xfrm>
                <a:custGeom>
                  <a:avLst/>
                  <a:gdLst>
                    <a:gd name="connsiteX0" fmla="*/ 732246 w 757481"/>
                    <a:gd name="connsiteY0" fmla="*/ 214997 h 681810"/>
                    <a:gd name="connsiteX1" fmla="*/ 732246 w 757481"/>
                    <a:gd name="connsiteY1" fmla="*/ 189342 h 681810"/>
                    <a:gd name="connsiteX2" fmla="*/ 669116 w 757481"/>
                    <a:gd name="connsiteY2" fmla="*/ 126212 h 681810"/>
                    <a:gd name="connsiteX3" fmla="*/ 631724 w 757481"/>
                    <a:gd name="connsiteY3" fmla="*/ 126212 h 681810"/>
                    <a:gd name="connsiteX4" fmla="*/ 484671 w 757481"/>
                    <a:gd name="connsiteY4" fmla="*/ 72723 h 681810"/>
                    <a:gd name="connsiteX5" fmla="*/ 338037 w 757481"/>
                    <a:gd name="connsiteY5" fmla="*/ 7580 h 681810"/>
                    <a:gd name="connsiteX6" fmla="*/ 277506 w 757481"/>
                    <a:gd name="connsiteY6" fmla="*/ 62411 h 681810"/>
                    <a:gd name="connsiteX7" fmla="*/ 125506 w 757481"/>
                    <a:gd name="connsiteY7" fmla="*/ 113384 h 681810"/>
                    <a:gd name="connsiteX8" fmla="*/ 120057 w 757481"/>
                    <a:gd name="connsiteY8" fmla="*/ 126296 h 681810"/>
                    <a:gd name="connsiteX9" fmla="*/ 63130 w 757481"/>
                    <a:gd name="connsiteY9" fmla="*/ 126296 h 681810"/>
                    <a:gd name="connsiteX10" fmla="*/ 0 w 757481"/>
                    <a:gd name="connsiteY10" fmla="*/ 189426 h 681810"/>
                    <a:gd name="connsiteX11" fmla="*/ 0 w 757481"/>
                    <a:gd name="connsiteY11" fmla="*/ 618680 h 681810"/>
                    <a:gd name="connsiteX12" fmla="*/ 63130 w 757481"/>
                    <a:gd name="connsiteY12" fmla="*/ 681811 h 681810"/>
                    <a:gd name="connsiteX13" fmla="*/ 694352 w 757481"/>
                    <a:gd name="connsiteY13" fmla="*/ 681811 h 681810"/>
                    <a:gd name="connsiteX14" fmla="*/ 757482 w 757481"/>
                    <a:gd name="connsiteY14" fmla="*/ 618680 h 681810"/>
                    <a:gd name="connsiteX15" fmla="*/ 757482 w 757481"/>
                    <a:gd name="connsiteY15" fmla="*/ 265216 h 681810"/>
                    <a:gd name="connsiteX16" fmla="*/ 732246 w 757481"/>
                    <a:gd name="connsiteY16" fmla="*/ 214997 h 681810"/>
                    <a:gd name="connsiteX17" fmla="*/ 640947 w 757481"/>
                    <a:gd name="connsiteY17" fmla="*/ 151531 h 681810"/>
                    <a:gd name="connsiteX18" fmla="*/ 669116 w 757481"/>
                    <a:gd name="connsiteY18" fmla="*/ 151531 h 681810"/>
                    <a:gd name="connsiteX19" fmla="*/ 707011 w 757481"/>
                    <a:gd name="connsiteY19" fmla="*/ 189426 h 681810"/>
                    <a:gd name="connsiteX20" fmla="*/ 707011 w 757481"/>
                    <a:gd name="connsiteY20" fmla="*/ 203343 h 681810"/>
                    <a:gd name="connsiteX21" fmla="*/ 694352 w 757481"/>
                    <a:gd name="connsiteY21" fmla="*/ 202086 h 681810"/>
                    <a:gd name="connsiteX22" fmla="*/ 640947 w 757481"/>
                    <a:gd name="connsiteY22" fmla="*/ 202086 h 681810"/>
                    <a:gd name="connsiteX23" fmla="*/ 640947 w 757481"/>
                    <a:gd name="connsiteY23" fmla="*/ 151531 h 681810"/>
                    <a:gd name="connsiteX24" fmla="*/ 491127 w 757481"/>
                    <a:gd name="connsiteY24" fmla="*/ 97706 h 681810"/>
                    <a:gd name="connsiteX25" fmla="*/ 609171 w 757481"/>
                    <a:gd name="connsiteY25" fmla="*/ 136859 h 681810"/>
                    <a:gd name="connsiteX26" fmla="*/ 612190 w 757481"/>
                    <a:gd name="connsiteY26" fmla="*/ 143566 h 681810"/>
                    <a:gd name="connsiteX27" fmla="*/ 618645 w 757481"/>
                    <a:gd name="connsiteY27" fmla="*/ 176766 h 681810"/>
                    <a:gd name="connsiteX28" fmla="*/ 614956 w 757481"/>
                    <a:gd name="connsiteY28" fmla="*/ 202002 h 681810"/>
                    <a:gd name="connsiteX29" fmla="*/ 449962 w 757481"/>
                    <a:gd name="connsiteY29" fmla="*/ 202002 h 681810"/>
                    <a:gd name="connsiteX30" fmla="*/ 492384 w 757481"/>
                    <a:gd name="connsiteY30" fmla="*/ 113636 h 681810"/>
                    <a:gd name="connsiteX31" fmla="*/ 491127 w 757481"/>
                    <a:gd name="connsiteY31" fmla="*/ 97706 h 681810"/>
                    <a:gd name="connsiteX32" fmla="*/ 378783 w 757481"/>
                    <a:gd name="connsiteY32" fmla="*/ 25270 h 681810"/>
                    <a:gd name="connsiteX33" fmla="*/ 467149 w 757481"/>
                    <a:gd name="connsiteY33" fmla="*/ 113636 h 681810"/>
                    <a:gd name="connsiteX34" fmla="*/ 378783 w 757481"/>
                    <a:gd name="connsiteY34" fmla="*/ 202002 h 681810"/>
                    <a:gd name="connsiteX35" fmla="*/ 290417 w 757481"/>
                    <a:gd name="connsiteY35" fmla="*/ 113636 h 681810"/>
                    <a:gd name="connsiteX36" fmla="*/ 378783 w 757481"/>
                    <a:gd name="connsiteY36" fmla="*/ 25270 h 681810"/>
                    <a:gd name="connsiteX37" fmla="*/ 141687 w 757481"/>
                    <a:gd name="connsiteY37" fmla="*/ 142057 h 681810"/>
                    <a:gd name="connsiteX38" fmla="*/ 227286 w 757481"/>
                    <a:gd name="connsiteY38" fmla="*/ 75741 h 681810"/>
                    <a:gd name="connsiteX39" fmla="*/ 268535 w 757481"/>
                    <a:gd name="connsiteY39" fmla="*/ 86304 h 681810"/>
                    <a:gd name="connsiteX40" fmla="*/ 307520 w 757481"/>
                    <a:gd name="connsiteY40" fmla="*/ 201918 h 681810"/>
                    <a:gd name="connsiteX41" fmla="*/ 147556 w 757481"/>
                    <a:gd name="connsiteY41" fmla="*/ 201918 h 681810"/>
                    <a:gd name="connsiteX42" fmla="*/ 141687 w 757481"/>
                    <a:gd name="connsiteY42" fmla="*/ 142057 h 681810"/>
                    <a:gd name="connsiteX43" fmla="*/ 25236 w 757481"/>
                    <a:gd name="connsiteY43" fmla="*/ 189426 h 681810"/>
                    <a:gd name="connsiteX44" fmla="*/ 63130 w 757481"/>
                    <a:gd name="connsiteY44" fmla="*/ 151531 h 681810"/>
                    <a:gd name="connsiteX45" fmla="*/ 114356 w 757481"/>
                    <a:gd name="connsiteY45" fmla="*/ 151531 h 681810"/>
                    <a:gd name="connsiteX46" fmla="*/ 113601 w 757481"/>
                    <a:gd name="connsiteY46" fmla="*/ 164190 h 681810"/>
                    <a:gd name="connsiteX47" fmla="*/ 120308 w 757481"/>
                    <a:gd name="connsiteY47" fmla="*/ 202086 h 681810"/>
                    <a:gd name="connsiteX48" fmla="*/ 25236 w 757481"/>
                    <a:gd name="connsiteY48" fmla="*/ 202086 h 681810"/>
                    <a:gd name="connsiteX49" fmla="*/ 25236 w 757481"/>
                    <a:gd name="connsiteY49" fmla="*/ 189426 h 681810"/>
                    <a:gd name="connsiteX50" fmla="*/ 732246 w 757481"/>
                    <a:gd name="connsiteY50" fmla="*/ 492419 h 681810"/>
                    <a:gd name="connsiteX51" fmla="*/ 643881 w 757481"/>
                    <a:gd name="connsiteY51" fmla="*/ 492419 h 681810"/>
                    <a:gd name="connsiteX52" fmla="*/ 618645 w 757481"/>
                    <a:gd name="connsiteY52" fmla="*/ 467183 h 681810"/>
                    <a:gd name="connsiteX53" fmla="*/ 618645 w 757481"/>
                    <a:gd name="connsiteY53" fmla="*/ 391393 h 681810"/>
                    <a:gd name="connsiteX54" fmla="*/ 643881 w 757481"/>
                    <a:gd name="connsiteY54" fmla="*/ 366158 h 681810"/>
                    <a:gd name="connsiteX55" fmla="*/ 732246 w 757481"/>
                    <a:gd name="connsiteY55" fmla="*/ 366158 h 681810"/>
                    <a:gd name="connsiteX56" fmla="*/ 732246 w 757481"/>
                    <a:gd name="connsiteY56" fmla="*/ 492419 h 681810"/>
                    <a:gd name="connsiteX57" fmla="*/ 732246 w 757481"/>
                    <a:gd name="connsiteY57" fmla="*/ 340922 h 681810"/>
                    <a:gd name="connsiteX58" fmla="*/ 643881 w 757481"/>
                    <a:gd name="connsiteY58" fmla="*/ 340922 h 681810"/>
                    <a:gd name="connsiteX59" fmla="*/ 593410 w 757481"/>
                    <a:gd name="connsiteY59" fmla="*/ 391393 h 681810"/>
                    <a:gd name="connsiteX60" fmla="*/ 593410 w 757481"/>
                    <a:gd name="connsiteY60" fmla="*/ 467183 h 681810"/>
                    <a:gd name="connsiteX61" fmla="*/ 643881 w 757481"/>
                    <a:gd name="connsiteY61" fmla="*/ 517654 h 681810"/>
                    <a:gd name="connsiteX62" fmla="*/ 732246 w 757481"/>
                    <a:gd name="connsiteY62" fmla="*/ 517654 h 681810"/>
                    <a:gd name="connsiteX63" fmla="*/ 732246 w 757481"/>
                    <a:gd name="connsiteY63" fmla="*/ 618680 h 681810"/>
                    <a:gd name="connsiteX64" fmla="*/ 694352 w 757481"/>
                    <a:gd name="connsiteY64" fmla="*/ 656575 h 681810"/>
                    <a:gd name="connsiteX65" fmla="*/ 63130 w 757481"/>
                    <a:gd name="connsiteY65" fmla="*/ 656575 h 681810"/>
                    <a:gd name="connsiteX66" fmla="*/ 25236 w 757481"/>
                    <a:gd name="connsiteY66" fmla="*/ 618680 h 681810"/>
                    <a:gd name="connsiteX67" fmla="*/ 25236 w 757481"/>
                    <a:gd name="connsiteY67" fmla="*/ 227321 h 681810"/>
                    <a:gd name="connsiteX68" fmla="*/ 694352 w 757481"/>
                    <a:gd name="connsiteY68" fmla="*/ 227321 h 681810"/>
                    <a:gd name="connsiteX69" fmla="*/ 732246 w 757481"/>
                    <a:gd name="connsiteY69" fmla="*/ 265216 h 681810"/>
                    <a:gd name="connsiteX70" fmla="*/ 732246 w 757481"/>
                    <a:gd name="connsiteY70" fmla="*/ 340922 h 68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7481" h="681810">
                      <a:moveTo>
                        <a:pt x="732246" y="214997"/>
                      </a:moveTo>
                      <a:lnTo>
                        <a:pt x="732246" y="189342"/>
                      </a:lnTo>
                      <a:cubicBezTo>
                        <a:pt x="732246" y="154465"/>
                        <a:pt x="703993" y="126212"/>
                        <a:pt x="669116" y="126212"/>
                      </a:cubicBezTo>
                      <a:lnTo>
                        <a:pt x="631724" y="126212"/>
                      </a:lnTo>
                      <a:cubicBezTo>
                        <a:pt x="604896" y="71884"/>
                        <a:pt x="540088" y="48242"/>
                        <a:pt x="484671" y="72723"/>
                      </a:cubicBezTo>
                      <a:cubicBezTo>
                        <a:pt x="462202" y="14287"/>
                        <a:pt x="396557" y="-14889"/>
                        <a:pt x="338037" y="7580"/>
                      </a:cubicBezTo>
                      <a:cubicBezTo>
                        <a:pt x="311712" y="17725"/>
                        <a:pt x="290165" y="37259"/>
                        <a:pt x="277506" y="62411"/>
                      </a:cubicBezTo>
                      <a:cubicBezTo>
                        <a:pt x="221418" y="34492"/>
                        <a:pt x="153425" y="57380"/>
                        <a:pt x="125506" y="113384"/>
                      </a:cubicBezTo>
                      <a:cubicBezTo>
                        <a:pt x="123410" y="117576"/>
                        <a:pt x="121650" y="121852"/>
                        <a:pt x="120057" y="126296"/>
                      </a:cubicBezTo>
                      <a:lnTo>
                        <a:pt x="63130" y="126296"/>
                      </a:lnTo>
                      <a:cubicBezTo>
                        <a:pt x="28254" y="126296"/>
                        <a:pt x="0" y="154549"/>
                        <a:pt x="0" y="189426"/>
                      </a:cubicBezTo>
                      <a:lnTo>
                        <a:pt x="0" y="618680"/>
                      </a:lnTo>
                      <a:cubicBezTo>
                        <a:pt x="0" y="653557"/>
                        <a:pt x="28254" y="681811"/>
                        <a:pt x="63130" y="681811"/>
                      </a:cubicBezTo>
                      <a:lnTo>
                        <a:pt x="694352" y="681811"/>
                      </a:lnTo>
                      <a:cubicBezTo>
                        <a:pt x="729228" y="681811"/>
                        <a:pt x="757482" y="653557"/>
                        <a:pt x="757482" y="618680"/>
                      </a:cubicBezTo>
                      <a:lnTo>
                        <a:pt x="757482" y="265216"/>
                      </a:lnTo>
                      <a:cubicBezTo>
                        <a:pt x="757482" y="245430"/>
                        <a:pt x="748092" y="226818"/>
                        <a:pt x="732246" y="214997"/>
                      </a:cubicBezTo>
                      <a:close/>
                      <a:moveTo>
                        <a:pt x="640947" y="151531"/>
                      </a:moveTo>
                      <a:lnTo>
                        <a:pt x="669116" y="151531"/>
                      </a:lnTo>
                      <a:cubicBezTo>
                        <a:pt x="689992" y="151615"/>
                        <a:pt x="706927" y="168550"/>
                        <a:pt x="707011" y="189426"/>
                      </a:cubicBezTo>
                      <a:lnTo>
                        <a:pt x="707011" y="203343"/>
                      </a:lnTo>
                      <a:cubicBezTo>
                        <a:pt x="702819" y="202505"/>
                        <a:pt x="698628" y="202086"/>
                        <a:pt x="694352" y="202086"/>
                      </a:cubicBezTo>
                      <a:lnTo>
                        <a:pt x="640947" y="202086"/>
                      </a:lnTo>
                      <a:cubicBezTo>
                        <a:pt x="644887" y="185402"/>
                        <a:pt x="644887" y="168131"/>
                        <a:pt x="640947" y="151531"/>
                      </a:cubicBezTo>
                      <a:close/>
                      <a:moveTo>
                        <a:pt x="491127" y="97706"/>
                      </a:moveTo>
                      <a:cubicBezTo>
                        <a:pt x="534555" y="75909"/>
                        <a:pt x="587373" y="93431"/>
                        <a:pt x="609171" y="136859"/>
                      </a:cubicBezTo>
                      <a:cubicBezTo>
                        <a:pt x="610261" y="139039"/>
                        <a:pt x="611267" y="141303"/>
                        <a:pt x="612190" y="143566"/>
                      </a:cubicBezTo>
                      <a:cubicBezTo>
                        <a:pt x="616465" y="154130"/>
                        <a:pt x="618645" y="165364"/>
                        <a:pt x="618645" y="176766"/>
                      </a:cubicBezTo>
                      <a:cubicBezTo>
                        <a:pt x="618645" y="185318"/>
                        <a:pt x="617388" y="193786"/>
                        <a:pt x="614956" y="202002"/>
                      </a:cubicBezTo>
                      <a:lnTo>
                        <a:pt x="449962" y="202002"/>
                      </a:lnTo>
                      <a:cubicBezTo>
                        <a:pt x="476790" y="180539"/>
                        <a:pt x="492384" y="148010"/>
                        <a:pt x="492384" y="113636"/>
                      </a:cubicBezTo>
                      <a:cubicBezTo>
                        <a:pt x="492384" y="108354"/>
                        <a:pt x="491881" y="102988"/>
                        <a:pt x="491127" y="97706"/>
                      </a:cubicBezTo>
                      <a:close/>
                      <a:moveTo>
                        <a:pt x="378783" y="25270"/>
                      </a:moveTo>
                      <a:cubicBezTo>
                        <a:pt x="427577" y="25270"/>
                        <a:pt x="467149" y="64842"/>
                        <a:pt x="467149" y="113636"/>
                      </a:cubicBezTo>
                      <a:cubicBezTo>
                        <a:pt x="467149" y="162430"/>
                        <a:pt x="427577" y="202002"/>
                        <a:pt x="378783" y="202002"/>
                      </a:cubicBezTo>
                      <a:cubicBezTo>
                        <a:pt x="329989" y="202002"/>
                        <a:pt x="290417" y="162430"/>
                        <a:pt x="290417" y="113636"/>
                      </a:cubicBezTo>
                      <a:cubicBezTo>
                        <a:pt x="290417" y="64842"/>
                        <a:pt x="329989" y="25354"/>
                        <a:pt x="378783" y="25270"/>
                      </a:cubicBezTo>
                      <a:close/>
                      <a:moveTo>
                        <a:pt x="141687" y="142057"/>
                      </a:moveTo>
                      <a:cubicBezTo>
                        <a:pt x="151748" y="102988"/>
                        <a:pt x="186960" y="75741"/>
                        <a:pt x="227286" y="75741"/>
                      </a:cubicBezTo>
                      <a:cubicBezTo>
                        <a:pt x="241707" y="75741"/>
                        <a:pt x="255875" y="79430"/>
                        <a:pt x="268535" y="86304"/>
                      </a:cubicBezTo>
                      <a:cubicBezTo>
                        <a:pt x="257720" y="129146"/>
                        <a:pt x="272979" y="174419"/>
                        <a:pt x="307520" y="201918"/>
                      </a:cubicBezTo>
                      <a:lnTo>
                        <a:pt x="147556" y="201918"/>
                      </a:lnTo>
                      <a:cubicBezTo>
                        <a:pt x="138585" y="183390"/>
                        <a:pt x="136489" y="162094"/>
                        <a:pt x="141687" y="142057"/>
                      </a:cubicBezTo>
                      <a:close/>
                      <a:moveTo>
                        <a:pt x="25236" y="189426"/>
                      </a:moveTo>
                      <a:cubicBezTo>
                        <a:pt x="25319" y="168550"/>
                        <a:pt x="42255" y="151615"/>
                        <a:pt x="63130" y="151531"/>
                      </a:cubicBezTo>
                      <a:lnTo>
                        <a:pt x="114356" y="151531"/>
                      </a:lnTo>
                      <a:cubicBezTo>
                        <a:pt x="113937" y="155723"/>
                        <a:pt x="113601" y="159998"/>
                        <a:pt x="113601" y="164190"/>
                      </a:cubicBezTo>
                      <a:cubicBezTo>
                        <a:pt x="113685" y="177102"/>
                        <a:pt x="115949" y="189929"/>
                        <a:pt x="120308" y="202086"/>
                      </a:cubicBezTo>
                      <a:lnTo>
                        <a:pt x="25236" y="202086"/>
                      </a:lnTo>
                      <a:lnTo>
                        <a:pt x="25236" y="189426"/>
                      </a:lnTo>
                      <a:close/>
                      <a:moveTo>
                        <a:pt x="732246" y="492419"/>
                      </a:moveTo>
                      <a:lnTo>
                        <a:pt x="643881" y="492419"/>
                      </a:lnTo>
                      <a:cubicBezTo>
                        <a:pt x="629964" y="492335"/>
                        <a:pt x="618645" y="481101"/>
                        <a:pt x="618645" y="467183"/>
                      </a:cubicBezTo>
                      <a:lnTo>
                        <a:pt x="618645" y="391393"/>
                      </a:lnTo>
                      <a:cubicBezTo>
                        <a:pt x="618729" y="377476"/>
                        <a:pt x="629964" y="366158"/>
                        <a:pt x="643881" y="366158"/>
                      </a:cubicBezTo>
                      <a:lnTo>
                        <a:pt x="732246" y="366158"/>
                      </a:lnTo>
                      <a:lnTo>
                        <a:pt x="732246" y="492419"/>
                      </a:lnTo>
                      <a:close/>
                      <a:moveTo>
                        <a:pt x="732246" y="340922"/>
                      </a:moveTo>
                      <a:lnTo>
                        <a:pt x="643881" y="340922"/>
                      </a:lnTo>
                      <a:cubicBezTo>
                        <a:pt x="615962" y="340922"/>
                        <a:pt x="593410" y="363559"/>
                        <a:pt x="593410" y="391393"/>
                      </a:cubicBezTo>
                      <a:lnTo>
                        <a:pt x="593410" y="467183"/>
                      </a:lnTo>
                      <a:cubicBezTo>
                        <a:pt x="593410" y="495102"/>
                        <a:pt x="616046" y="517654"/>
                        <a:pt x="643881" y="517654"/>
                      </a:cubicBezTo>
                      <a:lnTo>
                        <a:pt x="732246" y="517654"/>
                      </a:lnTo>
                      <a:lnTo>
                        <a:pt x="732246" y="618680"/>
                      </a:lnTo>
                      <a:cubicBezTo>
                        <a:pt x="732163" y="639556"/>
                        <a:pt x="715227" y="656491"/>
                        <a:pt x="694352" y="656575"/>
                      </a:cubicBezTo>
                      <a:lnTo>
                        <a:pt x="63130" y="656575"/>
                      </a:lnTo>
                      <a:cubicBezTo>
                        <a:pt x="42255" y="656491"/>
                        <a:pt x="25319" y="639556"/>
                        <a:pt x="25236" y="618680"/>
                      </a:cubicBezTo>
                      <a:lnTo>
                        <a:pt x="25236" y="227321"/>
                      </a:lnTo>
                      <a:lnTo>
                        <a:pt x="694352" y="227321"/>
                      </a:lnTo>
                      <a:cubicBezTo>
                        <a:pt x="715227" y="227405"/>
                        <a:pt x="732163" y="244341"/>
                        <a:pt x="732246" y="265216"/>
                      </a:cubicBezTo>
                      <a:lnTo>
                        <a:pt x="732246" y="340922"/>
                      </a:ln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4434E90-A752-4336-A5BB-90BF6E51D727}"/>
                    </a:ext>
                  </a:extLst>
                </p:cNvPr>
                <p:cNvSpPr/>
                <p:nvPr/>
              </p:nvSpPr>
              <p:spPr>
                <a:xfrm>
                  <a:off x="6582431" y="6394959"/>
                  <a:ext cx="189391" cy="277673"/>
                </a:xfrm>
                <a:custGeom>
                  <a:avLst/>
                  <a:gdLst>
                    <a:gd name="connsiteX0" fmla="*/ 163737 w 189391"/>
                    <a:gd name="connsiteY0" fmla="*/ 138921 h 277673"/>
                    <a:gd name="connsiteX1" fmla="*/ 177151 w 189391"/>
                    <a:gd name="connsiteY1" fmla="*/ 50890 h 277673"/>
                    <a:gd name="connsiteX2" fmla="*/ 126261 w 189391"/>
                    <a:gd name="connsiteY2" fmla="*/ 25236 h 277673"/>
                    <a:gd name="connsiteX3" fmla="*/ 126261 w 189391"/>
                    <a:gd name="connsiteY3" fmla="*/ 0 h 277673"/>
                    <a:gd name="connsiteX4" fmla="*/ 101025 w 189391"/>
                    <a:gd name="connsiteY4" fmla="*/ 0 h 277673"/>
                    <a:gd name="connsiteX5" fmla="*/ 101025 w 189391"/>
                    <a:gd name="connsiteY5" fmla="*/ 25236 h 277673"/>
                    <a:gd name="connsiteX6" fmla="*/ 63130 w 189391"/>
                    <a:gd name="connsiteY6" fmla="*/ 25236 h 277673"/>
                    <a:gd name="connsiteX7" fmla="*/ 63130 w 189391"/>
                    <a:gd name="connsiteY7" fmla="*/ 0 h 277673"/>
                    <a:gd name="connsiteX8" fmla="*/ 37895 w 189391"/>
                    <a:gd name="connsiteY8" fmla="*/ 0 h 277673"/>
                    <a:gd name="connsiteX9" fmla="*/ 37895 w 189391"/>
                    <a:gd name="connsiteY9" fmla="*/ 25236 h 277673"/>
                    <a:gd name="connsiteX10" fmla="*/ 0 w 189391"/>
                    <a:gd name="connsiteY10" fmla="*/ 25236 h 277673"/>
                    <a:gd name="connsiteX11" fmla="*/ 0 w 189391"/>
                    <a:gd name="connsiteY11" fmla="*/ 50471 h 277673"/>
                    <a:gd name="connsiteX12" fmla="*/ 25236 w 189391"/>
                    <a:gd name="connsiteY12" fmla="*/ 50471 h 277673"/>
                    <a:gd name="connsiteX13" fmla="*/ 25236 w 189391"/>
                    <a:gd name="connsiteY13" fmla="*/ 227202 h 277673"/>
                    <a:gd name="connsiteX14" fmla="*/ 0 w 189391"/>
                    <a:gd name="connsiteY14" fmla="*/ 227202 h 277673"/>
                    <a:gd name="connsiteX15" fmla="*/ 0 w 189391"/>
                    <a:gd name="connsiteY15" fmla="*/ 252438 h 277673"/>
                    <a:gd name="connsiteX16" fmla="*/ 37895 w 189391"/>
                    <a:gd name="connsiteY16" fmla="*/ 252438 h 277673"/>
                    <a:gd name="connsiteX17" fmla="*/ 37895 w 189391"/>
                    <a:gd name="connsiteY17" fmla="*/ 277674 h 277673"/>
                    <a:gd name="connsiteX18" fmla="*/ 63130 w 189391"/>
                    <a:gd name="connsiteY18" fmla="*/ 277674 h 277673"/>
                    <a:gd name="connsiteX19" fmla="*/ 63130 w 189391"/>
                    <a:gd name="connsiteY19" fmla="*/ 252438 h 277673"/>
                    <a:gd name="connsiteX20" fmla="*/ 101025 w 189391"/>
                    <a:gd name="connsiteY20" fmla="*/ 252438 h 277673"/>
                    <a:gd name="connsiteX21" fmla="*/ 101025 w 189391"/>
                    <a:gd name="connsiteY21" fmla="*/ 277674 h 277673"/>
                    <a:gd name="connsiteX22" fmla="*/ 126261 w 189391"/>
                    <a:gd name="connsiteY22" fmla="*/ 277674 h 277673"/>
                    <a:gd name="connsiteX23" fmla="*/ 126261 w 189391"/>
                    <a:gd name="connsiteY23" fmla="*/ 252438 h 277673"/>
                    <a:gd name="connsiteX24" fmla="*/ 189391 w 189391"/>
                    <a:gd name="connsiteY24" fmla="*/ 189727 h 277673"/>
                    <a:gd name="connsiteX25" fmla="*/ 163737 w 189391"/>
                    <a:gd name="connsiteY25" fmla="*/ 138921 h 277673"/>
                    <a:gd name="connsiteX26" fmla="*/ 50471 w 189391"/>
                    <a:gd name="connsiteY26" fmla="*/ 50554 h 277673"/>
                    <a:gd name="connsiteX27" fmla="*/ 126261 w 189391"/>
                    <a:gd name="connsiteY27" fmla="*/ 50554 h 277673"/>
                    <a:gd name="connsiteX28" fmla="*/ 164156 w 189391"/>
                    <a:gd name="connsiteY28" fmla="*/ 88450 h 277673"/>
                    <a:gd name="connsiteX29" fmla="*/ 126261 w 189391"/>
                    <a:gd name="connsiteY29" fmla="*/ 126345 h 277673"/>
                    <a:gd name="connsiteX30" fmla="*/ 50471 w 189391"/>
                    <a:gd name="connsiteY30" fmla="*/ 126345 h 277673"/>
                    <a:gd name="connsiteX31" fmla="*/ 50471 w 189391"/>
                    <a:gd name="connsiteY31" fmla="*/ 50554 h 277673"/>
                    <a:gd name="connsiteX32" fmla="*/ 126177 w 189391"/>
                    <a:gd name="connsiteY32" fmla="*/ 227370 h 277673"/>
                    <a:gd name="connsiteX33" fmla="*/ 50387 w 189391"/>
                    <a:gd name="connsiteY33" fmla="*/ 227370 h 277673"/>
                    <a:gd name="connsiteX34" fmla="*/ 50387 w 189391"/>
                    <a:gd name="connsiteY34" fmla="*/ 151580 h 277673"/>
                    <a:gd name="connsiteX35" fmla="*/ 126177 w 189391"/>
                    <a:gd name="connsiteY35" fmla="*/ 151580 h 277673"/>
                    <a:gd name="connsiteX36" fmla="*/ 164072 w 189391"/>
                    <a:gd name="connsiteY36" fmla="*/ 189475 h 277673"/>
                    <a:gd name="connsiteX37" fmla="*/ 126177 w 189391"/>
                    <a:gd name="connsiteY37" fmla="*/ 227370 h 27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9391" h="277673">
                      <a:moveTo>
                        <a:pt x="163737" y="138921"/>
                      </a:moveTo>
                      <a:cubicBezTo>
                        <a:pt x="191739" y="118296"/>
                        <a:pt x="197691" y="78892"/>
                        <a:pt x="177151" y="50890"/>
                      </a:cubicBezTo>
                      <a:cubicBezTo>
                        <a:pt x="165246" y="34709"/>
                        <a:pt x="146382" y="25236"/>
                        <a:pt x="126261" y="25236"/>
                      </a:cubicBezTo>
                      <a:lnTo>
                        <a:pt x="126261" y="0"/>
                      </a:lnTo>
                      <a:lnTo>
                        <a:pt x="101025" y="0"/>
                      </a:lnTo>
                      <a:lnTo>
                        <a:pt x="101025" y="25236"/>
                      </a:lnTo>
                      <a:lnTo>
                        <a:pt x="63130" y="25236"/>
                      </a:lnTo>
                      <a:lnTo>
                        <a:pt x="63130" y="0"/>
                      </a:lnTo>
                      <a:lnTo>
                        <a:pt x="37895" y="0"/>
                      </a:lnTo>
                      <a:lnTo>
                        <a:pt x="37895" y="25236"/>
                      </a:lnTo>
                      <a:lnTo>
                        <a:pt x="0" y="25236"/>
                      </a:lnTo>
                      <a:lnTo>
                        <a:pt x="0" y="50471"/>
                      </a:lnTo>
                      <a:lnTo>
                        <a:pt x="25236" y="50471"/>
                      </a:lnTo>
                      <a:lnTo>
                        <a:pt x="25236" y="227202"/>
                      </a:lnTo>
                      <a:lnTo>
                        <a:pt x="0" y="227202"/>
                      </a:lnTo>
                      <a:lnTo>
                        <a:pt x="0" y="252438"/>
                      </a:lnTo>
                      <a:lnTo>
                        <a:pt x="37895" y="252438"/>
                      </a:lnTo>
                      <a:lnTo>
                        <a:pt x="37895" y="277674"/>
                      </a:lnTo>
                      <a:lnTo>
                        <a:pt x="63130" y="277674"/>
                      </a:lnTo>
                      <a:lnTo>
                        <a:pt x="63130" y="252438"/>
                      </a:lnTo>
                      <a:lnTo>
                        <a:pt x="101025" y="252438"/>
                      </a:lnTo>
                      <a:lnTo>
                        <a:pt x="101025" y="277674"/>
                      </a:lnTo>
                      <a:lnTo>
                        <a:pt x="126261" y="277674"/>
                      </a:lnTo>
                      <a:lnTo>
                        <a:pt x="126261" y="252438"/>
                      </a:lnTo>
                      <a:cubicBezTo>
                        <a:pt x="161054" y="252522"/>
                        <a:pt x="189307" y="224436"/>
                        <a:pt x="189391" y="189727"/>
                      </a:cubicBezTo>
                      <a:cubicBezTo>
                        <a:pt x="189391" y="169773"/>
                        <a:pt x="179917" y="150826"/>
                        <a:pt x="163737" y="138921"/>
                      </a:cubicBezTo>
                      <a:close/>
                      <a:moveTo>
                        <a:pt x="50471" y="50554"/>
                      </a:moveTo>
                      <a:lnTo>
                        <a:pt x="126261" y="50554"/>
                      </a:lnTo>
                      <a:cubicBezTo>
                        <a:pt x="147221" y="50554"/>
                        <a:pt x="164156" y="67490"/>
                        <a:pt x="164156" y="88450"/>
                      </a:cubicBezTo>
                      <a:cubicBezTo>
                        <a:pt x="164156" y="109409"/>
                        <a:pt x="147221" y="126345"/>
                        <a:pt x="126261" y="126345"/>
                      </a:cubicBezTo>
                      <a:lnTo>
                        <a:pt x="50471" y="126345"/>
                      </a:lnTo>
                      <a:lnTo>
                        <a:pt x="50471" y="50554"/>
                      </a:lnTo>
                      <a:close/>
                      <a:moveTo>
                        <a:pt x="126177" y="227370"/>
                      </a:moveTo>
                      <a:lnTo>
                        <a:pt x="50387" y="227370"/>
                      </a:lnTo>
                      <a:lnTo>
                        <a:pt x="50387" y="151580"/>
                      </a:lnTo>
                      <a:lnTo>
                        <a:pt x="126177" y="151580"/>
                      </a:lnTo>
                      <a:cubicBezTo>
                        <a:pt x="147137" y="151580"/>
                        <a:pt x="164072" y="168515"/>
                        <a:pt x="164072" y="189475"/>
                      </a:cubicBezTo>
                      <a:cubicBezTo>
                        <a:pt x="164072" y="210351"/>
                        <a:pt x="147137" y="227370"/>
                        <a:pt x="126177" y="227370"/>
                      </a:cubicBez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1D61870-1E62-4385-BC3D-9D8FAEA309D1}"/>
                    </a:ext>
                  </a:extLst>
                </p:cNvPr>
                <p:cNvSpPr/>
                <p:nvPr/>
              </p:nvSpPr>
              <p:spPr>
                <a:xfrm>
                  <a:off x="6935894" y="6483409"/>
                  <a:ext cx="75789" cy="75789"/>
                </a:xfrm>
                <a:custGeom>
                  <a:avLst/>
                  <a:gdLst>
                    <a:gd name="connsiteX0" fmla="*/ 37895 w 75789"/>
                    <a:gd name="connsiteY0" fmla="*/ 75790 h 75789"/>
                    <a:gd name="connsiteX1" fmla="*/ 75790 w 75789"/>
                    <a:gd name="connsiteY1" fmla="*/ 37895 h 75789"/>
                    <a:gd name="connsiteX2" fmla="*/ 37895 w 75789"/>
                    <a:gd name="connsiteY2" fmla="*/ 0 h 75789"/>
                    <a:gd name="connsiteX3" fmla="*/ 0 w 75789"/>
                    <a:gd name="connsiteY3" fmla="*/ 37895 h 75789"/>
                    <a:gd name="connsiteX4" fmla="*/ 37895 w 75789"/>
                    <a:gd name="connsiteY4" fmla="*/ 75790 h 75789"/>
                    <a:gd name="connsiteX5" fmla="*/ 37895 w 75789"/>
                    <a:gd name="connsiteY5" fmla="*/ 25236 h 75789"/>
                    <a:gd name="connsiteX6" fmla="*/ 50555 w 75789"/>
                    <a:gd name="connsiteY6" fmla="*/ 37895 h 75789"/>
                    <a:gd name="connsiteX7" fmla="*/ 37895 w 75789"/>
                    <a:gd name="connsiteY7" fmla="*/ 50554 h 75789"/>
                    <a:gd name="connsiteX8" fmla="*/ 25236 w 75789"/>
                    <a:gd name="connsiteY8" fmla="*/ 37895 h 75789"/>
                    <a:gd name="connsiteX9" fmla="*/ 37895 w 75789"/>
                    <a:gd name="connsiteY9" fmla="*/ 25236 h 7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789" h="75789">
                      <a:moveTo>
                        <a:pt x="37895" y="75790"/>
                      </a:moveTo>
                      <a:cubicBezTo>
                        <a:pt x="58855" y="75790"/>
                        <a:pt x="75790" y="58855"/>
                        <a:pt x="75790" y="37895"/>
                      </a:cubicBezTo>
                      <a:cubicBezTo>
                        <a:pt x="75790" y="17019"/>
                        <a:pt x="58855" y="0"/>
                        <a:pt x="37895" y="0"/>
                      </a:cubicBezTo>
                      <a:cubicBezTo>
                        <a:pt x="17019" y="0"/>
                        <a:pt x="0" y="16936"/>
                        <a:pt x="0" y="37895"/>
                      </a:cubicBezTo>
                      <a:cubicBezTo>
                        <a:pt x="0" y="58771"/>
                        <a:pt x="16936" y="75790"/>
                        <a:pt x="37895" y="75790"/>
                      </a:cubicBezTo>
                      <a:close/>
                      <a:moveTo>
                        <a:pt x="37895" y="25236"/>
                      </a:moveTo>
                      <a:cubicBezTo>
                        <a:pt x="44854" y="25236"/>
                        <a:pt x="50555" y="30853"/>
                        <a:pt x="50555" y="37895"/>
                      </a:cubicBezTo>
                      <a:cubicBezTo>
                        <a:pt x="50555" y="44937"/>
                        <a:pt x="44937" y="50554"/>
                        <a:pt x="37895" y="50554"/>
                      </a:cubicBezTo>
                      <a:cubicBezTo>
                        <a:pt x="30853" y="50554"/>
                        <a:pt x="25236" y="44937"/>
                        <a:pt x="25236" y="37895"/>
                      </a:cubicBezTo>
                      <a:cubicBezTo>
                        <a:pt x="25236" y="30853"/>
                        <a:pt x="30936" y="25236"/>
                        <a:pt x="37895" y="25236"/>
                      </a:cubicBez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52F0006-CA69-404B-8277-724ACF59777A}"/>
                    </a:ext>
                  </a:extLst>
                </p:cNvPr>
                <p:cNvSpPr/>
                <p:nvPr/>
              </p:nvSpPr>
              <p:spPr>
                <a:xfrm>
                  <a:off x="6342485" y="6331912"/>
                  <a:ext cx="75790" cy="404018"/>
                </a:xfrm>
                <a:custGeom>
                  <a:avLst/>
                  <a:gdLst>
                    <a:gd name="connsiteX0" fmla="*/ 0 w 75790"/>
                    <a:gd name="connsiteY0" fmla="*/ 37895 h 404018"/>
                    <a:gd name="connsiteX1" fmla="*/ 0 w 75790"/>
                    <a:gd name="connsiteY1" fmla="*/ 366123 h 404018"/>
                    <a:gd name="connsiteX2" fmla="*/ 37895 w 75790"/>
                    <a:gd name="connsiteY2" fmla="*/ 404018 h 404018"/>
                    <a:gd name="connsiteX3" fmla="*/ 75790 w 75790"/>
                    <a:gd name="connsiteY3" fmla="*/ 404018 h 404018"/>
                    <a:gd name="connsiteX4" fmla="*/ 75790 w 75790"/>
                    <a:gd name="connsiteY4" fmla="*/ 378783 h 404018"/>
                    <a:gd name="connsiteX5" fmla="*/ 37895 w 75790"/>
                    <a:gd name="connsiteY5" fmla="*/ 378783 h 404018"/>
                    <a:gd name="connsiteX6" fmla="*/ 25236 w 75790"/>
                    <a:gd name="connsiteY6" fmla="*/ 366123 h 404018"/>
                    <a:gd name="connsiteX7" fmla="*/ 25236 w 75790"/>
                    <a:gd name="connsiteY7" fmla="*/ 37895 h 404018"/>
                    <a:gd name="connsiteX8" fmla="*/ 37895 w 75790"/>
                    <a:gd name="connsiteY8" fmla="*/ 25236 h 404018"/>
                    <a:gd name="connsiteX9" fmla="*/ 75790 w 75790"/>
                    <a:gd name="connsiteY9" fmla="*/ 25236 h 404018"/>
                    <a:gd name="connsiteX10" fmla="*/ 75790 w 75790"/>
                    <a:gd name="connsiteY10" fmla="*/ 0 h 404018"/>
                    <a:gd name="connsiteX11" fmla="*/ 37895 w 75790"/>
                    <a:gd name="connsiteY11" fmla="*/ 0 h 404018"/>
                    <a:gd name="connsiteX12" fmla="*/ 0 w 75790"/>
                    <a:gd name="connsiteY12" fmla="*/ 37895 h 40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90" h="404018">
                      <a:moveTo>
                        <a:pt x="0" y="37895"/>
                      </a:moveTo>
                      <a:lnTo>
                        <a:pt x="0" y="366123"/>
                      </a:lnTo>
                      <a:cubicBezTo>
                        <a:pt x="0" y="386999"/>
                        <a:pt x="16936" y="404018"/>
                        <a:pt x="37895" y="404018"/>
                      </a:cubicBezTo>
                      <a:lnTo>
                        <a:pt x="75790" y="404018"/>
                      </a:lnTo>
                      <a:lnTo>
                        <a:pt x="75790" y="378783"/>
                      </a:lnTo>
                      <a:lnTo>
                        <a:pt x="37895" y="378783"/>
                      </a:lnTo>
                      <a:cubicBezTo>
                        <a:pt x="30936" y="378783"/>
                        <a:pt x="25236" y="373166"/>
                        <a:pt x="25236" y="366123"/>
                      </a:cubicBezTo>
                      <a:lnTo>
                        <a:pt x="25236" y="37895"/>
                      </a:lnTo>
                      <a:cubicBezTo>
                        <a:pt x="25236" y="30936"/>
                        <a:pt x="30853" y="25236"/>
                        <a:pt x="37895" y="25236"/>
                      </a:cubicBezTo>
                      <a:lnTo>
                        <a:pt x="75790" y="25236"/>
                      </a:lnTo>
                      <a:lnTo>
                        <a:pt x="75790" y="0"/>
                      </a:lnTo>
                      <a:lnTo>
                        <a:pt x="37895" y="0"/>
                      </a:lnTo>
                      <a:cubicBezTo>
                        <a:pt x="17019" y="0"/>
                        <a:pt x="0" y="16936"/>
                        <a:pt x="0" y="37895"/>
                      </a:cubicBezTo>
                      <a:close/>
                    </a:path>
                  </a:pathLst>
                </a:custGeom>
                <a:grpFill/>
                <a:ln w="8381" cap="flat">
                  <a:noFill/>
                  <a:prstDash val="solid"/>
                  <a:miter/>
                </a:ln>
              </p:spPr>
              <p:txBody>
                <a:bodyPr rtlCol="0" anchor="ctr"/>
                <a:lstStyle/>
                <a:p>
                  <a:endParaRPr lang="en-US"/>
                </a:p>
              </p:txBody>
            </p:sp>
          </p:grpSp>
        </p:grpSp>
      </p:grpSp>
      <p:sp>
        <p:nvSpPr>
          <p:cNvPr id="28" name="Slide Number Placeholder 5">
            <a:extLst>
              <a:ext uri="{FF2B5EF4-FFF2-40B4-BE49-F238E27FC236}">
                <a16:creationId xmlns:a16="http://schemas.microsoft.com/office/drawing/2014/main" id="{E99F89FB-41AF-4AC4-B9A7-3DCBBE9E4EAA}"/>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26</a:t>
            </a:fld>
            <a:endParaRPr lang="en-US" b="1" dirty="0">
              <a:solidFill>
                <a:schemeClr val="accent1"/>
              </a:solidFill>
              <a:latin typeface="+mj-lt"/>
            </a:endParaRPr>
          </a:p>
        </p:txBody>
      </p:sp>
    </p:spTree>
    <p:extLst>
      <p:ext uri="{BB962C8B-B14F-4D97-AF65-F5344CB8AC3E}">
        <p14:creationId xmlns:p14="http://schemas.microsoft.com/office/powerpoint/2010/main" val="304892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7CB8F3DE-90AD-49C5-8E22-1A1A95A197DC}"/>
                  </a:ext>
                </a:extLst>
              </p:cNvPr>
              <p:cNvGraphicFramePr/>
              <p:nvPr>
                <p:extLst>
                  <p:ext uri="{D42A27DB-BD31-4B8C-83A1-F6EECF244321}">
                    <p14:modId xmlns:p14="http://schemas.microsoft.com/office/powerpoint/2010/main" val="2332813431"/>
                  </p:ext>
                </p:extLst>
              </p:nvPr>
            </p:nvGraphicFramePr>
            <p:xfrm>
              <a:off x="5518485" y="1472754"/>
              <a:ext cx="5868736" cy="391249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hart 5">
                <a:extLst>
                  <a:ext uri="{FF2B5EF4-FFF2-40B4-BE49-F238E27FC236}">
                    <a16:creationId xmlns:a16="http://schemas.microsoft.com/office/drawing/2014/main" id="{7CB8F3DE-90AD-49C5-8E22-1A1A95A197DC}"/>
                  </a:ext>
                </a:extLst>
              </p:cNvPr>
              <p:cNvPicPr>
                <a:picLocks noGrp="1" noRot="1" noChangeAspect="1" noMove="1" noResize="1" noEditPoints="1" noAdjustHandles="1" noChangeArrowheads="1" noChangeShapeType="1"/>
              </p:cNvPicPr>
              <p:nvPr/>
            </p:nvPicPr>
            <p:blipFill>
              <a:blip r:embed="rId3"/>
              <a:stretch>
                <a:fillRect/>
              </a:stretch>
            </p:blipFill>
            <p:spPr>
              <a:xfrm>
                <a:off x="5518485" y="1472754"/>
                <a:ext cx="5868736" cy="3912492"/>
              </a:xfrm>
              <a:prstGeom prst="rect">
                <a:avLst/>
              </a:prstGeom>
            </p:spPr>
          </p:pic>
        </mc:Fallback>
      </mc:AlternateContent>
      <p:sp>
        <p:nvSpPr>
          <p:cNvPr id="7" name="Rectangle 6">
            <a:extLst>
              <a:ext uri="{FF2B5EF4-FFF2-40B4-BE49-F238E27FC236}">
                <a16:creationId xmlns:a16="http://schemas.microsoft.com/office/drawing/2014/main" id="{87591147-C7F9-4FE2-B145-F98B64F5CA1E}"/>
              </a:ext>
            </a:extLst>
          </p:cNvPr>
          <p:cNvSpPr/>
          <p:nvPr/>
        </p:nvSpPr>
        <p:spPr>
          <a:xfrm>
            <a:off x="638508" y="0"/>
            <a:ext cx="398161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339EF2A-21B9-41D7-9729-F27EA6D4E27D}"/>
              </a:ext>
            </a:extLst>
          </p:cNvPr>
          <p:cNvGrpSpPr/>
          <p:nvPr/>
        </p:nvGrpSpPr>
        <p:grpSpPr>
          <a:xfrm>
            <a:off x="1232119" y="1390448"/>
            <a:ext cx="3026693" cy="4077105"/>
            <a:chOff x="1183992" y="1678196"/>
            <a:chExt cx="3026693" cy="4077105"/>
          </a:xfrm>
        </p:grpSpPr>
        <p:sp>
          <p:nvSpPr>
            <p:cNvPr id="8" name="TextBox 7">
              <a:extLst>
                <a:ext uri="{FF2B5EF4-FFF2-40B4-BE49-F238E27FC236}">
                  <a16:creationId xmlns:a16="http://schemas.microsoft.com/office/drawing/2014/main" id="{489BEB8C-DEA5-4731-842F-7186FC890E49}"/>
                </a:ext>
              </a:extLst>
            </p:cNvPr>
            <p:cNvSpPr txBox="1"/>
            <p:nvPr/>
          </p:nvSpPr>
          <p:spPr>
            <a:xfrm>
              <a:off x="1185778" y="1678196"/>
              <a:ext cx="2453749" cy="1446550"/>
            </a:xfrm>
            <a:prstGeom prst="rect">
              <a:avLst/>
            </a:prstGeom>
            <a:noFill/>
          </p:spPr>
          <p:txBody>
            <a:bodyPr wrap="none" rtlCol="0">
              <a:spAutoFit/>
            </a:bodyPr>
            <a:lstStyle/>
            <a:p>
              <a:r>
                <a:rPr lang="en-US" sz="4400" dirty="0">
                  <a:solidFill>
                    <a:schemeClr val="accent1"/>
                  </a:solidFill>
                  <a:latin typeface="+mj-lt"/>
                </a:rPr>
                <a:t>BETTER</a:t>
              </a:r>
            </a:p>
            <a:p>
              <a:r>
                <a:rPr lang="en-US" sz="4400" dirty="0">
                  <a:solidFill>
                    <a:schemeClr val="accent1"/>
                  </a:solidFill>
                  <a:latin typeface="+mj-lt"/>
                </a:rPr>
                <a:t>RATES</a:t>
              </a:r>
            </a:p>
          </p:txBody>
        </p:sp>
        <p:sp>
          <p:nvSpPr>
            <p:cNvPr id="9" name="TextBox 8">
              <a:extLst>
                <a:ext uri="{FF2B5EF4-FFF2-40B4-BE49-F238E27FC236}">
                  <a16:creationId xmlns:a16="http://schemas.microsoft.com/office/drawing/2014/main" id="{1F657574-BA09-4CD2-827C-043F6AEE77D5}"/>
                </a:ext>
              </a:extLst>
            </p:cNvPr>
            <p:cNvSpPr txBox="1"/>
            <p:nvPr/>
          </p:nvSpPr>
          <p:spPr>
            <a:xfrm>
              <a:off x="1185779" y="3334590"/>
              <a:ext cx="1793055" cy="338554"/>
            </a:xfrm>
            <a:prstGeom prst="rect">
              <a:avLst/>
            </a:prstGeom>
            <a:noFill/>
          </p:spPr>
          <p:txBody>
            <a:bodyPr wrap="none" rtlCol="0">
              <a:spAutoFit/>
            </a:bodyPr>
            <a:lstStyle/>
            <a:p>
              <a:r>
                <a:rPr lang="en-US" sz="1600" dirty="0">
                  <a:solidFill>
                    <a:schemeClr val="bg2"/>
                  </a:solidFill>
                  <a:latin typeface="+mj-lt"/>
                </a:rPr>
                <a:t>Sales Increase</a:t>
              </a:r>
            </a:p>
          </p:txBody>
        </p:sp>
        <p:sp>
          <p:nvSpPr>
            <p:cNvPr id="10" name="Rectangle 9">
              <a:extLst>
                <a:ext uri="{FF2B5EF4-FFF2-40B4-BE49-F238E27FC236}">
                  <a16:creationId xmlns:a16="http://schemas.microsoft.com/office/drawing/2014/main" id="{52A27A23-76F6-496A-AA91-EAE6FE6DF1E9}"/>
                </a:ext>
              </a:extLst>
            </p:cNvPr>
            <p:cNvSpPr/>
            <p:nvPr/>
          </p:nvSpPr>
          <p:spPr>
            <a:xfrm>
              <a:off x="1183992" y="3640550"/>
              <a:ext cx="3026693" cy="893834"/>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a:t>
              </a:r>
              <a:br>
                <a:rPr lang="en-US" sz="1200" dirty="0">
                  <a:solidFill>
                    <a:schemeClr val="bg2"/>
                  </a:solidFill>
                </a:rPr>
              </a:br>
              <a:r>
                <a:rPr lang="en-US" sz="1200" dirty="0">
                  <a:solidFill>
                    <a:schemeClr val="bg2"/>
                  </a:solidFill>
                </a:rPr>
                <a:t>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a:t>
              </a:r>
              <a:r>
                <a:rPr lang="en-US" sz="1200" dirty="0">
                  <a:solidFill>
                    <a:schemeClr val="bg2"/>
                  </a:solidFill>
                </a:rPr>
                <a:t>. </a:t>
              </a:r>
            </a:p>
          </p:txBody>
        </p:sp>
        <p:grpSp>
          <p:nvGrpSpPr>
            <p:cNvPr id="18" name="Group 17">
              <a:extLst>
                <a:ext uri="{FF2B5EF4-FFF2-40B4-BE49-F238E27FC236}">
                  <a16:creationId xmlns:a16="http://schemas.microsoft.com/office/drawing/2014/main" id="{E3BFBB3B-1670-4C73-A6B5-D27ADFBDC038}"/>
                </a:ext>
              </a:extLst>
            </p:cNvPr>
            <p:cNvGrpSpPr/>
            <p:nvPr/>
          </p:nvGrpSpPr>
          <p:grpSpPr>
            <a:xfrm>
              <a:off x="1277261" y="4836818"/>
              <a:ext cx="2347916" cy="918483"/>
              <a:chOff x="1420416" y="4627074"/>
              <a:chExt cx="2347916" cy="918483"/>
            </a:xfrm>
          </p:grpSpPr>
          <p:sp>
            <p:nvSpPr>
              <p:cNvPr id="19" name="Arc 18">
                <a:extLst>
                  <a:ext uri="{FF2B5EF4-FFF2-40B4-BE49-F238E27FC236}">
                    <a16:creationId xmlns:a16="http://schemas.microsoft.com/office/drawing/2014/main" id="{2808B16C-8C02-4BB6-B47F-C52CF84F8D25}"/>
                  </a:ext>
                </a:extLst>
              </p:cNvPr>
              <p:cNvSpPr/>
              <p:nvPr/>
            </p:nvSpPr>
            <p:spPr>
              <a:xfrm>
                <a:off x="1420416" y="4627076"/>
                <a:ext cx="806450" cy="806450"/>
              </a:xfrm>
              <a:prstGeom prst="arc">
                <a:avLst>
                  <a:gd name="adj1" fmla="val 5388901"/>
                  <a:gd name="adj2" fmla="val 23708"/>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6E439FB-EF18-4860-8148-AFB88B8AFAB7}"/>
                  </a:ext>
                </a:extLst>
              </p:cNvPr>
              <p:cNvCxnSpPr>
                <a:cxnSpLocks/>
                <a:stCxn id="19" idx="0"/>
              </p:cNvCxnSpPr>
              <p:nvPr/>
            </p:nvCxnSpPr>
            <p:spPr>
              <a:xfrm>
                <a:off x="1824943" y="5433524"/>
                <a:ext cx="623379" cy="0"/>
              </a:xfrm>
              <a:prstGeom prst="line">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864CC3C5-0F82-47DE-9E06-EE8551279060}"/>
                  </a:ext>
                </a:extLst>
              </p:cNvPr>
              <p:cNvSpPr/>
              <p:nvPr/>
            </p:nvSpPr>
            <p:spPr>
              <a:xfrm>
                <a:off x="1420416" y="4627074"/>
                <a:ext cx="806450" cy="806450"/>
              </a:xfrm>
              <a:prstGeom prst="arc">
                <a:avLst>
                  <a:gd name="adj1" fmla="val 5388901"/>
                  <a:gd name="adj2" fmla="val 30290"/>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7B91A9C-E3E5-4003-9220-6B962BB73C1C}"/>
                  </a:ext>
                </a:extLst>
              </p:cNvPr>
              <p:cNvCxnSpPr>
                <a:cxnSpLocks/>
                <a:stCxn id="21" idx="0"/>
              </p:cNvCxnSpPr>
              <p:nvPr/>
            </p:nvCxnSpPr>
            <p:spPr>
              <a:xfrm>
                <a:off x="1824943" y="5433522"/>
                <a:ext cx="623379"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C7EE6D-FE1D-4A27-92CF-7072E40E3F49}"/>
                  </a:ext>
                </a:extLst>
              </p:cNvPr>
              <p:cNvSpPr txBox="1"/>
              <p:nvPr/>
            </p:nvSpPr>
            <p:spPr>
              <a:xfrm>
                <a:off x="1512850" y="4876410"/>
                <a:ext cx="621581" cy="307777"/>
              </a:xfrm>
              <a:prstGeom prst="rect">
                <a:avLst/>
              </a:prstGeom>
              <a:noFill/>
            </p:spPr>
            <p:txBody>
              <a:bodyPr wrap="none" rtlCol="0">
                <a:spAutoFit/>
              </a:bodyPr>
              <a:lstStyle/>
              <a:p>
                <a:pPr algn="ctr"/>
                <a:r>
                  <a:rPr lang="en-US" sz="1400" b="1" dirty="0">
                    <a:solidFill>
                      <a:schemeClr val="accent1"/>
                    </a:solidFill>
                    <a:latin typeface="+mj-lt"/>
                    <a:cs typeface="Poppins" panose="00000500000000000000" pitchFamily="2" charset="0"/>
                  </a:rPr>
                  <a:t>100%</a:t>
                </a:r>
                <a:endParaRPr lang="en-US" sz="1400" dirty="0">
                  <a:solidFill>
                    <a:schemeClr val="accent2"/>
                  </a:solidFill>
                  <a:latin typeface="+mj-lt"/>
                  <a:cs typeface="Poppins" panose="00000500000000000000" pitchFamily="2" charset="0"/>
                </a:endParaRPr>
              </a:p>
            </p:txBody>
          </p:sp>
          <p:sp>
            <p:nvSpPr>
              <p:cNvPr id="24" name="Rectangle 23">
                <a:extLst>
                  <a:ext uri="{FF2B5EF4-FFF2-40B4-BE49-F238E27FC236}">
                    <a16:creationId xmlns:a16="http://schemas.microsoft.com/office/drawing/2014/main" id="{94E580FC-E64D-4E87-B77B-F41F71317573}"/>
                  </a:ext>
                </a:extLst>
              </p:cNvPr>
              <p:cNvSpPr/>
              <p:nvPr/>
            </p:nvSpPr>
            <p:spPr>
              <a:xfrm>
                <a:off x="2574243" y="4928721"/>
                <a:ext cx="1194089"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endParaRPr lang="en-US" sz="1200" dirty="0">
                  <a:solidFill>
                    <a:schemeClr val="bg2"/>
                  </a:solidFill>
                </a:endParaRPr>
              </a:p>
            </p:txBody>
          </p:sp>
          <p:grpSp>
            <p:nvGrpSpPr>
              <p:cNvPr id="25" name="Graphic 2">
                <a:extLst>
                  <a:ext uri="{FF2B5EF4-FFF2-40B4-BE49-F238E27FC236}">
                    <a16:creationId xmlns:a16="http://schemas.microsoft.com/office/drawing/2014/main" id="{0CF17EBD-3EF2-43B3-AE3E-923096DBB38E}"/>
                  </a:ext>
                </a:extLst>
              </p:cNvPr>
              <p:cNvGrpSpPr>
                <a:grpSpLocks noChangeAspect="1"/>
              </p:cNvGrpSpPr>
              <p:nvPr/>
            </p:nvGrpSpPr>
            <p:grpSpPr>
              <a:xfrm>
                <a:off x="2658940" y="4636381"/>
                <a:ext cx="417635" cy="292340"/>
                <a:chOff x="3595512" y="4709802"/>
                <a:chExt cx="755637" cy="528937"/>
              </a:xfrm>
              <a:solidFill>
                <a:schemeClr val="accent1"/>
              </a:solidFill>
            </p:grpSpPr>
            <p:sp>
              <p:nvSpPr>
                <p:cNvPr id="26" name="Freeform: Shape 25">
                  <a:extLst>
                    <a:ext uri="{FF2B5EF4-FFF2-40B4-BE49-F238E27FC236}">
                      <a16:creationId xmlns:a16="http://schemas.microsoft.com/office/drawing/2014/main" id="{B0124F04-8351-405A-87ED-D7B613B192F5}"/>
                    </a:ext>
                  </a:extLst>
                </p:cNvPr>
                <p:cNvSpPr/>
                <p:nvPr/>
              </p:nvSpPr>
              <p:spPr>
                <a:xfrm>
                  <a:off x="3897834" y="4785341"/>
                  <a:ext cx="402928" cy="402928"/>
                </a:xfrm>
                <a:custGeom>
                  <a:avLst/>
                  <a:gdLst>
                    <a:gd name="connsiteX0" fmla="*/ 201464 w 402928"/>
                    <a:gd name="connsiteY0" fmla="*/ 0 h 402928"/>
                    <a:gd name="connsiteX1" fmla="*/ 0 w 402928"/>
                    <a:gd name="connsiteY1" fmla="*/ 201464 h 402928"/>
                    <a:gd name="connsiteX2" fmla="*/ 201464 w 402928"/>
                    <a:gd name="connsiteY2" fmla="*/ 402928 h 402928"/>
                    <a:gd name="connsiteX3" fmla="*/ 402928 w 402928"/>
                    <a:gd name="connsiteY3" fmla="*/ 201464 h 402928"/>
                    <a:gd name="connsiteX4" fmla="*/ 201464 w 402928"/>
                    <a:gd name="connsiteY4" fmla="*/ 0 h 402928"/>
                    <a:gd name="connsiteX5" fmla="*/ 201464 w 402928"/>
                    <a:gd name="connsiteY5" fmla="*/ 377777 h 402928"/>
                    <a:gd name="connsiteX6" fmla="*/ 25152 w 402928"/>
                    <a:gd name="connsiteY6" fmla="*/ 201464 h 402928"/>
                    <a:gd name="connsiteX7" fmla="*/ 201464 w 402928"/>
                    <a:gd name="connsiteY7" fmla="*/ 25152 h 402928"/>
                    <a:gd name="connsiteX8" fmla="*/ 377777 w 402928"/>
                    <a:gd name="connsiteY8" fmla="*/ 201464 h 402928"/>
                    <a:gd name="connsiteX9" fmla="*/ 201464 w 402928"/>
                    <a:gd name="connsiteY9" fmla="*/ 377777 h 40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8" h="402928">
                      <a:moveTo>
                        <a:pt x="201464" y="0"/>
                      </a:moveTo>
                      <a:cubicBezTo>
                        <a:pt x="90210" y="0"/>
                        <a:pt x="0" y="90210"/>
                        <a:pt x="0" y="201464"/>
                      </a:cubicBezTo>
                      <a:cubicBezTo>
                        <a:pt x="0" y="312718"/>
                        <a:pt x="90210" y="402928"/>
                        <a:pt x="201464" y="402928"/>
                      </a:cubicBezTo>
                      <a:cubicBezTo>
                        <a:pt x="312718" y="402928"/>
                        <a:pt x="402928" y="312718"/>
                        <a:pt x="402928" y="201464"/>
                      </a:cubicBezTo>
                      <a:cubicBezTo>
                        <a:pt x="402761" y="90294"/>
                        <a:pt x="312634" y="167"/>
                        <a:pt x="201464" y="0"/>
                      </a:cubicBezTo>
                      <a:close/>
                      <a:moveTo>
                        <a:pt x="201464" y="377777"/>
                      </a:moveTo>
                      <a:cubicBezTo>
                        <a:pt x="104128" y="377777"/>
                        <a:pt x="25152" y="298801"/>
                        <a:pt x="25152" y="201464"/>
                      </a:cubicBezTo>
                      <a:cubicBezTo>
                        <a:pt x="25152" y="104127"/>
                        <a:pt x="104128" y="25152"/>
                        <a:pt x="201464" y="25152"/>
                      </a:cubicBezTo>
                      <a:cubicBezTo>
                        <a:pt x="298801" y="25152"/>
                        <a:pt x="377777" y="104127"/>
                        <a:pt x="377777" y="201464"/>
                      </a:cubicBezTo>
                      <a:cubicBezTo>
                        <a:pt x="377609" y="298801"/>
                        <a:pt x="298801" y="377693"/>
                        <a:pt x="201464" y="377777"/>
                      </a:cubicBez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09B0334-889D-45BC-B29C-A25DC2278212}"/>
                    </a:ext>
                  </a:extLst>
                </p:cNvPr>
                <p:cNvSpPr/>
                <p:nvPr/>
              </p:nvSpPr>
              <p:spPr>
                <a:xfrm>
                  <a:off x="3595512" y="4709802"/>
                  <a:ext cx="755637" cy="528937"/>
                </a:xfrm>
                <a:custGeom>
                  <a:avLst/>
                  <a:gdLst>
                    <a:gd name="connsiteX0" fmla="*/ 528938 w 755637"/>
                    <a:gd name="connsiteY0" fmla="*/ 26409 h 528937"/>
                    <a:gd name="connsiteX1" fmla="*/ 528938 w 755637"/>
                    <a:gd name="connsiteY1" fmla="*/ 12576 h 528937"/>
                    <a:gd name="connsiteX2" fmla="*/ 516362 w 755637"/>
                    <a:gd name="connsiteY2" fmla="*/ 0 h 528937"/>
                    <a:gd name="connsiteX3" fmla="*/ 37811 w 755637"/>
                    <a:gd name="connsiteY3" fmla="*/ 0 h 528937"/>
                    <a:gd name="connsiteX4" fmla="*/ 25235 w 755637"/>
                    <a:gd name="connsiteY4" fmla="*/ 12576 h 528937"/>
                    <a:gd name="connsiteX5" fmla="*/ 25235 w 755637"/>
                    <a:gd name="connsiteY5" fmla="*/ 100774 h 528937"/>
                    <a:gd name="connsiteX6" fmla="*/ 12660 w 755637"/>
                    <a:gd name="connsiteY6" fmla="*/ 100774 h 528937"/>
                    <a:gd name="connsiteX7" fmla="*/ 84 w 755637"/>
                    <a:gd name="connsiteY7" fmla="*/ 113349 h 528937"/>
                    <a:gd name="connsiteX8" fmla="*/ 84 w 755637"/>
                    <a:gd name="connsiteY8" fmla="*/ 214124 h 528937"/>
                    <a:gd name="connsiteX9" fmla="*/ 12660 w 755637"/>
                    <a:gd name="connsiteY9" fmla="*/ 226699 h 528937"/>
                    <a:gd name="connsiteX10" fmla="*/ 25235 w 755637"/>
                    <a:gd name="connsiteY10" fmla="*/ 226699 h 528937"/>
                    <a:gd name="connsiteX11" fmla="*/ 25235 w 755637"/>
                    <a:gd name="connsiteY11" fmla="*/ 314898 h 528937"/>
                    <a:gd name="connsiteX12" fmla="*/ 37811 w 755637"/>
                    <a:gd name="connsiteY12" fmla="*/ 327474 h 528937"/>
                    <a:gd name="connsiteX13" fmla="*/ 62963 w 755637"/>
                    <a:gd name="connsiteY13" fmla="*/ 327474 h 528937"/>
                    <a:gd name="connsiteX14" fmla="*/ 62963 w 755637"/>
                    <a:gd name="connsiteY14" fmla="*/ 403012 h 528937"/>
                    <a:gd name="connsiteX15" fmla="*/ 12576 w 755637"/>
                    <a:gd name="connsiteY15" fmla="*/ 403012 h 528937"/>
                    <a:gd name="connsiteX16" fmla="*/ 0 w 755637"/>
                    <a:gd name="connsiteY16" fmla="*/ 415588 h 528937"/>
                    <a:gd name="connsiteX17" fmla="*/ 0 w 755637"/>
                    <a:gd name="connsiteY17" fmla="*/ 516362 h 528937"/>
                    <a:gd name="connsiteX18" fmla="*/ 12576 w 755637"/>
                    <a:gd name="connsiteY18" fmla="*/ 528938 h 528937"/>
                    <a:gd name="connsiteX19" fmla="*/ 503703 w 755637"/>
                    <a:gd name="connsiteY19" fmla="*/ 528938 h 528937"/>
                    <a:gd name="connsiteX20" fmla="*/ 755638 w 755637"/>
                    <a:gd name="connsiteY20" fmla="*/ 277087 h 528937"/>
                    <a:gd name="connsiteX21" fmla="*/ 528938 w 755637"/>
                    <a:gd name="connsiteY21" fmla="*/ 26409 h 528937"/>
                    <a:gd name="connsiteX22" fmla="*/ 528938 w 755637"/>
                    <a:gd name="connsiteY22" fmla="*/ 26409 h 528937"/>
                    <a:gd name="connsiteX23" fmla="*/ 403012 w 755637"/>
                    <a:gd name="connsiteY23" fmla="*/ 25152 h 528937"/>
                    <a:gd name="connsiteX24" fmla="*/ 503786 w 755637"/>
                    <a:gd name="connsiteY24" fmla="*/ 25152 h 528937"/>
                    <a:gd name="connsiteX25" fmla="*/ 403012 w 755637"/>
                    <a:gd name="connsiteY25" fmla="*/ 46279 h 528937"/>
                    <a:gd name="connsiteX26" fmla="*/ 403012 w 755637"/>
                    <a:gd name="connsiteY26" fmla="*/ 25152 h 528937"/>
                    <a:gd name="connsiteX27" fmla="*/ 327474 w 755637"/>
                    <a:gd name="connsiteY27" fmla="*/ 25152 h 528937"/>
                    <a:gd name="connsiteX28" fmla="*/ 377861 w 755637"/>
                    <a:gd name="connsiteY28" fmla="*/ 25152 h 528937"/>
                    <a:gd name="connsiteX29" fmla="*/ 377861 w 755637"/>
                    <a:gd name="connsiteY29" fmla="*/ 59274 h 528937"/>
                    <a:gd name="connsiteX30" fmla="*/ 327474 w 755637"/>
                    <a:gd name="connsiteY30" fmla="*/ 97420 h 528937"/>
                    <a:gd name="connsiteX31" fmla="*/ 327474 w 755637"/>
                    <a:gd name="connsiteY31" fmla="*/ 25152 h 528937"/>
                    <a:gd name="connsiteX32" fmla="*/ 253109 w 755637"/>
                    <a:gd name="connsiteY32" fmla="*/ 302238 h 528937"/>
                    <a:gd name="connsiteX33" fmla="*/ 176313 w 755637"/>
                    <a:gd name="connsiteY33" fmla="*/ 302238 h 528937"/>
                    <a:gd name="connsiteX34" fmla="*/ 176313 w 755637"/>
                    <a:gd name="connsiteY34" fmla="*/ 226699 h 528937"/>
                    <a:gd name="connsiteX35" fmla="*/ 256882 w 755637"/>
                    <a:gd name="connsiteY35" fmla="*/ 226699 h 528937"/>
                    <a:gd name="connsiteX36" fmla="*/ 251851 w 755637"/>
                    <a:gd name="connsiteY36" fmla="*/ 277087 h 528937"/>
                    <a:gd name="connsiteX37" fmla="*/ 253109 w 755637"/>
                    <a:gd name="connsiteY37" fmla="*/ 302238 h 528937"/>
                    <a:gd name="connsiteX38" fmla="*/ 151161 w 755637"/>
                    <a:gd name="connsiteY38" fmla="*/ 377777 h 528937"/>
                    <a:gd name="connsiteX39" fmla="*/ 151161 w 755637"/>
                    <a:gd name="connsiteY39" fmla="*/ 327390 h 528937"/>
                    <a:gd name="connsiteX40" fmla="*/ 188972 w 755637"/>
                    <a:gd name="connsiteY40" fmla="*/ 327390 h 528937"/>
                    <a:gd name="connsiteX41" fmla="*/ 188972 w 755637"/>
                    <a:gd name="connsiteY41" fmla="*/ 402928 h 528937"/>
                    <a:gd name="connsiteX42" fmla="*/ 88198 w 755637"/>
                    <a:gd name="connsiteY42" fmla="*/ 402928 h 528937"/>
                    <a:gd name="connsiteX43" fmla="*/ 88198 w 755637"/>
                    <a:gd name="connsiteY43" fmla="*/ 327390 h 528937"/>
                    <a:gd name="connsiteX44" fmla="*/ 126009 w 755637"/>
                    <a:gd name="connsiteY44" fmla="*/ 327390 h 528937"/>
                    <a:gd name="connsiteX45" fmla="*/ 126009 w 755637"/>
                    <a:gd name="connsiteY45" fmla="*/ 377777 h 528937"/>
                    <a:gd name="connsiteX46" fmla="*/ 151161 w 755637"/>
                    <a:gd name="connsiteY46" fmla="*/ 377777 h 528937"/>
                    <a:gd name="connsiteX47" fmla="*/ 226700 w 755637"/>
                    <a:gd name="connsiteY47" fmla="*/ 201464 h 528937"/>
                    <a:gd name="connsiteX48" fmla="*/ 226700 w 755637"/>
                    <a:gd name="connsiteY48" fmla="*/ 151077 h 528937"/>
                    <a:gd name="connsiteX49" fmla="*/ 201548 w 755637"/>
                    <a:gd name="connsiteY49" fmla="*/ 151077 h 528937"/>
                    <a:gd name="connsiteX50" fmla="*/ 201548 w 755637"/>
                    <a:gd name="connsiteY50" fmla="*/ 201464 h 528937"/>
                    <a:gd name="connsiteX51" fmla="*/ 151161 w 755637"/>
                    <a:gd name="connsiteY51" fmla="*/ 201464 h 528937"/>
                    <a:gd name="connsiteX52" fmla="*/ 151161 w 755637"/>
                    <a:gd name="connsiteY52" fmla="*/ 125925 h 528937"/>
                    <a:gd name="connsiteX53" fmla="*/ 302825 w 755637"/>
                    <a:gd name="connsiteY53" fmla="*/ 125925 h 528937"/>
                    <a:gd name="connsiteX54" fmla="*/ 263505 w 755637"/>
                    <a:gd name="connsiteY54" fmla="*/ 201464 h 528937"/>
                    <a:gd name="connsiteX55" fmla="*/ 226700 w 755637"/>
                    <a:gd name="connsiteY55" fmla="*/ 201464 h 528937"/>
                    <a:gd name="connsiteX56" fmla="*/ 176313 w 755637"/>
                    <a:gd name="connsiteY56" fmla="*/ 25152 h 528937"/>
                    <a:gd name="connsiteX57" fmla="*/ 302238 w 755637"/>
                    <a:gd name="connsiteY57" fmla="*/ 25152 h 528937"/>
                    <a:gd name="connsiteX58" fmla="*/ 302238 w 755637"/>
                    <a:gd name="connsiteY58" fmla="*/ 100690 h 528937"/>
                    <a:gd name="connsiteX59" fmla="*/ 251851 w 755637"/>
                    <a:gd name="connsiteY59" fmla="*/ 100690 h 528937"/>
                    <a:gd name="connsiteX60" fmla="*/ 251851 w 755637"/>
                    <a:gd name="connsiteY60" fmla="*/ 50303 h 528937"/>
                    <a:gd name="connsiteX61" fmla="*/ 226700 w 755637"/>
                    <a:gd name="connsiteY61" fmla="*/ 50303 h 528937"/>
                    <a:gd name="connsiteX62" fmla="*/ 226700 w 755637"/>
                    <a:gd name="connsiteY62" fmla="*/ 100690 h 528937"/>
                    <a:gd name="connsiteX63" fmla="*/ 176313 w 755637"/>
                    <a:gd name="connsiteY63" fmla="*/ 100690 h 528937"/>
                    <a:gd name="connsiteX64" fmla="*/ 176313 w 755637"/>
                    <a:gd name="connsiteY64" fmla="*/ 25152 h 528937"/>
                    <a:gd name="connsiteX65" fmla="*/ 50387 w 755637"/>
                    <a:gd name="connsiteY65" fmla="*/ 25152 h 528937"/>
                    <a:gd name="connsiteX66" fmla="*/ 88198 w 755637"/>
                    <a:gd name="connsiteY66" fmla="*/ 25152 h 528937"/>
                    <a:gd name="connsiteX67" fmla="*/ 88198 w 755637"/>
                    <a:gd name="connsiteY67" fmla="*/ 75539 h 528937"/>
                    <a:gd name="connsiteX68" fmla="*/ 113350 w 755637"/>
                    <a:gd name="connsiteY68" fmla="*/ 75539 h 528937"/>
                    <a:gd name="connsiteX69" fmla="*/ 113350 w 755637"/>
                    <a:gd name="connsiteY69" fmla="*/ 25152 h 528937"/>
                    <a:gd name="connsiteX70" fmla="*/ 151161 w 755637"/>
                    <a:gd name="connsiteY70" fmla="*/ 25152 h 528937"/>
                    <a:gd name="connsiteX71" fmla="*/ 151161 w 755637"/>
                    <a:gd name="connsiteY71" fmla="*/ 100690 h 528937"/>
                    <a:gd name="connsiteX72" fmla="*/ 50387 w 755637"/>
                    <a:gd name="connsiteY72" fmla="*/ 100690 h 528937"/>
                    <a:gd name="connsiteX73" fmla="*/ 50387 w 755637"/>
                    <a:gd name="connsiteY73" fmla="*/ 25152 h 528937"/>
                    <a:gd name="connsiteX74" fmla="*/ 25152 w 755637"/>
                    <a:gd name="connsiteY74" fmla="*/ 201464 h 528937"/>
                    <a:gd name="connsiteX75" fmla="*/ 25152 w 755637"/>
                    <a:gd name="connsiteY75" fmla="*/ 125925 h 528937"/>
                    <a:gd name="connsiteX76" fmla="*/ 62963 w 755637"/>
                    <a:gd name="connsiteY76" fmla="*/ 125925 h 528937"/>
                    <a:gd name="connsiteX77" fmla="*/ 62963 w 755637"/>
                    <a:gd name="connsiteY77" fmla="*/ 176312 h 528937"/>
                    <a:gd name="connsiteX78" fmla="*/ 88114 w 755637"/>
                    <a:gd name="connsiteY78" fmla="*/ 176312 h 528937"/>
                    <a:gd name="connsiteX79" fmla="*/ 88114 w 755637"/>
                    <a:gd name="connsiteY79" fmla="*/ 125925 h 528937"/>
                    <a:gd name="connsiteX80" fmla="*/ 125926 w 755637"/>
                    <a:gd name="connsiteY80" fmla="*/ 125925 h 528937"/>
                    <a:gd name="connsiteX81" fmla="*/ 125926 w 755637"/>
                    <a:gd name="connsiteY81" fmla="*/ 201464 h 528937"/>
                    <a:gd name="connsiteX82" fmla="*/ 25152 w 755637"/>
                    <a:gd name="connsiteY82" fmla="*/ 201464 h 528937"/>
                    <a:gd name="connsiteX83" fmla="*/ 50387 w 755637"/>
                    <a:gd name="connsiteY83" fmla="*/ 302238 h 528937"/>
                    <a:gd name="connsiteX84" fmla="*/ 50387 w 755637"/>
                    <a:gd name="connsiteY84" fmla="*/ 226699 h 528937"/>
                    <a:gd name="connsiteX85" fmla="*/ 88198 w 755637"/>
                    <a:gd name="connsiteY85" fmla="*/ 226699 h 528937"/>
                    <a:gd name="connsiteX86" fmla="*/ 88198 w 755637"/>
                    <a:gd name="connsiteY86" fmla="*/ 277087 h 528937"/>
                    <a:gd name="connsiteX87" fmla="*/ 113350 w 755637"/>
                    <a:gd name="connsiteY87" fmla="*/ 277087 h 528937"/>
                    <a:gd name="connsiteX88" fmla="*/ 113350 w 755637"/>
                    <a:gd name="connsiteY88" fmla="*/ 226699 h 528937"/>
                    <a:gd name="connsiteX89" fmla="*/ 151161 w 755637"/>
                    <a:gd name="connsiteY89" fmla="*/ 226699 h 528937"/>
                    <a:gd name="connsiteX90" fmla="*/ 151161 w 755637"/>
                    <a:gd name="connsiteY90" fmla="*/ 302238 h 528937"/>
                    <a:gd name="connsiteX91" fmla="*/ 50387 w 755637"/>
                    <a:gd name="connsiteY91" fmla="*/ 302238 h 528937"/>
                    <a:gd name="connsiteX92" fmla="*/ 125926 w 755637"/>
                    <a:gd name="connsiteY92" fmla="*/ 503702 h 528937"/>
                    <a:gd name="connsiteX93" fmla="*/ 25152 w 755637"/>
                    <a:gd name="connsiteY93" fmla="*/ 503702 h 528937"/>
                    <a:gd name="connsiteX94" fmla="*/ 25152 w 755637"/>
                    <a:gd name="connsiteY94" fmla="*/ 428164 h 528937"/>
                    <a:gd name="connsiteX95" fmla="*/ 62963 w 755637"/>
                    <a:gd name="connsiteY95" fmla="*/ 428164 h 528937"/>
                    <a:gd name="connsiteX96" fmla="*/ 62963 w 755637"/>
                    <a:gd name="connsiteY96" fmla="*/ 478551 h 528937"/>
                    <a:gd name="connsiteX97" fmla="*/ 88114 w 755637"/>
                    <a:gd name="connsiteY97" fmla="*/ 478551 h 528937"/>
                    <a:gd name="connsiteX98" fmla="*/ 88114 w 755637"/>
                    <a:gd name="connsiteY98" fmla="*/ 428164 h 528937"/>
                    <a:gd name="connsiteX99" fmla="*/ 125926 w 755637"/>
                    <a:gd name="connsiteY99" fmla="*/ 428164 h 528937"/>
                    <a:gd name="connsiteX100" fmla="*/ 125926 w 755637"/>
                    <a:gd name="connsiteY100" fmla="*/ 503702 h 528937"/>
                    <a:gd name="connsiteX101" fmla="*/ 277087 w 755637"/>
                    <a:gd name="connsiteY101" fmla="*/ 503702 h 528937"/>
                    <a:gd name="connsiteX102" fmla="*/ 226700 w 755637"/>
                    <a:gd name="connsiteY102" fmla="*/ 503702 h 528937"/>
                    <a:gd name="connsiteX103" fmla="*/ 226700 w 755637"/>
                    <a:gd name="connsiteY103" fmla="*/ 453316 h 528937"/>
                    <a:gd name="connsiteX104" fmla="*/ 201548 w 755637"/>
                    <a:gd name="connsiteY104" fmla="*/ 453316 h 528937"/>
                    <a:gd name="connsiteX105" fmla="*/ 201548 w 755637"/>
                    <a:gd name="connsiteY105" fmla="*/ 503702 h 528937"/>
                    <a:gd name="connsiteX106" fmla="*/ 151161 w 755637"/>
                    <a:gd name="connsiteY106" fmla="*/ 503702 h 528937"/>
                    <a:gd name="connsiteX107" fmla="*/ 151161 w 755637"/>
                    <a:gd name="connsiteY107" fmla="*/ 428164 h 528937"/>
                    <a:gd name="connsiteX108" fmla="*/ 277087 w 755637"/>
                    <a:gd name="connsiteY108" fmla="*/ 428164 h 528937"/>
                    <a:gd name="connsiteX109" fmla="*/ 277087 w 755637"/>
                    <a:gd name="connsiteY109" fmla="*/ 503702 h 528937"/>
                    <a:gd name="connsiteX110" fmla="*/ 214124 w 755637"/>
                    <a:gd name="connsiteY110" fmla="*/ 403012 h 528937"/>
                    <a:gd name="connsiteX111" fmla="*/ 214124 w 755637"/>
                    <a:gd name="connsiteY111" fmla="*/ 327474 h 528937"/>
                    <a:gd name="connsiteX112" fmla="*/ 256965 w 755637"/>
                    <a:gd name="connsiteY112" fmla="*/ 327474 h 528937"/>
                    <a:gd name="connsiteX113" fmla="*/ 286057 w 755637"/>
                    <a:gd name="connsiteY113" fmla="*/ 403012 h 528937"/>
                    <a:gd name="connsiteX114" fmla="*/ 214124 w 755637"/>
                    <a:gd name="connsiteY114" fmla="*/ 403012 h 528937"/>
                    <a:gd name="connsiteX115" fmla="*/ 302238 w 755637"/>
                    <a:gd name="connsiteY115" fmla="*/ 503702 h 528937"/>
                    <a:gd name="connsiteX116" fmla="*/ 302238 w 755637"/>
                    <a:gd name="connsiteY116" fmla="*/ 428164 h 528937"/>
                    <a:gd name="connsiteX117" fmla="*/ 302741 w 755637"/>
                    <a:gd name="connsiteY117" fmla="*/ 428164 h 528937"/>
                    <a:gd name="connsiteX118" fmla="*/ 394712 w 755637"/>
                    <a:gd name="connsiteY118" fmla="*/ 503702 h 528937"/>
                    <a:gd name="connsiteX119" fmla="*/ 302238 w 755637"/>
                    <a:gd name="connsiteY119" fmla="*/ 503702 h 528937"/>
                    <a:gd name="connsiteX120" fmla="*/ 503786 w 755637"/>
                    <a:gd name="connsiteY120" fmla="*/ 503702 h 528937"/>
                    <a:gd name="connsiteX121" fmla="*/ 277087 w 755637"/>
                    <a:gd name="connsiteY121" fmla="*/ 277003 h 528937"/>
                    <a:gd name="connsiteX122" fmla="*/ 503786 w 755637"/>
                    <a:gd name="connsiteY122" fmla="*/ 50303 h 528937"/>
                    <a:gd name="connsiteX123" fmla="*/ 730486 w 755637"/>
                    <a:gd name="connsiteY123" fmla="*/ 277003 h 528937"/>
                    <a:gd name="connsiteX124" fmla="*/ 503786 w 755637"/>
                    <a:gd name="connsiteY124" fmla="*/ 503702 h 5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55637" h="528937">
                      <a:moveTo>
                        <a:pt x="528938" y="26409"/>
                      </a:moveTo>
                      <a:lnTo>
                        <a:pt x="528938" y="12576"/>
                      </a:lnTo>
                      <a:cubicBezTo>
                        <a:pt x="528938" y="5617"/>
                        <a:pt x="523321" y="0"/>
                        <a:pt x="516362" y="0"/>
                      </a:cubicBezTo>
                      <a:lnTo>
                        <a:pt x="37811" y="0"/>
                      </a:lnTo>
                      <a:cubicBezTo>
                        <a:pt x="30853" y="0"/>
                        <a:pt x="25235" y="5617"/>
                        <a:pt x="25235" y="12576"/>
                      </a:cubicBezTo>
                      <a:lnTo>
                        <a:pt x="25235" y="100774"/>
                      </a:lnTo>
                      <a:lnTo>
                        <a:pt x="12660" y="100774"/>
                      </a:lnTo>
                      <a:cubicBezTo>
                        <a:pt x="5701" y="100774"/>
                        <a:pt x="84" y="106391"/>
                        <a:pt x="84" y="113349"/>
                      </a:cubicBezTo>
                      <a:lnTo>
                        <a:pt x="84" y="214124"/>
                      </a:lnTo>
                      <a:cubicBezTo>
                        <a:pt x="84" y="221082"/>
                        <a:pt x="5701" y="226699"/>
                        <a:pt x="12660" y="226699"/>
                      </a:cubicBezTo>
                      <a:lnTo>
                        <a:pt x="25235" y="226699"/>
                      </a:lnTo>
                      <a:lnTo>
                        <a:pt x="25235" y="314898"/>
                      </a:lnTo>
                      <a:cubicBezTo>
                        <a:pt x="25235" y="321856"/>
                        <a:pt x="30853" y="327474"/>
                        <a:pt x="37811" y="327474"/>
                      </a:cubicBezTo>
                      <a:lnTo>
                        <a:pt x="62963" y="327474"/>
                      </a:lnTo>
                      <a:lnTo>
                        <a:pt x="62963" y="403012"/>
                      </a:lnTo>
                      <a:lnTo>
                        <a:pt x="12576" y="403012"/>
                      </a:lnTo>
                      <a:cubicBezTo>
                        <a:pt x="5617" y="403012"/>
                        <a:pt x="0" y="408629"/>
                        <a:pt x="0" y="415588"/>
                      </a:cubicBezTo>
                      <a:lnTo>
                        <a:pt x="0" y="516362"/>
                      </a:lnTo>
                      <a:cubicBezTo>
                        <a:pt x="0" y="523321"/>
                        <a:pt x="5617" y="528938"/>
                        <a:pt x="12576" y="528938"/>
                      </a:cubicBezTo>
                      <a:lnTo>
                        <a:pt x="503703" y="528938"/>
                      </a:lnTo>
                      <a:cubicBezTo>
                        <a:pt x="642791" y="528938"/>
                        <a:pt x="755554" y="416175"/>
                        <a:pt x="755638" y="277087"/>
                      </a:cubicBezTo>
                      <a:cubicBezTo>
                        <a:pt x="755638" y="147724"/>
                        <a:pt x="657630" y="39320"/>
                        <a:pt x="528938" y="26409"/>
                      </a:cubicBezTo>
                      <a:lnTo>
                        <a:pt x="528938" y="26409"/>
                      </a:lnTo>
                      <a:close/>
                      <a:moveTo>
                        <a:pt x="403012" y="25152"/>
                      </a:moveTo>
                      <a:lnTo>
                        <a:pt x="503786" y="25152"/>
                      </a:lnTo>
                      <a:cubicBezTo>
                        <a:pt x="469077" y="25152"/>
                        <a:pt x="434787" y="32362"/>
                        <a:pt x="403012" y="46279"/>
                      </a:cubicBezTo>
                      <a:lnTo>
                        <a:pt x="403012" y="25152"/>
                      </a:lnTo>
                      <a:close/>
                      <a:moveTo>
                        <a:pt x="327474" y="25152"/>
                      </a:moveTo>
                      <a:lnTo>
                        <a:pt x="377861" y="25152"/>
                      </a:lnTo>
                      <a:lnTo>
                        <a:pt x="377861" y="59274"/>
                      </a:lnTo>
                      <a:cubicBezTo>
                        <a:pt x="359500" y="69837"/>
                        <a:pt x="342648" y="82665"/>
                        <a:pt x="327474" y="97420"/>
                      </a:cubicBezTo>
                      <a:lnTo>
                        <a:pt x="327474" y="25152"/>
                      </a:lnTo>
                      <a:close/>
                      <a:moveTo>
                        <a:pt x="253109" y="302238"/>
                      </a:moveTo>
                      <a:lnTo>
                        <a:pt x="176313" y="302238"/>
                      </a:lnTo>
                      <a:lnTo>
                        <a:pt x="176313" y="226699"/>
                      </a:lnTo>
                      <a:lnTo>
                        <a:pt x="256882" y="226699"/>
                      </a:lnTo>
                      <a:cubicBezTo>
                        <a:pt x="253528" y="243299"/>
                        <a:pt x="251851" y="260151"/>
                        <a:pt x="251851" y="277087"/>
                      </a:cubicBezTo>
                      <a:cubicBezTo>
                        <a:pt x="251851" y="285638"/>
                        <a:pt x="252354" y="293938"/>
                        <a:pt x="253109" y="302238"/>
                      </a:cubicBezTo>
                      <a:close/>
                      <a:moveTo>
                        <a:pt x="151161" y="377777"/>
                      </a:moveTo>
                      <a:lnTo>
                        <a:pt x="151161" y="327390"/>
                      </a:lnTo>
                      <a:lnTo>
                        <a:pt x="188972" y="327390"/>
                      </a:lnTo>
                      <a:lnTo>
                        <a:pt x="188972" y="402928"/>
                      </a:lnTo>
                      <a:lnTo>
                        <a:pt x="88198" y="402928"/>
                      </a:lnTo>
                      <a:lnTo>
                        <a:pt x="88198" y="327390"/>
                      </a:lnTo>
                      <a:lnTo>
                        <a:pt x="126009" y="327390"/>
                      </a:lnTo>
                      <a:lnTo>
                        <a:pt x="126009" y="377777"/>
                      </a:lnTo>
                      <a:lnTo>
                        <a:pt x="151161" y="377777"/>
                      </a:lnTo>
                      <a:close/>
                      <a:moveTo>
                        <a:pt x="226700" y="201464"/>
                      </a:moveTo>
                      <a:lnTo>
                        <a:pt x="226700" y="151077"/>
                      </a:lnTo>
                      <a:lnTo>
                        <a:pt x="201548" y="151077"/>
                      </a:lnTo>
                      <a:lnTo>
                        <a:pt x="201548" y="201464"/>
                      </a:lnTo>
                      <a:lnTo>
                        <a:pt x="151161" y="201464"/>
                      </a:lnTo>
                      <a:lnTo>
                        <a:pt x="151161" y="125925"/>
                      </a:lnTo>
                      <a:lnTo>
                        <a:pt x="302825" y="125925"/>
                      </a:lnTo>
                      <a:cubicBezTo>
                        <a:pt x="285554" y="148730"/>
                        <a:pt x="272224" y="174216"/>
                        <a:pt x="263505" y="201464"/>
                      </a:cubicBezTo>
                      <a:lnTo>
                        <a:pt x="226700" y="201464"/>
                      </a:lnTo>
                      <a:close/>
                      <a:moveTo>
                        <a:pt x="176313" y="25152"/>
                      </a:moveTo>
                      <a:lnTo>
                        <a:pt x="302238" y="25152"/>
                      </a:lnTo>
                      <a:lnTo>
                        <a:pt x="302238" y="100690"/>
                      </a:lnTo>
                      <a:lnTo>
                        <a:pt x="251851" y="100690"/>
                      </a:lnTo>
                      <a:lnTo>
                        <a:pt x="251851" y="50303"/>
                      </a:lnTo>
                      <a:lnTo>
                        <a:pt x="226700" y="50303"/>
                      </a:lnTo>
                      <a:lnTo>
                        <a:pt x="226700" y="100690"/>
                      </a:lnTo>
                      <a:lnTo>
                        <a:pt x="176313" y="100690"/>
                      </a:lnTo>
                      <a:lnTo>
                        <a:pt x="176313" y="25152"/>
                      </a:lnTo>
                      <a:close/>
                      <a:moveTo>
                        <a:pt x="50387" y="25152"/>
                      </a:moveTo>
                      <a:lnTo>
                        <a:pt x="88198" y="25152"/>
                      </a:lnTo>
                      <a:lnTo>
                        <a:pt x="88198" y="75539"/>
                      </a:lnTo>
                      <a:lnTo>
                        <a:pt x="113350" y="75539"/>
                      </a:lnTo>
                      <a:lnTo>
                        <a:pt x="113350" y="25152"/>
                      </a:lnTo>
                      <a:lnTo>
                        <a:pt x="151161" y="25152"/>
                      </a:lnTo>
                      <a:lnTo>
                        <a:pt x="151161" y="100690"/>
                      </a:lnTo>
                      <a:lnTo>
                        <a:pt x="50387" y="100690"/>
                      </a:lnTo>
                      <a:lnTo>
                        <a:pt x="50387" y="25152"/>
                      </a:lnTo>
                      <a:close/>
                      <a:moveTo>
                        <a:pt x="25152" y="201464"/>
                      </a:moveTo>
                      <a:lnTo>
                        <a:pt x="25152" y="125925"/>
                      </a:lnTo>
                      <a:lnTo>
                        <a:pt x="62963" y="125925"/>
                      </a:lnTo>
                      <a:lnTo>
                        <a:pt x="62963" y="176312"/>
                      </a:lnTo>
                      <a:lnTo>
                        <a:pt x="88114" y="176312"/>
                      </a:lnTo>
                      <a:lnTo>
                        <a:pt x="88114" y="125925"/>
                      </a:lnTo>
                      <a:lnTo>
                        <a:pt x="125926" y="125925"/>
                      </a:lnTo>
                      <a:lnTo>
                        <a:pt x="125926" y="201464"/>
                      </a:lnTo>
                      <a:lnTo>
                        <a:pt x="25152" y="201464"/>
                      </a:lnTo>
                      <a:close/>
                      <a:moveTo>
                        <a:pt x="50387" y="302238"/>
                      </a:moveTo>
                      <a:lnTo>
                        <a:pt x="50387" y="226699"/>
                      </a:lnTo>
                      <a:lnTo>
                        <a:pt x="88198" y="226699"/>
                      </a:lnTo>
                      <a:lnTo>
                        <a:pt x="88198" y="277087"/>
                      </a:lnTo>
                      <a:lnTo>
                        <a:pt x="113350" y="277087"/>
                      </a:lnTo>
                      <a:lnTo>
                        <a:pt x="113350" y="226699"/>
                      </a:lnTo>
                      <a:lnTo>
                        <a:pt x="151161" y="226699"/>
                      </a:lnTo>
                      <a:lnTo>
                        <a:pt x="151161" y="302238"/>
                      </a:lnTo>
                      <a:lnTo>
                        <a:pt x="50387" y="302238"/>
                      </a:lnTo>
                      <a:close/>
                      <a:moveTo>
                        <a:pt x="125926" y="503702"/>
                      </a:moveTo>
                      <a:lnTo>
                        <a:pt x="25152" y="503702"/>
                      </a:lnTo>
                      <a:lnTo>
                        <a:pt x="25152" y="428164"/>
                      </a:lnTo>
                      <a:lnTo>
                        <a:pt x="62963" y="428164"/>
                      </a:lnTo>
                      <a:lnTo>
                        <a:pt x="62963" y="478551"/>
                      </a:lnTo>
                      <a:lnTo>
                        <a:pt x="88114" y="478551"/>
                      </a:lnTo>
                      <a:lnTo>
                        <a:pt x="88114" y="428164"/>
                      </a:lnTo>
                      <a:lnTo>
                        <a:pt x="125926" y="428164"/>
                      </a:lnTo>
                      <a:lnTo>
                        <a:pt x="125926" y="503702"/>
                      </a:lnTo>
                      <a:close/>
                      <a:moveTo>
                        <a:pt x="277087" y="503702"/>
                      </a:moveTo>
                      <a:lnTo>
                        <a:pt x="226700" y="503702"/>
                      </a:lnTo>
                      <a:lnTo>
                        <a:pt x="226700" y="453316"/>
                      </a:lnTo>
                      <a:lnTo>
                        <a:pt x="201548" y="453316"/>
                      </a:lnTo>
                      <a:lnTo>
                        <a:pt x="201548" y="503702"/>
                      </a:lnTo>
                      <a:lnTo>
                        <a:pt x="151161" y="503702"/>
                      </a:lnTo>
                      <a:lnTo>
                        <a:pt x="151161" y="428164"/>
                      </a:lnTo>
                      <a:lnTo>
                        <a:pt x="277087" y="428164"/>
                      </a:lnTo>
                      <a:lnTo>
                        <a:pt x="277087" y="503702"/>
                      </a:lnTo>
                      <a:close/>
                      <a:moveTo>
                        <a:pt x="214124" y="403012"/>
                      </a:moveTo>
                      <a:lnTo>
                        <a:pt x="214124" y="327474"/>
                      </a:lnTo>
                      <a:lnTo>
                        <a:pt x="256965" y="327474"/>
                      </a:lnTo>
                      <a:cubicBezTo>
                        <a:pt x="262499" y="354050"/>
                        <a:pt x="272308" y="379621"/>
                        <a:pt x="286057" y="403012"/>
                      </a:cubicBezTo>
                      <a:lnTo>
                        <a:pt x="214124" y="403012"/>
                      </a:lnTo>
                      <a:close/>
                      <a:moveTo>
                        <a:pt x="302238" y="503702"/>
                      </a:moveTo>
                      <a:lnTo>
                        <a:pt x="302238" y="428164"/>
                      </a:lnTo>
                      <a:lnTo>
                        <a:pt x="302741" y="428164"/>
                      </a:lnTo>
                      <a:cubicBezTo>
                        <a:pt x="326971" y="460274"/>
                        <a:pt x="358494" y="486180"/>
                        <a:pt x="394712" y="503702"/>
                      </a:cubicBezTo>
                      <a:lnTo>
                        <a:pt x="302238" y="503702"/>
                      </a:lnTo>
                      <a:close/>
                      <a:moveTo>
                        <a:pt x="503786" y="503702"/>
                      </a:moveTo>
                      <a:cubicBezTo>
                        <a:pt x="378615" y="503702"/>
                        <a:pt x="277087" y="402174"/>
                        <a:pt x="277087" y="277003"/>
                      </a:cubicBezTo>
                      <a:cubicBezTo>
                        <a:pt x="277087" y="151832"/>
                        <a:pt x="378615" y="50303"/>
                        <a:pt x="503786" y="50303"/>
                      </a:cubicBezTo>
                      <a:cubicBezTo>
                        <a:pt x="628958" y="50303"/>
                        <a:pt x="730486" y="151832"/>
                        <a:pt x="730486" y="277003"/>
                      </a:cubicBezTo>
                      <a:cubicBezTo>
                        <a:pt x="730318" y="402174"/>
                        <a:pt x="628874" y="503619"/>
                        <a:pt x="503786" y="503702"/>
                      </a:cubicBez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ACE94E4-650D-4271-BF39-6BD03E760FD2}"/>
                    </a:ext>
                  </a:extLst>
                </p:cNvPr>
                <p:cNvSpPr/>
                <p:nvPr/>
              </p:nvSpPr>
              <p:spPr>
                <a:xfrm>
                  <a:off x="4011100" y="4848387"/>
                  <a:ext cx="188888" cy="276919"/>
                </a:xfrm>
                <a:custGeom>
                  <a:avLst/>
                  <a:gdLst>
                    <a:gd name="connsiteX0" fmla="*/ 188888 w 188888"/>
                    <a:gd name="connsiteY0" fmla="*/ 88114 h 276919"/>
                    <a:gd name="connsiteX1" fmla="*/ 125926 w 188888"/>
                    <a:gd name="connsiteY1" fmla="*/ 25152 h 276919"/>
                    <a:gd name="connsiteX2" fmla="*/ 125926 w 188888"/>
                    <a:gd name="connsiteY2" fmla="*/ 0 h 276919"/>
                    <a:gd name="connsiteX3" fmla="*/ 100774 w 188888"/>
                    <a:gd name="connsiteY3" fmla="*/ 0 h 276919"/>
                    <a:gd name="connsiteX4" fmla="*/ 100774 w 188888"/>
                    <a:gd name="connsiteY4" fmla="*/ 25152 h 276919"/>
                    <a:gd name="connsiteX5" fmla="*/ 62963 w 188888"/>
                    <a:gd name="connsiteY5" fmla="*/ 25152 h 276919"/>
                    <a:gd name="connsiteX6" fmla="*/ 62963 w 188888"/>
                    <a:gd name="connsiteY6" fmla="*/ 0 h 276919"/>
                    <a:gd name="connsiteX7" fmla="*/ 37811 w 188888"/>
                    <a:gd name="connsiteY7" fmla="*/ 0 h 276919"/>
                    <a:gd name="connsiteX8" fmla="*/ 37811 w 188888"/>
                    <a:gd name="connsiteY8" fmla="*/ 25152 h 276919"/>
                    <a:gd name="connsiteX9" fmla="*/ 0 w 188888"/>
                    <a:gd name="connsiteY9" fmla="*/ 25152 h 276919"/>
                    <a:gd name="connsiteX10" fmla="*/ 0 w 188888"/>
                    <a:gd name="connsiteY10" fmla="*/ 50303 h 276919"/>
                    <a:gd name="connsiteX11" fmla="*/ 25152 w 188888"/>
                    <a:gd name="connsiteY11" fmla="*/ 50303 h 276919"/>
                    <a:gd name="connsiteX12" fmla="*/ 25152 w 188888"/>
                    <a:gd name="connsiteY12" fmla="*/ 226616 h 276919"/>
                    <a:gd name="connsiteX13" fmla="*/ 0 w 188888"/>
                    <a:gd name="connsiteY13" fmla="*/ 226616 h 276919"/>
                    <a:gd name="connsiteX14" fmla="*/ 0 w 188888"/>
                    <a:gd name="connsiteY14" fmla="*/ 251768 h 276919"/>
                    <a:gd name="connsiteX15" fmla="*/ 37811 w 188888"/>
                    <a:gd name="connsiteY15" fmla="*/ 251768 h 276919"/>
                    <a:gd name="connsiteX16" fmla="*/ 37811 w 188888"/>
                    <a:gd name="connsiteY16" fmla="*/ 276919 h 276919"/>
                    <a:gd name="connsiteX17" fmla="*/ 62963 w 188888"/>
                    <a:gd name="connsiteY17" fmla="*/ 276919 h 276919"/>
                    <a:gd name="connsiteX18" fmla="*/ 62963 w 188888"/>
                    <a:gd name="connsiteY18" fmla="*/ 251768 h 276919"/>
                    <a:gd name="connsiteX19" fmla="*/ 100774 w 188888"/>
                    <a:gd name="connsiteY19" fmla="*/ 251768 h 276919"/>
                    <a:gd name="connsiteX20" fmla="*/ 100774 w 188888"/>
                    <a:gd name="connsiteY20" fmla="*/ 276919 h 276919"/>
                    <a:gd name="connsiteX21" fmla="*/ 125926 w 188888"/>
                    <a:gd name="connsiteY21" fmla="*/ 276919 h 276919"/>
                    <a:gd name="connsiteX22" fmla="*/ 125926 w 188888"/>
                    <a:gd name="connsiteY22" fmla="*/ 251768 h 276919"/>
                    <a:gd name="connsiteX23" fmla="*/ 188888 w 188888"/>
                    <a:gd name="connsiteY23" fmla="*/ 189140 h 276919"/>
                    <a:gd name="connsiteX24" fmla="*/ 163318 w 188888"/>
                    <a:gd name="connsiteY24" fmla="*/ 138418 h 276919"/>
                    <a:gd name="connsiteX25" fmla="*/ 188888 w 188888"/>
                    <a:gd name="connsiteY25" fmla="*/ 88114 h 276919"/>
                    <a:gd name="connsiteX26" fmla="*/ 163737 w 188888"/>
                    <a:gd name="connsiteY26" fmla="*/ 188805 h 276919"/>
                    <a:gd name="connsiteX27" fmla="*/ 125926 w 188888"/>
                    <a:gd name="connsiteY27" fmla="*/ 226616 h 276919"/>
                    <a:gd name="connsiteX28" fmla="*/ 50387 w 188888"/>
                    <a:gd name="connsiteY28" fmla="*/ 226616 h 276919"/>
                    <a:gd name="connsiteX29" fmla="*/ 50387 w 188888"/>
                    <a:gd name="connsiteY29" fmla="*/ 151077 h 276919"/>
                    <a:gd name="connsiteX30" fmla="*/ 125926 w 188888"/>
                    <a:gd name="connsiteY30" fmla="*/ 151077 h 276919"/>
                    <a:gd name="connsiteX31" fmla="*/ 163737 w 188888"/>
                    <a:gd name="connsiteY31" fmla="*/ 188805 h 276919"/>
                    <a:gd name="connsiteX32" fmla="*/ 125926 w 188888"/>
                    <a:gd name="connsiteY32" fmla="*/ 125842 h 276919"/>
                    <a:gd name="connsiteX33" fmla="*/ 50387 w 188888"/>
                    <a:gd name="connsiteY33" fmla="*/ 125842 h 276919"/>
                    <a:gd name="connsiteX34" fmla="*/ 50387 w 188888"/>
                    <a:gd name="connsiteY34" fmla="*/ 50303 h 276919"/>
                    <a:gd name="connsiteX35" fmla="*/ 125926 w 188888"/>
                    <a:gd name="connsiteY35" fmla="*/ 50303 h 276919"/>
                    <a:gd name="connsiteX36" fmla="*/ 163737 w 188888"/>
                    <a:gd name="connsiteY36" fmla="*/ 88114 h 276919"/>
                    <a:gd name="connsiteX37" fmla="*/ 125926 w 188888"/>
                    <a:gd name="connsiteY37" fmla="*/ 125842 h 27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888" h="276919">
                      <a:moveTo>
                        <a:pt x="188888" y="88114"/>
                      </a:moveTo>
                      <a:cubicBezTo>
                        <a:pt x="188888" y="53321"/>
                        <a:pt x="160719" y="25152"/>
                        <a:pt x="125926" y="25152"/>
                      </a:cubicBezTo>
                      <a:lnTo>
                        <a:pt x="125926" y="0"/>
                      </a:lnTo>
                      <a:lnTo>
                        <a:pt x="100774" y="0"/>
                      </a:lnTo>
                      <a:lnTo>
                        <a:pt x="100774" y="25152"/>
                      </a:lnTo>
                      <a:lnTo>
                        <a:pt x="62963" y="25152"/>
                      </a:lnTo>
                      <a:lnTo>
                        <a:pt x="62963" y="0"/>
                      </a:lnTo>
                      <a:lnTo>
                        <a:pt x="37811" y="0"/>
                      </a:lnTo>
                      <a:lnTo>
                        <a:pt x="37811" y="25152"/>
                      </a:lnTo>
                      <a:lnTo>
                        <a:pt x="0" y="25152"/>
                      </a:lnTo>
                      <a:lnTo>
                        <a:pt x="0" y="50303"/>
                      </a:lnTo>
                      <a:lnTo>
                        <a:pt x="25152" y="50303"/>
                      </a:lnTo>
                      <a:lnTo>
                        <a:pt x="25152" y="226616"/>
                      </a:lnTo>
                      <a:lnTo>
                        <a:pt x="0" y="226616"/>
                      </a:lnTo>
                      <a:lnTo>
                        <a:pt x="0" y="251768"/>
                      </a:lnTo>
                      <a:lnTo>
                        <a:pt x="37811" y="251768"/>
                      </a:lnTo>
                      <a:lnTo>
                        <a:pt x="37811" y="276919"/>
                      </a:lnTo>
                      <a:lnTo>
                        <a:pt x="62963" y="276919"/>
                      </a:lnTo>
                      <a:lnTo>
                        <a:pt x="62963" y="251768"/>
                      </a:lnTo>
                      <a:lnTo>
                        <a:pt x="100774" y="251768"/>
                      </a:lnTo>
                      <a:lnTo>
                        <a:pt x="100774" y="276919"/>
                      </a:lnTo>
                      <a:lnTo>
                        <a:pt x="125926" y="276919"/>
                      </a:lnTo>
                      <a:lnTo>
                        <a:pt x="125926" y="251768"/>
                      </a:lnTo>
                      <a:cubicBezTo>
                        <a:pt x="160635" y="251852"/>
                        <a:pt x="188805" y="223849"/>
                        <a:pt x="188888" y="189140"/>
                      </a:cubicBezTo>
                      <a:cubicBezTo>
                        <a:pt x="188972" y="169102"/>
                        <a:pt x="179415" y="150239"/>
                        <a:pt x="163318" y="138418"/>
                      </a:cubicBezTo>
                      <a:cubicBezTo>
                        <a:pt x="179331" y="126680"/>
                        <a:pt x="188805" y="107984"/>
                        <a:pt x="188888" y="88114"/>
                      </a:cubicBezTo>
                      <a:close/>
                      <a:moveTo>
                        <a:pt x="163737" y="188805"/>
                      </a:moveTo>
                      <a:cubicBezTo>
                        <a:pt x="163653" y="209681"/>
                        <a:pt x="146801" y="226532"/>
                        <a:pt x="125926" y="226616"/>
                      </a:cubicBezTo>
                      <a:lnTo>
                        <a:pt x="50387" y="226616"/>
                      </a:lnTo>
                      <a:lnTo>
                        <a:pt x="50387" y="151077"/>
                      </a:lnTo>
                      <a:lnTo>
                        <a:pt x="125926" y="151077"/>
                      </a:lnTo>
                      <a:cubicBezTo>
                        <a:pt x="146801" y="151077"/>
                        <a:pt x="163653" y="168013"/>
                        <a:pt x="163737" y="188805"/>
                      </a:cubicBezTo>
                      <a:close/>
                      <a:moveTo>
                        <a:pt x="125926" y="125842"/>
                      </a:moveTo>
                      <a:lnTo>
                        <a:pt x="50387" y="125842"/>
                      </a:lnTo>
                      <a:lnTo>
                        <a:pt x="50387" y="50303"/>
                      </a:lnTo>
                      <a:lnTo>
                        <a:pt x="125926" y="50303"/>
                      </a:lnTo>
                      <a:cubicBezTo>
                        <a:pt x="146801" y="50303"/>
                        <a:pt x="163737" y="67239"/>
                        <a:pt x="163737" y="88114"/>
                      </a:cubicBezTo>
                      <a:cubicBezTo>
                        <a:pt x="163737" y="108990"/>
                        <a:pt x="146801" y="125842"/>
                        <a:pt x="125926" y="125842"/>
                      </a:cubicBezTo>
                      <a:close/>
                    </a:path>
                  </a:pathLst>
                </a:custGeom>
                <a:grpFill/>
                <a:ln w="8381"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706618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0B82457-56D7-47E4-9046-03D9A49E92A8}"/>
              </a:ext>
            </a:extLst>
          </p:cNvPr>
          <p:cNvSpPr/>
          <p:nvPr/>
        </p:nvSpPr>
        <p:spPr>
          <a:xfrm>
            <a:off x="6965845" y="0"/>
            <a:ext cx="522615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8A1CF160-44D4-47E5-BAF2-22ED860E7E30}"/>
              </a:ext>
            </a:extLst>
          </p:cNvPr>
          <p:cNvGrpSpPr/>
          <p:nvPr/>
        </p:nvGrpSpPr>
        <p:grpSpPr>
          <a:xfrm>
            <a:off x="1672920" y="1052306"/>
            <a:ext cx="4244268" cy="5820208"/>
            <a:chOff x="1447148" y="1052306"/>
            <a:chExt cx="4244268" cy="5820208"/>
          </a:xfrm>
        </p:grpSpPr>
        <p:pic>
          <p:nvPicPr>
            <p:cNvPr id="54" name="Picture 53">
              <a:extLst>
                <a:ext uri="{FF2B5EF4-FFF2-40B4-BE49-F238E27FC236}">
                  <a16:creationId xmlns:a16="http://schemas.microsoft.com/office/drawing/2014/main" id="{DC2200F2-5AE5-46F1-9E24-77C9129C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49945" flipH="1">
              <a:off x="1024687" y="1846684"/>
              <a:ext cx="2245775" cy="893148"/>
            </a:xfrm>
            <a:prstGeom prst="rect">
              <a:avLst/>
            </a:prstGeom>
          </p:spPr>
        </p:pic>
        <p:pic>
          <p:nvPicPr>
            <p:cNvPr id="55" name="Picture 54">
              <a:extLst>
                <a:ext uri="{FF2B5EF4-FFF2-40B4-BE49-F238E27FC236}">
                  <a16:creationId xmlns:a16="http://schemas.microsoft.com/office/drawing/2014/main" id="{69DF8713-A298-4418-B19C-A919C9820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49945" flipH="1">
              <a:off x="1851371" y="4153327"/>
              <a:ext cx="2245775" cy="857794"/>
            </a:xfrm>
            <a:prstGeom prst="rect">
              <a:avLst/>
            </a:prstGeom>
          </p:spPr>
        </p:pic>
        <p:pic>
          <p:nvPicPr>
            <p:cNvPr id="56" name="Picture 55">
              <a:extLst>
                <a:ext uri="{FF2B5EF4-FFF2-40B4-BE49-F238E27FC236}">
                  <a16:creationId xmlns:a16="http://schemas.microsoft.com/office/drawing/2014/main" id="{9C009F20-DED2-48F1-A444-D62974BE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49945" flipH="1">
              <a:off x="2717917" y="2770118"/>
              <a:ext cx="2245775" cy="1070686"/>
            </a:xfrm>
            <a:prstGeom prst="rect">
              <a:avLst/>
            </a:prstGeom>
          </p:spPr>
        </p:pic>
        <p:pic>
          <p:nvPicPr>
            <p:cNvPr id="57" name="Picture 56">
              <a:extLst>
                <a:ext uri="{FF2B5EF4-FFF2-40B4-BE49-F238E27FC236}">
                  <a16:creationId xmlns:a16="http://schemas.microsoft.com/office/drawing/2014/main" id="{8B0D4375-DCF0-4D0F-8E3D-22EE2C40B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49945" flipH="1">
              <a:off x="3494001" y="3945246"/>
              <a:ext cx="2245775" cy="830025"/>
            </a:xfrm>
            <a:prstGeom prst="rect">
              <a:avLst/>
            </a:prstGeom>
          </p:spPr>
        </p:pic>
        <p:sp>
          <p:nvSpPr>
            <p:cNvPr id="58" name="Freeform: Shape 7">
              <a:extLst>
                <a:ext uri="{FF2B5EF4-FFF2-40B4-BE49-F238E27FC236}">
                  <a16:creationId xmlns:a16="http://schemas.microsoft.com/office/drawing/2014/main" id="{2EE08D13-BA89-4E60-9A1C-E87A3E63E5EE}"/>
                </a:ext>
              </a:extLst>
            </p:cNvPr>
            <p:cNvSpPr/>
            <p:nvPr/>
          </p:nvSpPr>
          <p:spPr>
            <a:xfrm rot="5400000" flipH="1">
              <a:off x="68817" y="2892787"/>
              <a:ext cx="4521033" cy="840072"/>
            </a:xfrm>
            <a:custGeom>
              <a:avLst/>
              <a:gdLst>
                <a:gd name="connsiteX0" fmla="*/ 0 w 7574681"/>
                <a:gd name="connsiteY0" fmla="*/ 0 h 914400"/>
                <a:gd name="connsiteX1" fmla="*/ 6863043 w 7574681"/>
                <a:gd name="connsiteY1" fmla="*/ 0 h 914400"/>
                <a:gd name="connsiteX2" fmla="*/ 6864810 w 7574681"/>
                <a:gd name="connsiteY2" fmla="*/ 0 h 914400"/>
                <a:gd name="connsiteX3" fmla="*/ 6864810 w 7574681"/>
                <a:gd name="connsiteY3" fmla="*/ 1135 h 914400"/>
                <a:gd name="connsiteX4" fmla="*/ 7574681 w 7574681"/>
                <a:gd name="connsiteY4" fmla="*/ 457200 h 914400"/>
                <a:gd name="connsiteX5" fmla="*/ 6864810 w 7574681"/>
                <a:gd name="connsiteY5" fmla="*/ 913265 h 914400"/>
                <a:gd name="connsiteX6" fmla="*/ 6864810 w 7574681"/>
                <a:gd name="connsiteY6" fmla="*/ 914400 h 914400"/>
                <a:gd name="connsiteX7" fmla="*/ 6863043 w 7574681"/>
                <a:gd name="connsiteY7" fmla="*/ 914400 h 914400"/>
                <a:gd name="connsiteX8" fmla="*/ 0 w 7574681"/>
                <a:gd name="connsiteY8"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681" h="914400">
                  <a:moveTo>
                    <a:pt x="0" y="0"/>
                  </a:moveTo>
                  <a:lnTo>
                    <a:pt x="6863043" y="0"/>
                  </a:lnTo>
                  <a:lnTo>
                    <a:pt x="6864810" y="0"/>
                  </a:lnTo>
                  <a:lnTo>
                    <a:pt x="6864810" y="1135"/>
                  </a:lnTo>
                  <a:lnTo>
                    <a:pt x="7574681" y="457200"/>
                  </a:lnTo>
                  <a:lnTo>
                    <a:pt x="6864810" y="913265"/>
                  </a:lnTo>
                  <a:lnTo>
                    <a:pt x="6864810" y="914400"/>
                  </a:lnTo>
                  <a:lnTo>
                    <a:pt x="6863043" y="914400"/>
                  </a:lnTo>
                  <a:lnTo>
                    <a:pt x="0" y="914400"/>
                  </a:lnTo>
                  <a:close/>
                </a:path>
              </a:pathLst>
            </a:custGeom>
            <a:solidFill>
              <a:schemeClr val="accent1"/>
            </a:solidFill>
            <a:ln w="25400" cap="rnd">
              <a:noFill/>
              <a:round/>
            </a:ln>
            <a:effectLst/>
          </p:spPr>
          <p:style>
            <a:lnRef idx="1">
              <a:schemeClr val="accent1"/>
            </a:lnRef>
            <a:fillRef idx="0">
              <a:schemeClr val="accent1"/>
            </a:fillRef>
            <a:effectRef idx="0">
              <a:schemeClr val="accent1"/>
            </a:effectRef>
            <a:fontRef idx="minor">
              <a:schemeClr val="tx1"/>
            </a:fontRef>
          </p:style>
          <p:txBody>
            <a:bodyPr rIns="304800" rtlCol="0" anchor="ctr"/>
            <a:lstStyle/>
            <a:p>
              <a:pPr algn="r"/>
              <a:endParaRPr lang="ko-KR" altLang="en-US" sz="900" spc="200" dirty="0">
                <a:ln>
                  <a:solidFill>
                    <a:schemeClr val="tx1">
                      <a:alpha val="65000"/>
                    </a:schemeClr>
                  </a:solidFill>
                </a:ln>
                <a:latin typeface="Montserrat" panose="00000500000000000000" pitchFamily="50" charset="0"/>
              </a:endParaRPr>
            </a:p>
          </p:txBody>
        </p:sp>
        <p:sp>
          <p:nvSpPr>
            <p:cNvPr id="59" name="Freeform: Shape 10">
              <a:extLst>
                <a:ext uri="{FF2B5EF4-FFF2-40B4-BE49-F238E27FC236}">
                  <a16:creationId xmlns:a16="http://schemas.microsoft.com/office/drawing/2014/main" id="{9FC053D9-612F-449F-A628-D54B2FFCD36C}"/>
                </a:ext>
              </a:extLst>
            </p:cNvPr>
            <p:cNvSpPr/>
            <p:nvPr/>
          </p:nvSpPr>
          <p:spPr>
            <a:xfrm rot="5400000" flipH="1">
              <a:off x="2207887" y="3381720"/>
              <a:ext cx="3543167" cy="840072"/>
            </a:xfrm>
            <a:custGeom>
              <a:avLst/>
              <a:gdLst>
                <a:gd name="connsiteX0" fmla="*/ 0 w 5936334"/>
                <a:gd name="connsiteY0" fmla="*/ 0 h 914400"/>
                <a:gd name="connsiteX1" fmla="*/ 5224696 w 5936334"/>
                <a:gd name="connsiteY1" fmla="*/ 0 h 914400"/>
                <a:gd name="connsiteX2" fmla="*/ 5936334 w 5936334"/>
                <a:gd name="connsiteY2" fmla="*/ 457200 h 914400"/>
                <a:gd name="connsiteX3" fmla="*/ 5224696 w 5936334"/>
                <a:gd name="connsiteY3" fmla="*/ 914400 h 914400"/>
                <a:gd name="connsiteX4" fmla="*/ 0 w 5936334"/>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334" h="914400">
                  <a:moveTo>
                    <a:pt x="0" y="0"/>
                  </a:moveTo>
                  <a:lnTo>
                    <a:pt x="5224696" y="0"/>
                  </a:lnTo>
                  <a:lnTo>
                    <a:pt x="5936334" y="457200"/>
                  </a:lnTo>
                  <a:lnTo>
                    <a:pt x="5224696" y="914400"/>
                  </a:lnTo>
                  <a:lnTo>
                    <a:pt x="0" y="914400"/>
                  </a:lnTo>
                  <a:close/>
                </a:path>
              </a:pathLst>
            </a:custGeom>
            <a:solidFill>
              <a:schemeClr val="accent3"/>
            </a:solidFill>
            <a:ln w="25400" cap="rnd">
              <a:noFill/>
              <a:round/>
            </a:ln>
            <a:effectLst/>
          </p:spPr>
          <p:style>
            <a:lnRef idx="1">
              <a:schemeClr val="accent1"/>
            </a:lnRef>
            <a:fillRef idx="0">
              <a:schemeClr val="accent1"/>
            </a:fillRef>
            <a:effectRef idx="0">
              <a:schemeClr val="accent1"/>
            </a:effectRef>
            <a:fontRef idx="minor">
              <a:schemeClr val="tx1"/>
            </a:fontRef>
          </p:style>
          <p:txBody>
            <a:bodyPr rIns="304800" rtlCol="0" anchor="ctr"/>
            <a:lstStyle/>
            <a:p>
              <a:pPr algn="r"/>
              <a:endParaRPr lang="ko-KR" altLang="en-US" sz="900" spc="200" dirty="0">
                <a:ln>
                  <a:solidFill>
                    <a:schemeClr val="bg1">
                      <a:alpha val="65000"/>
                    </a:schemeClr>
                  </a:solidFill>
                </a:ln>
                <a:solidFill>
                  <a:schemeClr val="bg1"/>
                </a:solidFill>
                <a:latin typeface="Montserrat" panose="00000500000000000000" pitchFamily="50" charset="0"/>
              </a:endParaRPr>
            </a:p>
          </p:txBody>
        </p:sp>
        <p:sp>
          <p:nvSpPr>
            <p:cNvPr id="60" name="Freeform: Shape 11">
              <a:extLst>
                <a:ext uri="{FF2B5EF4-FFF2-40B4-BE49-F238E27FC236}">
                  <a16:creationId xmlns:a16="http://schemas.microsoft.com/office/drawing/2014/main" id="{8826113C-F590-409B-B7A5-397E590D942C}"/>
                </a:ext>
              </a:extLst>
            </p:cNvPr>
            <p:cNvSpPr/>
            <p:nvPr/>
          </p:nvSpPr>
          <p:spPr>
            <a:xfrm rot="5400000" flipH="1">
              <a:off x="2046892" y="4050860"/>
              <a:ext cx="2226389" cy="818569"/>
            </a:xfrm>
            <a:custGeom>
              <a:avLst/>
              <a:gdLst>
                <a:gd name="connsiteX0" fmla="*/ 0 w 3730162"/>
                <a:gd name="connsiteY0" fmla="*/ 0 h 914400"/>
                <a:gd name="connsiteX1" fmla="*/ 3018524 w 3730162"/>
                <a:gd name="connsiteY1" fmla="*/ 0 h 914400"/>
                <a:gd name="connsiteX2" fmla="*/ 3730162 w 3730162"/>
                <a:gd name="connsiteY2" fmla="*/ 457200 h 914400"/>
                <a:gd name="connsiteX3" fmla="*/ 3018524 w 3730162"/>
                <a:gd name="connsiteY3" fmla="*/ 914400 h 914400"/>
                <a:gd name="connsiteX4" fmla="*/ 0 w 373016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0162" h="914400">
                  <a:moveTo>
                    <a:pt x="0" y="0"/>
                  </a:moveTo>
                  <a:lnTo>
                    <a:pt x="3018524" y="0"/>
                  </a:lnTo>
                  <a:lnTo>
                    <a:pt x="3730162" y="457200"/>
                  </a:lnTo>
                  <a:lnTo>
                    <a:pt x="3018524" y="914400"/>
                  </a:lnTo>
                  <a:lnTo>
                    <a:pt x="0" y="914400"/>
                  </a:lnTo>
                  <a:close/>
                </a:path>
              </a:pathLst>
            </a:custGeom>
            <a:solidFill>
              <a:schemeClr val="accent2"/>
            </a:solidFill>
            <a:ln w="25400" cap="rnd">
              <a:noFill/>
              <a:round/>
            </a:ln>
            <a:effectLst/>
          </p:spPr>
          <p:style>
            <a:lnRef idx="1">
              <a:schemeClr val="accent1"/>
            </a:lnRef>
            <a:fillRef idx="0">
              <a:schemeClr val="accent1"/>
            </a:fillRef>
            <a:effectRef idx="0">
              <a:schemeClr val="accent1"/>
            </a:effectRef>
            <a:fontRef idx="minor">
              <a:schemeClr val="tx1"/>
            </a:fontRef>
          </p:style>
          <p:txBody>
            <a:bodyPr rIns="304800" rtlCol="0" anchor="ctr"/>
            <a:lstStyle/>
            <a:p>
              <a:pPr algn="r"/>
              <a:endParaRPr lang="ko-KR" altLang="en-US" sz="900" spc="200" dirty="0">
                <a:ln>
                  <a:solidFill>
                    <a:schemeClr val="bg1">
                      <a:alpha val="65000"/>
                    </a:schemeClr>
                  </a:solidFill>
                </a:ln>
                <a:solidFill>
                  <a:schemeClr val="bg1"/>
                </a:solidFill>
                <a:latin typeface="Montserrat" panose="00000500000000000000" pitchFamily="50" charset="0"/>
              </a:endParaRPr>
            </a:p>
          </p:txBody>
        </p:sp>
        <p:sp>
          <p:nvSpPr>
            <p:cNvPr id="61" name="Freeform: Shape 13">
              <a:extLst>
                <a:ext uri="{FF2B5EF4-FFF2-40B4-BE49-F238E27FC236}">
                  <a16:creationId xmlns:a16="http://schemas.microsoft.com/office/drawing/2014/main" id="{0E344C6E-0121-4D0B-8F07-2DBC4E46D7D3}"/>
                </a:ext>
              </a:extLst>
            </p:cNvPr>
            <p:cNvSpPr/>
            <p:nvPr/>
          </p:nvSpPr>
          <p:spPr>
            <a:xfrm rot="5400000" flipH="1">
              <a:off x="3589674" y="3936856"/>
              <a:ext cx="2446317" cy="826649"/>
            </a:xfrm>
            <a:custGeom>
              <a:avLst/>
              <a:gdLst>
                <a:gd name="connsiteX0" fmla="*/ 0 w 4098636"/>
                <a:gd name="connsiteY0" fmla="*/ 0 h 914400"/>
                <a:gd name="connsiteX1" fmla="*/ 3386998 w 4098636"/>
                <a:gd name="connsiteY1" fmla="*/ 0 h 914400"/>
                <a:gd name="connsiteX2" fmla="*/ 4098636 w 4098636"/>
                <a:gd name="connsiteY2" fmla="*/ 457200 h 914400"/>
                <a:gd name="connsiteX3" fmla="*/ 3386998 w 4098636"/>
                <a:gd name="connsiteY3" fmla="*/ 914400 h 914400"/>
                <a:gd name="connsiteX4" fmla="*/ 0 w 4098636"/>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8636" h="914400">
                  <a:moveTo>
                    <a:pt x="0" y="0"/>
                  </a:moveTo>
                  <a:lnTo>
                    <a:pt x="3386998" y="0"/>
                  </a:lnTo>
                  <a:lnTo>
                    <a:pt x="4098636" y="457200"/>
                  </a:lnTo>
                  <a:lnTo>
                    <a:pt x="3386998" y="914400"/>
                  </a:lnTo>
                  <a:lnTo>
                    <a:pt x="0" y="914400"/>
                  </a:lnTo>
                  <a:close/>
                </a:path>
              </a:pathLst>
            </a:custGeom>
            <a:solidFill>
              <a:schemeClr val="accent4"/>
            </a:solidFill>
            <a:ln w="25400" cap="rnd">
              <a:noFill/>
              <a:round/>
            </a:ln>
            <a:effectLst/>
          </p:spPr>
          <p:style>
            <a:lnRef idx="1">
              <a:schemeClr val="accent1"/>
            </a:lnRef>
            <a:fillRef idx="0">
              <a:schemeClr val="accent1"/>
            </a:fillRef>
            <a:effectRef idx="0">
              <a:schemeClr val="accent1"/>
            </a:effectRef>
            <a:fontRef idx="minor">
              <a:schemeClr val="tx1"/>
            </a:fontRef>
          </p:style>
          <p:txBody>
            <a:bodyPr rIns="304800" rtlCol="0" anchor="ctr"/>
            <a:lstStyle/>
            <a:p>
              <a:pPr algn="r"/>
              <a:endParaRPr lang="ko-KR" altLang="en-US" sz="900" spc="200" dirty="0">
                <a:ln>
                  <a:solidFill>
                    <a:schemeClr val="bg1">
                      <a:alpha val="65000"/>
                    </a:schemeClr>
                  </a:solidFill>
                </a:ln>
                <a:solidFill>
                  <a:schemeClr val="bg1"/>
                </a:solidFill>
                <a:latin typeface="Montserrat" panose="00000500000000000000" pitchFamily="50" charset="0"/>
              </a:endParaRPr>
            </a:p>
          </p:txBody>
        </p:sp>
        <p:sp>
          <p:nvSpPr>
            <p:cNvPr id="62" name="Freeform: Shape 3">
              <a:extLst>
                <a:ext uri="{FF2B5EF4-FFF2-40B4-BE49-F238E27FC236}">
                  <a16:creationId xmlns:a16="http://schemas.microsoft.com/office/drawing/2014/main" id="{9654389F-ED44-4BAA-ADF4-4593DF294209}"/>
                </a:ext>
              </a:extLst>
            </p:cNvPr>
            <p:cNvSpPr/>
            <p:nvPr/>
          </p:nvSpPr>
          <p:spPr>
            <a:xfrm rot="5400000" flipH="1">
              <a:off x="4391057" y="5572154"/>
              <a:ext cx="1299174" cy="1301544"/>
            </a:xfrm>
            <a:custGeom>
              <a:avLst/>
              <a:gdLst>
                <a:gd name="connsiteX0" fmla="*/ 0 w 2176677"/>
                <a:gd name="connsiteY0" fmla="*/ 0 h 1416701"/>
                <a:gd name="connsiteX1" fmla="*/ 2176677 w 2176677"/>
                <a:gd name="connsiteY1" fmla="*/ 504793 h 1416701"/>
                <a:gd name="connsiteX2" fmla="*/ 2176677 w 2176677"/>
                <a:gd name="connsiteY2" fmla="*/ 1416701 h 1416701"/>
                <a:gd name="connsiteX3" fmla="*/ 0 w 2176677"/>
                <a:gd name="connsiteY3" fmla="*/ 1159493 h 1416701"/>
              </a:gdLst>
              <a:ahLst/>
              <a:cxnLst>
                <a:cxn ang="0">
                  <a:pos x="connsiteX0" y="connsiteY0"/>
                </a:cxn>
                <a:cxn ang="0">
                  <a:pos x="connsiteX1" y="connsiteY1"/>
                </a:cxn>
                <a:cxn ang="0">
                  <a:pos x="connsiteX2" y="connsiteY2"/>
                </a:cxn>
                <a:cxn ang="0">
                  <a:pos x="connsiteX3" y="connsiteY3"/>
                </a:cxn>
              </a:cxnLst>
              <a:rect l="l" t="t" r="r" b="b"/>
              <a:pathLst>
                <a:path w="2176677" h="1416701">
                  <a:moveTo>
                    <a:pt x="0" y="0"/>
                  </a:moveTo>
                  <a:lnTo>
                    <a:pt x="2176677" y="504793"/>
                  </a:lnTo>
                  <a:lnTo>
                    <a:pt x="2176677" y="1416701"/>
                  </a:lnTo>
                  <a:lnTo>
                    <a:pt x="0" y="1159493"/>
                  </a:lnTo>
                  <a:close/>
                </a:path>
              </a:pathLst>
            </a:custGeom>
            <a:solidFill>
              <a:schemeClr val="accent4"/>
            </a:solidFill>
            <a:ln w="25400" cap="rnd">
              <a:no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700">
                <a:latin typeface="Montserrat" panose="00000500000000000000" pitchFamily="50" charset="0"/>
              </a:endParaRPr>
            </a:p>
          </p:txBody>
        </p:sp>
        <p:sp>
          <p:nvSpPr>
            <p:cNvPr id="63" name="Freeform: Shape 4">
              <a:extLst>
                <a:ext uri="{FF2B5EF4-FFF2-40B4-BE49-F238E27FC236}">
                  <a16:creationId xmlns:a16="http://schemas.microsoft.com/office/drawing/2014/main" id="{D18CAFC9-F641-4E9D-B449-20979D193622}"/>
                </a:ext>
              </a:extLst>
            </p:cNvPr>
            <p:cNvSpPr/>
            <p:nvPr/>
          </p:nvSpPr>
          <p:spPr>
            <a:xfrm rot="5400000" flipH="1">
              <a:off x="3452538" y="5689037"/>
              <a:ext cx="1299177" cy="1067777"/>
            </a:xfrm>
            <a:custGeom>
              <a:avLst/>
              <a:gdLst>
                <a:gd name="connsiteX0" fmla="*/ 0 w 2176682"/>
                <a:gd name="connsiteY0" fmla="*/ 0 h 1162251"/>
                <a:gd name="connsiteX1" fmla="*/ 2176682 w 2176682"/>
                <a:gd name="connsiteY1" fmla="*/ 257209 h 1162251"/>
                <a:gd name="connsiteX2" fmla="*/ 2176682 w 2176682"/>
                <a:gd name="connsiteY2" fmla="*/ 1162251 h 1162251"/>
                <a:gd name="connsiteX3" fmla="*/ 0 w 2176682"/>
                <a:gd name="connsiteY3" fmla="*/ 1162251 h 1162251"/>
              </a:gdLst>
              <a:ahLst/>
              <a:cxnLst>
                <a:cxn ang="0">
                  <a:pos x="connsiteX0" y="connsiteY0"/>
                </a:cxn>
                <a:cxn ang="0">
                  <a:pos x="connsiteX1" y="connsiteY1"/>
                </a:cxn>
                <a:cxn ang="0">
                  <a:pos x="connsiteX2" y="connsiteY2"/>
                </a:cxn>
                <a:cxn ang="0">
                  <a:pos x="connsiteX3" y="connsiteY3"/>
                </a:cxn>
              </a:cxnLst>
              <a:rect l="l" t="t" r="r" b="b"/>
              <a:pathLst>
                <a:path w="2176682" h="1162251">
                  <a:moveTo>
                    <a:pt x="0" y="0"/>
                  </a:moveTo>
                  <a:lnTo>
                    <a:pt x="2176682" y="257209"/>
                  </a:lnTo>
                  <a:lnTo>
                    <a:pt x="2176682" y="1162251"/>
                  </a:lnTo>
                  <a:lnTo>
                    <a:pt x="0" y="1162251"/>
                  </a:lnTo>
                  <a:close/>
                </a:path>
              </a:pathLst>
            </a:custGeom>
            <a:solidFill>
              <a:schemeClr val="accent3"/>
            </a:solidFill>
            <a:ln w="25400" cap="rnd">
              <a:no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700">
                <a:latin typeface="Montserrat" panose="00000500000000000000" pitchFamily="50" charset="0"/>
              </a:endParaRPr>
            </a:p>
          </p:txBody>
        </p:sp>
        <p:sp>
          <p:nvSpPr>
            <p:cNvPr id="64" name="Freeform: Shape 5">
              <a:extLst>
                <a:ext uri="{FF2B5EF4-FFF2-40B4-BE49-F238E27FC236}">
                  <a16:creationId xmlns:a16="http://schemas.microsoft.com/office/drawing/2014/main" id="{9E2B04D4-4CD0-48B4-820F-FE776F2DFB88}"/>
                </a:ext>
              </a:extLst>
            </p:cNvPr>
            <p:cNvSpPr/>
            <p:nvPr/>
          </p:nvSpPr>
          <p:spPr>
            <a:xfrm rot="5400000" flipH="1">
              <a:off x="2385741" y="5689037"/>
              <a:ext cx="1299176" cy="1067777"/>
            </a:xfrm>
            <a:custGeom>
              <a:avLst/>
              <a:gdLst>
                <a:gd name="connsiteX0" fmla="*/ 0 w 2176680"/>
                <a:gd name="connsiteY0" fmla="*/ 0 h 1162251"/>
                <a:gd name="connsiteX1" fmla="*/ 2176680 w 2176680"/>
                <a:gd name="connsiteY1" fmla="*/ 0 h 1162251"/>
                <a:gd name="connsiteX2" fmla="*/ 2176680 w 2176680"/>
                <a:gd name="connsiteY2" fmla="*/ 905042 h 1162251"/>
                <a:gd name="connsiteX3" fmla="*/ 0 w 2176680"/>
                <a:gd name="connsiteY3" fmla="*/ 1162251 h 1162251"/>
              </a:gdLst>
              <a:ahLst/>
              <a:cxnLst>
                <a:cxn ang="0">
                  <a:pos x="connsiteX0" y="connsiteY0"/>
                </a:cxn>
                <a:cxn ang="0">
                  <a:pos x="connsiteX1" y="connsiteY1"/>
                </a:cxn>
                <a:cxn ang="0">
                  <a:pos x="connsiteX2" y="connsiteY2"/>
                </a:cxn>
                <a:cxn ang="0">
                  <a:pos x="connsiteX3" y="connsiteY3"/>
                </a:cxn>
              </a:cxnLst>
              <a:rect l="l" t="t" r="r" b="b"/>
              <a:pathLst>
                <a:path w="2176680" h="1162251">
                  <a:moveTo>
                    <a:pt x="0" y="0"/>
                  </a:moveTo>
                  <a:lnTo>
                    <a:pt x="2176680" y="0"/>
                  </a:lnTo>
                  <a:lnTo>
                    <a:pt x="2176680" y="905042"/>
                  </a:lnTo>
                  <a:lnTo>
                    <a:pt x="0" y="1162251"/>
                  </a:lnTo>
                  <a:close/>
                </a:path>
              </a:pathLst>
            </a:custGeom>
            <a:solidFill>
              <a:schemeClr val="accent2"/>
            </a:solidFill>
            <a:ln w="25400" cap="rnd">
              <a:no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700">
                <a:latin typeface="Montserrat" panose="00000500000000000000" pitchFamily="50" charset="0"/>
              </a:endParaRPr>
            </a:p>
          </p:txBody>
        </p:sp>
        <p:sp>
          <p:nvSpPr>
            <p:cNvPr id="65" name="Freeform: Shape 6">
              <a:extLst>
                <a:ext uri="{FF2B5EF4-FFF2-40B4-BE49-F238E27FC236}">
                  <a16:creationId xmlns:a16="http://schemas.microsoft.com/office/drawing/2014/main" id="{415FD152-7E4D-4EBD-8931-158E38B30CC2}"/>
                </a:ext>
              </a:extLst>
            </p:cNvPr>
            <p:cNvSpPr/>
            <p:nvPr/>
          </p:nvSpPr>
          <p:spPr>
            <a:xfrm rot="5400000" flipH="1">
              <a:off x="1448823" y="5571661"/>
              <a:ext cx="1299176" cy="1302526"/>
            </a:xfrm>
            <a:custGeom>
              <a:avLst/>
              <a:gdLst>
                <a:gd name="connsiteX0" fmla="*/ 2176680 w 2176681"/>
                <a:gd name="connsiteY0" fmla="*/ 0 h 1417770"/>
                <a:gd name="connsiteX1" fmla="*/ 2176681 w 2176681"/>
                <a:gd name="connsiteY1" fmla="*/ 914289 h 1417770"/>
                <a:gd name="connsiteX2" fmla="*/ 0 w 2176681"/>
                <a:gd name="connsiteY2" fmla="*/ 1417770 h 1417770"/>
                <a:gd name="connsiteX3" fmla="*/ 0 w 2176681"/>
                <a:gd name="connsiteY3" fmla="*/ 257209 h 1417770"/>
              </a:gdLst>
              <a:ahLst/>
              <a:cxnLst>
                <a:cxn ang="0">
                  <a:pos x="connsiteX0" y="connsiteY0"/>
                </a:cxn>
                <a:cxn ang="0">
                  <a:pos x="connsiteX1" y="connsiteY1"/>
                </a:cxn>
                <a:cxn ang="0">
                  <a:pos x="connsiteX2" y="connsiteY2"/>
                </a:cxn>
                <a:cxn ang="0">
                  <a:pos x="connsiteX3" y="connsiteY3"/>
                </a:cxn>
              </a:cxnLst>
              <a:rect l="l" t="t" r="r" b="b"/>
              <a:pathLst>
                <a:path w="2176681" h="1417770">
                  <a:moveTo>
                    <a:pt x="2176680" y="0"/>
                  </a:moveTo>
                  <a:lnTo>
                    <a:pt x="2176681" y="914289"/>
                  </a:lnTo>
                  <a:lnTo>
                    <a:pt x="0" y="1417770"/>
                  </a:lnTo>
                  <a:lnTo>
                    <a:pt x="0" y="257209"/>
                  </a:lnTo>
                  <a:close/>
                </a:path>
              </a:pathLst>
            </a:custGeom>
            <a:solidFill>
              <a:schemeClr val="accent1"/>
            </a:solidFill>
            <a:ln w="25400" cap="rnd">
              <a:no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700">
                <a:latin typeface="Montserrat" panose="00000500000000000000" pitchFamily="50" charset="0"/>
              </a:endParaRPr>
            </a:p>
          </p:txBody>
        </p:sp>
        <p:pic>
          <p:nvPicPr>
            <p:cNvPr id="66" name="Picture 65">
              <a:extLst>
                <a:ext uri="{FF2B5EF4-FFF2-40B4-BE49-F238E27FC236}">
                  <a16:creationId xmlns:a16="http://schemas.microsoft.com/office/drawing/2014/main" id="{3ADE88F1-378C-4DC2-883C-C81B1609D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1854051" y="4458017"/>
              <a:ext cx="3692817" cy="1115321"/>
            </a:xfrm>
            <a:prstGeom prst="rect">
              <a:avLst/>
            </a:prstGeom>
          </p:spPr>
        </p:pic>
        <p:sp>
          <p:nvSpPr>
            <p:cNvPr id="40" name="Rectangle 39">
              <a:extLst>
                <a:ext uri="{FF2B5EF4-FFF2-40B4-BE49-F238E27FC236}">
                  <a16:creationId xmlns:a16="http://schemas.microsoft.com/office/drawing/2014/main" id="{A0312A1D-099B-4C08-9B13-7BD3840133A5}"/>
                </a:ext>
              </a:extLst>
            </p:cNvPr>
            <p:cNvSpPr/>
            <p:nvPr/>
          </p:nvSpPr>
          <p:spPr>
            <a:xfrm>
              <a:off x="2006504" y="5061920"/>
              <a:ext cx="649538" cy="344133"/>
            </a:xfrm>
            <a:prstGeom prst="rect">
              <a:avLst/>
            </a:prstGeom>
          </p:spPr>
          <p:txBody>
            <a:bodyPr wrap="none">
              <a:spAutoFit/>
            </a:bodyPr>
            <a:lstStyle/>
            <a:p>
              <a:pPr algn="ctr">
                <a:lnSpc>
                  <a:spcPct val="107000"/>
                </a:lnSpc>
                <a:spcAft>
                  <a:spcPts val="0"/>
                </a:spcAft>
              </a:pPr>
              <a:r>
                <a:rPr lang="id-ID" sz="1600" b="1" dirty="0">
                  <a:solidFill>
                    <a:schemeClr val="bg2"/>
                  </a:solidFill>
                  <a:latin typeface="Montserrat" panose="00000500000000000000" pitchFamily="50" charset="0"/>
                  <a:ea typeface="Lato" panose="020F0502020204030203" pitchFamily="34" charset="0"/>
                  <a:cs typeface="Lato" panose="020F0502020204030203" pitchFamily="34" charset="0"/>
                </a:rPr>
                <a:t>90%</a:t>
              </a:r>
            </a:p>
          </p:txBody>
        </p:sp>
        <p:sp>
          <p:nvSpPr>
            <p:cNvPr id="41" name="Rectangle 40">
              <a:extLst>
                <a:ext uri="{FF2B5EF4-FFF2-40B4-BE49-F238E27FC236}">
                  <a16:creationId xmlns:a16="http://schemas.microsoft.com/office/drawing/2014/main" id="{F7DDDE36-2809-4F91-8E0B-82437AFA18C9}"/>
                </a:ext>
              </a:extLst>
            </p:cNvPr>
            <p:cNvSpPr/>
            <p:nvPr/>
          </p:nvSpPr>
          <p:spPr>
            <a:xfrm>
              <a:off x="2841233" y="5061920"/>
              <a:ext cx="649537" cy="344133"/>
            </a:xfrm>
            <a:prstGeom prst="rect">
              <a:avLst/>
            </a:prstGeom>
          </p:spPr>
          <p:txBody>
            <a:bodyPr wrap="none">
              <a:spAutoFit/>
            </a:bodyPr>
            <a:lstStyle/>
            <a:p>
              <a:pPr algn="ctr">
                <a:lnSpc>
                  <a:spcPct val="107000"/>
                </a:lnSpc>
                <a:spcAft>
                  <a:spcPts val="0"/>
                </a:spcAft>
              </a:pPr>
              <a:r>
                <a:rPr lang="id-ID" sz="1600" b="1" dirty="0">
                  <a:solidFill>
                    <a:schemeClr val="bg2"/>
                  </a:solidFill>
                  <a:latin typeface="Montserrat" panose="00000500000000000000" pitchFamily="50" charset="0"/>
                  <a:ea typeface="Lato" panose="020F0502020204030203" pitchFamily="34" charset="0"/>
                  <a:cs typeface="Lato" panose="020F0502020204030203" pitchFamily="34" charset="0"/>
                </a:rPr>
                <a:t>40%</a:t>
              </a:r>
            </a:p>
          </p:txBody>
        </p:sp>
        <p:sp>
          <p:nvSpPr>
            <p:cNvPr id="42" name="Rectangle 41">
              <a:extLst>
                <a:ext uri="{FF2B5EF4-FFF2-40B4-BE49-F238E27FC236}">
                  <a16:creationId xmlns:a16="http://schemas.microsoft.com/office/drawing/2014/main" id="{99F667BC-5716-4784-B8DA-1802B9B0B272}"/>
                </a:ext>
              </a:extLst>
            </p:cNvPr>
            <p:cNvSpPr/>
            <p:nvPr/>
          </p:nvSpPr>
          <p:spPr>
            <a:xfrm>
              <a:off x="3671373" y="5077407"/>
              <a:ext cx="649537" cy="344133"/>
            </a:xfrm>
            <a:prstGeom prst="rect">
              <a:avLst/>
            </a:prstGeom>
          </p:spPr>
          <p:txBody>
            <a:bodyPr wrap="none">
              <a:spAutoFit/>
            </a:bodyPr>
            <a:lstStyle/>
            <a:p>
              <a:pPr algn="ctr">
                <a:lnSpc>
                  <a:spcPct val="107000"/>
                </a:lnSpc>
                <a:spcAft>
                  <a:spcPts val="0"/>
                </a:spcAft>
              </a:pPr>
              <a:r>
                <a:rPr lang="id-ID" sz="1600" b="1" dirty="0">
                  <a:solidFill>
                    <a:schemeClr val="bg2"/>
                  </a:solidFill>
                  <a:latin typeface="Montserrat" panose="00000500000000000000" pitchFamily="50" charset="0"/>
                  <a:ea typeface="Lato" panose="020F0502020204030203" pitchFamily="34" charset="0"/>
                  <a:cs typeface="Lato" panose="020F0502020204030203" pitchFamily="34" charset="0"/>
                </a:rPr>
                <a:t>70%</a:t>
              </a:r>
            </a:p>
          </p:txBody>
        </p:sp>
        <p:sp>
          <p:nvSpPr>
            <p:cNvPr id="43" name="Rectangle 42">
              <a:extLst>
                <a:ext uri="{FF2B5EF4-FFF2-40B4-BE49-F238E27FC236}">
                  <a16:creationId xmlns:a16="http://schemas.microsoft.com/office/drawing/2014/main" id="{1A89F1DD-EB1E-4E7F-BE20-7B5697CE44D0}"/>
                </a:ext>
              </a:extLst>
            </p:cNvPr>
            <p:cNvSpPr/>
            <p:nvPr/>
          </p:nvSpPr>
          <p:spPr>
            <a:xfrm>
              <a:off x="4506103" y="5077407"/>
              <a:ext cx="649538" cy="344133"/>
            </a:xfrm>
            <a:prstGeom prst="rect">
              <a:avLst/>
            </a:prstGeom>
          </p:spPr>
          <p:txBody>
            <a:bodyPr wrap="none">
              <a:spAutoFit/>
            </a:bodyPr>
            <a:lstStyle/>
            <a:p>
              <a:pPr algn="ctr">
                <a:lnSpc>
                  <a:spcPct val="107000"/>
                </a:lnSpc>
                <a:spcAft>
                  <a:spcPts val="0"/>
                </a:spcAft>
              </a:pPr>
              <a:r>
                <a:rPr lang="id-ID" sz="1600" b="1" dirty="0">
                  <a:solidFill>
                    <a:schemeClr val="bg2"/>
                  </a:solidFill>
                  <a:latin typeface="Montserrat" panose="00000500000000000000" pitchFamily="50" charset="0"/>
                  <a:ea typeface="Lato" panose="020F0502020204030203" pitchFamily="34" charset="0"/>
                  <a:cs typeface="Lato" panose="020F0502020204030203" pitchFamily="34" charset="0"/>
                </a:rPr>
                <a:t>60%</a:t>
              </a:r>
            </a:p>
          </p:txBody>
        </p:sp>
        <p:grpSp>
          <p:nvGrpSpPr>
            <p:cNvPr id="81" name="Graphic 2">
              <a:extLst>
                <a:ext uri="{FF2B5EF4-FFF2-40B4-BE49-F238E27FC236}">
                  <a16:creationId xmlns:a16="http://schemas.microsoft.com/office/drawing/2014/main" id="{10C0365A-15F5-45CA-B5AE-D83DFA546429}"/>
                </a:ext>
              </a:extLst>
            </p:cNvPr>
            <p:cNvGrpSpPr>
              <a:grpSpLocks noChangeAspect="1"/>
            </p:cNvGrpSpPr>
            <p:nvPr/>
          </p:nvGrpSpPr>
          <p:grpSpPr>
            <a:xfrm>
              <a:off x="2076344" y="1553206"/>
              <a:ext cx="527520" cy="457200"/>
              <a:chOff x="5067467" y="4588991"/>
              <a:chExt cx="749684" cy="649749"/>
            </a:xfrm>
            <a:solidFill>
              <a:schemeClr val="bg2"/>
            </a:solidFill>
          </p:grpSpPr>
          <p:sp>
            <p:nvSpPr>
              <p:cNvPr id="82" name="Freeform: Shape 81">
                <a:extLst>
                  <a:ext uri="{FF2B5EF4-FFF2-40B4-BE49-F238E27FC236}">
                    <a16:creationId xmlns:a16="http://schemas.microsoft.com/office/drawing/2014/main" id="{2F16667E-C769-4F64-8B90-DCD79B13139B}"/>
                  </a:ext>
                </a:extLst>
              </p:cNvPr>
              <p:cNvSpPr/>
              <p:nvPr/>
            </p:nvSpPr>
            <p:spPr>
              <a:xfrm>
                <a:off x="5067467" y="4588991"/>
                <a:ext cx="749684" cy="649749"/>
              </a:xfrm>
              <a:custGeom>
                <a:avLst/>
                <a:gdLst>
                  <a:gd name="connsiteX0" fmla="*/ 737193 w 749684"/>
                  <a:gd name="connsiteY0" fmla="*/ 0 h 649749"/>
                  <a:gd name="connsiteX1" fmla="*/ 12492 w 749684"/>
                  <a:gd name="connsiteY1" fmla="*/ 0 h 649749"/>
                  <a:gd name="connsiteX2" fmla="*/ 0 w 749684"/>
                  <a:gd name="connsiteY2" fmla="*/ 12492 h 649749"/>
                  <a:gd name="connsiteX3" fmla="*/ 0 w 749684"/>
                  <a:gd name="connsiteY3" fmla="*/ 637258 h 649749"/>
                  <a:gd name="connsiteX4" fmla="*/ 12492 w 749684"/>
                  <a:gd name="connsiteY4" fmla="*/ 649749 h 649749"/>
                  <a:gd name="connsiteX5" fmla="*/ 737193 w 749684"/>
                  <a:gd name="connsiteY5" fmla="*/ 649749 h 649749"/>
                  <a:gd name="connsiteX6" fmla="*/ 749685 w 749684"/>
                  <a:gd name="connsiteY6" fmla="*/ 637258 h 649749"/>
                  <a:gd name="connsiteX7" fmla="*/ 749685 w 749684"/>
                  <a:gd name="connsiteY7" fmla="*/ 12492 h 649749"/>
                  <a:gd name="connsiteX8" fmla="*/ 737193 w 749684"/>
                  <a:gd name="connsiteY8" fmla="*/ 0 h 649749"/>
                  <a:gd name="connsiteX9" fmla="*/ 724701 w 749684"/>
                  <a:gd name="connsiteY9" fmla="*/ 624766 h 649749"/>
                  <a:gd name="connsiteX10" fmla="*/ 24984 w 749684"/>
                  <a:gd name="connsiteY10" fmla="*/ 624766 h 649749"/>
                  <a:gd name="connsiteX11" fmla="*/ 24984 w 749684"/>
                  <a:gd name="connsiteY11" fmla="*/ 125004 h 649749"/>
                  <a:gd name="connsiteX12" fmla="*/ 724701 w 749684"/>
                  <a:gd name="connsiteY12" fmla="*/ 125004 h 649749"/>
                  <a:gd name="connsiteX13" fmla="*/ 724701 w 749684"/>
                  <a:gd name="connsiteY13" fmla="*/ 624766 h 649749"/>
                  <a:gd name="connsiteX14" fmla="*/ 724701 w 749684"/>
                  <a:gd name="connsiteY14" fmla="*/ 99936 h 649749"/>
                  <a:gd name="connsiteX15" fmla="*/ 24984 w 749684"/>
                  <a:gd name="connsiteY15" fmla="*/ 99936 h 649749"/>
                  <a:gd name="connsiteX16" fmla="*/ 24984 w 749684"/>
                  <a:gd name="connsiteY16" fmla="*/ 24984 h 649749"/>
                  <a:gd name="connsiteX17" fmla="*/ 724701 w 749684"/>
                  <a:gd name="connsiteY17" fmla="*/ 24984 h 649749"/>
                  <a:gd name="connsiteX18" fmla="*/ 724701 w 749684"/>
                  <a:gd name="connsiteY18" fmla="*/ 99936 h 64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684" h="649749">
                    <a:moveTo>
                      <a:pt x="737193" y="0"/>
                    </a:moveTo>
                    <a:lnTo>
                      <a:pt x="12492" y="0"/>
                    </a:lnTo>
                    <a:cubicBezTo>
                      <a:pt x="5617" y="0"/>
                      <a:pt x="0" y="5618"/>
                      <a:pt x="0" y="12492"/>
                    </a:cubicBezTo>
                    <a:lnTo>
                      <a:pt x="0" y="637258"/>
                    </a:lnTo>
                    <a:cubicBezTo>
                      <a:pt x="0" y="644132"/>
                      <a:pt x="5617" y="649749"/>
                      <a:pt x="12492" y="649749"/>
                    </a:cubicBezTo>
                    <a:lnTo>
                      <a:pt x="737193" y="649749"/>
                    </a:lnTo>
                    <a:cubicBezTo>
                      <a:pt x="744068" y="649749"/>
                      <a:pt x="749685" y="644132"/>
                      <a:pt x="749685" y="637258"/>
                    </a:cubicBezTo>
                    <a:lnTo>
                      <a:pt x="749685" y="12492"/>
                    </a:lnTo>
                    <a:cubicBezTo>
                      <a:pt x="749685" y="5618"/>
                      <a:pt x="744068" y="0"/>
                      <a:pt x="737193" y="0"/>
                    </a:cubicBezTo>
                    <a:close/>
                    <a:moveTo>
                      <a:pt x="724701" y="624766"/>
                    </a:moveTo>
                    <a:lnTo>
                      <a:pt x="24984" y="624766"/>
                    </a:lnTo>
                    <a:lnTo>
                      <a:pt x="24984" y="125004"/>
                    </a:lnTo>
                    <a:lnTo>
                      <a:pt x="724701" y="125004"/>
                    </a:lnTo>
                    <a:lnTo>
                      <a:pt x="724701" y="624766"/>
                    </a:lnTo>
                    <a:close/>
                    <a:moveTo>
                      <a:pt x="724701" y="99936"/>
                    </a:moveTo>
                    <a:lnTo>
                      <a:pt x="24984" y="99936"/>
                    </a:lnTo>
                    <a:lnTo>
                      <a:pt x="24984" y="24984"/>
                    </a:lnTo>
                    <a:lnTo>
                      <a:pt x="724701" y="24984"/>
                    </a:lnTo>
                    <a:lnTo>
                      <a:pt x="724701" y="99936"/>
                    </a:lnTo>
                    <a:close/>
                  </a:path>
                </a:pathLst>
              </a:custGeom>
              <a:grpFill/>
              <a:ln w="8381"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9985326-4C00-47BE-AD54-03C5161B1D04}"/>
                  </a:ext>
                </a:extLst>
              </p:cNvPr>
              <p:cNvSpPr/>
              <p:nvPr/>
            </p:nvSpPr>
            <p:spPr>
              <a:xfrm>
                <a:off x="5117434"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44F0B9-EB5D-4197-A6DE-6C6BEC9F0187}"/>
                  </a:ext>
                </a:extLst>
              </p:cNvPr>
              <p:cNvSpPr/>
              <p:nvPr/>
            </p:nvSpPr>
            <p:spPr>
              <a:xfrm>
                <a:off x="5192386"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92747B8-5B56-40D1-B9A3-070562D6D767}"/>
                  </a:ext>
                </a:extLst>
              </p:cNvPr>
              <p:cNvSpPr/>
              <p:nvPr/>
            </p:nvSpPr>
            <p:spPr>
              <a:xfrm>
                <a:off x="5267422"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6" y="49968"/>
                      <a:pt x="0" y="38782"/>
                      <a:pt x="0" y="24984"/>
                    </a:cubicBezTo>
                    <a:cubicBezTo>
                      <a:pt x="0" y="11186"/>
                      <a:pt x="11186"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56F62EC-26A6-4648-8B8F-0E5D9AD21BA5}"/>
                  </a:ext>
                </a:extLst>
              </p:cNvPr>
              <p:cNvSpPr/>
              <p:nvPr/>
            </p:nvSpPr>
            <p:spPr>
              <a:xfrm>
                <a:off x="5117531" y="4738739"/>
                <a:ext cx="649736" cy="424965"/>
              </a:xfrm>
              <a:custGeom>
                <a:avLst/>
                <a:gdLst>
                  <a:gd name="connsiteX0" fmla="*/ 624669 w 649736"/>
                  <a:gd name="connsiteY0" fmla="*/ 399981 h 424965"/>
                  <a:gd name="connsiteX1" fmla="*/ 624669 w 649736"/>
                  <a:gd name="connsiteY1" fmla="*/ 112583 h 424965"/>
                  <a:gd name="connsiteX2" fmla="*/ 612177 w 649736"/>
                  <a:gd name="connsiteY2" fmla="*/ 100090 h 424965"/>
                  <a:gd name="connsiteX3" fmla="*/ 537225 w 649736"/>
                  <a:gd name="connsiteY3" fmla="*/ 100090 h 424965"/>
                  <a:gd name="connsiteX4" fmla="*/ 524733 w 649736"/>
                  <a:gd name="connsiteY4" fmla="*/ 112583 h 424965"/>
                  <a:gd name="connsiteX5" fmla="*/ 524733 w 649736"/>
                  <a:gd name="connsiteY5" fmla="*/ 399981 h 424965"/>
                  <a:gd name="connsiteX6" fmla="*/ 474766 w 649736"/>
                  <a:gd name="connsiteY6" fmla="*/ 399981 h 424965"/>
                  <a:gd name="connsiteX7" fmla="*/ 474766 w 649736"/>
                  <a:gd name="connsiteY7" fmla="*/ 212518 h 424965"/>
                  <a:gd name="connsiteX8" fmla="*/ 462273 w 649736"/>
                  <a:gd name="connsiteY8" fmla="*/ 200026 h 424965"/>
                  <a:gd name="connsiteX9" fmla="*/ 387322 w 649736"/>
                  <a:gd name="connsiteY9" fmla="*/ 200026 h 424965"/>
                  <a:gd name="connsiteX10" fmla="*/ 374830 w 649736"/>
                  <a:gd name="connsiteY10" fmla="*/ 212518 h 424965"/>
                  <a:gd name="connsiteX11" fmla="*/ 374830 w 649736"/>
                  <a:gd name="connsiteY11" fmla="*/ 399981 h 424965"/>
                  <a:gd name="connsiteX12" fmla="*/ 324862 w 649736"/>
                  <a:gd name="connsiteY12" fmla="*/ 399981 h 424965"/>
                  <a:gd name="connsiteX13" fmla="*/ 324862 w 649736"/>
                  <a:gd name="connsiteY13" fmla="*/ 287554 h 424965"/>
                  <a:gd name="connsiteX14" fmla="*/ 312370 w 649736"/>
                  <a:gd name="connsiteY14" fmla="*/ 275062 h 424965"/>
                  <a:gd name="connsiteX15" fmla="*/ 237418 w 649736"/>
                  <a:gd name="connsiteY15" fmla="*/ 275062 h 424965"/>
                  <a:gd name="connsiteX16" fmla="*/ 224926 w 649736"/>
                  <a:gd name="connsiteY16" fmla="*/ 287554 h 424965"/>
                  <a:gd name="connsiteX17" fmla="*/ 224926 w 649736"/>
                  <a:gd name="connsiteY17" fmla="*/ 399981 h 424965"/>
                  <a:gd name="connsiteX18" fmla="*/ 149975 w 649736"/>
                  <a:gd name="connsiteY18" fmla="*/ 399981 h 424965"/>
                  <a:gd name="connsiteX19" fmla="*/ 149975 w 649736"/>
                  <a:gd name="connsiteY19" fmla="*/ 274391 h 424965"/>
                  <a:gd name="connsiteX20" fmla="*/ 274391 w 649736"/>
                  <a:gd name="connsiteY20" fmla="*/ 124991 h 424965"/>
                  <a:gd name="connsiteX21" fmla="*/ 124991 w 649736"/>
                  <a:gd name="connsiteY21" fmla="*/ 574 h 424965"/>
                  <a:gd name="connsiteX22" fmla="*/ 574 w 649736"/>
                  <a:gd name="connsiteY22" fmla="*/ 149975 h 424965"/>
                  <a:gd name="connsiteX23" fmla="*/ 124991 w 649736"/>
                  <a:gd name="connsiteY23" fmla="*/ 274391 h 424965"/>
                  <a:gd name="connsiteX24" fmla="*/ 124991 w 649736"/>
                  <a:gd name="connsiteY24" fmla="*/ 412473 h 424965"/>
                  <a:gd name="connsiteX25" fmla="*/ 137483 w 649736"/>
                  <a:gd name="connsiteY25" fmla="*/ 424965 h 424965"/>
                  <a:gd name="connsiteX26" fmla="*/ 649737 w 649736"/>
                  <a:gd name="connsiteY26" fmla="*/ 424965 h 424965"/>
                  <a:gd name="connsiteX27" fmla="*/ 649737 w 649736"/>
                  <a:gd name="connsiteY27" fmla="*/ 399981 h 424965"/>
                  <a:gd name="connsiteX28" fmla="*/ 624669 w 649736"/>
                  <a:gd name="connsiteY28" fmla="*/ 399981 h 424965"/>
                  <a:gd name="connsiteX29" fmla="*/ 24887 w 649736"/>
                  <a:gd name="connsiteY29" fmla="*/ 137651 h 424965"/>
                  <a:gd name="connsiteX30" fmla="*/ 137315 w 649736"/>
                  <a:gd name="connsiteY30" fmla="*/ 25223 h 424965"/>
                  <a:gd name="connsiteX31" fmla="*/ 249742 w 649736"/>
                  <a:gd name="connsiteY31" fmla="*/ 137651 h 424965"/>
                  <a:gd name="connsiteX32" fmla="*/ 137315 w 649736"/>
                  <a:gd name="connsiteY32" fmla="*/ 250078 h 424965"/>
                  <a:gd name="connsiteX33" fmla="*/ 24887 w 649736"/>
                  <a:gd name="connsiteY33" fmla="*/ 137651 h 424965"/>
                  <a:gd name="connsiteX34" fmla="*/ 299794 w 649736"/>
                  <a:gd name="connsiteY34" fmla="*/ 399981 h 424965"/>
                  <a:gd name="connsiteX35" fmla="*/ 249826 w 649736"/>
                  <a:gd name="connsiteY35" fmla="*/ 399981 h 424965"/>
                  <a:gd name="connsiteX36" fmla="*/ 249826 w 649736"/>
                  <a:gd name="connsiteY36" fmla="*/ 300046 h 424965"/>
                  <a:gd name="connsiteX37" fmla="*/ 299794 w 649736"/>
                  <a:gd name="connsiteY37" fmla="*/ 300046 h 424965"/>
                  <a:gd name="connsiteX38" fmla="*/ 299794 w 649736"/>
                  <a:gd name="connsiteY38" fmla="*/ 399981 h 424965"/>
                  <a:gd name="connsiteX39" fmla="*/ 449698 w 649736"/>
                  <a:gd name="connsiteY39" fmla="*/ 399981 h 424965"/>
                  <a:gd name="connsiteX40" fmla="*/ 399730 w 649736"/>
                  <a:gd name="connsiteY40" fmla="*/ 399981 h 424965"/>
                  <a:gd name="connsiteX41" fmla="*/ 399730 w 649736"/>
                  <a:gd name="connsiteY41" fmla="*/ 225094 h 424965"/>
                  <a:gd name="connsiteX42" fmla="*/ 449698 w 649736"/>
                  <a:gd name="connsiteY42" fmla="*/ 225094 h 424965"/>
                  <a:gd name="connsiteX43" fmla="*/ 449698 w 649736"/>
                  <a:gd name="connsiteY43" fmla="*/ 399981 h 424965"/>
                  <a:gd name="connsiteX44" fmla="*/ 599685 w 649736"/>
                  <a:gd name="connsiteY44" fmla="*/ 399981 h 424965"/>
                  <a:gd name="connsiteX45" fmla="*/ 549717 w 649736"/>
                  <a:gd name="connsiteY45" fmla="*/ 399981 h 424965"/>
                  <a:gd name="connsiteX46" fmla="*/ 549717 w 649736"/>
                  <a:gd name="connsiteY46" fmla="*/ 125075 h 424965"/>
                  <a:gd name="connsiteX47" fmla="*/ 599685 w 649736"/>
                  <a:gd name="connsiteY47" fmla="*/ 125075 h 424965"/>
                  <a:gd name="connsiteX48" fmla="*/ 599685 w 649736"/>
                  <a:gd name="connsiteY48" fmla="*/ 399981 h 42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49736" h="424965">
                    <a:moveTo>
                      <a:pt x="624669" y="399981"/>
                    </a:moveTo>
                    <a:lnTo>
                      <a:pt x="624669" y="112583"/>
                    </a:lnTo>
                    <a:cubicBezTo>
                      <a:pt x="624669" y="105708"/>
                      <a:pt x="619052" y="100090"/>
                      <a:pt x="612177" y="100090"/>
                    </a:cubicBezTo>
                    <a:lnTo>
                      <a:pt x="537225" y="100090"/>
                    </a:lnTo>
                    <a:cubicBezTo>
                      <a:pt x="530350" y="100090"/>
                      <a:pt x="524733" y="105708"/>
                      <a:pt x="524733" y="112583"/>
                    </a:cubicBezTo>
                    <a:lnTo>
                      <a:pt x="524733" y="399981"/>
                    </a:lnTo>
                    <a:lnTo>
                      <a:pt x="474766" y="399981"/>
                    </a:lnTo>
                    <a:lnTo>
                      <a:pt x="474766" y="212518"/>
                    </a:lnTo>
                    <a:cubicBezTo>
                      <a:pt x="474766" y="205644"/>
                      <a:pt x="469148" y="200026"/>
                      <a:pt x="462273" y="200026"/>
                    </a:cubicBezTo>
                    <a:lnTo>
                      <a:pt x="387322" y="200026"/>
                    </a:lnTo>
                    <a:cubicBezTo>
                      <a:pt x="380447" y="200026"/>
                      <a:pt x="374830" y="205644"/>
                      <a:pt x="374830" y="212518"/>
                    </a:cubicBezTo>
                    <a:lnTo>
                      <a:pt x="374830" y="399981"/>
                    </a:lnTo>
                    <a:lnTo>
                      <a:pt x="324862" y="399981"/>
                    </a:lnTo>
                    <a:lnTo>
                      <a:pt x="324862" y="287554"/>
                    </a:lnTo>
                    <a:cubicBezTo>
                      <a:pt x="324862" y="280679"/>
                      <a:pt x="319245" y="275062"/>
                      <a:pt x="312370" y="275062"/>
                    </a:cubicBezTo>
                    <a:lnTo>
                      <a:pt x="237418" y="275062"/>
                    </a:lnTo>
                    <a:cubicBezTo>
                      <a:pt x="230544" y="275062"/>
                      <a:pt x="224926" y="280679"/>
                      <a:pt x="224926" y="287554"/>
                    </a:cubicBezTo>
                    <a:lnTo>
                      <a:pt x="224926" y="399981"/>
                    </a:lnTo>
                    <a:lnTo>
                      <a:pt x="149975" y="399981"/>
                    </a:lnTo>
                    <a:lnTo>
                      <a:pt x="149975" y="274391"/>
                    </a:lnTo>
                    <a:cubicBezTo>
                      <a:pt x="225597" y="267516"/>
                      <a:pt x="281266" y="200613"/>
                      <a:pt x="274391" y="124991"/>
                    </a:cubicBezTo>
                    <a:cubicBezTo>
                      <a:pt x="267516" y="49368"/>
                      <a:pt x="200613" y="-6301"/>
                      <a:pt x="124991" y="574"/>
                    </a:cubicBezTo>
                    <a:cubicBezTo>
                      <a:pt x="49368" y="7449"/>
                      <a:pt x="-6301" y="74352"/>
                      <a:pt x="574" y="149975"/>
                    </a:cubicBezTo>
                    <a:cubicBezTo>
                      <a:pt x="6610" y="216039"/>
                      <a:pt x="58926" y="268355"/>
                      <a:pt x="124991" y="274391"/>
                    </a:cubicBezTo>
                    <a:lnTo>
                      <a:pt x="124991" y="412473"/>
                    </a:lnTo>
                    <a:cubicBezTo>
                      <a:pt x="124991" y="419348"/>
                      <a:pt x="130608" y="424965"/>
                      <a:pt x="137483" y="424965"/>
                    </a:cubicBezTo>
                    <a:lnTo>
                      <a:pt x="649737" y="424965"/>
                    </a:lnTo>
                    <a:lnTo>
                      <a:pt x="649737" y="399981"/>
                    </a:lnTo>
                    <a:lnTo>
                      <a:pt x="624669" y="399981"/>
                    </a:lnTo>
                    <a:close/>
                    <a:moveTo>
                      <a:pt x="24887" y="137651"/>
                    </a:moveTo>
                    <a:cubicBezTo>
                      <a:pt x="24887" y="75526"/>
                      <a:pt x="75274" y="25223"/>
                      <a:pt x="137315" y="25223"/>
                    </a:cubicBezTo>
                    <a:cubicBezTo>
                      <a:pt x="199356" y="25223"/>
                      <a:pt x="249742" y="75610"/>
                      <a:pt x="249742" y="137651"/>
                    </a:cubicBezTo>
                    <a:cubicBezTo>
                      <a:pt x="249742" y="199775"/>
                      <a:pt x="199356" y="250078"/>
                      <a:pt x="137315" y="250078"/>
                    </a:cubicBezTo>
                    <a:cubicBezTo>
                      <a:pt x="75274" y="249994"/>
                      <a:pt x="24971" y="199691"/>
                      <a:pt x="24887" y="137651"/>
                    </a:cubicBezTo>
                    <a:close/>
                    <a:moveTo>
                      <a:pt x="299794" y="399981"/>
                    </a:moveTo>
                    <a:lnTo>
                      <a:pt x="249826" y="399981"/>
                    </a:lnTo>
                    <a:lnTo>
                      <a:pt x="249826" y="300046"/>
                    </a:lnTo>
                    <a:lnTo>
                      <a:pt x="299794" y="300046"/>
                    </a:lnTo>
                    <a:lnTo>
                      <a:pt x="299794" y="399981"/>
                    </a:lnTo>
                    <a:close/>
                    <a:moveTo>
                      <a:pt x="449698" y="399981"/>
                    </a:moveTo>
                    <a:lnTo>
                      <a:pt x="399730" y="399981"/>
                    </a:lnTo>
                    <a:lnTo>
                      <a:pt x="399730" y="225094"/>
                    </a:lnTo>
                    <a:lnTo>
                      <a:pt x="449698" y="225094"/>
                    </a:lnTo>
                    <a:lnTo>
                      <a:pt x="449698" y="399981"/>
                    </a:lnTo>
                    <a:close/>
                    <a:moveTo>
                      <a:pt x="599685" y="399981"/>
                    </a:moveTo>
                    <a:lnTo>
                      <a:pt x="549717" y="399981"/>
                    </a:lnTo>
                    <a:lnTo>
                      <a:pt x="549717" y="125075"/>
                    </a:lnTo>
                    <a:lnTo>
                      <a:pt x="599685" y="125075"/>
                    </a:lnTo>
                    <a:lnTo>
                      <a:pt x="599685" y="399981"/>
                    </a:lnTo>
                    <a:close/>
                  </a:path>
                </a:pathLst>
              </a:custGeom>
              <a:grpFill/>
              <a:ln w="8381"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DB81742-5959-4BF2-9A83-BF2B896B6CE0}"/>
                  </a:ext>
                </a:extLst>
              </p:cNvPr>
              <p:cNvSpPr/>
              <p:nvPr/>
            </p:nvSpPr>
            <p:spPr>
              <a:xfrm>
                <a:off x="5192470" y="4801438"/>
                <a:ext cx="124919" cy="149903"/>
              </a:xfrm>
              <a:custGeom>
                <a:avLst/>
                <a:gdLst>
                  <a:gd name="connsiteX0" fmla="*/ 124920 w 124919"/>
                  <a:gd name="connsiteY0" fmla="*/ 49967 h 149903"/>
                  <a:gd name="connsiteX1" fmla="*/ 99936 w 124919"/>
                  <a:gd name="connsiteY1" fmla="*/ 14756 h 149903"/>
                  <a:gd name="connsiteX2" fmla="*/ 99936 w 124919"/>
                  <a:gd name="connsiteY2" fmla="*/ 0 h 149903"/>
                  <a:gd name="connsiteX3" fmla="*/ 74952 w 124919"/>
                  <a:gd name="connsiteY3" fmla="*/ 0 h 149903"/>
                  <a:gd name="connsiteX4" fmla="*/ 74952 w 124919"/>
                  <a:gd name="connsiteY4" fmla="*/ 12492 h 149903"/>
                  <a:gd name="connsiteX5" fmla="*/ 49968 w 124919"/>
                  <a:gd name="connsiteY5" fmla="*/ 12492 h 149903"/>
                  <a:gd name="connsiteX6" fmla="*/ 49968 w 124919"/>
                  <a:gd name="connsiteY6" fmla="*/ 0 h 149903"/>
                  <a:gd name="connsiteX7" fmla="*/ 24984 w 124919"/>
                  <a:gd name="connsiteY7" fmla="*/ 0 h 149903"/>
                  <a:gd name="connsiteX8" fmla="*/ 24984 w 124919"/>
                  <a:gd name="connsiteY8" fmla="*/ 12492 h 149903"/>
                  <a:gd name="connsiteX9" fmla="*/ 0 w 124919"/>
                  <a:gd name="connsiteY9" fmla="*/ 12492 h 149903"/>
                  <a:gd name="connsiteX10" fmla="*/ 0 w 124919"/>
                  <a:gd name="connsiteY10" fmla="*/ 37476 h 149903"/>
                  <a:gd name="connsiteX11" fmla="*/ 12492 w 124919"/>
                  <a:gd name="connsiteY11" fmla="*/ 37476 h 149903"/>
                  <a:gd name="connsiteX12" fmla="*/ 12492 w 124919"/>
                  <a:gd name="connsiteY12" fmla="*/ 112427 h 149903"/>
                  <a:gd name="connsiteX13" fmla="*/ 0 w 124919"/>
                  <a:gd name="connsiteY13" fmla="*/ 112427 h 149903"/>
                  <a:gd name="connsiteX14" fmla="*/ 0 w 124919"/>
                  <a:gd name="connsiteY14" fmla="*/ 137412 h 149903"/>
                  <a:gd name="connsiteX15" fmla="*/ 24984 w 124919"/>
                  <a:gd name="connsiteY15" fmla="*/ 137412 h 149903"/>
                  <a:gd name="connsiteX16" fmla="*/ 24984 w 124919"/>
                  <a:gd name="connsiteY16" fmla="*/ 149904 h 149903"/>
                  <a:gd name="connsiteX17" fmla="*/ 49968 w 124919"/>
                  <a:gd name="connsiteY17" fmla="*/ 149904 h 149903"/>
                  <a:gd name="connsiteX18" fmla="*/ 49968 w 124919"/>
                  <a:gd name="connsiteY18" fmla="*/ 137412 h 149903"/>
                  <a:gd name="connsiteX19" fmla="*/ 74952 w 124919"/>
                  <a:gd name="connsiteY19" fmla="*/ 137412 h 149903"/>
                  <a:gd name="connsiteX20" fmla="*/ 74952 w 124919"/>
                  <a:gd name="connsiteY20" fmla="*/ 149904 h 149903"/>
                  <a:gd name="connsiteX21" fmla="*/ 99936 w 124919"/>
                  <a:gd name="connsiteY21" fmla="*/ 149904 h 149903"/>
                  <a:gd name="connsiteX22" fmla="*/ 99936 w 124919"/>
                  <a:gd name="connsiteY22" fmla="*/ 135148 h 149903"/>
                  <a:gd name="connsiteX23" fmla="*/ 124920 w 124919"/>
                  <a:gd name="connsiteY23" fmla="*/ 99936 h 149903"/>
                  <a:gd name="connsiteX24" fmla="*/ 115194 w 124919"/>
                  <a:gd name="connsiteY24" fmla="*/ 74952 h 149903"/>
                  <a:gd name="connsiteX25" fmla="*/ 124920 w 124919"/>
                  <a:gd name="connsiteY25" fmla="*/ 49967 h 149903"/>
                  <a:gd name="connsiteX26" fmla="*/ 87444 w 124919"/>
                  <a:gd name="connsiteY26" fmla="*/ 112427 h 149903"/>
                  <a:gd name="connsiteX27" fmla="*/ 37476 w 124919"/>
                  <a:gd name="connsiteY27" fmla="*/ 112427 h 149903"/>
                  <a:gd name="connsiteX28" fmla="*/ 37476 w 124919"/>
                  <a:gd name="connsiteY28" fmla="*/ 87444 h 149903"/>
                  <a:gd name="connsiteX29" fmla="*/ 87444 w 124919"/>
                  <a:gd name="connsiteY29" fmla="*/ 87444 h 149903"/>
                  <a:gd name="connsiteX30" fmla="*/ 99936 w 124919"/>
                  <a:gd name="connsiteY30" fmla="*/ 99936 h 149903"/>
                  <a:gd name="connsiteX31" fmla="*/ 87444 w 124919"/>
                  <a:gd name="connsiteY31" fmla="*/ 112427 h 149903"/>
                  <a:gd name="connsiteX32" fmla="*/ 87444 w 124919"/>
                  <a:gd name="connsiteY32" fmla="*/ 62460 h 149903"/>
                  <a:gd name="connsiteX33" fmla="*/ 37476 w 124919"/>
                  <a:gd name="connsiteY33" fmla="*/ 62460 h 149903"/>
                  <a:gd name="connsiteX34" fmla="*/ 37476 w 124919"/>
                  <a:gd name="connsiteY34" fmla="*/ 37476 h 149903"/>
                  <a:gd name="connsiteX35" fmla="*/ 87444 w 124919"/>
                  <a:gd name="connsiteY35" fmla="*/ 37476 h 149903"/>
                  <a:gd name="connsiteX36" fmla="*/ 99936 w 124919"/>
                  <a:gd name="connsiteY36" fmla="*/ 49967 h 149903"/>
                  <a:gd name="connsiteX37" fmla="*/ 87444 w 124919"/>
                  <a:gd name="connsiteY37" fmla="*/ 62460 h 1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919" h="149903">
                    <a:moveTo>
                      <a:pt x="124920" y="49967"/>
                    </a:moveTo>
                    <a:cubicBezTo>
                      <a:pt x="124836" y="34122"/>
                      <a:pt x="114859" y="20038"/>
                      <a:pt x="99936" y="14756"/>
                    </a:cubicBezTo>
                    <a:lnTo>
                      <a:pt x="99936" y="0"/>
                    </a:lnTo>
                    <a:lnTo>
                      <a:pt x="74952" y="0"/>
                    </a:lnTo>
                    <a:lnTo>
                      <a:pt x="74952" y="12492"/>
                    </a:lnTo>
                    <a:lnTo>
                      <a:pt x="49968" y="12492"/>
                    </a:lnTo>
                    <a:lnTo>
                      <a:pt x="49968" y="0"/>
                    </a:lnTo>
                    <a:lnTo>
                      <a:pt x="24984" y="0"/>
                    </a:lnTo>
                    <a:lnTo>
                      <a:pt x="24984" y="12492"/>
                    </a:lnTo>
                    <a:lnTo>
                      <a:pt x="0" y="12492"/>
                    </a:lnTo>
                    <a:lnTo>
                      <a:pt x="0" y="37476"/>
                    </a:lnTo>
                    <a:lnTo>
                      <a:pt x="12492" y="37476"/>
                    </a:lnTo>
                    <a:lnTo>
                      <a:pt x="12492" y="112427"/>
                    </a:lnTo>
                    <a:lnTo>
                      <a:pt x="0" y="112427"/>
                    </a:lnTo>
                    <a:lnTo>
                      <a:pt x="0" y="137412"/>
                    </a:lnTo>
                    <a:lnTo>
                      <a:pt x="24984" y="137412"/>
                    </a:lnTo>
                    <a:lnTo>
                      <a:pt x="24984" y="149904"/>
                    </a:lnTo>
                    <a:lnTo>
                      <a:pt x="49968" y="149904"/>
                    </a:lnTo>
                    <a:lnTo>
                      <a:pt x="49968" y="137412"/>
                    </a:lnTo>
                    <a:lnTo>
                      <a:pt x="74952" y="137412"/>
                    </a:lnTo>
                    <a:lnTo>
                      <a:pt x="74952" y="149904"/>
                    </a:lnTo>
                    <a:lnTo>
                      <a:pt x="99936" y="149904"/>
                    </a:lnTo>
                    <a:lnTo>
                      <a:pt x="99936" y="135148"/>
                    </a:lnTo>
                    <a:cubicBezTo>
                      <a:pt x="114859" y="129866"/>
                      <a:pt x="124836" y="115781"/>
                      <a:pt x="124920" y="99936"/>
                    </a:cubicBezTo>
                    <a:cubicBezTo>
                      <a:pt x="124920" y="90713"/>
                      <a:pt x="121398" y="81743"/>
                      <a:pt x="115194" y="74952"/>
                    </a:cubicBezTo>
                    <a:cubicBezTo>
                      <a:pt x="121398" y="68077"/>
                      <a:pt x="124836" y="59190"/>
                      <a:pt x="124920" y="49967"/>
                    </a:cubicBezTo>
                    <a:close/>
                    <a:moveTo>
                      <a:pt x="87444" y="112427"/>
                    </a:moveTo>
                    <a:lnTo>
                      <a:pt x="37476" y="112427"/>
                    </a:lnTo>
                    <a:lnTo>
                      <a:pt x="37476" y="87444"/>
                    </a:lnTo>
                    <a:lnTo>
                      <a:pt x="87444" y="87444"/>
                    </a:lnTo>
                    <a:cubicBezTo>
                      <a:pt x="94318" y="87444"/>
                      <a:pt x="99936" y="93061"/>
                      <a:pt x="99936" y="99936"/>
                    </a:cubicBezTo>
                    <a:cubicBezTo>
                      <a:pt x="99936" y="106810"/>
                      <a:pt x="94318" y="112427"/>
                      <a:pt x="87444" y="112427"/>
                    </a:cubicBezTo>
                    <a:close/>
                    <a:moveTo>
                      <a:pt x="87444" y="62460"/>
                    </a:moveTo>
                    <a:lnTo>
                      <a:pt x="37476" y="62460"/>
                    </a:lnTo>
                    <a:lnTo>
                      <a:pt x="37476" y="37476"/>
                    </a:lnTo>
                    <a:lnTo>
                      <a:pt x="87444" y="37476"/>
                    </a:lnTo>
                    <a:cubicBezTo>
                      <a:pt x="94318" y="37476"/>
                      <a:pt x="99936" y="43093"/>
                      <a:pt x="99936" y="49967"/>
                    </a:cubicBezTo>
                    <a:cubicBezTo>
                      <a:pt x="99936" y="56842"/>
                      <a:pt x="94318" y="62460"/>
                      <a:pt x="87444" y="62460"/>
                    </a:cubicBezTo>
                    <a:close/>
                  </a:path>
                </a:pathLst>
              </a:custGeom>
              <a:grpFill/>
              <a:ln w="8381"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5435541-D2A0-415E-9262-160DE56FABFD}"/>
                  </a:ext>
                </a:extLst>
              </p:cNvPr>
              <p:cNvSpPr/>
              <p:nvPr/>
            </p:nvSpPr>
            <p:spPr>
              <a:xfrm>
                <a:off x="5117434" y="5051277"/>
                <a:ext cx="24984" cy="24983"/>
              </a:xfrm>
              <a:custGeom>
                <a:avLst/>
                <a:gdLst>
                  <a:gd name="connsiteX0" fmla="*/ 0 w 24984"/>
                  <a:gd name="connsiteY0" fmla="*/ 0 h 24983"/>
                  <a:gd name="connsiteX1" fmla="*/ 24984 w 24984"/>
                  <a:gd name="connsiteY1" fmla="*/ 0 h 24983"/>
                  <a:gd name="connsiteX2" fmla="*/ 24984 w 24984"/>
                  <a:gd name="connsiteY2" fmla="*/ 24984 h 24983"/>
                  <a:gd name="connsiteX3" fmla="*/ 0 w 24984"/>
                  <a:gd name="connsiteY3" fmla="*/ 24984 h 24983"/>
                  <a:gd name="connsiteX4" fmla="*/ 0 w 24984"/>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4" h="24983">
                    <a:moveTo>
                      <a:pt x="0" y="0"/>
                    </a:moveTo>
                    <a:lnTo>
                      <a:pt x="24984" y="0"/>
                    </a:lnTo>
                    <a:lnTo>
                      <a:pt x="24984" y="24984"/>
                    </a:lnTo>
                    <a:lnTo>
                      <a:pt x="0" y="24984"/>
                    </a:lnTo>
                    <a:lnTo>
                      <a:pt x="0" y="0"/>
                    </a:lnTo>
                    <a:close/>
                  </a:path>
                </a:pathLst>
              </a:custGeom>
              <a:grpFill/>
              <a:ln w="8381"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564EED2-66D2-4D58-80FE-5F701567FBA6}"/>
                  </a:ext>
                </a:extLst>
              </p:cNvPr>
              <p:cNvSpPr/>
              <p:nvPr/>
            </p:nvSpPr>
            <p:spPr>
              <a:xfrm>
                <a:off x="5167402" y="5051277"/>
                <a:ext cx="49968" cy="24983"/>
              </a:xfrm>
              <a:custGeom>
                <a:avLst/>
                <a:gdLst>
                  <a:gd name="connsiteX0" fmla="*/ 0 w 49968"/>
                  <a:gd name="connsiteY0" fmla="*/ 0 h 24983"/>
                  <a:gd name="connsiteX1" fmla="*/ 49968 w 49968"/>
                  <a:gd name="connsiteY1" fmla="*/ 0 h 24983"/>
                  <a:gd name="connsiteX2" fmla="*/ 49968 w 49968"/>
                  <a:gd name="connsiteY2" fmla="*/ 24984 h 24983"/>
                  <a:gd name="connsiteX3" fmla="*/ 0 w 49968"/>
                  <a:gd name="connsiteY3" fmla="*/ 24984 h 24983"/>
                  <a:gd name="connsiteX4" fmla="*/ 0 w 49968"/>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8" h="24983">
                    <a:moveTo>
                      <a:pt x="0" y="0"/>
                    </a:moveTo>
                    <a:lnTo>
                      <a:pt x="49968" y="0"/>
                    </a:lnTo>
                    <a:lnTo>
                      <a:pt x="49968" y="24984"/>
                    </a:lnTo>
                    <a:lnTo>
                      <a:pt x="0" y="24984"/>
                    </a:lnTo>
                    <a:lnTo>
                      <a:pt x="0" y="0"/>
                    </a:lnTo>
                    <a:close/>
                  </a:path>
                </a:pathLst>
              </a:custGeom>
              <a:grpFill/>
              <a:ln w="8381"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BD1D1D6-52FD-419F-A402-59762218596B}"/>
                  </a:ext>
                </a:extLst>
              </p:cNvPr>
              <p:cNvSpPr/>
              <p:nvPr/>
            </p:nvSpPr>
            <p:spPr>
              <a:xfrm>
                <a:off x="5117434" y="5101245"/>
                <a:ext cx="99935" cy="24983"/>
              </a:xfrm>
              <a:custGeom>
                <a:avLst/>
                <a:gdLst>
                  <a:gd name="connsiteX0" fmla="*/ 0 w 99935"/>
                  <a:gd name="connsiteY0" fmla="*/ 0 h 24983"/>
                  <a:gd name="connsiteX1" fmla="*/ 99936 w 99935"/>
                  <a:gd name="connsiteY1" fmla="*/ 0 h 24983"/>
                  <a:gd name="connsiteX2" fmla="*/ 99936 w 99935"/>
                  <a:gd name="connsiteY2" fmla="*/ 24984 h 24983"/>
                  <a:gd name="connsiteX3" fmla="*/ 0 w 99935"/>
                  <a:gd name="connsiteY3" fmla="*/ 24984 h 24983"/>
                  <a:gd name="connsiteX4" fmla="*/ 0 w 99935"/>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5" h="24983">
                    <a:moveTo>
                      <a:pt x="0" y="0"/>
                    </a:moveTo>
                    <a:lnTo>
                      <a:pt x="99936" y="0"/>
                    </a:lnTo>
                    <a:lnTo>
                      <a:pt x="99936" y="24984"/>
                    </a:lnTo>
                    <a:lnTo>
                      <a:pt x="0" y="24984"/>
                    </a:lnTo>
                    <a:lnTo>
                      <a:pt x="0" y="0"/>
                    </a:lnTo>
                    <a:close/>
                  </a:path>
                </a:pathLst>
              </a:custGeom>
              <a:grpFill/>
              <a:ln w="8381" cap="flat">
                <a:noFill/>
                <a:prstDash val="solid"/>
                <a:miter/>
              </a:ln>
            </p:spPr>
            <p:txBody>
              <a:bodyPr rtlCol="0" anchor="ctr"/>
              <a:lstStyle/>
              <a:p>
                <a:endParaRPr lang="en-US"/>
              </a:p>
            </p:txBody>
          </p:sp>
        </p:grpSp>
        <p:grpSp>
          <p:nvGrpSpPr>
            <p:cNvPr id="91" name="Graphic 2">
              <a:extLst>
                <a:ext uri="{FF2B5EF4-FFF2-40B4-BE49-F238E27FC236}">
                  <a16:creationId xmlns:a16="http://schemas.microsoft.com/office/drawing/2014/main" id="{823CF11F-270A-429E-B736-78CF391CBDBA}"/>
                </a:ext>
              </a:extLst>
            </p:cNvPr>
            <p:cNvGrpSpPr>
              <a:grpSpLocks noChangeAspect="1"/>
            </p:cNvGrpSpPr>
            <p:nvPr/>
          </p:nvGrpSpPr>
          <p:grpSpPr>
            <a:xfrm>
              <a:off x="2935884" y="3740215"/>
              <a:ext cx="457200" cy="457200"/>
              <a:chOff x="6377922" y="4613781"/>
              <a:chExt cx="732717" cy="732717"/>
            </a:xfrm>
            <a:solidFill>
              <a:schemeClr val="bg2"/>
            </a:solidFill>
          </p:grpSpPr>
          <p:sp>
            <p:nvSpPr>
              <p:cNvPr id="92" name="Freeform: Shape 91">
                <a:extLst>
                  <a:ext uri="{FF2B5EF4-FFF2-40B4-BE49-F238E27FC236}">
                    <a16:creationId xmlns:a16="http://schemas.microsoft.com/office/drawing/2014/main" id="{3084C6EC-8F45-4297-BF05-2678207646A2}"/>
                  </a:ext>
                </a:extLst>
              </p:cNvPr>
              <p:cNvSpPr/>
              <p:nvPr/>
            </p:nvSpPr>
            <p:spPr>
              <a:xfrm>
                <a:off x="6377922" y="4613781"/>
                <a:ext cx="732717" cy="732717"/>
              </a:xfrm>
              <a:custGeom>
                <a:avLst/>
                <a:gdLst>
                  <a:gd name="connsiteX0" fmla="*/ 695971 w 732717"/>
                  <a:gd name="connsiteY0" fmla="*/ 329847 h 732717"/>
                  <a:gd name="connsiteX1" fmla="*/ 661513 w 732717"/>
                  <a:gd name="connsiteY1" fmla="*/ 354244 h 732717"/>
                  <a:gd name="connsiteX2" fmla="*/ 548917 w 732717"/>
                  <a:gd name="connsiteY2" fmla="*/ 354244 h 732717"/>
                  <a:gd name="connsiteX3" fmla="*/ 534162 w 732717"/>
                  <a:gd name="connsiteY3" fmla="*/ 293209 h 732717"/>
                  <a:gd name="connsiteX4" fmla="*/ 586142 w 732717"/>
                  <a:gd name="connsiteY4" fmla="*/ 293209 h 732717"/>
                  <a:gd name="connsiteX5" fmla="*/ 594777 w 732717"/>
                  <a:gd name="connsiteY5" fmla="*/ 289688 h 732717"/>
                  <a:gd name="connsiteX6" fmla="*/ 643572 w 732717"/>
                  <a:gd name="connsiteY6" fmla="*/ 240727 h 732717"/>
                  <a:gd name="connsiteX7" fmla="*/ 692869 w 732717"/>
                  <a:gd name="connsiteY7" fmla="*/ 223540 h 732717"/>
                  <a:gd name="connsiteX8" fmla="*/ 675681 w 732717"/>
                  <a:gd name="connsiteY8" fmla="*/ 174242 h 732717"/>
                  <a:gd name="connsiteX9" fmla="*/ 626385 w 732717"/>
                  <a:gd name="connsiteY9" fmla="*/ 191430 h 732717"/>
                  <a:gd name="connsiteX10" fmla="*/ 626385 w 732717"/>
                  <a:gd name="connsiteY10" fmla="*/ 223456 h 732717"/>
                  <a:gd name="connsiteX11" fmla="*/ 581112 w 732717"/>
                  <a:gd name="connsiteY11" fmla="*/ 268729 h 732717"/>
                  <a:gd name="connsiteX12" fmla="*/ 521083 w 732717"/>
                  <a:gd name="connsiteY12" fmla="*/ 268729 h 732717"/>
                  <a:gd name="connsiteX13" fmla="*/ 464073 w 732717"/>
                  <a:gd name="connsiteY13" fmla="*/ 211719 h 732717"/>
                  <a:gd name="connsiteX14" fmla="*/ 464073 w 732717"/>
                  <a:gd name="connsiteY14" fmla="*/ 151690 h 732717"/>
                  <a:gd name="connsiteX15" fmla="*/ 509346 w 732717"/>
                  <a:gd name="connsiteY15" fmla="*/ 106417 h 732717"/>
                  <a:gd name="connsiteX16" fmla="*/ 558643 w 732717"/>
                  <a:gd name="connsiteY16" fmla="*/ 89230 h 732717"/>
                  <a:gd name="connsiteX17" fmla="*/ 541456 w 732717"/>
                  <a:gd name="connsiteY17" fmla="*/ 39933 h 732717"/>
                  <a:gd name="connsiteX18" fmla="*/ 492159 w 732717"/>
                  <a:gd name="connsiteY18" fmla="*/ 57120 h 732717"/>
                  <a:gd name="connsiteX19" fmla="*/ 492159 w 732717"/>
                  <a:gd name="connsiteY19" fmla="*/ 89147 h 732717"/>
                  <a:gd name="connsiteX20" fmla="*/ 443197 w 732717"/>
                  <a:gd name="connsiteY20" fmla="*/ 137941 h 732717"/>
                  <a:gd name="connsiteX21" fmla="*/ 439676 w 732717"/>
                  <a:gd name="connsiteY21" fmla="*/ 146576 h 732717"/>
                  <a:gd name="connsiteX22" fmla="*/ 439676 w 732717"/>
                  <a:gd name="connsiteY22" fmla="*/ 198556 h 732717"/>
                  <a:gd name="connsiteX23" fmla="*/ 378641 w 732717"/>
                  <a:gd name="connsiteY23" fmla="*/ 183800 h 732717"/>
                  <a:gd name="connsiteX24" fmla="*/ 378641 w 732717"/>
                  <a:gd name="connsiteY24" fmla="*/ 71121 h 732717"/>
                  <a:gd name="connsiteX25" fmla="*/ 400942 w 732717"/>
                  <a:gd name="connsiteY25" fmla="*/ 24423 h 732717"/>
                  <a:gd name="connsiteX26" fmla="*/ 354244 w 732717"/>
                  <a:gd name="connsiteY26" fmla="*/ 2122 h 732717"/>
                  <a:gd name="connsiteX27" fmla="*/ 331943 w 732717"/>
                  <a:gd name="connsiteY27" fmla="*/ 48820 h 732717"/>
                  <a:gd name="connsiteX28" fmla="*/ 354244 w 732717"/>
                  <a:gd name="connsiteY28" fmla="*/ 71121 h 732717"/>
                  <a:gd name="connsiteX29" fmla="*/ 354244 w 732717"/>
                  <a:gd name="connsiteY29" fmla="*/ 183800 h 732717"/>
                  <a:gd name="connsiteX30" fmla="*/ 293210 w 732717"/>
                  <a:gd name="connsiteY30" fmla="*/ 198556 h 732717"/>
                  <a:gd name="connsiteX31" fmla="*/ 293210 w 732717"/>
                  <a:gd name="connsiteY31" fmla="*/ 146576 h 732717"/>
                  <a:gd name="connsiteX32" fmla="*/ 289688 w 732717"/>
                  <a:gd name="connsiteY32" fmla="*/ 137941 h 732717"/>
                  <a:gd name="connsiteX33" fmla="*/ 240727 w 732717"/>
                  <a:gd name="connsiteY33" fmla="*/ 89147 h 732717"/>
                  <a:gd name="connsiteX34" fmla="*/ 223540 w 732717"/>
                  <a:gd name="connsiteY34" fmla="*/ 39849 h 732717"/>
                  <a:gd name="connsiteX35" fmla="*/ 174242 w 732717"/>
                  <a:gd name="connsiteY35" fmla="*/ 57036 h 732717"/>
                  <a:gd name="connsiteX36" fmla="*/ 191430 w 732717"/>
                  <a:gd name="connsiteY36" fmla="*/ 106333 h 732717"/>
                  <a:gd name="connsiteX37" fmla="*/ 223456 w 732717"/>
                  <a:gd name="connsiteY37" fmla="*/ 106333 h 732717"/>
                  <a:gd name="connsiteX38" fmla="*/ 268729 w 732717"/>
                  <a:gd name="connsiteY38" fmla="*/ 151606 h 732717"/>
                  <a:gd name="connsiteX39" fmla="*/ 268729 w 732717"/>
                  <a:gd name="connsiteY39" fmla="*/ 211635 h 732717"/>
                  <a:gd name="connsiteX40" fmla="*/ 211719 w 732717"/>
                  <a:gd name="connsiteY40" fmla="*/ 268645 h 732717"/>
                  <a:gd name="connsiteX41" fmla="*/ 151690 w 732717"/>
                  <a:gd name="connsiteY41" fmla="*/ 268645 h 732717"/>
                  <a:gd name="connsiteX42" fmla="*/ 106417 w 732717"/>
                  <a:gd name="connsiteY42" fmla="*/ 223372 h 732717"/>
                  <a:gd name="connsiteX43" fmla="*/ 89230 w 732717"/>
                  <a:gd name="connsiteY43" fmla="*/ 174075 h 732717"/>
                  <a:gd name="connsiteX44" fmla="*/ 39933 w 732717"/>
                  <a:gd name="connsiteY44" fmla="*/ 191262 h 732717"/>
                  <a:gd name="connsiteX45" fmla="*/ 57120 w 732717"/>
                  <a:gd name="connsiteY45" fmla="*/ 240559 h 732717"/>
                  <a:gd name="connsiteX46" fmla="*/ 89147 w 732717"/>
                  <a:gd name="connsiteY46" fmla="*/ 240559 h 732717"/>
                  <a:gd name="connsiteX47" fmla="*/ 137940 w 732717"/>
                  <a:gd name="connsiteY47" fmla="*/ 289521 h 732717"/>
                  <a:gd name="connsiteX48" fmla="*/ 146576 w 732717"/>
                  <a:gd name="connsiteY48" fmla="*/ 293042 h 732717"/>
                  <a:gd name="connsiteX49" fmla="*/ 198556 w 732717"/>
                  <a:gd name="connsiteY49" fmla="*/ 293042 h 732717"/>
                  <a:gd name="connsiteX50" fmla="*/ 183800 w 732717"/>
                  <a:gd name="connsiteY50" fmla="*/ 354076 h 732717"/>
                  <a:gd name="connsiteX51" fmla="*/ 71121 w 732717"/>
                  <a:gd name="connsiteY51" fmla="*/ 354076 h 732717"/>
                  <a:gd name="connsiteX52" fmla="*/ 24423 w 732717"/>
                  <a:gd name="connsiteY52" fmla="*/ 331776 h 732717"/>
                  <a:gd name="connsiteX53" fmla="*/ 2122 w 732717"/>
                  <a:gd name="connsiteY53" fmla="*/ 378474 h 732717"/>
                  <a:gd name="connsiteX54" fmla="*/ 48820 w 732717"/>
                  <a:gd name="connsiteY54" fmla="*/ 400775 h 732717"/>
                  <a:gd name="connsiteX55" fmla="*/ 71121 w 732717"/>
                  <a:gd name="connsiteY55" fmla="*/ 378474 h 732717"/>
                  <a:gd name="connsiteX56" fmla="*/ 183800 w 732717"/>
                  <a:gd name="connsiteY56" fmla="*/ 378474 h 732717"/>
                  <a:gd name="connsiteX57" fmla="*/ 198556 w 732717"/>
                  <a:gd name="connsiteY57" fmla="*/ 439508 h 732717"/>
                  <a:gd name="connsiteX58" fmla="*/ 146576 w 732717"/>
                  <a:gd name="connsiteY58" fmla="*/ 439508 h 732717"/>
                  <a:gd name="connsiteX59" fmla="*/ 137940 w 732717"/>
                  <a:gd name="connsiteY59" fmla="*/ 443029 h 732717"/>
                  <a:gd name="connsiteX60" fmla="*/ 89147 w 732717"/>
                  <a:gd name="connsiteY60" fmla="*/ 491991 h 732717"/>
                  <a:gd name="connsiteX61" fmla="*/ 39849 w 732717"/>
                  <a:gd name="connsiteY61" fmla="*/ 509178 h 732717"/>
                  <a:gd name="connsiteX62" fmla="*/ 57036 w 732717"/>
                  <a:gd name="connsiteY62" fmla="*/ 558475 h 732717"/>
                  <a:gd name="connsiteX63" fmla="*/ 106333 w 732717"/>
                  <a:gd name="connsiteY63" fmla="*/ 541288 h 732717"/>
                  <a:gd name="connsiteX64" fmla="*/ 106333 w 732717"/>
                  <a:gd name="connsiteY64" fmla="*/ 509262 h 732717"/>
                  <a:gd name="connsiteX65" fmla="*/ 151606 w 732717"/>
                  <a:gd name="connsiteY65" fmla="*/ 463989 h 732717"/>
                  <a:gd name="connsiteX66" fmla="*/ 211635 w 732717"/>
                  <a:gd name="connsiteY66" fmla="*/ 463989 h 732717"/>
                  <a:gd name="connsiteX67" fmla="*/ 268645 w 732717"/>
                  <a:gd name="connsiteY67" fmla="*/ 520999 h 732717"/>
                  <a:gd name="connsiteX68" fmla="*/ 268645 w 732717"/>
                  <a:gd name="connsiteY68" fmla="*/ 581028 h 732717"/>
                  <a:gd name="connsiteX69" fmla="*/ 223372 w 732717"/>
                  <a:gd name="connsiteY69" fmla="*/ 626301 h 732717"/>
                  <a:gd name="connsiteX70" fmla="*/ 174075 w 732717"/>
                  <a:gd name="connsiteY70" fmla="*/ 643488 h 732717"/>
                  <a:gd name="connsiteX71" fmla="*/ 191262 w 732717"/>
                  <a:gd name="connsiteY71" fmla="*/ 692785 h 732717"/>
                  <a:gd name="connsiteX72" fmla="*/ 240559 w 732717"/>
                  <a:gd name="connsiteY72" fmla="*/ 675598 h 732717"/>
                  <a:gd name="connsiteX73" fmla="*/ 240559 w 732717"/>
                  <a:gd name="connsiteY73" fmla="*/ 643571 h 732717"/>
                  <a:gd name="connsiteX74" fmla="*/ 289521 w 732717"/>
                  <a:gd name="connsiteY74" fmla="*/ 594777 h 732717"/>
                  <a:gd name="connsiteX75" fmla="*/ 293042 w 732717"/>
                  <a:gd name="connsiteY75" fmla="*/ 586142 h 732717"/>
                  <a:gd name="connsiteX76" fmla="*/ 293042 w 732717"/>
                  <a:gd name="connsiteY76" fmla="*/ 534162 h 732717"/>
                  <a:gd name="connsiteX77" fmla="*/ 354076 w 732717"/>
                  <a:gd name="connsiteY77" fmla="*/ 548917 h 732717"/>
                  <a:gd name="connsiteX78" fmla="*/ 354076 w 732717"/>
                  <a:gd name="connsiteY78" fmla="*/ 661596 h 732717"/>
                  <a:gd name="connsiteX79" fmla="*/ 331776 w 732717"/>
                  <a:gd name="connsiteY79" fmla="*/ 708295 h 732717"/>
                  <a:gd name="connsiteX80" fmla="*/ 378474 w 732717"/>
                  <a:gd name="connsiteY80" fmla="*/ 730596 h 732717"/>
                  <a:gd name="connsiteX81" fmla="*/ 400775 w 732717"/>
                  <a:gd name="connsiteY81" fmla="*/ 683898 h 732717"/>
                  <a:gd name="connsiteX82" fmla="*/ 378474 w 732717"/>
                  <a:gd name="connsiteY82" fmla="*/ 661596 h 732717"/>
                  <a:gd name="connsiteX83" fmla="*/ 378474 w 732717"/>
                  <a:gd name="connsiteY83" fmla="*/ 548917 h 732717"/>
                  <a:gd name="connsiteX84" fmla="*/ 439508 w 732717"/>
                  <a:gd name="connsiteY84" fmla="*/ 534162 h 732717"/>
                  <a:gd name="connsiteX85" fmla="*/ 439508 w 732717"/>
                  <a:gd name="connsiteY85" fmla="*/ 586142 h 732717"/>
                  <a:gd name="connsiteX86" fmla="*/ 443029 w 732717"/>
                  <a:gd name="connsiteY86" fmla="*/ 594777 h 732717"/>
                  <a:gd name="connsiteX87" fmla="*/ 491991 w 732717"/>
                  <a:gd name="connsiteY87" fmla="*/ 643571 h 732717"/>
                  <a:gd name="connsiteX88" fmla="*/ 509178 w 732717"/>
                  <a:gd name="connsiteY88" fmla="*/ 692869 h 732717"/>
                  <a:gd name="connsiteX89" fmla="*/ 558475 w 732717"/>
                  <a:gd name="connsiteY89" fmla="*/ 675681 h 732717"/>
                  <a:gd name="connsiteX90" fmla="*/ 541288 w 732717"/>
                  <a:gd name="connsiteY90" fmla="*/ 626385 h 732717"/>
                  <a:gd name="connsiteX91" fmla="*/ 509262 w 732717"/>
                  <a:gd name="connsiteY91" fmla="*/ 626385 h 732717"/>
                  <a:gd name="connsiteX92" fmla="*/ 463989 w 732717"/>
                  <a:gd name="connsiteY92" fmla="*/ 581112 h 732717"/>
                  <a:gd name="connsiteX93" fmla="*/ 463989 w 732717"/>
                  <a:gd name="connsiteY93" fmla="*/ 521083 h 732717"/>
                  <a:gd name="connsiteX94" fmla="*/ 520999 w 732717"/>
                  <a:gd name="connsiteY94" fmla="*/ 464073 h 732717"/>
                  <a:gd name="connsiteX95" fmla="*/ 581028 w 732717"/>
                  <a:gd name="connsiteY95" fmla="*/ 464073 h 732717"/>
                  <a:gd name="connsiteX96" fmla="*/ 626301 w 732717"/>
                  <a:gd name="connsiteY96" fmla="*/ 509346 h 732717"/>
                  <a:gd name="connsiteX97" fmla="*/ 643488 w 732717"/>
                  <a:gd name="connsiteY97" fmla="*/ 558643 h 732717"/>
                  <a:gd name="connsiteX98" fmla="*/ 692785 w 732717"/>
                  <a:gd name="connsiteY98" fmla="*/ 541456 h 732717"/>
                  <a:gd name="connsiteX99" fmla="*/ 675598 w 732717"/>
                  <a:gd name="connsiteY99" fmla="*/ 492159 h 732717"/>
                  <a:gd name="connsiteX100" fmla="*/ 643572 w 732717"/>
                  <a:gd name="connsiteY100" fmla="*/ 492159 h 732717"/>
                  <a:gd name="connsiteX101" fmla="*/ 594777 w 732717"/>
                  <a:gd name="connsiteY101" fmla="*/ 443197 h 732717"/>
                  <a:gd name="connsiteX102" fmla="*/ 586142 w 732717"/>
                  <a:gd name="connsiteY102" fmla="*/ 439676 h 732717"/>
                  <a:gd name="connsiteX103" fmla="*/ 534162 w 732717"/>
                  <a:gd name="connsiteY103" fmla="*/ 439676 h 732717"/>
                  <a:gd name="connsiteX104" fmla="*/ 548917 w 732717"/>
                  <a:gd name="connsiteY104" fmla="*/ 378641 h 732717"/>
                  <a:gd name="connsiteX105" fmla="*/ 661597 w 732717"/>
                  <a:gd name="connsiteY105" fmla="*/ 378641 h 732717"/>
                  <a:gd name="connsiteX106" fmla="*/ 708295 w 732717"/>
                  <a:gd name="connsiteY106" fmla="*/ 400942 h 732717"/>
                  <a:gd name="connsiteX107" fmla="*/ 730596 w 732717"/>
                  <a:gd name="connsiteY107" fmla="*/ 354244 h 732717"/>
                  <a:gd name="connsiteX108" fmla="*/ 695971 w 732717"/>
                  <a:gd name="connsiteY108" fmla="*/ 329847 h 732717"/>
                  <a:gd name="connsiteX109" fmla="*/ 695971 w 732717"/>
                  <a:gd name="connsiteY109" fmla="*/ 329847 h 732717"/>
                  <a:gd name="connsiteX110" fmla="*/ 659417 w 732717"/>
                  <a:gd name="connsiteY110" fmla="*/ 195538 h 732717"/>
                  <a:gd name="connsiteX111" fmla="*/ 671657 w 732717"/>
                  <a:gd name="connsiteY111" fmla="*/ 207778 h 732717"/>
                  <a:gd name="connsiteX112" fmla="*/ 659417 w 732717"/>
                  <a:gd name="connsiteY112" fmla="*/ 220018 h 732717"/>
                  <a:gd name="connsiteX113" fmla="*/ 647177 w 732717"/>
                  <a:gd name="connsiteY113" fmla="*/ 207778 h 732717"/>
                  <a:gd name="connsiteX114" fmla="*/ 659417 w 732717"/>
                  <a:gd name="connsiteY114" fmla="*/ 195538 h 732717"/>
                  <a:gd name="connsiteX115" fmla="*/ 525191 w 732717"/>
                  <a:gd name="connsiteY115" fmla="*/ 61312 h 732717"/>
                  <a:gd name="connsiteX116" fmla="*/ 537432 w 732717"/>
                  <a:gd name="connsiteY116" fmla="*/ 73553 h 732717"/>
                  <a:gd name="connsiteX117" fmla="*/ 525191 w 732717"/>
                  <a:gd name="connsiteY117" fmla="*/ 85793 h 732717"/>
                  <a:gd name="connsiteX118" fmla="*/ 512951 w 732717"/>
                  <a:gd name="connsiteY118" fmla="*/ 73553 h 732717"/>
                  <a:gd name="connsiteX119" fmla="*/ 525191 w 732717"/>
                  <a:gd name="connsiteY119" fmla="*/ 61312 h 732717"/>
                  <a:gd name="connsiteX120" fmla="*/ 207862 w 732717"/>
                  <a:gd name="connsiteY120" fmla="*/ 85709 h 732717"/>
                  <a:gd name="connsiteX121" fmla="*/ 195622 w 732717"/>
                  <a:gd name="connsiteY121" fmla="*/ 73469 h 732717"/>
                  <a:gd name="connsiteX122" fmla="*/ 207862 w 732717"/>
                  <a:gd name="connsiteY122" fmla="*/ 61228 h 732717"/>
                  <a:gd name="connsiteX123" fmla="*/ 220102 w 732717"/>
                  <a:gd name="connsiteY123" fmla="*/ 73469 h 732717"/>
                  <a:gd name="connsiteX124" fmla="*/ 207862 w 732717"/>
                  <a:gd name="connsiteY124" fmla="*/ 85709 h 732717"/>
                  <a:gd name="connsiteX125" fmla="*/ 73552 w 732717"/>
                  <a:gd name="connsiteY125" fmla="*/ 220018 h 732717"/>
                  <a:gd name="connsiteX126" fmla="*/ 61312 w 732717"/>
                  <a:gd name="connsiteY126" fmla="*/ 207778 h 732717"/>
                  <a:gd name="connsiteX127" fmla="*/ 73552 w 732717"/>
                  <a:gd name="connsiteY127" fmla="*/ 195538 h 732717"/>
                  <a:gd name="connsiteX128" fmla="*/ 85793 w 732717"/>
                  <a:gd name="connsiteY128" fmla="*/ 207778 h 732717"/>
                  <a:gd name="connsiteX129" fmla="*/ 73552 w 732717"/>
                  <a:gd name="connsiteY129" fmla="*/ 220018 h 732717"/>
                  <a:gd name="connsiteX130" fmla="*/ 36999 w 732717"/>
                  <a:gd name="connsiteY130" fmla="*/ 378641 h 732717"/>
                  <a:gd name="connsiteX131" fmla="*/ 24758 w 732717"/>
                  <a:gd name="connsiteY131" fmla="*/ 366401 h 732717"/>
                  <a:gd name="connsiteX132" fmla="*/ 36999 w 732717"/>
                  <a:gd name="connsiteY132" fmla="*/ 354160 h 732717"/>
                  <a:gd name="connsiteX133" fmla="*/ 49239 w 732717"/>
                  <a:gd name="connsiteY133" fmla="*/ 366401 h 732717"/>
                  <a:gd name="connsiteX134" fmla="*/ 36999 w 732717"/>
                  <a:gd name="connsiteY134" fmla="*/ 378641 h 732717"/>
                  <a:gd name="connsiteX135" fmla="*/ 73552 w 732717"/>
                  <a:gd name="connsiteY135" fmla="*/ 537264 h 732717"/>
                  <a:gd name="connsiteX136" fmla="*/ 61312 w 732717"/>
                  <a:gd name="connsiteY136" fmla="*/ 525024 h 732717"/>
                  <a:gd name="connsiteX137" fmla="*/ 73552 w 732717"/>
                  <a:gd name="connsiteY137" fmla="*/ 512783 h 732717"/>
                  <a:gd name="connsiteX138" fmla="*/ 85793 w 732717"/>
                  <a:gd name="connsiteY138" fmla="*/ 525024 h 732717"/>
                  <a:gd name="connsiteX139" fmla="*/ 73552 w 732717"/>
                  <a:gd name="connsiteY139" fmla="*/ 537264 h 732717"/>
                  <a:gd name="connsiteX140" fmla="*/ 207862 w 732717"/>
                  <a:gd name="connsiteY140" fmla="*/ 671573 h 732717"/>
                  <a:gd name="connsiteX141" fmla="*/ 195622 w 732717"/>
                  <a:gd name="connsiteY141" fmla="*/ 659333 h 732717"/>
                  <a:gd name="connsiteX142" fmla="*/ 207862 w 732717"/>
                  <a:gd name="connsiteY142" fmla="*/ 647093 h 732717"/>
                  <a:gd name="connsiteX143" fmla="*/ 220102 w 732717"/>
                  <a:gd name="connsiteY143" fmla="*/ 659333 h 732717"/>
                  <a:gd name="connsiteX144" fmla="*/ 207862 w 732717"/>
                  <a:gd name="connsiteY144" fmla="*/ 671573 h 732717"/>
                  <a:gd name="connsiteX145" fmla="*/ 525191 w 732717"/>
                  <a:gd name="connsiteY145" fmla="*/ 647176 h 732717"/>
                  <a:gd name="connsiteX146" fmla="*/ 537432 w 732717"/>
                  <a:gd name="connsiteY146" fmla="*/ 659417 h 732717"/>
                  <a:gd name="connsiteX147" fmla="*/ 525191 w 732717"/>
                  <a:gd name="connsiteY147" fmla="*/ 671657 h 732717"/>
                  <a:gd name="connsiteX148" fmla="*/ 512951 w 732717"/>
                  <a:gd name="connsiteY148" fmla="*/ 659417 h 732717"/>
                  <a:gd name="connsiteX149" fmla="*/ 525191 w 732717"/>
                  <a:gd name="connsiteY149" fmla="*/ 647176 h 732717"/>
                  <a:gd name="connsiteX150" fmla="*/ 659417 w 732717"/>
                  <a:gd name="connsiteY150" fmla="*/ 512867 h 732717"/>
                  <a:gd name="connsiteX151" fmla="*/ 671657 w 732717"/>
                  <a:gd name="connsiteY151" fmla="*/ 525107 h 732717"/>
                  <a:gd name="connsiteX152" fmla="*/ 659417 w 732717"/>
                  <a:gd name="connsiteY152" fmla="*/ 537348 h 732717"/>
                  <a:gd name="connsiteX153" fmla="*/ 647177 w 732717"/>
                  <a:gd name="connsiteY153" fmla="*/ 525107 h 732717"/>
                  <a:gd name="connsiteX154" fmla="*/ 659417 w 732717"/>
                  <a:gd name="connsiteY154" fmla="*/ 512867 h 732717"/>
                  <a:gd name="connsiteX155" fmla="*/ 366485 w 732717"/>
                  <a:gd name="connsiteY155" fmla="*/ 24759 h 732717"/>
                  <a:gd name="connsiteX156" fmla="*/ 378725 w 732717"/>
                  <a:gd name="connsiteY156" fmla="*/ 36999 h 732717"/>
                  <a:gd name="connsiteX157" fmla="*/ 366485 w 732717"/>
                  <a:gd name="connsiteY157" fmla="*/ 49239 h 732717"/>
                  <a:gd name="connsiteX158" fmla="*/ 354244 w 732717"/>
                  <a:gd name="connsiteY158" fmla="*/ 36999 h 732717"/>
                  <a:gd name="connsiteX159" fmla="*/ 366485 w 732717"/>
                  <a:gd name="connsiteY159" fmla="*/ 24759 h 732717"/>
                  <a:gd name="connsiteX160" fmla="*/ 366485 w 732717"/>
                  <a:gd name="connsiteY160" fmla="*/ 708127 h 732717"/>
                  <a:gd name="connsiteX161" fmla="*/ 354244 w 732717"/>
                  <a:gd name="connsiteY161" fmla="*/ 695887 h 732717"/>
                  <a:gd name="connsiteX162" fmla="*/ 366485 w 732717"/>
                  <a:gd name="connsiteY162" fmla="*/ 683646 h 732717"/>
                  <a:gd name="connsiteX163" fmla="*/ 378725 w 732717"/>
                  <a:gd name="connsiteY163" fmla="*/ 695887 h 732717"/>
                  <a:gd name="connsiteX164" fmla="*/ 366485 w 732717"/>
                  <a:gd name="connsiteY164" fmla="*/ 708127 h 732717"/>
                  <a:gd name="connsiteX165" fmla="*/ 366485 w 732717"/>
                  <a:gd name="connsiteY165" fmla="*/ 525107 h 732717"/>
                  <a:gd name="connsiteX166" fmla="*/ 207862 w 732717"/>
                  <a:gd name="connsiteY166" fmla="*/ 366485 h 732717"/>
                  <a:gd name="connsiteX167" fmla="*/ 366485 w 732717"/>
                  <a:gd name="connsiteY167" fmla="*/ 207862 h 732717"/>
                  <a:gd name="connsiteX168" fmla="*/ 525107 w 732717"/>
                  <a:gd name="connsiteY168" fmla="*/ 366485 h 732717"/>
                  <a:gd name="connsiteX169" fmla="*/ 366485 w 732717"/>
                  <a:gd name="connsiteY169" fmla="*/ 525107 h 732717"/>
                  <a:gd name="connsiteX170" fmla="*/ 695971 w 732717"/>
                  <a:gd name="connsiteY170" fmla="*/ 378641 h 732717"/>
                  <a:gd name="connsiteX171" fmla="*/ 683730 w 732717"/>
                  <a:gd name="connsiteY171" fmla="*/ 366401 h 732717"/>
                  <a:gd name="connsiteX172" fmla="*/ 695971 w 732717"/>
                  <a:gd name="connsiteY172" fmla="*/ 354160 h 732717"/>
                  <a:gd name="connsiteX173" fmla="*/ 708211 w 732717"/>
                  <a:gd name="connsiteY173" fmla="*/ 366401 h 732717"/>
                  <a:gd name="connsiteX174" fmla="*/ 695971 w 732717"/>
                  <a:gd name="connsiteY174" fmla="*/ 378641 h 7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732717" h="732717">
                    <a:moveTo>
                      <a:pt x="695971" y="329847"/>
                    </a:moveTo>
                    <a:cubicBezTo>
                      <a:pt x="680544" y="329931"/>
                      <a:pt x="666711" y="339656"/>
                      <a:pt x="661513" y="354244"/>
                    </a:cubicBezTo>
                    <a:lnTo>
                      <a:pt x="548917" y="354244"/>
                    </a:lnTo>
                    <a:cubicBezTo>
                      <a:pt x="547576" y="333201"/>
                      <a:pt x="542546" y="312576"/>
                      <a:pt x="534162" y="293209"/>
                    </a:cubicBezTo>
                    <a:lnTo>
                      <a:pt x="586142" y="293209"/>
                    </a:lnTo>
                    <a:cubicBezTo>
                      <a:pt x="589412" y="293209"/>
                      <a:pt x="592514" y="291952"/>
                      <a:pt x="594777" y="289688"/>
                    </a:cubicBezTo>
                    <a:lnTo>
                      <a:pt x="643572" y="240727"/>
                    </a:lnTo>
                    <a:cubicBezTo>
                      <a:pt x="661932" y="249614"/>
                      <a:pt x="683982" y="241900"/>
                      <a:pt x="692869" y="223540"/>
                    </a:cubicBezTo>
                    <a:cubicBezTo>
                      <a:pt x="701756" y="205179"/>
                      <a:pt x="694042" y="183129"/>
                      <a:pt x="675681" y="174242"/>
                    </a:cubicBezTo>
                    <a:cubicBezTo>
                      <a:pt x="657321" y="165356"/>
                      <a:pt x="635272" y="173069"/>
                      <a:pt x="626385" y="191430"/>
                    </a:cubicBezTo>
                    <a:cubicBezTo>
                      <a:pt x="621522" y="201574"/>
                      <a:pt x="621522" y="213312"/>
                      <a:pt x="626385" y="223456"/>
                    </a:cubicBezTo>
                    <a:lnTo>
                      <a:pt x="581112" y="268729"/>
                    </a:lnTo>
                    <a:lnTo>
                      <a:pt x="521083" y="268729"/>
                    </a:lnTo>
                    <a:cubicBezTo>
                      <a:pt x="506495" y="245841"/>
                      <a:pt x="487044" y="226390"/>
                      <a:pt x="464073" y="211719"/>
                    </a:cubicBezTo>
                    <a:lnTo>
                      <a:pt x="464073" y="151690"/>
                    </a:lnTo>
                    <a:lnTo>
                      <a:pt x="509346" y="106417"/>
                    </a:lnTo>
                    <a:cubicBezTo>
                      <a:pt x="527706" y="115304"/>
                      <a:pt x="549756" y="107591"/>
                      <a:pt x="558643" y="89230"/>
                    </a:cubicBezTo>
                    <a:cubicBezTo>
                      <a:pt x="567530" y="70870"/>
                      <a:pt x="559817" y="48820"/>
                      <a:pt x="541456" y="39933"/>
                    </a:cubicBezTo>
                    <a:cubicBezTo>
                      <a:pt x="523095" y="31046"/>
                      <a:pt x="501046" y="38759"/>
                      <a:pt x="492159" y="57120"/>
                    </a:cubicBezTo>
                    <a:cubicBezTo>
                      <a:pt x="487296" y="67265"/>
                      <a:pt x="487296" y="79002"/>
                      <a:pt x="492159" y="89147"/>
                    </a:cubicBezTo>
                    <a:lnTo>
                      <a:pt x="443197" y="137941"/>
                    </a:lnTo>
                    <a:cubicBezTo>
                      <a:pt x="440933" y="140288"/>
                      <a:pt x="439676" y="143390"/>
                      <a:pt x="439676" y="146576"/>
                    </a:cubicBezTo>
                    <a:lnTo>
                      <a:pt x="439676" y="198556"/>
                    </a:lnTo>
                    <a:cubicBezTo>
                      <a:pt x="420309" y="190172"/>
                      <a:pt x="399685" y="185142"/>
                      <a:pt x="378641" y="183800"/>
                    </a:cubicBezTo>
                    <a:lnTo>
                      <a:pt x="378641" y="71121"/>
                    </a:lnTo>
                    <a:cubicBezTo>
                      <a:pt x="397673" y="64414"/>
                      <a:pt x="407733" y="43454"/>
                      <a:pt x="400942" y="24423"/>
                    </a:cubicBezTo>
                    <a:cubicBezTo>
                      <a:pt x="394152" y="5392"/>
                      <a:pt x="373276" y="-4669"/>
                      <a:pt x="354244" y="2122"/>
                    </a:cubicBezTo>
                    <a:cubicBezTo>
                      <a:pt x="335213" y="8913"/>
                      <a:pt x="325152" y="29789"/>
                      <a:pt x="331943" y="48820"/>
                    </a:cubicBezTo>
                    <a:cubicBezTo>
                      <a:pt x="335632" y="59216"/>
                      <a:pt x="343848" y="67432"/>
                      <a:pt x="354244" y="71121"/>
                    </a:cubicBezTo>
                    <a:lnTo>
                      <a:pt x="354244" y="183800"/>
                    </a:lnTo>
                    <a:cubicBezTo>
                      <a:pt x="333201" y="185142"/>
                      <a:pt x="312576" y="190172"/>
                      <a:pt x="293210" y="198556"/>
                    </a:cubicBezTo>
                    <a:lnTo>
                      <a:pt x="293210" y="146576"/>
                    </a:lnTo>
                    <a:cubicBezTo>
                      <a:pt x="293210" y="143306"/>
                      <a:pt x="291952" y="140204"/>
                      <a:pt x="289688" y="137941"/>
                    </a:cubicBezTo>
                    <a:lnTo>
                      <a:pt x="240727" y="89147"/>
                    </a:lnTo>
                    <a:cubicBezTo>
                      <a:pt x="249614" y="70786"/>
                      <a:pt x="241900" y="48736"/>
                      <a:pt x="223540" y="39849"/>
                    </a:cubicBezTo>
                    <a:cubicBezTo>
                      <a:pt x="205179" y="30962"/>
                      <a:pt x="183129" y="38675"/>
                      <a:pt x="174242" y="57036"/>
                    </a:cubicBezTo>
                    <a:cubicBezTo>
                      <a:pt x="165356" y="75397"/>
                      <a:pt x="173069" y="97446"/>
                      <a:pt x="191430" y="106333"/>
                    </a:cubicBezTo>
                    <a:cubicBezTo>
                      <a:pt x="201574" y="111196"/>
                      <a:pt x="213312" y="111196"/>
                      <a:pt x="223456" y="106333"/>
                    </a:cubicBezTo>
                    <a:lnTo>
                      <a:pt x="268729" y="151606"/>
                    </a:lnTo>
                    <a:lnTo>
                      <a:pt x="268729" y="211635"/>
                    </a:lnTo>
                    <a:cubicBezTo>
                      <a:pt x="245841" y="226222"/>
                      <a:pt x="226390" y="245673"/>
                      <a:pt x="211719" y="268645"/>
                    </a:cubicBezTo>
                    <a:lnTo>
                      <a:pt x="151690" y="268645"/>
                    </a:lnTo>
                    <a:lnTo>
                      <a:pt x="106417" y="223372"/>
                    </a:lnTo>
                    <a:cubicBezTo>
                      <a:pt x="115304" y="205012"/>
                      <a:pt x="107591" y="182962"/>
                      <a:pt x="89230" y="174075"/>
                    </a:cubicBezTo>
                    <a:cubicBezTo>
                      <a:pt x="70870" y="165188"/>
                      <a:pt x="48820" y="172901"/>
                      <a:pt x="39933" y="191262"/>
                    </a:cubicBezTo>
                    <a:cubicBezTo>
                      <a:pt x="31046" y="209623"/>
                      <a:pt x="38759" y="231672"/>
                      <a:pt x="57120" y="240559"/>
                    </a:cubicBezTo>
                    <a:cubicBezTo>
                      <a:pt x="67265" y="245422"/>
                      <a:pt x="79002" y="245422"/>
                      <a:pt x="89147" y="240559"/>
                    </a:cubicBezTo>
                    <a:lnTo>
                      <a:pt x="137940" y="289521"/>
                    </a:lnTo>
                    <a:cubicBezTo>
                      <a:pt x="140288" y="291784"/>
                      <a:pt x="143390" y="293042"/>
                      <a:pt x="146576" y="293042"/>
                    </a:cubicBezTo>
                    <a:lnTo>
                      <a:pt x="198556" y="293042"/>
                    </a:lnTo>
                    <a:cubicBezTo>
                      <a:pt x="190172" y="312409"/>
                      <a:pt x="185142" y="333033"/>
                      <a:pt x="183800" y="354076"/>
                    </a:cubicBezTo>
                    <a:lnTo>
                      <a:pt x="71121" y="354076"/>
                    </a:lnTo>
                    <a:cubicBezTo>
                      <a:pt x="64414" y="335045"/>
                      <a:pt x="43454" y="324985"/>
                      <a:pt x="24423" y="331776"/>
                    </a:cubicBezTo>
                    <a:cubicBezTo>
                      <a:pt x="5392" y="338566"/>
                      <a:pt x="-4669" y="359442"/>
                      <a:pt x="2122" y="378474"/>
                    </a:cubicBezTo>
                    <a:cubicBezTo>
                      <a:pt x="8913" y="397505"/>
                      <a:pt x="29789" y="407565"/>
                      <a:pt x="48820" y="400775"/>
                    </a:cubicBezTo>
                    <a:cubicBezTo>
                      <a:pt x="59216" y="397086"/>
                      <a:pt x="67432" y="388870"/>
                      <a:pt x="71121" y="378474"/>
                    </a:cubicBezTo>
                    <a:lnTo>
                      <a:pt x="183800" y="378474"/>
                    </a:lnTo>
                    <a:cubicBezTo>
                      <a:pt x="185142" y="399517"/>
                      <a:pt x="190172" y="420141"/>
                      <a:pt x="198556" y="439508"/>
                    </a:cubicBezTo>
                    <a:lnTo>
                      <a:pt x="146576" y="439508"/>
                    </a:lnTo>
                    <a:cubicBezTo>
                      <a:pt x="143306" y="439508"/>
                      <a:pt x="140204" y="440766"/>
                      <a:pt x="137940" y="443029"/>
                    </a:cubicBezTo>
                    <a:lnTo>
                      <a:pt x="89147" y="491991"/>
                    </a:lnTo>
                    <a:cubicBezTo>
                      <a:pt x="70786" y="483104"/>
                      <a:pt x="48736" y="490817"/>
                      <a:pt x="39849" y="509178"/>
                    </a:cubicBezTo>
                    <a:cubicBezTo>
                      <a:pt x="30963" y="527539"/>
                      <a:pt x="38676" y="549588"/>
                      <a:pt x="57036" y="558475"/>
                    </a:cubicBezTo>
                    <a:cubicBezTo>
                      <a:pt x="75397" y="567362"/>
                      <a:pt x="97446" y="559649"/>
                      <a:pt x="106333" y="541288"/>
                    </a:cubicBezTo>
                    <a:cubicBezTo>
                      <a:pt x="111196" y="531144"/>
                      <a:pt x="111196" y="519406"/>
                      <a:pt x="106333" y="509262"/>
                    </a:cubicBezTo>
                    <a:lnTo>
                      <a:pt x="151606" y="463989"/>
                    </a:lnTo>
                    <a:lnTo>
                      <a:pt x="211635" y="463989"/>
                    </a:lnTo>
                    <a:cubicBezTo>
                      <a:pt x="226223" y="486877"/>
                      <a:pt x="245673" y="506328"/>
                      <a:pt x="268645" y="520999"/>
                    </a:cubicBezTo>
                    <a:lnTo>
                      <a:pt x="268645" y="581028"/>
                    </a:lnTo>
                    <a:lnTo>
                      <a:pt x="223372" y="626301"/>
                    </a:lnTo>
                    <a:cubicBezTo>
                      <a:pt x="205012" y="617414"/>
                      <a:pt x="182962" y="625127"/>
                      <a:pt x="174075" y="643488"/>
                    </a:cubicBezTo>
                    <a:cubicBezTo>
                      <a:pt x="165188" y="661848"/>
                      <a:pt x="172901" y="683898"/>
                      <a:pt x="191262" y="692785"/>
                    </a:cubicBezTo>
                    <a:cubicBezTo>
                      <a:pt x="209623" y="701672"/>
                      <a:pt x="231672" y="693959"/>
                      <a:pt x="240559" y="675598"/>
                    </a:cubicBezTo>
                    <a:cubicBezTo>
                      <a:pt x="245422" y="665453"/>
                      <a:pt x="245422" y="653716"/>
                      <a:pt x="240559" y="643571"/>
                    </a:cubicBezTo>
                    <a:lnTo>
                      <a:pt x="289521" y="594777"/>
                    </a:lnTo>
                    <a:cubicBezTo>
                      <a:pt x="291784" y="592430"/>
                      <a:pt x="293042" y="589328"/>
                      <a:pt x="293042" y="586142"/>
                    </a:cubicBezTo>
                    <a:lnTo>
                      <a:pt x="293042" y="534162"/>
                    </a:lnTo>
                    <a:cubicBezTo>
                      <a:pt x="312409" y="542546"/>
                      <a:pt x="333033" y="547576"/>
                      <a:pt x="354076" y="548917"/>
                    </a:cubicBezTo>
                    <a:lnTo>
                      <a:pt x="354076" y="661596"/>
                    </a:lnTo>
                    <a:cubicBezTo>
                      <a:pt x="335045" y="668304"/>
                      <a:pt x="324985" y="689264"/>
                      <a:pt x="331776" y="708295"/>
                    </a:cubicBezTo>
                    <a:cubicBezTo>
                      <a:pt x="338566" y="727326"/>
                      <a:pt x="359442" y="737387"/>
                      <a:pt x="378474" y="730596"/>
                    </a:cubicBezTo>
                    <a:cubicBezTo>
                      <a:pt x="397505" y="723805"/>
                      <a:pt x="407566" y="702929"/>
                      <a:pt x="400775" y="683898"/>
                    </a:cubicBezTo>
                    <a:cubicBezTo>
                      <a:pt x="397086" y="673502"/>
                      <a:pt x="388870" y="665285"/>
                      <a:pt x="378474" y="661596"/>
                    </a:cubicBezTo>
                    <a:lnTo>
                      <a:pt x="378474" y="548917"/>
                    </a:lnTo>
                    <a:cubicBezTo>
                      <a:pt x="399517" y="547576"/>
                      <a:pt x="420141" y="542546"/>
                      <a:pt x="439508" y="534162"/>
                    </a:cubicBezTo>
                    <a:lnTo>
                      <a:pt x="439508" y="586142"/>
                    </a:lnTo>
                    <a:cubicBezTo>
                      <a:pt x="439508" y="589412"/>
                      <a:pt x="440766" y="592513"/>
                      <a:pt x="443029" y="594777"/>
                    </a:cubicBezTo>
                    <a:lnTo>
                      <a:pt x="491991" y="643571"/>
                    </a:lnTo>
                    <a:cubicBezTo>
                      <a:pt x="483104" y="661932"/>
                      <a:pt x="490817" y="683982"/>
                      <a:pt x="509178" y="692869"/>
                    </a:cubicBezTo>
                    <a:cubicBezTo>
                      <a:pt x="527539" y="701755"/>
                      <a:pt x="549588" y="694042"/>
                      <a:pt x="558475" y="675681"/>
                    </a:cubicBezTo>
                    <a:cubicBezTo>
                      <a:pt x="567362" y="657321"/>
                      <a:pt x="559649" y="635272"/>
                      <a:pt x="541288" y="626385"/>
                    </a:cubicBezTo>
                    <a:cubicBezTo>
                      <a:pt x="531144" y="621522"/>
                      <a:pt x="519406" y="621522"/>
                      <a:pt x="509262" y="626385"/>
                    </a:cubicBezTo>
                    <a:lnTo>
                      <a:pt x="463989" y="581112"/>
                    </a:lnTo>
                    <a:lnTo>
                      <a:pt x="463989" y="521083"/>
                    </a:lnTo>
                    <a:cubicBezTo>
                      <a:pt x="486877" y="506495"/>
                      <a:pt x="506328" y="487044"/>
                      <a:pt x="520999" y="464073"/>
                    </a:cubicBezTo>
                    <a:lnTo>
                      <a:pt x="581028" y="464073"/>
                    </a:lnTo>
                    <a:lnTo>
                      <a:pt x="626301" y="509346"/>
                    </a:lnTo>
                    <a:cubicBezTo>
                      <a:pt x="617414" y="527706"/>
                      <a:pt x="625127" y="549756"/>
                      <a:pt x="643488" y="558643"/>
                    </a:cubicBezTo>
                    <a:cubicBezTo>
                      <a:pt x="661848" y="567530"/>
                      <a:pt x="683898" y="559817"/>
                      <a:pt x="692785" y="541456"/>
                    </a:cubicBezTo>
                    <a:cubicBezTo>
                      <a:pt x="701672" y="523095"/>
                      <a:pt x="693959" y="501046"/>
                      <a:pt x="675598" y="492159"/>
                    </a:cubicBezTo>
                    <a:cubicBezTo>
                      <a:pt x="665453" y="487296"/>
                      <a:pt x="653716" y="487296"/>
                      <a:pt x="643572" y="492159"/>
                    </a:cubicBezTo>
                    <a:lnTo>
                      <a:pt x="594777" y="443197"/>
                    </a:lnTo>
                    <a:cubicBezTo>
                      <a:pt x="592430" y="440933"/>
                      <a:pt x="589328" y="439676"/>
                      <a:pt x="586142" y="439676"/>
                    </a:cubicBezTo>
                    <a:lnTo>
                      <a:pt x="534162" y="439676"/>
                    </a:lnTo>
                    <a:cubicBezTo>
                      <a:pt x="542546" y="420309"/>
                      <a:pt x="547576" y="399685"/>
                      <a:pt x="548917" y="378641"/>
                    </a:cubicBezTo>
                    <a:lnTo>
                      <a:pt x="661597" y="378641"/>
                    </a:lnTo>
                    <a:cubicBezTo>
                      <a:pt x="668304" y="397673"/>
                      <a:pt x="689264" y="407733"/>
                      <a:pt x="708295" y="400942"/>
                    </a:cubicBezTo>
                    <a:cubicBezTo>
                      <a:pt x="727326" y="394152"/>
                      <a:pt x="737387" y="373276"/>
                      <a:pt x="730596" y="354244"/>
                    </a:cubicBezTo>
                    <a:cubicBezTo>
                      <a:pt x="725482" y="339572"/>
                      <a:pt x="711565" y="329763"/>
                      <a:pt x="695971" y="329847"/>
                    </a:cubicBezTo>
                    <a:lnTo>
                      <a:pt x="695971" y="329847"/>
                    </a:lnTo>
                    <a:close/>
                    <a:moveTo>
                      <a:pt x="659417" y="195538"/>
                    </a:moveTo>
                    <a:cubicBezTo>
                      <a:pt x="666124" y="195538"/>
                      <a:pt x="671657" y="200987"/>
                      <a:pt x="671657" y="207778"/>
                    </a:cubicBezTo>
                    <a:cubicBezTo>
                      <a:pt x="671657" y="214569"/>
                      <a:pt x="666208" y="220018"/>
                      <a:pt x="659417" y="220018"/>
                    </a:cubicBezTo>
                    <a:cubicBezTo>
                      <a:pt x="652626" y="220018"/>
                      <a:pt x="647177" y="214569"/>
                      <a:pt x="647177" y="207778"/>
                    </a:cubicBezTo>
                    <a:cubicBezTo>
                      <a:pt x="647177" y="200987"/>
                      <a:pt x="652626" y="195538"/>
                      <a:pt x="659417" y="195538"/>
                    </a:cubicBezTo>
                    <a:close/>
                    <a:moveTo>
                      <a:pt x="525191" y="61312"/>
                    </a:moveTo>
                    <a:cubicBezTo>
                      <a:pt x="531898" y="61312"/>
                      <a:pt x="537432" y="66762"/>
                      <a:pt x="537432" y="73553"/>
                    </a:cubicBezTo>
                    <a:cubicBezTo>
                      <a:pt x="537432" y="80344"/>
                      <a:pt x="531982" y="85793"/>
                      <a:pt x="525191" y="85793"/>
                    </a:cubicBezTo>
                    <a:cubicBezTo>
                      <a:pt x="518400" y="85793"/>
                      <a:pt x="512951" y="80344"/>
                      <a:pt x="512951" y="73553"/>
                    </a:cubicBezTo>
                    <a:cubicBezTo>
                      <a:pt x="512951" y="66762"/>
                      <a:pt x="518400" y="61312"/>
                      <a:pt x="525191" y="61312"/>
                    </a:cubicBezTo>
                    <a:close/>
                    <a:moveTo>
                      <a:pt x="207862" y="85709"/>
                    </a:moveTo>
                    <a:cubicBezTo>
                      <a:pt x="201155" y="85709"/>
                      <a:pt x="195622" y="80260"/>
                      <a:pt x="195622" y="73469"/>
                    </a:cubicBezTo>
                    <a:cubicBezTo>
                      <a:pt x="195622" y="66678"/>
                      <a:pt x="201071" y="61228"/>
                      <a:pt x="207862" y="61228"/>
                    </a:cubicBezTo>
                    <a:cubicBezTo>
                      <a:pt x="214653" y="61228"/>
                      <a:pt x="220102" y="66678"/>
                      <a:pt x="220102" y="73469"/>
                    </a:cubicBezTo>
                    <a:cubicBezTo>
                      <a:pt x="220102" y="80260"/>
                      <a:pt x="214569" y="85709"/>
                      <a:pt x="207862" y="85709"/>
                    </a:cubicBezTo>
                    <a:close/>
                    <a:moveTo>
                      <a:pt x="73552" y="220018"/>
                    </a:moveTo>
                    <a:cubicBezTo>
                      <a:pt x="66845" y="220018"/>
                      <a:pt x="61312" y="214569"/>
                      <a:pt x="61312" y="207778"/>
                    </a:cubicBezTo>
                    <a:cubicBezTo>
                      <a:pt x="61312" y="200987"/>
                      <a:pt x="66762" y="195538"/>
                      <a:pt x="73552" y="195538"/>
                    </a:cubicBezTo>
                    <a:cubicBezTo>
                      <a:pt x="80343" y="195538"/>
                      <a:pt x="85793" y="200987"/>
                      <a:pt x="85793" y="207778"/>
                    </a:cubicBezTo>
                    <a:cubicBezTo>
                      <a:pt x="85793" y="214569"/>
                      <a:pt x="80343" y="220018"/>
                      <a:pt x="73552" y="220018"/>
                    </a:cubicBezTo>
                    <a:close/>
                    <a:moveTo>
                      <a:pt x="36999" y="378641"/>
                    </a:moveTo>
                    <a:cubicBezTo>
                      <a:pt x="30292" y="378641"/>
                      <a:pt x="24758" y="373192"/>
                      <a:pt x="24758" y="366401"/>
                    </a:cubicBezTo>
                    <a:cubicBezTo>
                      <a:pt x="24758" y="359610"/>
                      <a:pt x="30208" y="354160"/>
                      <a:pt x="36999" y="354160"/>
                    </a:cubicBezTo>
                    <a:cubicBezTo>
                      <a:pt x="43706" y="354160"/>
                      <a:pt x="49239" y="359610"/>
                      <a:pt x="49239" y="366401"/>
                    </a:cubicBezTo>
                    <a:cubicBezTo>
                      <a:pt x="49239" y="373192"/>
                      <a:pt x="43706" y="378641"/>
                      <a:pt x="36999" y="378641"/>
                    </a:cubicBezTo>
                    <a:close/>
                    <a:moveTo>
                      <a:pt x="73552" y="537264"/>
                    </a:moveTo>
                    <a:cubicBezTo>
                      <a:pt x="66845" y="537264"/>
                      <a:pt x="61312" y="531814"/>
                      <a:pt x="61312" y="525024"/>
                    </a:cubicBezTo>
                    <a:cubicBezTo>
                      <a:pt x="61312" y="518233"/>
                      <a:pt x="66762" y="512783"/>
                      <a:pt x="73552" y="512783"/>
                    </a:cubicBezTo>
                    <a:cubicBezTo>
                      <a:pt x="80343" y="512783"/>
                      <a:pt x="85793" y="518233"/>
                      <a:pt x="85793" y="525024"/>
                    </a:cubicBezTo>
                    <a:cubicBezTo>
                      <a:pt x="85793" y="531814"/>
                      <a:pt x="80343" y="537264"/>
                      <a:pt x="73552" y="537264"/>
                    </a:cubicBezTo>
                    <a:close/>
                    <a:moveTo>
                      <a:pt x="207862" y="671573"/>
                    </a:moveTo>
                    <a:cubicBezTo>
                      <a:pt x="201155" y="671573"/>
                      <a:pt x="195622" y="666124"/>
                      <a:pt x="195622" y="659333"/>
                    </a:cubicBezTo>
                    <a:cubicBezTo>
                      <a:pt x="195622" y="652542"/>
                      <a:pt x="201071" y="647093"/>
                      <a:pt x="207862" y="647093"/>
                    </a:cubicBezTo>
                    <a:cubicBezTo>
                      <a:pt x="214653" y="647093"/>
                      <a:pt x="220102" y="652542"/>
                      <a:pt x="220102" y="659333"/>
                    </a:cubicBezTo>
                    <a:cubicBezTo>
                      <a:pt x="220102" y="666124"/>
                      <a:pt x="214569" y="671573"/>
                      <a:pt x="207862" y="671573"/>
                    </a:cubicBezTo>
                    <a:close/>
                    <a:moveTo>
                      <a:pt x="525191" y="647176"/>
                    </a:moveTo>
                    <a:cubicBezTo>
                      <a:pt x="531898" y="647176"/>
                      <a:pt x="537432" y="652626"/>
                      <a:pt x="537432" y="659417"/>
                    </a:cubicBezTo>
                    <a:cubicBezTo>
                      <a:pt x="537432" y="666208"/>
                      <a:pt x="531982" y="671657"/>
                      <a:pt x="525191" y="671657"/>
                    </a:cubicBezTo>
                    <a:cubicBezTo>
                      <a:pt x="518400" y="671657"/>
                      <a:pt x="512951" y="666208"/>
                      <a:pt x="512951" y="659417"/>
                    </a:cubicBezTo>
                    <a:cubicBezTo>
                      <a:pt x="512951" y="652626"/>
                      <a:pt x="518400" y="647176"/>
                      <a:pt x="525191" y="647176"/>
                    </a:cubicBezTo>
                    <a:close/>
                    <a:moveTo>
                      <a:pt x="659417" y="512867"/>
                    </a:moveTo>
                    <a:cubicBezTo>
                      <a:pt x="666124" y="512867"/>
                      <a:pt x="671657" y="518316"/>
                      <a:pt x="671657" y="525107"/>
                    </a:cubicBezTo>
                    <a:cubicBezTo>
                      <a:pt x="671657" y="531898"/>
                      <a:pt x="666208" y="537348"/>
                      <a:pt x="659417" y="537348"/>
                    </a:cubicBezTo>
                    <a:cubicBezTo>
                      <a:pt x="652626" y="537348"/>
                      <a:pt x="647177" y="531898"/>
                      <a:pt x="647177" y="525107"/>
                    </a:cubicBezTo>
                    <a:cubicBezTo>
                      <a:pt x="647177" y="518316"/>
                      <a:pt x="652626" y="512867"/>
                      <a:pt x="659417" y="512867"/>
                    </a:cubicBezTo>
                    <a:close/>
                    <a:moveTo>
                      <a:pt x="366485" y="24759"/>
                    </a:moveTo>
                    <a:cubicBezTo>
                      <a:pt x="373192" y="24759"/>
                      <a:pt x="378725" y="30208"/>
                      <a:pt x="378725" y="36999"/>
                    </a:cubicBezTo>
                    <a:cubicBezTo>
                      <a:pt x="378725" y="43790"/>
                      <a:pt x="373276" y="49239"/>
                      <a:pt x="366485" y="49239"/>
                    </a:cubicBezTo>
                    <a:cubicBezTo>
                      <a:pt x="359694" y="49239"/>
                      <a:pt x="354244" y="43790"/>
                      <a:pt x="354244" y="36999"/>
                    </a:cubicBezTo>
                    <a:cubicBezTo>
                      <a:pt x="354244" y="30208"/>
                      <a:pt x="359777" y="24759"/>
                      <a:pt x="366485" y="24759"/>
                    </a:cubicBezTo>
                    <a:close/>
                    <a:moveTo>
                      <a:pt x="366485" y="708127"/>
                    </a:moveTo>
                    <a:cubicBezTo>
                      <a:pt x="359777" y="708127"/>
                      <a:pt x="354244" y="702678"/>
                      <a:pt x="354244" y="695887"/>
                    </a:cubicBezTo>
                    <a:cubicBezTo>
                      <a:pt x="354244" y="689096"/>
                      <a:pt x="359694" y="683646"/>
                      <a:pt x="366485" y="683646"/>
                    </a:cubicBezTo>
                    <a:cubicBezTo>
                      <a:pt x="373276" y="683646"/>
                      <a:pt x="378725" y="689096"/>
                      <a:pt x="378725" y="695887"/>
                    </a:cubicBezTo>
                    <a:cubicBezTo>
                      <a:pt x="378725" y="702678"/>
                      <a:pt x="373276" y="708127"/>
                      <a:pt x="366485" y="708127"/>
                    </a:cubicBezTo>
                    <a:close/>
                    <a:moveTo>
                      <a:pt x="366485" y="525107"/>
                    </a:moveTo>
                    <a:cubicBezTo>
                      <a:pt x="278873" y="525107"/>
                      <a:pt x="207862" y="454096"/>
                      <a:pt x="207862" y="366485"/>
                    </a:cubicBezTo>
                    <a:cubicBezTo>
                      <a:pt x="207862" y="278873"/>
                      <a:pt x="278873" y="207862"/>
                      <a:pt x="366485" y="207862"/>
                    </a:cubicBezTo>
                    <a:cubicBezTo>
                      <a:pt x="454096" y="207862"/>
                      <a:pt x="525107" y="278873"/>
                      <a:pt x="525107" y="366485"/>
                    </a:cubicBezTo>
                    <a:cubicBezTo>
                      <a:pt x="525107" y="454012"/>
                      <a:pt x="454096" y="525024"/>
                      <a:pt x="366485" y="525107"/>
                    </a:cubicBezTo>
                    <a:close/>
                    <a:moveTo>
                      <a:pt x="695971" y="378641"/>
                    </a:moveTo>
                    <a:cubicBezTo>
                      <a:pt x="689264" y="378641"/>
                      <a:pt x="683730" y="373192"/>
                      <a:pt x="683730" y="366401"/>
                    </a:cubicBezTo>
                    <a:cubicBezTo>
                      <a:pt x="683730" y="359610"/>
                      <a:pt x="689180" y="354160"/>
                      <a:pt x="695971" y="354160"/>
                    </a:cubicBezTo>
                    <a:cubicBezTo>
                      <a:pt x="702762" y="354160"/>
                      <a:pt x="708211" y="359610"/>
                      <a:pt x="708211" y="366401"/>
                    </a:cubicBezTo>
                    <a:cubicBezTo>
                      <a:pt x="708211" y="373192"/>
                      <a:pt x="702762" y="378641"/>
                      <a:pt x="695971" y="378641"/>
                    </a:cubicBezTo>
                    <a:close/>
                  </a:path>
                </a:pathLst>
              </a:custGeom>
              <a:grpFill/>
              <a:ln w="8381"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7ACD8A6-8309-44F4-8B70-7E647D12E4CA}"/>
                  </a:ext>
                </a:extLst>
              </p:cNvPr>
              <p:cNvSpPr/>
              <p:nvPr/>
            </p:nvSpPr>
            <p:spPr>
              <a:xfrm>
                <a:off x="6683372" y="4906991"/>
                <a:ext cx="122069" cy="146466"/>
              </a:xfrm>
              <a:custGeom>
                <a:avLst/>
                <a:gdLst>
                  <a:gd name="connsiteX0" fmla="*/ 85432 w 122069"/>
                  <a:gd name="connsiteY0" fmla="*/ 12241 h 146466"/>
                  <a:gd name="connsiteX1" fmla="*/ 85432 w 122069"/>
                  <a:gd name="connsiteY1" fmla="*/ 0 h 146466"/>
                  <a:gd name="connsiteX2" fmla="*/ 61035 w 122069"/>
                  <a:gd name="connsiteY2" fmla="*/ 0 h 146466"/>
                  <a:gd name="connsiteX3" fmla="*/ 61035 w 122069"/>
                  <a:gd name="connsiteY3" fmla="*/ 12241 h 146466"/>
                  <a:gd name="connsiteX4" fmla="*/ 48794 w 122069"/>
                  <a:gd name="connsiteY4" fmla="*/ 12241 h 146466"/>
                  <a:gd name="connsiteX5" fmla="*/ 48794 w 122069"/>
                  <a:gd name="connsiteY5" fmla="*/ 0 h 146466"/>
                  <a:gd name="connsiteX6" fmla="*/ 24397 w 122069"/>
                  <a:gd name="connsiteY6" fmla="*/ 0 h 146466"/>
                  <a:gd name="connsiteX7" fmla="*/ 24397 w 122069"/>
                  <a:gd name="connsiteY7" fmla="*/ 12241 h 146466"/>
                  <a:gd name="connsiteX8" fmla="*/ 0 w 122069"/>
                  <a:gd name="connsiteY8" fmla="*/ 12241 h 146466"/>
                  <a:gd name="connsiteX9" fmla="*/ 0 w 122069"/>
                  <a:gd name="connsiteY9" fmla="*/ 36637 h 146466"/>
                  <a:gd name="connsiteX10" fmla="*/ 12241 w 122069"/>
                  <a:gd name="connsiteY10" fmla="*/ 36637 h 146466"/>
                  <a:gd name="connsiteX11" fmla="*/ 12241 w 122069"/>
                  <a:gd name="connsiteY11" fmla="*/ 109829 h 146466"/>
                  <a:gd name="connsiteX12" fmla="*/ 0 w 122069"/>
                  <a:gd name="connsiteY12" fmla="*/ 109829 h 146466"/>
                  <a:gd name="connsiteX13" fmla="*/ 0 w 122069"/>
                  <a:gd name="connsiteY13" fmla="*/ 134226 h 146466"/>
                  <a:gd name="connsiteX14" fmla="*/ 24397 w 122069"/>
                  <a:gd name="connsiteY14" fmla="*/ 134226 h 146466"/>
                  <a:gd name="connsiteX15" fmla="*/ 24397 w 122069"/>
                  <a:gd name="connsiteY15" fmla="*/ 146466 h 146466"/>
                  <a:gd name="connsiteX16" fmla="*/ 48794 w 122069"/>
                  <a:gd name="connsiteY16" fmla="*/ 146466 h 146466"/>
                  <a:gd name="connsiteX17" fmla="*/ 48794 w 122069"/>
                  <a:gd name="connsiteY17" fmla="*/ 134226 h 146466"/>
                  <a:gd name="connsiteX18" fmla="*/ 61035 w 122069"/>
                  <a:gd name="connsiteY18" fmla="*/ 134226 h 146466"/>
                  <a:gd name="connsiteX19" fmla="*/ 61035 w 122069"/>
                  <a:gd name="connsiteY19" fmla="*/ 146466 h 146466"/>
                  <a:gd name="connsiteX20" fmla="*/ 85432 w 122069"/>
                  <a:gd name="connsiteY20" fmla="*/ 146466 h 146466"/>
                  <a:gd name="connsiteX21" fmla="*/ 85432 w 122069"/>
                  <a:gd name="connsiteY21" fmla="*/ 134226 h 146466"/>
                  <a:gd name="connsiteX22" fmla="*/ 122069 w 122069"/>
                  <a:gd name="connsiteY22" fmla="*/ 97588 h 146466"/>
                  <a:gd name="connsiteX23" fmla="*/ 112511 w 122069"/>
                  <a:gd name="connsiteY23" fmla="*/ 73191 h 146466"/>
                  <a:gd name="connsiteX24" fmla="*/ 122069 w 122069"/>
                  <a:gd name="connsiteY24" fmla="*/ 48794 h 146466"/>
                  <a:gd name="connsiteX25" fmla="*/ 85432 w 122069"/>
                  <a:gd name="connsiteY25" fmla="*/ 12241 h 146466"/>
                  <a:gd name="connsiteX26" fmla="*/ 85432 w 122069"/>
                  <a:gd name="connsiteY26" fmla="*/ 109829 h 146466"/>
                  <a:gd name="connsiteX27" fmla="*/ 36637 w 122069"/>
                  <a:gd name="connsiteY27" fmla="*/ 109829 h 146466"/>
                  <a:gd name="connsiteX28" fmla="*/ 36637 w 122069"/>
                  <a:gd name="connsiteY28" fmla="*/ 85432 h 146466"/>
                  <a:gd name="connsiteX29" fmla="*/ 85432 w 122069"/>
                  <a:gd name="connsiteY29" fmla="*/ 85432 h 146466"/>
                  <a:gd name="connsiteX30" fmla="*/ 97672 w 122069"/>
                  <a:gd name="connsiteY30" fmla="*/ 97672 h 146466"/>
                  <a:gd name="connsiteX31" fmla="*/ 85432 w 122069"/>
                  <a:gd name="connsiteY31" fmla="*/ 109829 h 146466"/>
                  <a:gd name="connsiteX32" fmla="*/ 85432 w 122069"/>
                  <a:gd name="connsiteY32" fmla="*/ 61035 h 146466"/>
                  <a:gd name="connsiteX33" fmla="*/ 36637 w 122069"/>
                  <a:gd name="connsiteY33" fmla="*/ 61035 h 146466"/>
                  <a:gd name="connsiteX34" fmla="*/ 36637 w 122069"/>
                  <a:gd name="connsiteY34" fmla="*/ 36637 h 146466"/>
                  <a:gd name="connsiteX35" fmla="*/ 85432 w 122069"/>
                  <a:gd name="connsiteY35" fmla="*/ 36637 h 146466"/>
                  <a:gd name="connsiteX36" fmla="*/ 97672 w 122069"/>
                  <a:gd name="connsiteY36" fmla="*/ 48878 h 146466"/>
                  <a:gd name="connsiteX37" fmla="*/ 85432 w 122069"/>
                  <a:gd name="connsiteY37" fmla="*/ 61035 h 14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2069" h="146466">
                    <a:moveTo>
                      <a:pt x="85432" y="12241"/>
                    </a:moveTo>
                    <a:lnTo>
                      <a:pt x="85432" y="0"/>
                    </a:lnTo>
                    <a:lnTo>
                      <a:pt x="61035" y="0"/>
                    </a:lnTo>
                    <a:lnTo>
                      <a:pt x="61035" y="12241"/>
                    </a:lnTo>
                    <a:lnTo>
                      <a:pt x="48794" y="12241"/>
                    </a:lnTo>
                    <a:lnTo>
                      <a:pt x="48794" y="0"/>
                    </a:lnTo>
                    <a:lnTo>
                      <a:pt x="24397" y="0"/>
                    </a:lnTo>
                    <a:lnTo>
                      <a:pt x="24397" y="12241"/>
                    </a:lnTo>
                    <a:lnTo>
                      <a:pt x="0" y="12241"/>
                    </a:lnTo>
                    <a:lnTo>
                      <a:pt x="0" y="36637"/>
                    </a:lnTo>
                    <a:lnTo>
                      <a:pt x="12241" y="36637"/>
                    </a:lnTo>
                    <a:lnTo>
                      <a:pt x="12241" y="109829"/>
                    </a:lnTo>
                    <a:lnTo>
                      <a:pt x="0" y="109829"/>
                    </a:lnTo>
                    <a:lnTo>
                      <a:pt x="0" y="134226"/>
                    </a:lnTo>
                    <a:lnTo>
                      <a:pt x="24397" y="134226"/>
                    </a:lnTo>
                    <a:lnTo>
                      <a:pt x="24397" y="146466"/>
                    </a:lnTo>
                    <a:lnTo>
                      <a:pt x="48794" y="146466"/>
                    </a:lnTo>
                    <a:lnTo>
                      <a:pt x="48794" y="134226"/>
                    </a:lnTo>
                    <a:lnTo>
                      <a:pt x="61035" y="134226"/>
                    </a:lnTo>
                    <a:lnTo>
                      <a:pt x="61035" y="146466"/>
                    </a:lnTo>
                    <a:lnTo>
                      <a:pt x="85432" y="146466"/>
                    </a:lnTo>
                    <a:lnTo>
                      <a:pt x="85432" y="134226"/>
                    </a:lnTo>
                    <a:cubicBezTo>
                      <a:pt x="105636" y="134142"/>
                      <a:pt x="121985" y="117794"/>
                      <a:pt x="122069" y="97588"/>
                    </a:cubicBezTo>
                    <a:cubicBezTo>
                      <a:pt x="122069" y="88534"/>
                      <a:pt x="118632" y="79815"/>
                      <a:pt x="112511" y="73191"/>
                    </a:cubicBezTo>
                    <a:cubicBezTo>
                      <a:pt x="118632" y="66484"/>
                      <a:pt x="121985" y="57849"/>
                      <a:pt x="122069" y="48794"/>
                    </a:cubicBezTo>
                    <a:cubicBezTo>
                      <a:pt x="121985" y="28589"/>
                      <a:pt x="105636" y="12241"/>
                      <a:pt x="85432" y="12241"/>
                    </a:cubicBezTo>
                    <a:close/>
                    <a:moveTo>
                      <a:pt x="85432" y="109829"/>
                    </a:moveTo>
                    <a:lnTo>
                      <a:pt x="36637" y="109829"/>
                    </a:lnTo>
                    <a:lnTo>
                      <a:pt x="36637" y="85432"/>
                    </a:lnTo>
                    <a:lnTo>
                      <a:pt x="85432" y="85432"/>
                    </a:lnTo>
                    <a:cubicBezTo>
                      <a:pt x="92139" y="85432"/>
                      <a:pt x="97672" y="90881"/>
                      <a:pt x="97672" y="97672"/>
                    </a:cubicBezTo>
                    <a:cubicBezTo>
                      <a:pt x="97672" y="104463"/>
                      <a:pt x="92223" y="109829"/>
                      <a:pt x="85432" y="109829"/>
                    </a:cubicBezTo>
                    <a:close/>
                    <a:moveTo>
                      <a:pt x="85432" y="61035"/>
                    </a:moveTo>
                    <a:lnTo>
                      <a:pt x="36637" y="61035"/>
                    </a:lnTo>
                    <a:lnTo>
                      <a:pt x="36637" y="36637"/>
                    </a:lnTo>
                    <a:lnTo>
                      <a:pt x="85432" y="36637"/>
                    </a:lnTo>
                    <a:cubicBezTo>
                      <a:pt x="92139" y="36637"/>
                      <a:pt x="97672" y="42087"/>
                      <a:pt x="97672" y="48878"/>
                    </a:cubicBezTo>
                    <a:cubicBezTo>
                      <a:pt x="97672" y="55669"/>
                      <a:pt x="92223" y="61035"/>
                      <a:pt x="85432" y="61035"/>
                    </a:cubicBezTo>
                    <a:close/>
                  </a:path>
                </a:pathLst>
              </a:custGeom>
              <a:grpFill/>
              <a:ln w="8381"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0D54F88-C760-494B-98FB-424E0B3B404B}"/>
                  </a:ext>
                </a:extLst>
              </p:cNvPr>
              <p:cNvSpPr/>
              <p:nvPr/>
            </p:nvSpPr>
            <p:spPr>
              <a:xfrm>
                <a:off x="6610181" y="4845956"/>
                <a:ext cx="268450" cy="268451"/>
              </a:xfrm>
              <a:custGeom>
                <a:avLst/>
                <a:gdLst>
                  <a:gd name="connsiteX0" fmla="*/ 134226 w 268450"/>
                  <a:gd name="connsiteY0" fmla="*/ 0 h 268451"/>
                  <a:gd name="connsiteX1" fmla="*/ 0 w 268450"/>
                  <a:gd name="connsiteY1" fmla="*/ 134226 h 268451"/>
                  <a:gd name="connsiteX2" fmla="*/ 134226 w 268450"/>
                  <a:gd name="connsiteY2" fmla="*/ 268451 h 268451"/>
                  <a:gd name="connsiteX3" fmla="*/ 268451 w 268450"/>
                  <a:gd name="connsiteY3" fmla="*/ 134226 h 268451"/>
                  <a:gd name="connsiteX4" fmla="*/ 134226 w 268450"/>
                  <a:gd name="connsiteY4" fmla="*/ 0 h 268451"/>
                  <a:gd name="connsiteX5" fmla="*/ 134226 w 268450"/>
                  <a:gd name="connsiteY5" fmla="*/ 244138 h 268451"/>
                  <a:gd name="connsiteX6" fmla="*/ 24397 w 268450"/>
                  <a:gd name="connsiteY6" fmla="*/ 134310 h 268451"/>
                  <a:gd name="connsiteX7" fmla="*/ 134226 w 268450"/>
                  <a:gd name="connsiteY7" fmla="*/ 24481 h 268451"/>
                  <a:gd name="connsiteX8" fmla="*/ 244054 w 268450"/>
                  <a:gd name="connsiteY8" fmla="*/ 134310 h 268451"/>
                  <a:gd name="connsiteX9" fmla="*/ 134226 w 268450"/>
                  <a:gd name="connsiteY9" fmla="*/ 244138 h 26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50" h="268451">
                    <a:moveTo>
                      <a:pt x="134226" y="0"/>
                    </a:moveTo>
                    <a:cubicBezTo>
                      <a:pt x="60112" y="0"/>
                      <a:pt x="0" y="60112"/>
                      <a:pt x="0" y="134226"/>
                    </a:cubicBezTo>
                    <a:cubicBezTo>
                      <a:pt x="0" y="208339"/>
                      <a:pt x="60112" y="268451"/>
                      <a:pt x="134226" y="268451"/>
                    </a:cubicBezTo>
                    <a:cubicBezTo>
                      <a:pt x="208339" y="268451"/>
                      <a:pt x="268451" y="208339"/>
                      <a:pt x="268451" y="134226"/>
                    </a:cubicBezTo>
                    <a:cubicBezTo>
                      <a:pt x="268451" y="60112"/>
                      <a:pt x="208339" y="84"/>
                      <a:pt x="134226" y="0"/>
                    </a:cubicBezTo>
                    <a:close/>
                    <a:moveTo>
                      <a:pt x="134226" y="244138"/>
                    </a:moveTo>
                    <a:cubicBezTo>
                      <a:pt x="73526" y="244138"/>
                      <a:pt x="24397" y="194925"/>
                      <a:pt x="24397" y="134310"/>
                    </a:cubicBezTo>
                    <a:cubicBezTo>
                      <a:pt x="24397" y="73694"/>
                      <a:pt x="73610" y="24481"/>
                      <a:pt x="134226" y="24481"/>
                    </a:cubicBezTo>
                    <a:cubicBezTo>
                      <a:pt x="194925" y="24481"/>
                      <a:pt x="244054" y="73694"/>
                      <a:pt x="244054" y="134310"/>
                    </a:cubicBezTo>
                    <a:cubicBezTo>
                      <a:pt x="243970" y="194925"/>
                      <a:pt x="194841" y="243970"/>
                      <a:pt x="134226" y="244138"/>
                    </a:cubicBezTo>
                    <a:close/>
                  </a:path>
                </a:pathLst>
              </a:custGeom>
              <a:grpFill/>
              <a:ln w="8381" cap="flat">
                <a:noFill/>
                <a:prstDash val="solid"/>
                <a:miter/>
              </a:ln>
            </p:spPr>
            <p:txBody>
              <a:bodyPr rtlCol="0" anchor="ctr"/>
              <a:lstStyle/>
              <a:p>
                <a:endParaRPr lang="en-US"/>
              </a:p>
            </p:txBody>
          </p:sp>
        </p:grpSp>
        <p:grpSp>
          <p:nvGrpSpPr>
            <p:cNvPr id="95" name="Graphic 2">
              <a:extLst>
                <a:ext uri="{FF2B5EF4-FFF2-40B4-BE49-F238E27FC236}">
                  <a16:creationId xmlns:a16="http://schemas.microsoft.com/office/drawing/2014/main" id="{E6EB6344-0C4A-4CFC-AFEC-CBC3ABAC8036}"/>
                </a:ext>
              </a:extLst>
            </p:cNvPr>
            <p:cNvGrpSpPr>
              <a:grpSpLocks noChangeAspect="1"/>
            </p:cNvGrpSpPr>
            <p:nvPr/>
          </p:nvGrpSpPr>
          <p:grpSpPr>
            <a:xfrm>
              <a:off x="3775497" y="2416555"/>
              <a:ext cx="457253" cy="457200"/>
              <a:chOff x="7663111" y="4574822"/>
              <a:chExt cx="722773" cy="722689"/>
            </a:xfrm>
            <a:solidFill>
              <a:schemeClr val="bg2"/>
            </a:solidFill>
          </p:grpSpPr>
          <p:sp>
            <p:nvSpPr>
              <p:cNvPr id="96" name="Freeform: Shape 95">
                <a:extLst>
                  <a:ext uri="{FF2B5EF4-FFF2-40B4-BE49-F238E27FC236}">
                    <a16:creationId xmlns:a16="http://schemas.microsoft.com/office/drawing/2014/main" id="{E3C1511C-51C8-4FA8-A2A4-597CF35B8DD0}"/>
                  </a:ext>
                </a:extLst>
              </p:cNvPr>
              <p:cNvSpPr/>
              <p:nvPr/>
            </p:nvSpPr>
            <p:spPr>
              <a:xfrm>
                <a:off x="8120954" y="4815774"/>
                <a:ext cx="264929" cy="264930"/>
              </a:xfrm>
              <a:custGeom>
                <a:avLst/>
                <a:gdLst>
                  <a:gd name="connsiteX0" fmla="*/ 132465 w 264929"/>
                  <a:gd name="connsiteY0" fmla="*/ 0 h 264930"/>
                  <a:gd name="connsiteX1" fmla="*/ 0 w 264929"/>
                  <a:gd name="connsiteY1" fmla="*/ 132465 h 264930"/>
                  <a:gd name="connsiteX2" fmla="*/ 132465 w 264929"/>
                  <a:gd name="connsiteY2" fmla="*/ 264930 h 264930"/>
                  <a:gd name="connsiteX3" fmla="*/ 264930 w 264929"/>
                  <a:gd name="connsiteY3" fmla="*/ 132465 h 264930"/>
                  <a:gd name="connsiteX4" fmla="*/ 132465 w 264929"/>
                  <a:gd name="connsiteY4" fmla="*/ 0 h 264930"/>
                  <a:gd name="connsiteX5" fmla="*/ 132465 w 264929"/>
                  <a:gd name="connsiteY5" fmla="*/ 240869 h 264930"/>
                  <a:gd name="connsiteX6" fmla="*/ 24062 w 264929"/>
                  <a:gd name="connsiteY6" fmla="*/ 132465 h 264930"/>
                  <a:gd name="connsiteX7" fmla="*/ 132465 w 264929"/>
                  <a:gd name="connsiteY7" fmla="*/ 24062 h 264930"/>
                  <a:gd name="connsiteX8" fmla="*/ 240868 w 264929"/>
                  <a:gd name="connsiteY8" fmla="*/ 132465 h 264930"/>
                  <a:gd name="connsiteX9" fmla="*/ 132465 w 264929"/>
                  <a:gd name="connsiteY9" fmla="*/ 240869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9" h="264930">
                    <a:moveTo>
                      <a:pt x="132465" y="0"/>
                    </a:moveTo>
                    <a:cubicBezTo>
                      <a:pt x="59273" y="0"/>
                      <a:pt x="0" y="59358"/>
                      <a:pt x="0" y="132465"/>
                    </a:cubicBezTo>
                    <a:cubicBezTo>
                      <a:pt x="0" y="205656"/>
                      <a:pt x="59357" y="264930"/>
                      <a:pt x="132465" y="264930"/>
                    </a:cubicBezTo>
                    <a:cubicBezTo>
                      <a:pt x="205656" y="264930"/>
                      <a:pt x="264930" y="205572"/>
                      <a:pt x="264930" y="132465"/>
                    </a:cubicBezTo>
                    <a:cubicBezTo>
                      <a:pt x="264846" y="59274"/>
                      <a:pt x="205572" y="0"/>
                      <a:pt x="132465" y="0"/>
                    </a:cubicBezTo>
                    <a:close/>
                    <a:moveTo>
                      <a:pt x="132465" y="240869"/>
                    </a:moveTo>
                    <a:cubicBezTo>
                      <a:pt x="72604" y="240869"/>
                      <a:pt x="24062" y="192326"/>
                      <a:pt x="24062" y="132465"/>
                    </a:cubicBezTo>
                    <a:cubicBezTo>
                      <a:pt x="24062" y="72605"/>
                      <a:pt x="72604" y="24062"/>
                      <a:pt x="132465" y="24062"/>
                    </a:cubicBezTo>
                    <a:cubicBezTo>
                      <a:pt x="192325" y="24062"/>
                      <a:pt x="240868" y="72605"/>
                      <a:pt x="240868" y="132465"/>
                    </a:cubicBezTo>
                    <a:cubicBezTo>
                      <a:pt x="240700" y="192326"/>
                      <a:pt x="192242" y="240785"/>
                      <a:pt x="132465" y="240869"/>
                    </a:cubicBezTo>
                    <a:close/>
                  </a:path>
                </a:pathLst>
              </a:custGeom>
              <a:grpFill/>
              <a:ln w="8381"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F8D8CBC-B362-411E-91A6-4B3E9FC528D2}"/>
                  </a:ext>
                </a:extLst>
              </p:cNvPr>
              <p:cNvSpPr/>
              <p:nvPr/>
            </p:nvSpPr>
            <p:spPr>
              <a:xfrm>
                <a:off x="8193306" y="4875971"/>
                <a:ext cx="120308" cy="144537"/>
              </a:xfrm>
              <a:custGeom>
                <a:avLst/>
                <a:gdLst>
                  <a:gd name="connsiteX0" fmla="*/ 120309 w 120308"/>
                  <a:gd name="connsiteY0" fmla="*/ 48207 h 144537"/>
                  <a:gd name="connsiteX1" fmla="*/ 96247 w 120308"/>
                  <a:gd name="connsiteY1" fmla="*/ 14252 h 144537"/>
                  <a:gd name="connsiteX2" fmla="*/ 96247 w 120308"/>
                  <a:gd name="connsiteY2" fmla="*/ 0 h 144537"/>
                  <a:gd name="connsiteX3" fmla="*/ 72185 w 120308"/>
                  <a:gd name="connsiteY3" fmla="*/ 0 h 144537"/>
                  <a:gd name="connsiteX4" fmla="*/ 72185 w 120308"/>
                  <a:gd name="connsiteY4" fmla="*/ 12073 h 144537"/>
                  <a:gd name="connsiteX5" fmla="*/ 48124 w 120308"/>
                  <a:gd name="connsiteY5" fmla="*/ 12073 h 144537"/>
                  <a:gd name="connsiteX6" fmla="*/ 48124 w 120308"/>
                  <a:gd name="connsiteY6" fmla="*/ 0 h 144537"/>
                  <a:gd name="connsiteX7" fmla="*/ 24062 w 120308"/>
                  <a:gd name="connsiteY7" fmla="*/ 0 h 144537"/>
                  <a:gd name="connsiteX8" fmla="*/ 24062 w 120308"/>
                  <a:gd name="connsiteY8" fmla="*/ 12073 h 144537"/>
                  <a:gd name="connsiteX9" fmla="*/ 0 w 120308"/>
                  <a:gd name="connsiteY9" fmla="*/ 12073 h 144537"/>
                  <a:gd name="connsiteX10" fmla="*/ 0 w 120308"/>
                  <a:gd name="connsiteY10" fmla="*/ 36134 h 144537"/>
                  <a:gd name="connsiteX11" fmla="*/ 12073 w 120308"/>
                  <a:gd name="connsiteY11" fmla="*/ 36134 h 144537"/>
                  <a:gd name="connsiteX12" fmla="*/ 12073 w 120308"/>
                  <a:gd name="connsiteY12" fmla="*/ 108403 h 144537"/>
                  <a:gd name="connsiteX13" fmla="*/ 0 w 120308"/>
                  <a:gd name="connsiteY13" fmla="*/ 108403 h 144537"/>
                  <a:gd name="connsiteX14" fmla="*/ 0 w 120308"/>
                  <a:gd name="connsiteY14" fmla="*/ 132465 h 144537"/>
                  <a:gd name="connsiteX15" fmla="*/ 24062 w 120308"/>
                  <a:gd name="connsiteY15" fmla="*/ 132465 h 144537"/>
                  <a:gd name="connsiteX16" fmla="*/ 24062 w 120308"/>
                  <a:gd name="connsiteY16" fmla="*/ 144538 h 144537"/>
                  <a:gd name="connsiteX17" fmla="*/ 48124 w 120308"/>
                  <a:gd name="connsiteY17" fmla="*/ 144538 h 144537"/>
                  <a:gd name="connsiteX18" fmla="*/ 48124 w 120308"/>
                  <a:gd name="connsiteY18" fmla="*/ 132465 h 144537"/>
                  <a:gd name="connsiteX19" fmla="*/ 72185 w 120308"/>
                  <a:gd name="connsiteY19" fmla="*/ 132465 h 144537"/>
                  <a:gd name="connsiteX20" fmla="*/ 72185 w 120308"/>
                  <a:gd name="connsiteY20" fmla="*/ 144538 h 144537"/>
                  <a:gd name="connsiteX21" fmla="*/ 96247 w 120308"/>
                  <a:gd name="connsiteY21" fmla="*/ 144538 h 144537"/>
                  <a:gd name="connsiteX22" fmla="*/ 96247 w 120308"/>
                  <a:gd name="connsiteY22" fmla="*/ 130285 h 144537"/>
                  <a:gd name="connsiteX23" fmla="*/ 120309 w 120308"/>
                  <a:gd name="connsiteY23" fmla="*/ 96331 h 144537"/>
                  <a:gd name="connsiteX24" fmla="*/ 110919 w 120308"/>
                  <a:gd name="connsiteY24" fmla="*/ 72269 h 144537"/>
                  <a:gd name="connsiteX25" fmla="*/ 120309 w 120308"/>
                  <a:gd name="connsiteY25" fmla="*/ 48207 h 144537"/>
                  <a:gd name="connsiteX26" fmla="*/ 84174 w 120308"/>
                  <a:gd name="connsiteY26" fmla="*/ 108403 h 144537"/>
                  <a:gd name="connsiteX27" fmla="*/ 35967 w 120308"/>
                  <a:gd name="connsiteY27" fmla="*/ 108403 h 144537"/>
                  <a:gd name="connsiteX28" fmla="*/ 35967 w 120308"/>
                  <a:gd name="connsiteY28" fmla="*/ 84342 h 144537"/>
                  <a:gd name="connsiteX29" fmla="*/ 84174 w 120308"/>
                  <a:gd name="connsiteY29" fmla="*/ 84342 h 144537"/>
                  <a:gd name="connsiteX30" fmla="*/ 96247 w 120308"/>
                  <a:gd name="connsiteY30" fmla="*/ 96414 h 144537"/>
                  <a:gd name="connsiteX31" fmla="*/ 84174 w 120308"/>
                  <a:gd name="connsiteY31" fmla="*/ 108403 h 144537"/>
                  <a:gd name="connsiteX32" fmla="*/ 84174 w 120308"/>
                  <a:gd name="connsiteY32" fmla="*/ 60196 h 144537"/>
                  <a:gd name="connsiteX33" fmla="*/ 35967 w 120308"/>
                  <a:gd name="connsiteY33" fmla="*/ 60196 h 144537"/>
                  <a:gd name="connsiteX34" fmla="*/ 35967 w 120308"/>
                  <a:gd name="connsiteY34" fmla="*/ 36134 h 144537"/>
                  <a:gd name="connsiteX35" fmla="*/ 84174 w 120308"/>
                  <a:gd name="connsiteY35" fmla="*/ 36134 h 144537"/>
                  <a:gd name="connsiteX36" fmla="*/ 96247 w 120308"/>
                  <a:gd name="connsiteY36" fmla="*/ 48207 h 144537"/>
                  <a:gd name="connsiteX37" fmla="*/ 84174 w 120308"/>
                  <a:gd name="connsiteY37" fmla="*/ 60196 h 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7">
                    <a:moveTo>
                      <a:pt x="120309" y="48207"/>
                    </a:moveTo>
                    <a:cubicBezTo>
                      <a:pt x="120225" y="32949"/>
                      <a:pt x="110583" y="19367"/>
                      <a:pt x="96247" y="14252"/>
                    </a:cubicBezTo>
                    <a:lnTo>
                      <a:pt x="96247" y="0"/>
                    </a:lnTo>
                    <a:lnTo>
                      <a:pt x="72185" y="0"/>
                    </a:lnTo>
                    <a:lnTo>
                      <a:pt x="72185" y="12073"/>
                    </a:lnTo>
                    <a:lnTo>
                      <a:pt x="48124" y="12073"/>
                    </a:lnTo>
                    <a:lnTo>
                      <a:pt x="48124" y="0"/>
                    </a:lnTo>
                    <a:lnTo>
                      <a:pt x="24062" y="0"/>
                    </a:lnTo>
                    <a:lnTo>
                      <a:pt x="24062" y="12073"/>
                    </a:lnTo>
                    <a:lnTo>
                      <a:pt x="0" y="12073"/>
                    </a:lnTo>
                    <a:lnTo>
                      <a:pt x="0" y="36134"/>
                    </a:lnTo>
                    <a:lnTo>
                      <a:pt x="12073" y="36134"/>
                    </a:lnTo>
                    <a:lnTo>
                      <a:pt x="12073" y="108403"/>
                    </a:lnTo>
                    <a:lnTo>
                      <a:pt x="0" y="108403"/>
                    </a:lnTo>
                    <a:lnTo>
                      <a:pt x="0" y="132465"/>
                    </a:lnTo>
                    <a:lnTo>
                      <a:pt x="24062" y="132465"/>
                    </a:lnTo>
                    <a:lnTo>
                      <a:pt x="24062" y="144538"/>
                    </a:lnTo>
                    <a:lnTo>
                      <a:pt x="48124" y="144538"/>
                    </a:lnTo>
                    <a:lnTo>
                      <a:pt x="48124" y="132465"/>
                    </a:lnTo>
                    <a:lnTo>
                      <a:pt x="72185" y="132465"/>
                    </a:lnTo>
                    <a:lnTo>
                      <a:pt x="72185" y="144538"/>
                    </a:lnTo>
                    <a:lnTo>
                      <a:pt x="96247" y="144538"/>
                    </a:lnTo>
                    <a:lnTo>
                      <a:pt x="96247" y="130285"/>
                    </a:lnTo>
                    <a:cubicBezTo>
                      <a:pt x="110667" y="125171"/>
                      <a:pt x="120225" y="111589"/>
                      <a:pt x="120309" y="96331"/>
                    </a:cubicBezTo>
                    <a:cubicBezTo>
                      <a:pt x="120309" y="87444"/>
                      <a:pt x="116955" y="78808"/>
                      <a:pt x="110919" y="72269"/>
                    </a:cubicBezTo>
                    <a:cubicBezTo>
                      <a:pt x="116955" y="65729"/>
                      <a:pt x="120309" y="57094"/>
                      <a:pt x="120309" y="48207"/>
                    </a:cubicBezTo>
                    <a:close/>
                    <a:moveTo>
                      <a:pt x="84174" y="108403"/>
                    </a:moveTo>
                    <a:lnTo>
                      <a:pt x="35967" y="108403"/>
                    </a:lnTo>
                    <a:lnTo>
                      <a:pt x="35967" y="84342"/>
                    </a:lnTo>
                    <a:lnTo>
                      <a:pt x="84174" y="84342"/>
                    </a:lnTo>
                    <a:cubicBezTo>
                      <a:pt x="90797" y="84342"/>
                      <a:pt x="96247" y="89707"/>
                      <a:pt x="96247" y="96414"/>
                    </a:cubicBezTo>
                    <a:cubicBezTo>
                      <a:pt x="96247" y="103037"/>
                      <a:pt x="90797" y="108403"/>
                      <a:pt x="84174" y="108403"/>
                    </a:cubicBezTo>
                    <a:close/>
                    <a:moveTo>
                      <a:pt x="84174" y="60196"/>
                    </a:moveTo>
                    <a:lnTo>
                      <a:pt x="35967" y="60196"/>
                    </a:lnTo>
                    <a:lnTo>
                      <a:pt x="35967" y="36134"/>
                    </a:lnTo>
                    <a:lnTo>
                      <a:pt x="84174" y="36134"/>
                    </a:lnTo>
                    <a:cubicBezTo>
                      <a:pt x="90797" y="36134"/>
                      <a:pt x="96247" y="41500"/>
                      <a:pt x="96247" y="48207"/>
                    </a:cubicBezTo>
                    <a:cubicBezTo>
                      <a:pt x="96247" y="54830"/>
                      <a:pt x="90797" y="60196"/>
                      <a:pt x="84174" y="60196"/>
                    </a:cubicBezTo>
                    <a:close/>
                  </a:path>
                </a:pathLst>
              </a:custGeom>
              <a:grpFill/>
              <a:ln w="8381"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2E2251F-F891-4939-AF25-2E91C9D33F5C}"/>
                  </a:ext>
                </a:extLst>
              </p:cNvPr>
              <p:cNvSpPr/>
              <p:nvPr/>
            </p:nvSpPr>
            <p:spPr>
              <a:xfrm>
                <a:off x="7663111" y="4972301"/>
                <a:ext cx="457780" cy="325209"/>
              </a:xfrm>
              <a:custGeom>
                <a:avLst/>
                <a:gdLst>
                  <a:gd name="connsiteX0" fmla="*/ 457340 w 457780"/>
                  <a:gd name="connsiteY0" fmla="*/ 114439 h 325209"/>
                  <a:gd name="connsiteX1" fmla="*/ 420367 w 457780"/>
                  <a:gd name="connsiteY1" fmla="*/ 84342 h 325209"/>
                  <a:gd name="connsiteX2" fmla="*/ 228963 w 457780"/>
                  <a:gd name="connsiteY2" fmla="*/ 84342 h 325209"/>
                  <a:gd name="connsiteX3" fmla="*/ 228963 w 457780"/>
                  <a:gd name="connsiteY3" fmla="*/ 42171 h 325209"/>
                  <a:gd name="connsiteX4" fmla="*/ 186793 w 457780"/>
                  <a:gd name="connsiteY4" fmla="*/ 0 h 325209"/>
                  <a:gd name="connsiteX5" fmla="*/ 144622 w 457780"/>
                  <a:gd name="connsiteY5" fmla="*/ 42171 h 325209"/>
                  <a:gd name="connsiteX6" fmla="*/ 144622 w 457780"/>
                  <a:gd name="connsiteY6" fmla="*/ 96331 h 325209"/>
                  <a:gd name="connsiteX7" fmla="*/ 132549 w 457780"/>
                  <a:gd name="connsiteY7" fmla="*/ 108403 h 325209"/>
                  <a:gd name="connsiteX8" fmla="*/ 96414 w 457780"/>
                  <a:gd name="connsiteY8" fmla="*/ 108403 h 325209"/>
                  <a:gd name="connsiteX9" fmla="*/ 96414 w 457780"/>
                  <a:gd name="connsiteY9" fmla="*/ 96331 h 325209"/>
                  <a:gd name="connsiteX10" fmla="*/ 84342 w 457780"/>
                  <a:gd name="connsiteY10" fmla="*/ 84258 h 325209"/>
                  <a:gd name="connsiteX11" fmla="*/ 12073 w 457780"/>
                  <a:gd name="connsiteY11" fmla="*/ 84258 h 325209"/>
                  <a:gd name="connsiteX12" fmla="*/ 0 w 457780"/>
                  <a:gd name="connsiteY12" fmla="*/ 96331 h 325209"/>
                  <a:gd name="connsiteX13" fmla="*/ 0 w 457780"/>
                  <a:gd name="connsiteY13" fmla="*/ 313137 h 325209"/>
                  <a:gd name="connsiteX14" fmla="*/ 12073 w 457780"/>
                  <a:gd name="connsiteY14" fmla="*/ 325210 h 325209"/>
                  <a:gd name="connsiteX15" fmla="*/ 84342 w 457780"/>
                  <a:gd name="connsiteY15" fmla="*/ 325210 h 325209"/>
                  <a:gd name="connsiteX16" fmla="*/ 96414 w 457780"/>
                  <a:gd name="connsiteY16" fmla="*/ 313137 h 325209"/>
                  <a:gd name="connsiteX17" fmla="*/ 96414 w 457780"/>
                  <a:gd name="connsiteY17" fmla="*/ 301148 h 325209"/>
                  <a:gd name="connsiteX18" fmla="*/ 299807 w 457780"/>
                  <a:gd name="connsiteY18" fmla="*/ 301148 h 325209"/>
                  <a:gd name="connsiteX19" fmla="*/ 337283 w 457780"/>
                  <a:gd name="connsiteY19" fmla="*/ 266355 h 325209"/>
                  <a:gd name="connsiteX20" fmla="*/ 334600 w 457780"/>
                  <a:gd name="connsiteY20" fmla="*/ 251348 h 325209"/>
                  <a:gd name="connsiteX21" fmla="*/ 360255 w 457780"/>
                  <a:gd name="connsiteY21" fmla="*/ 207668 h 325209"/>
                  <a:gd name="connsiteX22" fmla="*/ 352793 w 457780"/>
                  <a:gd name="connsiteY22" fmla="*/ 193416 h 325209"/>
                  <a:gd name="connsiteX23" fmla="*/ 352206 w 457780"/>
                  <a:gd name="connsiteY23" fmla="*/ 192661 h 325209"/>
                  <a:gd name="connsiteX24" fmla="*/ 359333 w 457780"/>
                  <a:gd name="connsiteY24" fmla="*/ 156527 h 325209"/>
                  <a:gd name="connsiteX25" fmla="*/ 421625 w 457780"/>
                  <a:gd name="connsiteY25" fmla="*/ 156527 h 325209"/>
                  <a:gd name="connsiteX26" fmla="*/ 457759 w 457780"/>
                  <a:gd name="connsiteY26" fmla="*/ 120392 h 325209"/>
                  <a:gd name="connsiteX27" fmla="*/ 457340 w 457780"/>
                  <a:gd name="connsiteY27" fmla="*/ 114439 h 325209"/>
                  <a:gd name="connsiteX28" fmla="*/ 457340 w 457780"/>
                  <a:gd name="connsiteY28" fmla="*/ 114439 h 325209"/>
                  <a:gd name="connsiteX29" fmla="*/ 72353 w 457780"/>
                  <a:gd name="connsiteY29" fmla="*/ 301148 h 325209"/>
                  <a:gd name="connsiteX30" fmla="*/ 24146 w 457780"/>
                  <a:gd name="connsiteY30" fmla="*/ 301148 h 325209"/>
                  <a:gd name="connsiteX31" fmla="*/ 24146 w 457780"/>
                  <a:gd name="connsiteY31" fmla="*/ 108403 h 325209"/>
                  <a:gd name="connsiteX32" fmla="*/ 72353 w 457780"/>
                  <a:gd name="connsiteY32" fmla="*/ 108403 h 325209"/>
                  <a:gd name="connsiteX33" fmla="*/ 72353 w 457780"/>
                  <a:gd name="connsiteY33" fmla="*/ 301148 h 325209"/>
                  <a:gd name="connsiteX34" fmla="*/ 430763 w 457780"/>
                  <a:gd name="connsiteY34" fmla="*/ 128273 h 325209"/>
                  <a:gd name="connsiteX35" fmla="*/ 421625 w 457780"/>
                  <a:gd name="connsiteY35" fmla="*/ 132465 h 325209"/>
                  <a:gd name="connsiteX36" fmla="*/ 325294 w 457780"/>
                  <a:gd name="connsiteY36" fmla="*/ 132465 h 325209"/>
                  <a:gd name="connsiteX37" fmla="*/ 313222 w 457780"/>
                  <a:gd name="connsiteY37" fmla="*/ 144538 h 325209"/>
                  <a:gd name="connsiteX38" fmla="*/ 325294 w 457780"/>
                  <a:gd name="connsiteY38" fmla="*/ 156611 h 325209"/>
                  <a:gd name="connsiteX39" fmla="*/ 337367 w 457780"/>
                  <a:gd name="connsiteY39" fmla="*/ 168683 h 325209"/>
                  <a:gd name="connsiteX40" fmla="*/ 325294 w 457780"/>
                  <a:gd name="connsiteY40" fmla="*/ 180756 h 325209"/>
                  <a:gd name="connsiteX41" fmla="*/ 313222 w 457780"/>
                  <a:gd name="connsiteY41" fmla="*/ 192829 h 325209"/>
                  <a:gd name="connsiteX42" fmla="*/ 325294 w 457780"/>
                  <a:gd name="connsiteY42" fmla="*/ 204902 h 325209"/>
                  <a:gd name="connsiteX43" fmla="*/ 337367 w 457780"/>
                  <a:gd name="connsiteY43" fmla="*/ 217058 h 325209"/>
                  <a:gd name="connsiteX44" fmla="*/ 337199 w 457780"/>
                  <a:gd name="connsiteY44" fmla="*/ 218986 h 325209"/>
                  <a:gd name="connsiteX45" fmla="*/ 323953 w 457780"/>
                  <a:gd name="connsiteY45" fmla="*/ 228963 h 325209"/>
                  <a:gd name="connsiteX46" fmla="*/ 301149 w 457780"/>
                  <a:gd name="connsiteY46" fmla="*/ 228963 h 325209"/>
                  <a:gd name="connsiteX47" fmla="*/ 289076 w 457780"/>
                  <a:gd name="connsiteY47" fmla="*/ 241036 h 325209"/>
                  <a:gd name="connsiteX48" fmla="*/ 301149 w 457780"/>
                  <a:gd name="connsiteY48" fmla="*/ 253109 h 325209"/>
                  <a:gd name="connsiteX49" fmla="*/ 313222 w 457780"/>
                  <a:gd name="connsiteY49" fmla="*/ 265265 h 325209"/>
                  <a:gd name="connsiteX50" fmla="*/ 313054 w 457780"/>
                  <a:gd name="connsiteY50" fmla="*/ 267194 h 325209"/>
                  <a:gd name="connsiteX51" fmla="*/ 299807 w 457780"/>
                  <a:gd name="connsiteY51" fmla="*/ 277171 h 325209"/>
                  <a:gd name="connsiteX52" fmla="*/ 96414 w 457780"/>
                  <a:gd name="connsiteY52" fmla="*/ 277171 h 325209"/>
                  <a:gd name="connsiteX53" fmla="*/ 96414 w 457780"/>
                  <a:gd name="connsiteY53" fmla="*/ 132633 h 325209"/>
                  <a:gd name="connsiteX54" fmla="*/ 132549 w 457780"/>
                  <a:gd name="connsiteY54" fmla="*/ 132633 h 325209"/>
                  <a:gd name="connsiteX55" fmla="*/ 168683 w 457780"/>
                  <a:gd name="connsiteY55" fmla="*/ 96498 h 325209"/>
                  <a:gd name="connsiteX56" fmla="*/ 168683 w 457780"/>
                  <a:gd name="connsiteY56" fmla="*/ 42338 h 325209"/>
                  <a:gd name="connsiteX57" fmla="*/ 186709 w 457780"/>
                  <a:gd name="connsiteY57" fmla="*/ 24313 h 325209"/>
                  <a:gd name="connsiteX58" fmla="*/ 204734 w 457780"/>
                  <a:gd name="connsiteY58" fmla="*/ 42338 h 325209"/>
                  <a:gd name="connsiteX59" fmla="*/ 204734 w 457780"/>
                  <a:gd name="connsiteY59" fmla="*/ 84509 h 325209"/>
                  <a:gd name="connsiteX60" fmla="*/ 228796 w 457780"/>
                  <a:gd name="connsiteY60" fmla="*/ 108571 h 325209"/>
                  <a:gd name="connsiteX61" fmla="*/ 420199 w 457780"/>
                  <a:gd name="connsiteY61" fmla="*/ 108571 h 325209"/>
                  <a:gd name="connsiteX62" fmla="*/ 433446 w 457780"/>
                  <a:gd name="connsiteY62" fmla="*/ 118464 h 325209"/>
                  <a:gd name="connsiteX63" fmla="*/ 430763 w 457780"/>
                  <a:gd name="connsiteY63" fmla="*/ 128273 h 3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7780" h="325209">
                    <a:moveTo>
                      <a:pt x="457340" y="114439"/>
                    </a:moveTo>
                    <a:cubicBezTo>
                      <a:pt x="453903" y="96750"/>
                      <a:pt x="438393" y="84090"/>
                      <a:pt x="420367" y="84342"/>
                    </a:cubicBezTo>
                    <a:lnTo>
                      <a:pt x="228963" y="84342"/>
                    </a:lnTo>
                    <a:lnTo>
                      <a:pt x="228963" y="42171"/>
                    </a:lnTo>
                    <a:cubicBezTo>
                      <a:pt x="228963" y="18864"/>
                      <a:pt x="210100" y="0"/>
                      <a:pt x="186793" y="0"/>
                    </a:cubicBezTo>
                    <a:cubicBezTo>
                      <a:pt x="163485" y="0"/>
                      <a:pt x="144622" y="18864"/>
                      <a:pt x="144622" y="42171"/>
                    </a:cubicBezTo>
                    <a:lnTo>
                      <a:pt x="144622" y="96331"/>
                    </a:lnTo>
                    <a:cubicBezTo>
                      <a:pt x="144622" y="102954"/>
                      <a:pt x="139256" y="108403"/>
                      <a:pt x="132549" y="108403"/>
                    </a:cubicBezTo>
                    <a:lnTo>
                      <a:pt x="96414" y="108403"/>
                    </a:lnTo>
                    <a:lnTo>
                      <a:pt x="96414" y="96331"/>
                    </a:lnTo>
                    <a:cubicBezTo>
                      <a:pt x="96414" y="89707"/>
                      <a:pt x="91049" y="84258"/>
                      <a:pt x="84342" y="84258"/>
                    </a:cubicBezTo>
                    <a:lnTo>
                      <a:pt x="12073" y="84258"/>
                    </a:lnTo>
                    <a:cubicBezTo>
                      <a:pt x="5450" y="84258"/>
                      <a:pt x="0" y="89624"/>
                      <a:pt x="0" y="96331"/>
                    </a:cubicBezTo>
                    <a:lnTo>
                      <a:pt x="0" y="313137"/>
                    </a:lnTo>
                    <a:cubicBezTo>
                      <a:pt x="0" y="319760"/>
                      <a:pt x="5366" y="325210"/>
                      <a:pt x="12073" y="325210"/>
                    </a:cubicBezTo>
                    <a:lnTo>
                      <a:pt x="84342" y="325210"/>
                    </a:lnTo>
                    <a:cubicBezTo>
                      <a:pt x="90965" y="325210"/>
                      <a:pt x="96414" y="319844"/>
                      <a:pt x="96414" y="313137"/>
                    </a:cubicBezTo>
                    <a:lnTo>
                      <a:pt x="96414" y="301148"/>
                    </a:lnTo>
                    <a:lnTo>
                      <a:pt x="299807" y="301148"/>
                    </a:lnTo>
                    <a:cubicBezTo>
                      <a:pt x="319761" y="301903"/>
                      <a:pt x="336528" y="286309"/>
                      <a:pt x="337283" y="266355"/>
                    </a:cubicBezTo>
                    <a:cubicBezTo>
                      <a:pt x="337451" y="261241"/>
                      <a:pt x="336612" y="256127"/>
                      <a:pt x="334600" y="251348"/>
                    </a:cubicBezTo>
                    <a:cubicBezTo>
                      <a:pt x="353715" y="246318"/>
                      <a:pt x="365201" y="226783"/>
                      <a:pt x="360255" y="207668"/>
                    </a:cubicBezTo>
                    <a:cubicBezTo>
                      <a:pt x="358913" y="202386"/>
                      <a:pt x="356314" y="197524"/>
                      <a:pt x="352793" y="193416"/>
                    </a:cubicBezTo>
                    <a:cubicBezTo>
                      <a:pt x="352541" y="193164"/>
                      <a:pt x="352374" y="192996"/>
                      <a:pt x="352206" y="192661"/>
                    </a:cubicBezTo>
                    <a:cubicBezTo>
                      <a:pt x="360925" y="182768"/>
                      <a:pt x="363692" y="168935"/>
                      <a:pt x="359333" y="156527"/>
                    </a:cubicBezTo>
                    <a:lnTo>
                      <a:pt x="421625" y="156527"/>
                    </a:lnTo>
                    <a:cubicBezTo>
                      <a:pt x="441578" y="156527"/>
                      <a:pt x="457759" y="140346"/>
                      <a:pt x="457759" y="120392"/>
                    </a:cubicBezTo>
                    <a:cubicBezTo>
                      <a:pt x="457843" y="118464"/>
                      <a:pt x="457675" y="116451"/>
                      <a:pt x="457340" y="114439"/>
                    </a:cubicBezTo>
                    <a:lnTo>
                      <a:pt x="457340" y="114439"/>
                    </a:lnTo>
                    <a:close/>
                    <a:moveTo>
                      <a:pt x="72353" y="301148"/>
                    </a:moveTo>
                    <a:lnTo>
                      <a:pt x="24146" y="301148"/>
                    </a:lnTo>
                    <a:lnTo>
                      <a:pt x="24146" y="108403"/>
                    </a:lnTo>
                    <a:lnTo>
                      <a:pt x="72353" y="108403"/>
                    </a:lnTo>
                    <a:lnTo>
                      <a:pt x="72353" y="301148"/>
                    </a:lnTo>
                    <a:close/>
                    <a:moveTo>
                      <a:pt x="430763" y="128273"/>
                    </a:moveTo>
                    <a:cubicBezTo>
                      <a:pt x="428500" y="130956"/>
                      <a:pt x="425146" y="132465"/>
                      <a:pt x="421625" y="132465"/>
                    </a:cubicBezTo>
                    <a:lnTo>
                      <a:pt x="325294" y="132465"/>
                    </a:lnTo>
                    <a:cubicBezTo>
                      <a:pt x="318671" y="132465"/>
                      <a:pt x="313222" y="137831"/>
                      <a:pt x="313222" y="144538"/>
                    </a:cubicBezTo>
                    <a:cubicBezTo>
                      <a:pt x="313222" y="151161"/>
                      <a:pt x="318587" y="156611"/>
                      <a:pt x="325294" y="156611"/>
                    </a:cubicBezTo>
                    <a:cubicBezTo>
                      <a:pt x="331917" y="156611"/>
                      <a:pt x="337367" y="161976"/>
                      <a:pt x="337367" y="168683"/>
                    </a:cubicBezTo>
                    <a:cubicBezTo>
                      <a:pt x="337367" y="175306"/>
                      <a:pt x="332001" y="180756"/>
                      <a:pt x="325294" y="180756"/>
                    </a:cubicBezTo>
                    <a:cubicBezTo>
                      <a:pt x="318671" y="180756"/>
                      <a:pt x="313222" y="186122"/>
                      <a:pt x="313222" y="192829"/>
                    </a:cubicBezTo>
                    <a:cubicBezTo>
                      <a:pt x="313222" y="199452"/>
                      <a:pt x="318587" y="204902"/>
                      <a:pt x="325294" y="204902"/>
                    </a:cubicBezTo>
                    <a:cubicBezTo>
                      <a:pt x="332001" y="204902"/>
                      <a:pt x="337367" y="210351"/>
                      <a:pt x="337367" y="217058"/>
                    </a:cubicBezTo>
                    <a:cubicBezTo>
                      <a:pt x="337367" y="217729"/>
                      <a:pt x="337283" y="218400"/>
                      <a:pt x="337199" y="218986"/>
                    </a:cubicBezTo>
                    <a:cubicBezTo>
                      <a:pt x="335690" y="225023"/>
                      <a:pt x="330157" y="229215"/>
                      <a:pt x="323953" y="228963"/>
                    </a:cubicBezTo>
                    <a:lnTo>
                      <a:pt x="301149" y="228963"/>
                    </a:lnTo>
                    <a:cubicBezTo>
                      <a:pt x="294525" y="228963"/>
                      <a:pt x="289076" y="234329"/>
                      <a:pt x="289076" y="241036"/>
                    </a:cubicBezTo>
                    <a:cubicBezTo>
                      <a:pt x="289076" y="247659"/>
                      <a:pt x="294441" y="253109"/>
                      <a:pt x="301149" y="253109"/>
                    </a:cubicBezTo>
                    <a:cubicBezTo>
                      <a:pt x="307856" y="253109"/>
                      <a:pt x="313222" y="258558"/>
                      <a:pt x="313222" y="265265"/>
                    </a:cubicBezTo>
                    <a:cubicBezTo>
                      <a:pt x="313222" y="265936"/>
                      <a:pt x="313138" y="266607"/>
                      <a:pt x="313054" y="267194"/>
                    </a:cubicBezTo>
                    <a:cubicBezTo>
                      <a:pt x="311545" y="273230"/>
                      <a:pt x="306011" y="277422"/>
                      <a:pt x="299807" y="277171"/>
                    </a:cubicBezTo>
                    <a:lnTo>
                      <a:pt x="96414" y="277171"/>
                    </a:lnTo>
                    <a:lnTo>
                      <a:pt x="96414" y="132633"/>
                    </a:lnTo>
                    <a:lnTo>
                      <a:pt x="132549" y="132633"/>
                    </a:lnTo>
                    <a:cubicBezTo>
                      <a:pt x="152503" y="132549"/>
                      <a:pt x="168600" y="116451"/>
                      <a:pt x="168683" y="96498"/>
                    </a:cubicBezTo>
                    <a:lnTo>
                      <a:pt x="168683" y="42338"/>
                    </a:lnTo>
                    <a:cubicBezTo>
                      <a:pt x="168683" y="32362"/>
                      <a:pt x="176732" y="24313"/>
                      <a:pt x="186709" y="24313"/>
                    </a:cubicBezTo>
                    <a:cubicBezTo>
                      <a:pt x="196686" y="24313"/>
                      <a:pt x="204734" y="32362"/>
                      <a:pt x="204734" y="42338"/>
                    </a:cubicBezTo>
                    <a:lnTo>
                      <a:pt x="204734" y="84509"/>
                    </a:lnTo>
                    <a:cubicBezTo>
                      <a:pt x="204734" y="97756"/>
                      <a:pt x="215549" y="108571"/>
                      <a:pt x="228796" y="108571"/>
                    </a:cubicBezTo>
                    <a:lnTo>
                      <a:pt x="420199" y="108571"/>
                    </a:lnTo>
                    <a:cubicBezTo>
                      <a:pt x="426404" y="108319"/>
                      <a:pt x="431937" y="112427"/>
                      <a:pt x="433446" y="118464"/>
                    </a:cubicBezTo>
                    <a:cubicBezTo>
                      <a:pt x="434201" y="121901"/>
                      <a:pt x="433111" y="125506"/>
                      <a:pt x="430763" y="128273"/>
                    </a:cubicBezTo>
                    <a:close/>
                  </a:path>
                </a:pathLst>
              </a:custGeom>
              <a:grpFill/>
              <a:ln w="8381"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4E12B9-DA54-447B-8B3D-1A60295F13F3}"/>
                  </a:ext>
                </a:extLst>
              </p:cNvPr>
              <p:cNvSpPr/>
              <p:nvPr/>
            </p:nvSpPr>
            <p:spPr>
              <a:xfrm>
                <a:off x="8036612" y="4936167"/>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DE8DD0-747B-4F02-B419-FA572F4EB02D}"/>
                  </a:ext>
                </a:extLst>
              </p:cNvPr>
              <p:cNvSpPr/>
              <p:nvPr/>
            </p:nvSpPr>
            <p:spPr>
              <a:xfrm>
                <a:off x="7988404" y="4936167"/>
                <a:ext cx="24062" cy="24061"/>
              </a:xfrm>
              <a:custGeom>
                <a:avLst/>
                <a:gdLst>
                  <a:gd name="connsiteX0" fmla="*/ 0 w 24062"/>
                  <a:gd name="connsiteY0" fmla="*/ 0 h 24061"/>
                  <a:gd name="connsiteX1" fmla="*/ 24062 w 24062"/>
                  <a:gd name="connsiteY1" fmla="*/ 0 h 24061"/>
                  <a:gd name="connsiteX2" fmla="*/ 24062 w 24062"/>
                  <a:gd name="connsiteY2" fmla="*/ 24062 h 24061"/>
                  <a:gd name="connsiteX3" fmla="*/ 0 w 24062"/>
                  <a:gd name="connsiteY3" fmla="*/ 24062 h 24061"/>
                  <a:gd name="connsiteX4" fmla="*/ 0 w 24062"/>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2"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F3B9FF5-27A4-42F7-B64F-B3007E56CECC}"/>
                  </a:ext>
                </a:extLst>
              </p:cNvPr>
              <p:cNvSpPr/>
              <p:nvPr/>
            </p:nvSpPr>
            <p:spPr>
              <a:xfrm>
                <a:off x="8072747" y="48638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5229AD1-EC4F-4646-9C3E-C395AD174794}"/>
                  </a:ext>
                </a:extLst>
              </p:cNvPr>
              <p:cNvSpPr/>
              <p:nvPr/>
            </p:nvSpPr>
            <p:spPr>
              <a:xfrm>
                <a:off x="8024539" y="48638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8976BDF-86E2-4132-A427-F838F6CD1795}"/>
                  </a:ext>
                </a:extLst>
              </p:cNvPr>
              <p:cNvSpPr/>
              <p:nvPr/>
            </p:nvSpPr>
            <p:spPr>
              <a:xfrm>
                <a:off x="8072747" y="5008436"/>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B051AB0-D838-4696-914E-31336B8B64E5}"/>
                  </a:ext>
                </a:extLst>
              </p:cNvPr>
              <p:cNvSpPr/>
              <p:nvPr/>
            </p:nvSpPr>
            <p:spPr>
              <a:xfrm>
                <a:off x="8024539" y="500843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C3C377C-965E-4EE2-A94F-746FFF7B5741}"/>
                  </a:ext>
                </a:extLst>
              </p:cNvPr>
              <p:cNvSpPr/>
              <p:nvPr/>
            </p:nvSpPr>
            <p:spPr>
              <a:xfrm>
                <a:off x="7795743" y="4574822"/>
                <a:ext cx="264930" cy="264930"/>
              </a:xfrm>
              <a:custGeom>
                <a:avLst/>
                <a:gdLst>
                  <a:gd name="connsiteX0" fmla="*/ 132465 w 264930"/>
                  <a:gd name="connsiteY0" fmla="*/ 0 h 264930"/>
                  <a:gd name="connsiteX1" fmla="*/ 0 w 264930"/>
                  <a:gd name="connsiteY1" fmla="*/ 132465 h 264930"/>
                  <a:gd name="connsiteX2" fmla="*/ 132465 w 264930"/>
                  <a:gd name="connsiteY2" fmla="*/ 264930 h 264930"/>
                  <a:gd name="connsiteX3" fmla="*/ 264930 w 264930"/>
                  <a:gd name="connsiteY3" fmla="*/ 132465 h 264930"/>
                  <a:gd name="connsiteX4" fmla="*/ 132465 w 264930"/>
                  <a:gd name="connsiteY4" fmla="*/ 0 h 264930"/>
                  <a:gd name="connsiteX5" fmla="*/ 132465 w 264930"/>
                  <a:gd name="connsiteY5" fmla="*/ 240952 h 264930"/>
                  <a:gd name="connsiteX6" fmla="*/ 24062 w 264930"/>
                  <a:gd name="connsiteY6" fmla="*/ 132549 h 264930"/>
                  <a:gd name="connsiteX7" fmla="*/ 132465 w 264930"/>
                  <a:gd name="connsiteY7" fmla="*/ 24146 h 264930"/>
                  <a:gd name="connsiteX8" fmla="*/ 240868 w 264930"/>
                  <a:gd name="connsiteY8" fmla="*/ 132549 h 264930"/>
                  <a:gd name="connsiteX9" fmla="*/ 132465 w 264930"/>
                  <a:gd name="connsiteY9" fmla="*/ 240952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30" h="264930">
                    <a:moveTo>
                      <a:pt x="132465" y="0"/>
                    </a:moveTo>
                    <a:cubicBezTo>
                      <a:pt x="59274" y="0"/>
                      <a:pt x="0" y="59358"/>
                      <a:pt x="0" y="132465"/>
                    </a:cubicBezTo>
                    <a:cubicBezTo>
                      <a:pt x="0" y="205572"/>
                      <a:pt x="59358" y="264930"/>
                      <a:pt x="132465" y="264930"/>
                    </a:cubicBezTo>
                    <a:cubicBezTo>
                      <a:pt x="205656" y="264930"/>
                      <a:pt x="264930" y="205572"/>
                      <a:pt x="264930" y="132465"/>
                    </a:cubicBezTo>
                    <a:cubicBezTo>
                      <a:pt x="264846" y="59358"/>
                      <a:pt x="205573" y="84"/>
                      <a:pt x="132465" y="0"/>
                    </a:cubicBezTo>
                    <a:close/>
                    <a:moveTo>
                      <a:pt x="132465" y="240952"/>
                    </a:moveTo>
                    <a:cubicBezTo>
                      <a:pt x="72605" y="240952"/>
                      <a:pt x="24062" y="192410"/>
                      <a:pt x="24062" y="132549"/>
                    </a:cubicBezTo>
                    <a:cubicBezTo>
                      <a:pt x="24062" y="72688"/>
                      <a:pt x="72605" y="24146"/>
                      <a:pt x="132465" y="24146"/>
                    </a:cubicBezTo>
                    <a:cubicBezTo>
                      <a:pt x="192326" y="24146"/>
                      <a:pt x="240868" y="72688"/>
                      <a:pt x="240868" y="132549"/>
                    </a:cubicBezTo>
                    <a:cubicBezTo>
                      <a:pt x="240785" y="192326"/>
                      <a:pt x="192242" y="240869"/>
                      <a:pt x="132465" y="240952"/>
                    </a:cubicBezTo>
                    <a:close/>
                  </a:path>
                </a:pathLst>
              </a:custGeom>
              <a:grpFill/>
              <a:ln w="8381"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82C86F-FC17-4BE7-92AE-5117BBF6DDE2}"/>
                  </a:ext>
                </a:extLst>
              </p:cNvPr>
              <p:cNvSpPr/>
              <p:nvPr/>
            </p:nvSpPr>
            <p:spPr>
              <a:xfrm>
                <a:off x="7868096" y="4635018"/>
                <a:ext cx="120308" cy="144538"/>
              </a:xfrm>
              <a:custGeom>
                <a:avLst/>
                <a:gdLst>
                  <a:gd name="connsiteX0" fmla="*/ 120308 w 120308"/>
                  <a:gd name="connsiteY0" fmla="*/ 48207 h 144538"/>
                  <a:gd name="connsiteX1" fmla="*/ 96247 w 120308"/>
                  <a:gd name="connsiteY1" fmla="*/ 14253 h 144538"/>
                  <a:gd name="connsiteX2" fmla="*/ 96247 w 120308"/>
                  <a:gd name="connsiteY2" fmla="*/ 0 h 144538"/>
                  <a:gd name="connsiteX3" fmla="*/ 72185 w 120308"/>
                  <a:gd name="connsiteY3" fmla="*/ 0 h 144538"/>
                  <a:gd name="connsiteX4" fmla="*/ 72185 w 120308"/>
                  <a:gd name="connsiteY4" fmla="*/ 12073 h 144538"/>
                  <a:gd name="connsiteX5" fmla="*/ 48123 w 120308"/>
                  <a:gd name="connsiteY5" fmla="*/ 12073 h 144538"/>
                  <a:gd name="connsiteX6" fmla="*/ 48123 w 120308"/>
                  <a:gd name="connsiteY6" fmla="*/ 0 h 144538"/>
                  <a:gd name="connsiteX7" fmla="*/ 24062 w 120308"/>
                  <a:gd name="connsiteY7" fmla="*/ 0 h 144538"/>
                  <a:gd name="connsiteX8" fmla="*/ 24062 w 120308"/>
                  <a:gd name="connsiteY8" fmla="*/ 12073 h 144538"/>
                  <a:gd name="connsiteX9" fmla="*/ 0 w 120308"/>
                  <a:gd name="connsiteY9" fmla="*/ 12073 h 144538"/>
                  <a:gd name="connsiteX10" fmla="*/ 0 w 120308"/>
                  <a:gd name="connsiteY10" fmla="*/ 36134 h 144538"/>
                  <a:gd name="connsiteX11" fmla="*/ 12073 w 120308"/>
                  <a:gd name="connsiteY11" fmla="*/ 36134 h 144538"/>
                  <a:gd name="connsiteX12" fmla="*/ 12073 w 120308"/>
                  <a:gd name="connsiteY12" fmla="*/ 108404 h 144538"/>
                  <a:gd name="connsiteX13" fmla="*/ 0 w 120308"/>
                  <a:gd name="connsiteY13" fmla="*/ 108404 h 144538"/>
                  <a:gd name="connsiteX14" fmla="*/ 0 w 120308"/>
                  <a:gd name="connsiteY14" fmla="*/ 132465 h 144538"/>
                  <a:gd name="connsiteX15" fmla="*/ 24062 w 120308"/>
                  <a:gd name="connsiteY15" fmla="*/ 132465 h 144538"/>
                  <a:gd name="connsiteX16" fmla="*/ 24062 w 120308"/>
                  <a:gd name="connsiteY16" fmla="*/ 144538 h 144538"/>
                  <a:gd name="connsiteX17" fmla="*/ 48123 w 120308"/>
                  <a:gd name="connsiteY17" fmla="*/ 144538 h 144538"/>
                  <a:gd name="connsiteX18" fmla="*/ 48123 w 120308"/>
                  <a:gd name="connsiteY18" fmla="*/ 132465 h 144538"/>
                  <a:gd name="connsiteX19" fmla="*/ 72185 w 120308"/>
                  <a:gd name="connsiteY19" fmla="*/ 132465 h 144538"/>
                  <a:gd name="connsiteX20" fmla="*/ 72185 w 120308"/>
                  <a:gd name="connsiteY20" fmla="*/ 144538 h 144538"/>
                  <a:gd name="connsiteX21" fmla="*/ 96247 w 120308"/>
                  <a:gd name="connsiteY21" fmla="*/ 144538 h 144538"/>
                  <a:gd name="connsiteX22" fmla="*/ 96247 w 120308"/>
                  <a:gd name="connsiteY22" fmla="*/ 130286 h 144538"/>
                  <a:gd name="connsiteX23" fmla="*/ 120308 w 120308"/>
                  <a:gd name="connsiteY23" fmla="*/ 96331 h 144538"/>
                  <a:gd name="connsiteX24" fmla="*/ 110918 w 120308"/>
                  <a:gd name="connsiteY24" fmla="*/ 72269 h 144538"/>
                  <a:gd name="connsiteX25" fmla="*/ 120308 w 120308"/>
                  <a:gd name="connsiteY25" fmla="*/ 48207 h 144538"/>
                  <a:gd name="connsiteX26" fmla="*/ 84174 w 120308"/>
                  <a:gd name="connsiteY26" fmla="*/ 108487 h 144538"/>
                  <a:gd name="connsiteX27" fmla="*/ 35967 w 120308"/>
                  <a:gd name="connsiteY27" fmla="*/ 108487 h 144538"/>
                  <a:gd name="connsiteX28" fmla="*/ 35967 w 120308"/>
                  <a:gd name="connsiteY28" fmla="*/ 84426 h 144538"/>
                  <a:gd name="connsiteX29" fmla="*/ 84174 w 120308"/>
                  <a:gd name="connsiteY29" fmla="*/ 84426 h 144538"/>
                  <a:gd name="connsiteX30" fmla="*/ 96247 w 120308"/>
                  <a:gd name="connsiteY30" fmla="*/ 96498 h 144538"/>
                  <a:gd name="connsiteX31" fmla="*/ 84174 w 120308"/>
                  <a:gd name="connsiteY31" fmla="*/ 108487 h 144538"/>
                  <a:gd name="connsiteX32" fmla="*/ 84174 w 120308"/>
                  <a:gd name="connsiteY32" fmla="*/ 60280 h 144538"/>
                  <a:gd name="connsiteX33" fmla="*/ 35967 w 120308"/>
                  <a:gd name="connsiteY33" fmla="*/ 60280 h 144538"/>
                  <a:gd name="connsiteX34" fmla="*/ 35967 w 120308"/>
                  <a:gd name="connsiteY34" fmla="*/ 36218 h 144538"/>
                  <a:gd name="connsiteX35" fmla="*/ 84174 w 120308"/>
                  <a:gd name="connsiteY35" fmla="*/ 36218 h 144538"/>
                  <a:gd name="connsiteX36" fmla="*/ 96247 w 120308"/>
                  <a:gd name="connsiteY36" fmla="*/ 48291 h 144538"/>
                  <a:gd name="connsiteX37" fmla="*/ 84174 w 120308"/>
                  <a:gd name="connsiteY37" fmla="*/ 60280 h 1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8">
                    <a:moveTo>
                      <a:pt x="120308" y="48207"/>
                    </a:moveTo>
                    <a:cubicBezTo>
                      <a:pt x="120225" y="32949"/>
                      <a:pt x="110583" y="19367"/>
                      <a:pt x="96247" y="14253"/>
                    </a:cubicBezTo>
                    <a:lnTo>
                      <a:pt x="96247" y="0"/>
                    </a:lnTo>
                    <a:lnTo>
                      <a:pt x="72185" y="0"/>
                    </a:lnTo>
                    <a:lnTo>
                      <a:pt x="72185" y="12073"/>
                    </a:lnTo>
                    <a:lnTo>
                      <a:pt x="48123" y="12073"/>
                    </a:lnTo>
                    <a:lnTo>
                      <a:pt x="48123" y="0"/>
                    </a:lnTo>
                    <a:lnTo>
                      <a:pt x="24062" y="0"/>
                    </a:lnTo>
                    <a:lnTo>
                      <a:pt x="24062" y="12073"/>
                    </a:lnTo>
                    <a:lnTo>
                      <a:pt x="0" y="12073"/>
                    </a:lnTo>
                    <a:lnTo>
                      <a:pt x="0" y="36134"/>
                    </a:lnTo>
                    <a:lnTo>
                      <a:pt x="12073" y="36134"/>
                    </a:lnTo>
                    <a:lnTo>
                      <a:pt x="12073" y="108404"/>
                    </a:lnTo>
                    <a:lnTo>
                      <a:pt x="0" y="108404"/>
                    </a:lnTo>
                    <a:lnTo>
                      <a:pt x="0" y="132465"/>
                    </a:lnTo>
                    <a:lnTo>
                      <a:pt x="24062" y="132465"/>
                    </a:lnTo>
                    <a:lnTo>
                      <a:pt x="24062" y="144538"/>
                    </a:lnTo>
                    <a:lnTo>
                      <a:pt x="48123" y="144538"/>
                    </a:lnTo>
                    <a:lnTo>
                      <a:pt x="48123" y="132465"/>
                    </a:lnTo>
                    <a:lnTo>
                      <a:pt x="72185" y="132465"/>
                    </a:lnTo>
                    <a:lnTo>
                      <a:pt x="72185" y="144538"/>
                    </a:lnTo>
                    <a:lnTo>
                      <a:pt x="96247" y="144538"/>
                    </a:lnTo>
                    <a:lnTo>
                      <a:pt x="96247" y="130286"/>
                    </a:lnTo>
                    <a:cubicBezTo>
                      <a:pt x="110667" y="125172"/>
                      <a:pt x="120225" y="111589"/>
                      <a:pt x="120308" y="96331"/>
                    </a:cubicBezTo>
                    <a:cubicBezTo>
                      <a:pt x="120308" y="87444"/>
                      <a:pt x="116955" y="78809"/>
                      <a:pt x="110918" y="72269"/>
                    </a:cubicBezTo>
                    <a:cubicBezTo>
                      <a:pt x="116955" y="65730"/>
                      <a:pt x="120308" y="57178"/>
                      <a:pt x="120308" y="48207"/>
                    </a:cubicBezTo>
                    <a:close/>
                    <a:moveTo>
                      <a:pt x="84174" y="108487"/>
                    </a:moveTo>
                    <a:lnTo>
                      <a:pt x="35967" y="108487"/>
                    </a:lnTo>
                    <a:lnTo>
                      <a:pt x="35967" y="84426"/>
                    </a:lnTo>
                    <a:lnTo>
                      <a:pt x="84174" y="84426"/>
                    </a:lnTo>
                    <a:cubicBezTo>
                      <a:pt x="90797" y="84426"/>
                      <a:pt x="96247" y="89791"/>
                      <a:pt x="96247" y="96498"/>
                    </a:cubicBezTo>
                    <a:cubicBezTo>
                      <a:pt x="96247" y="103038"/>
                      <a:pt x="90797" y="108487"/>
                      <a:pt x="84174" y="108487"/>
                    </a:cubicBezTo>
                    <a:close/>
                    <a:moveTo>
                      <a:pt x="84174" y="60280"/>
                    </a:moveTo>
                    <a:lnTo>
                      <a:pt x="35967" y="60280"/>
                    </a:lnTo>
                    <a:lnTo>
                      <a:pt x="35967" y="36218"/>
                    </a:lnTo>
                    <a:lnTo>
                      <a:pt x="84174" y="36218"/>
                    </a:lnTo>
                    <a:cubicBezTo>
                      <a:pt x="90797" y="36218"/>
                      <a:pt x="96247" y="41584"/>
                      <a:pt x="96247" y="48291"/>
                    </a:cubicBezTo>
                    <a:cubicBezTo>
                      <a:pt x="96247" y="54915"/>
                      <a:pt x="90797" y="60280"/>
                      <a:pt x="84174" y="60280"/>
                    </a:cubicBezTo>
                    <a:close/>
                  </a:path>
                </a:pathLst>
              </a:custGeom>
              <a:grpFill/>
              <a:ln w="8381"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CDDEEA0-9D45-481B-B8F0-4B369B4FCF50}"/>
                  </a:ext>
                </a:extLst>
              </p:cNvPr>
              <p:cNvSpPr/>
              <p:nvPr/>
            </p:nvSpPr>
            <p:spPr>
              <a:xfrm>
                <a:off x="7711402" y="46952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3EEAC15-DA38-4F9F-BEA9-DB39F44CAA5E}"/>
                  </a:ext>
                </a:extLst>
              </p:cNvPr>
              <p:cNvSpPr/>
              <p:nvPr/>
            </p:nvSpPr>
            <p:spPr>
              <a:xfrm>
                <a:off x="7663195" y="46952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FB865EB-5BB6-4914-82C6-4C9317F95305}"/>
                  </a:ext>
                </a:extLst>
              </p:cNvPr>
              <p:cNvSpPr/>
              <p:nvPr/>
            </p:nvSpPr>
            <p:spPr>
              <a:xfrm>
                <a:off x="7747536" y="4623029"/>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2F6F864-34DD-4C58-824E-90747DD3D740}"/>
                  </a:ext>
                </a:extLst>
              </p:cNvPr>
              <p:cNvSpPr/>
              <p:nvPr/>
            </p:nvSpPr>
            <p:spPr>
              <a:xfrm>
                <a:off x="7699329" y="4623029"/>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66FBFC9-98D2-4A36-A83B-D25F71926FC8}"/>
                  </a:ext>
                </a:extLst>
              </p:cNvPr>
              <p:cNvSpPr/>
              <p:nvPr/>
            </p:nvSpPr>
            <p:spPr>
              <a:xfrm>
                <a:off x="7747536" y="4767567"/>
                <a:ext cx="48207" cy="24062"/>
              </a:xfrm>
              <a:custGeom>
                <a:avLst/>
                <a:gdLst>
                  <a:gd name="connsiteX0" fmla="*/ 0 w 48207"/>
                  <a:gd name="connsiteY0" fmla="*/ 0 h 24062"/>
                  <a:gd name="connsiteX1" fmla="*/ 48207 w 48207"/>
                  <a:gd name="connsiteY1" fmla="*/ 0 h 24062"/>
                  <a:gd name="connsiteX2" fmla="*/ 48207 w 48207"/>
                  <a:gd name="connsiteY2" fmla="*/ 24062 h 24062"/>
                  <a:gd name="connsiteX3" fmla="*/ 0 w 48207"/>
                  <a:gd name="connsiteY3" fmla="*/ 24062 h 24062"/>
                  <a:gd name="connsiteX4" fmla="*/ 0 w 48207"/>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2">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DA54BA2-75B1-41CC-AB79-1A583C3C5297}"/>
                  </a:ext>
                </a:extLst>
              </p:cNvPr>
              <p:cNvSpPr/>
              <p:nvPr/>
            </p:nvSpPr>
            <p:spPr>
              <a:xfrm>
                <a:off x="7699329" y="4767567"/>
                <a:ext cx="24061" cy="24062"/>
              </a:xfrm>
              <a:custGeom>
                <a:avLst/>
                <a:gdLst>
                  <a:gd name="connsiteX0" fmla="*/ 0 w 24061"/>
                  <a:gd name="connsiteY0" fmla="*/ 0 h 24062"/>
                  <a:gd name="connsiteX1" fmla="*/ 24062 w 24061"/>
                  <a:gd name="connsiteY1" fmla="*/ 0 h 24062"/>
                  <a:gd name="connsiteX2" fmla="*/ 24062 w 24061"/>
                  <a:gd name="connsiteY2" fmla="*/ 24062 h 24062"/>
                  <a:gd name="connsiteX3" fmla="*/ 0 w 24061"/>
                  <a:gd name="connsiteY3" fmla="*/ 24062 h 24062"/>
                  <a:gd name="connsiteX4" fmla="*/ 0 w 24061"/>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2">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E3EA2BC-904F-47F5-97A8-3DFCD571771B}"/>
                  </a:ext>
                </a:extLst>
              </p:cNvPr>
              <p:cNvSpPr/>
              <p:nvPr/>
            </p:nvSpPr>
            <p:spPr>
              <a:xfrm>
                <a:off x="8217284" y="463510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29AFF3-780F-4C59-B893-DC24C0F63A18}"/>
                  </a:ext>
                </a:extLst>
              </p:cNvPr>
              <p:cNvSpPr/>
              <p:nvPr/>
            </p:nvSpPr>
            <p:spPr>
              <a:xfrm>
                <a:off x="8217284" y="4683225"/>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70BDDE7-BCF6-4757-80C8-3D3A9D454FA4}"/>
                  </a:ext>
                </a:extLst>
              </p:cNvPr>
              <p:cNvSpPr/>
              <p:nvPr/>
            </p:nvSpPr>
            <p:spPr>
              <a:xfrm>
                <a:off x="8241346"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44C6404-7A27-40AD-A51D-27382859A069}"/>
                  </a:ext>
                </a:extLst>
              </p:cNvPr>
              <p:cNvSpPr/>
              <p:nvPr/>
            </p:nvSpPr>
            <p:spPr>
              <a:xfrm>
                <a:off x="8193139"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1F9ACD6-C77B-48A6-A509-6D7DD00FB5DB}"/>
                  </a:ext>
                </a:extLst>
              </p:cNvPr>
              <p:cNvSpPr/>
              <p:nvPr/>
            </p:nvSpPr>
            <p:spPr>
              <a:xfrm>
                <a:off x="8205212" y="516504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42C9284-636D-4CD9-A520-94DBEB63D7D5}"/>
                  </a:ext>
                </a:extLst>
              </p:cNvPr>
              <p:cNvSpPr/>
              <p:nvPr/>
            </p:nvSpPr>
            <p:spPr>
              <a:xfrm>
                <a:off x="8205212" y="5213253"/>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2B936D6-74F1-4257-B00D-C2360FF66DC7}"/>
                  </a:ext>
                </a:extLst>
              </p:cNvPr>
              <p:cNvSpPr/>
              <p:nvPr/>
            </p:nvSpPr>
            <p:spPr>
              <a:xfrm>
                <a:off x="8229273"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9C16EC4-E6F2-4798-ADF2-35B092C1EE2E}"/>
                  </a:ext>
                </a:extLst>
              </p:cNvPr>
              <p:cNvSpPr/>
              <p:nvPr/>
            </p:nvSpPr>
            <p:spPr>
              <a:xfrm>
                <a:off x="8181150"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43F9472-E3A3-4B61-A399-28AE5390D8C5}"/>
                  </a:ext>
                </a:extLst>
              </p:cNvPr>
              <p:cNvSpPr/>
              <p:nvPr/>
            </p:nvSpPr>
            <p:spPr>
              <a:xfrm>
                <a:off x="7735463" y="4875971"/>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5F28177-3932-40F1-B5B3-27594365C8AD}"/>
                  </a:ext>
                </a:extLst>
              </p:cNvPr>
              <p:cNvSpPr/>
              <p:nvPr/>
            </p:nvSpPr>
            <p:spPr>
              <a:xfrm>
                <a:off x="7735463" y="492417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356DEB4-10AC-4C7F-A113-C3BDE54C2157}"/>
                  </a:ext>
                </a:extLst>
              </p:cNvPr>
              <p:cNvSpPr/>
              <p:nvPr/>
            </p:nvSpPr>
            <p:spPr>
              <a:xfrm>
                <a:off x="7759525"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296AC55-90CC-438B-91DF-F7E63A033AE9}"/>
                  </a:ext>
                </a:extLst>
              </p:cNvPr>
              <p:cNvSpPr/>
              <p:nvPr/>
            </p:nvSpPr>
            <p:spPr>
              <a:xfrm>
                <a:off x="7711402"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grpSp>
        <p:grpSp>
          <p:nvGrpSpPr>
            <p:cNvPr id="125" name="Graphic 2">
              <a:extLst>
                <a:ext uri="{FF2B5EF4-FFF2-40B4-BE49-F238E27FC236}">
                  <a16:creationId xmlns:a16="http://schemas.microsoft.com/office/drawing/2014/main" id="{C9BC5662-E3CD-4B7D-A5FE-4131049CD69C}"/>
                </a:ext>
              </a:extLst>
            </p:cNvPr>
            <p:cNvGrpSpPr>
              <a:grpSpLocks noChangeAspect="1"/>
            </p:cNvGrpSpPr>
            <p:nvPr/>
          </p:nvGrpSpPr>
          <p:grpSpPr>
            <a:xfrm>
              <a:off x="4575009" y="3605498"/>
              <a:ext cx="457114" cy="457200"/>
              <a:chOff x="8921864" y="4518000"/>
              <a:chExt cx="779448" cy="779594"/>
            </a:xfrm>
            <a:solidFill>
              <a:schemeClr val="bg2"/>
            </a:solidFill>
          </p:grpSpPr>
          <p:sp>
            <p:nvSpPr>
              <p:cNvPr id="126" name="Freeform: Shape 125">
                <a:extLst>
                  <a:ext uri="{FF2B5EF4-FFF2-40B4-BE49-F238E27FC236}">
                    <a16:creationId xmlns:a16="http://schemas.microsoft.com/office/drawing/2014/main" id="{0B11AA37-7794-46D7-8F9F-A4A5BCB1FD92}"/>
                  </a:ext>
                </a:extLst>
              </p:cNvPr>
              <p:cNvSpPr/>
              <p:nvPr/>
            </p:nvSpPr>
            <p:spPr>
              <a:xfrm>
                <a:off x="8921864" y="4518000"/>
                <a:ext cx="779448" cy="779594"/>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DF21D35-DE0B-4137-80BD-18563ADCE204}"/>
                  </a:ext>
                </a:extLst>
              </p:cNvPr>
              <p:cNvSpPr/>
              <p:nvPr/>
            </p:nvSpPr>
            <p:spPr>
              <a:xfrm>
                <a:off x="9103710" y="4569960"/>
                <a:ext cx="415839" cy="415839"/>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C6110AF-32ED-478E-A4D8-21A6C3AE6001}"/>
                  </a:ext>
                </a:extLst>
              </p:cNvPr>
              <p:cNvSpPr/>
              <p:nvPr/>
            </p:nvSpPr>
            <p:spPr>
              <a:xfrm>
                <a:off x="9220581" y="4634851"/>
                <a:ext cx="194978" cy="285889"/>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7D00983-2AD5-4AEE-9F7D-E671FB9F1883}"/>
                  </a:ext>
                </a:extLst>
              </p:cNvPr>
              <p:cNvSpPr/>
              <p:nvPr/>
            </p:nvSpPr>
            <p:spPr>
              <a:xfrm>
                <a:off x="9623510" y="5050690"/>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5960C26-FF66-4FCD-81CF-013FACBD4AA6}"/>
                  </a:ext>
                </a:extLst>
              </p:cNvPr>
              <p:cNvSpPr/>
              <p:nvPr/>
            </p:nvSpPr>
            <p:spPr>
              <a:xfrm>
                <a:off x="8960856" y="4647769"/>
                <a:ext cx="143013" cy="350933"/>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6FECF4D-8EBF-4D9D-B843-FA03977D17CA}"/>
                  </a:ext>
                </a:extLst>
              </p:cNvPr>
              <p:cNvSpPr/>
              <p:nvPr/>
            </p:nvSpPr>
            <p:spPr>
              <a:xfrm>
                <a:off x="9610515" y="4621939"/>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78A89F8-8B13-4454-9293-F26209C12992}"/>
                  </a:ext>
                </a:extLst>
              </p:cNvPr>
              <p:cNvSpPr/>
              <p:nvPr/>
            </p:nvSpPr>
            <p:spPr>
              <a:xfrm>
                <a:off x="963650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A273A59-2FEF-40F4-9FE2-9BDBDF9BF535}"/>
                  </a:ext>
                </a:extLst>
              </p:cNvPr>
              <p:cNvSpPr/>
              <p:nvPr/>
            </p:nvSpPr>
            <p:spPr>
              <a:xfrm>
                <a:off x="958452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7DC3BBF-30AC-4836-9337-230B07D12EA9}"/>
                  </a:ext>
                </a:extLst>
              </p:cNvPr>
              <p:cNvSpPr/>
              <p:nvPr/>
            </p:nvSpPr>
            <p:spPr>
              <a:xfrm>
                <a:off x="9610515" y="46738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155CB3C-CB97-40F6-843E-E1BD97637E7A}"/>
                  </a:ext>
                </a:extLst>
              </p:cNvPr>
              <p:cNvSpPr/>
              <p:nvPr/>
            </p:nvSpPr>
            <p:spPr>
              <a:xfrm>
                <a:off x="9597520" y="490774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67FC66B-1784-476D-A1DC-28DC6EE5A82A}"/>
                  </a:ext>
                </a:extLst>
              </p:cNvPr>
              <p:cNvSpPr/>
              <p:nvPr/>
            </p:nvSpPr>
            <p:spPr>
              <a:xfrm>
                <a:off x="9623510" y="49337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8F2CA3E-6B8B-404E-9611-E199E634E172}"/>
                  </a:ext>
                </a:extLst>
              </p:cNvPr>
              <p:cNvSpPr/>
              <p:nvPr/>
            </p:nvSpPr>
            <p:spPr>
              <a:xfrm>
                <a:off x="9571530" y="4933735"/>
                <a:ext cx="25990" cy="25990"/>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770856F-703A-48C5-AB73-05690A13AC96}"/>
                  </a:ext>
                </a:extLst>
              </p:cNvPr>
              <p:cNvSpPr/>
              <p:nvPr/>
            </p:nvSpPr>
            <p:spPr>
              <a:xfrm>
                <a:off x="9597520" y="495972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grpSp>
      <p:grpSp>
        <p:nvGrpSpPr>
          <p:cNvPr id="211" name="Group 210">
            <a:extLst>
              <a:ext uri="{FF2B5EF4-FFF2-40B4-BE49-F238E27FC236}">
                <a16:creationId xmlns:a16="http://schemas.microsoft.com/office/drawing/2014/main" id="{DD55B2D8-E686-44ED-A09F-AFC9F1426E5E}"/>
              </a:ext>
            </a:extLst>
          </p:cNvPr>
          <p:cNvGrpSpPr/>
          <p:nvPr/>
        </p:nvGrpSpPr>
        <p:grpSpPr>
          <a:xfrm>
            <a:off x="7813383" y="581411"/>
            <a:ext cx="3754354" cy="5695179"/>
            <a:chOff x="7655946" y="477886"/>
            <a:chExt cx="3754354" cy="5695179"/>
          </a:xfrm>
        </p:grpSpPr>
        <p:sp>
          <p:nvSpPr>
            <p:cNvPr id="197" name="TextBox 196">
              <a:extLst>
                <a:ext uri="{FF2B5EF4-FFF2-40B4-BE49-F238E27FC236}">
                  <a16:creationId xmlns:a16="http://schemas.microsoft.com/office/drawing/2014/main" id="{EF23C9D5-A111-49E7-B877-2865AAC1BD37}"/>
                </a:ext>
              </a:extLst>
            </p:cNvPr>
            <p:cNvSpPr txBox="1"/>
            <p:nvPr/>
          </p:nvSpPr>
          <p:spPr>
            <a:xfrm>
              <a:off x="7655946" y="477886"/>
              <a:ext cx="2953694" cy="1446550"/>
            </a:xfrm>
            <a:prstGeom prst="rect">
              <a:avLst/>
            </a:prstGeom>
            <a:noFill/>
          </p:spPr>
          <p:txBody>
            <a:bodyPr wrap="none" rtlCol="0">
              <a:spAutoFit/>
            </a:bodyPr>
            <a:lstStyle/>
            <a:p>
              <a:r>
                <a:rPr lang="en-US" sz="4400" dirty="0">
                  <a:solidFill>
                    <a:schemeClr val="accent1"/>
                  </a:solidFill>
                  <a:latin typeface="+mj-lt"/>
                </a:rPr>
                <a:t>MARKET</a:t>
              </a:r>
            </a:p>
            <a:p>
              <a:r>
                <a:rPr lang="en-US" sz="4400" dirty="0">
                  <a:solidFill>
                    <a:schemeClr val="accent1"/>
                  </a:solidFill>
                  <a:latin typeface="+mj-lt"/>
                </a:rPr>
                <a:t>GROWTH</a:t>
              </a:r>
            </a:p>
          </p:txBody>
        </p:sp>
        <p:sp>
          <p:nvSpPr>
            <p:cNvPr id="198" name="TextBox 197">
              <a:extLst>
                <a:ext uri="{FF2B5EF4-FFF2-40B4-BE49-F238E27FC236}">
                  <a16:creationId xmlns:a16="http://schemas.microsoft.com/office/drawing/2014/main" id="{E327BD8A-6F43-48B1-884F-7273E6EA232C}"/>
                </a:ext>
              </a:extLst>
            </p:cNvPr>
            <p:cNvSpPr txBox="1"/>
            <p:nvPr/>
          </p:nvSpPr>
          <p:spPr>
            <a:xfrm>
              <a:off x="7655946" y="1971832"/>
              <a:ext cx="2118657" cy="338554"/>
            </a:xfrm>
            <a:prstGeom prst="rect">
              <a:avLst/>
            </a:prstGeom>
            <a:noFill/>
          </p:spPr>
          <p:txBody>
            <a:bodyPr wrap="none" rtlCol="0">
              <a:spAutoFit/>
            </a:bodyPr>
            <a:lstStyle/>
            <a:p>
              <a:r>
                <a:rPr lang="en-US" sz="1600" dirty="0">
                  <a:solidFill>
                    <a:schemeClr val="bg2"/>
                  </a:solidFill>
                  <a:latin typeface="+mj-lt"/>
                </a:rPr>
                <a:t>Significant Sales</a:t>
              </a:r>
            </a:p>
          </p:txBody>
        </p:sp>
        <p:grpSp>
          <p:nvGrpSpPr>
            <p:cNvPr id="210" name="Group 209">
              <a:extLst>
                <a:ext uri="{FF2B5EF4-FFF2-40B4-BE49-F238E27FC236}">
                  <a16:creationId xmlns:a16="http://schemas.microsoft.com/office/drawing/2014/main" id="{D3CD4970-1D36-4C66-A021-18B576F26A58}"/>
                </a:ext>
              </a:extLst>
            </p:cNvPr>
            <p:cNvGrpSpPr/>
            <p:nvPr/>
          </p:nvGrpSpPr>
          <p:grpSpPr>
            <a:xfrm>
              <a:off x="7773229" y="2679252"/>
              <a:ext cx="3637071" cy="616836"/>
              <a:chOff x="7773229" y="2679252"/>
              <a:chExt cx="3637071" cy="616836"/>
            </a:xfrm>
          </p:grpSpPr>
          <p:grpSp>
            <p:nvGrpSpPr>
              <p:cNvPr id="199" name="Group 198">
                <a:extLst>
                  <a:ext uri="{FF2B5EF4-FFF2-40B4-BE49-F238E27FC236}">
                    <a16:creationId xmlns:a16="http://schemas.microsoft.com/office/drawing/2014/main" id="{C41DCF8E-2BB0-4BE7-B3D9-C083800BC928}"/>
                  </a:ext>
                </a:extLst>
              </p:cNvPr>
              <p:cNvGrpSpPr/>
              <p:nvPr/>
            </p:nvGrpSpPr>
            <p:grpSpPr>
              <a:xfrm>
                <a:off x="7773229" y="2704524"/>
                <a:ext cx="566294" cy="566293"/>
                <a:chOff x="7773229" y="2746092"/>
                <a:chExt cx="566294" cy="566293"/>
              </a:xfrm>
            </p:grpSpPr>
            <p:grpSp>
              <p:nvGrpSpPr>
                <p:cNvPr id="77" name="Group 76">
                  <a:extLst>
                    <a:ext uri="{FF2B5EF4-FFF2-40B4-BE49-F238E27FC236}">
                      <a16:creationId xmlns:a16="http://schemas.microsoft.com/office/drawing/2014/main" id="{C448A0CD-1BE2-4B76-BC4A-FD3FE5978FB3}"/>
                    </a:ext>
                  </a:extLst>
                </p:cNvPr>
                <p:cNvGrpSpPr/>
                <p:nvPr/>
              </p:nvGrpSpPr>
              <p:grpSpPr>
                <a:xfrm>
                  <a:off x="7773229" y="2746092"/>
                  <a:ext cx="566294" cy="566293"/>
                  <a:chOff x="7957790" y="1641784"/>
                  <a:chExt cx="848420" cy="848418"/>
                </a:xfrm>
              </p:grpSpPr>
              <p:sp>
                <p:nvSpPr>
                  <p:cNvPr id="78" name="Rectangle 77">
                    <a:extLst>
                      <a:ext uri="{FF2B5EF4-FFF2-40B4-BE49-F238E27FC236}">
                        <a16:creationId xmlns:a16="http://schemas.microsoft.com/office/drawing/2014/main" id="{91ECA729-5947-4370-9621-60FC343FAE67}"/>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9" name="Rectangle 78">
                    <a:extLst>
                      <a:ext uri="{FF2B5EF4-FFF2-40B4-BE49-F238E27FC236}">
                        <a16:creationId xmlns:a16="http://schemas.microsoft.com/office/drawing/2014/main" id="{08BB08C4-6BB2-48D3-AA12-94200B3B688D}"/>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39" name="Graphic 2">
                  <a:extLst>
                    <a:ext uri="{FF2B5EF4-FFF2-40B4-BE49-F238E27FC236}">
                      <a16:creationId xmlns:a16="http://schemas.microsoft.com/office/drawing/2014/main" id="{5AC61477-6616-4815-A50F-A5D0BA6482F9}"/>
                    </a:ext>
                  </a:extLst>
                </p:cNvPr>
                <p:cNvGrpSpPr>
                  <a:grpSpLocks noChangeAspect="1"/>
                </p:cNvGrpSpPr>
                <p:nvPr/>
              </p:nvGrpSpPr>
              <p:grpSpPr>
                <a:xfrm>
                  <a:off x="7928396" y="2925858"/>
                  <a:ext cx="255960" cy="221840"/>
                  <a:chOff x="5067467" y="4588991"/>
                  <a:chExt cx="749684" cy="649749"/>
                </a:xfrm>
                <a:solidFill>
                  <a:schemeClr val="accent1"/>
                </a:solidFill>
              </p:grpSpPr>
              <p:sp>
                <p:nvSpPr>
                  <p:cNvPr id="140" name="Freeform: Shape 139">
                    <a:extLst>
                      <a:ext uri="{FF2B5EF4-FFF2-40B4-BE49-F238E27FC236}">
                        <a16:creationId xmlns:a16="http://schemas.microsoft.com/office/drawing/2014/main" id="{8D78CCB5-C168-450E-A6CA-3367A979D4EB}"/>
                      </a:ext>
                    </a:extLst>
                  </p:cNvPr>
                  <p:cNvSpPr/>
                  <p:nvPr/>
                </p:nvSpPr>
                <p:spPr>
                  <a:xfrm>
                    <a:off x="5067467" y="4588991"/>
                    <a:ext cx="749684" cy="649749"/>
                  </a:xfrm>
                  <a:custGeom>
                    <a:avLst/>
                    <a:gdLst>
                      <a:gd name="connsiteX0" fmla="*/ 737193 w 749684"/>
                      <a:gd name="connsiteY0" fmla="*/ 0 h 649749"/>
                      <a:gd name="connsiteX1" fmla="*/ 12492 w 749684"/>
                      <a:gd name="connsiteY1" fmla="*/ 0 h 649749"/>
                      <a:gd name="connsiteX2" fmla="*/ 0 w 749684"/>
                      <a:gd name="connsiteY2" fmla="*/ 12492 h 649749"/>
                      <a:gd name="connsiteX3" fmla="*/ 0 w 749684"/>
                      <a:gd name="connsiteY3" fmla="*/ 637258 h 649749"/>
                      <a:gd name="connsiteX4" fmla="*/ 12492 w 749684"/>
                      <a:gd name="connsiteY4" fmla="*/ 649749 h 649749"/>
                      <a:gd name="connsiteX5" fmla="*/ 737193 w 749684"/>
                      <a:gd name="connsiteY5" fmla="*/ 649749 h 649749"/>
                      <a:gd name="connsiteX6" fmla="*/ 749685 w 749684"/>
                      <a:gd name="connsiteY6" fmla="*/ 637258 h 649749"/>
                      <a:gd name="connsiteX7" fmla="*/ 749685 w 749684"/>
                      <a:gd name="connsiteY7" fmla="*/ 12492 h 649749"/>
                      <a:gd name="connsiteX8" fmla="*/ 737193 w 749684"/>
                      <a:gd name="connsiteY8" fmla="*/ 0 h 649749"/>
                      <a:gd name="connsiteX9" fmla="*/ 724701 w 749684"/>
                      <a:gd name="connsiteY9" fmla="*/ 624766 h 649749"/>
                      <a:gd name="connsiteX10" fmla="*/ 24984 w 749684"/>
                      <a:gd name="connsiteY10" fmla="*/ 624766 h 649749"/>
                      <a:gd name="connsiteX11" fmla="*/ 24984 w 749684"/>
                      <a:gd name="connsiteY11" fmla="*/ 125004 h 649749"/>
                      <a:gd name="connsiteX12" fmla="*/ 724701 w 749684"/>
                      <a:gd name="connsiteY12" fmla="*/ 125004 h 649749"/>
                      <a:gd name="connsiteX13" fmla="*/ 724701 w 749684"/>
                      <a:gd name="connsiteY13" fmla="*/ 624766 h 649749"/>
                      <a:gd name="connsiteX14" fmla="*/ 724701 w 749684"/>
                      <a:gd name="connsiteY14" fmla="*/ 99936 h 649749"/>
                      <a:gd name="connsiteX15" fmla="*/ 24984 w 749684"/>
                      <a:gd name="connsiteY15" fmla="*/ 99936 h 649749"/>
                      <a:gd name="connsiteX16" fmla="*/ 24984 w 749684"/>
                      <a:gd name="connsiteY16" fmla="*/ 24984 h 649749"/>
                      <a:gd name="connsiteX17" fmla="*/ 724701 w 749684"/>
                      <a:gd name="connsiteY17" fmla="*/ 24984 h 649749"/>
                      <a:gd name="connsiteX18" fmla="*/ 724701 w 749684"/>
                      <a:gd name="connsiteY18" fmla="*/ 99936 h 64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684" h="649749">
                        <a:moveTo>
                          <a:pt x="737193" y="0"/>
                        </a:moveTo>
                        <a:lnTo>
                          <a:pt x="12492" y="0"/>
                        </a:lnTo>
                        <a:cubicBezTo>
                          <a:pt x="5617" y="0"/>
                          <a:pt x="0" y="5618"/>
                          <a:pt x="0" y="12492"/>
                        </a:cubicBezTo>
                        <a:lnTo>
                          <a:pt x="0" y="637258"/>
                        </a:lnTo>
                        <a:cubicBezTo>
                          <a:pt x="0" y="644132"/>
                          <a:pt x="5617" y="649749"/>
                          <a:pt x="12492" y="649749"/>
                        </a:cubicBezTo>
                        <a:lnTo>
                          <a:pt x="737193" y="649749"/>
                        </a:lnTo>
                        <a:cubicBezTo>
                          <a:pt x="744068" y="649749"/>
                          <a:pt x="749685" y="644132"/>
                          <a:pt x="749685" y="637258"/>
                        </a:cubicBezTo>
                        <a:lnTo>
                          <a:pt x="749685" y="12492"/>
                        </a:lnTo>
                        <a:cubicBezTo>
                          <a:pt x="749685" y="5618"/>
                          <a:pt x="744068" y="0"/>
                          <a:pt x="737193" y="0"/>
                        </a:cubicBezTo>
                        <a:close/>
                        <a:moveTo>
                          <a:pt x="724701" y="624766"/>
                        </a:moveTo>
                        <a:lnTo>
                          <a:pt x="24984" y="624766"/>
                        </a:lnTo>
                        <a:lnTo>
                          <a:pt x="24984" y="125004"/>
                        </a:lnTo>
                        <a:lnTo>
                          <a:pt x="724701" y="125004"/>
                        </a:lnTo>
                        <a:lnTo>
                          <a:pt x="724701" y="624766"/>
                        </a:lnTo>
                        <a:close/>
                        <a:moveTo>
                          <a:pt x="724701" y="99936"/>
                        </a:moveTo>
                        <a:lnTo>
                          <a:pt x="24984" y="99936"/>
                        </a:lnTo>
                        <a:lnTo>
                          <a:pt x="24984" y="24984"/>
                        </a:lnTo>
                        <a:lnTo>
                          <a:pt x="724701" y="24984"/>
                        </a:lnTo>
                        <a:lnTo>
                          <a:pt x="724701" y="99936"/>
                        </a:lnTo>
                        <a:close/>
                      </a:path>
                    </a:pathLst>
                  </a:custGeom>
                  <a:grpFill/>
                  <a:ln w="8381"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2C32C6A-4C84-4C58-965F-01B7B3629B37}"/>
                      </a:ext>
                    </a:extLst>
                  </p:cNvPr>
                  <p:cNvSpPr/>
                  <p:nvPr/>
                </p:nvSpPr>
                <p:spPr>
                  <a:xfrm>
                    <a:off x="5117434"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7CBF874-8BCB-4F34-BBD6-B58D460E2C47}"/>
                      </a:ext>
                    </a:extLst>
                  </p:cNvPr>
                  <p:cNvSpPr/>
                  <p:nvPr/>
                </p:nvSpPr>
                <p:spPr>
                  <a:xfrm>
                    <a:off x="5192386"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E44DD71-86B4-4ECD-9FAF-877F33BA2253}"/>
                      </a:ext>
                    </a:extLst>
                  </p:cNvPr>
                  <p:cNvSpPr/>
                  <p:nvPr/>
                </p:nvSpPr>
                <p:spPr>
                  <a:xfrm>
                    <a:off x="5267422"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6" y="49968"/>
                          <a:pt x="0" y="38782"/>
                          <a:pt x="0" y="24984"/>
                        </a:cubicBezTo>
                        <a:cubicBezTo>
                          <a:pt x="0" y="11186"/>
                          <a:pt x="11186"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4769C07-FFD8-4E00-A38D-35B235AB0378}"/>
                      </a:ext>
                    </a:extLst>
                  </p:cNvPr>
                  <p:cNvSpPr/>
                  <p:nvPr/>
                </p:nvSpPr>
                <p:spPr>
                  <a:xfrm>
                    <a:off x="5117531" y="4738739"/>
                    <a:ext cx="649736" cy="424965"/>
                  </a:xfrm>
                  <a:custGeom>
                    <a:avLst/>
                    <a:gdLst>
                      <a:gd name="connsiteX0" fmla="*/ 624669 w 649736"/>
                      <a:gd name="connsiteY0" fmla="*/ 399981 h 424965"/>
                      <a:gd name="connsiteX1" fmla="*/ 624669 w 649736"/>
                      <a:gd name="connsiteY1" fmla="*/ 112583 h 424965"/>
                      <a:gd name="connsiteX2" fmla="*/ 612177 w 649736"/>
                      <a:gd name="connsiteY2" fmla="*/ 100090 h 424965"/>
                      <a:gd name="connsiteX3" fmla="*/ 537225 w 649736"/>
                      <a:gd name="connsiteY3" fmla="*/ 100090 h 424965"/>
                      <a:gd name="connsiteX4" fmla="*/ 524733 w 649736"/>
                      <a:gd name="connsiteY4" fmla="*/ 112583 h 424965"/>
                      <a:gd name="connsiteX5" fmla="*/ 524733 w 649736"/>
                      <a:gd name="connsiteY5" fmla="*/ 399981 h 424965"/>
                      <a:gd name="connsiteX6" fmla="*/ 474766 w 649736"/>
                      <a:gd name="connsiteY6" fmla="*/ 399981 h 424965"/>
                      <a:gd name="connsiteX7" fmla="*/ 474766 w 649736"/>
                      <a:gd name="connsiteY7" fmla="*/ 212518 h 424965"/>
                      <a:gd name="connsiteX8" fmla="*/ 462273 w 649736"/>
                      <a:gd name="connsiteY8" fmla="*/ 200026 h 424965"/>
                      <a:gd name="connsiteX9" fmla="*/ 387322 w 649736"/>
                      <a:gd name="connsiteY9" fmla="*/ 200026 h 424965"/>
                      <a:gd name="connsiteX10" fmla="*/ 374830 w 649736"/>
                      <a:gd name="connsiteY10" fmla="*/ 212518 h 424965"/>
                      <a:gd name="connsiteX11" fmla="*/ 374830 w 649736"/>
                      <a:gd name="connsiteY11" fmla="*/ 399981 h 424965"/>
                      <a:gd name="connsiteX12" fmla="*/ 324862 w 649736"/>
                      <a:gd name="connsiteY12" fmla="*/ 399981 h 424965"/>
                      <a:gd name="connsiteX13" fmla="*/ 324862 w 649736"/>
                      <a:gd name="connsiteY13" fmla="*/ 287554 h 424965"/>
                      <a:gd name="connsiteX14" fmla="*/ 312370 w 649736"/>
                      <a:gd name="connsiteY14" fmla="*/ 275062 h 424965"/>
                      <a:gd name="connsiteX15" fmla="*/ 237418 w 649736"/>
                      <a:gd name="connsiteY15" fmla="*/ 275062 h 424965"/>
                      <a:gd name="connsiteX16" fmla="*/ 224926 w 649736"/>
                      <a:gd name="connsiteY16" fmla="*/ 287554 h 424965"/>
                      <a:gd name="connsiteX17" fmla="*/ 224926 w 649736"/>
                      <a:gd name="connsiteY17" fmla="*/ 399981 h 424965"/>
                      <a:gd name="connsiteX18" fmla="*/ 149975 w 649736"/>
                      <a:gd name="connsiteY18" fmla="*/ 399981 h 424965"/>
                      <a:gd name="connsiteX19" fmla="*/ 149975 w 649736"/>
                      <a:gd name="connsiteY19" fmla="*/ 274391 h 424965"/>
                      <a:gd name="connsiteX20" fmla="*/ 274391 w 649736"/>
                      <a:gd name="connsiteY20" fmla="*/ 124991 h 424965"/>
                      <a:gd name="connsiteX21" fmla="*/ 124991 w 649736"/>
                      <a:gd name="connsiteY21" fmla="*/ 574 h 424965"/>
                      <a:gd name="connsiteX22" fmla="*/ 574 w 649736"/>
                      <a:gd name="connsiteY22" fmla="*/ 149975 h 424965"/>
                      <a:gd name="connsiteX23" fmla="*/ 124991 w 649736"/>
                      <a:gd name="connsiteY23" fmla="*/ 274391 h 424965"/>
                      <a:gd name="connsiteX24" fmla="*/ 124991 w 649736"/>
                      <a:gd name="connsiteY24" fmla="*/ 412473 h 424965"/>
                      <a:gd name="connsiteX25" fmla="*/ 137483 w 649736"/>
                      <a:gd name="connsiteY25" fmla="*/ 424965 h 424965"/>
                      <a:gd name="connsiteX26" fmla="*/ 649737 w 649736"/>
                      <a:gd name="connsiteY26" fmla="*/ 424965 h 424965"/>
                      <a:gd name="connsiteX27" fmla="*/ 649737 w 649736"/>
                      <a:gd name="connsiteY27" fmla="*/ 399981 h 424965"/>
                      <a:gd name="connsiteX28" fmla="*/ 624669 w 649736"/>
                      <a:gd name="connsiteY28" fmla="*/ 399981 h 424965"/>
                      <a:gd name="connsiteX29" fmla="*/ 24887 w 649736"/>
                      <a:gd name="connsiteY29" fmla="*/ 137651 h 424965"/>
                      <a:gd name="connsiteX30" fmla="*/ 137315 w 649736"/>
                      <a:gd name="connsiteY30" fmla="*/ 25223 h 424965"/>
                      <a:gd name="connsiteX31" fmla="*/ 249742 w 649736"/>
                      <a:gd name="connsiteY31" fmla="*/ 137651 h 424965"/>
                      <a:gd name="connsiteX32" fmla="*/ 137315 w 649736"/>
                      <a:gd name="connsiteY32" fmla="*/ 250078 h 424965"/>
                      <a:gd name="connsiteX33" fmla="*/ 24887 w 649736"/>
                      <a:gd name="connsiteY33" fmla="*/ 137651 h 424965"/>
                      <a:gd name="connsiteX34" fmla="*/ 299794 w 649736"/>
                      <a:gd name="connsiteY34" fmla="*/ 399981 h 424965"/>
                      <a:gd name="connsiteX35" fmla="*/ 249826 w 649736"/>
                      <a:gd name="connsiteY35" fmla="*/ 399981 h 424965"/>
                      <a:gd name="connsiteX36" fmla="*/ 249826 w 649736"/>
                      <a:gd name="connsiteY36" fmla="*/ 300046 h 424965"/>
                      <a:gd name="connsiteX37" fmla="*/ 299794 w 649736"/>
                      <a:gd name="connsiteY37" fmla="*/ 300046 h 424965"/>
                      <a:gd name="connsiteX38" fmla="*/ 299794 w 649736"/>
                      <a:gd name="connsiteY38" fmla="*/ 399981 h 424965"/>
                      <a:gd name="connsiteX39" fmla="*/ 449698 w 649736"/>
                      <a:gd name="connsiteY39" fmla="*/ 399981 h 424965"/>
                      <a:gd name="connsiteX40" fmla="*/ 399730 w 649736"/>
                      <a:gd name="connsiteY40" fmla="*/ 399981 h 424965"/>
                      <a:gd name="connsiteX41" fmla="*/ 399730 w 649736"/>
                      <a:gd name="connsiteY41" fmla="*/ 225094 h 424965"/>
                      <a:gd name="connsiteX42" fmla="*/ 449698 w 649736"/>
                      <a:gd name="connsiteY42" fmla="*/ 225094 h 424965"/>
                      <a:gd name="connsiteX43" fmla="*/ 449698 w 649736"/>
                      <a:gd name="connsiteY43" fmla="*/ 399981 h 424965"/>
                      <a:gd name="connsiteX44" fmla="*/ 599685 w 649736"/>
                      <a:gd name="connsiteY44" fmla="*/ 399981 h 424965"/>
                      <a:gd name="connsiteX45" fmla="*/ 549717 w 649736"/>
                      <a:gd name="connsiteY45" fmla="*/ 399981 h 424965"/>
                      <a:gd name="connsiteX46" fmla="*/ 549717 w 649736"/>
                      <a:gd name="connsiteY46" fmla="*/ 125075 h 424965"/>
                      <a:gd name="connsiteX47" fmla="*/ 599685 w 649736"/>
                      <a:gd name="connsiteY47" fmla="*/ 125075 h 424965"/>
                      <a:gd name="connsiteX48" fmla="*/ 599685 w 649736"/>
                      <a:gd name="connsiteY48" fmla="*/ 399981 h 42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49736" h="424965">
                        <a:moveTo>
                          <a:pt x="624669" y="399981"/>
                        </a:moveTo>
                        <a:lnTo>
                          <a:pt x="624669" y="112583"/>
                        </a:lnTo>
                        <a:cubicBezTo>
                          <a:pt x="624669" y="105708"/>
                          <a:pt x="619052" y="100090"/>
                          <a:pt x="612177" y="100090"/>
                        </a:cubicBezTo>
                        <a:lnTo>
                          <a:pt x="537225" y="100090"/>
                        </a:lnTo>
                        <a:cubicBezTo>
                          <a:pt x="530350" y="100090"/>
                          <a:pt x="524733" y="105708"/>
                          <a:pt x="524733" y="112583"/>
                        </a:cubicBezTo>
                        <a:lnTo>
                          <a:pt x="524733" y="399981"/>
                        </a:lnTo>
                        <a:lnTo>
                          <a:pt x="474766" y="399981"/>
                        </a:lnTo>
                        <a:lnTo>
                          <a:pt x="474766" y="212518"/>
                        </a:lnTo>
                        <a:cubicBezTo>
                          <a:pt x="474766" y="205644"/>
                          <a:pt x="469148" y="200026"/>
                          <a:pt x="462273" y="200026"/>
                        </a:cubicBezTo>
                        <a:lnTo>
                          <a:pt x="387322" y="200026"/>
                        </a:lnTo>
                        <a:cubicBezTo>
                          <a:pt x="380447" y="200026"/>
                          <a:pt x="374830" y="205644"/>
                          <a:pt x="374830" y="212518"/>
                        </a:cubicBezTo>
                        <a:lnTo>
                          <a:pt x="374830" y="399981"/>
                        </a:lnTo>
                        <a:lnTo>
                          <a:pt x="324862" y="399981"/>
                        </a:lnTo>
                        <a:lnTo>
                          <a:pt x="324862" y="287554"/>
                        </a:lnTo>
                        <a:cubicBezTo>
                          <a:pt x="324862" y="280679"/>
                          <a:pt x="319245" y="275062"/>
                          <a:pt x="312370" y="275062"/>
                        </a:cubicBezTo>
                        <a:lnTo>
                          <a:pt x="237418" y="275062"/>
                        </a:lnTo>
                        <a:cubicBezTo>
                          <a:pt x="230544" y="275062"/>
                          <a:pt x="224926" y="280679"/>
                          <a:pt x="224926" y="287554"/>
                        </a:cubicBezTo>
                        <a:lnTo>
                          <a:pt x="224926" y="399981"/>
                        </a:lnTo>
                        <a:lnTo>
                          <a:pt x="149975" y="399981"/>
                        </a:lnTo>
                        <a:lnTo>
                          <a:pt x="149975" y="274391"/>
                        </a:lnTo>
                        <a:cubicBezTo>
                          <a:pt x="225597" y="267516"/>
                          <a:pt x="281266" y="200613"/>
                          <a:pt x="274391" y="124991"/>
                        </a:cubicBezTo>
                        <a:cubicBezTo>
                          <a:pt x="267516" y="49368"/>
                          <a:pt x="200613" y="-6301"/>
                          <a:pt x="124991" y="574"/>
                        </a:cubicBezTo>
                        <a:cubicBezTo>
                          <a:pt x="49368" y="7449"/>
                          <a:pt x="-6301" y="74352"/>
                          <a:pt x="574" y="149975"/>
                        </a:cubicBezTo>
                        <a:cubicBezTo>
                          <a:pt x="6610" y="216039"/>
                          <a:pt x="58926" y="268355"/>
                          <a:pt x="124991" y="274391"/>
                        </a:cubicBezTo>
                        <a:lnTo>
                          <a:pt x="124991" y="412473"/>
                        </a:lnTo>
                        <a:cubicBezTo>
                          <a:pt x="124991" y="419348"/>
                          <a:pt x="130608" y="424965"/>
                          <a:pt x="137483" y="424965"/>
                        </a:cubicBezTo>
                        <a:lnTo>
                          <a:pt x="649737" y="424965"/>
                        </a:lnTo>
                        <a:lnTo>
                          <a:pt x="649737" y="399981"/>
                        </a:lnTo>
                        <a:lnTo>
                          <a:pt x="624669" y="399981"/>
                        </a:lnTo>
                        <a:close/>
                        <a:moveTo>
                          <a:pt x="24887" y="137651"/>
                        </a:moveTo>
                        <a:cubicBezTo>
                          <a:pt x="24887" y="75526"/>
                          <a:pt x="75274" y="25223"/>
                          <a:pt x="137315" y="25223"/>
                        </a:cubicBezTo>
                        <a:cubicBezTo>
                          <a:pt x="199356" y="25223"/>
                          <a:pt x="249742" y="75610"/>
                          <a:pt x="249742" y="137651"/>
                        </a:cubicBezTo>
                        <a:cubicBezTo>
                          <a:pt x="249742" y="199775"/>
                          <a:pt x="199356" y="250078"/>
                          <a:pt x="137315" y="250078"/>
                        </a:cubicBezTo>
                        <a:cubicBezTo>
                          <a:pt x="75274" y="249994"/>
                          <a:pt x="24971" y="199691"/>
                          <a:pt x="24887" y="137651"/>
                        </a:cubicBezTo>
                        <a:close/>
                        <a:moveTo>
                          <a:pt x="299794" y="399981"/>
                        </a:moveTo>
                        <a:lnTo>
                          <a:pt x="249826" y="399981"/>
                        </a:lnTo>
                        <a:lnTo>
                          <a:pt x="249826" y="300046"/>
                        </a:lnTo>
                        <a:lnTo>
                          <a:pt x="299794" y="300046"/>
                        </a:lnTo>
                        <a:lnTo>
                          <a:pt x="299794" y="399981"/>
                        </a:lnTo>
                        <a:close/>
                        <a:moveTo>
                          <a:pt x="449698" y="399981"/>
                        </a:moveTo>
                        <a:lnTo>
                          <a:pt x="399730" y="399981"/>
                        </a:lnTo>
                        <a:lnTo>
                          <a:pt x="399730" y="225094"/>
                        </a:lnTo>
                        <a:lnTo>
                          <a:pt x="449698" y="225094"/>
                        </a:lnTo>
                        <a:lnTo>
                          <a:pt x="449698" y="399981"/>
                        </a:lnTo>
                        <a:close/>
                        <a:moveTo>
                          <a:pt x="599685" y="399981"/>
                        </a:moveTo>
                        <a:lnTo>
                          <a:pt x="549717" y="399981"/>
                        </a:lnTo>
                        <a:lnTo>
                          <a:pt x="549717" y="125075"/>
                        </a:lnTo>
                        <a:lnTo>
                          <a:pt x="599685" y="125075"/>
                        </a:lnTo>
                        <a:lnTo>
                          <a:pt x="599685" y="399981"/>
                        </a:lnTo>
                        <a:close/>
                      </a:path>
                    </a:pathLst>
                  </a:custGeom>
                  <a:grpFill/>
                  <a:ln w="8381"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BF59C97-A44B-40AA-889D-4333DAF87C88}"/>
                      </a:ext>
                    </a:extLst>
                  </p:cNvPr>
                  <p:cNvSpPr/>
                  <p:nvPr/>
                </p:nvSpPr>
                <p:spPr>
                  <a:xfrm>
                    <a:off x="5192470" y="4801438"/>
                    <a:ext cx="124919" cy="149903"/>
                  </a:xfrm>
                  <a:custGeom>
                    <a:avLst/>
                    <a:gdLst>
                      <a:gd name="connsiteX0" fmla="*/ 124920 w 124919"/>
                      <a:gd name="connsiteY0" fmla="*/ 49967 h 149903"/>
                      <a:gd name="connsiteX1" fmla="*/ 99936 w 124919"/>
                      <a:gd name="connsiteY1" fmla="*/ 14756 h 149903"/>
                      <a:gd name="connsiteX2" fmla="*/ 99936 w 124919"/>
                      <a:gd name="connsiteY2" fmla="*/ 0 h 149903"/>
                      <a:gd name="connsiteX3" fmla="*/ 74952 w 124919"/>
                      <a:gd name="connsiteY3" fmla="*/ 0 h 149903"/>
                      <a:gd name="connsiteX4" fmla="*/ 74952 w 124919"/>
                      <a:gd name="connsiteY4" fmla="*/ 12492 h 149903"/>
                      <a:gd name="connsiteX5" fmla="*/ 49968 w 124919"/>
                      <a:gd name="connsiteY5" fmla="*/ 12492 h 149903"/>
                      <a:gd name="connsiteX6" fmla="*/ 49968 w 124919"/>
                      <a:gd name="connsiteY6" fmla="*/ 0 h 149903"/>
                      <a:gd name="connsiteX7" fmla="*/ 24984 w 124919"/>
                      <a:gd name="connsiteY7" fmla="*/ 0 h 149903"/>
                      <a:gd name="connsiteX8" fmla="*/ 24984 w 124919"/>
                      <a:gd name="connsiteY8" fmla="*/ 12492 h 149903"/>
                      <a:gd name="connsiteX9" fmla="*/ 0 w 124919"/>
                      <a:gd name="connsiteY9" fmla="*/ 12492 h 149903"/>
                      <a:gd name="connsiteX10" fmla="*/ 0 w 124919"/>
                      <a:gd name="connsiteY10" fmla="*/ 37476 h 149903"/>
                      <a:gd name="connsiteX11" fmla="*/ 12492 w 124919"/>
                      <a:gd name="connsiteY11" fmla="*/ 37476 h 149903"/>
                      <a:gd name="connsiteX12" fmla="*/ 12492 w 124919"/>
                      <a:gd name="connsiteY12" fmla="*/ 112427 h 149903"/>
                      <a:gd name="connsiteX13" fmla="*/ 0 w 124919"/>
                      <a:gd name="connsiteY13" fmla="*/ 112427 h 149903"/>
                      <a:gd name="connsiteX14" fmla="*/ 0 w 124919"/>
                      <a:gd name="connsiteY14" fmla="*/ 137412 h 149903"/>
                      <a:gd name="connsiteX15" fmla="*/ 24984 w 124919"/>
                      <a:gd name="connsiteY15" fmla="*/ 137412 h 149903"/>
                      <a:gd name="connsiteX16" fmla="*/ 24984 w 124919"/>
                      <a:gd name="connsiteY16" fmla="*/ 149904 h 149903"/>
                      <a:gd name="connsiteX17" fmla="*/ 49968 w 124919"/>
                      <a:gd name="connsiteY17" fmla="*/ 149904 h 149903"/>
                      <a:gd name="connsiteX18" fmla="*/ 49968 w 124919"/>
                      <a:gd name="connsiteY18" fmla="*/ 137412 h 149903"/>
                      <a:gd name="connsiteX19" fmla="*/ 74952 w 124919"/>
                      <a:gd name="connsiteY19" fmla="*/ 137412 h 149903"/>
                      <a:gd name="connsiteX20" fmla="*/ 74952 w 124919"/>
                      <a:gd name="connsiteY20" fmla="*/ 149904 h 149903"/>
                      <a:gd name="connsiteX21" fmla="*/ 99936 w 124919"/>
                      <a:gd name="connsiteY21" fmla="*/ 149904 h 149903"/>
                      <a:gd name="connsiteX22" fmla="*/ 99936 w 124919"/>
                      <a:gd name="connsiteY22" fmla="*/ 135148 h 149903"/>
                      <a:gd name="connsiteX23" fmla="*/ 124920 w 124919"/>
                      <a:gd name="connsiteY23" fmla="*/ 99936 h 149903"/>
                      <a:gd name="connsiteX24" fmla="*/ 115194 w 124919"/>
                      <a:gd name="connsiteY24" fmla="*/ 74952 h 149903"/>
                      <a:gd name="connsiteX25" fmla="*/ 124920 w 124919"/>
                      <a:gd name="connsiteY25" fmla="*/ 49967 h 149903"/>
                      <a:gd name="connsiteX26" fmla="*/ 87444 w 124919"/>
                      <a:gd name="connsiteY26" fmla="*/ 112427 h 149903"/>
                      <a:gd name="connsiteX27" fmla="*/ 37476 w 124919"/>
                      <a:gd name="connsiteY27" fmla="*/ 112427 h 149903"/>
                      <a:gd name="connsiteX28" fmla="*/ 37476 w 124919"/>
                      <a:gd name="connsiteY28" fmla="*/ 87444 h 149903"/>
                      <a:gd name="connsiteX29" fmla="*/ 87444 w 124919"/>
                      <a:gd name="connsiteY29" fmla="*/ 87444 h 149903"/>
                      <a:gd name="connsiteX30" fmla="*/ 99936 w 124919"/>
                      <a:gd name="connsiteY30" fmla="*/ 99936 h 149903"/>
                      <a:gd name="connsiteX31" fmla="*/ 87444 w 124919"/>
                      <a:gd name="connsiteY31" fmla="*/ 112427 h 149903"/>
                      <a:gd name="connsiteX32" fmla="*/ 87444 w 124919"/>
                      <a:gd name="connsiteY32" fmla="*/ 62460 h 149903"/>
                      <a:gd name="connsiteX33" fmla="*/ 37476 w 124919"/>
                      <a:gd name="connsiteY33" fmla="*/ 62460 h 149903"/>
                      <a:gd name="connsiteX34" fmla="*/ 37476 w 124919"/>
                      <a:gd name="connsiteY34" fmla="*/ 37476 h 149903"/>
                      <a:gd name="connsiteX35" fmla="*/ 87444 w 124919"/>
                      <a:gd name="connsiteY35" fmla="*/ 37476 h 149903"/>
                      <a:gd name="connsiteX36" fmla="*/ 99936 w 124919"/>
                      <a:gd name="connsiteY36" fmla="*/ 49967 h 149903"/>
                      <a:gd name="connsiteX37" fmla="*/ 87444 w 124919"/>
                      <a:gd name="connsiteY37" fmla="*/ 62460 h 1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919" h="149903">
                        <a:moveTo>
                          <a:pt x="124920" y="49967"/>
                        </a:moveTo>
                        <a:cubicBezTo>
                          <a:pt x="124836" y="34122"/>
                          <a:pt x="114859" y="20038"/>
                          <a:pt x="99936" y="14756"/>
                        </a:cubicBezTo>
                        <a:lnTo>
                          <a:pt x="99936" y="0"/>
                        </a:lnTo>
                        <a:lnTo>
                          <a:pt x="74952" y="0"/>
                        </a:lnTo>
                        <a:lnTo>
                          <a:pt x="74952" y="12492"/>
                        </a:lnTo>
                        <a:lnTo>
                          <a:pt x="49968" y="12492"/>
                        </a:lnTo>
                        <a:lnTo>
                          <a:pt x="49968" y="0"/>
                        </a:lnTo>
                        <a:lnTo>
                          <a:pt x="24984" y="0"/>
                        </a:lnTo>
                        <a:lnTo>
                          <a:pt x="24984" y="12492"/>
                        </a:lnTo>
                        <a:lnTo>
                          <a:pt x="0" y="12492"/>
                        </a:lnTo>
                        <a:lnTo>
                          <a:pt x="0" y="37476"/>
                        </a:lnTo>
                        <a:lnTo>
                          <a:pt x="12492" y="37476"/>
                        </a:lnTo>
                        <a:lnTo>
                          <a:pt x="12492" y="112427"/>
                        </a:lnTo>
                        <a:lnTo>
                          <a:pt x="0" y="112427"/>
                        </a:lnTo>
                        <a:lnTo>
                          <a:pt x="0" y="137412"/>
                        </a:lnTo>
                        <a:lnTo>
                          <a:pt x="24984" y="137412"/>
                        </a:lnTo>
                        <a:lnTo>
                          <a:pt x="24984" y="149904"/>
                        </a:lnTo>
                        <a:lnTo>
                          <a:pt x="49968" y="149904"/>
                        </a:lnTo>
                        <a:lnTo>
                          <a:pt x="49968" y="137412"/>
                        </a:lnTo>
                        <a:lnTo>
                          <a:pt x="74952" y="137412"/>
                        </a:lnTo>
                        <a:lnTo>
                          <a:pt x="74952" y="149904"/>
                        </a:lnTo>
                        <a:lnTo>
                          <a:pt x="99936" y="149904"/>
                        </a:lnTo>
                        <a:lnTo>
                          <a:pt x="99936" y="135148"/>
                        </a:lnTo>
                        <a:cubicBezTo>
                          <a:pt x="114859" y="129866"/>
                          <a:pt x="124836" y="115781"/>
                          <a:pt x="124920" y="99936"/>
                        </a:cubicBezTo>
                        <a:cubicBezTo>
                          <a:pt x="124920" y="90713"/>
                          <a:pt x="121398" y="81743"/>
                          <a:pt x="115194" y="74952"/>
                        </a:cubicBezTo>
                        <a:cubicBezTo>
                          <a:pt x="121398" y="68077"/>
                          <a:pt x="124836" y="59190"/>
                          <a:pt x="124920" y="49967"/>
                        </a:cubicBezTo>
                        <a:close/>
                        <a:moveTo>
                          <a:pt x="87444" y="112427"/>
                        </a:moveTo>
                        <a:lnTo>
                          <a:pt x="37476" y="112427"/>
                        </a:lnTo>
                        <a:lnTo>
                          <a:pt x="37476" y="87444"/>
                        </a:lnTo>
                        <a:lnTo>
                          <a:pt x="87444" y="87444"/>
                        </a:lnTo>
                        <a:cubicBezTo>
                          <a:pt x="94318" y="87444"/>
                          <a:pt x="99936" y="93061"/>
                          <a:pt x="99936" y="99936"/>
                        </a:cubicBezTo>
                        <a:cubicBezTo>
                          <a:pt x="99936" y="106810"/>
                          <a:pt x="94318" y="112427"/>
                          <a:pt x="87444" y="112427"/>
                        </a:cubicBezTo>
                        <a:close/>
                        <a:moveTo>
                          <a:pt x="87444" y="62460"/>
                        </a:moveTo>
                        <a:lnTo>
                          <a:pt x="37476" y="62460"/>
                        </a:lnTo>
                        <a:lnTo>
                          <a:pt x="37476" y="37476"/>
                        </a:lnTo>
                        <a:lnTo>
                          <a:pt x="87444" y="37476"/>
                        </a:lnTo>
                        <a:cubicBezTo>
                          <a:pt x="94318" y="37476"/>
                          <a:pt x="99936" y="43093"/>
                          <a:pt x="99936" y="49967"/>
                        </a:cubicBezTo>
                        <a:cubicBezTo>
                          <a:pt x="99936" y="56842"/>
                          <a:pt x="94318" y="62460"/>
                          <a:pt x="87444" y="62460"/>
                        </a:cubicBezTo>
                        <a:close/>
                      </a:path>
                    </a:pathLst>
                  </a:custGeom>
                  <a:grpFill/>
                  <a:ln w="8381"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DB25769-E345-49D9-ADAE-C7865D410551}"/>
                      </a:ext>
                    </a:extLst>
                  </p:cNvPr>
                  <p:cNvSpPr/>
                  <p:nvPr/>
                </p:nvSpPr>
                <p:spPr>
                  <a:xfrm>
                    <a:off x="5117434" y="5051277"/>
                    <a:ext cx="24984" cy="24983"/>
                  </a:xfrm>
                  <a:custGeom>
                    <a:avLst/>
                    <a:gdLst>
                      <a:gd name="connsiteX0" fmla="*/ 0 w 24984"/>
                      <a:gd name="connsiteY0" fmla="*/ 0 h 24983"/>
                      <a:gd name="connsiteX1" fmla="*/ 24984 w 24984"/>
                      <a:gd name="connsiteY1" fmla="*/ 0 h 24983"/>
                      <a:gd name="connsiteX2" fmla="*/ 24984 w 24984"/>
                      <a:gd name="connsiteY2" fmla="*/ 24984 h 24983"/>
                      <a:gd name="connsiteX3" fmla="*/ 0 w 24984"/>
                      <a:gd name="connsiteY3" fmla="*/ 24984 h 24983"/>
                      <a:gd name="connsiteX4" fmla="*/ 0 w 24984"/>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4" h="24983">
                        <a:moveTo>
                          <a:pt x="0" y="0"/>
                        </a:moveTo>
                        <a:lnTo>
                          <a:pt x="24984" y="0"/>
                        </a:lnTo>
                        <a:lnTo>
                          <a:pt x="24984" y="24984"/>
                        </a:lnTo>
                        <a:lnTo>
                          <a:pt x="0" y="24984"/>
                        </a:lnTo>
                        <a:lnTo>
                          <a:pt x="0" y="0"/>
                        </a:lnTo>
                        <a:close/>
                      </a:path>
                    </a:pathLst>
                  </a:custGeom>
                  <a:grpFill/>
                  <a:ln w="8381"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2525471-FCBA-4B54-904E-F212763ED899}"/>
                      </a:ext>
                    </a:extLst>
                  </p:cNvPr>
                  <p:cNvSpPr/>
                  <p:nvPr/>
                </p:nvSpPr>
                <p:spPr>
                  <a:xfrm>
                    <a:off x="5167402" y="5051277"/>
                    <a:ext cx="49968" cy="24983"/>
                  </a:xfrm>
                  <a:custGeom>
                    <a:avLst/>
                    <a:gdLst>
                      <a:gd name="connsiteX0" fmla="*/ 0 w 49968"/>
                      <a:gd name="connsiteY0" fmla="*/ 0 h 24983"/>
                      <a:gd name="connsiteX1" fmla="*/ 49968 w 49968"/>
                      <a:gd name="connsiteY1" fmla="*/ 0 h 24983"/>
                      <a:gd name="connsiteX2" fmla="*/ 49968 w 49968"/>
                      <a:gd name="connsiteY2" fmla="*/ 24984 h 24983"/>
                      <a:gd name="connsiteX3" fmla="*/ 0 w 49968"/>
                      <a:gd name="connsiteY3" fmla="*/ 24984 h 24983"/>
                      <a:gd name="connsiteX4" fmla="*/ 0 w 49968"/>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8" h="24983">
                        <a:moveTo>
                          <a:pt x="0" y="0"/>
                        </a:moveTo>
                        <a:lnTo>
                          <a:pt x="49968" y="0"/>
                        </a:lnTo>
                        <a:lnTo>
                          <a:pt x="49968" y="24984"/>
                        </a:lnTo>
                        <a:lnTo>
                          <a:pt x="0" y="24984"/>
                        </a:lnTo>
                        <a:lnTo>
                          <a:pt x="0" y="0"/>
                        </a:lnTo>
                        <a:close/>
                      </a:path>
                    </a:pathLst>
                  </a:custGeom>
                  <a:grpFill/>
                  <a:ln w="8381"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7465C4C-06DA-44BD-84F3-4B65178904C1}"/>
                      </a:ext>
                    </a:extLst>
                  </p:cNvPr>
                  <p:cNvSpPr/>
                  <p:nvPr/>
                </p:nvSpPr>
                <p:spPr>
                  <a:xfrm>
                    <a:off x="5117434" y="5101245"/>
                    <a:ext cx="99935" cy="24983"/>
                  </a:xfrm>
                  <a:custGeom>
                    <a:avLst/>
                    <a:gdLst>
                      <a:gd name="connsiteX0" fmla="*/ 0 w 99935"/>
                      <a:gd name="connsiteY0" fmla="*/ 0 h 24983"/>
                      <a:gd name="connsiteX1" fmla="*/ 99936 w 99935"/>
                      <a:gd name="connsiteY1" fmla="*/ 0 h 24983"/>
                      <a:gd name="connsiteX2" fmla="*/ 99936 w 99935"/>
                      <a:gd name="connsiteY2" fmla="*/ 24984 h 24983"/>
                      <a:gd name="connsiteX3" fmla="*/ 0 w 99935"/>
                      <a:gd name="connsiteY3" fmla="*/ 24984 h 24983"/>
                      <a:gd name="connsiteX4" fmla="*/ 0 w 99935"/>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5" h="24983">
                        <a:moveTo>
                          <a:pt x="0" y="0"/>
                        </a:moveTo>
                        <a:lnTo>
                          <a:pt x="99936" y="0"/>
                        </a:lnTo>
                        <a:lnTo>
                          <a:pt x="99936" y="24984"/>
                        </a:lnTo>
                        <a:lnTo>
                          <a:pt x="0" y="24984"/>
                        </a:lnTo>
                        <a:lnTo>
                          <a:pt x="0" y="0"/>
                        </a:lnTo>
                        <a:close/>
                      </a:path>
                    </a:pathLst>
                  </a:custGeom>
                  <a:grpFill/>
                  <a:ln w="8381" cap="flat">
                    <a:noFill/>
                    <a:prstDash val="solid"/>
                    <a:miter/>
                  </a:ln>
                </p:spPr>
                <p:txBody>
                  <a:bodyPr rtlCol="0" anchor="ctr"/>
                  <a:lstStyle/>
                  <a:p>
                    <a:endParaRPr lang="en-US"/>
                  </a:p>
                </p:txBody>
              </p:sp>
            </p:grpSp>
          </p:grpSp>
          <p:sp>
            <p:nvSpPr>
              <p:cNvPr id="203" name="Rectangle 202">
                <a:extLst>
                  <a:ext uri="{FF2B5EF4-FFF2-40B4-BE49-F238E27FC236}">
                    <a16:creationId xmlns:a16="http://schemas.microsoft.com/office/drawing/2014/main" id="{4E12CC17-867C-43AB-A97C-92C9C5E66E5C}"/>
                  </a:ext>
                </a:extLst>
              </p:cNvPr>
              <p:cNvSpPr/>
              <p:nvPr/>
            </p:nvSpPr>
            <p:spPr>
              <a:xfrm>
                <a:off x="8615982" y="2679252"/>
                <a:ext cx="2794318"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a:t>
                </a:r>
              </a:p>
            </p:txBody>
          </p:sp>
        </p:grpSp>
        <p:grpSp>
          <p:nvGrpSpPr>
            <p:cNvPr id="209" name="Group 208">
              <a:extLst>
                <a:ext uri="{FF2B5EF4-FFF2-40B4-BE49-F238E27FC236}">
                  <a16:creationId xmlns:a16="http://schemas.microsoft.com/office/drawing/2014/main" id="{489B3A18-EB63-43F7-B11D-C4CC857D4F75}"/>
                </a:ext>
              </a:extLst>
            </p:cNvPr>
            <p:cNvGrpSpPr/>
            <p:nvPr/>
          </p:nvGrpSpPr>
          <p:grpSpPr>
            <a:xfrm>
              <a:off x="7773229" y="3638244"/>
              <a:ext cx="3637071" cy="616836"/>
              <a:chOff x="7773229" y="3640557"/>
              <a:chExt cx="3637071" cy="616836"/>
            </a:xfrm>
          </p:grpSpPr>
          <p:grpSp>
            <p:nvGrpSpPr>
              <p:cNvPr id="200" name="Group 199">
                <a:extLst>
                  <a:ext uri="{FF2B5EF4-FFF2-40B4-BE49-F238E27FC236}">
                    <a16:creationId xmlns:a16="http://schemas.microsoft.com/office/drawing/2014/main" id="{099A53C6-4659-4D34-8BF3-A6095E01AAD7}"/>
                  </a:ext>
                </a:extLst>
              </p:cNvPr>
              <p:cNvGrpSpPr/>
              <p:nvPr/>
            </p:nvGrpSpPr>
            <p:grpSpPr>
              <a:xfrm>
                <a:off x="7773229" y="3665829"/>
                <a:ext cx="566294" cy="566293"/>
                <a:chOff x="7773229" y="3698611"/>
                <a:chExt cx="566294" cy="566293"/>
              </a:xfrm>
            </p:grpSpPr>
            <p:grpSp>
              <p:nvGrpSpPr>
                <p:cNvPr id="68" name="Group 67">
                  <a:extLst>
                    <a:ext uri="{FF2B5EF4-FFF2-40B4-BE49-F238E27FC236}">
                      <a16:creationId xmlns:a16="http://schemas.microsoft.com/office/drawing/2014/main" id="{0EFF91E3-6A36-485D-8574-8599B30481FF}"/>
                    </a:ext>
                  </a:extLst>
                </p:cNvPr>
                <p:cNvGrpSpPr/>
                <p:nvPr/>
              </p:nvGrpSpPr>
              <p:grpSpPr>
                <a:xfrm>
                  <a:off x="7773229" y="3698611"/>
                  <a:ext cx="566294" cy="566293"/>
                  <a:chOff x="7957790" y="1641784"/>
                  <a:chExt cx="848420" cy="848418"/>
                </a:xfrm>
              </p:grpSpPr>
              <p:sp>
                <p:nvSpPr>
                  <p:cNvPr id="69" name="Rectangle 68">
                    <a:extLst>
                      <a:ext uri="{FF2B5EF4-FFF2-40B4-BE49-F238E27FC236}">
                        <a16:creationId xmlns:a16="http://schemas.microsoft.com/office/drawing/2014/main" id="{D6A23A06-0B50-44B5-A0AC-5C1E38A1475F}"/>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0" name="Rectangle 69">
                    <a:extLst>
                      <a:ext uri="{FF2B5EF4-FFF2-40B4-BE49-F238E27FC236}">
                        <a16:creationId xmlns:a16="http://schemas.microsoft.com/office/drawing/2014/main" id="{56BFCDFA-81E1-480F-BFE7-E8193C2916FB}"/>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53" name="Graphic 2">
                  <a:extLst>
                    <a:ext uri="{FF2B5EF4-FFF2-40B4-BE49-F238E27FC236}">
                      <a16:creationId xmlns:a16="http://schemas.microsoft.com/office/drawing/2014/main" id="{D04F4C49-B151-437A-83AF-D9CE755588BF}"/>
                    </a:ext>
                  </a:extLst>
                </p:cNvPr>
                <p:cNvGrpSpPr>
                  <a:grpSpLocks noChangeAspect="1"/>
                </p:cNvGrpSpPr>
                <p:nvPr/>
              </p:nvGrpSpPr>
              <p:grpSpPr>
                <a:xfrm>
                  <a:off x="7945444" y="3878618"/>
                  <a:ext cx="221866" cy="221840"/>
                  <a:chOff x="7663111" y="4574822"/>
                  <a:chExt cx="722773" cy="722689"/>
                </a:xfrm>
                <a:solidFill>
                  <a:schemeClr val="accent1"/>
                </a:solidFill>
              </p:grpSpPr>
              <p:sp>
                <p:nvSpPr>
                  <p:cNvPr id="154" name="Freeform: Shape 153">
                    <a:extLst>
                      <a:ext uri="{FF2B5EF4-FFF2-40B4-BE49-F238E27FC236}">
                        <a16:creationId xmlns:a16="http://schemas.microsoft.com/office/drawing/2014/main" id="{96A9D1C0-9289-460D-AB6F-B50F8DFDF2E7}"/>
                      </a:ext>
                    </a:extLst>
                  </p:cNvPr>
                  <p:cNvSpPr/>
                  <p:nvPr/>
                </p:nvSpPr>
                <p:spPr>
                  <a:xfrm>
                    <a:off x="8120954" y="4815774"/>
                    <a:ext cx="264929" cy="264930"/>
                  </a:xfrm>
                  <a:custGeom>
                    <a:avLst/>
                    <a:gdLst>
                      <a:gd name="connsiteX0" fmla="*/ 132465 w 264929"/>
                      <a:gd name="connsiteY0" fmla="*/ 0 h 264930"/>
                      <a:gd name="connsiteX1" fmla="*/ 0 w 264929"/>
                      <a:gd name="connsiteY1" fmla="*/ 132465 h 264930"/>
                      <a:gd name="connsiteX2" fmla="*/ 132465 w 264929"/>
                      <a:gd name="connsiteY2" fmla="*/ 264930 h 264930"/>
                      <a:gd name="connsiteX3" fmla="*/ 264930 w 264929"/>
                      <a:gd name="connsiteY3" fmla="*/ 132465 h 264930"/>
                      <a:gd name="connsiteX4" fmla="*/ 132465 w 264929"/>
                      <a:gd name="connsiteY4" fmla="*/ 0 h 264930"/>
                      <a:gd name="connsiteX5" fmla="*/ 132465 w 264929"/>
                      <a:gd name="connsiteY5" fmla="*/ 240869 h 264930"/>
                      <a:gd name="connsiteX6" fmla="*/ 24062 w 264929"/>
                      <a:gd name="connsiteY6" fmla="*/ 132465 h 264930"/>
                      <a:gd name="connsiteX7" fmla="*/ 132465 w 264929"/>
                      <a:gd name="connsiteY7" fmla="*/ 24062 h 264930"/>
                      <a:gd name="connsiteX8" fmla="*/ 240868 w 264929"/>
                      <a:gd name="connsiteY8" fmla="*/ 132465 h 264930"/>
                      <a:gd name="connsiteX9" fmla="*/ 132465 w 264929"/>
                      <a:gd name="connsiteY9" fmla="*/ 240869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9" h="264930">
                        <a:moveTo>
                          <a:pt x="132465" y="0"/>
                        </a:moveTo>
                        <a:cubicBezTo>
                          <a:pt x="59273" y="0"/>
                          <a:pt x="0" y="59358"/>
                          <a:pt x="0" y="132465"/>
                        </a:cubicBezTo>
                        <a:cubicBezTo>
                          <a:pt x="0" y="205656"/>
                          <a:pt x="59357" y="264930"/>
                          <a:pt x="132465" y="264930"/>
                        </a:cubicBezTo>
                        <a:cubicBezTo>
                          <a:pt x="205656" y="264930"/>
                          <a:pt x="264930" y="205572"/>
                          <a:pt x="264930" y="132465"/>
                        </a:cubicBezTo>
                        <a:cubicBezTo>
                          <a:pt x="264846" y="59274"/>
                          <a:pt x="205572" y="0"/>
                          <a:pt x="132465" y="0"/>
                        </a:cubicBezTo>
                        <a:close/>
                        <a:moveTo>
                          <a:pt x="132465" y="240869"/>
                        </a:moveTo>
                        <a:cubicBezTo>
                          <a:pt x="72604" y="240869"/>
                          <a:pt x="24062" y="192326"/>
                          <a:pt x="24062" y="132465"/>
                        </a:cubicBezTo>
                        <a:cubicBezTo>
                          <a:pt x="24062" y="72605"/>
                          <a:pt x="72604" y="24062"/>
                          <a:pt x="132465" y="24062"/>
                        </a:cubicBezTo>
                        <a:cubicBezTo>
                          <a:pt x="192325" y="24062"/>
                          <a:pt x="240868" y="72605"/>
                          <a:pt x="240868" y="132465"/>
                        </a:cubicBezTo>
                        <a:cubicBezTo>
                          <a:pt x="240700" y="192326"/>
                          <a:pt x="192242" y="240785"/>
                          <a:pt x="132465" y="240869"/>
                        </a:cubicBezTo>
                        <a:close/>
                      </a:path>
                    </a:pathLst>
                  </a:custGeom>
                  <a:grpFill/>
                  <a:ln w="8381"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BFF505F-0B55-4FFD-91AC-33E17593E9C2}"/>
                      </a:ext>
                    </a:extLst>
                  </p:cNvPr>
                  <p:cNvSpPr/>
                  <p:nvPr/>
                </p:nvSpPr>
                <p:spPr>
                  <a:xfrm>
                    <a:off x="8193306" y="4875971"/>
                    <a:ext cx="120308" cy="144537"/>
                  </a:xfrm>
                  <a:custGeom>
                    <a:avLst/>
                    <a:gdLst>
                      <a:gd name="connsiteX0" fmla="*/ 120309 w 120308"/>
                      <a:gd name="connsiteY0" fmla="*/ 48207 h 144537"/>
                      <a:gd name="connsiteX1" fmla="*/ 96247 w 120308"/>
                      <a:gd name="connsiteY1" fmla="*/ 14252 h 144537"/>
                      <a:gd name="connsiteX2" fmla="*/ 96247 w 120308"/>
                      <a:gd name="connsiteY2" fmla="*/ 0 h 144537"/>
                      <a:gd name="connsiteX3" fmla="*/ 72185 w 120308"/>
                      <a:gd name="connsiteY3" fmla="*/ 0 h 144537"/>
                      <a:gd name="connsiteX4" fmla="*/ 72185 w 120308"/>
                      <a:gd name="connsiteY4" fmla="*/ 12073 h 144537"/>
                      <a:gd name="connsiteX5" fmla="*/ 48124 w 120308"/>
                      <a:gd name="connsiteY5" fmla="*/ 12073 h 144537"/>
                      <a:gd name="connsiteX6" fmla="*/ 48124 w 120308"/>
                      <a:gd name="connsiteY6" fmla="*/ 0 h 144537"/>
                      <a:gd name="connsiteX7" fmla="*/ 24062 w 120308"/>
                      <a:gd name="connsiteY7" fmla="*/ 0 h 144537"/>
                      <a:gd name="connsiteX8" fmla="*/ 24062 w 120308"/>
                      <a:gd name="connsiteY8" fmla="*/ 12073 h 144537"/>
                      <a:gd name="connsiteX9" fmla="*/ 0 w 120308"/>
                      <a:gd name="connsiteY9" fmla="*/ 12073 h 144537"/>
                      <a:gd name="connsiteX10" fmla="*/ 0 w 120308"/>
                      <a:gd name="connsiteY10" fmla="*/ 36134 h 144537"/>
                      <a:gd name="connsiteX11" fmla="*/ 12073 w 120308"/>
                      <a:gd name="connsiteY11" fmla="*/ 36134 h 144537"/>
                      <a:gd name="connsiteX12" fmla="*/ 12073 w 120308"/>
                      <a:gd name="connsiteY12" fmla="*/ 108403 h 144537"/>
                      <a:gd name="connsiteX13" fmla="*/ 0 w 120308"/>
                      <a:gd name="connsiteY13" fmla="*/ 108403 h 144537"/>
                      <a:gd name="connsiteX14" fmla="*/ 0 w 120308"/>
                      <a:gd name="connsiteY14" fmla="*/ 132465 h 144537"/>
                      <a:gd name="connsiteX15" fmla="*/ 24062 w 120308"/>
                      <a:gd name="connsiteY15" fmla="*/ 132465 h 144537"/>
                      <a:gd name="connsiteX16" fmla="*/ 24062 w 120308"/>
                      <a:gd name="connsiteY16" fmla="*/ 144538 h 144537"/>
                      <a:gd name="connsiteX17" fmla="*/ 48124 w 120308"/>
                      <a:gd name="connsiteY17" fmla="*/ 144538 h 144537"/>
                      <a:gd name="connsiteX18" fmla="*/ 48124 w 120308"/>
                      <a:gd name="connsiteY18" fmla="*/ 132465 h 144537"/>
                      <a:gd name="connsiteX19" fmla="*/ 72185 w 120308"/>
                      <a:gd name="connsiteY19" fmla="*/ 132465 h 144537"/>
                      <a:gd name="connsiteX20" fmla="*/ 72185 w 120308"/>
                      <a:gd name="connsiteY20" fmla="*/ 144538 h 144537"/>
                      <a:gd name="connsiteX21" fmla="*/ 96247 w 120308"/>
                      <a:gd name="connsiteY21" fmla="*/ 144538 h 144537"/>
                      <a:gd name="connsiteX22" fmla="*/ 96247 w 120308"/>
                      <a:gd name="connsiteY22" fmla="*/ 130285 h 144537"/>
                      <a:gd name="connsiteX23" fmla="*/ 120309 w 120308"/>
                      <a:gd name="connsiteY23" fmla="*/ 96331 h 144537"/>
                      <a:gd name="connsiteX24" fmla="*/ 110919 w 120308"/>
                      <a:gd name="connsiteY24" fmla="*/ 72269 h 144537"/>
                      <a:gd name="connsiteX25" fmla="*/ 120309 w 120308"/>
                      <a:gd name="connsiteY25" fmla="*/ 48207 h 144537"/>
                      <a:gd name="connsiteX26" fmla="*/ 84174 w 120308"/>
                      <a:gd name="connsiteY26" fmla="*/ 108403 h 144537"/>
                      <a:gd name="connsiteX27" fmla="*/ 35967 w 120308"/>
                      <a:gd name="connsiteY27" fmla="*/ 108403 h 144537"/>
                      <a:gd name="connsiteX28" fmla="*/ 35967 w 120308"/>
                      <a:gd name="connsiteY28" fmla="*/ 84342 h 144537"/>
                      <a:gd name="connsiteX29" fmla="*/ 84174 w 120308"/>
                      <a:gd name="connsiteY29" fmla="*/ 84342 h 144537"/>
                      <a:gd name="connsiteX30" fmla="*/ 96247 w 120308"/>
                      <a:gd name="connsiteY30" fmla="*/ 96414 h 144537"/>
                      <a:gd name="connsiteX31" fmla="*/ 84174 w 120308"/>
                      <a:gd name="connsiteY31" fmla="*/ 108403 h 144537"/>
                      <a:gd name="connsiteX32" fmla="*/ 84174 w 120308"/>
                      <a:gd name="connsiteY32" fmla="*/ 60196 h 144537"/>
                      <a:gd name="connsiteX33" fmla="*/ 35967 w 120308"/>
                      <a:gd name="connsiteY33" fmla="*/ 60196 h 144537"/>
                      <a:gd name="connsiteX34" fmla="*/ 35967 w 120308"/>
                      <a:gd name="connsiteY34" fmla="*/ 36134 h 144537"/>
                      <a:gd name="connsiteX35" fmla="*/ 84174 w 120308"/>
                      <a:gd name="connsiteY35" fmla="*/ 36134 h 144537"/>
                      <a:gd name="connsiteX36" fmla="*/ 96247 w 120308"/>
                      <a:gd name="connsiteY36" fmla="*/ 48207 h 144537"/>
                      <a:gd name="connsiteX37" fmla="*/ 84174 w 120308"/>
                      <a:gd name="connsiteY37" fmla="*/ 60196 h 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7">
                        <a:moveTo>
                          <a:pt x="120309" y="48207"/>
                        </a:moveTo>
                        <a:cubicBezTo>
                          <a:pt x="120225" y="32949"/>
                          <a:pt x="110583" y="19367"/>
                          <a:pt x="96247" y="14252"/>
                        </a:cubicBezTo>
                        <a:lnTo>
                          <a:pt x="96247" y="0"/>
                        </a:lnTo>
                        <a:lnTo>
                          <a:pt x="72185" y="0"/>
                        </a:lnTo>
                        <a:lnTo>
                          <a:pt x="72185" y="12073"/>
                        </a:lnTo>
                        <a:lnTo>
                          <a:pt x="48124" y="12073"/>
                        </a:lnTo>
                        <a:lnTo>
                          <a:pt x="48124" y="0"/>
                        </a:lnTo>
                        <a:lnTo>
                          <a:pt x="24062" y="0"/>
                        </a:lnTo>
                        <a:lnTo>
                          <a:pt x="24062" y="12073"/>
                        </a:lnTo>
                        <a:lnTo>
                          <a:pt x="0" y="12073"/>
                        </a:lnTo>
                        <a:lnTo>
                          <a:pt x="0" y="36134"/>
                        </a:lnTo>
                        <a:lnTo>
                          <a:pt x="12073" y="36134"/>
                        </a:lnTo>
                        <a:lnTo>
                          <a:pt x="12073" y="108403"/>
                        </a:lnTo>
                        <a:lnTo>
                          <a:pt x="0" y="108403"/>
                        </a:lnTo>
                        <a:lnTo>
                          <a:pt x="0" y="132465"/>
                        </a:lnTo>
                        <a:lnTo>
                          <a:pt x="24062" y="132465"/>
                        </a:lnTo>
                        <a:lnTo>
                          <a:pt x="24062" y="144538"/>
                        </a:lnTo>
                        <a:lnTo>
                          <a:pt x="48124" y="144538"/>
                        </a:lnTo>
                        <a:lnTo>
                          <a:pt x="48124" y="132465"/>
                        </a:lnTo>
                        <a:lnTo>
                          <a:pt x="72185" y="132465"/>
                        </a:lnTo>
                        <a:lnTo>
                          <a:pt x="72185" y="144538"/>
                        </a:lnTo>
                        <a:lnTo>
                          <a:pt x="96247" y="144538"/>
                        </a:lnTo>
                        <a:lnTo>
                          <a:pt x="96247" y="130285"/>
                        </a:lnTo>
                        <a:cubicBezTo>
                          <a:pt x="110667" y="125171"/>
                          <a:pt x="120225" y="111589"/>
                          <a:pt x="120309" y="96331"/>
                        </a:cubicBezTo>
                        <a:cubicBezTo>
                          <a:pt x="120309" y="87444"/>
                          <a:pt x="116955" y="78808"/>
                          <a:pt x="110919" y="72269"/>
                        </a:cubicBezTo>
                        <a:cubicBezTo>
                          <a:pt x="116955" y="65729"/>
                          <a:pt x="120309" y="57094"/>
                          <a:pt x="120309" y="48207"/>
                        </a:cubicBezTo>
                        <a:close/>
                        <a:moveTo>
                          <a:pt x="84174" y="108403"/>
                        </a:moveTo>
                        <a:lnTo>
                          <a:pt x="35967" y="108403"/>
                        </a:lnTo>
                        <a:lnTo>
                          <a:pt x="35967" y="84342"/>
                        </a:lnTo>
                        <a:lnTo>
                          <a:pt x="84174" y="84342"/>
                        </a:lnTo>
                        <a:cubicBezTo>
                          <a:pt x="90797" y="84342"/>
                          <a:pt x="96247" y="89707"/>
                          <a:pt x="96247" y="96414"/>
                        </a:cubicBezTo>
                        <a:cubicBezTo>
                          <a:pt x="96247" y="103037"/>
                          <a:pt x="90797" y="108403"/>
                          <a:pt x="84174" y="108403"/>
                        </a:cubicBezTo>
                        <a:close/>
                        <a:moveTo>
                          <a:pt x="84174" y="60196"/>
                        </a:moveTo>
                        <a:lnTo>
                          <a:pt x="35967" y="60196"/>
                        </a:lnTo>
                        <a:lnTo>
                          <a:pt x="35967" y="36134"/>
                        </a:lnTo>
                        <a:lnTo>
                          <a:pt x="84174" y="36134"/>
                        </a:lnTo>
                        <a:cubicBezTo>
                          <a:pt x="90797" y="36134"/>
                          <a:pt x="96247" y="41500"/>
                          <a:pt x="96247" y="48207"/>
                        </a:cubicBezTo>
                        <a:cubicBezTo>
                          <a:pt x="96247" y="54830"/>
                          <a:pt x="90797" y="60196"/>
                          <a:pt x="84174" y="60196"/>
                        </a:cubicBezTo>
                        <a:close/>
                      </a:path>
                    </a:pathLst>
                  </a:custGeom>
                  <a:grpFill/>
                  <a:ln w="8381"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5490166-97F9-45B9-AAF5-1A01CCCA9D16}"/>
                      </a:ext>
                    </a:extLst>
                  </p:cNvPr>
                  <p:cNvSpPr/>
                  <p:nvPr/>
                </p:nvSpPr>
                <p:spPr>
                  <a:xfrm>
                    <a:off x="7663111" y="4972301"/>
                    <a:ext cx="457780" cy="325209"/>
                  </a:xfrm>
                  <a:custGeom>
                    <a:avLst/>
                    <a:gdLst>
                      <a:gd name="connsiteX0" fmla="*/ 457340 w 457780"/>
                      <a:gd name="connsiteY0" fmla="*/ 114439 h 325209"/>
                      <a:gd name="connsiteX1" fmla="*/ 420367 w 457780"/>
                      <a:gd name="connsiteY1" fmla="*/ 84342 h 325209"/>
                      <a:gd name="connsiteX2" fmla="*/ 228963 w 457780"/>
                      <a:gd name="connsiteY2" fmla="*/ 84342 h 325209"/>
                      <a:gd name="connsiteX3" fmla="*/ 228963 w 457780"/>
                      <a:gd name="connsiteY3" fmla="*/ 42171 h 325209"/>
                      <a:gd name="connsiteX4" fmla="*/ 186793 w 457780"/>
                      <a:gd name="connsiteY4" fmla="*/ 0 h 325209"/>
                      <a:gd name="connsiteX5" fmla="*/ 144622 w 457780"/>
                      <a:gd name="connsiteY5" fmla="*/ 42171 h 325209"/>
                      <a:gd name="connsiteX6" fmla="*/ 144622 w 457780"/>
                      <a:gd name="connsiteY6" fmla="*/ 96331 h 325209"/>
                      <a:gd name="connsiteX7" fmla="*/ 132549 w 457780"/>
                      <a:gd name="connsiteY7" fmla="*/ 108403 h 325209"/>
                      <a:gd name="connsiteX8" fmla="*/ 96414 w 457780"/>
                      <a:gd name="connsiteY8" fmla="*/ 108403 h 325209"/>
                      <a:gd name="connsiteX9" fmla="*/ 96414 w 457780"/>
                      <a:gd name="connsiteY9" fmla="*/ 96331 h 325209"/>
                      <a:gd name="connsiteX10" fmla="*/ 84342 w 457780"/>
                      <a:gd name="connsiteY10" fmla="*/ 84258 h 325209"/>
                      <a:gd name="connsiteX11" fmla="*/ 12073 w 457780"/>
                      <a:gd name="connsiteY11" fmla="*/ 84258 h 325209"/>
                      <a:gd name="connsiteX12" fmla="*/ 0 w 457780"/>
                      <a:gd name="connsiteY12" fmla="*/ 96331 h 325209"/>
                      <a:gd name="connsiteX13" fmla="*/ 0 w 457780"/>
                      <a:gd name="connsiteY13" fmla="*/ 313137 h 325209"/>
                      <a:gd name="connsiteX14" fmla="*/ 12073 w 457780"/>
                      <a:gd name="connsiteY14" fmla="*/ 325210 h 325209"/>
                      <a:gd name="connsiteX15" fmla="*/ 84342 w 457780"/>
                      <a:gd name="connsiteY15" fmla="*/ 325210 h 325209"/>
                      <a:gd name="connsiteX16" fmla="*/ 96414 w 457780"/>
                      <a:gd name="connsiteY16" fmla="*/ 313137 h 325209"/>
                      <a:gd name="connsiteX17" fmla="*/ 96414 w 457780"/>
                      <a:gd name="connsiteY17" fmla="*/ 301148 h 325209"/>
                      <a:gd name="connsiteX18" fmla="*/ 299807 w 457780"/>
                      <a:gd name="connsiteY18" fmla="*/ 301148 h 325209"/>
                      <a:gd name="connsiteX19" fmla="*/ 337283 w 457780"/>
                      <a:gd name="connsiteY19" fmla="*/ 266355 h 325209"/>
                      <a:gd name="connsiteX20" fmla="*/ 334600 w 457780"/>
                      <a:gd name="connsiteY20" fmla="*/ 251348 h 325209"/>
                      <a:gd name="connsiteX21" fmla="*/ 360255 w 457780"/>
                      <a:gd name="connsiteY21" fmla="*/ 207668 h 325209"/>
                      <a:gd name="connsiteX22" fmla="*/ 352793 w 457780"/>
                      <a:gd name="connsiteY22" fmla="*/ 193416 h 325209"/>
                      <a:gd name="connsiteX23" fmla="*/ 352206 w 457780"/>
                      <a:gd name="connsiteY23" fmla="*/ 192661 h 325209"/>
                      <a:gd name="connsiteX24" fmla="*/ 359333 w 457780"/>
                      <a:gd name="connsiteY24" fmla="*/ 156527 h 325209"/>
                      <a:gd name="connsiteX25" fmla="*/ 421625 w 457780"/>
                      <a:gd name="connsiteY25" fmla="*/ 156527 h 325209"/>
                      <a:gd name="connsiteX26" fmla="*/ 457759 w 457780"/>
                      <a:gd name="connsiteY26" fmla="*/ 120392 h 325209"/>
                      <a:gd name="connsiteX27" fmla="*/ 457340 w 457780"/>
                      <a:gd name="connsiteY27" fmla="*/ 114439 h 325209"/>
                      <a:gd name="connsiteX28" fmla="*/ 457340 w 457780"/>
                      <a:gd name="connsiteY28" fmla="*/ 114439 h 325209"/>
                      <a:gd name="connsiteX29" fmla="*/ 72353 w 457780"/>
                      <a:gd name="connsiteY29" fmla="*/ 301148 h 325209"/>
                      <a:gd name="connsiteX30" fmla="*/ 24146 w 457780"/>
                      <a:gd name="connsiteY30" fmla="*/ 301148 h 325209"/>
                      <a:gd name="connsiteX31" fmla="*/ 24146 w 457780"/>
                      <a:gd name="connsiteY31" fmla="*/ 108403 h 325209"/>
                      <a:gd name="connsiteX32" fmla="*/ 72353 w 457780"/>
                      <a:gd name="connsiteY32" fmla="*/ 108403 h 325209"/>
                      <a:gd name="connsiteX33" fmla="*/ 72353 w 457780"/>
                      <a:gd name="connsiteY33" fmla="*/ 301148 h 325209"/>
                      <a:gd name="connsiteX34" fmla="*/ 430763 w 457780"/>
                      <a:gd name="connsiteY34" fmla="*/ 128273 h 325209"/>
                      <a:gd name="connsiteX35" fmla="*/ 421625 w 457780"/>
                      <a:gd name="connsiteY35" fmla="*/ 132465 h 325209"/>
                      <a:gd name="connsiteX36" fmla="*/ 325294 w 457780"/>
                      <a:gd name="connsiteY36" fmla="*/ 132465 h 325209"/>
                      <a:gd name="connsiteX37" fmla="*/ 313222 w 457780"/>
                      <a:gd name="connsiteY37" fmla="*/ 144538 h 325209"/>
                      <a:gd name="connsiteX38" fmla="*/ 325294 w 457780"/>
                      <a:gd name="connsiteY38" fmla="*/ 156611 h 325209"/>
                      <a:gd name="connsiteX39" fmla="*/ 337367 w 457780"/>
                      <a:gd name="connsiteY39" fmla="*/ 168683 h 325209"/>
                      <a:gd name="connsiteX40" fmla="*/ 325294 w 457780"/>
                      <a:gd name="connsiteY40" fmla="*/ 180756 h 325209"/>
                      <a:gd name="connsiteX41" fmla="*/ 313222 w 457780"/>
                      <a:gd name="connsiteY41" fmla="*/ 192829 h 325209"/>
                      <a:gd name="connsiteX42" fmla="*/ 325294 w 457780"/>
                      <a:gd name="connsiteY42" fmla="*/ 204902 h 325209"/>
                      <a:gd name="connsiteX43" fmla="*/ 337367 w 457780"/>
                      <a:gd name="connsiteY43" fmla="*/ 217058 h 325209"/>
                      <a:gd name="connsiteX44" fmla="*/ 337199 w 457780"/>
                      <a:gd name="connsiteY44" fmla="*/ 218986 h 325209"/>
                      <a:gd name="connsiteX45" fmla="*/ 323953 w 457780"/>
                      <a:gd name="connsiteY45" fmla="*/ 228963 h 325209"/>
                      <a:gd name="connsiteX46" fmla="*/ 301149 w 457780"/>
                      <a:gd name="connsiteY46" fmla="*/ 228963 h 325209"/>
                      <a:gd name="connsiteX47" fmla="*/ 289076 w 457780"/>
                      <a:gd name="connsiteY47" fmla="*/ 241036 h 325209"/>
                      <a:gd name="connsiteX48" fmla="*/ 301149 w 457780"/>
                      <a:gd name="connsiteY48" fmla="*/ 253109 h 325209"/>
                      <a:gd name="connsiteX49" fmla="*/ 313222 w 457780"/>
                      <a:gd name="connsiteY49" fmla="*/ 265265 h 325209"/>
                      <a:gd name="connsiteX50" fmla="*/ 313054 w 457780"/>
                      <a:gd name="connsiteY50" fmla="*/ 267194 h 325209"/>
                      <a:gd name="connsiteX51" fmla="*/ 299807 w 457780"/>
                      <a:gd name="connsiteY51" fmla="*/ 277171 h 325209"/>
                      <a:gd name="connsiteX52" fmla="*/ 96414 w 457780"/>
                      <a:gd name="connsiteY52" fmla="*/ 277171 h 325209"/>
                      <a:gd name="connsiteX53" fmla="*/ 96414 w 457780"/>
                      <a:gd name="connsiteY53" fmla="*/ 132633 h 325209"/>
                      <a:gd name="connsiteX54" fmla="*/ 132549 w 457780"/>
                      <a:gd name="connsiteY54" fmla="*/ 132633 h 325209"/>
                      <a:gd name="connsiteX55" fmla="*/ 168683 w 457780"/>
                      <a:gd name="connsiteY55" fmla="*/ 96498 h 325209"/>
                      <a:gd name="connsiteX56" fmla="*/ 168683 w 457780"/>
                      <a:gd name="connsiteY56" fmla="*/ 42338 h 325209"/>
                      <a:gd name="connsiteX57" fmla="*/ 186709 w 457780"/>
                      <a:gd name="connsiteY57" fmla="*/ 24313 h 325209"/>
                      <a:gd name="connsiteX58" fmla="*/ 204734 w 457780"/>
                      <a:gd name="connsiteY58" fmla="*/ 42338 h 325209"/>
                      <a:gd name="connsiteX59" fmla="*/ 204734 w 457780"/>
                      <a:gd name="connsiteY59" fmla="*/ 84509 h 325209"/>
                      <a:gd name="connsiteX60" fmla="*/ 228796 w 457780"/>
                      <a:gd name="connsiteY60" fmla="*/ 108571 h 325209"/>
                      <a:gd name="connsiteX61" fmla="*/ 420199 w 457780"/>
                      <a:gd name="connsiteY61" fmla="*/ 108571 h 325209"/>
                      <a:gd name="connsiteX62" fmla="*/ 433446 w 457780"/>
                      <a:gd name="connsiteY62" fmla="*/ 118464 h 325209"/>
                      <a:gd name="connsiteX63" fmla="*/ 430763 w 457780"/>
                      <a:gd name="connsiteY63" fmla="*/ 128273 h 3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7780" h="325209">
                        <a:moveTo>
                          <a:pt x="457340" y="114439"/>
                        </a:moveTo>
                        <a:cubicBezTo>
                          <a:pt x="453903" y="96750"/>
                          <a:pt x="438393" y="84090"/>
                          <a:pt x="420367" y="84342"/>
                        </a:cubicBezTo>
                        <a:lnTo>
                          <a:pt x="228963" y="84342"/>
                        </a:lnTo>
                        <a:lnTo>
                          <a:pt x="228963" y="42171"/>
                        </a:lnTo>
                        <a:cubicBezTo>
                          <a:pt x="228963" y="18864"/>
                          <a:pt x="210100" y="0"/>
                          <a:pt x="186793" y="0"/>
                        </a:cubicBezTo>
                        <a:cubicBezTo>
                          <a:pt x="163485" y="0"/>
                          <a:pt x="144622" y="18864"/>
                          <a:pt x="144622" y="42171"/>
                        </a:cubicBezTo>
                        <a:lnTo>
                          <a:pt x="144622" y="96331"/>
                        </a:lnTo>
                        <a:cubicBezTo>
                          <a:pt x="144622" y="102954"/>
                          <a:pt x="139256" y="108403"/>
                          <a:pt x="132549" y="108403"/>
                        </a:cubicBezTo>
                        <a:lnTo>
                          <a:pt x="96414" y="108403"/>
                        </a:lnTo>
                        <a:lnTo>
                          <a:pt x="96414" y="96331"/>
                        </a:lnTo>
                        <a:cubicBezTo>
                          <a:pt x="96414" y="89707"/>
                          <a:pt x="91049" y="84258"/>
                          <a:pt x="84342" y="84258"/>
                        </a:cubicBezTo>
                        <a:lnTo>
                          <a:pt x="12073" y="84258"/>
                        </a:lnTo>
                        <a:cubicBezTo>
                          <a:pt x="5450" y="84258"/>
                          <a:pt x="0" y="89624"/>
                          <a:pt x="0" y="96331"/>
                        </a:cubicBezTo>
                        <a:lnTo>
                          <a:pt x="0" y="313137"/>
                        </a:lnTo>
                        <a:cubicBezTo>
                          <a:pt x="0" y="319760"/>
                          <a:pt x="5366" y="325210"/>
                          <a:pt x="12073" y="325210"/>
                        </a:cubicBezTo>
                        <a:lnTo>
                          <a:pt x="84342" y="325210"/>
                        </a:lnTo>
                        <a:cubicBezTo>
                          <a:pt x="90965" y="325210"/>
                          <a:pt x="96414" y="319844"/>
                          <a:pt x="96414" y="313137"/>
                        </a:cubicBezTo>
                        <a:lnTo>
                          <a:pt x="96414" y="301148"/>
                        </a:lnTo>
                        <a:lnTo>
                          <a:pt x="299807" y="301148"/>
                        </a:lnTo>
                        <a:cubicBezTo>
                          <a:pt x="319761" y="301903"/>
                          <a:pt x="336528" y="286309"/>
                          <a:pt x="337283" y="266355"/>
                        </a:cubicBezTo>
                        <a:cubicBezTo>
                          <a:pt x="337451" y="261241"/>
                          <a:pt x="336612" y="256127"/>
                          <a:pt x="334600" y="251348"/>
                        </a:cubicBezTo>
                        <a:cubicBezTo>
                          <a:pt x="353715" y="246318"/>
                          <a:pt x="365201" y="226783"/>
                          <a:pt x="360255" y="207668"/>
                        </a:cubicBezTo>
                        <a:cubicBezTo>
                          <a:pt x="358913" y="202386"/>
                          <a:pt x="356314" y="197524"/>
                          <a:pt x="352793" y="193416"/>
                        </a:cubicBezTo>
                        <a:cubicBezTo>
                          <a:pt x="352541" y="193164"/>
                          <a:pt x="352374" y="192996"/>
                          <a:pt x="352206" y="192661"/>
                        </a:cubicBezTo>
                        <a:cubicBezTo>
                          <a:pt x="360925" y="182768"/>
                          <a:pt x="363692" y="168935"/>
                          <a:pt x="359333" y="156527"/>
                        </a:cubicBezTo>
                        <a:lnTo>
                          <a:pt x="421625" y="156527"/>
                        </a:lnTo>
                        <a:cubicBezTo>
                          <a:pt x="441578" y="156527"/>
                          <a:pt x="457759" y="140346"/>
                          <a:pt x="457759" y="120392"/>
                        </a:cubicBezTo>
                        <a:cubicBezTo>
                          <a:pt x="457843" y="118464"/>
                          <a:pt x="457675" y="116451"/>
                          <a:pt x="457340" y="114439"/>
                        </a:cubicBezTo>
                        <a:lnTo>
                          <a:pt x="457340" y="114439"/>
                        </a:lnTo>
                        <a:close/>
                        <a:moveTo>
                          <a:pt x="72353" y="301148"/>
                        </a:moveTo>
                        <a:lnTo>
                          <a:pt x="24146" y="301148"/>
                        </a:lnTo>
                        <a:lnTo>
                          <a:pt x="24146" y="108403"/>
                        </a:lnTo>
                        <a:lnTo>
                          <a:pt x="72353" y="108403"/>
                        </a:lnTo>
                        <a:lnTo>
                          <a:pt x="72353" y="301148"/>
                        </a:lnTo>
                        <a:close/>
                        <a:moveTo>
                          <a:pt x="430763" y="128273"/>
                        </a:moveTo>
                        <a:cubicBezTo>
                          <a:pt x="428500" y="130956"/>
                          <a:pt x="425146" y="132465"/>
                          <a:pt x="421625" y="132465"/>
                        </a:cubicBezTo>
                        <a:lnTo>
                          <a:pt x="325294" y="132465"/>
                        </a:lnTo>
                        <a:cubicBezTo>
                          <a:pt x="318671" y="132465"/>
                          <a:pt x="313222" y="137831"/>
                          <a:pt x="313222" y="144538"/>
                        </a:cubicBezTo>
                        <a:cubicBezTo>
                          <a:pt x="313222" y="151161"/>
                          <a:pt x="318587" y="156611"/>
                          <a:pt x="325294" y="156611"/>
                        </a:cubicBezTo>
                        <a:cubicBezTo>
                          <a:pt x="331917" y="156611"/>
                          <a:pt x="337367" y="161976"/>
                          <a:pt x="337367" y="168683"/>
                        </a:cubicBezTo>
                        <a:cubicBezTo>
                          <a:pt x="337367" y="175306"/>
                          <a:pt x="332001" y="180756"/>
                          <a:pt x="325294" y="180756"/>
                        </a:cubicBezTo>
                        <a:cubicBezTo>
                          <a:pt x="318671" y="180756"/>
                          <a:pt x="313222" y="186122"/>
                          <a:pt x="313222" y="192829"/>
                        </a:cubicBezTo>
                        <a:cubicBezTo>
                          <a:pt x="313222" y="199452"/>
                          <a:pt x="318587" y="204902"/>
                          <a:pt x="325294" y="204902"/>
                        </a:cubicBezTo>
                        <a:cubicBezTo>
                          <a:pt x="332001" y="204902"/>
                          <a:pt x="337367" y="210351"/>
                          <a:pt x="337367" y="217058"/>
                        </a:cubicBezTo>
                        <a:cubicBezTo>
                          <a:pt x="337367" y="217729"/>
                          <a:pt x="337283" y="218400"/>
                          <a:pt x="337199" y="218986"/>
                        </a:cubicBezTo>
                        <a:cubicBezTo>
                          <a:pt x="335690" y="225023"/>
                          <a:pt x="330157" y="229215"/>
                          <a:pt x="323953" y="228963"/>
                        </a:cubicBezTo>
                        <a:lnTo>
                          <a:pt x="301149" y="228963"/>
                        </a:lnTo>
                        <a:cubicBezTo>
                          <a:pt x="294525" y="228963"/>
                          <a:pt x="289076" y="234329"/>
                          <a:pt x="289076" y="241036"/>
                        </a:cubicBezTo>
                        <a:cubicBezTo>
                          <a:pt x="289076" y="247659"/>
                          <a:pt x="294441" y="253109"/>
                          <a:pt x="301149" y="253109"/>
                        </a:cubicBezTo>
                        <a:cubicBezTo>
                          <a:pt x="307856" y="253109"/>
                          <a:pt x="313222" y="258558"/>
                          <a:pt x="313222" y="265265"/>
                        </a:cubicBezTo>
                        <a:cubicBezTo>
                          <a:pt x="313222" y="265936"/>
                          <a:pt x="313138" y="266607"/>
                          <a:pt x="313054" y="267194"/>
                        </a:cubicBezTo>
                        <a:cubicBezTo>
                          <a:pt x="311545" y="273230"/>
                          <a:pt x="306011" y="277422"/>
                          <a:pt x="299807" y="277171"/>
                        </a:cubicBezTo>
                        <a:lnTo>
                          <a:pt x="96414" y="277171"/>
                        </a:lnTo>
                        <a:lnTo>
                          <a:pt x="96414" y="132633"/>
                        </a:lnTo>
                        <a:lnTo>
                          <a:pt x="132549" y="132633"/>
                        </a:lnTo>
                        <a:cubicBezTo>
                          <a:pt x="152503" y="132549"/>
                          <a:pt x="168600" y="116451"/>
                          <a:pt x="168683" y="96498"/>
                        </a:cubicBezTo>
                        <a:lnTo>
                          <a:pt x="168683" y="42338"/>
                        </a:lnTo>
                        <a:cubicBezTo>
                          <a:pt x="168683" y="32362"/>
                          <a:pt x="176732" y="24313"/>
                          <a:pt x="186709" y="24313"/>
                        </a:cubicBezTo>
                        <a:cubicBezTo>
                          <a:pt x="196686" y="24313"/>
                          <a:pt x="204734" y="32362"/>
                          <a:pt x="204734" y="42338"/>
                        </a:cubicBezTo>
                        <a:lnTo>
                          <a:pt x="204734" y="84509"/>
                        </a:lnTo>
                        <a:cubicBezTo>
                          <a:pt x="204734" y="97756"/>
                          <a:pt x="215549" y="108571"/>
                          <a:pt x="228796" y="108571"/>
                        </a:cubicBezTo>
                        <a:lnTo>
                          <a:pt x="420199" y="108571"/>
                        </a:lnTo>
                        <a:cubicBezTo>
                          <a:pt x="426404" y="108319"/>
                          <a:pt x="431937" y="112427"/>
                          <a:pt x="433446" y="118464"/>
                        </a:cubicBezTo>
                        <a:cubicBezTo>
                          <a:pt x="434201" y="121901"/>
                          <a:pt x="433111" y="125506"/>
                          <a:pt x="430763" y="128273"/>
                        </a:cubicBezTo>
                        <a:close/>
                      </a:path>
                    </a:pathLst>
                  </a:custGeom>
                  <a:grpFill/>
                  <a:ln w="8381"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4DF5B1F-1954-41AC-8023-4AC2ED2742B1}"/>
                      </a:ext>
                    </a:extLst>
                  </p:cNvPr>
                  <p:cNvSpPr/>
                  <p:nvPr/>
                </p:nvSpPr>
                <p:spPr>
                  <a:xfrm>
                    <a:off x="8036612" y="4936167"/>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1B5052D-408D-42F9-9F1C-FD344B6F6FED}"/>
                      </a:ext>
                    </a:extLst>
                  </p:cNvPr>
                  <p:cNvSpPr/>
                  <p:nvPr/>
                </p:nvSpPr>
                <p:spPr>
                  <a:xfrm>
                    <a:off x="7988404" y="4936167"/>
                    <a:ext cx="24062" cy="24061"/>
                  </a:xfrm>
                  <a:custGeom>
                    <a:avLst/>
                    <a:gdLst>
                      <a:gd name="connsiteX0" fmla="*/ 0 w 24062"/>
                      <a:gd name="connsiteY0" fmla="*/ 0 h 24061"/>
                      <a:gd name="connsiteX1" fmla="*/ 24062 w 24062"/>
                      <a:gd name="connsiteY1" fmla="*/ 0 h 24061"/>
                      <a:gd name="connsiteX2" fmla="*/ 24062 w 24062"/>
                      <a:gd name="connsiteY2" fmla="*/ 24062 h 24061"/>
                      <a:gd name="connsiteX3" fmla="*/ 0 w 24062"/>
                      <a:gd name="connsiteY3" fmla="*/ 24062 h 24061"/>
                      <a:gd name="connsiteX4" fmla="*/ 0 w 24062"/>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2"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2389E10A-4A0B-497F-89F9-0C00C42AD468}"/>
                      </a:ext>
                    </a:extLst>
                  </p:cNvPr>
                  <p:cNvSpPr/>
                  <p:nvPr/>
                </p:nvSpPr>
                <p:spPr>
                  <a:xfrm>
                    <a:off x="8072747" y="48638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F8ED9DB-C6E3-4FD3-B589-85B46B244530}"/>
                      </a:ext>
                    </a:extLst>
                  </p:cNvPr>
                  <p:cNvSpPr/>
                  <p:nvPr/>
                </p:nvSpPr>
                <p:spPr>
                  <a:xfrm>
                    <a:off x="8024539" y="48638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C069452-F7A7-4852-B829-EAA6A21A779D}"/>
                      </a:ext>
                    </a:extLst>
                  </p:cNvPr>
                  <p:cNvSpPr/>
                  <p:nvPr/>
                </p:nvSpPr>
                <p:spPr>
                  <a:xfrm>
                    <a:off x="8072747" y="5008436"/>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EF03D62-4C4D-4D6C-BA97-DFC955271A62}"/>
                      </a:ext>
                    </a:extLst>
                  </p:cNvPr>
                  <p:cNvSpPr/>
                  <p:nvPr/>
                </p:nvSpPr>
                <p:spPr>
                  <a:xfrm>
                    <a:off x="8024539" y="500843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452EAEC-EE51-495A-91E4-72821014422E}"/>
                      </a:ext>
                    </a:extLst>
                  </p:cNvPr>
                  <p:cNvSpPr/>
                  <p:nvPr/>
                </p:nvSpPr>
                <p:spPr>
                  <a:xfrm>
                    <a:off x="7795743" y="4574822"/>
                    <a:ext cx="264930" cy="264930"/>
                  </a:xfrm>
                  <a:custGeom>
                    <a:avLst/>
                    <a:gdLst>
                      <a:gd name="connsiteX0" fmla="*/ 132465 w 264930"/>
                      <a:gd name="connsiteY0" fmla="*/ 0 h 264930"/>
                      <a:gd name="connsiteX1" fmla="*/ 0 w 264930"/>
                      <a:gd name="connsiteY1" fmla="*/ 132465 h 264930"/>
                      <a:gd name="connsiteX2" fmla="*/ 132465 w 264930"/>
                      <a:gd name="connsiteY2" fmla="*/ 264930 h 264930"/>
                      <a:gd name="connsiteX3" fmla="*/ 264930 w 264930"/>
                      <a:gd name="connsiteY3" fmla="*/ 132465 h 264930"/>
                      <a:gd name="connsiteX4" fmla="*/ 132465 w 264930"/>
                      <a:gd name="connsiteY4" fmla="*/ 0 h 264930"/>
                      <a:gd name="connsiteX5" fmla="*/ 132465 w 264930"/>
                      <a:gd name="connsiteY5" fmla="*/ 240952 h 264930"/>
                      <a:gd name="connsiteX6" fmla="*/ 24062 w 264930"/>
                      <a:gd name="connsiteY6" fmla="*/ 132549 h 264930"/>
                      <a:gd name="connsiteX7" fmla="*/ 132465 w 264930"/>
                      <a:gd name="connsiteY7" fmla="*/ 24146 h 264930"/>
                      <a:gd name="connsiteX8" fmla="*/ 240868 w 264930"/>
                      <a:gd name="connsiteY8" fmla="*/ 132549 h 264930"/>
                      <a:gd name="connsiteX9" fmla="*/ 132465 w 264930"/>
                      <a:gd name="connsiteY9" fmla="*/ 240952 h 2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30" h="264930">
                        <a:moveTo>
                          <a:pt x="132465" y="0"/>
                        </a:moveTo>
                        <a:cubicBezTo>
                          <a:pt x="59274" y="0"/>
                          <a:pt x="0" y="59358"/>
                          <a:pt x="0" y="132465"/>
                        </a:cubicBezTo>
                        <a:cubicBezTo>
                          <a:pt x="0" y="205572"/>
                          <a:pt x="59358" y="264930"/>
                          <a:pt x="132465" y="264930"/>
                        </a:cubicBezTo>
                        <a:cubicBezTo>
                          <a:pt x="205656" y="264930"/>
                          <a:pt x="264930" y="205572"/>
                          <a:pt x="264930" y="132465"/>
                        </a:cubicBezTo>
                        <a:cubicBezTo>
                          <a:pt x="264846" y="59358"/>
                          <a:pt x="205573" y="84"/>
                          <a:pt x="132465" y="0"/>
                        </a:cubicBezTo>
                        <a:close/>
                        <a:moveTo>
                          <a:pt x="132465" y="240952"/>
                        </a:moveTo>
                        <a:cubicBezTo>
                          <a:pt x="72605" y="240952"/>
                          <a:pt x="24062" y="192410"/>
                          <a:pt x="24062" y="132549"/>
                        </a:cubicBezTo>
                        <a:cubicBezTo>
                          <a:pt x="24062" y="72688"/>
                          <a:pt x="72605" y="24146"/>
                          <a:pt x="132465" y="24146"/>
                        </a:cubicBezTo>
                        <a:cubicBezTo>
                          <a:pt x="192326" y="24146"/>
                          <a:pt x="240868" y="72688"/>
                          <a:pt x="240868" y="132549"/>
                        </a:cubicBezTo>
                        <a:cubicBezTo>
                          <a:pt x="240785" y="192326"/>
                          <a:pt x="192242" y="240869"/>
                          <a:pt x="132465" y="240952"/>
                        </a:cubicBezTo>
                        <a:close/>
                      </a:path>
                    </a:pathLst>
                  </a:custGeom>
                  <a:grpFill/>
                  <a:ln w="8381"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9E2C92E-7982-48D9-B61C-16EBA4F88F2E}"/>
                      </a:ext>
                    </a:extLst>
                  </p:cNvPr>
                  <p:cNvSpPr/>
                  <p:nvPr/>
                </p:nvSpPr>
                <p:spPr>
                  <a:xfrm>
                    <a:off x="7868096" y="4635018"/>
                    <a:ext cx="120308" cy="144538"/>
                  </a:xfrm>
                  <a:custGeom>
                    <a:avLst/>
                    <a:gdLst>
                      <a:gd name="connsiteX0" fmla="*/ 120308 w 120308"/>
                      <a:gd name="connsiteY0" fmla="*/ 48207 h 144538"/>
                      <a:gd name="connsiteX1" fmla="*/ 96247 w 120308"/>
                      <a:gd name="connsiteY1" fmla="*/ 14253 h 144538"/>
                      <a:gd name="connsiteX2" fmla="*/ 96247 w 120308"/>
                      <a:gd name="connsiteY2" fmla="*/ 0 h 144538"/>
                      <a:gd name="connsiteX3" fmla="*/ 72185 w 120308"/>
                      <a:gd name="connsiteY3" fmla="*/ 0 h 144538"/>
                      <a:gd name="connsiteX4" fmla="*/ 72185 w 120308"/>
                      <a:gd name="connsiteY4" fmla="*/ 12073 h 144538"/>
                      <a:gd name="connsiteX5" fmla="*/ 48123 w 120308"/>
                      <a:gd name="connsiteY5" fmla="*/ 12073 h 144538"/>
                      <a:gd name="connsiteX6" fmla="*/ 48123 w 120308"/>
                      <a:gd name="connsiteY6" fmla="*/ 0 h 144538"/>
                      <a:gd name="connsiteX7" fmla="*/ 24062 w 120308"/>
                      <a:gd name="connsiteY7" fmla="*/ 0 h 144538"/>
                      <a:gd name="connsiteX8" fmla="*/ 24062 w 120308"/>
                      <a:gd name="connsiteY8" fmla="*/ 12073 h 144538"/>
                      <a:gd name="connsiteX9" fmla="*/ 0 w 120308"/>
                      <a:gd name="connsiteY9" fmla="*/ 12073 h 144538"/>
                      <a:gd name="connsiteX10" fmla="*/ 0 w 120308"/>
                      <a:gd name="connsiteY10" fmla="*/ 36134 h 144538"/>
                      <a:gd name="connsiteX11" fmla="*/ 12073 w 120308"/>
                      <a:gd name="connsiteY11" fmla="*/ 36134 h 144538"/>
                      <a:gd name="connsiteX12" fmla="*/ 12073 w 120308"/>
                      <a:gd name="connsiteY12" fmla="*/ 108404 h 144538"/>
                      <a:gd name="connsiteX13" fmla="*/ 0 w 120308"/>
                      <a:gd name="connsiteY13" fmla="*/ 108404 h 144538"/>
                      <a:gd name="connsiteX14" fmla="*/ 0 w 120308"/>
                      <a:gd name="connsiteY14" fmla="*/ 132465 h 144538"/>
                      <a:gd name="connsiteX15" fmla="*/ 24062 w 120308"/>
                      <a:gd name="connsiteY15" fmla="*/ 132465 h 144538"/>
                      <a:gd name="connsiteX16" fmla="*/ 24062 w 120308"/>
                      <a:gd name="connsiteY16" fmla="*/ 144538 h 144538"/>
                      <a:gd name="connsiteX17" fmla="*/ 48123 w 120308"/>
                      <a:gd name="connsiteY17" fmla="*/ 144538 h 144538"/>
                      <a:gd name="connsiteX18" fmla="*/ 48123 w 120308"/>
                      <a:gd name="connsiteY18" fmla="*/ 132465 h 144538"/>
                      <a:gd name="connsiteX19" fmla="*/ 72185 w 120308"/>
                      <a:gd name="connsiteY19" fmla="*/ 132465 h 144538"/>
                      <a:gd name="connsiteX20" fmla="*/ 72185 w 120308"/>
                      <a:gd name="connsiteY20" fmla="*/ 144538 h 144538"/>
                      <a:gd name="connsiteX21" fmla="*/ 96247 w 120308"/>
                      <a:gd name="connsiteY21" fmla="*/ 144538 h 144538"/>
                      <a:gd name="connsiteX22" fmla="*/ 96247 w 120308"/>
                      <a:gd name="connsiteY22" fmla="*/ 130286 h 144538"/>
                      <a:gd name="connsiteX23" fmla="*/ 120308 w 120308"/>
                      <a:gd name="connsiteY23" fmla="*/ 96331 h 144538"/>
                      <a:gd name="connsiteX24" fmla="*/ 110918 w 120308"/>
                      <a:gd name="connsiteY24" fmla="*/ 72269 h 144538"/>
                      <a:gd name="connsiteX25" fmla="*/ 120308 w 120308"/>
                      <a:gd name="connsiteY25" fmla="*/ 48207 h 144538"/>
                      <a:gd name="connsiteX26" fmla="*/ 84174 w 120308"/>
                      <a:gd name="connsiteY26" fmla="*/ 108487 h 144538"/>
                      <a:gd name="connsiteX27" fmla="*/ 35967 w 120308"/>
                      <a:gd name="connsiteY27" fmla="*/ 108487 h 144538"/>
                      <a:gd name="connsiteX28" fmla="*/ 35967 w 120308"/>
                      <a:gd name="connsiteY28" fmla="*/ 84426 h 144538"/>
                      <a:gd name="connsiteX29" fmla="*/ 84174 w 120308"/>
                      <a:gd name="connsiteY29" fmla="*/ 84426 h 144538"/>
                      <a:gd name="connsiteX30" fmla="*/ 96247 w 120308"/>
                      <a:gd name="connsiteY30" fmla="*/ 96498 h 144538"/>
                      <a:gd name="connsiteX31" fmla="*/ 84174 w 120308"/>
                      <a:gd name="connsiteY31" fmla="*/ 108487 h 144538"/>
                      <a:gd name="connsiteX32" fmla="*/ 84174 w 120308"/>
                      <a:gd name="connsiteY32" fmla="*/ 60280 h 144538"/>
                      <a:gd name="connsiteX33" fmla="*/ 35967 w 120308"/>
                      <a:gd name="connsiteY33" fmla="*/ 60280 h 144538"/>
                      <a:gd name="connsiteX34" fmla="*/ 35967 w 120308"/>
                      <a:gd name="connsiteY34" fmla="*/ 36218 h 144538"/>
                      <a:gd name="connsiteX35" fmla="*/ 84174 w 120308"/>
                      <a:gd name="connsiteY35" fmla="*/ 36218 h 144538"/>
                      <a:gd name="connsiteX36" fmla="*/ 96247 w 120308"/>
                      <a:gd name="connsiteY36" fmla="*/ 48291 h 144538"/>
                      <a:gd name="connsiteX37" fmla="*/ 84174 w 120308"/>
                      <a:gd name="connsiteY37" fmla="*/ 60280 h 1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308" h="144538">
                        <a:moveTo>
                          <a:pt x="120308" y="48207"/>
                        </a:moveTo>
                        <a:cubicBezTo>
                          <a:pt x="120225" y="32949"/>
                          <a:pt x="110583" y="19367"/>
                          <a:pt x="96247" y="14253"/>
                        </a:cubicBezTo>
                        <a:lnTo>
                          <a:pt x="96247" y="0"/>
                        </a:lnTo>
                        <a:lnTo>
                          <a:pt x="72185" y="0"/>
                        </a:lnTo>
                        <a:lnTo>
                          <a:pt x="72185" y="12073"/>
                        </a:lnTo>
                        <a:lnTo>
                          <a:pt x="48123" y="12073"/>
                        </a:lnTo>
                        <a:lnTo>
                          <a:pt x="48123" y="0"/>
                        </a:lnTo>
                        <a:lnTo>
                          <a:pt x="24062" y="0"/>
                        </a:lnTo>
                        <a:lnTo>
                          <a:pt x="24062" y="12073"/>
                        </a:lnTo>
                        <a:lnTo>
                          <a:pt x="0" y="12073"/>
                        </a:lnTo>
                        <a:lnTo>
                          <a:pt x="0" y="36134"/>
                        </a:lnTo>
                        <a:lnTo>
                          <a:pt x="12073" y="36134"/>
                        </a:lnTo>
                        <a:lnTo>
                          <a:pt x="12073" y="108404"/>
                        </a:lnTo>
                        <a:lnTo>
                          <a:pt x="0" y="108404"/>
                        </a:lnTo>
                        <a:lnTo>
                          <a:pt x="0" y="132465"/>
                        </a:lnTo>
                        <a:lnTo>
                          <a:pt x="24062" y="132465"/>
                        </a:lnTo>
                        <a:lnTo>
                          <a:pt x="24062" y="144538"/>
                        </a:lnTo>
                        <a:lnTo>
                          <a:pt x="48123" y="144538"/>
                        </a:lnTo>
                        <a:lnTo>
                          <a:pt x="48123" y="132465"/>
                        </a:lnTo>
                        <a:lnTo>
                          <a:pt x="72185" y="132465"/>
                        </a:lnTo>
                        <a:lnTo>
                          <a:pt x="72185" y="144538"/>
                        </a:lnTo>
                        <a:lnTo>
                          <a:pt x="96247" y="144538"/>
                        </a:lnTo>
                        <a:lnTo>
                          <a:pt x="96247" y="130286"/>
                        </a:lnTo>
                        <a:cubicBezTo>
                          <a:pt x="110667" y="125172"/>
                          <a:pt x="120225" y="111589"/>
                          <a:pt x="120308" y="96331"/>
                        </a:cubicBezTo>
                        <a:cubicBezTo>
                          <a:pt x="120308" y="87444"/>
                          <a:pt x="116955" y="78809"/>
                          <a:pt x="110918" y="72269"/>
                        </a:cubicBezTo>
                        <a:cubicBezTo>
                          <a:pt x="116955" y="65730"/>
                          <a:pt x="120308" y="57178"/>
                          <a:pt x="120308" y="48207"/>
                        </a:cubicBezTo>
                        <a:close/>
                        <a:moveTo>
                          <a:pt x="84174" y="108487"/>
                        </a:moveTo>
                        <a:lnTo>
                          <a:pt x="35967" y="108487"/>
                        </a:lnTo>
                        <a:lnTo>
                          <a:pt x="35967" y="84426"/>
                        </a:lnTo>
                        <a:lnTo>
                          <a:pt x="84174" y="84426"/>
                        </a:lnTo>
                        <a:cubicBezTo>
                          <a:pt x="90797" y="84426"/>
                          <a:pt x="96247" y="89791"/>
                          <a:pt x="96247" y="96498"/>
                        </a:cubicBezTo>
                        <a:cubicBezTo>
                          <a:pt x="96247" y="103038"/>
                          <a:pt x="90797" y="108487"/>
                          <a:pt x="84174" y="108487"/>
                        </a:cubicBezTo>
                        <a:close/>
                        <a:moveTo>
                          <a:pt x="84174" y="60280"/>
                        </a:moveTo>
                        <a:lnTo>
                          <a:pt x="35967" y="60280"/>
                        </a:lnTo>
                        <a:lnTo>
                          <a:pt x="35967" y="36218"/>
                        </a:lnTo>
                        <a:lnTo>
                          <a:pt x="84174" y="36218"/>
                        </a:lnTo>
                        <a:cubicBezTo>
                          <a:pt x="90797" y="36218"/>
                          <a:pt x="96247" y="41584"/>
                          <a:pt x="96247" y="48291"/>
                        </a:cubicBezTo>
                        <a:cubicBezTo>
                          <a:pt x="96247" y="54915"/>
                          <a:pt x="90797" y="60280"/>
                          <a:pt x="84174" y="60280"/>
                        </a:cubicBezTo>
                        <a:close/>
                      </a:path>
                    </a:pathLst>
                  </a:custGeom>
                  <a:grpFill/>
                  <a:ln w="8381"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1F5C790-1841-4625-8E31-8EEDB4A75B04}"/>
                      </a:ext>
                    </a:extLst>
                  </p:cNvPr>
                  <p:cNvSpPr/>
                  <p:nvPr/>
                </p:nvSpPr>
                <p:spPr>
                  <a:xfrm>
                    <a:off x="7711402" y="4695298"/>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08DC484-2E83-4866-95BC-A53E6BF316D2}"/>
                      </a:ext>
                    </a:extLst>
                  </p:cNvPr>
                  <p:cNvSpPr/>
                  <p:nvPr/>
                </p:nvSpPr>
                <p:spPr>
                  <a:xfrm>
                    <a:off x="7663195" y="469529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3DDE431-229C-476F-847F-46550C80B75E}"/>
                      </a:ext>
                    </a:extLst>
                  </p:cNvPr>
                  <p:cNvSpPr/>
                  <p:nvPr/>
                </p:nvSpPr>
                <p:spPr>
                  <a:xfrm>
                    <a:off x="7747536" y="4623029"/>
                    <a:ext cx="48207" cy="24061"/>
                  </a:xfrm>
                  <a:custGeom>
                    <a:avLst/>
                    <a:gdLst>
                      <a:gd name="connsiteX0" fmla="*/ 0 w 48207"/>
                      <a:gd name="connsiteY0" fmla="*/ 0 h 24061"/>
                      <a:gd name="connsiteX1" fmla="*/ 48207 w 48207"/>
                      <a:gd name="connsiteY1" fmla="*/ 0 h 24061"/>
                      <a:gd name="connsiteX2" fmla="*/ 48207 w 48207"/>
                      <a:gd name="connsiteY2" fmla="*/ 24062 h 24061"/>
                      <a:gd name="connsiteX3" fmla="*/ 0 w 48207"/>
                      <a:gd name="connsiteY3" fmla="*/ 24062 h 24061"/>
                      <a:gd name="connsiteX4" fmla="*/ 0 w 48207"/>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1">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8C368F9-D25E-4423-AF05-FB124F8C24E3}"/>
                      </a:ext>
                    </a:extLst>
                  </p:cNvPr>
                  <p:cNvSpPr/>
                  <p:nvPr/>
                </p:nvSpPr>
                <p:spPr>
                  <a:xfrm>
                    <a:off x="7699329" y="4623029"/>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A770620-4772-4B18-A141-E390737A8EED}"/>
                      </a:ext>
                    </a:extLst>
                  </p:cNvPr>
                  <p:cNvSpPr/>
                  <p:nvPr/>
                </p:nvSpPr>
                <p:spPr>
                  <a:xfrm>
                    <a:off x="7747536" y="4767567"/>
                    <a:ext cx="48207" cy="24062"/>
                  </a:xfrm>
                  <a:custGeom>
                    <a:avLst/>
                    <a:gdLst>
                      <a:gd name="connsiteX0" fmla="*/ 0 w 48207"/>
                      <a:gd name="connsiteY0" fmla="*/ 0 h 24062"/>
                      <a:gd name="connsiteX1" fmla="*/ 48207 w 48207"/>
                      <a:gd name="connsiteY1" fmla="*/ 0 h 24062"/>
                      <a:gd name="connsiteX2" fmla="*/ 48207 w 48207"/>
                      <a:gd name="connsiteY2" fmla="*/ 24062 h 24062"/>
                      <a:gd name="connsiteX3" fmla="*/ 0 w 48207"/>
                      <a:gd name="connsiteY3" fmla="*/ 24062 h 24062"/>
                      <a:gd name="connsiteX4" fmla="*/ 0 w 48207"/>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07" h="24062">
                        <a:moveTo>
                          <a:pt x="0" y="0"/>
                        </a:moveTo>
                        <a:lnTo>
                          <a:pt x="48207" y="0"/>
                        </a:lnTo>
                        <a:lnTo>
                          <a:pt x="48207" y="24062"/>
                        </a:lnTo>
                        <a:lnTo>
                          <a:pt x="0" y="24062"/>
                        </a:lnTo>
                        <a:lnTo>
                          <a:pt x="0" y="0"/>
                        </a:lnTo>
                        <a:close/>
                      </a:path>
                    </a:pathLst>
                  </a:custGeom>
                  <a:grpFill/>
                  <a:ln w="8381"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96D02EC-D472-484B-BF41-A8A7D9FC45D8}"/>
                      </a:ext>
                    </a:extLst>
                  </p:cNvPr>
                  <p:cNvSpPr/>
                  <p:nvPr/>
                </p:nvSpPr>
                <p:spPr>
                  <a:xfrm>
                    <a:off x="7699329" y="4767567"/>
                    <a:ext cx="24061" cy="24062"/>
                  </a:xfrm>
                  <a:custGeom>
                    <a:avLst/>
                    <a:gdLst>
                      <a:gd name="connsiteX0" fmla="*/ 0 w 24061"/>
                      <a:gd name="connsiteY0" fmla="*/ 0 h 24062"/>
                      <a:gd name="connsiteX1" fmla="*/ 24062 w 24061"/>
                      <a:gd name="connsiteY1" fmla="*/ 0 h 24062"/>
                      <a:gd name="connsiteX2" fmla="*/ 24062 w 24061"/>
                      <a:gd name="connsiteY2" fmla="*/ 24062 h 24062"/>
                      <a:gd name="connsiteX3" fmla="*/ 0 w 24061"/>
                      <a:gd name="connsiteY3" fmla="*/ 24062 h 24062"/>
                      <a:gd name="connsiteX4" fmla="*/ 0 w 24061"/>
                      <a:gd name="connsiteY4" fmla="*/ 0 h 2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2">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A61F0C1-A8AE-4A65-BE0C-1A6ADE2DBD70}"/>
                      </a:ext>
                    </a:extLst>
                  </p:cNvPr>
                  <p:cNvSpPr/>
                  <p:nvPr/>
                </p:nvSpPr>
                <p:spPr>
                  <a:xfrm>
                    <a:off x="8217284" y="463510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268B0A0-CA86-458C-A62C-6F922D772CB2}"/>
                      </a:ext>
                    </a:extLst>
                  </p:cNvPr>
                  <p:cNvSpPr/>
                  <p:nvPr/>
                </p:nvSpPr>
                <p:spPr>
                  <a:xfrm>
                    <a:off x="8217284" y="4683225"/>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F97B651-5D43-490E-B433-AFF43D94E84D}"/>
                      </a:ext>
                    </a:extLst>
                  </p:cNvPr>
                  <p:cNvSpPr/>
                  <p:nvPr/>
                </p:nvSpPr>
                <p:spPr>
                  <a:xfrm>
                    <a:off x="8241346"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A6CB4E9-DD90-4C9D-A8C9-C1EEB51AD355}"/>
                      </a:ext>
                    </a:extLst>
                  </p:cNvPr>
                  <p:cNvSpPr/>
                  <p:nvPr/>
                </p:nvSpPr>
                <p:spPr>
                  <a:xfrm>
                    <a:off x="8193139" y="4659164"/>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D0EDE49-6E73-4E9D-9D62-7D85D8DF20EB}"/>
                      </a:ext>
                    </a:extLst>
                  </p:cNvPr>
                  <p:cNvSpPr/>
                  <p:nvPr/>
                </p:nvSpPr>
                <p:spPr>
                  <a:xfrm>
                    <a:off x="8205212" y="5165046"/>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E2DD6E8-CAC1-4D0A-839A-17660008A54A}"/>
                      </a:ext>
                    </a:extLst>
                  </p:cNvPr>
                  <p:cNvSpPr/>
                  <p:nvPr/>
                </p:nvSpPr>
                <p:spPr>
                  <a:xfrm>
                    <a:off x="8205212" y="5213253"/>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D178415-647F-4231-863E-3C6F03D4A247}"/>
                      </a:ext>
                    </a:extLst>
                  </p:cNvPr>
                  <p:cNvSpPr/>
                  <p:nvPr/>
                </p:nvSpPr>
                <p:spPr>
                  <a:xfrm>
                    <a:off x="8229273"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FF6A686-FCD4-4CCD-8587-4523ECB7A743}"/>
                      </a:ext>
                    </a:extLst>
                  </p:cNvPr>
                  <p:cNvSpPr/>
                  <p:nvPr/>
                </p:nvSpPr>
                <p:spPr>
                  <a:xfrm>
                    <a:off x="8181150" y="518910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C9DAE97-D75B-4FBA-AC3C-2C7774A89F0A}"/>
                      </a:ext>
                    </a:extLst>
                  </p:cNvPr>
                  <p:cNvSpPr/>
                  <p:nvPr/>
                </p:nvSpPr>
                <p:spPr>
                  <a:xfrm>
                    <a:off x="7735463" y="4875971"/>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3BF976C-3C0F-4EE8-AF12-548EA34B81EA}"/>
                      </a:ext>
                    </a:extLst>
                  </p:cNvPr>
                  <p:cNvSpPr/>
                  <p:nvPr/>
                </p:nvSpPr>
                <p:spPr>
                  <a:xfrm>
                    <a:off x="7735463" y="4924178"/>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DC447A-1A12-48A3-8AF8-46C98263E450}"/>
                      </a:ext>
                    </a:extLst>
                  </p:cNvPr>
                  <p:cNvSpPr/>
                  <p:nvPr/>
                </p:nvSpPr>
                <p:spPr>
                  <a:xfrm>
                    <a:off x="7759525"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775F26A-DEC9-4FAB-8991-EDD40FE756AD}"/>
                      </a:ext>
                    </a:extLst>
                  </p:cNvPr>
                  <p:cNvSpPr/>
                  <p:nvPr/>
                </p:nvSpPr>
                <p:spPr>
                  <a:xfrm>
                    <a:off x="7711402" y="4900032"/>
                    <a:ext cx="24061" cy="24061"/>
                  </a:xfrm>
                  <a:custGeom>
                    <a:avLst/>
                    <a:gdLst>
                      <a:gd name="connsiteX0" fmla="*/ 0 w 24061"/>
                      <a:gd name="connsiteY0" fmla="*/ 0 h 24061"/>
                      <a:gd name="connsiteX1" fmla="*/ 24062 w 24061"/>
                      <a:gd name="connsiteY1" fmla="*/ 0 h 24061"/>
                      <a:gd name="connsiteX2" fmla="*/ 24062 w 24061"/>
                      <a:gd name="connsiteY2" fmla="*/ 24062 h 24061"/>
                      <a:gd name="connsiteX3" fmla="*/ 0 w 24061"/>
                      <a:gd name="connsiteY3" fmla="*/ 24062 h 24061"/>
                      <a:gd name="connsiteX4" fmla="*/ 0 w 24061"/>
                      <a:gd name="connsiteY4" fmla="*/ 0 h 24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1" h="24061">
                        <a:moveTo>
                          <a:pt x="0" y="0"/>
                        </a:moveTo>
                        <a:lnTo>
                          <a:pt x="24062" y="0"/>
                        </a:lnTo>
                        <a:lnTo>
                          <a:pt x="24062" y="24062"/>
                        </a:lnTo>
                        <a:lnTo>
                          <a:pt x="0" y="24062"/>
                        </a:lnTo>
                        <a:lnTo>
                          <a:pt x="0" y="0"/>
                        </a:lnTo>
                        <a:close/>
                      </a:path>
                    </a:pathLst>
                  </a:custGeom>
                  <a:grpFill/>
                  <a:ln w="8381" cap="flat">
                    <a:noFill/>
                    <a:prstDash val="solid"/>
                    <a:miter/>
                  </a:ln>
                </p:spPr>
                <p:txBody>
                  <a:bodyPr rtlCol="0" anchor="ctr"/>
                  <a:lstStyle/>
                  <a:p>
                    <a:endParaRPr lang="en-US"/>
                  </a:p>
                </p:txBody>
              </p:sp>
            </p:grpSp>
          </p:grpSp>
          <p:sp>
            <p:nvSpPr>
              <p:cNvPr id="204" name="Rectangle 203">
                <a:extLst>
                  <a:ext uri="{FF2B5EF4-FFF2-40B4-BE49-F238E27FC236}">
                    <a16:creationId xmlns:a16="http://schemas.microsoft.com/office/drawing/2014/main" id="{2B7B4176-B7DB-4D95-8B06-82DE9AAB3700}"/>
                  </a:ext>
                </a:extLst>
              </p:cNvPr>
              <p:cNvSpPr/>
              <p:nvPr/>
            </p:nvSpPr>
            <p:spPr>
              <a:xfrm>
                <a:off x="8615982" y="3640557"/>
                <a:ext cx="2794318"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a:t>
                </a:r>
              </a:p>
            </p:txBody>
          </p:sp>
        </p:grpSp>
        <p:grpSp>
          <p:nvGrpSpPr>
            <p:cNvPr id="208" name="Group 207">
              <a:extLst>
                <a:ext uri="{FF2B5EF4-FFF2-40B4-BE49-F238E27FC236}">
                  <a16:creationId xmlns:a16="http://schemas.microsoft.com/office/drawing/2014/main" id="{B0EAE3BC-F51D-4A37-B53C-23ADF7092D25}"/>
                </a:ext>
              </a:extLst>
            </p:cNvPr>
            <p:cNvGrpSpPr/>
            <p:nvPr/>
          </p:nvGrpSpPr>
          <p:grpSpPr>
            <a:xfrm>
              <a:off x="7773229" y="4597236"/>
              <a:ext cx="3637071" cy="616836"/>
              <a:chOff x="7773229" y="4647785"/>
              <a:chExt cx="3637071" cy="616836"/>
            </a:xfrm>
          </p:grpSpPr>
          <p:grpSp>
            <p:nvGrpSpPr>
              <p:cNvPr id="201" name="Group 200">
                <a:extLst>
                  <a:ext uri="{FF2B5EF4-FFF2-40B4-BE49-F238E27FC236}">
                    <a16:creationId xmlns:a16="http://schemas.microsoft.com/office/drawing/2014/main" id="{19D89080-14C0-4389-AA35-AA39E4C0894B}"/>
                  </a:ext>
                </a:extLst>
              </p:cNvPr>
              <p:cNvGrpSpPr/>
              <p:nvPr/>
            </p:nvGrpSpPr>
            <p:grpSpPr>
              <a:xfrm>
                <a:off x="7773229" y="4673057"/>
                <a:ext cx="566294" cy="566293"/>
                <a:chOff x="7773229" y="4651130"/>
                <a:chExt cx="566294" cy="566293"/>
              </a:xfrm>
            </p:grpSpPr>
            <p:grpSp>
              <p:nvGrpSpPr>
                <p:cNvPr id="71" name="Group 70">
                  <a:extLst>
                    <a:ext uri="{FF2B5EF4-FFF2-40B4-BE49-F238E27FC236}">
                      <a16:creationId xmlns:a16="http://schemas.microsoft.com/office/drawing/2014/main" id="{6064E49D-6D86-4834-B1AF-B01113871D7B}"/>
                    </a:ext>
                  </a:extLst>
                </p:cNvPr>
                <p:cNvGrpSpPr/>
                <p:nvPr/>
              </p:nvGrpSpPr>
              <p:grpSpPr>
                <a:xfrm>
                  <a:off x="7773229" y="4651130"/>
                  <a:ext cx="566294" cy="566293"/>
                  <a:chOff x="7957790" y="1641784"/>
                  <a:chExt cx="848420" cy="848418"/>
                </a:xfrm>
              </p:grpSpPr>
              <p:sp>
                <p:nvSpPr>
                  <p:cNvPr id="72" name="Rectangle 71">
                    <a:extLst>
                      <a:ext uri="{FF2B5EF4-FFF2-40B4-BE49-F238E27FC236}">
                        <a16:creationId xmlns:a16="http://schemas.microsoft.com/office/drawing/2014/main" id="{F666FE64-74BA-49E8-8091-F94C74325822}"/>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3" name="Rectangle 72">
                    <a:extLst>
                      <a:ext uri="{FF2B5EF4-FFF2-40B4-BE49-F238E27FC236}">
                        <a16:creationId xmlns:a16="http://schemas.microsoft.com/office/drawing/2014/main" id="{1384BAAE-B08A-4443-AF5C-07F4884C8577}"/>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83" name="Graphic 2">
                  <a:extLst>
                    <a:ext uri="{FF2B5EF4-FFF2-40B4-BE49-F238E27FC236}">
                      <a16:creationId xmlns:a16="http://schemas.microsoft.com/office/drawing/2014/main" id="{9FFC5730-748F-4079-9940-28B26FDD0097}"/>
                    </a:ext>
                  </a:extLst>
                </p:cNvPr>
                <p:cNvGrpSpPr>
                  <a:grpSpLocks noChangeAspect="1"/>
                </p:cNvGrpSpPr>
                <p:nvPr/>
              </p:nvGrpSpPr>
              <p:grpSpPr>
                <a:xfrm>
                  <a:off x="7945477" y="4826809"/>
                  <a:ext cx="221798" cy="221840"/>
                  <a:chOff x="8921864" y="4518000"/>
                  <a:chExt cx="779448" cy="779594"/>
                </a:xfrm>
                <a:solidFill>
                  <a:schemeClr val="accent1"/>
                </a:solidFill>
              </p:grpSpPr>
              <p:sp>
                <p:nvSpPr>
                  <p:cNvPr id="184" name="Freeform: Shape 183">
                    <a:extLst>
                      <a:ext uri="{FF2B5EF4-FFF2-40B4-BE49-F238E27FC236}">
                        <a16:creationId xmlns:a16="http://schemas.microsoft.com/office/drawing/2014/main" id="{2A64291B-EE6C-4E88-B1B4-9C66C74E02AE}"/>
                      </a:ext>
                    </a:extLst>
                  </p:cNvPr>
                  <p:cNvSpPr/>
                  <p:nvPr/>
                </p:nvSpPr>
                <p:spPr>
                  <a:xfrm>
                    <a:off x="8921864" y="4518000"/>
                    <a:ext cx="779448" cy="779594"/>
                  </a:xfrm>
                  <a:custGeom>
                    <a:avLst/>
                    <a:gdLst>
                      <a:gd name="connsiteX0" fmla="*/ 740631 w 779448"/>
                      <a:gd name="connsiteY0" fmla="*/ 64954 h 779594"/>
                      <a:gd name="connsiteX1" fmla="*/ 561048 w 779448"/>
                      <a:gd name="connsiteY1" fmla="*/ 64954 h 779594"/>
                      <a:gd name="connsiteX2" fmla="*/ 218567 w 779448"/>
                      <a:gd name="connsiteY2" fmla="*/ 64954 h 779594"/>
                      <a:gd name="connsiteX3" fmla="*/ 38985 w 779448"/>
                      <a:gd name="connsiteY3" fmla="*/ 64954 h 779594"/>
                      <a:gd name="connsiteX4" fmla="*/ 0 w 779448"/>
                      <a:gd name="connsiteY4" fmla="*/ 103939 h 779594"/>
                      <a:gd name="connsiteX5" fmla="*/ 0 w 779448"/>
                      <a:gd name="connsiteY5" fmla="*/ 558680 h 779594"/>
                      <a:gd name="connsiteX6" fmla="*/ 38985 w 779448"/>
                      <a:gd name="connsiteY6" fmla="*/ 597665 h 779594"/>
                      <a:gd name="connsiteX7" fmla="*/ 324791 w 779448"/>
                      <a:gd name="connsiteY7" fmla="*/ 597665 h 779594"/>
                      <a:gd name="connsiteX8" fmla="*/ 324791 w 779448"/>
                      <a:gd name="connsiteY8" fmla="*/ 675634 h 779594"/>
                      <a:gd name="connsiteX9" fmla="*/ 246821 w 779448"/>
                      <a:gd name="connsiteY9" fmla="*/ 675634 h 779594"/>
                      <a:gd name="connsiteX10" fmla="*/ 233826 w 779448"/>
                      <a:gd name="connsiteY10" fmla="*/ 688630 h 779594"/>
                      <a:gd name="connsiteX11" fmla="*/ 233826 w 779448"/>
                      <a:gd name="connsiteY11" fmla="*/ 753605 h 779594"/>
                      <a:gd name="connsiteX12" fmla="*/ 207836 w 779448"/>
                      <a:gd name="connsiteY12" fmla="*/ 753605 h 779594"/>
                      <a:gd name="connsiteX13" fmla="*/ 207836 w 779448"/>
                      <a:gd name="connsiteY13" fmla="*/ 779595 h 779594"/>
                      <a:gd name="connsiteX14" fmla="*/ 571612 w 779448"/>
                      <a:gd name="connsiteY14" fmla="*/ 779595 h 779594"/>
                      <a:gd name="connsiteX15" fmla="*/ 571612 w 779448"/>
                      <a:gd name="connsiteY15" fmla="*/ 753605 h 779594"/>
                      <a:gd name="connsiteX16" fmla="*/ 545622 w 779448"/>
                      <a:gd name="connsiteY16" fmla="*/ 753605 h 779594"/>
                      <a:gd name="connsiteX17" fmla="*/ 545622 w 779448"/>
                      <a:gd name="connsiteY17" fmla="*/ 688630 h 779594"/>
                      <a:gd name="connsiteX18" fmla="*/ 532627 w 779448"/>
                      <a:gd name="connsiteY18" fmla="*/ 675634 h 779594"/>
                      <a:gd name="connsiteX19" fmla="*/ 454657 w 779448"/>
                      <a:gd name="connsiteY19" fmla="*/ 675634 h 779594"/>
                      <a:gd name="connsiteX20" fmla="*/ 454657 w 779448"/>
                      <a:gd name="connsiteY20" fmla="*/ 597665 h 779594"/>
                      <a:gd name="connsiteX21" fmla="*/ 740463 w 779448"/>
                      <a:gd name="connsiteY21" fmla="*/ 597665 h 779594"/>
                      <a:gd name="connsiteX22" fmla="*/ 779448 w 779448"/>
                      <a:gd name="connsiteY22" fmla="*/ 558680 h 779594"/>
                      <a:gd name="connsiteX23" fmla="*/ 779448 w 779448"/>
                      <a:gd name="connsiteY23" fmla="*/ 103939 h 779594"/>
                      <a:gd name="connsiteX24" fmla="*/ 740631 w 779448"/>
                      <a:gd name="connsiteY24" fmla="*/ 64954 h 779594"/>
                      <a:gd name="connsiteX25" fmla="*/ 389766 w 779448"/>
                      <a:gd name="connsiteY25" fmla="*/ 25969 h 779594"/>
                      <a:gd name="connsiteX26" fmla="*/ 623676 w 779448"/>
                      <a:gd name="connsiteY26" fmla="*/ 259879 h 779594"/>
                      <a:gd name="connsiteX27" fmla="*/ 389766 w 779448"/>
                      <a:gd name="connsiteY27" fmla="*/ 493788 h 779594"/>
                      <a:gd name="connsiteX28" fmla="*/ 155856 w 779448"/>
                      <a:gd name="connsiteY28" fmla="*/ 259879 h 779594"/>
                      <a:gd name="connsiteX29" fmla="*/ 389766 w 779448"/>
                      <a:gd name="connsiteY29" fmla="*/ 25969 h 779594"/>
                      <a:gd name="connsiteX30" fmla="*/ 25990 w 779448"/>
                      <a:gd name="connsiteY30" fmla="*/ 103939 h 779594"/>
                      <a:gd name="connsiteX31" fmla="*/ 38985 w 779448"/>
                      <a:gd name="connsiteY31" fmla="*/ 90944 h 779594"/>
                      <a:gd name="connsiteX32" fmla="*/ 192661 w 779448"/>
                      <a:gd name="connsiteY32" fmla="*/ 90944 h 779594"/>
                      <a:gd name="connsiteX33" fmla="*/ 219909 w 779448"/>
                      <a:gd name="connsiteY33" fmla="*/ 456313 h 779594"/>
                      <a:gd name="connsiteX34" fmla="*/ 277254 w 779448"/>
                      <a:gd name="connsiteY34" fmla="*/ 493705 h 779594"/>
                      <a:gd name="connsiteX35" fmla="*/ 25990 w 779448"/>
                      <a:gd name="connsiteY35" fmla="*/ 493705 h 779594"/>
                      <a:gd name="connsiteX36" fmla="*/ 25990 w 779448"/>
                      <a:gd name="connsiteY36" fmla="*/ 103939 h 779594"/>
                      <a:gd name="connsiteX37" fmla="*/ 519716 w 779448"/>
                      <a:gd name="connsiteY37" fmla="*/ 701541 h 779594"/>
                      <a:gd name="connsiteX38" fmla="*/ 519716 w 779448"/>
                      <a:gd name="connsiteY38" fmla="*/ 753521 h 779594"/>
                      <a:gd name="connsiteX39" fmla="*/ 259900 w 779448"/>
                      <a:gd name="connsiteY39" fmla="*/ 753521 h 779594"/>
                      <a:gd name="connsiteX40" fmla="*/ 259900 w 779448"/>
                      <a:gd name="connsiteY40" fmla="*/ 701541 h 779594"/>
                      <a:gd name="connsiteX41" fmla="*/ 519716 w 779448"/>
                      <a:gd name="connsiteY41" fmla="*/ 701541 h 779594"/>
                      <a:gd name="connsiteX42" fmla="*/ 350781 w 779448"/>
                      <a:gd name="connsiteY42" fmla="*/ 675550 h 779594"/>
                      <a:gd name="connsiteX43" fmla="*/ 350781 w 779448"/>
                      <a:gd name="connsiteY43" fmla="*/ 597581 h 779594"/>
                      <a:gd name="connsiteX44" fmla="*/ 428751 w 779448"/>
                      <a:gd name="connsiteY44" fmla="*/ 597581 h 779594"/>
                      <a:gd name="connsiteX45" fmla="*/ 428751 w 779448"/>
                      <a:gd name="connsiteY45" fmla="*/ 675550 h 779594"/>
                      <a:gd name="connsiteX46" fmla="*/ 350781 w 779448"/>
                      <a:gd name="connsiteY46" fmla="*/ 675550 h 779594"/>
                      <a:gd name="connsiteX47" fmla="*/ 753626 w 779448"/>
                      <a:gd name="connsiteY47" fmla="*/ 558680 h 779594"/>
                      <a:gd name="connsiteX48" fmla="*/ 740631 w 779448"/>
                      <a:gd name="connsiteY48" fmla="*/ 571675 h 779594"/>
                      <a:gd name="connsiteX49" fmla="*/ 38985 w 779448"/>
                      <a:gd name="connsiteY49" fmla="*/ 571675 h 779594"/>
                      <a:gd name="connsiteX50" fmla="*/ 25990 w 779448"/>
                      <a:gd name="connsiteY50" fmla="*/ 558680 h 779594"/>
                      <a:gd name="connsiteX51" fmla="*/ 25990 w 779448"/>
                      <a:gd name="connsiteY51" fmla="*/ 519695 h 779594"/>
                      <a:gd name="connsiteX52" fmla="*/ 753626 w 779448"/>
                      <a:gd name="connsiteY52" fmla="*/ 519695 h 779594"/>
                      <a:gd name="connsiteX53" fmla="*/ 753626 w 779448"/>
                      <a:gd name="connsiteY53" fmla="*/ 558680 h 779594"/>
                      <a:gd name="connsiteX54" fmla="*/ 753626 w 779448"/>
                      <a:gd name="connsiteY54" fmla="*/ 493705 h 779594"/>
                      <a:gd name="connsiteX55" fmla="*/ 502361 w 779448"/>
                      <a:gd name="connsiteY55" fmla="*/ 493705 h 779594"/>
                      <a:gd name="connsiteX56" fmla="*/ 624347 w 779448"/>
                      <a:gd name="connsiteY56" fmla="*/ 148206 h 779594"/>
                      <a:gd name="connsiteX57" fmla="*/ 586954 w 779448"/>
                      <a:gd name="connsiteY57" fmla="*/ 90860 h 779594"/>
                      <a:gd name="connsiteX58" fmla="*/ 740631 w 779448"/>
                      <a:gd name="connsiteY58" fmla="*/ 90860 h 779594"/>
                      <a:gd name="connsiteX59" fmla="*/ 753626 w 779448"/>
                      <a:gd name="connsiteY59" fmla="*/ 103855 h 779594"/>
                      <a:gd name="connsiteX60" fmla="*/ 753626 w 779448"/>
                      <a:gd name="connsiteY60" fmla="*/ 493705 h 77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9448" h="779594">
                        <a:moveTo>
                          <a:pt x="740631" y="64954"/>
                        </a:moveTo>
                        <a:lnTo>
                          <a:pt x="561048" y="64954"/>
                        </a:lnTo>
                        <a:cubicBezTo>
                          <a:pt x="463292" y="-21651"/>
                          <a:pt x="316323" y="-21651"/>
                          <a:pt x="218567" y="64954"/>
                        </a:cubicBezTo>
                        <a:lnTo>
                          <a:pt x="38985" y="64954"/>
                        </a:lnTo>
                        <a:cubicBezTo>
                          <a:pt x="17523" y="65038"/>
                          <a:pt x="84" y="82392"/>
                          <a:pt x="0" y="103939"/>
                        </a:cubicBezTo>
                        <a:lnTo>
                          <a:pt x="0" y="558680"/>
                        </a:lnTo>
                        <a:cubicBezTo>
                          <a:pt x="84" y="580143"/>
                          <a:pt x="17439" y="597581"/>
                          <a:pt x="38985" y="597665"/>
                        </a:cubicBezTo>
                        <a:lnTo>
                          <a:pt x="324791" y="597665"/>
                        </a:lnTo>
                        <a:lnTo>
                          <a:pt x="324791" y="675634"/>
                        </a:lnTo>
                        <a:lnTo>
                          <a:pt x="246821" y="675634"/>
                        </a:lnTo>
                        <a:cubicBezTo>
                          <a:pt x="239611" y="675634"/>
                          <a:pt x="233826" y="681419"/>
                          <a:pt x="233826" y="688630"/>
                        </a:cubicBezTo>
                        <a:lnTo>
                          <a:pt x="233826" y="753605"/>
                        </a:lnTo>
                        <a:lnTo>
                          <a:pt x="207836" y="753605"/>
                        </a:lnTo>
                        <a:lnTo>
                          <a:pt x="207836" y="779595"/>
                        </a:lnTo>
                        <a:lnTo>
                          <a:pt x="571612" y="779595"/>
                        </a:lnTo>
                        <a:lnTo>
                          <a:pt x="571612" y="753605"/>
                        </a:lnTo>
                        <a:lnTo>
                          <a:pt x="545622" y="753605"/>
                        </a:lnTo>
                        <a:lnTo>
                          <a:pt x="545622" y="688630"/>
                        </a:lnTo>
                        <a:cubicBezTo>
                          <a:pt x="545622" y="681419"/>
                          <a:pt x="539837" y="675634"/>
                          <a:pt x="532627" y="675634"/>
                        </a:cubicBezTo>
                        <a:lnTo>
                          <a:pt x="454657" y="675634"/>
                        </a:lnTo>
                        <a:lnTo>
                          <a:pt x="454657" y="597665"/>
                        </a:lnTo>
                        <a:lnTo>
                          <a:pt x="740463" y="597665"/>
                        </a:lnTo>
                        <a:cubicBezTo>
                          <a:pt x="761926" y="597581"/>
                          <a:pt x="779364" y="580226"/>
                          <a:pt x="779448" y="558680"/>
                        </a:cubicBezTo>
                        <a:lnTo>
                          <a:pt x="779448" y="103939"/>
                        </a:lnTo>
                        <a:cubicBezTo>
                          <a:pt x="779531" y="82392"/>
                          <a:pt x="762093" y="64954"/>
                          <a:pt x="740631" y="64954"/>
                        </a:cubicBezTo>
                        <a:close/>
                        <a:moveTo>
                          <a:pt x="389766" y="25969"/>
                        </a:moveTo>
                        <a:cubicBezTo>
                          <a:pt x="518961" y="25969"/>
                          <a:pt x="623676" y="130683"/>
                          <a:pt x="623676" y="259879"/>
                        </a:cubicBezTo>
                        <a:cubicBezTo>
                          <a:pt x="623676" y="389074"/>
                          <a:pt x="518961" y="493788"/>
                          <a:pt x="389766" y="493788"/>
                        </a:cubicBezTo>
                        <a:cubicBezTo>
                          <a:pt x="260571" y="493788"/>
                          <a:pt x="155856" y="389074"/>
                          <a:pt x="155856" y="259879"/>
                        </a:cubicBezTo>
                        <a:cubicBezTo>
                          <a:pt x="156024" y="130683"/>
                          <a:pt x="260655" y="26053"/>
                          <a:pt x="389766" y="25969"/>
                        </a:cubicBezTo>
                        <a:close/>
                        <a:moveTo>
                          <a:pt x="25990" y="103939"/>
                        </a:moveTo>
                        <a:cubicBezTo>
                          <a:pt x="25990" y="96729"/>
                          <a:pt x="31775" y="90944"/>
                          <a:pt x="38985" y="90944"/>
                        </a:cubicBezTo>
                        <a:lnTo>
                          <a:pt x="192661" y="90944"/>
                        </a:lnTo>
                        <a:cubicBezTo>
                          <a:pt x="99265" y="199347"/>
                          <a:pt x="111505" y="362916"/>
                          <a:pt x="219909" y="456313"/>
                        </a:cubicBezTo>
                        <a:cubicBezTo>
                          <a:pt x="237263" y="471236"/>
                          <a:pt x="256546" y="483812"/>
                          <a:pt x="277254" y="493705"/>
                        </a:cubicBezTo>
                        <a:lnTo>
                          <a:pt x="25990" y="493705"/>
                        </a:lnTo>
                        <a:lnTo>
                          <a:pt x="25990" y="103939"/>
                        </a:lnTo>
                        <a:close/>
                        <a:moveTo>
                          <a:pt x="519716" y="701541"/>
                        </a:moveTo>
                        <a:lnTo>
                          <a:pt x="519716" y="753521"/>
                        </a:lnTo>
                        <a:lnTo>
                          <a:pt x="259900" y="753521"/>
                        </a:lnTo>
                        <a:lnTo>
                          <a:pt x="259900" y="701541"/>
                        </a:lnTo>
                        <a:lnTo>
                          <a:pt x="519716" y="701541"/>
                        </a:lnTo>
                        <a:close/>
                        <a:moveTo>
                          <a:pt x="350781" y="675550"/>
                        </a:moveTo>
                        <a:lnTo>
                          <a:pt x="350781" y="597581"/>
                        </a:lnTo>
                        <a:lnTo>
                          <a:pt x="428751" y="597581"/>
                        </a:lnTo>
                        <a:lnTo>
                          <a:pt x="428751" y="675550"/>
                        </a:lnTo>
                        <a:lnTo>
                          <a:pt x="350781" y="675550"/>
                        </a:lnTo>
                        <a:close/>
                        <a:moveTo>
                          <a:pt x="753626" y="558680"/>
                        </a:moveTo>
                        <a:cubicBezTo>
                          <a:pt x="753626" y="565890"/>
                          <a:pt x="747841" y="571675"/>
                          <a:pt x="740631" y="571675"/>
                        </a:cubicBezTo>
                        <a:lnTo>
                          <a:pt x="38985" y="571675"/>
                        </a:lnTo>
                        <a:cubicBezTo>
                          <a:pt x="31775" y="571675"/>
                          <a:pt x="25990" y="565890"/>
                          <a:pt x="25990" y="558680"/>
                        </a:cubicBezTo>
                        <a:lnTo>
                          <a:pt x="25990" y="519695"/>
                        </a:lnTo>
                        <a:lnTo>
                          <a:pt x="753626" y="519695"/>
                        </a:lnTo>
                        <a:lnTo>
                          <a:pt x="753626" y="558680"/>
                        </a:lnTo>
                        <a:close/>
                        <a:moveTo>
                          <a:pt x="753626" y="493705"/>
                        </a:moveTo>
                        <a:lnTo>
                          <a:pt x="502361" y="493705"/>
                        </a:lnTo>
                        <a:cubicBezTo>
                          <a:pt x="631473" y="431999"/>
                          <a:pt x="686052" y="277317"/>
                          <a:pt x="624347" y="148206"/>
                        </a:cubicBezTo>
                        <a:cubicBezTo>
                          <a:pt x="614453" y="127497"/>
                          <a:pt x="601877" y="108215"/>
                          <a:pt x="586954" y="90860"/>
                        </a:cubicBezTo>
                        <a:lnTo>
                          <a:pt x="740631" y="90860"/>
                        </a:lnTo>
                        <a:cubicBezTo>
                          <a:pt x="747841" y="90860"/>
                          <a:pt x="753626" y="96645"/>
                          <a:pt x="753626" y="103855"/>
                        </a:cubicBezTo>
                        <a:lnTo>
                          <a:pt x="753626" y="493705"/>
                        </a:lnTo>
                        <a:close/>
                      </a:path>
                    </a:pathLst>
                  </a:custGeom>
                  <a:grpFill/>
                  <a:ln w="8381"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EC5C228-4EFF-4A04-8C58-A284AF5E237B}"/>
                      </a:ext>
                    </a:extLst>
                  </p:cNvPr>
                  <p:cNvSpPr/>
                  <p:nvPr/>
                </p:nvSpPr>
                <p:spPr>
                  <a:xfrm>
                    <a:off x="9103710" y="4569960"/>
                    <a:ext cx="415839" cy="415839"/>
                  </a:xfrm>
                  <a:custGeom>
                    <a:avLst/>
                    <a:gdLst>
                      <a:gd name="connsiteX0" fmla="*/ 207920 w 415839"/>
                      <a:gd name="connsiteY0" fmla="*/ 0 h 415839"/>
                      <a:gd name="connsiteX1" fmla="*/ 0 w 415839"/>
                      <a:gd name="connsiteY1" fmla="*/ 207920 h 415839"/>
                      <a:gd name="connsiteX2" fmla="*/ 207920 w 415839"/>
                      <a:gd name="connsiteY2" fmla="*/ 415839 h 415839"/>
                      <a:gd name="connsiteX3" fmla="*/ 415839 w 415839"/>
                      <a:gd name="connsiteY3" fmla="*/ 207920 h 415839"/>
                      <a:gd name="connsiteX4" fmla="*/ 207920 w 415839"/>
                      <a:gd name="connsiteY4" fmla="*/ 0 h 415839"/>
                      <a:gd name="connsiteX5" fmla="*/ 207920 w 415839"/>
                      <a:gd name="connsiteY5" fmla="*/ 389766 h 415839"/>
                      <a:gd name="connsiteX6" fmla="*/ 25990 w 415839"/>
                      <a:gd name="connsiteY6" fmla="*/ 207836 h 415839"/>
                      <a:gd name="connsiteX7" fmla="*/ 207920 w 415839"/>
                      <a:gd name="connsiteY7" fmla="*/ 25906 h 415839"/>
                      <a:gd name="connsiteX8" fmla="*/ 389850 w 415839"/>
                      <a:gd name="connsiteY8" fmla="*/ 207836 h 415839"/>
                      <a:gd name="connsiteX9" fmla="*/ 207920 w 415839"/>
                      <a:gd name="connsiteY9" fmla="*/ 389766 h 41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839" h="415839">
                        <a:moveTo>
                          <a:pt x="207920" y="0"/>
                        </a:moveTo>
                        <a:cubicBezTo>
                          <a:pt x="93145" y="0"/>
                          <a:pt x="0" y="93061"/>
                          <a:pt x="0" y="207920"/>
                        </a:cubicBezTo>
                        <a:cubicBezTo>
                          <a:pt x="0" y="322695"/>
                          <a:pt x="93061" y="415839"/>
                          <a:pt x="207920" y="415839"/>
                        </a:cubicBezTo>
                        <a:cubicBezTo>
                          <a:pt x="322695" y="415839"/>
                          <a:pt x="415839" y="322779"/>
                          <a:pt x="415839" y="207920"/>
                        </a:cubicBezTo>
                        <a:cubicBezTo>
                          <a:pt x="415672" y="93145"/>
                          <a:pt x="322695" y="83"/>
                          <a:pt x="207920" y="0"/>
                        </a:cubicBezTo>
                        <a:close/>
                        <a:moveTo>
                          <a:pt x="207920" y="389766"/>
                        </a:moveTo>
                        <a:cubicBezTo>
                          <a:pt x="107481" y="389766"/>
                          <a:pt x="25990" y="308358"/>
                          <a:pt x="25990" y="207836"/>
                        </a:cubicBezTo>
                        <a:cubicBezTo>
                          <a:pt x="25990" y="107397"/>
                          <a:pt x="107397" y="25906"/>
                          <a:pt x="207920" y="25906"/>
                        </a:cubicBezTo>
                        <a:cubicBezTo>
                          <a:pt x="308359" y="25906"/>
                          <a:pt x="389850" y="107313"/>
                          <a:pt x="389850" y="207836"/>
                        </a:cubicBezTo>
                        <a:cubicBezTo>
                          <a:pt x="389766" y="308274"/>
                          <a:pt x="308359" y="389682"/>
                          <a:pt x="207920" y="389766"/>
                        </a:cubicBezTo>
                        <a:close/>
                      </a:path>
                    </a:pathLst>
                  </a:custGeom>
                  <a:grpFill/>
                  <a:ln w="8381"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4969738-0293-4A5F-B905-0431FAAAE90C}"/>
                      </a:ext>
                    </a:extLst>
                  </p:cNvPr>
                  <p:cNvSpPr/>
                  <p:nvPr/>
                </p:nvSpPr>
                <p:spPr>
                  <a:xfrm>
                    <a:off x="9220581" y="4634851"/>
                    <a:ext cx="194978" cy="285889"/>
                  </a:xfrm>
                  <a:custGeom>
                    <a:avLst/>
                    <a:gdLst>
                      <a:gd name="connsiteX0" fmla="*/ 168599 w 194978"/>
                      <a:gd name="connsiteY0" fmla="*/ 142945 h 285889"/>
                      <a:gd name="connsiteX1" fmla="*/ 182349 w 194978"/>
                      <a:gd name="connsiteY1" fmla="*/ 52399 h 285889"/>
                      <a:gd name="connsiteX2" fmla="*/ 129950 w 194978"/>
                      <a:gd name="connsiteY2" fmla="*/ 25990 h 285889"/>
                      <a:gd name="connsiteX3" fmla="*/ 129950 w 194978"/>
                      <a:gd name="connsiteY3" fmla="*/ 0 h 285889"/>
                      <a:gd name="connsiteX4" fmla="*/ 103960 w 194978"/>
                      <a:gd name="connsiteY4" fmla="*/ 0 h 285889"/>
                      <a:gd name="connsiteX5" fmla="*/ 103960 w 194978"/>
                      <a:gd name="connsiteY5" fmla="*/ 25990 h 285889"/>
                      <a:gd name="connsiteX6" fmla="*/ 64975 w 194978"/>
                      <a:gd name="connsiteY6" fmla="*/ 25990 h 285889"/>
                      <a:gd name="connsiteX7" fmla="*/ 64975 w 194978"/>
                      <a:gd name="connsiteY7" fmla="*/ 0 h 285889"/>
                      <a:gd name="connsiteX8" fmla="*/ 38985 w 194978"/>
                      <a:gd name="connsiteY8" fmla="*/ 0 h 285889"/>
                      <a:gd name="connsiteX9" fmla="*/ 38985 w 194978"/>
                      <a:gd name="connsiteY9" fmla="*/ 25990 h 285889"/>
                      <a:gd name="connsiteX10" fmla="*/ 0 w 194978"/>
                      <a:gd name="connsiteY10" fmla="*/ 25990 h 285889"/>
                      <a:gd name="connsiteX11" fmla="*/ 0 w 194978"/>
                      <a:gd name="connsiteY11" fmla="*/ 51980 h 285889"/>
                      <a:gd name="connsiteX12" fmla="*/ 25990 w 194978"/>
                      <a:gd name="connsiteY12" fmla="*/ 51980 h 285889"/>
                      <a:gd name="connsiteX13" fmla="*/ 25990 w 194978"/>
                      <a:gd name="connsiteY13" fmla="*/ 233909 h 285889"/>
                      <a:gd name="connsiteX14" fmla="*/ 0 w 194978"/>
                      <a:gd name="connsiteY14" fmla="*/ 233909 h 285889"/>
                      <a:gd name="connsiteX15" fmla="*/ 0 w 194978"/>
                      <a:gd name="connsiteY15" fmla="*/ 259900 h 285889"/>
                      <a:gd name="connsiteX16" fmla="*/ 38985 w 194978"/>
                      <a:gd name="connsiteY16" fmla="*/ 259900 h 285889"/>
                      <a:gd name="connsiteX17" fmla="*/ 38985 w 194978"/>
                      <a:gd name="connsiteY17" fmla="*/ 285890 h 285889"/>
                      <a:gd name="connsiteX18" fmla="*/ 64975 w 194978"/>
                      <a:gd name="connsiteY18" fmla="*/ 285890 h 285889"/>
                      <a:gd name="connsiteX19" fmla="*/ 64975 w 194978"/>
                      <a:gd name="connsiteY19" fmla="*/ 259900 h 285889"/>
                      <a:gd name="connsiteX20" fmla="*/ 103960 w 194978"/>
                      <a:gd name="connsiteY20" fmla="*/ 259900 h 285889"/>
                      <a:gd name="connsiteX21" fmla="*/ 103960 w 194978"/>
                      <a:gd name="connsiteY21" fmla="*/ 285890 h 285889"/>
                      <a:gd name="connsiteX22" fmla="*/ 129950 w 194978"/>
                      <a:gd name="connsiteY22" fmla="*/ 285890 h 285889"/>
                      <a:gd name="connsiteX23" fmla="*/ 129950 w 194978"/>
                      <a:gd name="connsiteY23" fmla="*/ 259900 h 285889"/>
                      <a:gd name="connsiteX24" fmla="*/ 194925 w 194978"/>
                      <a:gd name="connsiteY24" fmla="*/ 195344 h 285889"/>
                      <a:gd name="connsiteX25" fmla="*/ 168599 w 194978"/>
                      <a:gd name="connsiteY25" fmla="*/ 142945 h 285889"/>
                      <a:gd name="connsiteX26" fmla="*/ 52064 w 194978"/>
                      <a:gd name="connsiteY26" fmla="*/ 51980 h 285889"/>
                      <a:gd name="connsiteX27" fmla="*/ 130034 w 194978"/>
                      <a:gd name="connsiteY27" fmla="*/ 51980 h 285889"/>
                      <a:gd name="connsiteX28" fmla="*/ 169018 w 194978"/>
                      <a:gd name="connsiteY28" fmla="*/ 90965 h 285889"/>
                      <a:gd name="connsiteX29" fmla="*/ 130034 w 194978"/>
                      <a:gd name="connsiteY29" fmla="*/ 129950 h 285889"/>
                      <a:gd name="connsiteX30" fmla="*/ 52064 w 194978"/>
                      <a:gd name="connsiteY30" fmla="*/ 129950 h 285889"/>
                      <a:gd name="connsiteX31" fmla="*/ 52064 w 194978"/>
                      <a:gd name="connsiteY31" fmla="*/ 51980 h 285889"/>
                      <a:gd name="connsiteX32" fmla="*/ 130034 w 194978"/>
                      <a:gd name="connsiteY32" fmla="*/ 233909 h 285889"/>
                      <a:gd name="connsiteX33" fmla="*/ 52064 w 194978"/>
                      <a:gd name="connsiteY33" fmla="*/ 233909 h 285889"/>
                      <a:gd name="connsiteX34" fmla="*/ 52064 w 194978"/>
                      <a:gd name="connsiteY34" fmla="*/ 155940 h 285889"/>
                      <a:gd name="connsiteX35" fmla="*/ 130034 w 194978"/>
                      <a:gd name="connsiteY35" fmla="*/ 155940 h 285889"/>
                      <a:gd name="connsiteX36" fmla="*/ 169018 w 194978"/>
                      <a:gd name="connsiteY36" fmla="*/ 194925 h 285889"/>
                      <a:gd name="connsiteX37" fmla="*/ 130034 w 194978"/>
                      <a:gd name="connsiteY37" fmla="*/ 233909 h 28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4978" h="285889">
                        <a:moveTo>
                          <a:pt x="168599" y="142945"/>
                        </a:moveTo>
                        <a:cubicBezTo>
                          <a:pt x="197440" y="121733"/>
                          <a:pt x="203560" y="81240"/>
                          <a:pt x="182349" y="52399"/>
                        </a:cubicBezTo>
                        <a:cubicBezTo>
                          <a:pt x="170108" y="35715"/>
                          <a:pt x="150658" y="25990"/>
                          <a:pt x="129950" y="25990"/>
                        </a:cubicBezTo>
                        <a:lnTo>
                          <a:pt x="129950" y="0"/>
                        </a:lnTo>
                        <a:lnTo>
                          <a:pt x="103960" y="0"/>
                        </a:lnTo>
                        <a:lnTo>
                          <a:pt x="103960" y="25990"/>
                        </a:lnTo>
                        <a:lnTo>
                          <a:pt x="64975" y="25990"/>
                        </a:lnTo>
                        <a:lnTo>
                          <a:pt x="64975" y="0"/>
                        </a:lnTo>
                        <a:lnTo>
                          <a:pt x="38985" y="0"/>
                        </a:lnTo>
                        <a:lnTo>
                          <a:pt x="38985" y="25990"/>
                        </a:lnTo>
                        <a:lnTo>
                          <a:pt x="0" y="25990"/>
                        </a:lnTo>
                        <a:lnTo>
                          <a:pt x="0" y="51980"/>
                        </a:lnTo>
                        <a:lnTo>
                          <a:pt x="25990" y="51980"/>
                        </a:lnTo>
                        <a:lnTo>
                          <a:pt x="25990" y="233909"/>
                        </a:lnTo>
                        <a:lnTo>
                          <a:pt x="0" y="233909"/>
                        </a:lnTo>
                        <a:lnTo>
                          <a:pt x="0" y="259900"/>
                        </a:lnTo>
                        <a:lnTo>
                          <a:pt x="38985" y="259900"/>
                        </a:lnTo>
                        <a:lnTo>
                          <a:pt x="38985" y="285890"/>
                        </a:lnTo>
                        <a:lnTo>
                          <a:pt x="64975" y="285890"/>
                        </a:lnTo>
                        <a:lnTo>
                          <a:pt x="64975" y="259900"/>
                        </a:lnTo>
                        <a:lnTo>
                          <a:pt x="103960" y="259900"/>
                        </a:lnTo>
                        <a:lnTo>
                          <a:pt x="103960" y="285890"/>
                        </a:lnTo>
                        <a:lnTo>
                          <a:pt x="129950" y="285890"/>
                        </a:lnTo>
                        <a:lnTo>
                          <a:pt x="129950" y="259900"/>
                        </a:lnTo>
                        <a:cubicBezTo>
                          <a:pt x="165749" y="259984"/>
                          <a:pt x="194841" y="231143"/>
                          <a:pt x="194925" y="195344"/>
                        </a:cubicBezTo>
                        <a:cubicBezTo>
                          <a:pt x="195093" y="174636"/>
                          <a:pt x="185283" y="155185"/>
                          <a:pt x="168599" y="142945"/>
                        </a:cubicBezTo>
                        <a:close/>
                        <a:moveTo>
                          <a:pt x="52064" y="51980"/>
                        </a:moveTo>
                        <a:lnTo>
                          <a:pt x="130034" y="51980"/>
                        </a:lnTo>
                        <a:cubicBezTo>
                          <a:pt x="151580" y="51980"/>
                          <a:pt x="169018" y="69418"/>
                          <a:pt x="169018" y="90965"/>
                        </a:cubicBezTo>
                        <a:cubicBezTo>
                          <a:pt x="169018" y="112511"/>
                          <a:pt x="151580" y="129950"/>
                          <a:pt x="130034" y="129950"/>
                        </a:cubicBezTo>
                        <a:lnTo>
                          <a:pt x="52064" y="129950"/>
                        </a:lnTo>
                        <a:lnTo>
                          <a:pt x="52064" y="51980"/>
                        </a:lnTo>
                        <a:close/>
                        <a:moveTo>
                          <a:pt x="130034" y="233909"/>
                        </a:moveTo>
                        <a:lnTo>
                          <a:pt x="52064" y="233909"/>
                        </a:lnTo>
                        <a:lnTo>
                          <a:pt x="52064" y="155940"/>
                        </a:lnTo>
                        <a:lnTo>
                          <a:pt x="130034" y="155940"/>
                        </a:lnTo>
                        <a:cubicBezTo>
                          <a:pt x="151580" y="155940"/>
                          <a:pt x="169018" y="173378"/>
                          <a:pt x="169018" y="194925"/>
                        </a:cubicBezTo>
                        <a:cubicBezTo>
                          <a:pt x="169018" y="216471"/>
                          <a:pt x="151580" y="233909"/>
                          <a:pt x="130034" y="233909"/>
                        </a:cubicBezTo>
                        <a:close/>
                      </a:path>
                    </a:pathLst>
                  </a:custGeom>
                  <a:grpFill/>
                  <a:ln w="8381"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983AE42-66B0-4C31-BA9D-ECB5936350EC}"/>
                      </a:ext>
                    </a:extLst>
                  </p:cNvPr>
                  <p:cNvSpPr/>
                  <p:nvPr/>
                </p:nvSpPr>
                <p:spPr>
                  <a:xfrm>
                    <a:off x="9623510" y="5050690"/>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DC7408B-9013-43B7-9ED9-4162DFD6A59A}"/>
                      </a:ext>
                    </a:extLst>
                  </p:cNvPr>
                  <p:cNvSpPr/>
                  <p:nvPr/>
                </p:nvSpPr>
                <p:spPr>
                  <a:xfrm>
                    <a:off x="8960856" y="4647769"/>
                    <a:ext cx="143013" cy="350933"/>
                  </a:xfrm>
                  <a:custGeom>
                    <a:avLst/>
                    <a:gdLst>
                      <a:gd name="connsiteX0" fmla="*/ 25983 w 143013"/>
                      <a:gd name="connsiteY0" fmla="*/ 75699 h 350933"/>
                      <a:gd name="connsiteX1" fmla="*/ 25983 w 143013"/>
                      <a:gd name="connsiteY1" fmla="*/ 311956 h 350933"/>
                      <a:gd name="connsiteX2" fmla="*/ 38977 w 143013"/>
                      <a:gd name="connsiteY2" fmla="*/ 324951 h 350933"/>
                      <a:gd name="connsiteX3" fmla="*/ 67315 w 143013"/>
                      <a:gd name="connsiteY3" fmla="*/ 324951 h 350933"/>
                      <a:gd name="connsiteX4" fmla="*/ 117031 w 143013"/>
                      <a:gd name="connsiteY4" fmla="*/ 348677 h 350933"/>
                      <a:gd name="connsiteX5" fmla="*/ 140758 w 143013"/>
                      <a:gd name="connsiteY5" fmla="*/ 298961 h 350933"/>
                      <a:gd name="connsiteX6" fmla="*/ 91041 w 143013"/>
                      <a:gd name="connsiteY6" fmla="*/ 275235 h 350933"/>
                      <a:gd name="connsiteX7" fmla="*/ 67315 w 143013"/>
                      <a:gd name="connsiteY7" fmla="*/ 298961 h 350933"/>
                      <a:gd name="connsiteX8" fmla="*/ 51972 w 143013"/>
                      <a:gd name="connsiteY8" fmla="*/ 298961 h 350933"/>
                      <a:gd name="connsiteX9" fmla="*/ 51972 w 143013"/>
                      <a:gd name="connsiteY9" fmla="*/ 75699 h 350933"/>
                      <a:gd name="connsiteX10" fmla="*/ 75699 w 143013"/>
                      <a:gd name="connsiteY10" fmla="*/ 25982 h 350933"/>
                      <a:gd name="connsiteX11" fmla="*/ 25983 w 143013"/>
                      <a:gd name="connsiteY11" fmla="*/ 2256 h 350933"/>
                      <a:gd name="connsiteX12" fmla="*/ 2256 w 143013"/>
                      <a:gd name="connsiteY12" fmla="*/ 51972 h 350933"/>
                      <a:gd name="connsiteX13" fmla="*/ 25983 w 143013"/>
                      <a:gd name="connsiteY13" fmla="*/ 75699 h 350933"/>
                      <a:gd name="connsiteX14" fmla="*/ 103952 w 143013"/>
                      <a:gd name="connsiteY14" fmla="*/ 298961 h 350933"/>
                      <a:gd name="connsiteX15" fmla="*/ 116947 w 143013"/>
                      <a:gd name="connsiteY15" fmla="*/ 311956 h 350933"/>
                      <a:gd name="connsiteX16" fmla="*/ 103952 w 143013"/>
                      <a:gd name="connsiteY16" fmla="*/ 324951 h 350933"/>
                      <a:gd name="connsiteX17" fmla="*/ 90957 w 143013"/>
                      <a:gd name="connsiteY17" fmla="*/ 311956 h 350933"/>
                      <a:gd name="connsiteX18" fmla="*/ 103952 w 143013"/>
                      <a:gd name="connsiteY18" fmla="*/ 298961 h 350933"/>
                      <a:gd name="connsiteX19" fmla="*/ 38977 w 143013"/>
                      <a:gd name="connsiteY19" fmla="*/ 26066 h 350933"/>
                      <a:gd name="connsiteX20" fmla="*/ 51972 w 143013"/>
                      <a:gd name="connsiteY20" fmla="*/ 39061 h 350933"/>
                      <a:gd name="connsiteX21" fmla="*/ 38977 w 143013"/>
                      <a:gd name="connsiteY21" fmla="*/ 52056 h 350933"/>
                      <a:gd name="connsiteX22" fmla="*/ 25983 w 143013"/>
                      <a:gd name="connsiteY22" fmla="*/ 39061 h 350933"/>
                      <a:gd name="connsiteX23" fmla="*/ 38977 w 143013"/>
                      <a:gd name="connsiteY23" fmla="*/ 26066 h 3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013" h="350933">
                        <a:moveTo>
                          <a:pt x="25983" y="75699"/>
                        </a:moveTo>
                        <a:lnTo>
                          <a:pt x="25983" y="311956"/>
                        </a:lnTo>
                        <a:cubicBezTo>
                          <a:pt x="25983" y="319166"/>
                          <a:pt x="31767" y="324951"/>
                          <a:pt x="38977" y="324951"/>
                        </a:cubicBezTo>
                        <a:lnTo>
                          <a:pt x="67315" y="324951"/>
                        </a:lnTo>
                        <a:cubicBezTo>
                          <a:pt x="74525" y="345240"/>
                          <a:pt x="96742" y="355887"/>
                          <a:pt x="117031" y="348677"/>
                        </a:cubicBezTo>
                        <a:cubicBezTo>
                          <a:pt x="137321" y="341467"/>
                          <a:pt x="147968" y="319250"/>
                          <a:pt x="140758" y="298961"/>
                        </a:cubicBezTo>
                        <a:cubicBezTo>
                          <a:pt x="133548" y="278672"/>
                          <a:pt x="111330" y="268025"/>
                          <a:pt x="91041" y="275235"/>
                        </a:cubicBezTo>
                        <a:cubicBezTo>
                          <a:pt x="79975" y="279175"/>
                          <a:pt x="71172" y="287894"/>
                          <a:pt x="67315" y="298961"/>
                        </a:cubicBezTo>
                        <a:lnTo>
                          <a:pt x="51972" y="298961"/>
                        </a:lnTo>
                        <a:lnTo>
                          <a:pt x="51972" y="75699"/>
                        </a:lnTo>
                        <a:cubicBezTo>
                          <a:pt x="72262" y="68488"/>
                          <a:pt x="82909" y="46271"/>
                          <a:pt x="75699" y="25982"/>
                        </a:cubicBezTo>
                        <a:cubicBezTo>
                          <a:pt x="68489" y="5693"/>
                          <a:pt x="46271" y="-4954"/>
                          <a:pt x="25983" y="2256"/>
                        </a:cubicBezTo>
                        <a:cubicBezTo>
                          <a:pt x="5694" y="9466"/>
                          <a:pt x="-4954" y="31684"/>
                          <a:pt x="2256" y="51972"/>
                        </a:cubicBezTo>
                        <a:cubicBezTo>
                          <a:pt x="6113" y="63039"/>
                          <a:pt x="14916" y="71758"/>
                          <a:pt x="25983" y="75699"/>
                        </a:cubicBezTo>
                        <a:close/>
                        <a:moveTo>
                          <a:pt x="103952" y="298961"/>
                        </a:moveTo>
                        <a:cubicBezTo>
                          <a:pt x="111162" y="298961"/>
                          <a:pt x="116947" y="304746"/>
                          <a:pt x="116947" y="311956"/>
                        </a:cubicBezTo>
                        <a:cubicBezTo>
                          <a:pt x="116947" y="319166"/>
                          <a:pt x="111162" y="324951"/>
                          <a:pt x="103952" y="324951"/>
                        </a:cubicBezTo>
                        <a:cubicBezTo>
                          <a:pt x="96742" y="324951"/>
                          <a:pt x="90957" y="319166"/>
                          <a:pt x="90957" y="311956"/>
                        </a:cubicBezTo>
                        <a:cubicBezTo>
                          <a:pt x="90957" y="304746"/>
                          <a:pt x="96742" y="298961"/>
                          <a:pt x="103952" y="298961"/>
                        </a:cubicBezTo>
                        <a:close/>
                        <a:moveTo>
                          <a:pt x="38977" y="26066"/>
                        </a:moveTo>
                        <a:cubicBezTo>
                          <a:pt x="46187" y="26066"/>
                          <a:pt x="51972" y="31851"/>
                          <a:pt x="51972" y="39061"/>
                        </a:cubicBezTo>
                        <a:cubicBezTo>
                          <a:pt x="51972" y="46271"/>
                          <a:pt x="46187" y="52056"/>
                          <a:pt x="38977" y="52056"/>
                        </a:cubicBezTo>
                        <a:cubicBezTo>
                          <a:pt x="31767" y="52056"/>
                          <a:pt x="25983" y="46271"/>
                          <a:pt x="25983" y="39061"/>
                        </a:cubicBezTo>
                        <a:cubicBezTo>
                          <a:pt x="25983" y="31851"/>
                          <a:pt x="31767" y="26066"/>
                          <a:pt x="38977" y="26066"/>
                        </a:cubicBezTo>
                        <a:close/>
                      </a:path>
                    </a:pathLst>
                  </a:custGeom>
                  <a:grpFill/>
                  <a:ln w="8381"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497E914-82F0-4776-A421-EF245BFEF961}"/>
                      </a:ext>
                    </a:extLst>
                  </p:cNvPr>
                  <p:cNvSpPr/>
                  <p:nvPr/>
                </p:nvSpPr>
                <p:spPr>
                  <a:xfrm>
                    <a:off x="9610515" y="4621939"/>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EC2F80B-BB79-4412-ADA9-5E9CF5DAB75C}"/>
                      </a:ext>
                    </a:extLst>
                  </p:cNvPr>
                  <p:cNvSpPr/>
                  <p:nvPr/>
                </p:nvSpPr>
                <p:spPr>
                  <a:xfrm>
                    <a:off x="963650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2126DFE-D5F8-49AC-BD70-9AB76E60372C}"/>
                      </a:ext>
                    </a:extLst>
                  </p:cNvPr>
                  <p:cNvSpPr/>
                  <p:nvPr/>
                </p:nvSpPr>
                <p:spPr>
                  <a:xfrm>
                    <a:off x="9584524" y="4647929"/>
                    <a:ext cx="25990" cy="25989"/>
                  </a:xfrm>
                  <a:custGeom>
                    <a:avLst/>
                    <a:gdLst>
                      <a:gd name="connsiteX0" fmla="*/ 0 w 25990"/>
                      <a:gd name="connsiteY0" fmla="*/ 0 h 25989"/>
                      <a:gd name="connsiteX1" fmla="*/ 25990 w 25990"/>
                      <a:gd name="connsiteY1" fmla="*/ 0 h 25989"/>
                      <a:gd name="connsiteX2" fmla="*/ 25990 w 25990"/>
                      <a:gd name="connsiteY2" fmla="*/ 25990 h 25989"/>
                      <a:gd name="connsiteX3" fmla="*/ 0 w 25990"/>
                      <a:gd name="connsiteY3" fmla="*/ 25990 h 25989"/>
                      <a:gd name="connsiteX4" fmla="*/ 0 w 25990"/>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58BFF08-1BD0-46C0-B1DB-1549E10E135A}"/>
                      </a:ext>
                    </a:extLst>
                  </p:cNvPr>
                  <p:cNvSpPr/>
                  <p:nvPr/>
                </p:nvSpPr>
                <p:spPr>
                  <a:xfrm>
                    <a:off x="9610515" y="46738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D76D2D7-5785-41DE-A062-E6C374695BD1}"/>
                      </a:ext>
                    </a:extLst>
                  </p:cNvPr>
                  <p:cNvSpPr/>
                  <p:nvPr/>
                </p:nvSpPr>
                <p:spPr>
                  <a:xfrm>
                    <a:off x="9597520" y="490774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8CA9249-5066-4508-8C60-B74F129315F0}"/>
                      </a:ext>
                    </a:extLst>
                  </p:cNvPr>
                  <p:cNvSpPr/>
                  <p:nvPr/>
                </p:nvSpPr>
                <p:spPr>
                  <a:xfrm>
                    <a:off x="9623510" y="4933735"/>
                    <a:ext cx="25989" cy="25990"/>
                  </a:xfrm>
                  <a:custGeom>
                    <a:avLst/>
                    <a:gdLst>
                      <a:gd name="connsiteX0" fmla="*/ 0 w 25989"/>
                      <a:gd name="connsiteY0" fmla="*/ 0 h 25990"/>
                      <a:gd name="connsiteX1" fmla="*/ 25990 w 25989"/>
                      <a:gd name="connsiteY1" fmla="*/ 0 h 25990"/>
                      <a:gd name="connsiteX2" fmla="*/ 25990 w 25989"/>
                      <a:gd name="connsiteY2" fmla="*/ 25990 h 25990"/>
                      <a:gd name="connsiteX3" fmla="*/ 0 w 25989"/>
                      <a:gd name="connsiteY3" fmla="*/ 25990 h 25990"/>
                      <a:gd name="connsiteX4" fmla="*/ 0 w 25989"/>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EEF68D4F-BDBF-41B1-9622-96A5CFA9271B}"/>
                      </a:ext>
                    </a:extLst>
                  </p:cNvPr>
                  <p:cNvSpPr/>
                  <p:nvPr/>
                </p:nvSpPr>
                <p:spPr>
                  <a:xfrm>
                    <a:off x="9571530" y="4933735"/>
                    <a:ext cx="25990" cy="25990"/>
                  </a:xfrm>
                  <a:custGeom>
                    <a:avLst/>
                    <a:gdLst>
                      <a:gd name="connsiteX0" fmla="*/ 0 w 25990"/>
                      <a:gd name="connsiteY0" fmla="*/ 0 h 25990"/>
                      <a:gd name="connsiteX1" fmla="*/ 25990 w 25990"/>
                      <a:gd name="connsiteY1" fmla="*/ 0 h 25990"/>
                      <a:gd name="connsiteX2" fmla="*/ 25990 w 25990"/>
                      <a:gd name="connsiteY2" fmla="*/ 25990 h 25990"/>
                      <a:gd name="connsiteX3" fmla="*/ 0 w 25990"/>
                      <a:gd name="connsiteY3" fmla="*/ 25990 h 25990"/>
                      <a:gd name="connsiteX4" fmla="*/ 0 w 25990"/>
                      <a:gd name="connsiteY4" fmla="*/ 0 h 25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0" h="25990">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1EC519B-FBC9-4068-8891-7EB3AFBA7A2C}"/>
                      </a:ext>
                    </a:extLst>
                  </p:cNvPr>
                  <p:cNvSpPr/>
                  <p:nvPr/>
                </p:nvSpPr>
                <p:spPr>
                  <a:xfrm>
                    <a:off x="9597520" y="4959725"/>
                    <a:ext cx="25989" cy="25989"/>
                  </a:xfrm>
                  <a:custGeom>
                    <a:avLst/>
                    <a:gdLst>
                      <a:gd name="connsiteX0" fmla="*/ 0 w 25989"/>
                      <a:gd name="connsiteY0" fmla="*/ 0 h 25989"/>
                      <a:gd name="connsiteX1" fmla="*/ 25990 w 25989"/>
                      <a:gd name="connsiteY1" fmla="*/ 0 h 25989"/>
                      <a:gd name="connsiteX2" fmla="*/ 25990 w 25989"/>
                      <a:gd name="connsiteY2" fmla="*/ 25990 h 25989"/>
                      <a:gd name="connsiteX3" fmla="*/ 0 w 25989"/>
                      <a:gd name="connsiteY3" fmla="*/ 25990 h 25989"/>
                      <a:gd name="connsiteX4" fmla="*/ 0 w 25989"/>
                      <a:gd name="connsiteY4" fmla="*/ 0 h 25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9" h="25989">
                        <a:moveTo>
                          <a:pt x="0" y="0"/>
                        </a:moveTo>
                        <a:lnTo>
                          <a:pt x="25990" y="0"/>
                        </a:lnTo>
                        <a:lnTo>
                          <a:pt x="25990" y="25990"/>
                        </a:lnTo>
                        <a:lnTo>
                          <a:pt x="0" y="25990"/>
                        </a:lnTo>
                        <a:lnTo>
                          <a:pt x="0" y="0"/>
                        </a:lnTo>
                        <a:close/>
                      </a:path>
                    </a:pathLst>
                  </a:custGeom>
                  <a:grpFill/>
                  <a:ln w="8381" cap="flat">
                    <a:noFill/>
                    <a:prstDash val="solid"/>
                    <a:miter/>
                  </a:ln>
                </p:spPr>
                <p:txBody>
                  <a:bodyPr rtlCol="0" anchor="ctr"/>
                  <a:lstStyle/>
                  <a:p>
                    <a:endParaRPr lang="en-US"/>
                  </a:p>
                </p:txBody>
              </p:sp>
            </p:grpSp>
          </p:grpSp>
          <p:sp>
            <p:nvSpPr>
              <p:cNvPr id="205" name="Rectangle 204">
                <a:extLst>
                  <a:ext uri="{FF2B5EF4-FFF2-40B4-BE49-F238E27FC236}">
                    <a16:creationId xmlns:a16="http://schemas.microsoft.com/office/drawing/2014/main" id="{1AB9FC81-B896-45E2-BC59-4D6A92D5FE87}"/>
                  </a:ext>
                </a:extLst>
              </p:cNvPr>
              <p:cNvSpPr/>
              <p:nvPr/>
            </p:nvSpPr>
            <p:spPr>
              <a:xfrm>
                <a:off x="8615982" y="4647785"/>
                <a:ext cx="2794318"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a:t>
                </a:r>
              </a:p>
            </p:txBody>
          </p:sp>
        </p:grpSp>
        <p:grpSp>
          <p:nvGrpSpPr>
            <p:cNvPr id="207" name="Group 206">
              <a:extLst>
                <a:ext uri="{FF2B5EF4-FFF2-40B4-BE49-F238E27FC236}">
                  <a16:creationId xmlns:a16="http://schemas.microsoft.com/office/drawing/2014/main" id="{CACBB8CD-3D4A-44C6-8190-4125639723B4}"/>
                </a:ext>
              </a:extLst>
            </p:cNvPr>
            <p:cNvGrpSpPr/>
            <p:nvPr/>
          </p:nvGrpSpPr>
          <p:grpSpPr>
            <a:xfrm>
              <a:off x="7773229" y="5556229"/>
              <a:ext cx="3637071" cy="616836"/>
              <a:chOff x="7773229" y="5556229"/>
              <a:chExt cx="3637071" cy="616836"/>
            </a:xfrm>
          </p:grpSpPr>
          <p:grpSp>
            <p:nvGrpSpPr>
              <p:cNvPr id="202" name="Group 201">
                <a:extLst>
                  <a:ext uri="{FF2B5EF4-FFF2-40B4-BE49-F238E27FC236}">
                    <a16:creationId xmlns:a16="http://schemas.microsoft.com/office/drawing/2014/main" id="{898E4BFE-2BE0-4AAF-8216-54C9AE3642E4}"/>
                  </a:ext>
                </a:extLst>
              </p:cNvPr>
              <p:cNvGrpSpPr/>
              <p:nvPr/>
            </p:nvGrpSpPr>
            <p:grpSpPr>
              <a:xfrm>
                <a:off x="7773229" y="5581501"/>
                <a:ext cx="566294" cy="566293"/>
                <a:chOff x="7773229" y="5603648"/>
                <a:chExt cx="566294" cy="566293"/>
              </a:xfrm>
            </p:grpSpPr>
            <p:grpSp>
              <p:nvGrpSpPr>
                <p:cNvPr id="74" name="Group 73">
                  <a:extLst>
                    <a:ext uri="{FF2B5EF4-FFF2-40B4-BE49-F238E27FC236}">
                      <a16:creationId xmlns:a16="http://schemas.microsoft.com/office/drawing/2014/main" id="{8A478FF9-481E-4201-A09E-7C04A7F26813}"/>
                    </a:ext>
                  </a:extLst>
                </p:cNvPr>
                <p:cNvGrpSpPr/>
                <p:nvPr/>
              </p:nvGrpSpPr>
              <p:grpSpPr>
                <a:xfrm>
                  <a:off x="7773229" y="5603648"/>
                  <a:ext cx="566294" cy="566293"/>
                  <a:chOff x="7957790" y="1641784"/>
                  <a:chExt cx="848420" cy="848418"/>
                </a:xfrm>
              </p:grpSpPr>
              <p:sp>
                <p:nvSpPr>
                  <p:cNvPr id="75" name="Rectangle 74">
                    <a:extLst>
                      <a:ext uri="{FF2B5EF4-FFF2-40B4-BE49-F238E27FC236}">
                        <a16:creationId xmlns:a16="http://schemas.microsoft.com/office/drawing/2014/main" id="{9271E751-1BE0-4428-9042-DABC45A06383}"/>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6" name="Rectangle 75">
                    <a:extLst>
                      <a:ext uri="{FF2B5EF4-FFF2-40B4-BE49-F238E27FC236}">
                        <a16:creationId xmlns:a16="http://schemas.microsoft.com/office/drawing/2014/main" id="{7D8AC3BC-F3D2-4633-97EC-EE0547AD8EE2}"/>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149" name="Graphic 2">
                  <a:extLst>
                    <a:ext uri="{FF2B5EF4-FFF2-40B4-BE49-F238E27FC236}">
                      <a16:creationId xmlns:a16="http://schemas.microsoft.com/office/drawing/2014/main" id="{318FC509-8335-4008-B675-1882A9C652A3}"/>
                    </a:ext>
                  </a:extLst>
                </p:cNvPr>
                <p:cNvGrpSpPr>
                  <a:grpSpLocks noChangeAspect="1"/>
                </p:cNvGrpSpPr>
                <p:nvPr/>
              </p:nvGrpSpPr>
              <p:grpSpPr>
                <a:xfrm>
                  <a:off x="7945456" y="5775874"/>
                  <a:ext cx="221840" cy="221840"/>
                  <a:chOff x="6377922" y="4613781"/>
                  <a:chExt cx="732717" cy="732717"/>
                </a:xfrm>
                <a:solidFill>
                  <a:schemeClr val="accent1"/>
                </a:solidFill>
              </p:grpSpPr>
              <p:sp>
                <p:nvSpPr>
                  <p:cNvPr id="150" name="Freeform: Shape 149">
                    <a:extLst>
                      <a:ext uri="{FF2B5EF4-FFF2-40B4-BE49-F238E27FC236}">
                        <a16:creationId xmlns:a16="http://schemas.microsoft.com/office/drawing/2014/main" id="{66F5000F-A1FC-4CAC-BFEE-82C2C6DD1084}"/>
                      </a:ext>
                    </a:extLst>
                  </p:cNvPr>
                  <p:cNvSpPr/>
                  <p:nvPr/>
                </p:nvSpPr>
                <p:spPr>
                  <a:xfrm>
                    <a:off x="6377922" y="4613781"/>
                    <a:ext cx="732717" cy="732717"/>
                  </a:xfrm>
                  <a:custGeom>
                    <a:avLst/>
                    <a:gdLst>
                      <a:gd name="connsiteX0" fmla="*/ 695971 w 732717"/>
                      <a:gd name="connsiteY0" fmla="*/ 329847 h 732717"/>
                      <a:gd name="connsiteX1" fmla="*/ 661513 w 732717"/>
                      <a:gd name="connsiteY1" fmla="*/ 354244 h 732717"/>
                      <a:gd name="connsiteX2" fmla="*/ 548917 w 732717"/>
                      <a:gd name="connsiteY2" fmla="*/ 354244 h 732717"/>
                      <a:gd name="connsiteX3" fmla="*/ 534162 w 732717"/>
                      <a:gd name="connsiteY3" fmla="*/ 293209 h 732717"/>
                      <a:gd name="connsiteX4" fmla="*/ 586142 w 732717"/>
                      <a:gd name="connsiteY4" fmla="*/ 293209 h 732717"/>
                      <a:gd name="connsiteX5" fmla="*/ 594777 w 732717"/>
                      <a:gd name="connsiteY5" fmla="*/ 289688 h 732717"/>
                      <a:gd name="connsiteX6" fmla="*/ 643572 w 732717"/>
                      <a:gd name="connsiteY6" fmla="*/ 240727 h 732717"/>
                      <a:gd name="connsiteX7" fmla="*/ 692869 w 732717"/>
                      <a:gd name="connsiteY7" fmla="*/ 223540 h 732717"/>
                      <a:gd name="connsiteX8" fmla="*/ 675681 w 732717"/>
                      <a:gd name="connsiteY8" fmla="*/ 174242 h 732717"/>
                      <a:gd name="connsiteX9" fmla="*/ 626385 w 732717"/>
                      <a:gd name="connsiteY9" fmla="*/ 191430 h 732717"/>
                      <a:gd name="connsiteX10" fmla="*/ 626385 w 732717"/>
                      <a:gd name="connsiteY10" fmla="*/ 223456 h 732717"/>
                      <a:gd name="connsiteX11" fmla="*/ 581112 w 732717"/>
                      <a:gd name="connsiteY11" fmla="*/ 268729 h 732717"/>
                      <a:gd name="connsiteX12" fmla="*/ 521083 w 732717"/>
                      <a:gd name="connsiteY12" fmla="*/ 268729 h 732717"/>
                      <a:gd name="connsiteX13" fmla="*/ 464073 w 732717"/>
                      <a:gd name="connsiteY13" fmla="*/ 211719 h 732717"/>
                      <a:gd name="connsiteX14" fmla="*/ 464073 w 732717"/>
                      <a:gd name="connsiteY14" fmla="*/ 151690 h 732717"/>
                      <a:gd name="connsiteX15" fmla="*/ 509346 w 732717"/>
                      <a:gd name="connsiteY15" fmla="*/ 106417 h 732717"/>
                      <a:gd name="connsiteX16" fmla="*/ 558643 w 732717"/>
                      <a:gd name="connsiteY16" fmla="*/ 89230 h 732717"/>
                      <a:gd name="connsiteX17" fmla="*/ 541456 w 732717"/>
                      <a:gd name="connsiteY17" fmla="*/ 39933 h 732717"/>
                      <a:gd name="connsiteX18" fmla="*/ 492159 w 732717"/>
                      <a:gd name="connsiteY18" fmla="*/ 57120 h 732717"/>
                      <a:gd name="connsiteX19" fmla="*/ 492159 w 732717"/>
                      <a:gd name="connsiteY19" fmla="*/ 89147 h 732717"/>
                      <a:gd name="connsiteX20" fmla="*/ 443197 w 732717"/>
                      <a:gd name="connsiteY20" fmla="*/ 137941 h 732717"/>
                      <a:gd name="connsiteX21" fmla="*/ 439676 w 732717"/>
                      <a:gd name="connsiteY21" fmla="*/ 146576 h 732717"/>
                      <a:gd name="connsiteX22" fmla="*/ 439676 w 732717"/>
                      <a:gd name="connsiteY22" fmla="*/ 198556 h 732717"/>
                      <a:gd name="connsiteX23" fmla="*/ 378641 w 732717"/>
                      <a:gd name="connsiteY23" fmla="*/ 183800 h 732717"/>
                      <a:gd name="connsiteX24" fmla="*/ 378641 w 732717"/>
                      <a:gd name="connsiteY24" fmla="*/ 71121 h 732717"/>
                      <a:gd name="connsiteX25" fmla="*/ 400942 w 732717"/>
                      <a:gd name="connsiteY25" fmla="*/ 24423 h 732717"/>
                      <a:gd name="connsiteX26" fmla="*/ 354244 w 732717"/>
                      <a:gd name="connsiteY26" fmla="*/ 2122 h 732717"/>
                      <a:gd name="connsiteX27" fmla="*/ 331943 w 732717"/>
                      <a:gd name="connsiteY27" fmla="*/ 48820 h 732717"/>
                      <a:gd name="connsiteX28" fmla="*/ 354244 w 732717"/>
                      <a:gd name="connsiteY28" fmla="*/ 71121 h 732717"/>
                      <a:gd name="connsiteX29" fmla="*/ 354244 w 732717"/>
                      <a:gd name="connsiteY29" fmla="*/ 183800 h 732717"/>
                      <a:gd name="connsiteX30" fmla="*/ 293210 w 732717"/>
                      <a:gd name="connsiteY30" fmla="*/ 198556 h 732717"/>
                      <a:gd name="connsiteX31" fmla="*/ 293210 w 732717"/>
                      <a:gd name="connsiteY31" fmla="*/ 146576 h 732717"/>
                      <a:gd name="connsiteX32" fmla="*/ 289688 w 732717"/>
                      <a:gd name="connsiteY32" fmla="*/ 137941 h 732717"/>
                      <a:gd name="connsiteX33" fmla="*/ 240727 w 732717"/>
                      <a:gd name="connsiteY33" fmla="*/ 89147 h 732717"/>
                      <a:gd name="connsiteX34" fmla="*/ 223540 w 732717"/>
                      <a:gd name="connsiteY34" fmla="*/ 39849 h 732717"/>
                      <a:gd name="connsiteX35" fmla="*/ 174242 w 732717"/>
                      <a:gd name="connsiteY35" fmla="*/ 57036 h 732717"/>
                      <a:gd name="connsiteX36" fmla="*/ 191430 w 732717"/>
                      <a:gd name="connsiteY36" fmla="*/ 106333 h 732717"/>
                      <a:gd name="connsiteX37" fmla="*/ 223456 w 732717"/>
                      <a:gd name="connsiteY37" fmla="*/ 106333 h 732717"/>
                      <a:gd name="connsiteX38" fmla="*/ 268729 w 732717"/>
                      <a:gd name="connsiteY38" fmla="*/ 151606 h 732717"/>
                      <a:gd name="connsiteX39" fmla="*/ 268729 w 732717"/>
                      <a:gd name="connsiteY39" fmla="*/ 211635 h 732717"/>
                      <a:gd name="connsiteX40" fmla="*/ 211719 w 732717"/>
                      <a:gd name="connsiteY40" fmla="*/ 268645 h 732717"/>
                      <a:gd name="connsiteX41" fmla="*/ 151690 w 732717"/>
                      <a:gd name="connsiteY41" fmla="*/ 268645 h 732717"/>
                      <a:gd name="connsiteX42" fmla="*/ 106417 w 732717"/>
                      <a:gd name="connsiteY42" fmla="*/ 223372 h 732717"/>
                      <a:gd name="connsiteX43" fmla="*/ 89230 w 732717"/>
                      <a:gd name="connsiteY43" fmla="*/ 174075 h 732717"/>
                      <a:gd name="connsiteX44" fmla="*/ 39933 w 732717"/>
                      <a:gd name="connsiteY44" fmla="*/ 191262 h 732717"/>
                      <a:gd name="connsiteX45" fmla="*/ 57120 w 732717"/>
                      <a:gd name="connsiteY45" fmla="*/ 240559 h 732717"/>
                      <a:gd name="connsiteX46" fmla="*/ 89147 w 732717"/>
                      <a:gd name="connsiteY46" fmla="*/ 240559 h 732717"/>
                      <a:gd name="connsiteX47" fmla="*/ 137940 w 732717"/>
                      <a:gd name="connsiteY47" fmla="*/ 289521 h 732717"/>
                      <a:gd name="connsiteX48" fmla="*/ 146576 w 732717"/>
                      <a:gd name="connsiteY48" fmla="*/ 293042 h 732717"/>
                      <a:gd name="connsiteX49" fmla="*/ 198556 w 732717"/>
                      <a:gd name="connsiteY49" fmla="*/ 293042 h 732717"/>
                      <a:gd name="connsiteX50" fmla="*/ 183800 w 732717"/>
                      <a:gd name="connsiteY50" fmla="*/ 354076 h 732717"/>
                      <a:gd name="connsiteX51" fmla="*/ 71121 w 732717"/>
                      <a:gd name="connsiteY51" fmla="*/ 354076 h 732717"/>
                      <a:gd name="connsiteX52" fmla="*/ 24423 w 732717"/>
                      <a:gd name="connsiteY52" fmla="*/ 331776 h 732717"/>
                      <a:gd name="connsiteX53" fmla="*/ 2122 w 732717"/>
                      <a:gd name="connsiteY53" fmla="*/ 378474 h 732717"/>
                      <a:gd name="connsiteX54" fmla="*/ 48820 w 732717"/>
                      <a:gd name="connsiteY54" fmla="*/ 400775 h 732717"/>
                      <a:gd name="connsiteX55" fmla="*/ 71121 w 732717"/>
                      <a:gd name="connsiteY55" fmla="*/ 378474 h 732717"/>
                      <a:gd name="connsiteX56" fmla="*/ 183800 w 732717"/>
                      <a:gd name="connsiteY56" fmla="*/ 378474 h 732717"/>
                      <a:gd name="connsiteX57" fmla="*/ 198556 w 732717"/>
                      <a:gd name="connsiteY57" fmla="*/ 439508 h 732717"/>
                      <a:gd name="connsiteX58" fmla="*/ 146576 w 732717"/>
                      <a:gd name="connsiteY58" fmla="*/ 439508 h 732717"/>
                      <a:gd name="connsiteX59" fmla="*/ 137940 w 732717"/>
                      <a:gd name="connsiteY59" fmla="*/ 443029 h 732717"/>
                      <a:gd name="connsiteX60" fmla="*/ 89147 w 732717"/>
                      <a:gd name="connsiteY60" fmla="*/ 491991 h 732717"/>
                      <a:gd name="connsiteX61" fmla="*/ 39849 w 732717"/>
                      <a:gd name="connsiteY61" fmla="*/ 509178 h 732717"/>
                      <a:gd name="connsiteX62" fmla="*/ 57036 w 732717"/>
                      <a:gd name="connsiteY62" fmla="*/ 558475 h 732717"/>
                      <a:gd name="connsiteX63" fmla="*/ 106333 w 732717"/>
                      <a:gd name="connsiteY63" fmla="*/ 541288 h 732717"/>
                      <a:gd name="connsiteX64" fmla="*/ 106333 w 732717"/>
                      <a:gd name="connsiteY64" fmla="*/ 509262 h 732717"/>
                      <a:gd name="connsiteX65" fmla="*/ 151606 w 732717"/>
                      <a:gd name="connsiteY65" fmla="*/ 463989 h 732717"/>
                      <a:gd name="connsiteX66" fmla="*/ 211635 w 732717"/>
                      <a:gd name="connsiteY66" fmla="*/ 463989 h 732717"/>
                      <a:gd name="connsiteX67" fmla="*/ 268645 w 732717"/>
                      <a:gd name="connsiteY67" fmla="*/ 520999 h 732717"/>
                      <a:gd name="connsiteX68" fmla="*/ 268645 w 732717"/>
                      <a:gd name="connsiteY68" fmla="*/ 581028 h 732717"/>
                      <a:gd name="connsiteX69" fmla="*/ 223372 w 732717"/>
                      <a:gd name="connsiteY69" fmla="*/ 626301 h 732717"/>
                      <a:gd name="connsiteX70" fmla="*/ 174075 w 732717"/>
                      <a:gd name="connsiteY70" fmla="*/ 643488 h 732717"/>
                      <a:gd name="connsiteX71" fmla="*/ 191262 w 732717"/>
                      <a:gd name="connsiteY71" fmla="*/ 692785 h 732717"/>
                      <a:gd name="connsiteX72" fmla="*/ 240559 w 732717"/>
                      <a:gd name="connsiteY72" fmla="*/ 675598 h 732717"/>
                      <a:gd name="connsiteX73" fmla="*/ 240559 w 732717"/>
                      <a:gd name="connsiteY73" fmla="*/ 643571 h 732717"/>
                      <a:gd name="connsiteX74" fmla="*/ 289521 w 732717"/>
                      <a:gd name="connsiteY74" fmla="*/ 594777 h 732717"/>
                      <a:gd name="connsiteX75" fmla="*/ 293042 w 732717"/>
                      <a:gd name="connsiteY75" fmla="*/ 586142 h 732717"/>
                      <a:gd name="connsiteX76" fmla="*/ 293042 w 732717"/>
                      <a:gd name="connsiteY76" fmla="*/ 534162 h 732717"/>
                      <a:gd name="connsiteX77" fmla="*/ 354076 w 732717"/>
                      <a:gd name="connsiteY77" fmla="*/ 548917 h 732717"/>
                      <a:gd name="connsiteX78" fmla="*/ 354076 w 732717"/>
                      <a:gd name="connsiteY78" fmla="*/ 661596 h 732717"/>
                      <a:gd name="connsiteX79" fmla="*/ 331776 w 732717"/>
                      <a:gd name="connsiteY79" fmla="*/ 708295 h 732717"/>
                      <a:gd name="connsiteX80" fmla="*/ 378474 w 732717"/>
                      <a:gd name="connsiteY80" fmla="*/ 730596 h 732717"/>
                      <a:gd name="connsiteX81" fmla="*/ 400775 w 732717"/>
                      <a:gd name="connsiteY81" fmla="*/ 683898 h 732717"/>
                      <a:gd name="connsiteX82" fmla="*/ 378474 w 732717"/>
                      <a:gd name="connsiteY82" fmla="*/ 661596 h 732717"/>
                      <a:gd name="connsiteX83" fmla="*/ 378474 w 732717"/>
                      <a:gd name="connsiteY83" fmla="*/ 548917 h 732717"/>
                      <a:gd name="connsiteX84" fmla="*/ 439508 w 732717"/>
                      <a:gd name="connsiteY84" fmla="*/ 534162 h 732717"/>
                      <a:gd name="connsiteX85" fmla="*/ 439508 w 732717"/>
                      <a:gd name="connsiteY85" fmla="*/ 586142 h 732717"/>
                      <a:gd name="connsiteX86" fmla="*/ 443029 w 732717"/>
                      <a:gd name="connsiteY86" fmla="*/ 594777 h 732717"/>
                      <a:gd name="connsiteX87" fmla="*/ 491991 w 732717"/>
                      <a:gd name="connsiteY87" fmla="*/ 643571 h 732717"/>
                      <a:gd name="connsiteX88" fmla="*/ 509178 w 732717"/>
                      <a:gd name="connsiteY88" fmla="*/ 692869 h 732717"/>
                      <a:gd name="connsiteX89" fmla="*/ 558475 w 732717"/>
                      <a:gd name="connsiteY89" fmla="*/ 675681 h 732717"/>
                      <a:gd name="connsiteX90" fmla="*/ 541288 w 732717"/>
                      <a:gd name="connsiteY90" fmla="*/ 626385 h 732717"/>
                      <a:gd name="connsiteX91" fmla="*/ 509262 w 732717"/>
                      <a:gd name="connsiteY91" fmla="*/ 626385 h 732717"/>
                      <a:gd name="connsiteX92" fmla="*/ 463989 w 732717"/>
                      <a:gd name="connsiteY92" fmla="*/ 581112 h 732717"/>
                      <a:gd name="connsiteX93" fmla="*/ 463989 w 732717"/>
                      <a:gd name="connsiteY93" fmla="*/ 521083 h 732717"/>
                      <a:gd name="connsiteX94" fmla="*/ 520999 w 732717"/>
                      <a:gd name="connsiteY94" fmla="*/ 464073 h 732717"/>
                      <a:gd name="connsiteX95" fmla="*/ 581028 w 732717"/>
                      <a:gd name="connsiteY95" fmla="*/ 464073 h 732717"/>
                      <a:gd name="connsiteX96" fmla="*/ 626301 w 732717"/>
                      <a:gd name="connsiteY96" fmla="*/ 509346 h 732717"/>
                      <a:gd name="connsiteX97" fmla="*/ 643488 w 732717"/>
                      <a:gd name="connsiteY97" fmla="*/ 558643 h 732717"/>
                      <a:gd name="connsiteX98" fmla="*/ 692785 w 732717"/>
                      <a:gd name="connsiteY98" fmla="*/ 541456 h 732717"/>
                      <a:gd name="connsiteX99" fmla="*/ 675598 w 732717"/>
                      <a:gd name="connsiteY99" fmla="*/ 492159 h 732717"/>
                      <a:gd name="connsiteX100" fmla="*/ 643572 w 732717"/>
                      <a:gd name="connsiteY100" fmla="*/ 492159 h 732717"/>
                      <a:gd name="connsiteX101" fmla="*/ 594777 w 732717"/>
                      <a:gd name="connsiteY101" fmla="*/ 443197 h 732717"/>
                      <a:gd name="connsiteX102" fmla="*/ 586142 w 732717"/>
                      <a:gd name="connsiteY102" fmla="*/ 439676 h 732717"/>
                      <a:gd name="connsiteX103" fmla="*/ 534162 w 732717"/>
                      <a:gd name="connsiteY103" fmla="*/ 439676 h 732717"/>
                      <a:gd name="connsiteX104" fmla="*/ 548917 w 732717"/>
                      <a:gd name="connsiteY104" fmla="*/ 378641 h 732717"/>
                      <a:gd name="connsiteX105" fmla="*/ 661597 w 732717"/>
                      <a:gd name="connsiteY105" fmla="*/ 378641 h 732717"/>
                      <a:gd name="connsiteX106" fmla="*/ 708295 w 732717"/>
                      <a:gd name="connsiteY106" fmla="*/ 400942 h 732717"/>
                      <a:gd name="connsiteX107" fmla="*/ 730596 w 732717"/>
                      <a:gd name="connsiteY107" fmla="*/ 354244 h 732717"/>
                      <a:gd name="connsiteX108" fmla="*/ 695971 w 732717"/>
                      <a:gd name="connsiteY108" fmla="*/ 329847 h 732717"/>
                      <a:gd name="connsiteX109" fmla="*/ 695971 w 732717"/>
                      <a:gd name="connsiteY109" fmla="*/ 329847 h 732717"/>
                      <a:gd name="connsiteX110" fmla="*/ 659417 w 732717"/>
                      <a:gd name="connsiteY110" fmla="*/ 195538 h 732717"/>
                      <a:gd name="connsiteX111" fmla="*/ 671657 w 732717"/>
                      <a:gd name="connsiteY111" fmla="*/ 207778 h 732717"/>
                      <a:gd name="connsiteX112" fmla="*/ 659417 w 732717"/>
                      <a:gd name="connsiteY112" fmla="*/ 220018 h 732717"/>
                      <a:gd name="connsiteX113" fmla="*/ 647177 w 732717"/>
                      <a:gd name="connsiteY113" fmla="*/ 207778 h 732717"/>
                      <a:gd name="connsiteX114" fmla="*/ 659417 w 732717"/>
                      <a:gd name="connsiteY114" fmla="*/ 195538 h 732717"/>
                      <a:gd name="connsiteX115" fmla="*/ 525191 w 732717"/>
                      <a:gd name="connsiteY115" fmla="*/ 61312 h 732717"/>
                      <a:gd name="connsiteX116" fmla="*/ 537432 w 732717"/>
                      <a:gd name="connsiteY116" fmla="*/ 73553 h 732717"/>
                      <a:gd name="connsiteX117" fmla="*/ 525191 w 732717"/>
                      <a:gd name="connsiteY117" fmla="*/ 85793 h 732717"/>
                      <a:gd name="connsiteX118" fmla="*/ 512951 w 732717"/>
                      <a:gd name="connsiteY118" fmla="*/ 73553 h 732717"/>
                      <a:gd name="connsiteX119" fmla="*/ 525191 w 732717"/>
                      <a:gd name="connsiteY119" fmla="*/ 61312 h 732717"/>
                      <a:gd name="connsiteX120" fmla="*/ 207862 w 732717"/>
                      <a:gd name="connsiteY120" fmla="*/ 85709 h 732717"/>
                      <a:gd name="connsiteX121" fmla="*/ 195622 w 732717"/>
                      <a:gd name="connsiteY121" fmla="*/ 73469 h 732717"/>
                      <a:gd name="connsiteX122" fmla="*/ 207862 w 732717"/>
                      <a:gd name="connsiteY122" fmla="*/ 61228 h 732717"/>
                      <a:gd name="connsiteX123" fmla="*/ 220102 w 732717"/>
                      <a:gd name="connsiteY123" fmla="*/ 73469 h 732717"/>
                      <a:gd name="connsiteX124" fmla="*/ 207862 w 732717"/>
                      <a:gd name="connsiteY124" fmla="*/ 85709 h 732717"/>
                      <a:gd name="connsiteX125" fmla="*/ 73552 w 732717"/>
                      <a:gd name="connsiteY125" fmla="*/ 220018 h 732717"/>
                      <a:gd name="connsiteX126" fmla="*/ 61312 w 732717"/>
                      <a:gd name="connsiteY126" fmla="*/ 207778 h 732717"/>
                      <a:gd name="connsiteX127" fmla="*/ 73552 w 732717"/>
                      <a:gd name="connsiteY127" fmla="*/ 195538 h 732717"/>
                      <a:gd name="connsiteX128" fmla="*/ 85793 w 732717"/>
                      <a:gd name="connsiteY128" fmla="*/ 207778 h 732717"/>
                      <a:gd name="connsiteX129" fmla="*/ 73552 w 732717"/>
                      <a:gd name="connsiteY129" fmla="*/ 220018 h 732717"/>
                      <a:gd name="connsiteX130" fmla="*/ 36999 w 732717"/>
                      <a:gd name="connsiteY130" fmla="*/ 378641 h 732717"/>
                      <a:gd name="connsiteX131" fmla="*/ 24758 w 732717"/>
                      <a:gd name="connsiteY131" fmla="*/ 366401 h 732717"/>
                      <a:gd name="connsiteX132" fmla="*/ 36999 w 732717"/>
                      <a:gd name="connsiteY132" fmla="*/ 354160 h 732717"/>
                      <a:gd name="connsiteX133" fmla="*/ 49239 w 732717"/>
                      <a:gd name="connsiteY133" fmla="*/ 366401 h 732717"/>
                      <a:gd name="connsiteX134" fmla="*/ 36999 w 732717"/>
                      <a:gd name="connsiteY134" fmla="*/ 378641 h 732717"/>
                      <a:gd name="connsiteX135" fmla="*/ 73552 w 732717"/>
                      <a:gd name="connsiteY135" fmla="*/ 537264 h 732717"/>
                      <a:gd name="connsiteX136" fmla="*/ 61312 w 732717"/>
                      <a:gd name="connsiteY136" fmla="*/ 525024 h 732717"/>
                      <a:gd name="connsiteX137" fmla="*/ 73552 w 732717"/>
                      <a:gd name="connsiteY137" fmla="*/ 512783 h 732717"/>
                      <a:gd name="connsiteX138" fmla="*/ 85793 w 732717"/>
                      <a:gd name="connsiteY138" fmla="*/ 525024 h 732717"/>
                      <a:gd name="connsiteX139" fmla="*/ 73552 w 732717"/>
                      <a:gd name="connsiteY139" fmla="*/ 537264 h 732717"/>
                      <a:gd name="connsiteX140" fmla="*/ 207862 w 732717"/>
                      <a:gd name="connsiteY140" fmla="*/ 671573 h 732717"/>
                      <a:gd name="connsiteX141" fmla="*/ 195622 w 732717"/>
                      <a:gd name="connsiteY141" fmla="*/ 659333 h 732717"/>
                      <a:gd name="connsiteX142" fmla="*/ 207862 w 732717"/>
                      <a:gd name="connsiteY142" fmla="*/ 647093 h 732717"/>
                      <a:gd name="connsiteX143" fmla="*/ 220102 w 732717"/>
                      <a:gd name="connsiteY143" fmla="*/ 659333 h 732717"/>
                      <a:gd name="connsiteX144" fmla="*/ 207862 w 732717"/>
                      <a:gd name="connsiteY144" fmla="*/ 671573 h 732717"/>
                      <a:gd name="connsiteX145" fmla="*/ 525191 w 732717"/>
                      <a:gd name="connsiteY145" fmla="*/ 647176 h 732717"/>
                      <a:gd name="connsiteX146" fmla="*/ 537432 w 732717"/>
                      <a:gd name="connsiteY146" fmla="*/ 659417 h 732717"/>
                      <a:gd name="connsiteX147" fmla="*/ 525191 w 732717"/>
                      <a:gd name="connsiteY147" fmla="*/ 671657 h 732717"/>
                      <a:gd name="connsiteX148" fmla="*/ 512951 w 732717"/>
                      <a:gd name="connsiteY148" fmla="*/ 659417 h 732717"/>
                      <a:gd name="connsiteX149" fmla="*/ 525191 w 732717"/>
                      <a:gd name="connsiteY149" fmla="*/ 647176 h 732717"/>
                      <a:gd name="connsiteX150" fmla="*/ 659417 w 732717"/>
                      <a:gd name="connsiteY150" fmla="*/ 512867 h 732717"/>
                      <a:gd name="connsiteX151" fmla="*/ 671657 w 732717"/>
                      <a:gd name="connsiteY151" fmla="*/ 525107 h 732717"/>
                      <a:gd name="connsiteX152" fmla="*/ 659417 w 732717"/>
                      <a:gd name="connsiteY152" fmla="*/ 537348 h 732717"/>
                      <a:gd name="connsiteX153" fmla="*/ 647177 w 732717"/>
                      <a:gd name="connsiteY153" fmla="*/ 525107 h 732717"/>
                      <a:gd name="connsiteX154" fmla="*/ 659417 w 732717"/>
                      <a:gd name="connsiteY154" fmla="*/ 512867 h 732717"/>
                      <a:gd name="connsiteX155" fmla="*/ 366485 w 732717"/>
                      <a:gd name="connsiteY155" fmla="*/ 24759 h 732717"/>
                      <a:gd name="connsiteX156" fmla="*/ 378725 w 732717"/>
                      <a:gd name="connsiteY156" fmla="*/ 36999 h 732717"/>
                      <a:gd name="connsiteX157" fmla="*/ 366485 w 732717"/>
                      <a:gd name="connsiteY157" fmla="*/ 49239 h 732717"/>
                      <a:gd name="connsiteX158" fmla="*/ 354244 w 732717"/>
                      <a:gd name="connsiteY158" fmla="*/ 36999 h 732717"/>
                      <a:gd name="connsiteX159" fmla="*/ 366485 w 732717"/>
                      <a:gd name="connsiteY159" fmla="*/ 24759 h 732717"/>
                      <a:gd name="connsiteX160" fmla="*/ 366485 w 732717"/>
                      <a:gd name="connsiteY160" fmla="*/ 708127 h 732717"/>
                      <a:gd name="connsiteX161" fmla="*/ 354244 w 732717"/>
                      <a:gd name="connsiteY161" fmla="*/ 695887 h 732717"/>
                      <a:gd name="connsiteX162" fmla="*/ 366485 w 732717"/>
                      <a:gd name="connsiteY162" fmla="*/ 683646 h 732717"/>
                      <a:gd name="connsiteX163" fmla="*/ 378725 w 732717"/>
                      <a:gd name="connsiteY163" fmla="*/ 695887 h 732717"/>
                      <a:gd name="connsiteX164" fmla="*/ 366485 w 732717"/>
                      <a:gd name="connsiteY164" fmla="*/ 708127 h 732717"/>
                      <a:gd name="connsiteX165" fmla="*/ 366485 w 732717"/>
                      <a:gd name="connsiteY165" fmla="*/ 525107 h 732717"/>
                      <a:gd name="connsiteX166" fmla="*/ 207862 w 732717"/>
                      <a:gd name="connsiteY166" fmla="*/ 366485 h 732717"/>
                      <a:gd name="connsiteX167" fmla="*/ 366485 w 732717"/>
                      <a:gd name="connsiteY167" fmla="*/ 207862 h 732717"/>
                      <a:gd name="connsiteX168" fmla="*/ 525107 w 732717"/>
                      <a:gd name="connsiteY168" fmla="*/ 366485 h 732717"/>
                      <a:gd name="connsiteX169" fmla="*/ 366485 w 732717"/>
                      <a:gd name="connsiteY169" fmla="*/ 525107 h 732717"/>
                      <a:gd name="connsiteX170" fmla="*/ 695971 w 732717"/>
                      <a:gd name="connsiteY170" fmla="*/ 378641 h 732717"/>
                      <a:gd name="connsiteX171" fmla="*/ 683730 w 732717"/>
                      <a:gd name="connsiteY171" fmla="*/ 366401 h 732717"/>
                      <a:gd name="connsiteX172" fmla="*/ 695971 w 732717"/>
                      <a:gd name="connsiteY172" fmla="*/ 354160 h 732717"/>
                      <a:gd name="connsiteX173" fmla="*/ 708211 w 732717"/>
                      <a:gd name="connsiteY173" fmla="*/ 366401 h 732717"/>
                      <a:gd name="connsiteX174" fmla="*/ 695971 w 732717"/>
                      <a:gd name="connsiteY174" fmla="*/ 378641 h 7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732717" h="732717">
                        <a:moveTo>
                          <a:pt x="695971" y="329847"/>
                        </a:moveTo>
                        <a:cubicBezTo>
                          <a:pt x="680544" y="329931"/>
                          <a:pt x="666711" y="339656"/>
                          <a:pt x="661513" y="354244"/>
                        </a:cubicBezTo>
                        <a:lnTo>
                          <a:pt x="548917" y="354244"/>
                        </a:lnTo>
                        <a:cubicBezTo>
                          <a:pt x="547576" y="333201"/>
                          <a:pt x="542546" y="312576"/>
                          <a:pt x="534162" y="293209"/>
                        </a:cubicBezTo>
                        <a:lnTo>
                          <a:pt x="586142" y="293209"/>
                        </a:lnTo>
                        <a:cubicBezTo>
                          <a:pt x="589412" y="293209"/>
                          <a:pt x="592514" y="291952"/>
                          <a:pt x="594777" y="289688"/>
                        </a:cubicBezTo>
                        <a:lnTo>
                          <a:pt x="643572" y="240727"/>
                        </a:lnTo>
                        <a:cubicBezTo>
                          <a:pt x="661932" y="249614"/>
                          <a:pt x="683982" y="241900"/>
                          <a:pt x="692869" y="223540"/>
                        </a:cubicBezTo>
                        <a:cubicBezTo>
                          <a:pt x="701756" y="205179"/>
                          <a:pt x="694042" y="183129"/>
                          <a:pt x="675681" y="174242"/>
                        </a:cubicBezTo>
                        <a:cubicBezTo>
                          <a:pt x="657321" y="165356"/>
                          <a:pt x="635272" y="173069"/>
                          <a:pt x="626385" y="191430"/>
                        </a:cubicBezTo>
                        <a:cubicBezTo>
                          <a:pt x="621522" y="201574"/>
                          <a:pt x="621522" y="213312"/>
                          <a:pt x="626385" y="223456"/>
                        </a:cubicBezTo>
                        <a:lnTo>
                          <a:pt x="581112" y="268729"/>
                        </a:lnTo>
                        <a:lnTo>
                          <a:pt x="521083" y="268729"/>
                        </a:lnTo>
                        <a:cubicBezTo>
                          <a:pt x="506495" y="245841"/>
                          <a:pt x="487044" y="226390"/>
                          <a:pt x="464073" y="211719"/>
                        </a:cubicBezTo>
                        <a:lnTo>
                          <a:pt x="464073" y="151690"/>
                        </a:lnTo>
                        <a:lnTo>
                          <a:pt x="509346" y="106417"/>
                        </a:lnTo>
                        <a:cubicBezTo>
                          <a:pt x="527706" y="115304"/>
                          <a:pt x="549756" y="107591"/>
                          <a:pt x="558643" y="89230"/>
                        </a:cubicBezTo>
                        <a:cubicBezTo>
                          <a:pt x="567530" y="70870"/>
                          <a:pt x="559817" y="48820"/>
                          <a:pt x="541456" y="39933"/>
                        </a:cubicBezTo>
                        <a:cubicBezTo>
                          <a:pt x="523095" y="31046"/>
                          <a:pt x="501046" y="38759"/>
                          <a:pt x="492159" y="57120"/>
                        </a:cubicBezTo>
                        <a:cubicBezTo>
                          <a:pt x="487296" y="67265"/>
                          <a:pt x="487296" y="79002"/>
                          <a:pt x="492159" y="89147"/>
                        </a:cubicBezTo>
                        <a:lnTo>
                          <a:pt x="443197" y="137941"/>
                        </a:lnTo>
                        <a:cubicBezTo>
                          <a:pt x="440933" y="140288"/>
                          <a:pt x="439676" y="143390"/>
                          <a:pt x="439676" y="146576"/>
                        </a:cubicBezTo>
                        <a:lnTo>
                          <a:pt x="439676" y="198556"/>
                        </a:lnTo>
                        <a:cubicBezTo>
                          <a:pt x="420309" y="190172"/>
                          <a:pt x="399685" y="185142"/>
                          <a:pt x="378641" y="183800"/>
                        </a:cubicBezTo>
                        <a:lnTo>
                          <a:pt x="378641" y="71121"/>
                        </a:lnTo>
                        <a:cubicBezTo>
                          <a:pt x="397673" y="64414"/>
                          <a:pt x="407733" y="43454"/>
                          <a:pt x="400942" y="24423"/>
                        </a:cubicBezTo>
                        <a:cubicBezTo>
                          <a:pt x="394152" y="5392"/>
                          <a:pt x="373276" y="-4669"/>
                          <a:pt x="354244" y="2122"/>
                        </a:cubicBezTo>
                        <a:cubicBezTo>
                          <a:pt x="335213" y="8913"/>
                          <a:pt x="325152" y="29789"/>
                          <a:pt x="331943" y="48820"/>
                        </a:cubicBezTo>
                        <a:cubicBezTo>
                          <a:pt x="335632" y="59216"/>
                          <a:pt x="343848" y="67432"/>
                          <a:pt x="354244" y="71121"/>
                        </a:cubicBezTo>
                        <a:lnTo>
                          <a:pt x="354244" y="183800"/>
                        </a:lnTo>
                        <a:cubicBezTo>
                          <a:pt x="333201" y="185142"/>
                          <a:pt x="312576" y="190172"/>
                          <a:pt x="293210" y="198556"/>
                        </a:cubicBezTo>
                        <a:lnTo>
                          <a:pt x="293210" y="146576"/>
                        </a:lnTo>
                        <a:cubicBezTo>
                          <a:pt x="293210" y="143306"/>
                          <a:pt x="291952" y="140204"/>
                          <a:pt x="289688" y="137941"/>
                        </a:cubicBezTo>
                        <a:lnTo>
                          <a:pt x="240727" y="89147"/>
                        </a:lnTo>
                        <a:cubicBezTo>
                          <a:pt x="249614" y="70786"/>
                          <a:pt x="241900" y="48736"/>
                          <a:pt x="223540" y="39849"/>
                        </a:cubicBezTo>
                        <a:cubicBezTo>
                          <a:pt x="205179" y="30962"/>
                          <a:pt x="183129" y="38675"/>
                          <a:pt x="174242" y="57036"/>
                        </a:cubicBezTo>
                        <a:cubicBezTo>
                          <a:pt x="165356" y="75397"/>
                          <a:pt x="173069" y="97446"/>
                          <a:pt x="191430" y="106333"/>
                        </a:cubicBezTo>
                        <a:cubicBezTo>
                          <a:pt x="201574" y="111196"/>
                          <a:pt x="213312" y="111196"/>
                          <a:pt x="223456" y="106333"/>
                        </a:cubicBezTo>
                        <a:lnTo>
                          <a:pt x="268729" y="151606"/>
                        </a:lnTo>
                        <a:lnTo>
                          <a:pt x="268729" y="211635"/>
                        </a:lnTo>
                        <a:cubicBezTo>
                          <a:pt x="245841" y="226222"/>
                          <a:pt x="226390" y="245673"/>
                          <a:pt x="211719" y="268645"/>
                        </a:cubicBezTo>
                        <a:lnTo>
                          <a:pt x="151690" y="268645"/>
                        </a:lnTo>
                        <a:lnTo>
                          <a:pt x="106417" y="223372"/>
                        </a:lnTo>
                        <a:cubicBezTo>
                          <a:pt x="115304" y="205012"/>
                          <a:pt x="107591" y="182962"/>
                          <a:pt x="89230" y="174075"/>
                        </a:cubicBezTo>
                        <a:cubicBezTo>
                          <a:pt x="70870" y="165188"/>
                          <a:pt x="48820" y="172901"/>
                          <a:pt x="39933" y="191262"/>
                        </a:cubicBezTo>
                        <a:cubicBezTo>
                          <a:pt x="31046" y="209623"/>
                          <a:pt x="38759" y="231672"/>
                          <a:pt x="57120" y="240559"/>
                        </a:cubicBezTo>
                        <a:cubicBezTo>
                          <a:pt x="67265" y="245422"/>
                          <a:pt x="79002" y="245422"/>
                          <a:pt x="89147" y="240559"/>
                        </a:cubicBezTo>
                        <a:lnTo>
                          <a:pt x="137940" y="289521"/>
                        </a:lnTo>
                        <a:cubicBezTo>
                          <a:pt x="140288" y="291784"/>
                          <a:pt x="143390" y="293042"/>
                          <a:pt x="146576" y="293042"/>
                        </a:cubicBezTo>
                        <a:lnTo>
                          <a:pt x="198556" y="293042"/>
                        </a:lnTo>
                        <a:cubicBezTo>
                          <a:pt x="190172" y="312409"/>
                          <a:pt x="185142" y="333033"/>
                          <a:pt x="183800" y="354076"/>
                        </a:cubicBezTo>
                        <a:lnTo>
                          <a:pt x="71121" y="354076"/>
                        </a:lnTo>
                        <a:cubicBezTo>
                          <a:pt x="64414" y="335045"/>
                          <a:pt x="43454" y="324985"/>
                          <a:pt x="24423" y="331776"/>
                        </a:cubicBezTo>
                        <a:cubicBezTo>
                          <a:pt x="5392" y="338566"/>
                          <a:pt x="-4669" y="359442"/>
                          <a:pt x="2122" y="378474"/>
                        </a:cubicBezTo>
                        <a:cubicBezTo>
                          <a:pt x="8913" y="397505"/>
                          <a:pt x="29789" y="407565"/>
                          <a:pt x="48820" y="400775"/>
                        </a:cubicBezTo>
                        <a:cubicBezTo>
                          <a:pt x="59216" y="397086"/>
                          <a:pt x="67432" y="388870"/>
                          <a:pt x="71121" y="378474"/>
                        </a:cubicBezTo>
                        <a:lnTo>
                          <a:pt x="183800" y="378474"/>
                        </a:lnTo>
                        <a:cubicBezTo>
                          <a:pt x="185142" y="399517"/>
                          <a:pt x="190172" y="420141"/>
                          <a:pt x="198556" y="439508"/>
                        </a:cubicBezTo>
                        <a:lnTo>
                          <a:pt x="146576" y="439508"/>
                        </a:lnTo>
                        <a:cubicBezTo>
                          <a:pt x="143306" y="439508"/>
                          <a:pt x="140204" y="440766"/>
                          <a:pt x="137940" y="443029"/>
                        </a:cubicBezTo>
                        <a:lnTo>
                          <a:pt x="89147" y="491991"/>
                        </a:lnTo>
                        <a:cubicBezTo>
                          <a:pt x="70786" y="483104"/>
                          <a:pt x="48736" y="490817"/>
                          <a:pt x="39849" y="509178"/>
                        </a:cubicBezTo>
                        <a:cubicBezTo>
                          <a:pt x="30963" y="527539"/>
                          <a:pt x="38676" y="549588"/>
                          <a:pt x="57036" y="558475"/>
                        </a:cubicBezTo>
                        <a:cubicBezTo>
                          <a:pt x="75397" y="567362"/>
                          <a:pt x="97446" y="559649"/>
                          <a:pt x="106333" y="541288"/>
                        </a:cubicBezTo>
                        <a:cubicBezTo>
                          <a:pt x="111196" y="531144"/>
                          <a:pt x="111196" y="519406"/>
                          <a:pt x="106333" y="509262"/>
                        </a:cubicBezTo>
                        <a:lnTo>
                          <a:pt x="151606" y="463989"/>
                        </a:lnTo>
                        <a:lnTo>
                          <a:pt x="211635" y="463989"/>
                        </a:lnTo>
                        <a:cubicBezTo>
                          <a:pt x="226223" y="486877"/>
                          <a:pt x="245673" y="506328"/>
                          <a:pt x="268645" y="520999"/>
                        </a:cubicBezTo>
                        <a:lnTo>
                          <a:pt x="268645" y="581028"/>
                        </a:lnTo>
                        <a:lnTo>
                          <a:pt x="223372" y="626301"/>
                        </a:lnTo>
                        <a:cubicBezTo>
                          <a:pt x="205012" y="617414"/>
                          <a:pt x="182962" y="625127"/>
                          <a:pt x="174075" y="643488"/>
                        </a:cubicBezTo>
                        <a:cubicBezTo>
                          <a:pt x="165188" y="661848"/>
                          <a:pt x="172901" y="683898"/>
                          <a:pt x="191262" y="692785"/>
                        </a:cubicBezTo>
                        <a:cubicBezTo>
                          <a:pt x="209623" y="701672"/>
                          <a:pt x="231672" y="693959"/>
                          <a:pt x="240559" y="675598"/>
                        </a:cubicBezTo>
                        <a:cubicBezTo>
                          <a:pt x="245422" y="665453"/>
                          <a:pt x="245422" y="653716"/>
                          <a:pt x="240559" y="643571"/>
                        </a:cubicBezTo>
                        <a:lnTo>
                          <a:pt x="289521" y="594777"/>
                        </a:lnTo>
                        <a:cubicBezTo>
                          <a:pt x="291784" y="592430"/>
                          <a:pt x="293042" y="589328"/>
                          <a:pt x="293042" y="586142"/>
                        </a:cubicBezTo>
                        <a:lnTo>
                          <a:pt x="293042" y="534162"/>
                        </a:lnTo>
                        <a:cubicBezTo>
                          <a:pt x="312409" y="542546"/>
                          <a:pt x="333033" y="547576"/>
                          <a:pt x="354076" y="548917"/>
                        </a:cubicBezTo>
                        <a:lnTo>
                          <a:pt x="354076" y="661596"/>
                        </a:lnTo>
                        <a:cubicBezTo>
                          <a:pt x="335045" y="668304"/>
                          <a:pt x="324985" y="689264"/>
                          <a:pt x="331776" y="708295"/>
                        </a:cubicBezTo>
                        <a:cubicBezTo>
                          <a:pt x="338566" y="727326"/>
                          <a:pt x="359442" y="737387"/>
                          <a:pt x="378474" y="730596"/>
                        </a:cubicBezTo>
                        <a:cubicBezTo>
                          <a:pt x="397505" y="723805"/>
                          <a:pt x="407566" y="702929"/>
                          <a:pt x="400775" y="683898"/>
                        </a:cubicBezTo>
                        <a:cubicBezTo>
                          <a:pt x="397086" y="673502"/>
                          <a:pt x="388870" y="665285"/>
                          <a:pt x="378474" y="661596"/>
                        </a:cubicBezTo>
                        <a:lnTo>
                          <a:pt x="378474" y="548917"/>
                        </a:lnTo>
                        <a:cubicBezTo>
                          <a:pt x="399517" y="547576"/>
                          <a:pt x="420141" y="542546"/>
                          <a:pt x="439508" y="534162"/>
                        </a:cubicBezTo>
                        <a:lnTo>
                          <a:pt x="439508" y="586142"/>
                        </a:lnTo>
                        <a:cubicBezTo>
                          <a:pt x="439508" y="589412"/>
                          <a:pt x="440766" y="592513"/>
                          <a:pt x="443029" y="594777"/>
                        </a:cubicBezTo>
                        <a:lnTo>
                          <a:pt x="491991" y="643571"/>
                        </a:lnTo>
                        <a:cubicBezTo>
                          <a:pt x="483104" y="661932"/>
                          <a:pt x="490817" y="683982"/>
                          <a:pt x="509178" y="692869"/>
                        </a:cubicBezTo>
                        <a:cubicBezTo>
                          <a:pt x="527539" y="701755"/>
                          <a:pt x="549588" y="694042"/>
                          <a:pt x="558475" y="675681"/>
                        </a:cubicBezTo>
                        <a:cubicBezTo>
                          <a:pt x="567362" y="657321"/>
                          <a:pt x="559649" y="635272"/>
                          <a:pt x="541288" y="626385"/>
                        </a:cubicBezTo>
                        <a:cubicBezTo>
                          <a:pt x="531144" y="621522"/>
                          <a:pt x="519406" y="621522"/>
                          <a:pt x="509262" y="626385"/>
                        </a:cubicBezTo>
                        <a:lnTo>
                          <a:pt x="463989" y="581112"/>
                        </a:lnTo>
                        <a:lnTo>
                          <a:pt x="463989" y="521083"/>
                        </a:lnTo>
                        <a:cubicBezTo>
                          <a:pt x="486877" y="506495"/>
                          <a:pt x="506328" y="487044"/>
                          <a:pt x="520999" y="464073"/>
                        </a:cubicBezTo>
                        <a:lnTo>
                          <a:pt x="581028" y="464073"/>
                        </a:lnTo>
                        <a:lnTo>
                          <a:pt x="626301" y="509346"/>
                        </a:lnTo>
                        <a:cubicBezTo>
                          <a:pt x="617414" y="527706"/>
                          <a:pt x="625127" y="549756"/>
                          <a:pt x="643488" y="558643"/>
                        </a:cubicBezTo>
                        <a:cubicBezTo>
                          <a:pt x="661848" y="567530"/>
                          <a:pt x="683898" y="559817"/>
                          <a:pt x="692785" y="541456"/>
                        </a:cubicBezTo>
                        <a:cubicBezTo>
                          <a:pt x="701672" y="523095"/>
                          <a:pt x="693959" y="501046"/>
                          <a:pt x="675598" y="492159"/>
                        </a:cubicBezTo>
                        <a:cubicBezTo>
                          <a:pt x="665453" y="487296"/>
                          <a:pt x="653716" y="487296"/>
                          <a:pt x="643572" y="492159"/>
                        </a:cubicBezTo>
                        <a:lnTo>
                          <a:pt x="594777" y="443197"/>
                        </a:lnTo>
                        <a:cubicBezTo>
                          <a:pt x="592430" y="440933"/>
                          <a:pt x="589328" y="439676"/>
                          <a:pt x="586142" y="439676"/>
                        </a:cubicBezTo>
                        <a:lnTo>
                          <a:pt x="534162" y="439676"/>
                        </a:lnTo>
                        <a:cubicBezTo>
                          <a:pt x="542546" y="420309"/>
                          <a:pt x="547576" y="399685"/>
                          <a:pt x="548917" y="378641"/>
                        </a:cubicBezTo>
                        <a:lnTo>
                          <a:pt x="661597" y="378641"/>
                        </a:lnTo>
                        <a:cubicBezTo>
                          <a:pt x="668304" y="397673"/>
                          <a:pt x="689264" y="407733"/>
                          <a:pt x="708295" y="400942"/>
                        </a:cubicBezTo>
                        <a:cubicBezTo>
                          <a:pt x="727326" y="394152"/>
                          <a:pt x="737387" y="373276"/>
                          <a:pt x="730596" y="354244"/>
                        </a:cubicBezTo>
                        <a:cubicBezTo>
                          <a:pt x="725482" y="339572"/>
                          <a:pt x="711565" y="329763"/>
                          <a:pt x="695971" y="329847"/>
                        </a:cubicBezTo>
                        <a:lnTo>
                          <a:pt x="695971" y="329847"/>
                        </a:lnTo>
                        <a:close/>
                        <a:moveTo>
                          <a:pt x="659417" y="195538"/>
                        </a:moveTo>
                        <a:cubicBezTo>
                          <a:pt x="666124" y="195538"/>
                          <a:pt x="671657" y="200987"/>
                          <a:pt x="671657" y="207778"/>
                        </a:cubicBezTo>
                        <a:cubicBezTo>
                          <a:pt x="671657" y="214569"/>
                          <a:pt x="666208" y="220018"/>
                          <a:pt x="659417" y="220018"/>
                        </a:cubicBezTo>
                        <a:cubicBezTo>
                          <a:pt x="652626" y="220018"/>
                          <a:pt x="647177" y="214569"/>
                          <a:pt x="647177" y="207778"/>
                        </a:cubicBezTo>
                        <a:cubicBezTo>
                          <a:pt x="647177" y="200987"/>
                          <a:pt x="652626" y="195538"/>
                          <a:pt x="659417" y="195538"/>
                        </a:cubicBezTo>
                        <a:close/>
                        <a:moveTo>
                          <a:pt x="525191" y="61312"/>
                        </a:moveTo>
                        <a:cubicBezTo>
                          <a:pt x="531898" y="61312"/>
                          <a:pt x="537432" y="66762"/>
                          <a:pt x="537432" y="73553"/>
                        </a:cubicBezTo>
                        <a:cubicBezTo>
                          <a:pt x="537432" y="80344"/>
                          <a:pt x="531982" y="85793"/>
                          <a:pt x="525191" y="85793"/>
                        </a:cubicBezTo>
                        <a:cubicBezTo>
                          <a:pt x="518400" y="85793"/>
                          <a:pt x="512951" y="80344"/>
                          <a:pt x="512951" y="73553"/>
                        </a:cubicBezTo>
                        <a:cubicBezTo>
                          <a:pt x="512951" y="66762"/>
                          <a:pt x="518400" y="61312"/>
                          <a:pt x="525191" y="61312"/>
                        </a:cubicBezTo>
                        <a:close/>
                        <a:moveTo>
                          <a:pt x="207862" y="85709"/>
                        </a:moveTo>
                        <a:cubicBezTo>
                          <a:pt x="201155" y="85709"/>
                          <a:pt x="195622" y="80260"/>
                          <a:pt x="195622" y="73469"/>
                        </a:cubicBezTo>
                        <a:cubicBezTo>
                          <a:pt x="195622" y="66678"/>
                          <a:pt x="201071" y="61228"/>
                          <a:pt x="207862" y="61228"/>
                        </a:cubicBezTo>
                        <a:cubicBezTo>
                          <a:pt x="214653" y="61228"/>
                          <a:pt x="220102" y="66678"/>
                          <a:pt x="220102" y="73469"/>
                        </a:cubicBezTo>
                        <a:cubicBezTo>
                          <a:pt x="220102" y="80260"/>
                          <a:pt x="214569" y="85709"/>
                          <a:pt x="207862" y="85709"/>
                        </a:cubicBezTo>
                        <a:close/>
                        <a:moveTo>
                          <a:pt x="73552" y="220018"/>
                        </a:moveTo>
                        <a:cubicBezTo>
                          <a:pt x="66845" y="220018"/>
                          <a:pt x="61312" y="214569"/>
                          <a:pt x="61312" y="207778"/>
                        </a:cubicBezTo>
                        <a:cubicBezTo>
                          <a:pt x="61312" y="200987"/>
                          <a:pt x="66762" y="195538"/>
                          <a:pt x="73552" y="195538"/>
                        </a:cubicBezTo>
                        <a:cubicBezTo>
                          <a:pt x="80343" y="195538"/>
                          <a:pt x="85793" y="200987"/>
                          <a:pt x="85793" y="207778"/>
                        </a:cubicBezTo>
                        <a:cubicBezTo>
                          <a:pt x="85793" y="214569"/>
                          <a:pt x="80343" y="220018"/>
                          <a:pt x="73552" y="220018"/>
                        </a:cubicBezTo>
                        <a:close/>
                        <a:moveTo>
                          <a:pt x="36999" y="378641"/>
                        </a:moveTo>
                        <a:cubicBezTo>
                          <a:pt x="30292" y="378641"/>
                          <a:pt x="24758" y="373192"/>
                          <a:pt x="24758" y="366401"/>
                        </a:cubicBezTo>
                        <a:cubicBezTo>
                          <a:pt x="24758" y="359610"/>
                          <a:pt x="30208" y="354160"/>
                          <a:pt x="36999" y="354160"/>
                        </a:cubicBezTo>
                        <a:cubicBezTo>
                          <a:pt x="43706" y="354160"/>
                          <a:pt x="49239" y="359610"/>
                          <a:pt x="49239" y="366401"/>
                        </a:cubicBezTo>
                        <a:cubicBezTo>
                          <a:pt x="49239" y="373192"/>
                          <a:pt x="43706" y="378641"/>
                          <a:pt x="36999" y="378641"/>
                        </a:cubicBezTo>
                        <a:close/>
                        <a:moveTo>
                          <a:pt x="73552" y="537264"/>
                        </a:moveTo>
                        <a:cubicBezTo>
                          <a:pt x="66845" y="537264"/>
                          <a:pt x="61312" y="531814"/>
                          <a:pt x="61312" y="525024"/>
                        </a:cubicBezTo>
                        <a:cubicBezTo>
                          <a:pt x="61312" y="518233"/>
                          <a:pt x="66762" y="512783"/>
                          <a:pt x="73552" y="512783"/>
                        </a:cubicBezTo>
                        <a:cubicBezTo>
                          <a:pt x="80343" y="512783"/>
                          <a:pt x="85793" y="518233"/>
                          <a:pt x="85793" y="525024"/>
                        </a:cubicBezTo>
                        <a:cubicBezTo>
                          <a:pt x="85793" y="531814"/>
                          <a:pt x="80343" y="537264"/>
                          <a:pt x="73552" y="537264"/>
                        </a:cubicBezTo>
                        <a:close/>
                        <a:moveTo>
                          <a:pt x="207862" y="671573"/>
                        </a:moveTo>
                        <a:cubicBezTo>
                          <a:pt x="201155" y="671573"/>
                          <a:pt x="195622" y="666124"/>
                          <a:pt x="195622" y="659333"/>
                        </a:cubicBezTo>
                        <a:cubicBezTo>
                          <a:pt x="195622" y="652542"/>
                          <a:pt x="201071" y="647093"/>
                          <a:pt x="207862" y="647093"/>
                        </a:cubicBezTo>
                        <a:cubicBezTo>
                          <a:pt x="214653" y="647093"/>
                          <a:pt x="220102" y="652542"/>
                          <a:pt x="220102" y="659333"/>
                        </a:cubicBezTo>
                        <a:cubicBezTo>
                          <a:pt x="220102" y="666124"/>
                          <a:pt x="214569" y="671573"/>
                          <a:pt x="207862" y="671573"/>
                        </a:cubicBezTo>
                        <a:close/>
                        <a:moveTo>
                          <a:pt x="525191" y="647176"/>
                        </a:moveTo>
                        <a:cubicBezTo>
                          <a:pt x="531898" y="647176"/>
                          <a:pt x="537432" y="652626"/>
                          <a:pt x="537432" y="659417"/>
                        </a:cubicBezTo>
                        <a:cubicBezTo>
                          <a:pt x="537432" y="666208"/>
                          <a:pt x="531982" y="671657"/>
                          <a:pt x="525191" y="671657"/>
                        </a:cubicBezTo>
                        <a:cubicBezTo>
                          <a:pt x="518400" y="671657"/>
                          <a:pt x="512951" y="666208"/>
                          <a:pt x="512951" y="659417"/>
                        </a:cubicBezTo>
                        <a:cubicBezTo>
                          <a:pt x="512951" y="652626"/>
                          <a:pt x="518400" y="647176"/>
                          <a:pt x="525191" y="647176"/>
                        </a:cubicBezTo>
                        <a:close/>
                        <a:moveTo>
                          <a:pt x="659417" y="512867"/>
                        </a:moveTo>
                        <a:cubicBezTo>
                          <a:pt x="666124" y="512867"/>
                          <a:pt x="671657" y="518316"/>
                          <a:pt x="671657" y="525107"/>
                        </a:cubicBezTo>
                        <a:cubicBezTo>
                          <a:pt x="671657" y="531898"/>
                          <a:pt x="666208" y="537348"/>
                          <a:pt x="659417" y="537348"/>
                        </a:cubicBezTo>
                        <a:cubicBezTo>
                          <a:pt x="652626" y="537348"/>
                          <a:pt x="647177" y="531898"/>
                          <a:pt x="647177" y="525107"/>
                        </a:cubicBezTo>
                        <a:cubicBezTo>
                          <a:pt x="647177" y="518316"/>
                          <a:pt x="652626" y="512867"/>
                          <a:pt x="659417" y="512867"/>
                        </a:cubicBezTo>
                        <a:close/>
                        <a:moveTo>
                          <a:pt x="366485" y="24759"/>
                        </a:moveTo>
                        <a:cubicBezTo>
                          <a:pt x="373192" y="24759"/>
                          <a:pt x="378725" y="30208"/>
                          <a:pt x="378725" y="36999"/>
                        </a:cubicBezTo>
                        <a:cubicBezTo>
                          <a:pt x="378725" y="43790"/>
                          <a:pt x="373276" y="49239"/>
                          <a:pt x="366485" y="49239"/>
                        </a:cubicBezTo>
                        <a:cubicBezTo>
                          <a:pt x="359694" y="49239"/>
                          <a:pt x="354244" y="43790"/>
                          <a:pt x="354244" y="36999"/>
                        </a:cubicBezTo>
                        <a:cubicBezTo>
                          <a:pt x="354244" y="30208"/>
                          <a:pt x="359777" y="24759"/>
                          <a:pt x="366485" y="24759"/>
                        </a:cubicBezTo>
                        <a:close/>
                        <a:moveTo>
                          <a:pt x="366485" y="708127"/>
                        </a:moveTo>
                        <a:cubicBezTo>
                          <a:pt x="359777" y="708127"/>
                          <a:pt x="354244" y="702678"/>
                          <a:pt x="354244" y="695887"/>
                        </a:cubicBezTo>
                        <a:cubicBezTo>
                          <a:pt x="354244" y="689096"/>
                          <a:pt x="359694" y="683646"/>
                          <a:pt x="366485" y="683646"/>
                        </a:cubicBezTo>
                        <a:cubicBezTo>
                          <a:pt x="373276" y="683646"/>
                          <a:pt x="378725" y="689096"/>
                          <a:pt x="378725" y="695887"/>
                        </a:cubicBezTo>
                        <a:cubicBezTo>
                          <a:pt x="378725" y="702678"/>
                          <a:pt x="373276" y="708127"/>
                          <a:pt x="366485" y="708127"/>
                        </a:cubicBezTo>
                        <a:close/>
                        <a:moveTo>
                          <a:pt x="366485" y="525107"/>
                        </a:moveTo>
                        <a:cubicBezTo>
                          <a:pt x="278873" y="525107"/>
                          <a:pt x="207862" y="454096"/>
                          <a:pt x="207862" y="366485"/>
                        </a:cubicBezTo>
                        <a:cubicBezTo>
                          <a:pt x="207862" y="278873"/>
                          <a:pt x="278873" y="207862"/>
                          <a:pt x="366485" y="207862"/>
                        </a:cubicBezTo>
                        <a:cubicBezTo>
                          <a:pt x="454096" y="207862"/>
                          <a:pt x="525107" y="278873"/>
                          <a:pt x="525107" y="366485"/>
                        </a:cubicBezTo>
                        <a:cubicBezTo>
                          <a:pt x="525107" y="454012"/>
                          <a:pt x="454096" y="525024"/>
                          <a:pt x="366485" y="525107"/>
                        </a:cubicBezTo>
                        <a:close/>
                        <a:moveTo>
                          <a:pt x="695971" y="378641"/>
                        </a:moveTo>
                        <a:cubicBezTo>
                          <a:pt x="689264" y="378641"/>
                          <a:pt x="683730" y="373192"/>
                          <a:pt x="683730" y="366401"/>
                        </a:cubicBezTo>
                        <a:cubicBezTo>
                          <a:pt x="683730" y="359610"/>
                          <a:pt x="689180" y="354160"/>
                          <a:pt x="695971" y="354160"/>
                        </a:cubicBezTo>
                        <a:cubicBezTo>
                          <a:pt x="702762" y="354160"/>
                          <a:pt x="708211" y="359610"/>
                          <a:pt x="708211" y="366401"/>
                        </a:cubicBezTo>
                        <a:cubicBezTo>
                          <a:pt x="708211" y="373192"/>
                          <a:pt x="702762" y="378641"/>
                          <a:pt x="695971" y="378641"/>
                        </a:cubicBezTo>
                        <a:close/>
                      </a:path>
                    </a:pathLst>
                  </a:custGeom>
                  <a:grpFill/>
                  <a:ln w="8381"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F81C41A-0A04-4A7B-ACF7-1147B39B0CF2}"/>
                      </a:ext>
                    </a:extLst>
                  </p:cNvPr>
                  <p:cNvSpPr/>
                  <p:nvPr/>
                </p:nvSpPr>
                <p:spPr>
                  <a:xfrm>
                    <a:off x="6683372" y="4906991"/>
                    <a:ext cx="122069" cy="146466"/>
                  </a:xfrm>
                  <a:custGeom>
                    <a:avLst/>
                    <a:gdLst>
                      <a:gd name="connsiteX0" fmla="*/ 85432 w 122069"/>
                      <a:gd name="connsiteY0" fmla="*/ 12241 h 146466"/>
                      <a:gd name="connsiteX1" fmla="*/ 85432 w 122069"/>
                      <a:gd name="connsiteY1" fmla="*/ 0 h 146466"/>
                      <a:gd name="connsiteX2" fmla="*/ 61035 w 122069"/>
                      <a:gd name="connsiteY2" fmla="*/ 0 h 146466"/>
                      <a:gd name="connsiteX3" fmla="*/ 61035 w 122069"/>
                      <a:gd name="connsiteY3" fmla="*/ 12241 h 146466"/>
                      <a:gd name="connsiteX4" fmla="*/ 48794 w 122069"/>
                      <a:gd name="connsiteY4" fmla="*/ 12241 h 146466"/>
                      <a:gd name="connsiteX5" fmla="*/ 48794 w 122069"/>
                      <a:gd name="connsiteY5" fmla="*/ 0 h 146466"/>
                      <a:gd name="connsiteX6" fmla="*/ 24397 w 122069"/>
                      <a:gd name="connsiteY6" fmla="*/ 0 h 146466"/>
                      <a:gd name="connsiteX7" fmla="*/ 24397 w 122069"/>
                      <a:gd name="connsiteY7" fmla="*/ 12241 h 146466"/>
                      <a:gd name="connsiteX8" fmla="*/ 0 w 122069"/>
                      <a:gd name="connsiteY8" fmla="*/ 12241 h 146466"/>
                      <a:gd name="connsiteX9" fmla="*/ 0 w 122069"/>
                      <a:gd name="connsiteY9" fmla="*/ 36637 h 146466"/>
                      <a:gd name="connsiteX10" fmla="*/ 12241 w 122069"/>
                      <a:gd name="connsiteY10" fmla="*/ 36637 h 146466"/>
                      <a:gd name="connsiteX11" fmla="*/ 12241 w 122069"/>
                      <a:gd name="connsiteY11" fmla="*/ 109829 h 146466"/>
                      <a:gd name="connsiteX12" fmla="*/ 0 w 122069"/>
                      <a:gd name="connsiteY12" fmla="*/ 109829 h 146466"/>
                      <a:gd name="connsiteX13" fmla="*/ 0 w 122069"/>
                      <a:gd name="connsiteY13" fmla="*/ 134226 h 146466"/>
                      <a:gd name="connsiteX14" fmla="*/ 24397 w 122069"/>
                      <a:gd name="connsiteY14" fmla="*/ 134226 h 146466"/>
                      <a:gd name="connsiteX15" fmla="*/ 24397 w 122069"/>
                      <a:gd name="connsiteY15" fmla="*/ 146466 h 146466"/>
                      <a:gd name="connsiteX16" fmla="*/ 48794 w 122069"/>
                      <a:gd name="connsiteY16" fmla="*/ 146466 h 146466"/>
                      <a:gd name="connsiteX17" fmla="*/ 48794 w 122069"/>
                      <a:gd name="connsiteY17" fmla="*/ 134226 h 146466"/>
                      <a:gd name="connsiteX18" fmla="*/ 61035 w 122069"/>
                      <a:gd name="connsiteY18" fmla="*/ 134226 h 146466"/>
                      <a:gd name="connsiteX19" fmla="*/ 61035 w 122069"/>
                      <a:gd name="connsiteY19" fmla="*/ 146466 h 146466"/>
                      <a:gd name="connsiteX20" fmla="*/ 85432 w 122069"/>
                      <a:gd name="connsiteY20" fmla="*/ 146466 h 146466"/>
                      <a:gd name="connsiteX21" fmla="*/ 85432 w 122069"/>
                      <a:gd name="connsiteY21" fmla="*/ 134226 h 146466"/>
                      <a:gd name="connsiteX22" fmla="*/ 122069 w 122069"/>
                      <a:gd name="connsiteY22" fmla="*/ 97588 h 146466"/>
                      <a:gd name="connsiteX23" fmla="*/ 112511 w 122069"/>
                      <a:gd name="connsiteY23" fmla="*/ 73191 h 146466"/>
                      <a:gd name="connsiteX24" fmla="*/ 122069 w 122069"/>
                      <a:gd name="connsiteY24" fmla="*/ 48794 h 146466"/>
                      <a:gd name="connsiteX25" fmla="*/ 85432 w 122069"/>
                      <a:gd name="connsiteY25" fmla="*/ 12241 h 146466"/>
                      <a:gd name="connsiteX26" fmla="*/ 85432 w 122069"/>
                      <a:gd name="connsiteY26" fmla="*/ 109829 h 146466"/>
                      <a:gd name="connsiteX27" fmla="*/ 36637 w 122069"/>
                      <a:gd name="connsiteY27" fmla="*/ 109829 h 146466"/>
                      <a:gd name="connsiteX28" fmla="*/ 36637 w 122069"/>
                      <a:gd name="connsiteY28" fmla="*/ 85432 h 146466"/>
                      <a:gd name="connsiteX29" fmla="*/ 85432 w 122069"/>
                      <a:gd name="connsiteY29" fmla="*/ 85432 h 146466"/>
                      <a:gd name="connsiteX30" fmla="*/ 97672 w 122069"/>
                      <a:gd name="connsiteY30" fmla="*/ 97672 h 146466"/>
                      <a:gd name="connsiteX31" fmla="*/ 85432 w 122069"/>
                      <a:gd name="connsiteY31" fmla="*/ 109829 h 146466"/>
                      <a:gd name="connsiteX32" fmla="*/ 85432 w 122069"/>
                      <a:gd name="connsiteY32" fmla="*/ 61035 h 146466"/>
                      <a:gd name="connsiteX33" fmla="*/ 36637 w 122069"/>
                      <a:gd name="connsiteY33" fmla="*/ 61035 h 146466"/>
                      <a:gd name="connsiteX34" fmla="*/ 36637 w 122069"/>
                      <a:gd name="connsiteY34" fmla="*/ 36637 h 146466"/>
                      <a:gd name="connsiteX35" fmla="*/ 85432 w 122069"/>
                      <a:gd name="connsiteY35" fmla="*/ 36637 h 146466"/>
                      <a:gd name="connsiteX36" fmla="*/ 97672 w 122069"/>
                      <a:gd name="connsiteY36" fmla="*/ 48878 h 146466"/>
                      <a:gd name="connsiteX37" fmla="*/ 85432 w 122069"/>
                      <a:gd name="connsiteY37" fmla="*/ 61035 h 14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2069" h="146466">
                        <a:moveTo>
                          <a:pt x="85432" y="12241"/>
                        </a:moveTo>
                        <a:lnTo>
                          <a:pt x="85432" y="0"/>
                        </a:lnTo>
                        <a:lnTo>
                          <a:pt x="61035" y="0"/>
                        </a:lnTo>
                        <a:lnTo>
                          <a:pt x="61035" y="12241"/>
                        </a:lnTo>
                        <a:lnTo>
                          <a:pt x="48794" y="12241"/>
                        </a:lnTo>
                        <a:lnTo>
                          <a:pt x="48794" y="0"/>
                        </a:lnTo>
                        <a:lnTo>
                          <a:pt x="24397" y="0"/>
                        </a:lnTo>
                        <a:lnTo>
                          <a:pt x="24397" y="12241"/>
                        </a:lnTo>
                        <a:lnTo>
                          <a:pt x="0" y="12241"/>
                        </a:lnTo>
                        <a:lnTo>
                          <a:pt x="0" y="36637"/>
                        </a:lnTo>
                        <a:lnTo>
                          <a:pt x="12241" y="36637"/>
                        </a:lnTo>
                        <a:lnTo>
                          <a:pt x="12241" y="109829"/>
                        </a:lnTo>
                        <a:lnTo>
                          <a:pt x="0" y="109829"/>
                        </a:lnTo>
                        <a:lnTo>
                          <a:pt x="0" y="134226"/>
                        </a:lnTo>
                        <a:lnTo>
                          <a:pt x="24397" y="134226"/>
                        </a:lnTo>
                        <a:lnTo>
                          <a:pt x="24397" y="146466"/>
                        </a:lnTo>
                        <a:lnTo>
                          <a:pt x="48794" y="146466"/>
                        </a:lnTo>
                        <a:lnTo>
                          <a:pt x="48794" y="134226"/>
                        </a:lnTo>
                        <a:lnTo>
                          <a:pt x="61035" y="134226"/>
                        </a:lnTo>
                        <a:lnTo>
                          <a:pt x="61035" y="146466"/>
                        </a:lnTo>
                        <a:lnTo>
                          <a:pt x="85432" y="146466"/>
                        </a:lnTo>
                        <a:lnTo>
                          <a:pt x="85432" y="134226"/>
                        </a:lnTo>
                        <a:cubicBezTo>
                          <a:pt x="105636" y="134142"/>
                          <a:pt x="121985" y="117794"/>
                          <a:pt x="122069" y="97588"/>
                        </a:cubicBezTo>
                        <a:cubicBezTo>
                          <a:pt x="122069" y="88534"/>
                          <a:pt x="118632" y="79815"/>
                          <a:pt x="112511" y="73191"/>
                        </a:cubicBezTo>
                        <a:cubicBezTo>
                          <a:pt x="118632" y="66484"/>
                          <a:pt x="121985" y="57849"/>
                          <a:pt x="122069" y="48794"/>
                        </a:cubicBezTo>
                        <a:cubicBezTo>
                          <a:pt x="121985" y="28589"/>
                          <a:pt x="105636" y="12241"/>
                          <a:pt x="85432" y="12241"/>
                        </a:cubicBezTo>
                        <a:close/>
                        <a:moveTo>
                          <a:pt x="85432" y="109829"/>
                        </a:moveTo>
                        <a:lnTo>
                          <a:pt x="36637" y="109829"/>
                        </a:lnTo>
                        <a:lnTo>
                          <a:pt x="36637" y="85432"/>
                        </a:lnTo>
                        <a:lnTo>
                          <a:pt x="85432" y="85432"/>
                        </a:lnTo>
                        <a:cubicBezTo>
                          <a:pt x="92139" y="85432"/>
                          <a:pt x="97672" y="90881"/>
                          <a:pt x="97672" y="97672"/>
                        </a:cubicBezTo>
                        <a:cubicBezTo>
                          <a:pt x="97672" y="104463"/>
                          <a:pt x="92223" y="109829"/>
                          <a:pt x="85432" y="109829"/>
                        </a:cubicBezTo>
                        <a:close/>
                        <a:moveTo>
                          <a:pt x="85432" y="61035"/>
                        </a:moveTo>
                        <a:lnTo>
                          <a:pt x="36637" y="61035"/>
                        </a:lnTo>
                        <a:lnTo>
                          <a:pt x="36637" y="36637"/>
                        </a:lnTo>
                        <a:lnTo>
                          <a:pt x="85432" y="36637"/>
                        </a:lnTo>
                        <a:cubicBezTo>
                          <a:pt x="92139" y="36637"/>
                          <a:pt x="97672" y="42087"/>
                          <a:pt x="97672" y="48878"/>
                        </a:cubicBezTo>
                        <a:cubicBezTo>
                          <a:pt x="97672" y="55669"/>
                          <a:pt x="92223" y="61035"/>
                          <a:pt x="85432" y="61035"/>
                        </a:cubicBezTo>
                        <a:close/>
                      </a:path>
                    </a:pathLst>
                  </a:custGeom>
                  <a:grpFill/>
                  <a:ln w="8381"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DBFF9C4-0907-4116-B521-41ECF52FAE6C}"/>
                      </a:ext>
                    </a:extLst>
                  </p:cNvPr>
                  <p:cNvSpPr/>
                  <p:nvPr/>
                </p:nvSpPr>
                <p:spPr>
                  <a:xfrm>
                    <a:off x="6610181" y="4845956"/>
                    <a:ext cx="268450" cy="268451"/>
                  </a:xfrm>
                  <a:custGeom>
                    <a:avLst/>
                    <a:gdLst>
                      <a:gd name="connsiteX0" fmla="*/ 134226 w 268450"/>
                      <a:gd name="connsiteY0" fmla="*/ 0 h 268451"/>
                      <a:gd name="connsiteX1" fmla="*/ 0 w 268450"/>
                      <a:gd name="connsiteY1" fmla="*/ 134226 h 268451"/>
                      <a:gd name="connsiteX2" fmla="*/ 134226 w 268450"/>
                      <a:gd name="connsiteY2" fmla="*/ 268451 h 268451"/>
                      <a:gd name="connsiteX3" fmla="*/ 268451 w 268450"/>
                      <a:gd name="connsiteY3" fmla="*/ 134226 h 268451"/>
                      <a:gd name="connsiteX4" fmla="*/ 134226 w 268450"/>
                      <a:gd name="connsiteY4" fmla="*/ 0 h 268451"/>
                      <a:gd name="connsiteX5" fmla="*/ 134226 w 268450"/>
                      <a:gd name="connsiteY5" fmla="*/ 244138 h 268451"/>
                      <a:gd name="connsiteX6" fmla="*/ 24397 w 268450"/>
                      <a:gd name="connsiteY6" fmla="*/ 134310 h 268451"/>
                      <a:gd name="connsiteX7" fmla="*/ 134226 w 268450"/>
                      <a:gd name="connsiteY7" fmla="*/ 24481 h 268451"/>
                      <a:gd name="connsiteX8" fmla="*/ 244054 w 268450"/>
                      <a:gd name="connsiteY8" fmla="*/ 134310 h 268451"/>
                      <a:gd name="connsiteX9" fmla="*/ 134226 w 268450"/>
                      <a:gd name="connsiteY9" fmla="*/ 244138 h 26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50" h="268451">
                        <a:moveTo>
                          <a:pt x="134226" y="0"/>
                        </a:moveTo>
                        <a:cubicBezTo>
                          <a:pt x="60112" y="0"/>
                          <a:pt x="0" y="60112"/>
                          <a:pt x="0" y="134226"/>
                        </a:cubicBezTo>
                        <a:cubicBezTo>
                          <a:pt x="0" y="208339"/>
                          <a:pt x="60112" y="268451"/>
                          <a:pt x="134226" y="268451"/>
                        </a:cubicBezTo>
                        <a:cubicBezTo>
                          <a:pt x="208339" y="268451"/>
                          <a:pt x="268451" y="208339"/>
                          <a:pt x="268451" y="134226"/>
                        </a:cubicBezTo>
                        <a:cubicBezTo>
                          <a:pt x="268451" y="60112"/>
                          <a:pt x="208339" y="84"/>
                          <a:pt x="134226" y="0"/>
                        </a:cubicBezTo>
                        <a:close/>
                        <a:moveTo>
                          <a:pt x="134226" y="244138"/>
                        </a:moveTo>
                        <a:cubicBezTo>
                          <a:pt x="73526" y="244138"/>
                          <a:pt x="24397" y="194925"/>
                          <a:pt x="24397" y="134310"/>
                        </a:cubicBezTo>
                        <a:cubicBezTo>
                          <a:pt x="24397" y="73694"/>
                          <a:pt x="73610" y="24481"/>
                          <a:pt x="134226" y="24481"/>
                        </a:cubicBezTo>
                        <a:cubicBezTo>
                          <a:pt x="194925" y="24481"/>
                          <a:pt x="244054" y="73694"/>
                          <a:pt x="244054" y="134310"/>
                        </a:cubicBezTo>
                        <a:cubicBezTo>
                          <a:pt x="243970" y="194925"/>
                          <a:pt x="194841" y="243970"/>
                          <a:pt x="134226" y="244138"/>
                        </a:cubicBezTo>
                        <a:close/>
                      </a:path>
                    </a:pathLst>
                  </a:custGeom>
                  <a:grpFill/>
                  <a:ln w="8381" cap="flat">
                    <a:noFill/>
                    <a:prstDash val="solid"/>
                    <a:miter/>
                  </a:ln>
                </p:spPr>
                <p:txBody>
                  <a:bodyPr rtlCol="0" anchor="ctr"/>
                  <a:lstStyle/>
                  <a:p>
                    <a:endParaRPr lang="en-US"/>
                  </a:p>
                </p:txBody>
              </p:sp>
            </p:grpSp>
          </p:grpSp>
          <p:sp>
            <p:nvSpPr>
              <p:cNvPr id="206" name="Rectangle 205">
                <a:extLst>
                  <a:ext uri="{FF2B5EF4-FFF2-40B4-BE49-F238E27FC236}">
                    <a16:creationId xmlns:a16="http://schemas.microsoft.com/office/drawing/2014/main" id="{79E1D44D-9F9B-465D-AAC4-67B3049A8F9E}"/>
                  </a:ext>
                </a:extLst>
              </p:cNvPr>
              <p:cNvSpPr/>
              <p:nvPr/>
            </p:nvSpPr>
            <p:spPr>
              <a:xfrm>
                <a:off x="8615982" y="5556229"/>
                <a:ext cx="2794318"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a:t>
                </a:r>
              </a:p>
            </p:txBody>
          </p:sp>
        </p:grpSp>
      </p:grpSp>
      <p:sp>
        <p:nvSpPr>
          <p:cNvPr id="213" name="Slide Number Placeholder 5">
            <a:extLst>
              <a:ext uri="{FF2B5EF4-FFF2-40B4-BE49-F238E27FC236}">
                <a16:creationId xmlns:a16="http://schemas.microsoft.com/office/drawing/2014/main" id="{1B12FF67-8343-43FA-85B3-9D4FC8FDA2BD}"/>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28</a:t>
            </a:fld>
            <a:endParaRPr lang="en-US" b="1" dirty="0">
              <a:solidFill>
                <a:schemeClr val="accent1"/>
              </a:solidFill>
              <a:latin typeface="+mj-lt"/>
            </a:endParaRPr>
          </a:p>
        </p:txBody>
      </p:sp>
    </p:spTree>
    <p:extLst>
      <p:ext uri="{BB962C8B-B14F-4D97-AF65-F5344CB8AC3E}">
        <p14:creationId xmlns:p14="http://schemas.microsoft.com/office/powerpoint/2010/main" val="756148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icture Placeholder 67">
            <a:extLst>
              <a:ext uri="{FF2B5EF4-FFF2-40B4-BE49-F238E27FC236}">
                <a16:creationId xmlns:a16="http://schemas.microsoft.com/office/drawing/2014/main" id="{EAB718B8-9641-4837-8019-A4ADB6408EF6}"/>
              </a:ext>
            </a:extLst>
          </p:cNvPr>
          <p:cNvSpPr>
            <a:spLocks noGrp="1"/>
          </p:cNvSpPr>
          <p:nvPr>
            <p:ph type="pic" sz="quarter" idx="10"/>
          </p:nvPr>
        </p:nvSpPr>
        <p:spPr/>
      </p:sp>
      <p:sp>
        <p:nvSpPr>
          <p:cNvPr id="7" name="Freeform: Shape 6">
            <a:extLst>
              <a:ext uri="{FF2B5EF4-FFF2-40B4-BE49-F238E27FC236}">
                <a16:creationId xmlns:a16="http://schemas.microsoft.com/office/drawing/2014/main" id="{6CC5B2C5-D7BB-4A44-97B4-F9BB4BF9704C}"/>
              </a:ext>
            </a:extLst>
          </p:cNvPr>
          <p:cNvSpPr/>
          <p:nvPr/>
        </p:nvSpPr>
        <p:spPr>
          <a:xfrm>
            <a:off x="0" y="0"/>
            <a:ext cx="12192000" cy="6858000"/>
          </a:xfrm>
          <a:custGeom>
            <a:avLst/>
            <a:gdLst>
              <a:gd name="connsiteX0" fmla="*/ 0 w 7155751"/>
              <a:gd name="connsiteY0" fmla="*/ 0 h 4762500"/>
              <a:gd name="connsiteX1" fmla="*/ 0 w 7155751"/>
              <a:gd name="connsiteY1" fmla="*/ 4762500 h 4762500"/>
              <a:gd name="connsiteX2" fmla="*/ 7155752 w 7155751"/>
              <a:gd name="connsiteY2" fmla="*/ 4762500 h 4762500"/>
              <a:gd name="connsiteX3" fmla="*/ 7155752 w 7155751"/>
              <a:gd name="connsiteY3" fmla="*/ 0 h 4762500"/>
              <a:gd name="connsiteX4" fmla="*/ 0 w 7155751"/>
              <a:gd name="connsiteY4" fmla="*/ 0 h 4762500"/>
              <a:gd name="connsiteX5" fmla="*/ 4791266 w 7155751"/>
              <a:gd name="connsiteY5" fmla="*/ 3823145 h 4762500"/>
              <a:gd name="connsiteX6" fmla="*/ 2364391 w 7155751"/>
              <a:gd name="connsiteY6" fmla="*/ 3823145 h 4762500"/>
              <a:gd name="connsiteX7" fmla="*/ 1532001 w 7155751"/>
              <a:gd name="connsiteY7" fmla="*/ 2381250 h 4762500"/>
              <a:gd name="connsiteX8" fmla="*/ 2364391 w 7155751"/>
              <a:gd name="connsiteY8" fmla="*/ 939356 h 4762500"/>
              <a:gd name="connsiteX9" fmla="*/ 4791266 w 7155751"/>
              <a:gd name="connsiteY9" fmla="*/ 939356 h 4762500"/>
              <a:gd name="connsiteX10" fmla="*/ 5623751 w 7155751"/>
              <a:gd name="connsiteY10" fmla="*/ 2381250 h 4762500"/>
              <a:gd name="connsiteX11" fmla="*/ 4791266 w 7155751"/>
              <a:gd name="connsiteY11" fmla="*/ 3823145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55751" h="4762500">
                <a:moveTo>
                  <a:pt x="0" y="0"/>
                </a:moveTo>
                <a:lnTo>
                  <a:pt x="0" y="4762500"/>
                </a:lnTo>
                <a:lnTo>
                  <a:pt x="7155752" y="4762500"/>
                </a:lnTo>
                <a:lnTo>
                  <a:pt x="7155752" y="0"/>
                </a:lnTo>
                <a:lnTo>
                  <a:pt x="0" y="0"/>
                </a:lnTo>
                <a:close/>
                <a:moveTo>
                  <a:pt x="4791266" y="3823145"/>
                </a:moveTo>
                <a:lnTo>
                  <a:pt x="2364391" y="3823145"/>
                </a:lnTo>
                <a:lnTo>
                  <a:pt x="1532001" y="2381250"/>
                </a:lnTo>
                <a:lnTo>
                  <a:pt x="2364391" y="939356"/>
                </a:lnTo>
                <a:lnTo>
                  <a:pt x="4791266" y="939356"/>
                </a:lnTo>
                <a:lnTo>
                  <a:pt x="5623751" y="2381250"/>
                </a:lnTo>
                <a:lnTo>
                  <a:pt x="4791266" y="3823145"/>
                </a:lnTo>
                <a:close/>
              </a:path>
            </a:pathLst>
          </a:custGeom>
          <a:solidFill>
            <a:schemeClr val="accent4">
              <a:alpha val="97000"/>
            </a:schemeClr>
          </a:solidFill>
          <a:ln w="89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reeform: Shape 5">
            <a:extLst>
              <a:ext uri="{FF2B5EF4-FFF2-40B4-BE49-F238E27FC236}">
                <a16:creationId xmlns:a16="http://schemas.microsoft.com/office/drawing/2014/main" id="{B6274C3C-7638-4377-AEE8-0268E8E26A80}"/>
              </a:ext>
            </a:extLst>
          </p:cNvPr>
          <p:cNvSpPr/>
          <p:nvPr/>
        </p:nvSpPr>
        <p:spPr>
          <a:xfrm>
            <a:off x="2497169" y="1187767"/>
            <a:ext cx="7174611" cy="4762500"/>
          </a:xfrm>
          <a:custGeom>
            <a:avLst/>
            <a:gdLst>
              <a:gd name="connsiteX0" fmla="*/ 0 w 7174611"/>
              <a:gd name="connsiteY0" fmla="*/ 0 h 4762500"/>
              <a:gd name="connsiteX1" fmla="*/ 7174611 w 7174611"/>
              <a:gd name="connsiteY1" fmla="*/ 0 h 4762500"/>
              <a:gd name="connsiteX2" fmla="*/ 7174611 w 7174611"/>
              <a:gd name="connsiteY2" fmla="*/ 4762500 h 4762500"/>
              <a:gd name="connsiteX3" fmla="*/ 0 w 7174611"/>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7174611" h="4762500">
                <a:moveTo>
                  <a:pt x="0" y="0"/>
                </a:moveTo>
                <a:lnTo>
                  <a:pt x="7174611" y="0"/>
                </a:lnTo>
                <a:lnTo>
                  <a:pt x="7174611" y="4762500"/>
                </a:lnTo>
                <a:lnTo>
                  <a:pt x="0" y="4762500"/>
                </a:lnTo>
                <a:close/>
              </a:path>
            </a:pathLst>
          </a:custGeom>
          <a:noFill/>
          <a:ln w="9525" cap="flat">
            <a:noFill/>
            <a:prstDash val="solid"/>
            <a:miter/>
          </a:ln>
        </p:spPr>
        <p:txBody>
          <a:bodyPr rtlCol="0" anchor="ctr"/>
          <a:lstStyle/>
          <a:p>
            <a:endParaRPr lang="en-US"/>
          </a:p>
        </p:txBody>
      </p:sp>
      <p:grpSp>
        <p:nvGrpSpPr>
          <p:cNvPr id="9" name="Graphic 3">
            <a:extLst>
              <a:ext uri="{FF2B5EF4-FFF2-40B4-BE49-F238E27FC236}">
                <a16:creationId xmlns:a16="http://schemas.microsoft.com/office/drawing/2014/main" id="{3AA79A9F-E285-4CF6-B71A-F86FAC5CE7CC}"/>
              </a:ext>
            </a:extLst>
          </p:cNvPr>
          <p:cNvGrpSpPr/>
          <p:nvPr/>
        </p:nvGrpSpPr>
        <p:grpSpPr>
          <a:xfrm>
            <a:off x="8701067" y="938838"/>
            <a:ext cx="2425231" cy="4931959"/>
            <a:chOff x="7500556" y="1989867"/>
            <a:chExt cx="1309592" cy="3127628"/>
          </a:xfrm>
          <a:gradFill flip="none" rotWithShape="1">
            <a:gsLst>
              <a:gs pos="0">
                <a:schemeClr val="accent1">
                  <a:alpha val="0"/>
                </a:schemeClr>
              </a:gs>
              <a:gs pos="50000">
                <a:schemeClr val="accent1"/>
              </a:gs>
              <a:gs pos="100000">
                <a:schemeClr val="accent1">
                  <a:alpha val="0"/>
                </a:schemeClr>
              </a:gs>
            </a:gsLst>
            <a:lin ang="5400000" scaled="0"/>
            <a:tileRect/>
          </a:gradFill>
        </p:grpSpPr>
        <p:sp>
          <p:nvSpPr>
            <p:cNvPr id="10" name="Freeform: Shape 9">
              <a:extLst>
                <a:ext uri="{FF2B5EF4-FFF2-40B4-BE49-F238E27FC236}">
                  <a16:creationId xmlns:a16="http://schemas.microsoft.com/office/drawing/2014/main" id="{DCB66FB3-EEE3-4ED3-AFAE-1242F5C97E1B}"/>
                </a:ext>
              </a:extLst>
            </p:cNvPr>
            <p:cNvSpPr/>
            <p:nvPr/>
          </p:nvSpPr>
          <p:spPr>
            <a:xfrm>
              <a:off x="7500556" y="2020538"/>
              <a:ext cx="989837" cy="3096958"/>
            </a:xfrm>
            <a:custGeom>
              <a:avLst/>
              <a:gdLst>
                <a:gd name="connsiteX0" fmla="*/ 95345 w 989837"/>
                <a:gd name="connsiteY0" fmla="*/ 0 h 3096958"/>
                <a:gd name="connsiteX1" fmla="*/ 0 w 989837"/>
                <a:gd name="connsiteY1" fmla="*/ 0 h 3096958"/>
                <a:gd name="connsiteX2" fmla="*/ 894493 w 989837"/>
                <a:gd name="connsiteY2" fmla="*/ 1548479 h 3096958"/>
                <a:gd name="connsiteX3" fmla="*/ 0 w 989837"/>
                <a:gd name="connsiteY3" fmla="*/ 3096958 h 3096958"/>
                <a:gd name="connsiteX4" fmla="*/ 95345 w 989837"/>
                <a:gd name="connsiteY4" fmla="*/ 3096958 h 3096958"/>
                <a:gd name="connsiteX5" fmla="*/ 989838 w 98983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837" h="3096958">
                  <a:moveTo>
                    <a:pt x="95345" y="0"/>
                  </a:moveTo>
                  <a:lnTo>
                    <a:pt x="0" y="0"/>
                  </a:lnTo>
                  <a:lnTo>
                    <a:pt x="894493" y="1548479"/>
                  </a:lnTo>
                  <a:lnTo>
                    <a:pt x="0" y="3096958"/>
                  </a:lnTo>
                  <a:lnTo>
                    <a:pt x="95345" y="3096958"/>
                  </a:lnTo>
                  <a:lnTo>
                    <a:pt x="989838" y="1548479"/>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17A7B28-D121-44A6-880E-64BB9109B96B}"/>
                </a:ext>
              </a:extLst>
            </p:cNvPr>
            <p:cNvSpPr/>
            <p:nvPr/>
          </p:nvSpPr>
          <p:spPr>
            <a:xfrm>
              <a:off x="7713249" y="1989867"/>
              <a:ext cx="958405" cy="3096958"/>
            </a:xfrm>
            <a:custGeom>
              <a:avLst/>
              <a:gdLst>
                <a:gd name="connsiteX0" fmla="*/ 63913 w 958405"/>
                <a:gd name="connsiteY0" fmla="*/ 0 h 3096958"/>
                <a:gd name="connsiteX1" fmla="*/ 0 w 958405"/>
                <a:gd name="connsiteY1" fmla="*/ 0 h 3096958"/>
                <a:gd name="connsiteX2" fmla="*/ 894493 w 958405"/>
                <a:gd name="connsiteY2" fmla="*/ 1548479 h 3096958"/>
                <a:gd name="connsiteX3" fmla="*/ 0 w 958405"/>
                <a:gd name="connsiteY3" fmla="*/ 3096958 h 3096958"/>
                <a:gd name="connsiteX4" fmla="*/ 63913 w 958405"/>
                <a:gd name="connsiteY4" fmla="*/ 3096958 h 3096958"/>
                <a:gd name="connsiteX5" fmla="*/ 958405 w 958405"/>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8405" h="3096958">
                  <a:moveTo>
                    <a:pt x="63913" y="0"/>
                  </a:moveTo>
                  <a:lnTo>
                    <a:pt x="0" y="0"/>
                  </a:lnTo>
                  <a:lnTo>
                    <a:pt x="894493" y="1548479"/>
                  </a:lnTo>
                  <a:lnTo>
                    <a:pt x="0" y="3096958"/>
                  </a:lnTo>
                  <a:lnTo>
                    <a:pt x="63913" y="3096958"/>
                  </a:lnTo>
                  <a:lnTo>
                    <a:pt x="958405" y="1548479"/>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B14ADC-2D69-427D-923A-934FC67DC123}"/>
                </a:ext>
              </a:extLst>
            </p:cNvPr>
            <p:cNvSpPr/>
            <p:nvPr/>
          </p:nvSpPr>
          <p:spPr>
            <a:xfrm>
              <a:off x="7883175" y="2020538"/>
              <a:ext cx="926973" cy="3096958"/>
            </a:xfrm>
            <a:custGeom>
              <a:avLst/>
              <a:gdLst>
                <a:gd name="connsiteX0" fmla="*/ 32480 w 926973"/>
                <a:gd name="connsiteY0" fmla="*/ 0 h 3096958"/>
                <a:gd name="connsiteX1" fmla="*/ 0 w 926973"/>
                <a:gd name="connsiteY1" fmla="*/ 0 h 3096958"/>
                <a:gd name="connsiteX2" fmla="*/ 894493 w 926973"/>
                <a:gd name="connsiteY2" fmla="*/ 1548479 h 3096958"/>
                <a:gd name="connsiteX3" fmla="*/ 0 w 926973"/>
                <a:gd name="connsiteY3" fmla="*/ 3096958 h 3096958"/>
                <a:gd name="connsiteX4" fmla="*/ 32480 w 926973"/>
                <a:gd name="connsiteY4" fmla="*/ 3096958 h 3096958"/>
                <a:gd name="connsiteX5" fmla="*/ 926973 w 926973"/>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973" h="3096958">
                  <a:moveTo>
                    <a:pt x="32480" y="0"/>
                  </a:moveTo>
                  <a:lnTo>
                    <a:pt x="0" y="0"/>
                  </a:lnTo>
                  <a:lnTo>
                    <a:pt x="894493" y="1548479"/>
                  </a:lnTo>
                  <a:lnTo>
                    <a:pt x="0" y="3096958"/>
                  </a:lnTo>
                  <a:lnTo>
                    <a:pt x="32480" y="3096958"/>
                  </a:lnTo>
                  <a:lnTo>
                    <a:pt x="926973" y="1548479"/>
                  </a:lnTo>
                  <a:close/>
                </a:path>
              </a:pathLst>
            </a:custGeom>
            <a:grpFill/>
            <a:ln w="9525" cap="flat">
              <a:noFill/>
              <a:prstDash val="solid"/>
              <a:miter/>
            </a:ln>
          </p:spPr>
          <p:txBody>
            <a:bodyPr rtlCol="0" anchor="ctr"/>
            <a:lstStyle/>
            <a:p>
              <a:endParaRPr lang="en-US"/>
            </a:p>
          </p:txBody>
        </p:sp>
      </p:grpSp>
      <p:grpSp>
        <p:nvGrpSpPr>
          <p:cNvPr id="13" name="Graphic 3">
            <a:extLst>
              <a:ext uri="{FF2B5EF4-FFF2-40B4-BE49-F238E27FC236}">
                <a16:creationId xmlns:a16="http://schemas.microsoft.com/office/drawing/2014/main" id="{3AA79A9F-E285-4CF6-B71A-F86FAC5CE7CC}"/>
              </a:ext>
            </a:extLst>
          </p:cNvPr>
          <p:cNvGrpSpPr/>
          <p:nvPr/>
        </p:nvGrpSpPr>
        <p:grpSpPr>
          <a:xfrm>
            <a:off x="1065706" y="938838"/>
            <a:ext cx="2425055" cy="4931959"/>
            <a:chOff x="3377564" y="1989867"/>
            <a:chExt cx="1309497" cy="3127628"/>
          </a:xfrm>
          <a:gradFill>
            <a:gsLst>
              <a:gs pos="0">
                <a:schemeClr val="accent1">
                  <a:alpha val="0"/>
                </a:schemeClr>
              </a:gs>
              <a:gs pos="50000">
                <a:schemeClr val="accent1"/>
              </a:gs>
              <a:gs pos="100000">
                <a:schemeClr val="accent1">
                  <a:alpha val="0"/>
                </a:schemeClr>
              </a:gs>
            </a:gsLst>
            <a:lin ang="5400000" scaled="0"/>
          </a:gradFill>
        </p:grpSpPr>
        <p:sp>
          <p:nvSpPr>
            <p:cNvPr id="14" name="Freeform: Shape 13">
              <a:extLst>
                <a:ext uri="{FF2B5EF4-FFF2-40B4-BE49-F238E27FC236}">
                  <a16:creationId xmlns:a16="http://schemas.microsoft.com/office/drawing/2014/main" id="{8C987329-8482-4564-A82C-3E01115B7554}"/>
                </a:ext>
              </a:extLst>
            </p:cNvPr>
            <p:cNvSpPr/>
            <p:nvPr/>
          </p:nvSpPr>
          <p:spPr>
            <a:xfrm>
              <a:off x="3697224" y="2020538"/>
              <a:ext cx="989837" cy="3096958"/>
            </a:xfrm>
            <a:custGeom>
              <a:avLst/>
              <a:gdLst>
                <a:gd name="connsiteX0" fmla="*/ 894493 w 989837"/>
                <a:gd name="connsiteY0" fmla="*/ 0 h 3096958"/>
                <a:gd name="connsiteX1" fmla="*/ 989838 w 989837"/>
                <a:gd name="connsiteY1" fmla="*/ 0 h 3096958"/>
                <a:gd name="connsiteX2" fmla="*/ 95440 w 989837"/>
                <a:gd name="connsiteY2" fmla="*/ 1548479 h 3096958"/>
                <a:gd name="connsiteX3" fmla="*/ 989838 w 989837"/>
                <a:gd name="connsiteY3" fmla="*/ 3096958 h 3096958"/>
                <a:gd name="connsiteX4" fmla="*/ 894493 w 989837"/>
                <a:gd name="connsiteY4" fmla="*/ 3096958 h 3096958"/>
                <a:gd name="connsiteX5" fmla="*/ 0 w 98983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837" h="3096958">
                  <a:moveTo>
                    <a:pt x="894493" y="0"/>
                  </a:moveTo>
                  <a:lnTo>
                    <a:pt x="989838" y="0"/>
                  </a:lnTo>
                  <a:lnTo>
                    <a:pt x="95440" y="1548479"/>
                  </a:lnTo>
                  <a:lnTo>
                    <a:pt x="989838" y="3096958"/>
                  </a:lnTo>
                  <a:lnTo>
                    <a:pt x="894493"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01EEA153-E159-48FD-A8F4-CBB939D5033C}"/>
                </a:ext>
              </a:extLst>
            </p:cNvPr>
            <p:cNvSpPr/>
            <p:nvPr/>
          </p:nvSpPr>
          <p:spPr>
            <a:xfrm>
              <a:off x="3515963" y="1989867"/>
              <a:ext cx="958405" cy="3096958"/>
            </a:xfrm>
            <a:custGeom>
              <a:avLst/>
              <a:gdLst>
                <a:gd name="connsiteX0" fmla="*/ 894493 w 958405"/>
                <a:gd name="connsiteY0" fmla="*/ 0 h 3096958"/>
                <a:gd name="connsiteX1" fmla="*/ 958405 w 958405"/>
                <a:gd name="connsiteY1" fmla="*/ 0 h 3096958"/>
                <a:gd name="connsiteX2" fmla="*/ 63913 w 958405"/>
                <a:gd name="connsiteY2" fmla="*/ 1548479 h 3096958"/>
                <a:gd name="connsiteX3" fmla="*/ 958405 w 958405"/>
                <a:gd name="connsiteY3" fmla="*/ 3096958 h 3096958"/>
                <a:gd name="connsiteX4" fmla="*/ 894493 w 958405"/>
                <a:gd name="connsiteY4" fmla="*/ 3096958 h 3096958"/>
                <a:gd name="connsiteX5" fmla="*/ 0 w 958405"/>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8405" h="3096958">
                  <a:moveTo>
                    <a:pt x="894493" y="0"/>
                  </a:moveTo>
                  <a:lnTo>
                    <a:pt x="958405" y="0"/>
                  </a:lnTo>
                  <a:lnTo>
                    <a:pt x="63913" y="1548479"/>
                  </a:lnTo>
                  <a:lnTo>
                    <a:pt x="958405" y="3096958"/>
                  </a:lnTo>
                  <a:lnTo>
                    <a:pt x="894493"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3533A055-2879-40AD-9FB0-DCB8404356C2}"/>
                </a:ext>
              </a:extLst>
            </p:cNvPr>
            <p:cNvSpPr/>
            <p:nvPr/>
          </p:nvSpPr>
          <p:spPr>
            <a:xfrm>
              <a:off x="3377564" y="2020538"/>
              <a:ext cx="926877" cy="3096958"/>
            </a:xfrm>
            <a:custGeom>
              <a:avLst/>
              <a:gdLst>
                <a:gd name="connsiteX0" fmla="*/ 894398 w 926877"/>
                <a:gd name="connsiteY0" fmla="*/ 0 h 3096958"/>
                <a:gd name="connsiteX1" fmla="*/ 926878 w 926877"/>
                <a:gd name="connsiteY1" fmla="*/ 0 h 3096958"/>
                <a:gd name="connsiteX2" fmla="*/ 32385 w 926877"/>
                <a:gd name="connsiteY2" fmla="*/ 1548479 h 3096958"/>
                <a:gd name="connsiteX3" fmla="*/ 926878 w 926877"/>
                <a:gd name="connsiteY3" fmla="*/ 3096958 h 3096958"/>
                <a:gd name="connsiteX4" fmla="*/ 894398 w 926877"/>
                <a:gd name="connsiteY4" fmla="*/ 3096958 h 3096958"/>
                <a:gd name="connsiteX5" fmla="*/ 0 w 926877"/>
                <a:gd name="connsiteY5" fmla="*/ 1548479 h 30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877" h="3096958">
                  <a:moveTo>
                    <a:pt x="894398" y="0"/>
                  </a:moveTo>
                  <a:lnTo>
                    <a:pt x="926878" y="0"/>
                  </a:lnTo>
                  <a:lnTo>
                    <a:pt x="32385" y="1548479"/>
                  </a:lnTo>
                  <a:lnTo>
                    <a:pt x="926878" y="3096958"/>
                  </a:lnTo>
                  <a:lnTo>
                    <a:pt x="894398" y="3096958"/>
                  </a:lnTo>
                  <a:lnTo>
                    <a:pt x="0" y="15484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9" name="Graphic 3">
            <a:extLst>
              <a:ext uri="{FF2B5EF4-FFF2-40B4-BE49-F238E27FC236}">
                <a16:creationId xmlns:a16="http://schemas.microsoft.com/office/drawing/2014/main" id="{3AA79A9F-E285-4CF6-B71A-F86FAC5CE7CC}"/>
              </a:ext>
            </a:extLst>
          </p:cNvPr>
          <p:cNvGrpSpPr/>
          <p:nvPr/>
        </p:nvGrpSpPr>
        <p:grpSpPr>
          <a:xfrm>
            <a:off x="3860129" y="6060501"/>
            <a:ext cx="4471569" cy="187899"/>
            <a:chOff x="4886515" y="5237797"/>
            <a:chExt cx="2414587" cy="119157"/>
          </a:xfrm>
          <a:gradFill>
            <a:gsLst>
              <a:gs pos="0">
                <a:schemeClr val="accent1">
                  <a:alpha val="0"/>
                </a:schemeClr>
              </a:gs>
              <a:gs pos="50000">
                <a:schemeClr val="accent1"/>
              </a:gs>
              <a:gs pos="100000">
                <a:schemeClr val="accent1">
                  <a:alpha val="0"/>
                </a:schemeClr>
              </a:gs>
            </a:gsLst>
            <a:lin ang="0" scaled="0"/>
          </a:gradFill>
        </p:grpSpPr>
        <p:sp>
          <p:nvSpPr>
            <p:cNvPr id="20" name="Freeform: Shape 19">
              <a:extLst>
                <a:ext uri="{FF2B5EF4-FFF2-40B4-BE49-F238E27FC236}">
                  <a16:creationId xmlns:a16="http://schemas.microsoft.com/office/drawing/2014/main" id="{FBAC80E6-3ED2-48BB-8298-1894BB83296B}"/>
                </a:ext>
              </a:extLst>
            </p:cNvPr>
            <p:cNvSpPr/>
            <p:nvPr/>
          </p:nvSpPr>
          <p:spPr>
            <a:xfrm>
              <a:off x="4886515" y="5237797"/>
              <a:ext cx="2414587" cy="44576"/>
            </a:xfrm>
            <a:custGeom>
              <a:avLst/>
              <a:gdLst>
                <a:gd name="connsiteX0" fmla="*/ 0 w 2414587"/>
                <a:gd name="connsiteY0" fmla="*/ 0 h 44576"/>
                <a:gd name="connsiteX1" fmla="*/ 2414588 w 2414587"/>
                <a:gd name="connsiteY1" fmla="*/ 0 h 44576"/>
                <a:gd name="connsiteX2" fmla="*/ 2414588 w 2414587"/>
                <a:gd name="connsiteY2" fmla="*/ 44577 h 44576"/>
                <a:gd name="connsiteX3" fmla="*/ 0 w 2414587"/>
                <a:gd name="connsiteY3" fmla="*/ 44577 h 44576"/>
              </a:gdLst>
              <a:ahLst/>
              <a:cxnLst>
                <a:cxn ang="0">
                  <a:pos x="connsiteX0" y="connsiteY0"/>
                </a:cxn>
                <a:cxn ang="0">
                  <a:pos x="connsiteX1" y="connsiteY1"/>
                </a:cxn>
                <a:cxn ang="0">
                  <a:pos x="connsiteX2" y="connsiteY2"/>
                </a:cxn>
                <a:cxn ang="0">
                  <a:pos x="connsiteX3" y="connsiteY3"/>
                </a:cxn>
              </a:cxnLst>
              <a:rect l="l" t="t" r="r" b="b"/>
              <a:pathLst>
                <a:path w="2414587" h="44576">
                  <a:moveTo>
                    <a:pt x="0" y="0"/>
                  </a:moveTo>
                  <a:lnTo>
                    <a:pt x="2414588" y="0"/>
                  </a:lnTo>
                  <a:lnTo>
                    <a:pt x="2414588" y="44577"/>
                  </a:lnTo>
                  <a:lnTo>
                    <a:pt x="0" y="44577"/>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3DC0C55-64C7-4D91-AFEB-994CB4CA6E25}"/>
                </a:ext>
              </a:extLst>
            </p:cNvPr>
            <p:cNvSpPr/>
            <p:nvPr/>
          </p:nvSpPr>
          <p:spPr>
            <a:xfrm>
              <a:off x="4886515" y="5339905"/>
              <a:ext cx="2414587" cy="17049"/>
            </a:xfrm>
            <a:custGeom>
              <a:avLst/>
              <a:gdLst>
                <a:gd name="connsiteX0" fmla="*/ 0 w 2414587"/>
                <a:gd name="connsiteY0" fmla="*/ 0 h 17049"/>
                <a:gd name="connsiteX1" fmla="*/ 2414588 w 2414587"/>
                <a:gd name="connsiteY1" fmla="*/ 0 h 17049"/>
                <a:gd name="connsiteX2" fmla="*/ 2414588 w 2414587"/>
                <a:gd name="connsiteY2" fmla="*/ 17049 h 17049"/>
                <a:gd name="connsiteX3" fmla="*/ 0 w 2414587"/>
                <a:gd name="connsiteY3" fmla="*/ 17049 h 17049"/>
              </a:gdLst>
              <a:ahLst/>
              <a:cxnLst>
                <a:cxn ang="0">
                  <a:pos x="connsiteX0" y="connsiteY0"/>
                </a:cxn>
                <a:cxn ang="0">
                  <a:pos x="connsiteX1" y="connsiteY1"/>
                </a:cxn>
                <a:cxn ang="0">
                  <a:pos x="connsiteX2" y="connsiteY2"/>
                </a:cxn>
                <a:cxn ang="0">
                  <a:pos x="connsiteX3" y="connsiteY3"/>
                </a:cxn>
              </a:cxnLst>
              <a:rect l="l" t="t" r="r" b="b"/>
              <a:pathLst>
                <a:path w="2414587" h="17049">
                  <a:moveTo>
                    <a:pt x="0" y="0"/>
                  </a:moveTo>
                  <a:lnTo>
                    <a:pt x="2414588" y="0"/>
                  </a:lnTo>
                  <a:lnTo>
                    <a:pt x="2414588" y="17049"/>
                  </a:lnTo>
                  <a:lnTo>
                    <a:pt x="0" y="17049"/>
                  </a:lnTo>
                  <a:close/>
                </a:path>
              </a:pathLst>
            </a:custGeom>
            <a:grpFill/>
            <a:ln w="9525" cap="flat">
              <a:noFill/>
              <a:prstDash val="solid"/>
              <a:miter/>
            </a:ln>
          </p:spPr>
          <p:txBody>
            <a:bodyPr rtlCol="0" anchor="ctr"/>
            <a:lstStyle/>
            <a:p>
              <a:endParaRPr lang="en-US"/>
            </a:p>
          </p:txBody>
        </p:sp>
      </p:grpSp>
      <p:grpSp>
        <p:nvGrpSpPr>
          <p:cNvPr id="22" name="Graphic 3">
            <a:extLst>
              <a:ext uri="{FF2B5EF4-FFF2-40B4-BE49-F238E27FC236}">
                <a16:creationId xmlns:a16="http://schemas.microsoft.com/office/drawing/2014/main" id="{3AA79A9F-E285-4CF6-B71A-F86FAC5CE7CC}"/>
              </a:ext>
            </a:extLst>
          </p:cNvPr>
          <p:cNvGrpSpPr/>
          <p:nvPr/>
        </p:nvGrpSpPr>
        <p:grpSpPr>
          <a:xfrm>
            <a:off x="3860129" y="609600"/>
            <a:ext cx="4471569" cy="187899"/>
            <a:chOff x="4886515" y="1781079"/>
            <a:chExt cx="2414587" cy="119157"/>
          </a:xfrm>
          <a:gradFill>
            <a:gsLst>
              <a:gs pos="0">
                <a:schemeClr val="accent1">
                  <a:alpha val="0"/>
                </a:schemeClr>
              </a:gs>
              <a:gs pos="50000">
                <a:schemeClr val="accent1"/>
              </a:gs>
              <a:gs pos="100000">
                <a:schemeClr val="accent1">
                  <a:alpha val="0"/>
                </a:schemeClr>
              </a:gs>
            </a:gsLst>
            <a:lin ang="0" scaled="0"/>
          </a:gradFill>
        </p:grpSpPr>
        <p:sp>
          <p:nvSpPr>
            <p:cNvPr id="23" name="Freeform: Shape 22">
              <a:extLst>
                <a:ext uri="{FF2B5EF4-FFF2-40B4-BE49-F238E27FC236}">
                  <a16:creationId xmlns:a16="http://schemas.microsoft.com/office/drawing/2014/main" id="{7E15F6BA-4B68-40E0-A74F-D63F3F4F15B1}"/>
                </a:ext>
              </a:extLst>
            </p:cNvPr>
            <p:cNvSpPr/>
            <p:nvPr/>
          </p:nvSpPr>
          <p:spPr>
            <a:xfrm>
              <a:off x="4886515" y="1855660"/>
              <a:ext cx="2414587" cy="44577"/>
            </a:xfrm>
            <a:custGeom>
              <a:avLst/>
              <a:gdLst>
                <a:gd name="connsiteX0" fmla="*/ 0 w 2414587"/>
                <a:gd name="connsiteY0" fmla="*/ 0 h 44577"/>
                <a:gd name="connsiteX1" fmla="*/ 2414588 w 2414587"/>
                <a:gd name="connsiteY1" fmla="*/ 0 h 44577"/>
                <a:gd name="connsiteX2" fmla="*/ 2414588 w 2414587"/>
                <a:gd name="connsiteY2" fmla="*/ 44577 h 44577"/>
                <a:gd name="connsiteX3" fmla="*/ 0 w 2414587"/>
                <a:gd name="connsiteY3" fmla="*/ 44577 h 44577"/>
              </a:gdLst>
              <a:ahLst/>
              <a:cxnLst>
                <a:cxn ang="0">
                  <a:pos x="connsiteX0" y="connsiteY0"/>
                </a:cxn>
                <a:cxn ang="0">
                  <a:pos x="connsiteX1" y="connsiteY1"/>
                </a:cxn>
                <a:cxn ang="0">
                  <a:pos x="connsiteX2" y="connsiteY2"/>
                </a:cxn>
                <a:cxn ang="0">
                  <a:pos x="connsiteX3" y="connsiteY3"/>
                </a:cxn>
              </a:cxnLst>
              <a:rect l="l" t="t" r="r" b="b"/>
              <a:pathLst>
                <a:path w="2414587" h="44577">
                  <a:moveTo>
                    <a:pt x="0" y="0"/>
                  </a:moveTo>
                  <a:lnTo>
                    <a:pt x="2414588" y="0"/>
                  </a:lnTo>
                  <a:lnTo>
                    <a:pt x="2414588" y="44577"/>
                  </a:lnTo>
                  <a:lnTo>
                    <a:pt x="0" y="44577"/>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1710719-7434-4E75-9E6B-FE6159D07A8F}"/>
                </a:ext>
              </a:extLst>
            </p:cNvPr>
            <p:cNvSpPr/>
            <p:nvPr/>
          </p:nvSpPr>
          <p:spPr>
            <a:xfrm>
              <a:off x="4886515" y="1781079"/>
              <a:ext cx="2414587" cy="17049"/>
            </a:xfrm>
            <a:custGeom>
              <a:avLst/>
              <a:gdLst>
                <a:gd name="connsiteX0" fmla="*/ 0 w 2414587"/>
                <a:gd name="connsiteY0" fmla="*/ 0 h 17049"/>
                <a:gd name="connsiteX1" fmla="*/ 2414588 w 2414587"/>
                <a:gd name="connsiteY1" fmla="*/ 0 h 17049"/>
                <a:gd name="connsiteX2" fmla="*/ 2414588 w 2414587"/>
                <a:gd name="connsiteY2" fmla="*/ 17050 h 17049"/>
                <a:gd name="connsiteX3" fmla="*/ 0 w 2414587"/>
                <a:gd name="connsiteY3" fmla="*/ 17050 h 17049"/>
              </a:gdLst>
              <a:ahLst/>
              <a:cxnLst>
                <a:cxn ang="0">
                  <a:pos x="connsiteX0" y="connsiteY0"/>
                </a:cxn>
                <a:cxn ang="0">
                  <a:pos x="connsiteX1" y="connsiteY1"/>
                </a:cxn>
                <a:cxn ang="0">
                  <a:pos x="connsiteX2" y="connsiteY2"/>
                </a:cxn>
                <a:cxn ang="0">
                  <a:pos x="connsiteX3" y="connsiteY3"/>
                </a:cxn>
              </a:cxnLst>
              <a:rect l="l" t="t" r="r" b="b"/>
              <a:pathLst>
                <a:path w="2414587" h="17049">
                  <a:moveTo>
                    <a:pt x="0" y="0"/>
                  </a:moveTo>
                  <a:lnTo>
                    <a:pt x="2414588" y="0"/>
                  </a:lnTo>
                  <a:lnTo>
                    <a:pt x="2414588" y="17050"/>
                  </a:lnTo>
                  <a:lnTo>
                    <a:pt x="0" y="17050"/>
                  </a:lnTo>
                  <a:close/>
                </a:path>
              </a:pathLst>
            </a:custGeom>
            <a:grpFill/>
            <a:ln w="952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20770FF1-7634-460C-9D1F-15F230028B60}"/>
              </a:ext>
            </a:extLst>
          </p:cNvPr>
          <p:cNvSpPr/>
          <p:nvPr/>
        </p:nvSpPr>
        <p:spPr>
          <a:xfrm>
            <a:off x="2476500" y="1273015"/>
            <a:ext cx="7239000" cy="4311970"/>
          </a:xfrm>
          <a:custGeom>
            <a:avLst/>
            <a:gdLst>
              <a:gd name="connsiteX0" fmla="*/ 1418230 w 6971542"/>
              <a:gd name="connsiteY0" fmla="*/ 0 h 4152656"/>
              <a:gd name="connsiteX1" fmla="*/ 5553150 w 6971542"/>
              <a:gd name="connsiteY1" fmla="*/ 0 h 4152656"/>
              <a:gd name="connsiteX2" fmla="*/ 6971542 w 6971542"/>
              <a:gd name="connsiteY2" fmla="*/ 2076327 h 4152656"/>
              <a:gd name="connsiteX3" fmla="*/ 5553150 w 6971542"/>
              <a:gd name="connsiteY3" fmla="*/ 4152656 h 4152656"/>
              <a:gd name="connsiteX4" fmla="*/ 1418230 w 6971542"/>
              <a:gd name="connsiteY4" fmla="*/ 4152656 h 4152656"/>
              <a:gd name="connsiteX5" fmla="*/ 0 w 6971542"/>
              <a:gd name="connsiteY5" fmla="*/ 2076327 h 415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1542" h="4152656">
                <a:moveTo>
                  <a:pt x="1418230" y="0"/>
                </a:moveTo>
                <a:lnTo>
                  <a:pt x="5553150" y="0"/>
                </a:lnTo>
                <a:lnTo>
                  <a:pt x="6971542" y="2076327"/>
                </a:lnTo>
                <a:lnTo>
                  <a:pt x="5553150" y="4152656"/>
                </a:lnTo>
                <a:lnTo>
                  <a:pt x="1418230" y="4152656"/>
                </a:lnTo>
                <a:lnTo>
                  <a:pt x="0" y="2076327"/>
                </a:lnTo>
                <a:close/>
              </a:path>
            </a:pathLst>
          </a:cu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nvGrpSpPr>
          <p:cNvPr id="25" name="Group 24">
            <a:extLst>
              <a:ext uri="{FF2B5EF4-FFF2-40B4-BE49-F238E27FC236}">
                <a16:creationId xmlns:a16="http://schemas.microsoft.com/office/drawing/2014/main" id="{7E5D730F-9031-4764-9BB2-E6F56EEDE5F7}"/>
              </a:ext>
            </a:extLst>
          </p:cNvPr>
          <p:cNvGrpSpPr/>
          <p:nvPr/>
        </p:nvGrpSpPr>
        <p:grpSpPr>
          <a:xfrm>
            <a:off x="5566583" y="1576193"/>
            <a:ext cx="3575223" cy="624022"/>
            <a:chOff x="5015771" y="1822205"/>
            <a:chExt cx="3575223" cy="624022"/>
          </a:xfrm>
        </p:grpSpPr>
        <p:sp>
          <p:nvSpPr>
            <p:cNvPr id="41" name="+123456789000">
              <a:extLst>
                <a:ext uri="{FF2B5EF4-FFF2-40B4-BE49-F238E27FC236}">
                  <a16:creationId xmlns:a16="http://schemas.microsoft.com/office/drawing/2014/main" id="{4C8CD186-5125-4575-8CA9-70EADBCF725B}"/>
                </a:ext>
              </a:extLst>
            </p:cNvPr>
            <p:cNvSpPr txBox="1"/>
            <p:nvPr/>
          </p:nvSpPr>
          <p:spPr>
            <a:xfrm>
              <a:off x="5923142" y="1979943"/>
              <a:ext cx="2667852" cy="3085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lgn="just">
                <a:lnSpc>
                  <a:spcPct val="120000"/>
                </a:lnSpc>
                <a:defRPr sz="3000" cap="none" spc="90">
                  <a:solidFill>
                    <a:srgbClr val="FFFFFF"/>
                  </a:solidFill>
                  <a:latin typeface="Montserrat-Regular"/>
                  <a:ea typeface="Montserrat-Regular"/>
                  <a:cs typeface="Montserrat-Regular"/>
                  <a:sym typeface="Montserrat-Regular"/>
                </a:defRPr>
              </a:lvl1pPr>
            </a:lstStyle>
            <a:p>
              <a:pPr algn="l"/>
              <a:r>
                <a:rPr lang="en-US" sz="1200" dirty="0">
                  <a:solidFill>
                    <a:schemeClr val="bg2"/>
                  </a:solidFill>
                  <a:latin typeface="+mn-lt"/>
                  <a:ea typeface="Arial" charset="0"/>
                  <a:cs typeface="Arial" charset="0"/>
                </a:rPr>
                <a:t>youremail@gmail.com</a:t>
              </a:r>
              <a:endParaRPr lang="en-GB" sz="1200" dirty="0">
                <a:solidFill>
                  <a:schemeClr val="bg2"/>
                </a:solidFill>
                <a:latin typeface="+mn-lt"/>
                <a:ea typeface="Arial" charset="0"/>
                <a:cs typeface="Arial" charset="0"/>
              </a:endParaRPr>
            </a:p>
          </p:txBody>
        </p:sp>
        <p:grpSp>
          <p:nvGrpSpPr>
            <p:cNvPr id="5" name="Group 4">
              <a:extLst>
                <a:ext uri="{FF2B5EF4-FFF2-40B4-BE49-F238E27FC236}">
                  <a16:creationId xmlns:a16="http://schemas.microsoft.com/office/drawing/2014/main" id="{5BC8CE6A-D507-4745-B1A7-9BF267F3E0A7}"/>
                </a:ext>
              </a:extLst>
            </p:cNvPr>
            <p:cNvGrpSpPr/>
            <p:nvPr/>
          </p:nvGrpSpPr>
          <p:grpSpPr>
            <a:xfrm>
              <a:off x="5015771" y="1822205"/>
              <a:ext cx="624023" cy="624022"/>
              <a:chOff x="5015771" y="1822205"/>
              <a:chExt cx="624023" cy="624022"/>
            </a:xfrm>
          </p:grpSpPr>
          <p:grpSp>
            <p:nvGrpSpPr>
              <p:cNvPr id="60" name="Group 59">
                <a:extLst>
                  <a:ext uri="{FF2B5EF4-FFF2-40B4-BE49-F238E27FC236}">
                    <a16:creationId xmlns:a16="http://schemas.microsoft.com/office/drawing/2014/main" id="{B6702D44-8F4B-439F-B0E7-071C8C226A52}"/>
                  </a:ext>
                </a:extLst>
              </p:cNvPr>
              <p:cNvGrpSpPr/>
              <p:nvPr/>
            </p:nvGrpSpPr>
            <p:grpSpPr>
              <a:xfrm>
                <a:off x="5015771" y="1822205"/>
                <a:ext cx="624023" cy="624022"/>
                <a:chOff x="7957790" y="1641784"/>
                <a:chExt cx="848420" cy="848418"/>
              </a:xfrm>
            </p:grpSpPr>
            <p:sp>
              <p:nvSpPr>
                <p:cNvPr id="61" name="Rectangle 60">
                  <a:extLst>
                    <a:ext uri="{FF2B5EF4-FFF2-40B4-BE49-F238E27FC236}">
                      <a16:creationId xmlns:a16="http://schemas.microsoft.com/office/drawing/2014/main" id="{ACAA4EBC-A6DD-464C-8986-7B75BD470836}"/>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2" name="Rectangle 61">
                  <a:extLst>
                    <a:ext uri="{FF2B5EF4-FFF2-40B4-BE49-F238E27FC236}">
                      <a16:creationId xmlns:a16="http://schemas.microsoft.com/office/drawing/2014/main" id="{052E0EC7-9AE9-4B56-B72A-A23700EDDB50}"/>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43" name="Freeform 101">
                <a:extLst>
                  <a:ext uri="{FF2B5EF4-FFF2-40B4-BE49-F238E27FC236}">
                    <a16:creationId xmlns:a16="http://schemas.microsoft.com/office/drawing/2014/main" id="{4F84879F-2563-42E9-B6D5-4AB5E5976800}"/>
                  </a:ext>
                </a:extLst>
              </p:cNvPr>
              <p:cNvSpPr>
                <a:spLocks noEditPoints="1"/>
              </p:cNvSpPr>
              <p:nvPr/>
            </p:nvSpPr>
            <p:spPr bwMode="auto">
              <a:xfrm>
                <a:off x="5195762" y="2035317"/>
                <a:ext cx="264040" cy="197798"/>
              </a:xfrm>
              <a:custGeom>
                <a:avLst/>
                <a:gdLst>
                  <a:gd name="T0" fmla="*/ 204 w 224"/>
                  <a:gd name="T1" fmla="*/ 0 h 180"/>
                  <a:gd name="T2" fmla="*/ 20 w 224"/>
                  <a:gd name="T3" fmla="*/ 0 h 180"/>
                  <a:gd name="T4" fmla="*/ 7 w 224"/>
                  <a:gd name="T5" fmla="*/ 5 h 180"/>
                  <a:gd name="T6" fmla="*/ 6 w 224"/>
                  <a:gd name="T7" fmla="*/ 6 h 180"/>
                  <a:gd name="T8" fmla="*/ 6 w 224"/>
                  <a:gd name="T9" fmla="*/ 6 h 180"/>
                  <a:gd name="T10" fmla="*/ 0 w 224"/>
                  <a:gd name="T11" fmla="*/ 20 h 180"/>
                  <a:gd name="T12" fmla="*/ 0 w 224"/>
                  <a:gd name="T13" fmla="*/ 160 h 180"/>
                  <a:gd name="T14" fmla="*/ 20 w 224"/>
                  <a:gd name="T15" fmla="*/ 180 h 180"/>
                  <a:gd name="T16" fmla="*/ 204 w 224"/>
                  <a:gd name="T17" fmla="*/ 180 h 180"/>
                  <a:gd name="T18" fmla="*/ 224 w 224"/>
                  <a:gd name="T19" fmla="*/ 160 h 180"/>
                  <a:gd name="T20" fmla="*/ 224 w 224"/>
                  <a:gd name="T21" fmla="*/ 20 h 180"/>
                  <a:gd name="T22" fmla="*/ 204 w 224"/>
                  <a:gd name="T23" fmla="*/ 0 h 180"/>
                  <a:gd name="T24" fmla="*/ 20 w 224"/>
                  <a:gd name="T25" fmla="*/ 8 h 180"/>
                  <a:gd name="T26" fmla="*/ 204 w 224"/>
                  <a:gd name="T27" fmla="*/ 8 h 180"/>
                  <a:gd name="T28" fmla="*/ 209 w 224"/>
                  <a:gd name="T29" fmla="*/ 9 h 180"/>
                  <a:gd name="T30" fmla="*/ 112 w 224"/>
                  <a:gd name="T31" fmla="*/ 106 h 180"/>
                  <a:gd name="T32" fmla="*/ 15 w 224"/>
                  <a:gd name="T33" fmla="*/ 9 h 180"/>
                  <a:gd name="T34" fmla="*/ 20 w 224"/>
                  <a:gd name="T35" fmla="*/ 8 h 180"/>
                  <a:gd name="T36" fmla="*/ 8 w 224"/>
                  <a:gd name="T37" fmla="*/ 160 h 180"/>
                  <a:gd name="T38" fmla="*/ 8 w 224"/>
                  <a:gd name="T39" fmla="*/ 20 h 180"/>
                  <a:gd name="T40" fmla="*/ 9 w 224"/>
                  <a:gd name="T41" fmla="*/ 14 h 180"/>
                  <a:gd name="T42" fmla="*/ 84 w 224"/>
                  <a:gd name="T43" fmla="*/ 89 h 180"/>
                  <a:gd name="T44" fmla="*/ 9 w 224"/>
                  <a:gd name="T45" fmla="*/ 165 h 180"/>
                  <a:gd name="T46" fmla="*/ 8 w 224"/>
                  <a:gd name="T47" fmla="*/ 160 h 180"/>
                  <a:gd name="T48" fmla="*/ 204 w 224"/>
                  <a:gd name="T49" fmla="*/ 172 h 180"/>
                  <a:gd name="T50" fmla="*/ 20 w 224"/>
                  <a:gd name="T51" fmla="*/ 172 h 180"/>
                  <a:gd name="T52" fmla="*/ 14 w 224"/>
                  <a:gd name="T53" fmla="*/ 171 h 180"/>
                  <a:gd name="T54" fmla="*/ 90 w 224"/>
                  <a:gd name="T55" fmla="*/ 95 h 180"/>
                  <a:gd name="T56" fmla="*/ 108 w 224"/>
                  <a:gd name="T57" fmla="*/ 113 h 180"/>
                  <a:gd name="T58" fmla="*/ 108 w 224"/>
                  <a:gd name="T59" fmla="*/ 113 h 180"/>
                  <a:gd name="T60" fmla="*/ 112 w 224"/>
                  <a:gd name="T61" fmla="*/ 116 h 180"/>
                  <a:gd name="T62" fmla="*/ 116 w 224"/>
                  <a:gd name="T63" fmla="*/ 113 h 180"/>
                  <a:gd name="T64" fmla="*/ 116 w 224"/>
                  <a:gd name="T65" fmla="*/ 113 h 180"/>
                  <a:gd name="T66" fmla="*/ 134 w 224"/>
                  <a:gd name="T67" fmla="*/ 95 h 180"/>
                  <a:gd name="T68" fmla="*/ 210 w 224"/>
                  <a:gd name="T69" fmla="*/ 171 h 180"/>
                  <a:gd name="T70" fmla="*/ 204 w 224"/>
                  <a:gd name="T71" fmla="*/ 172 h 180"/>
                  <a:gd name="T72" fmla="*/ 216 w 224"/>
                  <a:gd name="T73" fmla="*/ 160 h 180"/>
                  <a:gd name="T74" fmla="*/ 215 w 224"/>
                  <a:gd name="T75" fmla="*/ 165 h 180"/>
                  <a:gd name="T76" fmla="*/ 140 w 224"/>
                  <a:gd name="T77" fmla="*/ 89 h 180"/>
                  <a:gd name="T78" fmla="*/ 215 w 224"/>
                  <a:gd name="T79" fmla="*/ 14 h 180"/>
                  <a:gd name="T80" fmla="*/ 216 w 224"/>
                  <a:gd name="T81" fmla="*/ 20 h 180"/>
                  <a:gd name="T82" fmla="*/ 216 w 224"/>
                  <a:gd name="T83" fmla="*/ 16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4" h="180">
                    <a:moveTo>
                      <a:pt x="204" y="0"/>
                    </a:moveTo>
                    <a:cubicBezTo>
                      <a:pt x="20" y="0"/>
                      <a:pt x="20" y="0"/>
                      <a:pt x="20" y="0"/>
                    </a:cubicBezTo>
                    <a:cubicBezTo>
                      <a:pt x="15" y="0"/>
                      <a:pt x="10" y="2"/>
                      <a:pt x="7" y="5"/>
                    </a:cubicBezTo>
                    <a:cubicBezTo>
                      <a:pt x="7" y="5"/>
                      <a:pt x="6" y="5"/>
                      <a:pt x="6" y="6"/>
                    </a:cubicBezTo>
                    <a:cubicBezTo>
                      <a:pt x="6" y="6"/>
                      <a:pt x="6" y="6"/>
                      <a:pt x="6" y="6"/>
                    </a:cubicBezTo>
                    <a:cubicBezTo>
                      <a:pt x="2" y="9"/>
                      <a:pt x="0" y="14"/>
                      <a:pt x="0" y="20"/>
                    </a:cubicBezTo>
                    <a:cubicBezTo>
                      <a:pt x="0" y="160"/>
                      <a:pt x="0" y="160"/>
                      <a:pt x="0" y="160"/>
                    </a:cubicBezTo>
                    <a:cubicBezTo>
                      <a:pt x="0" y="171"/>
                      <a:pt x="9" y="180"/>
                      <a:pt x="20" y="180"/>
                    </a:cubicBezTo>
                    <a:cubicBezTo>
                      <a:pt x="204" y="180"/>
                      <a:pt x="204" y="180"/>
                      <a:pt x="204" y="180"/>
                    </a:cubicBezTo>
                    <a:cubicBezTo>
                      <a:pt x="215" y="180"/>
                      <a:pt x="224" y="171"/>
                      <a:pt x="224" y="160"/>
                    </a:cubicBezTo>
                    <a:cubicBezTo>
                      <a:pt x="224" y="20"/>
                      <a:pt x="224" y="20"/>
                      <a:pt x="224" y="20"/>
                    </a:cubicBezTo>
                    <a:cubicBezTo>
                      <a:pt x="224" y="9"/>
                      <a:pt x="215" y="0"/>
                      <a:pt x="204" y="0"/>
                    </a:cubicBezTo>
                    <a:close/>
                    <a:moveTo>
                      <a:pt x="20" y="8"/>
                    </a:moveTo>
                    <a:cubicBezTo>
                      <a:pt x="204" y="8"/>
                      <a:pt x="204" y="8"/>
                      <a:pt x="204" y="8"/>
                    </a:cubicBezTo>
                    <a:cubicBezTo>
                      <a:pt x="206" y="8"/>
                      <a:pt x="207" y="8"/>
                      <a:pt x="209" y="9"/>
                    </a:cubicBezTo>
                    <a:cubicBezTo>
                      <a:pt x="112" y="106"/>
                      <a:pt x="112" y="106"/>
                      <a:pt x="112" y="106"/>
                    </a:cubicBezTo>
                    <a:cubicBezTo>
                      <a:pt x="15" y="9"/>
                      <a:pt x="15" y="9"/>
                      <a:pt x="15" y="9"/>
                    </a:cubicBezTo>
                    <a:cubicBezTo>
                      <a:pt x="17" y="8"/>
                      <a:pt x="18" y="8"/>
                      <a:pt x="20" y="8"/>
                    </a:cubicBezTo>
                    <a:close/>
                    <a:moveTo>
                      <a:pt x="8" y="160"/>
                    </a:moveTo>
                    <a:cubicBezTo>
                      <a:pt x="8" y="20"/>
                      <a:pt x="8" y="20"/>
                      <a:pt x="8" y="20"/>
                    </a:cubicBezTo>
                    <a:cubicBezTo>
                      <a:pt x="8" y="18"/>
                      <a:pt x="9" y="16"/>
                      <a:pt x="9" y="14"/>
                    </a:cubicBezTo>
                    <a:cubicBezTo>
                      <a:pt x="84" y="89"/>
                      <a:pt x="84" y="89"/>
                      <a:pt x="84" y="89"/>
                    </a:cubicBezTo>
                    <a:cubicBezTo>
                      <a:pt x="9" y="165"/>
                      <a:pt x="9" y="165"/>
                      <a:pt x="9" y="165"/>
                    </a:cubicBezTo>
                    <a:cubicBezTo>
                      <a:pt x="8" y="163"/>
                      <a:pt x="8" y="162"/>
                      <a:pt x="8" y="160"/>
                    </a:cubicBezTo>
                    <a:close/>
                    <a:moveTo>
                      <a:pt x="204" y="172"/>
                    </a:moveTo>
                    <a:cubicBezTo>
                      <a:pt x="20" y="172"/>
                      <a:pt x="20" y="172"/>
                      <a:pt x="20" y="172"/>
                    </a:cubicBezTo>
                    <a:cubicBezTo>
                      <a:pt x="18" y="172"/>
                      <a:pt x="16" y="171"/>
                      <a:pt x="14" y="171"/>
                    </a:cubicBezTo>
                    <a:cubicBezTo>
                      <a:pt x="90" y="95"/>
                      <a:pt x="90" y="95"/>
                      <a:pt x="90" y="95"/>
                    </a:cubicBezTo>
                    <a:cubicBezTo>
                      <a:pt x="108" y="113"/>
                      <a:pt x="108" y="113"/>
                      <a:pt x="108" y="113"/>
                    </a:cubicBezTo>
                    <a:cubicBezTo>
                      <a:pt x="108" y="113"/>
                      <a:pt x="108" y="113"/>
                      <a:pt x="108" y="113"/>
                    </a:cubicBezTo>
                    <a:cubicBezTo>
                      <a:pt x="109" y="115"/>
                      <a:pt x="110" y="116"/>
                      <a:pt x="112" y="116"/>
                    </a:cubicBezTo>
                    <a:cubicBezTo>
                      <a:pt x="114" y="116"/>
                      <a:pt x="115" y="115"/>
                      <a:pt x="116" y="113"/>
                    </a:cubicBezTo>
                    <a:cubicBezTo>
                      <a:pt x="116" y="113"/>
                      <a:pt x="116" y="113"/>
                      <a:pt x="116" y="113"/>
                    </a:cubicBezTo>
                    <a:cubicBezTo>
                      <a:pt x="134" y="95"/>
                      <a:pt x="134" y="95"/>
                      <a:pt x="134" y="95"/>
                    </a:cubicBezTo>
                    <a:cubicBezTo>
                      <a:pt x="210" y="171"/>
                      <a:pt x="210" y="171"/>
                      <a:pt x="210" y="171"/>
                    </a:cubicBezTo>
                    <a:cubicBezTo>
                      <a:pt x="208" y="171"/>
                      <a:pt x="206" y="172"/>
                      <a:pt x="204" y="172"/>
                    </a:cubicBezTo>
                    <a:close/>
                    <a:moveTo>
                      <a:pt x="216" y="160"/>
                    </a:moveTo>
                    <a:cubicBezTo>
                      <a:pt x="216" y="162"/>
                      <a:pt x="216" y="163"/>
                      <a:pt x="215" y="165"/>
                    </a:cubicBezTo>
                    <a:cubicBezTo>
                      <a:pt x="140" y="89"/>
                      <a:pt x="140" y="89"/>
                      <a:pt x="140" y="89"/>
                    </a:cubicBezTo>
                    <a:cubicBezTo>
                      <a:pt x="215" y="14"/>
                      <a:pt x="215" y="14"/>
                      <a:pt x="215" y="14"/>
                    </a:cubicBezTo>
                    <a:cubicBezTo>
                      <a:pt x="215" y="16"/>
                      <a:pt x="216" y="18"/>
                      <a:pt x="216" y="20"/>
                    </a:cubicBezTo>
                    <a:lnTo>
                      <a:pt x="216" y="160"/>
                    </a:lnTo>
                    <a:close/>
                  </a:path>
                </a:pathLst>
              </a:custGeom>
              <a:solidFill>
                <a:schemeClr val="accent1"/>
              </a:solidFill>
              <a:ln w="12700">
                <a:miter lim="400000"/>
              </a:ln>
            </p:spPr>
            <p:txBody>
              <a:bodyPr lIns="45719" rIns="45719" anchor="ctr"/>
              <a:lstStyle/>
              <a:p>
                <a:pPr>
                  <a:lnSpc>
                    <a:spcPct val="80000"/>
                  </a:lnSpc>
                </a:pPr>
                <a:endParaRPr lang="en-US" sz="7000" spc="140">
                  <a:solidFill>
                    <a:schemeClr val="bg2"/>
                  </a:solidFill>
                </a:endParaRPr>
              </a:p>
            </p:txBody>
          </p:sp>
        </p:grpSp>
      </p:grpSp>
      <p:grpSp>
        <p:nvGrpSpPr>
          <p:cNvPr id="17" name="Group 16">
            <a:extLst>
              <a:ext uri="{FF2B5EF4-FFF2-40B4-BE49-F238E27FC236}">
                <a16:creationId xmlns:a16="http://schemas.microsoft.com/office/drawing/2014/main" id="{F788AD68-314C-44CF-AA1F-2B6AE513CBEB}"/>
              </a:ext>
            </a:extLst>
          </p:cNvPr>
          <p:cNvGrpSpPr/>
          <p:nvPr/>
        </p:nvGrpSpPr>
        <p:grpSpPr>
          <a:xfrm>
            <a:off x="5566583" y="3630587"/>
            <a:ext cx="3223039" cy="624022"/>
            <a:chOff x="5015771" y="3539471"/>
            <a:chExt cx="3223039" cy="624022"/>
          </a:xfrm>
        </p:grpSpPr>
        <p:sp>
          <p:nvSpPr>
            <p:cNvPr id="38" name="+123456789000">
              <a:extLst>
                <a:ext uri="{FF2B5EF4-FFF2-40B4-BE49-F238E27FC236}">
                  <a16:creationId xmlns:a16="http://schemas.microsoft.com/office/drawing/2014/main" id="{249AC35E-22D8-43C3-A96C-4C45E7690955}"/>
                </a:ext>
              </a:extLst>
            </p:cNvPr>
            <p:cNvSpPr txBox="1"/>
            <p:nvPr/>
          </p:nvSpPr>
          <p:spPr>
            <a:xfrm>
              <a:off x="5923142" y="3697209"/>
              <a:ext cx="2315668" cy="3085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lgn="just">
                <a:lnSpc>
                  <a:spcPct val="120000"/>
                </a:lnSpc>
                <a:defRPr sz="3000" cap="none" spc="90">
                  <a:solidFill>
                    <a:srgbClr val="FFFFFF"/>
                  </a:solidFill>
                  <a:latin typeface="Montserrat-Regular"/>
                  <a:ea typeface="Montserrat-Regular"/>
                  <a:cs typeface="Montserrat-Regular"/>
                  <a:sym typeface="Montserrat-Regular"/>
                </a:defRPr>
              </a:lvl1pPr>
            </a:lstStyle>
            <a:p>
              <a:pPr algn="l"/>
              <a:r>
                <a:rPr lang="en-GB" sz="1200" dirty="0">
                  <a:solidFill>
                    <a:schemeClr val="bg2"/>
                  </a:solidFill>
                  <a:latin typeface="+mn-lt"/>
                  <a:ea typeface="Arial" charset="0"/>
                  <a:cs typeface="Arial" charset="0"/>
                </a:rPr>
                <a:t>+92 128394792093789</a:t>
              </a:r>
            </a:p>
          </p:txBody>
        </p:sp>
        <p:grpSp>
          <p:nvGrpSpPr>
            <p:cNvPr id="3" name="Group 2">
              <a:extLst>
                <a:ext uri="{FF2B5EF4-FFF2-40B4-BE49-F238E27FC236}">
                  <a16:creationId xmlns:a16="http://schemas.microsoft.com/office/drawing/2014/main" id="{F233D436-33C7-4B27-9704-71EC6B910D22}"/>
                </a:ext>
              </a:extLst>
            </p:cNvPr>
            <p:cNvGrpSpPr/>
            <p:nvPr/>
          </p:nvGrpSpPr>
          <p:grpSpPr>
            <a:xfrm>
              <a:off x="5015771" y="3539471"/>
              <a:ext cx="624023" cy="624022"/>
              <a:chOff x="5015771" y="3539471"/>
              <a:chExt cx="624023" cy="624022"/>
            </a:xfrm>
          </p:grpSpPr>
          <p:grpSp>
            <p:nvGrpSpPr>
              <p:cNvPr id="54" name="Group 53">
                <a:extLst>
                  <a:ext uri="{FF2B5EF4-FFF2-40B4-BE49-F238E27FC236}">
                    <a16:creationId xmlns:a16="http://schemas.microsoft.com/office/drawing/2014/main" id="{C92FCD02-9FF9-462E-BBB9-4CA6799453FB}"/>
                  </a:ext>
                </a:extLst>
              </p:cNvPr>
              <p:cNvGrpSpPr/>
              <p:nvPr/>
            </p:nvGrpSpPr>
            <p:grpSpPr>
              <a:xfrm>
                <a:off x="5015771" y="3539471"/>
                <a:ext cx="624023" cy="624022"/>
                <a:chOff x="7957790" y="1641784"/>
                <a:chExt cx="848420" cy="848418"/>
              </a:xfrm>
            </p:grpSpPr>
            <p:sp>
              <p:nvSpPr>
                <p:cNvPr id="55" name="Rectangle 54">
                  <a:extLst>
                    <a:ext uri="{FF2B5EF4-FFF2-40B4-BE49-F238E27FC236}">
                      <a16:creationId xmlns:a16="http://schemas.microsoft.com/office/drawing/2014/main" id="{CD0837D7-3DDB-49C8-8784-443800BA0DAF}"/>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6" name="Rectangle 55">
                  <a:extLst>
                    <a:ext uri="{FF2B5EF4-FFF2-40B4-BE49-F238E27FC236}">
                      <a16:creationId xmlns:a16="http://schemas.microsoft.com/office/drawing/2014/main" id="{142DB114-9AD5-405C-BFA9-4F1F7CBBD2FE}"/>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40" name="Freeform 703">
                <a:extLst>
                  <a:ext uri="{FF2B5EF4-FFF2-40B4-BE49-F238E27FC236}">
                    <a16:creationId xmlns:a16="http://schemas.microsoft.com/office/drawing/2014/main" id="{330EE0C4-255C-4735-A6AC-29854823E5E4}"/>
                  </a:ext>
                </a:extLst>
              </p:cNvPr>
              <p:cNvSpPr>
                <a:spLocks noEditPoints="1"/>
              </p:cNvSpPr>
              <p:nvPr/>
            </p:nvSpPr>
            <p:spPr bwMode="auto">
              <a:xfrm>
                <a:off x="5175427" y="3715185"/>
                <a:ext cx="304710" cy="272594"/>
              </a:xfrm>
              <a:custGeom>
                <a:avLst/>
                <a:gdLst>
                  <a:gd name="T0" fmla="*/ 174 w 240"/>
                  <a:gd name="T1" fmla="*/ 221 h 221"/>
                  <a:gd name="T2" fmla="*/ 174 w 240"/>
                  <a:gd name="T3" fmla="*/ 221 h 221"/>
                  <a:gd name="T4" fmla="*/ 137 w 240"/>
                  <a:gd name="T5" fmla="*/ 213 h 221"/>
                  <a:gd name="T6" fmla="*/ 128 w 240"/>
                  <a:gd name="T7" fmla="*/ 207 h 221"/>
                  <a:gd name="T8" fmla="*/ 75 w 240"/>
                  <a:gd name="T9" fmla="*/ 164 h 221"/>
                  <a:gd name="T10" fmla="*/ 32 w 240"/>
                  <a:gd name="T11" fmla="*/ 111 h 221"/>
                  <a:gd name="T12" fmla="*/ 27 w 240"/>
                  <a:gd name="T13" fmla="*/ 103 h 221"/>
                  <a:gd name="T14" fmla="*/ 47 w 240"/>
                  <a:gd name="T15" fmla="*/ 6 h 221"/>
                  <a:gd name="T16" fmla="*/ 60 w 240"/>
                  <a:gd name="T17" fmla="*/ 0 h 221"/>
                  <a:gd name="T18" fmla="*/ 90 w 240"/>
                  <a:gd name="T19" fmla="*/ 21 h 221"/>
                  <a:gd name="T20" fmla="*/ 98 w 240"/>
                  <a:gd name="T21" fmla="*/ 68 h 221"/>
                  <a:gd name="T22" fmla="*/ 98 w 240"/>
                  <a:gd name="T23" fmla="*/ 68 h 221"/>
                  <a:gd name="T24" fmla="*/ 81 w 240"/>
                  <a:gd name="T25" fmla="*/ 97 h 221"/>
                  <a:gd name="T26" fmla="*/ 109 w 240"/>
                  <a:gd name="T27" fmla="*/ 130 h 221"/>
                  <a:gd name="T28" fmla="*/ 142 w 240"/>
                  <a:gd name="T29" fmla="*/ 158 h 221"/>
                  <a:gd name="T30" fmla="*/ 145 w 240"/>
                  <a:gd name="T31" fmla="*/ 159 h 221"/>
                  <a:gd name="T32" fmla="*/ 145 w 240"/>
                  <a:gd name="T33" fmla="*/ 159 h 221"/>
                  <a:gd name="T34" fmla="*/ 171 w 240"/>
                  <a:gd name="T35" fmla="*/ 142 h 221"/>
                  <a:gd name="T36" fmla="*/ 171 w 240"/>
                  <a:gd name="T37" fmla="*/ 141 h 221"/>
                  <a:gd name="T38" fmla="*/ 185 w 240"/>
                  <a:gd name="T39" fmla="*/ 136 h 221"/>
                  <a:gd name="T40" fmla="*/ 219 w 240"/>
                  <a:gd name="T41" fmla="*/ 150 h 221"/>
                  <a:gd name="T42" fmla="*/ 239 w 240"/>
                  <a:gd name="T43" fmla="*/ 177 h 221"/>
                  <a:gd name="T44" fmla="*/ 234 w 240"/>
                  <a:gd name="T45" fmla="*/ 192 h 221"/>
                  <a:gd name="T46" fmla="*/ 174 w 240"/>
                  <a:gd name="T47" fmla="*/ 221 h 221"/>
                  <a:gd name="T48" fmla="*/ 60 w 240"/>
                  <a:gd name="T49" fmla="*/ 8 h 221"/>
                  <a:gd name="T50" fmla="*/ 53 w 240"/>
                  <a:gd name="T51" fmla="*/ 12 h 221"/>
                  <a:gd name="T52" fmla="*/ 52 w 240"/>
                  <a:gd name="T53" fmla="*/ 12 h 221"/>
                  <a:gd name="T54" fmla="*/ 34 w 240"/>
                  <a:gd name="T55" fmla="*/ 99 h 221"/>
                  <a:gd name="T56" fmla="*/ 39 w 240"/>
                  <a:gd name="T57" fmla="*/ 107 h 221"/>
                  <a:gd name="T58" fmla="*/ 81 w 240"/>
                  <a:gd name="T59" fmla="*/ 159 h 221"/>
                  <a:gd name="T60" fmla="*/ 133 w 240"/>
                  <a:gd name="T61" fmla="*/ 200 h 221"/>
                  <a:gd name="T62" fmla="*/ 141 w 240"/>
                  <a:gd name="T63" fmla="*/ 205 h 221"/>
                  <a:gd name="T64" fmla="*/ 174 w 240"/>
                  <a:gd name="T65" fmla="*/ 213 h 221"/>
                  <a:gd name="T66" fmla="*/ 227 w 240"/>
                  <a:gd name="T67" fmla="*/ 187 h 221"/>
                  <a:gd name="T68" fmla="*/ 228 w 240"/>
                  <a:gd name="T69" fmla="*/ 187 h 221"/>
                  <a:gd name="T70" fmla="*/ 231 w 240"/>
                  <a:gd name="T71" fmla="*/ 178 h 221"/>
                  <a:gd name="T72" fmla="*/ 214 w 240"/>
                  <a:gd name="T73" fmla="*/ 156 h 221"/>
                  <a:gd name="T74" fmla="*/ 185 w 240"/>
                  <a:gd name="T75" fmla="*/ 144 h 221"/>
                  <a:gd name="T76" fmla="*/ 177 w 240"/>
                  <a:gd name="T77" fmla="*/ 147 h 221"/>
                  <a:gd name="T78" fmla="*/ 145 w 240"/>
                  <a:gd name="T79" fmla="*/ 167 h 221"/>
                  <a:gd name="T80" fmla="*/ 145 w 240"/>
                  <a:gd name="T81" fmla="*/ 167 h 221"/>
                  <a:gd name="T82" fmla="*/ 138 w 240"/>
                  <a:gd name="T83" fmla="*/ 165 h 221"/>
                  <a:gd name="T84" fmla="*/ 138 w 240"/>
                  <a:gd name="T85" fmla="*/ 165 h 221"/>
                  <a:gd name="T86" fmla="*/ 103 w 240"/>
                  <a:gd name="T87" fmla="*/ 136 h 221"/>
                  <a:gd name="T88" fmla="*/ 75 w 240"/>
                  <a:gd name="T89" fmla="*/ 102 h 221"/>
                  <a:gd name="T90" fmla="*/ 74 w 240"/>
                  <a:gd name="T91" fmla="*/ 101 h 221"/>
                  <a:gd name="T92" fmla="*/ 92 w 240"/>
                  <a:gd name="T93" fmla="*/ 62 h 221"/>
                  <a:gd name="T94" fmla="*/ 83 w 240"/>
                  <a:gd name="T95" fmla="*/ 25 h 221"/>
                  <a:gd name="T96" fmla="*/ 60 w 240"/>
                  <a:gd name="T97" fmla="*/ 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0" h="221">
                    <a:moveTo>
                      <a:pt x="174" y="221"/>
                    </a:moveTo>
                    <a:cubicBezTo>
                      <a:pt x="174" y="221"/>
                      <a:pt x="174" y="221"/>
                      <a:pt x="174" y="221"/>
                    </a:cubicBezTo>
                    <a:cubicBezTo>
                      <a:pt x="162" y="221"/>
                      <a:pt x="149" y="218"/>
                      <a:pt x="137" y="213"/>
                    </a:cubicBezTo>
                    <a:cubicBezTo>
                      <a:pt x="134" y="211"/>
                      <a:pt x="131" y="209"/>
                      <a:pt x="128" y="207"/>
                    </a:cubicBezTo>
                    <a:cubicBezTo>
                      <a:pt x="118" y="200"/>
                      <a:pt x="92" y="181"/>
                      <a:pt x="75" y="164"/>
                    </a:cubicBezTo>
                    <a:cubicBezTo>
                      <a:pt x="58" y="147"/>
                      <a:pt x="40" y="122"/>
                      <a:pt x="32" y="111"/>
                    </a:cubicBezTo>
                    <a:cubicBezTo>
                      <a:pt x="30" y="108"/>
                      <a:pt x="28" y="105"/>
                      <a:pt x="27" y="103"/>
                    </a:cubicBezTo>
                    <a:cubicBezTo>
                      <a:pt x="0" y="46"/>
                      <a:pt x="43" y="9"/>
                      <a:pt x="47" y="6"/>
                    </a:cubicBezTo>
                    <a:cubicBezTo>
                      <a:pt x="51" y="2"/>
                      <a:pt x="55" y="0"/>
                      <a:pt x="60" y="0"/>
                    </a:cubicBezTo>
                    <a:cubicBezTo>
                      <a:pt x="76" y="0"/>
                      <a:pt x="89" y="20"/>
                      <a:pt x="90" y="21"/>
                    </a:cubicBezTo>
                    <a:cubicBezTo>
                      <a:pt x="91" y="22"/>
                      <a:pt x="113" y="53"/>
                      <a:pt x="98" y="68"/>
                    </a:cubicBezTo>
                    <a:cubicBezTo>
                      <a:pt x="98" y="68"/>
                      <a:pt x="98" y="68"/>
                      <a:pt x="98" y="68"/>
                    </a:cubicBezTo>
                    <a:cubicBezTo>
                      <a:pt x="92" y="73"/>
                      <a:pt x="78" y="88"/>
                      <a:pt x="81" y="97"/>
                    </a:cubicBezTo>
                    <a:cubicBezTo>
                      <a:pt x="84" y="100"/>
                      <a:pt x="99" y="121"/>
                      <a:pt x="109" y="130"/>
                    </a:cubicBezTo>
                    <a:cubicBezTo>
                      <a:pt x="121" y="143"/>
                      <a:pt x="140" y="156"/>
                      <a:pt x="142" y="158"/>
                    </a:cubicBezTo>
                    <a:cubicBezTo>
                      <a:pt x="143" y="158"/>
                      <a:pt x="144" y="159"/>
                      <a:pt x="145" y="159"/>
                    </a:cubicBezTo>
                    <a:cubicBezTo>
                      <a:pt x="145" y="159"/>
                      <a:pt x="145" y="159"/>
                      <a:pt x="145" y="159"/>
                    </a:cubicBezTo>
                    <a:cubicBezTo>
                      <a:pt x="155" y="159"/>
                      <a:pt x="167" y="146"/>
                      <a:pt x="171" y="142"/>
                    </a:cubicBezTo>
                    <a:cubicBezTo>
                      <a:pt x="171" y="141"/>
                      <a:pt x="171" y="141"/>
                      <a:pt x="171" y="141"/>
                    </a:cubicBezTo>
                    <a:cubicBezTo>
                      <a:pt x="175" y="138"/>
                      <a:pt x="179" y="136"/>
                      <a:pt x="185" y="136"/>
                    </a:cubicBezTo>
                    <a:cubicBezTo>
                      <a:pt x="200" y="136"/>
                      <a:pt x="218" y="149"/>
                      <a:pt x="219" y="150"/>
                    </a:cubicBezTo>
                    <a:cubicBezTo>
                      <a:pt x="219" y="150"/>
                      <a:pt x="238" y="163"/>
                      <a:pt x="239" y="177"/>
                    </a:cubicBezTo>
                    <a:cubicBezTo>
                      <a:pt x="240" y="183"/>
                      <a:pt x="238" y="188"/>
                      <a:pt x="234" y="192"/>
                    </a:cubicBezTo>
                    <a:cubicBezTo>
                      <a:pt x="231" y="195"/>
                      <a:pt x="209" y="221"/>
                      <a:pt x="174" y="221"/>
                    </a:cubicBezTo>
                    <a:close/>
                    <a:moveTo>
                      <a:pt x="60" y="8"/>
                    </a:moveTo>
                    <a:cubicBezTo>
                      <a:pt x="58" y="8"/>
                      <a:pt x="55" y="9"/>
                      <a:pt x="53" y="12"/>
                    </a:cubicBezTo>
                    <a:cubicBezTo>
                      <a:pt x="52" y="12"/>
                      <a:pt x="52" y="12"/>
                      <a:pt x="52" y="12"/>
                    </a:cubicBezTo>
                    <a:cubicBezTo>
                      <a:pt x="50" y="13"/>
                      <a:pt x="9" y="47"/>
                      <a:pt x="34" y="99"/>
                    </a:cubicBezTo>
                    <a:cubicBezTo>
                      <a:pt x="35" y="101"/>
                      <a:pt x="37" y="104"/>
                      <a:pt x="39" y="107"/>
                    </a:cubicBezTo>
                    <a:cubicBezTo>
                      <a:pt x="46" y="117"/>
                      <a:pt x="64" y="142"/>
                      <a:pt x="81" y="159"/>
                    </a:cubicBezTo>
                    <a:cubicBezTo>
                      <a:pt x="97" y="175"/>
                      <a:pt x="122" y="193"/>
                      <a:pt x="133" y="200"/>
                    </a:cubicBezTo>
                    <a:cubicBezTo>
                      <a:pt x="136" y="203"/>
                      <a:pt x="138" y="204"/>
                      <a:pt x="141" y="205"/>
                    </a:cubicBezTo>
                    <a:cubicBezTo>
                      <a:pt x="152" y="211"/>
                      <a:pt x="163" y="213"/>
                      <a:pt x="174" y="213"/>
                    </a:cubicBezTo>
                    <a:cubicBezTo>
                      <a:pt x="207" y="213"/>
                      <a:pt x="227" y="187"/>
                      <a:pt x="227" y="187"/>
                    </a:cubicBezTo>
                    <a:cubicBezTo>
                      <a:pt x="228" y="187"/>
                      <a:pt x="228" y="187"/>
                      <a:pt x="228" y="187"/>
                    </a:cubicBezTo>
                    <a:cubicBezTo>
                      <a:pt x="230" y="184"/>
                      <a:pt x="232" y="181"/>
                      <a:pt x="231" y="178"/>
                    </a:cubicBezTo>
                    <a:cubicBezTo>
                      <a:pt x="230" y="169"/>
                      <a:pt x="219" y="159"/>
                      <a:pt x="214" y="156"/>
                    </a:cubicBezTo>
                    <a:cubicBezTo>
                      <a:pt x="214" y="156"/>
                      <a:pt x="198" y="144"/>
                      <a:pt x="185" y="144"/>
                    </a:cubicBezTo>
                    <a:cubicBezTo>
                      <a:pt x="182" y="144"/>
                      <a:pt x="179" y="145"/>
                      <a:pt x="177" y="147"/>
                    </a:cubicBezTo>
                    <a:cubicBezTo>
                      <a:pt x="175" y="150"/>
                      <a:pt x="159" y="167"/>
                      <a:pt x="145" y="167"/>
                    </a:cubicBezTo>
                    <a:cubicBezTo>
                      <a:pt x="145" y="167"/>
                      <a:pt x="145" y="167"/>
                      <a:pt x="145" y="167"/>
                    </a:cubicBezTo>
                    <a:cubicBezTo>
                      <a:pt x="143" y="167"/>
                      <a:pt x="141" y="166"/>
                      <a:pt x="138" y="165"/>
                    </a:cubicBezTo>
                    <a:cubicBezTo>
                      <a:pt x="138" y="165"/>
                      <a:pt x="138" y="165"/>
                      <a:pt x="138" y="165"/>
                    </a:cubicBezTo>
                    <a:cubicBezTo>
                      <a:pt x="137" y="164"/>
                      <a:pt x="117" y="149"/>
                      <a:pt x="103" y="136"/>
                    </a:cubicBezTo>
                    <a:cubicBezTo>
                      <a:pt x="93" y="125"/>
                      <a:pt x="76" y="103"/>
                      <a:pt x="75" y="102"/>
                    </a:cubicBezTo>
                    <a:cubicBezTo>
                      <a:pt x="74" y="101"/>
                      <a:pt x="74" y="101"/>
                      <a:pt x="74" y="101"/>
                    </a:cubicBezTo>
                    <a:cubicBezTo>
                      <a:pt x="67" y="86"/>
                      <a:pt x="89" y="65"/>
                      <a:pt x="92" y="62"/>
                    </a:cubicBezTo>
                    <a:cubicBezTo>
                      <a:pt x="100" y="54"/>
                      <a:pt x="89" y="33"/>
                      <a:pt x="83" y="25"/>
                    </a:cubicBezTo>
                    <a:cubicBezTo>
                      <a:pt x="80" y="20"/>
                      <a:pt x="70" y="8"/>
                      <a:pt x="60" y="8"/>
                    </a:cubicBezTo>
                    <a:close/>
                  </a:path>
                </a:pathLst>
              </a:custGeom>
              <a:solidFill>
                <a:schemeClr val="accent1"/>
              </a:solidFill>
              <a:ln w="12700">
                <a:miter lim="400000"/>
              </a:ln>
            </p:spPr>
            <p:txBody>
              <a:bodyPr lIns="45719" rIns="45719" anchor="ctr"/>
              <a:lstStyle/>
              <a:p>
                <a:pPr>
                  <a:lnSpc>
                    <a:spcPct val="80000"/>
                  </a:lnSpc>
                </a:pPr>
                <a:endParaRPr lang="en-US" sz="7000" spc="140" dirty="0">
                  <a:solidFill>
                    <a:schemeClr val="bg2"/>
                  </a:solidFill>
                  <a:latin typeface="Arial Narrow" panose="020B0606020202030204" pitchFamily="34" charset="0"/>
                </a:endParaRPr>
              </a:p>
            </p:txBody>
          </p:sp>
        </p:grpSp>
      </p:grpSp>
      <p:grpSp>
        <p:nvGrpSpPr>
          <p:cNvPr id="8" name="Group 7">
            <a:extLst>
              <a:ext uri="{FF2B5EF4-FFF2-40B4-BE49-F238E27FC236}">
                <a16:creationId xmlns:a16="http://schemas.microsoft.com/office/drawing/2014/main" id="{0AEB16C6-71CF-42DE-AF0B-789DC113445B}"/>
              </a:ext>
            </a:extLst>
          </p:cNvPr>
          <p:cNvGrpSpPr/>
          <p:nvPr/>
        </p:nvGrpSpPr>
        <p:grpSpPr>
          <a:xfrm>
            <a:off x="5566583" y="4657785"/>
            <a:ext cx="3575223" cy="624022"/>
            <a:chOff x="5015771" y="4439419"/>
            <a:chExt cx="3575223" cy="624022"/>
          </a:xfrm>
        </p:grpSpPr>
        <p:sp>
          <p:nvSpPr>
            <p:cNvPr id="35" name="+123456789000">
              <a:extLst>
                <a:ext uri="{FF2B5EF4-FFF2-40B4-BE49-F238E27FC236}">
                  <a16:creationId xmlns:a16="http://schemas.microsoft.com/office/drawing/2014/main" id="{4C0F4BEE-B3C6-4726-8774-FD22B2944EEA}"/>
                </a:ext>
              </a:extLst>
            </p:cNvPr>
            <p:cNvSpPr txBox="1"/>
            <p:nvPr/>
          </p:nvSpPr>
          <p:spPr>
            <a:xfrm>
              <a:off x="5923142" y="4597157"/>
              <a:ext cx="2667852" cy="3085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lgn="just">
                <a:lnSpc>
                  <a:spcPct val="120000"/>
                </a:lnSpc>
                <a:defRPr sz="3000" cap="none" spc="90">
                  <a:solidFill>
                    <a:srgbClr val="FFFFFF"/>
                  </a:solidFill>
                  <a:latin typeface="Montserrat-Regular"/>
                  <a:ea typeface="Montserrat-Regular"/>
                  <a:cs typeface="Montserrat-Regular"/>
                  <a:sym typeface="Montserrat-Regular"/>
                </a:defRPr>
              </a:lvl1pPr>
            </a:lstStyle>
            <a:p>
              <a:pPr algn="l"/>
              <a:r>
                <a:rPr lang="en-GB" sz="1200" dirty="0">
                  <a:solidFill>
                    <a:schemeClr val="bg2"/>
                  </a:solidFill>
                  <a:latin typeface="+mn-lt"/>
                  <a:ea typeface="Arial" charset="0"/>
                  <a:cs typeface="Arial" charset="0"/>
                </a:rPr>
                <a:t>www.</a:t>
              </a:r>
              <a:r>
                <a:rPr lang="en-US" sz="1200" dirty="0">
                  <a:solidFill>
                    <a:schemeClr val="bg2"/>
                  </a:solidFill>
                  <a:latin typeface="+mn-lt"/>
                  <a:ea typeface="Arial" charset="0"/>
                  <a:cs typeface="Arial" charset="0"/>
                </a:rPr>
                <a:t>yourcompany.com</a:t>
              </a:r>
              <a:endParaRPr lang="en-GB" sz="1200" dirty="0">
                <a:solidFill>
                  <a:schemeClr val="bg2"/>
                </a:solidFill>
                <a:latin typeface="+mn-lt"/>
                <a:ea typeface="Arial" charset="0"/>
                <a:cs typeface="Arial" charset="0"/>
              </a:endParaRPr>
            </a:p>
          </p:txBody>
        </p:sp>
        <p:grpSp>
          <p:nvGrpSpPr>
            <p:cNvPr id="2" name="Group 1">
              <a:extLst>
                <a:ext uri="{FF2B5EF4-FFF2-40B4-BE49-F238E27FC236}">
                  <a16:creationId xmlns:a16="http://schemas.microsoft.com/office/drawing/2014/main" id="{DAA2763B-7764-4547-AD0D-A1802F474013}"/>
                </a:ext>
              </a:extLst>
            </p:cNvPr>
            <p:cNvGrpSpPr/>
            <p:nvPr/>
          </p:nvGrpSpPr>
          <p:grpSpPr>
            <a:xfrm>
              <a:off x="5015771" y="4439419"/>
              <a:ext cx="624023" cy="624022"/>
              <a:chOff x="5015771" y="4439419"/>
              <a:chExt cx="624023" cy="624022"/>
            </a:xfrm>
          </p:grpSpPr>
          <p:grpSp>
            <p:nvGrpSpPr>
              <p:cNvPr id="44" name="Group 43">
                <a:extLst>
                  <a:ext uri="{FF2B5EF4-FFF2-40B4-BE49-F238E27FC236}">
                    <a16:creationId xmlns:a16="http://schemas.microsoft.com/office/drawing/2014/main" id="{92EF249D-6C77-44B3-8D40-DA17AE491931}"/>
                  </a:ext>
                </a:extLst>
              </p:cNvPr>
              <p:cNvGrpSpPr/>
              <p:nvPr/>
            </p:nvGrpSpPr>
            <p:grpSpPr>
              <a:xfrm>
                <a:off x="5015771" y="4439419"/>
                <a:ext cx="624023" cy="624022"/>
                <a:chOff x="7957790" y="1641784"/>
                <a:chExt cx="848420" cy="848418"/>
              </a:xfrm>
            </p:grpSpPr>
            <p:sp>
              <p:nvSpPr>
                <p:cNvPr id="46" name="Rectangle 45">
                  <a:extLst>
                    <a:ext uri="{FF2B5EF4-FFF2-40B4-BE49-F238E27FC236}">
                      <a16:creationId xmlns:a16="http://schemas.microsoft.com/office/drawing/2014/main" id="{029EA458-B5E3-4E5A-B858-B03F819CE05D}"/>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3" name="Rectangle 52">
                  <a:extLst>
                    <a:ext uri="{FF2B5EF4-FFF2-40B4-BE49-F238E27FC236}">
                      <a16:creationId xmlns:a16="http://schemas.microsoft.com/office/drawing/2014/main" id="{4E942713-7200-4574-8548-F3F77CA8083B}"/>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37" name="Freeform 54">
                <a:extLst>
                  <a:ext uri="{FF2B5EF4-FFF2-40B4-BE49-F238E27FC236}">
                    <a16:creationId xmlns:a16="http://schemas.microsoft.com/office/drawing/2014/main" id="{92CC9884-D77B-4D39-85E8-AD07BBDC22D0}"/>
                  </a:ext>
                </a:extLst>
              </p:cNvPr>
              <p:cNvSpPr>
                <a:spLocks noEditPoints="1"/>
              </p:cNvSpPr>
              <p:nvPr/>
            </p:nvSpPr>
            <p:spPr bwMode="auto">
              <a:xfrm>
                <a:off x="5184351" y="4607999"/>
                <a:ext cx="286862" cy="286862"/>
              </a:xfrm>
              <a:custGeom>
                <a:avLst/>
                <a:gdLst>
                  <a:gd name="T0" fmla="*/ 100 w 200"/>
                  <a:gd name="T1" fmla="*/ 0 h 200"/>
                  <a:gd name="T2" fmla="*/ 100 w 200"/>
                  <a:gd name="T3" fmla="*/ 0 h 200"/>
                  <a:gd name="T4" fmla="*/ 100 w 200"/>
                  <a:gd name="T5" fmla="*/ 200 h 200"/>
                  <a:gd name="T6" fmla="*/ 100 w 200"/>
                  <a:gd name="T7" fmla="*/ 200 h 200"/>
                  <a:gd name="T8" fmla="*/ 200 w 200"/>
                  <a:gd name="T9" fmla="*/ 100 h 200"/>
                  <a:gd name="T10" fmla="*/ 104 w 200"/>
                  <a:gd name="T11" fmla="*/ 59 h 200"/>
                  <a:gd name="T12" fmla="*/ 140 w 200"/>
                  <a:gd name="T13" fmla="*/ 96 h 200"/>
                  <a:gd name="T14" fmla="*/ 104 w 200"/>
                  <a:gd name="T15" fmla="*/ 59 h 200"/>
                  <a:gd name="T16" fmla="*/ 104 w 200"/>
                  <a:gd name="T17" fmla="*/ 8 h 200"/>
                  <a:gd name="T18" fmla="*/ 104 w 200"/>
                  <a:gd name="T19" fmla="*/ 51 h 200"/>
                  <a:gd name="T20" fmla="*/ 96 w 200"/>
                  <a:gd name="T21" fmla="*/ 51 h 200"/>
                  <a:gd name="T22" fmla="*/ 96 w 200"/>
                  <a:gd name="T23" fmla="*/ 8 h 200"/>
                  <a:gd name="T24" fmla="*/ 96 w 200"/>
                  <a:gd name="T25" fmla="*/ 96 h 200"/>
                  <a:gd name="T26" fmla="*/ 65 w 200"/>
                  <a:gd name="T27" fmla="*/ 55 h 200"/>
                  <a:gd name="T28" fmla="*/ 52 w 200"/>
                  <a:gd name="T29" fmla="*/ 96 h 200"/>
                  <a:gd name="T30" fmla="*/ 29 w 200"/>
                  <a:gd name="T31" fmla="*/ 41 h 200"/>
                  <a:gd name="T32" fmla="*/ 52 w 200"/>
                  <a:gd name="T33" fmla="*/ 96 h 200"/>
                  <a:gd name="T34" fmla="*/ 57 w 200"/>
                  <a:gd name="T35" fmla="*/ 146 h 200"/>
                  <a:gd name="T36" fmla="*/ 8 w 200"/>
                  <a:gd name="T37" fmla="*/ 104 h 200"/>
                  <a:gd name="T38" fmla="*/ 60 w 200"/>
                  <a:gd name="T39" fmla="*/ 104 h 200"/>
                  <a:gd name="T40" fmla="*/ 96 w 200"/>
                  <a:gd name="T41" fmla="*/ 140 h 200"/>
                  <a:gd name="T42" fmla="*/ 60 w 200"/>
                  <a:gd name="T43" fmla="*/ 104 h 200"/>
                  <a:gd name="T44" fmla="*/ 96 w 200"/>
                  <a:gd name="T45" fmla="*/ 191 h 200"/>
                  <a:gd name="T46" fmla="*/ 96 w 200"/>
                  <a:gd name="T47" fmla="*/ 148 h 200"/>
                  <a:gd name="T48" fmla="*/ 104 w 200"/>
                  <a:gd name="T49" fmla="*/ 148 h 200"/>
                  <a:gd name="T50" fmla="*/ 104 w 200"/>
                  <a:gd name="T51" fmla="*/ 191 h 200"/>
                  <a:gd name="T52" fmla="*/ 104 w 200"/>
                  <a:gd name="T53" fmla="*/ 104 h 200"/>
                  <a:gd name="T54" fmla="*/ 135 w 200"/>
                  <a:gd name="T55" fmla="*/ 144 h 200"/>
                  <a:gd name="T56" fmla="*/ 148 w 200"/>
                  <a:gd name="T57" fmla="*/ 104 h 200"/>
                  <a:gd name="T58" fmla="*/ 171 w 200"/>
                  <a:gd name="T59" fmla="*/ 158 h 200"/>
                  <a:gd name="T60" fmla="*/ 148 w 200"/>
                  <a:gd name="T61" fmla="*/ 104 h 200"/>
                  <a:gd name="T62" fmla="*/ 143 w 200"/>
                  <a:gd name="T63" fmla="*/ 53 h 200"/>
                  <a:gd name="T64" fmla="*/ 192 w 200"/>
                  <a:gd name="T65" fmla="*/ 96 h 200"/>
                  <a:gd name="T66" fmla="*/ 166 w 200"/>
                  <a:gd name="T67" fmla="*/ 35 h 200"/>
                  <a:gd name="T68" fmla="*/ 121 w 200"/>
                  <a:gd name="T69" fmla="*/ 10 h 200"/>
                  <a:gd name="T70" fmla="*/ 78 w 200"/>
                  <a:gd name="T71" fmla="*/ 10 h 200"/>
                  <a:gd name="T72" fmla="*/ 34 w 200"/>
                  <a:gd name="T73" fmla="*/ 35 h 200"/>
                  <a:gd name="T74" fmla="*/ 34 w 200"/>
                  <a:gd name="T75" fmla="*/ 164 h 200"/>
                  <a:gd name="T76" fmla="*/ 78 w 200"/>
                  <a:gd name="T77" fmla="*/ 189 h 200"/>
                  <a:gd name="T78" fmla="*/ 121 w 200"/>
                  <a:gd name="T79" fmla="*/ 189 h 200"/>
                  <a:gd name="T80" fmla="*/ 166 w 200"/>
                  <a:gd name="T81"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5" y="200"/>
                      <a:pt x="200" y="155"/>
                      <a:pt x="200" y="100"/>
                    </a:cubicBezTo>
                    <a:cubicBezTo>
                      <a:pt x="200" y="44"/>
                      <a:pt x="155"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3" y="50"/>
                      <a:pt x="114" y="51"/>
                      <a:pt x="104" y="51"/>
                    </a:cubicBezTo>
                    <a:close/>
                    <a:moveTo>
                      <a:pt x="96" y="8"/>
                    </a:moveTo>
                    <a:cubicBezTo>
                      <a:pt x="96" y="51"/>
                      <a:pt x="96" y="51"/>
                      <a:pt x="96" y="51"/>
                    </a:cubicBezTo>
                    <a:cubicBezTo>
                      <a:pt x="86" y="51"/>
                      <a:pt x="76" y="50"/>
                      <a:pt x="67" y="48"/>
                    </a:cubicBezTo>
                    <a:cubicBezTo>
                      <a:pt x="74" y="25"/>
                      <a:pt x="85" y="11"/>
                      <a:pt x="96" y="8"/>
                    </a:cubicBezTo>
                    <a:close/>
                    <a:moveTo>
                      <a:pt x="96" y="59"/>
                    </a:moveTo>
                    <a:cubicBezTo>
                      <a:pt x="96" y="96"/>
                      <a:pt x="96" y="96"/>
                      <a:pt x="96" y="96"/>
                    </a:cubicBezTo>
                    <a:cubicBezTo>
                      <a:pt x="60" y="96"/>
                      <a:pt x="60" y="96"/>
                      <a:pt x="60" y="96"/>
                    </a:cubicBezTo>
                    <a:cubicBezTo>
                      <a:pt x="60" y="81"/>
                      <a:pt x="62" y="67"/>
                      <a:pt x="65" y="55"/>
                    </a:cubicBezTo>
                    <a:cubicBezTo>
                      <a:pt x="75" y="58"/>
                      <a:pt x="85" y="59"/>
                      <a:pt x="96" y="59"/>
                    </a:cubicBezTo>
                    <a:close/>
                    <a:moveTo>
                      <a:pt x="52" y="96"/>
                    </a:moveTo>
                    <a:cubicBezTo>
                      <a:pt x="8" y="96"/>
                      <a:pt x="8" y="96"/>
                      <a:pt x="8" y="96"/>
                    </a:cubicBezTo>
                    <a:cubicBezTo>
                      <a:pt x="9" y="75"/>
                      <a:pt x="17" y="56"/>
                      <a:pt x="29" y="41"/>
                    </a:cubicBezTo>
                    <a:cubicBezTo>
                      <a:pt x="38" y="46"/>
                      <a:pt x="47" y="50"/>
                      <a:pt x="57" y="53"/>
                    </a:cubicBezTo>
                    <a:cubicBezTo>
                      <a:pt x="54" y="66"/>
                      <a:pt x="52" y="80"/>
                      <a:pt x="52" y="96"/>
                    </a:cubicBezTo>
                    <a:close/>
                    <a:moveTo>
                      <a:pt x="52" y="104"/>
                    </a:moveTo>
                    <a:cubicBezTo>
                      <a:pt x="52" y="119"/>
                      <a:pt x="54" y="133"/>
                      <a:pt x="57" y="146"/>
                    </a:cubicBezTo>
                    <a:cubicBezTo>
                      <a:pt x="47" y="149"/>
                      <a:pt x="38" y="153"/>
                      <a:pt x="29" y="158"/>
                    </a:cubicBezTo>
                    <a:cubicBezTo>
                      <a:pt x="17" y="143"/>
                      <a:pt x="9" y="124"/>
                      <a:pt x="8" y="104"/>
                    </a:cubicBezTo>
                    <a:lnTo>
                      <a:pt x="52" y="104"/>
                    </a:lnTo>
                    <a:close/>
                    <a:moveTo>
                      <a:pt x="60" y="104"/>
                    </a:moveTo>
                    <a:cubicBezTo>
                      <a:pt x="96" y="104"/>
                      <a:pt x="96" y="104"/>
                      <a:pt x="96" y="104"/>
                    </a:cubicBezTo>
                    <a:cubicBezTo>
                      <a:pt x="96" y="140"/>
                      <a:pt x="96" y="140"/>
                      <a:pt x="96" y="140"/>
                    </a:cubicBezTo>
                    <a:cubicBezTo>
                      <a:pt x="85" y="140"/>
                      <a:pt x="75" y="141"/>
                      <a:pt x="65" y="144"/>
                    </a:cubicBezTo>
                    <a:cubicBezTo>
                      <a:pt x="62" y="132"/>
                      <a:pt x="60" y="118"/>
                      <a:pt x="60" y="104"/>
                    </a:cubicBezTo>
                    <a:close/>
                    <a:moveTo>
                      <a:pt x="96" y="148"/>
                    </a:moveTo>
                    <a:cubicBezTo>
                      <a:pt x="96" y="191"/>
                      <a:pt x="96" y="191"/>
                      <a:pt x="96" y="191"/>
                    </a:cubicBezTo>
                    <a:cubicBezTo>
                      <a:pt x="85" y="188"/>
                      <a:pt x="74" y="174"/>
                      <a:pt x="67" y="152"/>
                    </a:cubicBezTo>
                    <a:cubicBezTo>
                      <a:pt x="76" y="149"/>
                      <a:pt x="86" y="148"/>
                      <a:pt x="96" y="148"/>
                    </a:cubicBezTo>
                    <a:close/>
                    <a:moveTo>
                      <a:pt x="104" y="191"/>
                    </a:moveTo>
                    <a:cubicBezTo>
                      <a:pt x="104" y="148"/>
                      <a:pt x="104" y="148"/>
                      <a:pt x="104" y="148"/>
                    </a:cubicBezTo>
                    <a:cubicBezTo>
                      <a:pt x="114" y="148"/>
                      <a:pt x="123"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3" y="143"/>
                      <a:pt x="171" y="158"/>
                    </a:cubicBezTo>
                    <a:cubicBezTo>
                      <a:pt x="162" y="153"/>
                      <a:pt x="153" y="149"/>
                      <a:pt x="143" y="146"/>
                    </a:cubicBezTo>
                    <a:cubicBezTo>
                      <a:pt x="146" y="133"/>
                      <a:pt x="148" y="119"/>
                      <a:pt x="148" y="104"/>
                    </a:cubicBezTo>
                    <a:close/>
                    <a:moveTo>
                      <a:pt x="148" y="96"/>
                    </a:moveTo>
                    <a:cubicBezTo>
                      <a:pt x="148" y="80"/>
                      <a:pt x="146" y="66"/>
                      <a:pt x="143" y="53"/>
                    </a:cubicBezTo>
                    <a:cubicBezTo>
                      <a:pt x="153" y="50"/>
                      <a:pt x="162" y="46"/>
                      <a:pt x="171" y="41"/>
                    </a:cubicBezTo>
                    <a:cubicBezTo>
                      <a:pt x="183" y="56"/>
                      <a:pt x="191" y="75"/>
                      <a:pt x="192" y="96"/>
                    </a:cubicBezTo>
                    <a:lnTo>
                      <a:pt x="148" y="96"/>
                    </a:lnTo>
                    <a:close/>
                    <a:moveTo>
                      <a:pt x="166" y="35"/>
                    </a:moveTo>
                    <a:cubicBezTo>
                      <a:pt x="158" y="39"/>
                      <a:pt x="149" y="43"/>
                      <a:pt x="140" y="46"/>
                    </a:cubicBezTo>
                    <a:cubicBezTo>
                      <a:pt x="136" y="30"/>
                      <a:pt x="129" y="18"/>
                      <a:pt x="121" y="10"/>
                    </a:cubicBezTo>
                    <a:cubicBezTo>
                      <a:pt x="138" y="14"/>
                      <a:pt x="154" y="23"/>
                      <a:pt x="166" y="35"/>
                    </a:cubicBezTo>
                    <a:close/>
                    <a:moveTo>
                      <a:pt x="78" y="10"/>
                    </a:moveTo>
                    <a:cubicBezTo>
                      <a:pt x="71" y="18"/>
                      <a:pt x="64" y="30"/>
                      <a:pt x="59" y="45"/>
                    </a:cubicBezTo>
                    <a:cubicBezTo>
                      <a:pt x="51" y="43"/>
                      <a:pt x="42" y="39"/>
                      <a:pt x="34" y="35"/>
                    </a:cubicBezTo>
                    <a:cubicBezTo>
                      <a:pt x="46" y="23"/>
                      <a:pt x="61" y="14"/>
                      <a:pt x="78" y="10"/>
                    </a:cubicBezTo>
                    <a:close/>
                    <a:moveTo>
                      <a:pt x="34" y="164"/>
                    </a:moveTo>
                    <a:cubicBezTo>
                      <a:pt x="42" y="160"/>
                      <a:pt x="51" y="156"/>
                      <a:pt x="59" y="154"/>
                    </a:cubicBezTo>
                    <a:cubicBezTo>
                      <a:pt x="64" y="169"/>
                      <a:pt x="71" y="181"/>
                      <a:pt x="78" y="189"/>
                    </a:cubicBezTo>
                    <a:cubicBezTo>
                      <a:pt x="61" y="185"/>
                      <a:pt x="46" y="176"/>
                      <a:pt x="34" y="164"/>
                    </a:cubicBezTo>
                    <a:close/>
                    <a:moveTo>
                      <a:pt x="121" y="189"/>
                    </a:moveTo>
                    <a:cubicBezTo>
                      <a:pt x="129" y="181"/>
                      <a:pt x="136" y="169"/>
                      <a:pt x="140" y="154"/>
                    </a:cubicBezTo>
                    <a:cubicBezTo>
                      <a:pt x="149" y="156"/>
                      <a:pt x="158" y="160"/>
                      <a:pt x="166" y="164"/>
                    </a:cubicBezTo>
                    <a:cubicBezTo>
                      <a:pt x="154" y="176"/>
                      <a:pt x="138" y="185"/>
                      <a:pt x="121" y="189"/>
                    </a:cubicBezTo>
                    <a:close/>
                  </a:path>
                </a:pathLst>
              </a:custGeom>
              <a:solidFill>
                <a:schemeClr val="accent1"/>
              </a:solidFill>
              <a:ln w="12700">
                <a:miter lim="400000"/>
              </a:ln>
            </p:spPr>
            <p:txBody>
              <a:bodyPr lIns="45719" rIns="45719" anchor="ctr"/>
              <a:lstStyle/>
              <a:p>
                <a:pPr>
                  <a:lnSpc>
                    <a:spcPct val="80000"/>
                  </a:lnSpc>
                </a:pPr>
                <a:endParaRPr lang="en-US" sz="7000" spc="140" dirty="0">
                  <a:solidFill>
                    <a:schemeClr val="bg2"/>
                  </a:solidFill>
                  <a:latin typeface="Arial Narrow" panose="020B0606020202030204" pitchFamily="34" charset="0"/>
                </a:endParaRPr>
              </a:p>
            </p:txBody>
          </p:sp>
        </p:grpSp>
      </p:grpSp>
      <p:grpSp>
        <p:nvGrpSpPr>
          <p:cNvPr id="18" name="Group 17">
            <a:extLst>
              <a:ext uri="{FF2B5EF4-FFF2-40B4-BE49-F238E27FC236}">
                <a16:creationId xmlns:a16="http://schemas.microsoft.com/office/drawing/2014/main" id="{02F2E012-EEA1-4978-8885-589BC5265D57}"/>
              </a:ext>
            </a:extLst>
          </p:cNvPr>
          <p:cNvGrpSpPr/>
          <p:nvPr/>
        </p:nvGrpSpPr>
        <p:grpSpPr>
          <a:xfrm>
            <a:off x="5566583" y="2603390"/>
            <a:ext cx="3223039" cy="624022"/>
            <a:chOff x="5015771" y="2691984"/>
            <a:chExt cx="3223039" cy="624022"/>
          </a:xfrm>
        </p:grpSpPr>
        <p:grpSp>
          <p:nvGrpSpPr>
            <p:cNvPr id="4" name="Group 3">
              <a:extLst>
                <a:ext uri="{FF2B5EF4-FFF2-40B4-BE49-F238E27FC236}">
                  <a16:creationId xmlns:a16="http://schemas.microsoft.com/office/drawing/2014/main" id="{F7C3C992-E637-4EF5-91BC-25E8E7BB99F3}"/>
                </a:ext>
              </a:extLst>
            </p:cNvPr>
            <p:cNvGrpSpPr/>
            <p:nvPr/>
          </p:nvGrpSpPr>
          <p:grpSpPr>
            <a:xfrm>
              <a:off x="5015771" y="2691984"/>
              <a:ext cx="624023" cy="624022"/>
              <a:chOff x="5015771" y="2691984"/>
              <a:chExt cx="624023" cy="624022"/>
            </a:xfrm>
          </p:grpSpPr>
          <p:grpSp>
            <p:nvGrpSpPr>
              <p:cNvPr id="57" name="Group 56">
                <a:extLst>
                  <a:ext uri="{FF2B5EF4-FFF2-40B4-BE49-F238E27FC236}">
                    <a16:creationId xmlns:a16="http://schemas.microsoft.com/office/drawing/2014/main" id="{0CA3EB0C-8108-4A0A-8547-961D54F40160}"/>
                  </a:ext>
                </a:extLst>
              </p:cNvPr>
              <p:cNvGrpSpPr/>
              <p:nvPr/>
            </p:nvGrpSpPr>
            <p:grpSpPr>
              <a:xfrm>
                <a:off x="5015771" y="2691984"/>
                <a:ext cx="624023" cy="624022"/>
                <a:chOff x="7957790" y="1641784"/>
                <a:chExt cx="848420" cy="848418"/>
              </a:xfrm>
            </p:grpSpPr>
            <p:sp>
              <p:nvSpPr>
                <p:cNvPr id="58" name="Rectangle 57">
                  <a:extLst>
                    <a:ext uri="{FF2B5EF4-FFF2-40B4-BE49-F238E27FC236}">
                      <a16:creationId xmlns:a16="http://schemas.microsoft.com/office/drawing/2014/main" id="{19B23E55-F115-4C17-A153-22D91C354488}"/>
                    </a:ext>
                  </a:extLst>
                </p:cNvPr>
                <p:cNvSpPr/>
                <p:nvPr/>
              </p:nvSpPr>
              <p:spPr>
                <a:xfrm rot="2700000">
                  <a:off x="7957791" y="1641783"/>
                  <a:ext cx="848418" cy="848420"/>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9" name="Rectangle 58">
                  <a:extLst>
                    <a:ext uri="{FF2B5EF4-FFF2-40B4-BE49-F238E27FC236}">
                      <a16:creationId xmlns:a16="http://schemas.microsoft.com/office/drawing/2014/main" id="{6F306AE1-D1D5-4DFB-9C51-4E57D6FA223E}"/>
                    </a:ext>
                  </a:extLst>
                </p:cNvPr>
                <p:cNvSpPr/>
                <p:nvPr/>
              </p:nvSpPr>
              <p:spPr>
                <a:xfrm rot="2700000">
                  <a:off x="8052458" y="1736450"/>
                  <a:ext cx="659084" cy="659086"/>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pic>
            <p:nvPicPr>
              <p:cNvPr id="34" name="Graphic 33">
                <a:extLst>
                  <a:ext uri="{FF2B5EF4-FFF2-40B4-BE49-F238E27FC236}">
                    <a16:creationId xmlns:a16="http://schemas.microsoft.com/office/drawing/2014/main" id="{440A5E05-9D00-45A7-BA12-F7E08E15C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6463" y="2852677"/>
                <a:ext cx="302638" cy="302636"/>
              </a:xfrm>
              <a:prstGeom prst="rect">
                <a:avLst/>
              </a:prstGeom>
            </p:spPr>
          </p:pic>
        </p:grpSp>
        <p:sp>
          <p:nvSpPr>
            <p:cNvPr id="32" name="+123456789000">
              <a:extLst>
                <a:ext uri="{FF2B5EF4-FFF2-40B4-BE49-F238E27FC236}">
                  <a16:creationId xmlns:a16="http://schemas.microsoft.com/office/drawing/2014/main" id="{D9BB5078-D269-45FF-8394-F9404CAC0C66}"/>
                </a:ext>
              </a:extLst>
            </p:cNvPr>
            <p:cNvSpPr txBox="1"/>
            <p:nvPr/>
          </p:nvSpPr>
          <p:spPr>
            <a:xfrm>
              <a:off x="5923142" y="2849722"/>
              <a:ext cx="2315668" cy="3085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lgn="just">
                <a:lnSpc>
                  <a:spcPct val="120000"/>
                </a:lnSpc>
                <a:defRPr sz="3000" cap="none" spc="90">
                  <a:solidFill>
                    <a:srgbClr val="FFFFFF"/>
                  </a:solidFill>
                  <a:latin typeface="Montserrat-Regular"/>
                  <a:ea typeface="Montserrat-Regular"/>
                  <a:cs typeface="Montserrat-Regular"/>
                  <a:sym typeface="Montserrat-Regular"/>
                </a:defRPr>
              </a:lvl1pPr>
            </a:lstStyle>
            <a:p>
              <a:pPr algn="l"/>
              <a:r>
                <a:rPr lang="en-GB" sz="1200" dirty="0">
                  <a:solidFill>
                    <a:schemeClr val="bg2"/>
                  </a:solidFill>
                  <a:latin typeface="+mn-lt"/>
                  <a:ea typeface="Arial" charset="0"/>
                  <a:cs typeface="Arial" charset="0"/>
                </a:rPr>
                <a:t>L.A Vegas, CA</a:t>
              </a:r>
            </a:p>
          </p:txBody>
        </p:sp>
      </p:grpSp>
      <p:sp>
        <p:nvSpPr>
          <p:cNvPr id="65" name="TextBox 64">
            <a:extLst>
              <a:ext uri="{FF2B5EF4-FFF2-40B4-BE49-F238E27FC236}">
                <a16:creationId xmlns:a16="http://schemas.microsoft.com/office/drawing/2014/main" id="{65432F60-47EA-4838-9273-E9F9E9111147}"/>
              </a:ext>
            </a:extLst>
          </p:cNvPr>
          <p:cNvSpPr txBox="1"/>
          <p:nvPr/>
        </p:nvSpPr>
        <p:spPr>
          <a:xfrm>
            <a:off x="3108250" y="2890391"/>
            <a:ext cx="2143536" cy="1077218"/>
          </a:xfrm>
          <a:prstGeom prst="rect">
            <a:avLst/>
          </a:prstGeom>
        </p:spPr>
        <p:txBody>
          <a:bodyPr wrap="none" rtlCol="0" anchor="ctr">
            <a:spAutoFit/>
          </a:bodyPr>
          <a:lstStyle/>
          <a:p>
            <a:r>
              <a:rPr lang="en-US" sz="3200" b="1" dirty="0">
                <a:gradFill>
                  <a:gsLst>
                    <a:gs pos="3000">
                      <a:schemeClr val="bg2"/>
                    </a:gs>
                    <a:gs pos="100000">
                      <a:schemeClr val="bg2">
                        <a:lumMod val="85000"/>
                      </a:schemeClr>
                    </a:gs>
                  </a:gsLst>
                  <a:path path="circle">
                    <a:fillToRect r="100000" b="100000"/>
                  </a:path>
                </a:gradFill>
                <a:latin typeface="+mj-lt"/>
              </a:rPr>
              <a:t>Contact</a:t>
            </a:r>
          </a:p>
          <a:p>
            <a:r>
              <a:rPr lang="en-US" sz="3200" b="1" dirty="0">
                <a:gradFill>
                  <a:gsLst>
                    <a:gs pos="3000">
                      <a:schemeClr val="bg2"/>
                    </a:gs>
                    <a:gs pos="100000">
                      <a:schemeClr val="bg2">
                        <a:lumMod val="85000"/>
                      </a:schemeClr>
                    </a:gs>
                  </a:gsLst>
                  <a:path path="circle">
                    <a:fillToRect r="100000" b="100000"/>
                  </a:path>
                </a:gradFill>
                <a:latin typeface="+mj-lt"/>
              </a:rPr>
              <a:t>Us</a:t>
            </a:r>
          </a:p>
        </p:txBody>
      </p:sp>
    </p:spTree>
    <p:extLst>
      <p:ext uri="{BB962C8B-B14F-4D97-AF65-F5344CB8AC3E}">
        <p14:creationId xmlns:p14="http://schemas.microsoft.com/office/powerpoint/2010/main" val="72342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976085E-D9E3-4B0F-A670-E5D5BA7B135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C4A7E94-BF92-4A7E-A751-38EBA46371D0}"/>
              </a:ext>
            </a:extLst>
          </p:cNvPr>
          <p:cNvSpPr>
            <a:spLocks noGrp="1"/>
          </p:cNvSpPr>
          <p:nvPr>
            <p:ph type="pic" sz="quarter" idx="11"/>
          </p:nvPr>
        </p:nvSpPr>
        <p:spPr/>
      </p:sp>
      <p:sp>
        <p:nvSpPr>
          <p:cNvPr id="53" name="Freeform: Shape 52">
            <a:extLst>
              <a:ext uri="{FF2B5EF4-FFF2-40B4-BE49-F238E27FC236}">
                <a16:creationId xmlns:a16="http://schemas.microsoft.com/office/drawing/2014/main" id="{EB4BC219-3420-4327-BCB8-D91A0B380DEE}"/>
              </a:ext>
            </a:extLst>
          </p:cNvPr>
          <p:cNvSpPr/>
          <p:nvPr/>
        </p:nvSpPr>
        <p:spPr>
          <a:xfrm>
            <a:off x="0" y="-304791"/>
            <a:ext cx="12192000" cy="7176512"/>
          </a:xfrm>
          <a:custGeom>
            <a:avLst/>
            <a:gdLst>
              <a:gd name="connsiteX0" fmla="*/ 0 w 12192000"/>
              <a:gd name="connsiteY0" fmla="*/ 0 h 6871719"/>
              <a:gd name="connsiteX1" fmla="*/ 1 w 12192000"/>
              <a:gd name="connsiteY1" fmla="*/ 0 h 6871719"/>
              <a:gd name="connsiteX2" fmla="*/ 1 w 12192000"/>
              <a:gd name="connsiteY2" fmla="*/ 2250968 h 6871719"/>
              <a:gd name="connsiteX3" fmla="*/ 1 w 12192000"/>
              <a:gd name="connsiteY3" fmla="*/ 2705100 h 6871719"/>
              <a:gd name="connsiteX4" fmla="*/ 1 w 12192000"/>
              <a:gd name="connsiteY4" fmla="*/ 5161518 h 6871719"/>
              <a:gd name="connsiteX5" fmla="*/ 2393854 w 12192000"/>
              <a:gd name="connsiteY5" fmla="*/ 5161518 h 6871719"/>
              <a:gd name="connsiteX6" fmla="*/ 2792876 w 12192000"/>
              <a:gd name="connsiteY6" fmla="*/ 4555488 h 6871719"/>
              <a:gd name="connsiteX7" fmla="*/ 9798150 w 12192000"/>
              <a:gd name="connsiteY7" fmla="*/ 4555488 h 6871719"/>
              <a:gd name="connsiteX8" fmla="*/ 10881209 w 12192000"/>
              <a:gd name="connsiteY8" fmla="*/ 4555488 h 6871719"/>
              <a:gd name="connsiteX9" fmla="*/ 11965286 w 12192000"/>
              <a:gd name="connsiteY9" fmla="*/ 2910550 h 6871719"/>
              <a:gd name="connsiteX10" fmla="*/ 12192000 w 12192000"/>
              <a:gd name="connsiteY10" fmla="*/ 2910550 h 6871719"/>
              <a:gd name="connsiteX11" fmla="*/ 12192000 w 12192000"/>
              <a:gd name="connsiteY11" fmla="*/ 6871719 h 6871719"/>
              <a:gd name="connsiteX12" fmla="*/ 0 w 12192000"/>
              <a:gd name="connsiteY12" fmla="*/ 6871719 h 687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71719">
                <a:moveTo>
                  <a:pt x="0" y="0"/>
                </a:moveTo>
                <a:lnTo>
                  <a:pt x="1" y="0"/>
                </a:lnTo>
                <a:lnTo>
                  <a:pt x="1" y="2250968"/>
                </a:lnTo>
                <a:lnTo>
                  <a:pt x="1" y="2705100"/>
                </a:lnTo>
                <a:lnTo>
                  <a:pt x="1" y="5161518"/>
                </a:lnTo>
                <a:lnTo>
                  <a:pt x="2393854" y="5161518"/>
                </a:lnTo>
                <a:lnTo>
                  <a:pt x="2792876" y="4555488"/>
                </a:lnTo>
                <a:lnTo>
                  <a:pt x="9798150" y="4555488"/>
                </a:lnTo>
                <a:lnTo>
                  <a:pt x="10881209" y="4555488"/>
                </a:lnTo>
                <a:lnTo>
                  <a:pt x="11965286" y="2910550"/>
                </a:lnTo>
                <a:lnTo>
                  <a:pt x="12192000" y="2910550"/>
                </a:lnTo>
                <a:lnTo>
                  <a:pt x="12192000" y="6871719"/>
                </a:lnTo>
                <a:lnTo>
                  <a:pt x="0" y="6871719"/>
                </a:lnTo>
                <a:close/>
              </a:path>
            </a:pathLst>
          </a:custGeom>
          <a:solidFill>
            <a:schemeClr val="accent4">
              <a:alpha val="97000"/>
            </a:schemeClr>
          </a:solidFill>
          <a:ln w="89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8" name="Freeform: Shape 17">
            <a:extLst>
              <a:ext uri="{FF2B5EF4-FFF2-40B4-BE49-F238E27FC236}">
                <a16:creationId xmlns:a16="http://schemas.microsoft.com/office/drawing/2014/main" id="{A09D21AA-84E5-4A47-A4CB-C60A0BDFAE57}"/>
              </a:ext>
            </a:extLst>
          </p:cNvPr>
          <p:cNvSpPr/>
          <p:nvPr/>
        </p:nvSpPr>
        <p:spPr>
          <a:xfrm>
            <a:off x="0" y="0"/>
            <a:ext cx="12192001" cy="5161518"/>
          </a:xfrm>
          <a:custGeom>
            <a:avLst/>
            <a:gdLst>
              <a:gd name="connsiteX0" fmla="*/ 0 w 12192001"/>
              <a:gd name="connsiteY0" fmla="*/ 0 h 5161518"/>
              <a:gd name="connsiteX1" fmla="*/ 9798149 w 12192001"/>
              <a:gd name="connsiteY1" fmla="*/ 0 h 5161518"/>
              <a:gd name="connsiteX2" fmla="*/ 10115550 w 12192001"/>
              <a:gd name="connsiteY2" fmla="*/ 0 h 5161518"/>
              <a:gd name="connsiteX3" fmla="*/ 12192001 w 12192001"/>
              <a:gd name="connsiteY3" fmla="*/ 0 h 5161518"/>
              <a:gd name="connsiteX4" fmla="*/ 12192001 w 12192001"/>
              <a:gd name="connsiteY4" fmla="*/ 2910550 h 5161518"/>
              <a:gd name="connsiteX5" fmla="*/ 11965285 w 12192001"/>
              <a:gd name="connsiteY5" fmla="*/ 2910550 h 5161518"/>
              <a:gd name="connsiteX6" fmla="*/ 10881208 w 12192001"/>
              <a:gd name="connsiteY6" fmla="*/ 4555488 h 5161518"/>
              <a:gd name="connsiteX7" fmla="*/ 9798149 w 12192001"/>
              <a:gd name="connsiteY7" fmla="*/ 4555488 h 5161518"/>
              <a:gd name="connsiteX8" fmla="*/ 2792875 w 12192001"/>
              <a:gd name="connsiteY8" fmla="*/ 4555488 h 5161518"/>
              <a:gd name="connsiteX9" fmla="*/ 2393853 w 12192001"/>
              <a:gd name="connsiteY9" fmla="*/ 5161518 h 5161518"/>
              <a:gd name="connsiteX10" fmla="*/ 0 w 12192001"/>
              <a:gd name="connsiteY10" fmla="*/ 5161518 h 5161518"/>
              <a:gd name="connsiteX11" fmla="*/ 0 w 12192001"/>
              <a:gd name="connsiteY11" fmla="*/ 2705100 h 5161518"/>
              <a:gd name="connsiteX12" fmla="*/ 0 w 12192001"/>
              <a:gd name="connsiteY12" fmla="*/ 2250968 h 516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1" h="5161518">
                <a:moveTo>
                  <a:pt x="0" y="0"/>
                </a:moveTo>
                <a:lnTo>
                  <a:pt x="9798149" y="0"/>
                </a:lnTo>
                <a:lnTo>
                  <a:pt x="10115550" y="0"/>
                </a:lnTo>
                <a:lnTo>
                  <a:pt x="12192001" y="0"/>
                </a:lnTo>
                <a:lnTo>
                  <a:pt x="12192001" y="2910550"/>
                </a:lnTo>
                <a:lnTo>
                  <a:pt x="11965285" y="2910550"/>
                </a:lnTo>
                <a:lnTo>
                  <a:pt x="10881208" y="4555488"/>
                </a:lnTo>
                <a:lnTo>
                  <a:pt x="9798149" y="4555488"/>
                </a:lnTo>
                <a:lnTo>
                  <a:pt x="2792875" y="4555488"/>
                </a:lnTo>
                <a:lnTo>
                  <a:pt x="2393853" y="5161518"/>
                </a:lnTo>
                <a:lnTo>
                  <a:pt x="0" y="5161518"/>
                </a:lnTo>
                <a:lnTo>
                  <a:pt x="0" y="2705100"/>
                </a:lnTo>
                <a:lnTo>
                  <a:pt x="0" y="2250968"/>
                </a:lnTo>
                <a:close/>
              </a:path>
            </a:pathLst>
          </a:cu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FBDA1E9D-021D-4C94-A688-D2737B576599}"/>
              </a:ext>
            </a:extLst>
          </p:cNvPr>
          <p:cNvGrpSpPr/>
          <p:nvPr/>
        </p:nvGrpSpPr>
        <p:grpSpPr>
          <a:xfrm>
            <a:off x="-1" y="3911573"/>
            <a:ext cx="8991146" cy="1662458"/>
            <a:chOff x="-1" y="3911573"/>
            <a:chExt cx="8991146" cy="1662458"/>
          </a:xfrm>
        </p:grpSpPr>
        <p:cxnSp>
          <p:nvCxnSpPr>
            <p:cNvPr id="23" name="Straight Connector 22">
              <a:extLst>
                <a:ext uri="{FF2B5EF4-FFF2-40B4-BE49-F238E27FC236}">
                  <a16:creationId xmlns:a16="http://schemas.microsoft.com/office/drawing/2014/main" id="{5B32DFFD-D6F7-463F-AF33-02B5F91EEE39}"/>
                </a:ext>
              </a:extLst>
            </p:cNvPr>
            <p:cNvCxnSpPr/>
            <p:nvPr/>
          </p:nvCxnSpPr>
          <p:spPr>
            <a:xfrm>
              <a:off x="-1" y="5569684"/>
              <a:ext cx="7940843" cy="0"/>
            </a:xfrm>
            <a:prstGeom prst="line">
              <a:avLst/>
            </a:prstGeom>
            <a:ln>
              <a:gradFill>
                <a:gsLst>
                  <a:gs pos="58000">
                    <a:schemeClr val="accent1">
                      <a:lumMod val="75000"/>
                    </a:schemeClr>
                  </a:gs>
                  <a:gs pos="0">
                    <a:schemeClr val="accent1"/>
                  </a:gs>
                  <a:gs pos="100000">
                    <a:schemeClr val="accent1"/>
                  </a:gs>
                </a:gsLst>
                <a:lin ang="0" scaled="0"/>
              </a:gra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13924E-4B61-4AAE-8995-690FEBAEFF4F}"/>
                </a:ext>
              </a:extLst>
            </p:cNvPr>
            <p:cNvCxnSpPr>
              <a:cxnSpLocks/>
            </p:cNvCxnSpPr>
            <p:nvPr/>
          </p:nvCxnSpPr>
          <p:spPr>
            <a:xfrm flipV="1">
              <a:off x="7934492" y="3911573"/>
              <a:ext cx="1056653" cy="1662458"/>
            </a:xfrm>
            <a:prstGeom prst="line">
              <a:avLst/>
            </a:prstGeom>
            <a:ln>
              <a:gradFill>
                <a:gsLst>
                  <a:gs pos="58000">
                    <a:schemeClr val="accent1">
                      <a:lumMod val="75000"/>
                    </a:schemeClr>
                  </a:gs>
                  <a:gs pos="0">
                    <a:schemeClr val="accent1"/>
                  </a:gs>
                  <a:gs pos="100000">
                    <a:schemeClr val="accent1"/>
                  </a:gs>
                </a:gsLst>
                <a:lin ang="0" scaled="0"/>
              </a:gradFill>
              <a:tailEnd type="non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095170EF-8615-49E9-AB06-848D932BF348}"/>
              </a:ext>
            </a:extLst>
          </p:cNvPr>
          <p:cNvCxnSpPr>
            <a:cxnSpLocks/>
          </p:cNvCxnSpPr>
          <p:nvPr/>
        </p:nvCxnSpPr>
        <p:spPr>
          <a:xfrm>
            <a:off x="0" y="5336673"/>
            <a:ext cx="7218947" cy="0"/>
          </a:xfrm>
          <a:prstGeom prst="line">
            <a:avLst/>
          </a:prstGeom>
          <a:ln>
            <a:gradFill>
              <a:gsLst>
                <a:gs pos="58000">
                  <a:schemeClr val="accent1">
                    <a:lumMod val="75000"/>
                  </a:schemeClr>
                </a:gs>
                <a:gs pos="0">
                  <a:schemeClr val="accent1"/>
                </a:gs>
                <a:gs pos="100000">
                  <a:schemeClr val="accent1"/>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5B2F15C-5BA8-46D0-917D-11672E50792A}"/>
              </a:ext>
            </a:extLst>
          </p:cNvPr>
          <p:cNvCxnSpPr>
            <a:cxnSpLocks/>
          </p:cNvCxnSpPr>
          <p:nvPr/>
        </p:nvCxnSpPr>
        <p:spPr>
          <a:xfrm>
            <a:off x="0" y="5802696"/>
            <a:ext cx="11261558" cy="0"/>
          </a:xfrm>
          <a:prstGeom prst="line">
            <a:avLst/>
          </a:prstGeom>
          <a:ln>
            <a:gradFill>
              <a:gsLst>
                <a:gs pos="58000">
                  <a:schemeClr val="accent1">
                    <a:lumMod val="75000"/>
                  </a:schemeClr>
                </a:gs>
                <a:gs pos="0">
                  <a:schemeClr val="accent1"/>
                </a:gs>
                <a:gs pos="100000">
                  <a:schemeClr val="accent1"/>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249621-C587-4D9C-9201-FD8B0D1E77DF}"/>
              </a:ext>
            </a:extLst>
          </p:cNvPr>
          <p:cNvCxnSpPr>
            <a:cxnSpLocks/>
            <a:stCxn id="18" idx="4"/>
          </p:cNvCxnSpPr>
          <p:nvPr/>
        </p:nvCxnSpPr>
        <p:spPr>
          <a:xfrm flipH="1">
            <a:off x="9629235" y="2910550"/>
            <a:ext cx="2562766" cy="3208"/>
          </a:xfrm>
          <a:prstGeom prst="line">
            <a:avLst/>
          </a:prstGeom>
          <a:ln>
            <a:gradFill>
              <a:gsLst>
                <a:gs pos="58000">
                  <a:schemeClr val="accent1">
                    <a:lumMod val="75000"/>
                  </a:schemeClr>
                </a:gs>
                <a:gs pos="0">
                  <a:schemeClr val="accent1"/>
                </a:gs>
                <a:gs pos="100000">
                  <a:schemeClr val="accent1"/>
                </a:gs>
              </a:gsLst>
              <a:lin ang="0" scaled="0"/>
            </a:gradFill>
            <a:headEnd w="sm" len="sm"/>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37600B2-B96A-43DA-BC59-DF172FD01370}"/>
              </a:ext>
            </a:extLst>
          </p:cNvPr>
          <p:cNvCxnSpPr>
            <a:cxnSpLocks/>
          </p:cNvCxnSpPr>
          <p:nvPr/>
        </p:nvCxnSpPr>
        <p:spPr>
          <a:xfrm flipH="1">
            <a:off x="8578930" y="2909411"/>
            <a:ext cx="1056653" cy="1662458"/>
          </a:xfrm>
          <a:prstGeom prst="line">
            <a:avLst/>
          </a:prstGeom>
          <a:ln>
            <a:gradFill>
              <a:gsLst>
                <a:gs pos="58000">
                  <a:schemeClr val="accent1">
                    <a:lumMod val="75000"/>
                  </a:schemeClr>
                </a:gs>
                <a:gs pos="0">
                  <a:schemeClr val="accent1"/>
                </a:gs>
                <a:gs pos="100000">
                  <a:schemeClr val="accent1"/>
                </a:gs>
              </a:gsLst>
              <a:lin ang="0" scaled="0"/>
            </a:gradFill>
            <a:headEnd w="sm" len="sm"/>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BEAEB4-5636-47F6-A5FE-340A1F6ECA76}"/>
              </a:ext>
            </a:extLst>
          </p:cNvPr>
          <p:cNvCxnSpPr>
            <a:cxnSpLocks/>
          </p:cNvCxnSpPr>
          <p:nvPr/>
        </p:nvCxnSpPr>
        <p:spPr>
          <a:xfrm flipH="1">
            <a:off x="10910618" y="2580759"/>
            <a:ext cx="1281383" cy="0"/>
          </a:xfrm>
          <a:prstGeom prst="line">
            <a:avLst/>
          </a:prstGeom>
          <a:ln>
            <a:gradFill>
              <a:gsLst>
                <a:gs pos="58000">
                  <a:schemeClr val="accent1">
                    <a:lumMod val="75000"/>
                  </a:schemeClr>
                </a:gs>
                <a:gs pos="0">
                  <a:schemeClr val="accent1"/>
                </a:gs>
                <a:gs pos="100000">
                  <a:schemeClr val="accent1"/>
                </a:gs>
              </a:gsLst>
              <a:lin ang="0" scaled="0"/>
            </a:gradFill>
            <a:tailEnd type="ova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F00AB20-3D07-4AB9-A9FC-2DCA5D7292B3}"/>
              </a:ext>
            </a:extLst>
          </p:cNvPr>
          <p:cNvGrpSpPr/>
          <p:nvPr/>
        </p:nvGrpSpPr>
        <p:grpSpPr>
          <a:xfrm>
            <a:off x="4124243" y="1080956"/>
            <a:ext cx="3943515" cy="2535217"/>
            <a:chOff x="4124243" y="2161392"/>
            <a:chExt cx="3943515" cy="2535217"/>
          </a:xfrm>
        </p:grpSpPr>
        <p:grpSp>
          <p:nvGrpSpPr>
            <p:cNvPr id="57" name="Group 56">
              <a:extLst>
                <a:ext uri="{FF2B5EF4-FFF2-40B4-BE49-F238E27FC236}">
                  <a16:creationId xmlns:a16="http://schemas.microsoft.com/office/drawing/2014/main" id="{5FA288A2-2A8E-4E35-83A7-228F94573457}"/>
                </a:ext>
              </a:extLst>
            </p:cNvPr>
            <p:cNvGrpSpPr/>
            <p:nvPr/>
          </p:nvGrpSpPr>
          <p:grpSpPr>
            <a:xfrm>
              <a:off x="5694398" y="2161392"/>
              <a:ext cx="803204" cy="1049956"/>
              <a:chOff x="4752975" y="1649495"/>
              <a:chExt cx="2699480" cy="3528791"/>
            </a:xfrm>
            <a:gradFill>
              <a:gsLst>
                <a:gs pos="3000">
                  <a:schemeClr val="bg2"/>
                </a:gs>
                <a:gs pos="100000">
                  <a:schemeClr val="bg2">
                    <a:lumMod val="85000"/>
                  </a:schemeClr>
                </a:gs>
              </a:gsLst>
              <a:path path="circle">
                <a:fillToRect r="100000" b="100000"/>
              </a:path>
            </a:gradFill>
          </p:grpSpPr>
          <p:sp>
            <p:nvSpPr>
              <p:cNvPr id="60" name="Freeform: Shape 59">
                <a:extLst>
                  <a:ext uri="{FF2B5EF4-FFF2-40B4-BE49-F238E27FC236}">
                    <a16:creationId xmlns:a16="http://schemas.microsoft.com/office/drawing/2014/main" id="{58B0A88F-6F17-47B9-853D-7953DA7DE127}"/>
                  </a:ext>
                </a:extLst>
              </p:cNvPr>
              <p:cNvSpPr/>
              <p:nvPr/>
            </p:nvSpPr>
            <p:spPr>
              <a:xfrm>
                <a:off x="4887277" y="1783797"/>
                <a:ext cx="2430875" cy="3260187"/>
              </a:xfrm>
              <a:custGeom>
                <a:avLst/>
                <a:gdLst>
                  <a:gd name="connsiteX0" fmla="*/ 2177044 w 2430875"/>
                  <a:gd name="connsiteY0" fmla="*/ 1606255 h 3260187"/>
                  <a:gd name="connsiteX1" fmla="*/ 2154212 w 2430875"/>
                  <a:gd name="connsiteY1" fmla="*/ 1585438 h 3260187"/>
                  <a:gd name="connsiteX2" fmla="*/ 2173686 w 2430875"/>
                  <a:gd name="connsiteY2" fmla="*/ 1560592 h 3260187"/>
                  <a:gd name="connsiteX3" fmla="*/ 2332835 w 2430875"/>
                  <a:gd name="connsiteY3" fmla="*/ 1097921 h 3260187"/>
                  <a:gd name="connsiteX4" fmla="*/ 2332835 w 2430875"/>
                  <a:gd name="connsiteY4" fmla="*/ 1054944 h 3260187"/>
                  <a:gd name="connsiteX5" fmla="*/ 1621031 w 2430875"/>
                  <a:gd name="connsiteY5" fmla="*/ 299494 h 3260187"/>
                  <a:gd name="connsiteX6" fmla="*/ 1589470 w 2430875"/>
                  <a:gd name="connsiteY6" fmla="*/ 297480 h 3260187"/>
                  <a:gd name="connsiteX7" fmla="*/ 1589470 w 2430875"/>
                  <a:gd name="connsiteY7" fmla="*/ 0 h 3260187"/>
                  <a:gd name="connsiteX8" fmla="*/ 1128813 w 2430875"/>
                  <a:gd name="connsiteY8" fmla="*/ 0 h 3260187"/>
                  <a:gd name="connsiteX9" fmla="*/ 1128813 w 2430875"/>
                  <a:gd name="connsiteY9" fmla="*/ 296808 h 3260187"/>
                  <a:gd name="connsiteX10" fmla="*/ 845434 w 2430875"/>
                  <a:gd name="connsiteY10" fmla="*/ 296808 h 3260187"/>
                  <a:gd name="connsiteX11" fmla="*/ 845434 w 2430875"/>
                  <a:gd name="connsiteY11" fmla="*/ 0 h 3260187"/>
                  <a:gd name="connsiteX12" fmla="*/ 384777 w 2430875"/>
                  <a:gd name="connsiteY12" fmla="*/ 0 h 3260187"/>
                  <a:gd name="connsiteX13" fmla="*/ 384777 w 2430875"/>
                  <a:gd name="connsiteY13" fmla="*/ 296808 h 3260187"/>
                  <a:gd name="connsiteX14" fmla="*/ 0 w 2430875"/>
                  <a:gd name="connsiteY14" fmla="*/ 296808 h 3260187"/>
                  <a:gd name="connsiteX15" fmla="*/ 0 w 2430875"/>
                  <a:gd name="connsiteY15" fmla="*/ 757465 h 3260187"/>
                  <a:gd name="connsiteX16" fmla="*/ 261890 w 2430875"/>
                  <a:gd name="connsiteY16" fmla="*/ 757465 h 3260187"/>
                  <a:gd name="connsiteX17" fmla="*/ 261890 w 2430875"/>
                  <a:gd name="connsiteY17" fmla="*/ 2557115 h 3260187"/>
                  <a:gd name="connsiteX18" fmla="*/ 0 w 2430875"/>
                  <a:gd name="connsiteY18" fmla="*/ 2557115 h 3260187"/>
                  <a:gd name="connsiteX19" fmla="*/ 0 w 2430875"/>
                  <a:gd name="connsiteY19" fmla="*/ 3017772 h 3260187"/>
                  <a:gd name="connsiteX20" fmla="*/ 384777 w 2430875"/>
                  <a:gd name="connsiteY20" fmla="*/ 3017772 h 3260187"/>
                  <a:gd name="connsiteX21" fmla="*/ 384777 w 2430875"/>
                  <a:gd name="connsiteY21" fmla="*/ 3260188 h 3260187"/>
                  <a:gd name="connsiteX22" fmla="*/ 845434 w 2430875"/>
                  <a:gd name="connsiteY22" fmla="*/ 3260188 h 3260187"/>
                  <a:gd name="connsiteX23" fmla="*/ 845434 w 2430875"/>
                  <a:gd name="connsiteY23" fmla="*/ 3017772 h 3260187"/>
                  <a:gd name="connsiteX24" fmla="*/ 1128813 w 2430875"/>
                  <a:gd name="connsiteY24" fmla="*/ 3017772 h 3260187"/>
                  <a:gd name="connsiteX25" fmla="*/ 1128813 w 2430875"/>
                  <a:gd name="connsiteY25" fmla="*/ 3260188 h 3260187"/>
                  <a:gd name="connsiteX26" fmla="*/ 1589470 w 2430875"/>
                  <a:gd name="connsiteY26" fmla="*/ 3260188 h 3260187"/>
                  <a:gd name="connsiteX27" fmla="*/ 1589470 w 2430875"/>
                  <a:gd name="connsiteY27" fmla="*/ 3017772 h 3260187"/>
                  <a:gd name="connsiteX28" fmla="*/ 1642520 w 2430875"/>
                  <a:gd name="connsiteY28" fmla="*/ 3017772 h 3260187"/>
                  <a:gd name="connsiteX29" fmla="*/ 2430875 w 2430875"/>
                  <a:gd name="connsiteY29" fmla="*/ 2229418 h 3260187"/>
                  <a:gd name="connsiteX30" fmla="*/ 2430875 w 2430875"/>
                  <a:gd name="connsiteY30" fmla="*/ 2183755 h 3260187"/>
                  <a:gd name="connsiteX31" fmla="*/ 2177044 w 2430875"/>
                  <a:gd name="connsiteY31" fmla="*/ 1606255 h 3260187"/>
                  <a:gd name="connsiteX32" fmla="*/ 789699 w 2430875"/>
                  <a:gd name="connsiteY32" fmla="*/ 824616 h 3260187"/>
                  <a:gd name="connsiteX33" fmla="*/ 1574697 w 2430875"/>
                  <a:gd name="connsiteY33" fmla="*/ 824616 h 3260187"/>
                  <a:gd name="connsiteX34" fmla="*/ 1805026 w 2430875"/>
                  <a:gd name="connsiteY34" fmla="*/ 1054944 h 3260187"/>
                  <a:gd name="connsiteX35" fmla="*/ 1805026 w 2430875"/>
                  <a:gd name="connsiteY35" fmla="*/ 1097921 h 3260187"/>
                  <a:gd name="connsiteX36" fmla="*/ 1574697 w 2430875"/>
                  <a:gd name="connsiteY36" fmla="*/ 1328250 h 3260187"/>
                  <a:gd name="connsiteX37" fmla="*/ 789699 w 2430875"/>
                  <a:gd name="connsiteY37" fmla="*/ 1328250 h 3260187"/>
                  <a:gd name="connsiteX38" fmla="*/ 789699 w 2430875"/>
                  <a:gd name="connsiteY38" fmla="*/ 824616 h 3260187"/>
                  <a:gd name="connsiteX39" fmla="*/ 1903066 w 2430875"/>
                  <a:gd name="connsiteY39" fmla="*/ 2229418 h 3260187"/>
                  <a:gd name="connsiteX40" fmla="*/ 1642520 w 2430875"/>
                  <a:gd name="connsiteY40" fmla="*/ 2489964 h 3260187"/>
                  <a:gd name="connsiteX41" fmla="*/ 789699 w 2430875"/>
                  <a:gd name="connsiteY41" fmla="*/ 2489964 h 3260187"/>
                  <a:gd name="connsiteX42" fmla="*/ 789699 w 2430875"/>
                  <a:gd name="connsiteY42" fmla="*/ 1923208 h 3260187"/>
                  <a:gd name="connsiteX43" fmla="*/ 1642520 w 2430875"/>
                  <a:gd name="connsiteY43" fmla="*/ 1923208 h 3260187"/>
                  <a:gd name="connsiteX44" fmla="*/ 1903066 w 2430875"/>
                  <a:gd name="connsiteY44" fmla="*/ 2183755 h 3260187"/>
                  <a:gd name="connsiteX45" fmla="*/ 1903066 w 2430875"/>
                  <a:gd name="connsiteY45" fmla="*/ 2229418 h 32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430875" h="3260187">
                    <a:moveTo>
                      <a:pt x="2177044" y="1606255"/>
                    </a:moveTo>
                    <a:lnTo>
                      <a:pt x="2154212" y="1585438"/>
                    </a:lnTo>
                    <a:lnTo>
                      <a:pt x="2173686" y="1560592"/>
                    </a:lnTo>
                    <a:cubicBezTo>
                      <a:pt x="2277770" y="1426962"/>
                      <a:pt x="2332835" y="1267142"/>
                      <a:pt x="2332835" y="1097921"/>
                    </a:cubicBezTo>
                    <a:lnTo>
                      <a:pt x="2332835" y="1054944"/>
                    </a:lnTo>
                    <a:cubicBezTo>
                      <a:pt x="2332835" y="655395"/>
                      <a:pt x="2019910" y="323668"/>
                      <a:pt x="1621031" y="299494"/>
                    </a:cubicBezTo>
                    <a:lnTo>
                      <a:pt x="1589470" y="297480"/>
                    </a:lnTo>
                    <a:lnTo>
                      <a:pt x="1589470" y="0"/>
                    </a:lnTo>
                    <a:lnTo>
                      <a:pt x="1128813" y="0"/>
                    </a:lnTo>
                    <a:lnTo>
                      <a:pt x="1128813" y="296808"/>
                    </a:lnTo>
                    <a:lnTo>
                      <a:pt x="845434" y="296808"/>
                    </a:lnTo>
                    <a:lnTo>
                      <a:pt x="845434" y="0"/>
                    </a:lnTo>
                    <a:lnTo>
                      <a:pt x="384777" y="0"/>
                    </a:lnTo>
                    <a:lnTo>
                      <a:pt x="384777" y="296808"/>
                    </a:lnTo>
                    <a:lnTo>
                      <a:pt x="0" y="296808"/>
                    </a:lnTo>
                    <a:lnTo>
                      <a:pt x="0" y="757465"/>
                    </a:lnTo>
                    <a:lnTo>
                      <a:pt x="261890" y="757465"/>
                    </a:lnTo>
                    <a:lnTo>
                      <a:pt x="261890" y="2557115"/>
                    </a:lnTo>
                    <a:lnTo>
                      <a:pt x="0" y="2557115"/>
                    </a:lnTo>
                    <a:lnTo>
                      <a:pt x="0" y="3017772"/>
                    </a:lnTo>
                    <a:lnTo>
                      <a:pt x="384777" y="3017772"/>
                    </a:lnTo>
                    <a:lnTo>
                      <a:pt x="384777" y="3260188"/>
                    </a:lnTo>
                    <a:lnTo>
                      <a:pt x="845434" y="3260188"/>
                    </a:lnTo>
                    <a:lnTo>
                      <a:pt x="845434" y="3017772"/>
                    </a:lnTo>
                    <a:lnTo>
                      <a:pt x="1128813" y="3017772"/>
                    </a:lnTo>
                    <a:lnTo>
                      <a:pt x="1128813" y="3260188"/>
                    </a:lnTo>
                    <a:lnTo>
                      <a:pt x="1589470" y="3260188"/>
                    </a:lnTo>
                    <a:lnTo>
                      <a:pt x="1589470" y="3017772"/>
                    </a:lnTo>
                    <a:lnTo>
                      <a:pt x="1642520" y="3017772"/>
                    </a:lnTo>
                    <a:cubicBezTo>
                      <a:pt x="2076988" y="3017772"/>
                      <a:pt x="2430875" y="2663885"/>
                      <a:pt x="2430875" y="2229418"/>
                    </a:cubicBezTo>
                    <a:lnTo>
                      <a:pt x="2430875" y="2183755"/>
                    </a:lnTo>
                    <a:cubicBezTo>
                      <a:pt x="2430875" y="1965514"/>
                      <a:pt x="2338207" y="1755331"/>
                      <a:pt x="2177044" y="1606255"/>
                    </a:cubicBezTo>
                    <a:close/>
                    <a:moveTo>
                      <a:pt x="789699" y="824616"/>
                    </a:moveTo>
                    <a:lnTo>
                      <a:pt x="1574697" y="824616"/>
                    </a:lnTo>
                    <a:cubicBezTo>
                      <a:pt x="1701613" y="824616"/>
                      <a:pt x="1805026" y="928029"/>
                      <a:pt x="1805026" y="1054944"/>
                    </a:cubicBezTo>
                    <a:lnTo>
                      <a:pt x="1805026" y="1097921"/>
                    </a:lnTo>
                    <a:cubicBezTo>
                      <a:pt x="1805026" y="1224837"/>
                      <a:pt x="1701613" y="1328250"/>
                      <a:pt x="1574697" y="1328250"/>
                    </a:cubicBezTo>
                    <a:lnTo>
                      <a:pt x="789699" y="1328250"/>
                    </a:lnTo>
                    <a:lnTo>
                      <a:pt x="789699" y="824616"/>
                    </a:lnTo>
                    <a:close/>
                    <a:moveTo>
                      <a:pt x="1903066" y="2229418"/>
                    </a:moveTo>
                    <a:cubicBezTo>
                      <a:pt x="1903066" y="2373121"/>
                      <a:pt x="1786223" y="2489964"/>
                      <a:pt x="1642520" y="2489964"/>
                    </a:cubicBezTo>
                    <a:lnTo>
                      <a:pt x="789699" y="2489964"/>
                    </a:lnTo>
                    <a:lnTo>
                      <a:pt x="789699" y="1923208"/>
                    </a:lnTo>
                    <a:lnTo>
                      <a:pt x="1642520" y="1923208"/>
                    </a:lnTo>
                    <a:cubicBezTo>
                      <a:pt x="1786223" y="1923208"/>
                      <a:pt x="1903066" y="2040052"/>
                      <a:pt x="1903066" y="2183755"/>
                    </a:cubicBezTo>
                    <a:lnTo>
                      <a:pt x="1903066" y="2229418"/>
                    </a:lnTo>
                    <a:close/>
                  </a:path>
                </a:pathLst>
              </a:custGeom>
              <a:grpFill/>
              <a:ln w="67151" cap="flat">
                <a:noFill/>
                <a:prstDash val="solid"/>
                <a:miter/>
              </a:ln>
            </p:spPr>
            <p:txBody>
              <a:bodyPr rtlCol="0" anchor="ctr"/>
              <a:lstStyle/>
              <a:p>
                <a:endParaRPr lang="en-US">
                  <a:solidFill>
                    <a:schemeClr val="accent1"/>
                  </a:solidFill>
                </a:endParaRPr>
              </a:p>
            </p:txBody>
          </p:sp>
          <p:sp>
            <p:nvSpPr>
              <p:cNvPr id="61" name="Freeform: Shape 60">
                <a:extLst>
                  <a:ext uri="{FF2B5EF4-FFF2-40B4-BE49-F238E27FC236}">
                    <a16:creationId xmlns:a16="http://schemas.microsoft.com/office/drawing/2014/main" id="{9D1F7C8F-5FA5-404C-AE27-226247A8E929}"/>
                  </a:ext>
                </a:extLst>
              </p:cNvPr>
              <p:cNvSpPr/>
              <p:nvPr/>
            </p:nvSpPr>
            <p:spPr>
              <a:xfrm>
                <a:off x="4752975" y="1649495"/>
                <a:ext cx="2699480" cy="3528791"/>
              </a:xfrm>
              <a:custGeom>
                <a:avLst/>
                <a:gdLst>
                  <a:gd name="connsiteX0" fmla="*/ 2464451 w 2699480"/>
                  <a:gd name="connsiteY0" fmla="*/ 1704967 h 3528791"/>
                  <a:gd name="connsiteX1" fmla="*/ 2601440 w 2699480"/>
                  <a:gd name="connsiteY1" fmla="*/ 1232223 h 3528791"/>
                  <a:gd name="connsiteX2" fmla="*/ 2601440 w 2699480"/>
                  <a:gd name="connsiteY2" fmla="*/ 1189247 h 3528791"/>
                  <a:gd name="connsiteX3" fmla="*/ 1858075 w 2699480"/>
                  <a:gd name="connsiteY3" fmla="*/ 310238 h 3528791"/>
                  <a:gd name="connsiteX4" fmla="*/ 1858075 w 2699480"/>
                  <a:gd name="connsiteY4" fmla="*/ 0 h 3528791"/>
                  <a:gd name="connsiteX5" fmla="*/ 1128813 w 2699480"/>
                  <a:gd name="connsiteY5" fmla="*/ 0 h 3528791"/>
                  <a:gd name="connsiteX6" fmla="*/ 1128813 w 2699480"/>
                  <a:gd name="connsiteY6" fmla="*/ 296808 h 3528791"/>
                  <a:gd name="connsiteX7" fmla="*/ 1114039 w 2699480"/>
                  <a:gd name="connsiteY7" fmla="*/ 296808 h 3528791"/>
                  <a:gd name="connsiteX8" fmla="*/ 1114039 w 2699480"/>
                  <a:gd name="connsiteY8" fmla="*/ 0 h 3528791"/>
                  <a:gd name="connsiteX9" fmla="*/ 384777 w 2699480"/>
                  <a:gd name="connsiteY9" fmla="*/ 0 h 3528791"/>
                  <a:gd name="connsiteX10" fmla="*/ 384777 w 2699480"/>
                  <a:gd name="connsiteY10" fmla="*/ 296808 h 3528791"/>
                  <a:gd name="connsiteX11" fmla="*/ 0 w 2699480"/>
                  <a:gd name="connsiteY11" fmla="*/ 296808 h 3528791"/>
                  <a:gd name="connsiteX12" fmla="*/ 0 w 2699480"/>
                  <a:gd name="connsiteY12" fmla="*/ 1026069 h 3528791"/>
                  <a:gd name="connsiteX13" fmla="*/ 261890 w 2699480"/>
                  <a:gd name="connsiteY13" fmla="*/ 1026069 h 3528791"/>
                  <a:gd name="connsiteX14" fmla="*/ 261890 w 2699480"/>
                  <a:gd name="connsiteY14" fmla="*/ 2557115 h 3528791"/>
                  <a:gd name="connsiteX15" fmla="*/ 0 w 2699480"/>
                  <a:gd name="connsiteY15" fmla="*/ 2557115 h 3528791"/>
                  <a:gd name="connsiteX16" fmla="*/ 0 w 2699480"/>
                  <a:gd name="connsiteY16" fmla="*/ 3286376 h 3528791"/>
                  <a:gd name="connsiteX17" fmla="*/ 384777 w 2699480"/>
                  <a:gd name="connsiteY17" fmla="*/ 3286376 h 3528791"/>
                  <a:gd name="connsiteX18" fmla="*/ 384777 w 2699480"/>
                  <a:gd name="connsiteY18" fmla="*/ 3528792 h 3528791"/>
                  <a:gd name="connsiteX19" fmla="*/ 1114039 w 2699480"/>
                  <a:gd name="connsiteY19" fmla="*/ 3528792 h 3528791"/>
                  <a:gd name="connsiteX20" fmla="*/ 1114039 w 2699480"/>
                  <a:gd name="connsiteY20" fmla="*/ 3286376 h 3528791"/>
                  <a:gd name="connsiteX21" fmla="*/ 1128813 w 2699480"/>
                  <a:gd name="connsiteY21" fmla="*/ 3286376 h 3528791"/>
                  <a:gd name="connsiteX22" fmla="*/ 1128813 w 2699480"/>
                  <a:gd name="connsiteY22" fmla="*/ 3528792 h 3528791"/>
                  <a:gd name="connsiteX23" fmla="*/ 1858075 w 2699480"/>
                  <a:gd name="connsiteY23" fmla="*/ 3528792 h 3528791"/>
                  <a:gd name="connsiteX24" fmla="*/ 1858075 w 2699480"/>
                  <a:gd name="connsiteY24" fmla="*/ 3283019 h 3528791"/>
                  <a:gd name="connsiteX25" fmla="*/ 2699480 w 2699480"/>
                  <a:gd name="connsiteY25" fmla="*/ 2363720 h 3528791"/>
                  <a:gd name="connsiteX26" fmla="*/ 2699480 w 2699480"/>
                  <a:gd name="connsiteY26" fmla="*/ 2318057 h 3528791"/>
                  <a:gd name="connsiteX27" fmla="*/ 2464451 w 2699480"/>
                  <a:gd name="connsiteY27" fmla="*/ 1704967 h 3528791"/>
                  <a:gd name="connsiteX28" fmla="*/ 2665905 w 2699480"/>
                  <a:gd name="connsiteY28" fmla="*/ 2363720 h 3528791"/>
                  <a:gd name="connsiteX29" fmla="*/ 1824500 w 2699480"/>
                  <a:gd name="connsiteY29" fmla="*/ 3251458 h 3528791"/>
                  <a:gd name="connsiteX30" fmla="*/ 1824500 w 2699480"/>
                  <a:gd name="connsiteY30" fmla="*/ 3495216 h 3528791"/>
                  <a:gd name="connsiteX31" fmla="*/ 1162388 w 2699480"/>
                  <a:gd name="connsiteY31" fmla="*/ 3495216 h 3528791"/>
                  <a:gd name="connsiteX32" fmla="*/ 1162388 w 2699480"/>
                  <a:gd name="connsiteY32" fmla="*/ 3252801 h 3528791"/>
                  <a:gd name="connsiteX33" fmla="*/ 1080464 w 2699480"/>
                  <a:gd name="connsiteY33" fmla="*/ 3252801 h 3528791"/>
                  <a:gd name="connsiteX34" fmla="*/ 1080464 w 2699480"/>
                  <a:gd name="connsiteY34" fmla="*/ 3495216 h 3528791"/>
                  <a:gd name="connsiteX35" fmla="*/ 418352 w 2699480"/>
                  <a:gd name="connsiteY35" fmla="*/ 3495216 h 3528791"/>
                  <a:gd name="connsiteX36" fmla="*/ 418352 w 2699480"/>
                  <a:gd name="connsiteY36" fmla="*/ 3252801 h 3528791"/>
                  <a:gd name="connsiteX37" fmla="*/ 33576 w 2699480"/>
                  <a:gd name="connsiteY37" fmla="*/ 3252801 h 3528791"/>
                  <a:gd name="connsiteX38" fmla="*/ 33576 w 2699480"/>
                  <a:gd name="connsiteY38" fmla="*/ 2590691 h 3528791"/>
                  <a:gd name="connsiteX39" fmla="*/ 295466 w 2699480"/>
                  <a:gd name="connsiteY39" fmla="*/ 2590691 h 3528791"/>
                  <a:gd name="connsiteX40" fmla="*/ 295466 w 2699480"/>
                  <a:gd name="connsiteY40" fmla="*/ 992494 h 3528791"/>
                  <a:gd name="connsiteX41" fmla="*/ 33576 w 2699480"/>
                  <a:gd name="connsiteY41" fmla="*/ 992494 h 3528791"/>
                  <a:gd name="connsiteX42" fmla="*/ 33576 w 2699480"/>
                  <a:gd name="connsiteY42" fmla="*/ 330384 h 3528791"/>
                  <a:gd name="connsiteX43" fmla="*/ 418352 w 2699480"/>
                  <a:gd name="connsiteY43" fmla="*/ 330384 h 3528791"/>
                  <a:gd name="connsiteX44" fmla="*/ 418352 w 2699480"/>
                  <a:gd name="connsiteY44" fmla="*/ 33576 h 3528791"/>
                  <a:gd name="connsiteX45" fmla="*/ 1080464 w 2699480"/>
                  <a:gd name="connsiteY45" fmla="*/ 33576 h 3528791"/>
                  <a:gd name="connsiteX46" fmla="*/ 1080464 w 2699480"/>
                  <a:gd name="connsiteY46" fmla="*/ 330384 h 3528791"/>
                  <a:gd name="connsiteX47" fmla="*/ 1162388 w 2699480"/>
                  <a:gd name="connsiteY47" fmla="*/ 330384 h 3528791"/>
                  <a:gd name="connsiteX48" fmla="*/ 1162388 w 2699480"/>
                  <a:gd name="connsiteY48" fmla="*/ 33576 h 3528791"/>
                  <a:gd name="connsiteX49" fmla="*/ 1824500 w 2699480"/>
                  <a:gd name="connsiteY49" fmla="*/ 33576 h 3528791"/>
                  <a:gd name="connsiteX50" fmla="*/ 1824500 w 2699480"/>
                  <a:gd name="connsiteY50" fmla="*/ 339113 h 3528791"/>
                  <a:gd name="connsiteX51" fmla="*/ 2567864 w 2699480"/>
                  <a:gd name="connsiteY51" fmla="*/ 1189247 h 3528791"/>
                  <a:gd name="connsiteX52" fmla="*/ 2567864 w 2699480"/>
                  <a:gd name="connsiteY52" fmla="*/ 1232223 h 3528791"/>
                  <a:gd name="connsiteX53" fmla="*/ 2422146 w 2699480"/>
                  <a:gd name="connsiteY53" fmla="*/ 1708325 h 3528791"/>
                  <a:gd name="connsiteX54" fmla="*/ 2665905 w 2699480"/>
                  <a:gd name="connsiteY54" fmla="*/ 2318057 h 3528791"/>
                  <a:gd name="connsiteX55" fmla="*/ 2665905 w 2699480"/>
                  <a:gd name="connsiteY55" fmla="*/ 2363720 h 352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99480" h="3528791">
                    <a:moveTo>
                      <a:pt x="2464451" y="1704967"/>
                    </a:moveTo>
                    <a:cubicBezTo>
                      <a:pt x="2554434" y="1563278"/>
                      <a:pt x="2601440" y="1400773"/>
                      <a:pt x="2601440" y="1232223"/>
                    </a:cubicBezTo>
                    <a:lnTo>
                      <a:pt x="2601440" y="1189247"/>
                    </a:lnTo>
                    <a:cubicBezTo>
                      <a:pt x="2601440" y="754779"/>
                      <a:pt x="2283814" y="382090"/>
                      <a:pt x="1858075" y="310238"/>
                    </a:cubicBezTo>
                    <a:lnTo>
                      <a:pt x="1858075" y="0"/>
                    </a:lnTo>
                    <a:lnTo>
                      <a:pt x="1128813" y="0"/>
                    </a:lnTo>
                    <a:lnTo>
                      <a:pt x="1128813" y="296808"/>
                    </a:lnTo>
                    <a:lnTo>
                      <a:pt x="1114039" y="296808"/>
                    </a:lnTo>
                    <a:lnTo>
                      <a:pt x="1114039" y="0"/>
                    </a:lnTo>
                    <a:lnTo>
                      <a:pt x="384777" y="0"/>
                    </a:lnTo>
                    <a:lnTo>
                      <a:pt x="384777" y="296808"/>
                    </a:lnTo>
                    <a:lnTo>
                      <a:pt x="0" y="296808"/>
                    </a:lnTo>
                    <a:lnTo>
                      <a:pt x="0" y="1026069"/>
                    </a:lnTo>
                    <a:lnTo>
                      <a:pt x="261890" y="1026069"/>
                    </a:lnTo>
                    <a:lnTo>
                      <a:pt x="261890" y="2557115"/>
                    </a:lnTo>
                    <a:lnTo>
                      <a:pt x="0" y="2557115"/>
                    </a:lnTo>
                    <a:lnTo>
                      <a:pt x="0" y="3286376"/>
                    </a:lnTo>
                    <a:lnTo>
                      <a:pt x="384777" y="3286376"/>
                    </a:lnTo>
                    <a:lnTo>
                      <a:pt x="384777" y="3528792"/>
                    </a:lnTo>
                    <a:lnTo>
                      <a:pt x="1114039" y="3528792"/>
                    </a:lnTo>
                    <a:lnTo>
                      <a:pt x="1114039" y="3286376"/>
                    </a:lnTo>
                    <a:lnTo>
                      <a:pt x="1128813" y="3286376"/>
                    </a:lnTo>
                    <a:lnTo>
                      <a:pt x="1128813" y="3528792"/>
                    </a:lnTo>
                    <a:lnTo>
                      <a:pt x="1858075" y="3528792"/>
                    </a:lnTo>
                    <a:lnTo>
                      <a:pt x="1858075" y="3283019"/>
                    </a:lnTo>
                    <a:cubicBezTo>
                      <a:pt x="2332163" y="3241385"/>
                      <a:pt x="2699480" y="2843850"/>
                      <a:pt x="2699480" y="2363720"/>
                    </a:cubicBezTo>
                    <a:lnTo>
                      <a:pt x="2699480" y="2318057"/>
                    </a:lnTo>
                    <a:cubicBezTo>
                      <a:pt x="2699480" y="2091086"/>
                      <a:pt x="2616213" y="1874188"/>
                      <a:pt x="2464451" y="1704967"/>
                    </a:cubicBezTo>
                    <a:close/>
                    <a:moveTo>
                      <a:pt x="2665905" y="2363720"/>
                    </a:moveTo>
                    <a:cubicBezTo>
                      <a:pt x="2665905" y="2837807"/>
                      <a:pt x="2292544" y="3226612"/>
                      <a:pt x="1824500" y="3251458"/>
                    </a:cubicBezTo>
                    <a:lnTo>
                      <a:pt x="1824500" y="3495216"/>
                    </a:lnTo>
                    <a:lnTo>
                      <a:pt x="1162388" y="3495216"/>
                    </a:lnTo>
                    <a:lnTo>
                      <a:pt x="1162388" y="3252801"/>
                    </a:lnTo>
                    <a:lnTo>
                      <a:pt x="1080464" y="3252801"/>
                    </a:lnTo>
                    <a:lnTo>
                      <a:pt x="1080464" y="3495216"/>
                    </a:lnTo>
                    <a:lnTo>
                      <a:pt x="418352" y="3495216"/>
                    </a:lnTo>
                    <a:lnTo>
                      <a:pt x="418352" y="3252801"/>
                    </a:lnTo>
                    <a:lnTo>
                      <a:pt x="33576" y="3252801"/>
                    </a:lnTo>
                    <a:lnTo>
                      <a:pt x="33576" y="2590691"/>
                    </a:lnTo>
                    <a:lnTo>
                      <a:pt x="295466" y="2590691"/>
                    </a:lnTo>
                    <a:lnTo>
                      <a:pt x="295466" y="992494"/>
                    </a:lnTo>
                    <a:lnTo>
                      <a:pt x="33576" y="992494"/>
                    </a:lnTo>
                    <a:lnTo>
                      <a:pt x="33576" y="330384"/>
                    </a:lnTo>
                    <a:lnTo>
                      <a:pt x="418352" y="330384"/>
                    </a:lnTo>
                    <a:lnTo>
                      <a:pt x="418352" y="33576"/>
                    </a:lnTo>
                    <a:lnTo>
                      <a:pt x="1080464" y="33576"/>
                    </a:lnTo>
                    <a:lnTo>
                      <a:pt x="1080464" y="330384"/>
                    </a:lnTo>
                    <a:lnTo>
                      <a:pt x="1162388" y="330384"/>
                    </a:lnTo>
                    <a:lnTo>
                      <a:pt x="1162388" y="33576"/>
                    </a:lnTo>
                    <a:lnTo>
                      <a:pt x="1824500" y="33576"/>
                    </a:lnTo>
                    <a:lnTo>
                      <a:pt x="1824500" y="339113"/>
                    </a:lnTo>
                    <a:cubicBezTo>
                      <a:pt x="2246209" y="396192"/>
                      <a:pt x="2567864" y="757465"/>
                      <a:pt x="2567864" y="1189247"/>
                    </a:cubicBezTo>
                    <a:lnTo>
                      <a:pt x="2567864" y="1232223"/>
                    </a:lnTo>
                    <a:cubicBezTo>
                      <a:pt x="2567864" y="1403459"/>
                      <a:pt x="2517501" y="1567307"/>
                      <a:pt x="2422146" y="1708325"/>
                    </a:cubicBezTo>
                    <a:cubicBezTo>
                      <a:pt x="2577937" y="1872845"/>
                      <a:pt x="2665905" y="2091758"/>
                      <a:pt x="2665905" y="2318057"/>
                    </a:cubicBezTo>
                    <a:lnTo>
                      <a:pt x="2665905" y="2363720"/>
                    </a:lnTo>
                    <a:close/>
                  </a:path>
                </a:pathLst>
              </a:custGeom>
              <a:grpFill/>
              <a:ln w="67151" cap="flat">
                <a:noFill/>
                <a:prstDash val="solid"/>
                <a:miter/>
              </a:ln>
            </p:spPr>
            <p:txBody>
              <a:bodyPr rtlCol="0" anchor="ctr"/>
              <a:lstStyle/>
              <a:p>
                <a:endParaRPr lang="en-US">
                  <a:solidFill>
                    <a:schemeClr val="accent1"/>
                  </a:solidFill>
                </a:endParaRPr>
              </a:p>
            </p:txBody>
          </p:sp>
        </p:grpSp>
        <p:sp>
          <p:nvSpPr>
            <p:cNvPr id="58" name="TextBox 57">
              <a:extLst>
                <a:ext uri="{FF2B5EF4-FFF2-40B4-BE49-F238E27FC236}">
                  <a16:creationId xmlns:a16="http://schemas.microsoft.com/office/drawing/2014/main" id="{16E7D726-F6D9-4219-B626-77EF91E34DE6}"/>
                </a:ext>
              </a:extLst>
            </p:cNvPr>
            <p:cNvSpPr txBox="1"/>
            <p:nvPr/>
          </p:nvSpPr>
          <p:spPr>
            <a:xfrm>
              <a:off x="4124243" y="3256709"/>
              <a:ext cx="3943515" cy="1200329"/>
            </a:xfrm>
            <a:prstGeom prst="rect">
              <a:avLst/>
            </a:prstGeom>
          </p:spPr>
          <p:txBody>
            <a:bodyPr wrap="none" rtlCol="0" anchor="ctr">
              <a:spAutoFit/>
            </a:bodyPr>
            <a:lstStyle/>
            <a:p>
              <a:r>
                <a:rPr lang="id-ID" sz="7200" b="1" dirty="0">
                  <a:gradFill>
                    <a:gsLst>
                      <a:gs pos="3000">
                        <a:schemeClr val="bg2"/>
                      </a:gs>
                      <a:gs pos="100000">
                        <a:schemeClr val="bg2">
                          <a:lumMod val="85000"/>
                        </a:schemeClr>
                      </a:gs>
                    </a:gsLst>
                    <a:path path="circle">
                      <a:fillToRect r="100000" b="100000"/>
                    </a:path>
                  </a:gradFill>
                  <a:latin typeface="+mj-lt"/>
                </a:rPr>
                <a:t>BITNEO</a:t>
              </a:r>
              <a:endParaRPr lang="en-US" sz="7200" b="1" dirty="0">
                <a:gradFill>
                  <a:gsLst>
                    <a:gs pos="3000">
                      <a:schemeClr val="bg2"/>
                    </a:gs>
                    <a:gs pos="100000">
                      <a:schemeClr val="bg2">
                        <a:lumMod val="85000"/>
                      </a:schemeClr>
                    </a:gs>
                  </a:gsLst>
                  <a:path path="circle">
                    <a:fillToRect r="100000" b="100000"/>
                  </a:path>
                </a:gradFill>
                <a:latin typeface="+mj-lt"/>
              </a:endParaRPr>
            </a:p>
          </p:txBody>
        </p:sp>
        <p:sp>
          <p:nvSpPr>
            <p:cNvPr id="59" name="TextBox 58">
              <a:extLst>
                <a:ext uri="{FF2B5EF4-FFF2-40B4-BE49-F238E27FC236}">
                  <a16:creationId xmlns:a16="http://schemas.microsoft.com/office/drawing/2014/main" id="{38F141A0-7569-4BDB-AEFA-9EBA264E891D}"/>
                </a:ext>
              </a:extLst>
            </p:cNvPr>
            <p:cNvSpPr txBox="1"/>
            <p:nvPr/>
          </p:nvSpPr>
          <p:spPr>
            <a:xfrm>
              <a:off x="4355524" y="4358055"/>
              <a:ext cx="3480953" cy="338554"/>
            </a:xfrm>
            <a:prstGeom prst="rect">
              <a:avLst/>
            </a:prstGeom>
          </p:spPr>
          <p:txBody>
            <a:bodyPr wrap="none" rtlCol="0" anchor="ctr">
              <a:spAutoFit/>
            </a:bodyPr>
            <a:lstStyle>
              <a:defPPr>
                <a:defRPr lang="en-US"/>
              </a:defPPr>
              <a:lvl1pPr>
                <a:defRPr sz="7200" b="1">
                  <a:gradFill>
                    <a:gsLst>
                      <a:gs pos="3000">
                        <a:schemeClr val="bg2"/>
                      </a:gs>
                      <a:gs pos="100000">
                        <a:schemeClr val="bg2">
                          <a:lumMod val="85000"/>
                        </a:schemeClr>
                      </a:gs>
                    </a:gsLst>
                    <a:path path="circle">
                      <a:fillToRect r="100000" b="100000"/>
                    </a:path>
                  </a:gradFill>
                  <a:latin typeface="+mj-lt"/>
                </a:defRPr>
              </a:lvl1pPr>
            </a:lstStyle>
            <a:p>
              <a:pPr algn="ctr"/>
              <a:r>
                <a:rPr lang="id-ID" sz="1600" b="0" spc="300" dirty="0">
                  <a:latin typeface="+mn-lt"/>
                </a:rPr>
                <a:t>PRESENTATION TAMPLATE</a:t>
              </a:r>
              <a:endParaRPr lang="en-US" sz="1600" b="0" spc="300" dirty="0">
                <a:latin typeface="+mn-lt"/>
              </a:endParaRPr>
            </a:p>
          </p:txBody>
        </p:sp>
      </p:grpSp>
    </p:spTree>
    <p:extLst>
      <p:ext uri="{BB962C8B-B14F-4D97-AF65-F5344CB8AC3E}">
        <p14:creationId xmlns:p14="http://schemas.microsoft.com/office/powerpoint/2010/main" val="4068369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C8B5BE-4F5E-4E8A-AE36-20804BE754AD}"/>
              </a:ext>
            </a:extLst>
          </p:cNvPr>
          <p:cNvSpPr>
            <a:spLocks noGrp="1"/>
          </p:cNvSpPr>
          <p:nvPr>
            <p:ph type="pic" sz="quarter" idx="10"/>
          </p:nvPr>
        </p:nvSpPr>
        <p:spPr/>
      </p:sp>
      <p:sp>
        <p:nvSpPr>
          <p:cNvPr id="21" name="Rectangle 20">
            <a:extLst>
              <a:ext uri="{FF2B5EF4-FFF2-40B4-BE49-F238E27FC236}">
                <a16:creationId xmlns:a16="http://schemas.microsoft.com/office/drawing/2014/main" id="{1F13DF8C-1F36-45D4-85C0-9A364B19266E}"/>
              </a:ext>
            </a:extLst>
          </p:cNvPr>
          <p:cNvSpPr/>
          <p:nvPr/>
        </p:nvSpPr>
        <p:spPr>
          <a:xfrm>
            <a:off x="0" y="0"/>
            <a:ext cx="12192000" cy="6858000"/>
          </a:xfrm>
          <a:prstGeom prst="rect">
            <a:avLst/>
          </a:prstGeom>
          <a:solidFill>
            <a:schemeClr val="accent4">
              <a:alpha val="97000"/>
            </a:schemeClr>
          </a:solidFill>
          <a:ln w="89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6" name="Group 15">
            <a:extLst>
              <a:ext uri="{FF2B5EF4-FFF2-40B4-BE49-F238E27FC236}">
                <a16:creationId xmlns:a16="http://schemas.microsoft.com/office/drawing/2014/main" id="{BBFE486A-2214-4488-B0F4-BF1101509F18}"/>
              </a:ext>
            </a:extLst>
          </p:cNvPr>
          <p:cNvGrpSpPr/>
          <p:nvPr/>
        </p:nvGrpSpPr>
        <p:grpSpPr>
          <a:xfrm>
            <a:off x="0" y="4254723"/>
            <a:ext cx="6966204" cy="2603277"/>
            <a:chOff x="0" y="4254723"/>
            <a:chExt cx="6966204" cy="2603277"/>
          </a:xfrm>
        </p:grpSpPr>
        <p:sp>
          <p:nvSpPr>
            <p:cNvPr id="8" name="Freeform: Shape 7">
              <a:extLst>
                <a:ext uri="{FF2B5EF4-FFF2-40B4-BE49-F238E27FC236}">
                  <a16:creationId xmlns:a16="http://schemas.microsoft.com/office/drawing/2014/main" id="{E0B68A41-6413-44B5-8B13-8E660AE8DE3A}"/>
                </a:ext>
              </a:extLst>
            </p:cNvPr>
            <p:cNvSpPr/>
            <p:nvPr/>
          </p:nvSpPr>
          <p:spPr>
            <a:xfrm>
              <a:off x="0" y="4290888"/>
              <a:ext cx="6634132" cy="2567112"/>
            </a:xfrm>
            <a:custGeom>
              <a:avLst/>
              <a:gdLst>
                <a:gd name="connsiteX0" fmla="*/ 6616827 w 6616826"/>
                <a:gd name="connsiteY0" fmla="*/ 2560415 h 2560415"/>
                <a:gd name="connsiteX1" fmla="*/ 0 w 6616826"/>
                <a:gd name="connsiteY1" fmla="*/ 2560415 h 2560415"/>
                <a:gd name="connsiteX2" fmla="*/ 0 w 6616826"/>
                <a:gd name="connsiteY2" fmla="*/ 150400 h 2560415"/>
                <a:gd name="connsiteX3" fmla="*/ 1405033 w 6616826"/>
                <a:gd name="connsiteY3" fmla="*/ 0 h 2560415"/>
                <a:gd name="connsiteX4" fmla="*/ 5812631 w 6616826"/>
                <a:gd name="connsiteY4" fmla="*/ 1692973 h 2560415"/>
                <a:gd name="connsiteX5" fmla="*/ 5874258 w 6616826"/>
                <a:gd name="connsiteY5" fmla="*/ 1749362 h 2560415"/>
                <a:gd name="connsiteX6" fmla="*/ 6616827 w 6616826"/>
                <a:gd name="connsiteY6" fmla="*/ 2560415 h 256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826" h="2560415">
                  <a:moveTo>
                    <a:pt x="6616827" y="2560415"/>
                  </a:moveTo>
                  <a:lnTo>
                    <a:pt x="0" y="2560415"/>
                  </a:lnTo>
                  <a:lnTo>
                    <a:pt x="0" y="150400"/>
                  </a:lnTo>
                  <a:cubicBezTo>
                    <a:pt x="452723" y="51911"/>
                    <a:pt x="922782" y="0"/>
                    <a:pt x="1405033" y="0"/>
                  </a:cubicBezTo>
                  <a:cubicBezTo>
                    <a:pt x="3100197" y="0"/>
                    <a:pt x="4645629" y="640651"/>
                    <a:pt x="5812631" y="1692973"/>
                  </a:cubicBezTo>
                  <a:cubicBezTo>
                    <a:pt x="5833301" y="1711547"/>
                    <a:pt x="5853875" y="1730407"/>
                    <a:pt x="5874258" y="1749362"/>
                  </a:cubicBezTo>
                  <a:cubicBezTo>
                    <a:pt x="6143625" y="1998345"/>
                    <a:pt x="6392133" y="2269712"/>
                    <a:pt x="6616827" y="2560415"/>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FCD59F4-582E-405F-8F51-0FED8724CA2C}"/>
                </a:ext>
              </a:extLst>
            </p:cNvPr>
            <p:cNvSpPr/>
            <p:nvPr/>
          </p:nvSpPr>
          <p:spPr>
            <a:xfrm>
              <a:off x="0" y="5057870"/>
              <a:ext cx="6086950" cy="1800129"/>
            </a:xfrm>
            <a:custGeom>
              <a:avLst/>
              <a:gdLst>
                <a:gd name="connsiteX0" fmla="*/ 6086951 w 6086950"/>
                <a:gd name="connsiteY0" fmla="*/ 1800130 h 1800129"/>
                <a:gd name="connsiteX1" fmla="*/ 0 w 6086950"/>
                <a:gd name="connsiteY1" fmla="*/ 1800130 h 1800129"/>
                <a:gd name="connsiteX2" fmla="*/ 0 w 6086950"/>
                <a:gd name="connsiteY2" fmla="*/ 769620 h 1800129"/>
                <a:gd name="connsiteX3" fmla="*/ 2505742 w 6086950"/>
                <a:gd name="connsiteY3" fmla="*/ 0 h 1800129"/>
                <a:gd name="connsiteX4" fmla="*/ 6086951 w 6086950"/>
                <a:gd name="connsiteY4" fmla="*/ 1800130 h 1800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6950" h="1800129">
                  <a:moveTo>
                    <a:pt x="6086951" y="1800130"/>
                  </a:moveTo>
                  <a:lnTo>
                    <a:pt x="0" y="1800130"/>
                  </a:lnTo>
                  <a:lnTo>
                    <a:pt x="0" y="769620"/>
                  </a:lnTo>
                  <a:cubicBezTo>
                    <a:pt x="714280" y="283845"/>
                    <a:pt x="1576864" y="0"/>
                    <a:pt x="2505742" y="0"/>
                  </a:cubicBezTo>
                  <a:cubicBezTo>
                    <a:pt x="3972401" y="0"/>
                    <a:pt x="5273707" y="707612"/>
                    <a:pt x="6086951" y="1800130"/>
                  </a:cubicBezTo>
                  <a:close/>
                </a:path>
              </a:pathLst>
            </a:custGeom>
            <a:solidFill>
              <a:schemeClr val="accent4"/>
            </a:solidFill>
            <a:ln w="9525" cap="flat">
              <a:noFill/>
              <a:prstDash val="solid"/>
              <a:miter/>
            </a:ln>
            <a:effectLst>
              <a:outerShdw blurRad="368300" dist="38100" dir="16200000" sx="109000" sy="109000" rotWithShape="0">
                <a:prstClr val="black">
                  <a:alpha val="24000"/>
                </a:prstClr>
              </a:outerShdw>
            </a:effectLst>
          </p:spPr>
          <p:txBody>
            <a:bodyPr rtlCol="0" anchor="ctr"/>
            <a:lstStyle/>
            <a:p>
              <a:endParaRPr lang="en-US"/>
            </a:p>
          </p:txBody>
        </p:sp>
        <p:sp>
          <p:nvSpPr>
            <p:cNvPr id="14" name="Freeform: Shape 13">
              <a:extLst>
                <a:ext uri="{FF2B5EF4-FFF2-40B4-BE49-F238E27FC236}">
                  <a16:creationId xmlns:a16="http://schemas.microsoft.com/office/drawing/2014/main" id="{AE557013-DB39-43D5-984B-EFF7180EA86D}"/>
                </a:ext>
              </a:extLst>
            </p:cNvPr>
            <p:cNvSpPr/>
            <p:nvPr/>
          </p:nvSpPr>
          <p:spPr>
            <a:xfrm>
              <a:off x="0" y="4254723"/>
              <a:ext cx="6966204" cy="2603276"/>
            </a:xfrm>
            <a:custGeom>
              <a:avLst/>
              <a:gdLst>
                <a:gd name="connsiteX0" fmla="*/ 6966205 w 6966204"/>
                <a:gd name="connsiteY0" fmla="*/ 2618899 h 2618898"/>
                <a:gd name="connsiteX1" fmla="*/ 6614065 w 6966204"/>
                <a:gd name="connsiteY1" fmla="*/ 2618899 h 2618898"/>
                <a:gd name="connsiteX2" fmla="*/ 5874258 w 6966204"/>
                <a:gd name="connsiteY2" fmla="*/ 1807845 h 2618898"/>
                <a:gd name="connsiteX3" fmla="*/ 5812631 w 6966204"/>
                <a:gd name="connsiteY3" fmla="*/ 1751457 h 2618898"/>
                <a:gd name="connsiteX4" fmla="*/ 1395603 w 6966204"/>
                <a:gd name="connsiteY4" fmla="*/ 49911 h 2618898"/>
                <a:gd name="connsiteX5" fmla="*/ 0 w 6966204"/>
                <a:gd name="connsiteY5" fmla="*/ 198215 h 2618898"/>
                <a:gd name="connsiteX6" fmla="*/ 0 w 6966204"/>
                <a:gd name="connsiteY6" fmla="*/ 96202 h 2618898"/>
                <a:gd name="connsiteX7" fmla="*/ 1213771 w 6966204"/>
                <a:gd name="connsiteY7" fmla="*/ 0 h 2618898"/>
                <a:gd name="connsiteX8" fmla="*/ 6966205 w 6966204"/>
                <a:gd name="connsiteY8" fmla="*/ 2618899 h 26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204" h="2618898">
                  <a:moveTo>
                    <a:pt x="6966205" y="2618899"/>
                  </a:moveTo>
                  <a:lnTo>
                    <a:pt x="6614065" y="2618899"/>
                  </a:lnTo>
                  <a:cubicBezTo>
                    <a:pt x="6390227" y="2328386"/>
                    <a:pt x="6142673" y="2057019"/>
                    <a:pt x="5874258" y="1807845"/>
                  </a:cubicBezTo>
                  <a:cubicBezTo>
                    <a:pt x="5853875" y="1788890"/>
                    <a:pt x="5833301" y="1770031"/>
                    <a:pt x="5812631" y="1751457"/>
                  </a:cubicBezTo>
                  <a:cubicBezTo>
                    <a:pt x="4644581" y="693992"/>
                    <a:pt x="3095340" y="49911"/>
                    <a:pt x="1395603" y="49911"/>
                  </a:cubicBezTo>
                  <a:cubicBezTo>
                    <a:pt x="916781" y="49911"/>
                    <a:pt x="449771" y="101156"/>
                    <a:pt x="0" y="198215"/>
                  </a:cubicBezTo>
                  <a:lnTo>
                    <a:pt x="0" y="96202"/>
                  </a:lnTo>
                  <a:cubicBezTo>
                    <a:pt x="395288" y="32956"/>
                    <a:pt x="800672" y="0"/>
                    <a:pt x="1213771" y="0"/>
                  </a:cubicBezTo>
                  <a:cubicBezTo>
                    <a:pt x="3509391" y="0"/>
                    <a:pt x="5568029" y="1014222"/>
                    <a:pt x="6966205" y="2618899"/>
                  </a:cubicBezTo>
                  <a:close/>
                </a:path>
              </a:pathLst>
            </a:custGeom>
            <a:gradFill>
              <a:gsLst>
                <a:gs pos="60133">
                  <a:schemeClr val="accent1">
                    <a:lumMod val="75000"/>
                  </a:schemeClr>
                </a:gs>
                <a:gs pos="3000">
                  <a:schemeClr val="accent1"/>
                </a:gs>
                <a:gs pos="100000">
                  <a:schemeClr val="accent2"/>
                </a:gs>
              </a:gsLst>
              <a:path path="circle">
                <a:fillToRect r="100000" b="100000"/>
              </a:path>
            </a:grad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10F9E687-570D-46EE-9F18-9407135D23E1}"/>
              </a:ext>
            </a:extLst>
          </p:cNvPr>
          <p:cNvGrpSpPr/>
          <p:nvPr/>
        </p:nvGrpSpPr>
        <p:grpSpPr>
          <a:xfrm rot="10800000">
            <a:off x="5225796" y="0"/>
            <a:ext cx="6966204" cy="2603277"/>
            <a:chOff x="0" y="4254723"/>
            <a:chExt cx="6966204" cy="2603277"/>
          </a:xfrm>
        </p:grpSpPr>
        <p:sp>
          <p:nvSpPr>
            <p:cNvPr id="18" name="Freeform: Shape 17">
              <a:extLst>
                <a:ext uri="{FF2B5EF4-FFF2-40B4-BE49-F238E27FC236}">
                  <a16:creationId xmlns:a16="http://schemas.microsoft.com/office/drawing/2014/main" id="{2F4FA93C-D792-43C2-9516-C06588C7150A}"/>
                </a:ext>
              </a:extLst>
            </p:cNvPr>
            <p:cNvSpPr/>
            <p:nvPr/>
          </p:nvSpPr>
          <p:spPr>
            <a:xfrm>
              <a:off x="0" y="4290888"/>
              <a:ext cx="6634132" cy="2567112"/>
            </a:xfrm>
            <a:custGeom>
              <a:avLst/>
              <a:gdLst>
                <a:gd name="connsiteX0" fmla="*/ 6616827 w 6616826"/>
                <a:gd name="connsiteY0" fmla="*/ 2560415 h 2560415"/>
                <a:gd name="connsiteX1" fmla="*/ 0 w 6616826"/>
                <a:gd name="connsiteY1" fmla="*/ 2560415 h 2560415"/>
                <a:gd name="connsiteX2" fmla="*/ 0 w 6616826"/>
                <a:gd name="connsiteY2" fmla="*/ 150400 h 2560415"/>
                <a:gd name="connsiteX3" fmla="*/ 1405033 w 6616826"/>
                <a:gd name="connsiteY3" fmla="*/ 0 h 2560415"/>
                <a:gd name="connsiteX4" fmla="*/ 5812631 w 6616826"/>
                <a:gd name="connsiteY4" fmla="*/ 1692973 h 2560415"/>
                <a:gd name="connsiteX5" fmla="*/ 5874258 w 6616826"/>
                <a:gd name="connsiteY5" fmla="*/ 1749362 h 2560415"/>
                <a:gd name="connsiteX6" fmla="*/ 6616827 w 6616826"/>
                <a:gd name="connsiteY6" fmla="*/ 2560415 h 256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826" h="2560415">
                  <a:moveTo>
                    <a:pt x="6616827" y="2560415"/>
                  </a:moveTo>
                  <a:lnTo>
                    <a:pt x="0" y="2560415"/>
                  </a:lnTo>
                  <a:lnTo>
                    <a:pt x="0" y="150400"/>
                  </a:lnTo>
                  <a:cubicBezTo>
                    <a:pt x="452723" y="51911"/>
                    <a:pt x="922782" y="0"/>
                    <a:pt x="1405033" y="0"/>
                  </a:cubicBezTo>
                  <a:cubicBezTo>
                    <a:pt x="3100197" y="0"/>
                    <a:pt x="4645629" y="640651"/>
                    <a:pt x="5812631" y="1692973"/>
                  </a:cubicBezTo>
                  <a:cubicBezTo>
                    <a:pt x="5833301" y="1711547"/>
                    <a:pt x="5853875" y="1730407"/>
                    <a:pt x="5874258" y="1749362"/>
                  </a:cubicBezTo>
                  <a:cubicBezTo>
                    <a:pt x="6143625" y="1998345"/>
                    <a:pt x="6392133" y="2269712"/>
                    <a:pt x="6616827" y="2560415"/>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A71E418-C4F8-4C9B-9610-AC0E1F541B07}"/>
                </a:ext>
              </a:extLst>
            </p:cNvPr>
            <p:cNvSpPr/>
            <p:nvPr/>
          </p:nvSpPr>
          <p:spPr>
            <a:xfrm>
              <a:off x="0" y="5057870"/>
              <a:ext cx="6086950" cy="1800129"/>
            </a:xfrm>
            <a:custGeom>
              <a:avLst/>
              <a:gdLst>
                <a:gd name="connsiteX0" fmla="*/ 6086951 w 6086950"/>
                <a:gd name="connsiteY0" fmla="*/ 1800130 h 1800129"/>
                <a:gd name="connsiteX1" fmla="*/ 0 w 6086950"/>
                <a:gd name="connsiteY1" fmla="*/ 1800130 h 1800129"/>
                <a:gd name="connsiteX2" fmla="*/ 0 w 6086950"/>
                <a:gd name="connsiteY2" fmla="*/ 769620 h 1800129"/>
                <a:gd name="connsiteX3" fmla="*/ 2505742 w 6086950"/>
                <a:gd name="connsiteY3" fmla="*/ 0 h 1800129"/>
                <a:gd name="connsiteX4" fmla="*/ 6086951 w 6086950"/>
                <a:gd name="connsiteY4" fmla="*/ 1800130 h 1800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6950" h="1800129">
                  <a:moveTo>
                    <a:pt x="6086951" y="1800130"/>
                  </a:moveTo>
                  <a:lnTo>
                    <a:pt x="0" y="1800130"/>
                  </a:lnTo>
                  <a:lnTo>
                    <a:pt x="0" y="769620"/>
                  </a:lnTo>
                  <a:cubicBezTo>
                    <a:pt x="714280" y="283845"/>
                    <a:pt x="1576864" y="0"/>
                    <a:pt x="2505742" y="0"/>
                  </a:cubicBezTo>
                  <a:cubicBezTo>
                    <a:pt x="3972401" y="0"/>
                    <a:pt x="5273707" y="707612"/>
                    <a:pt x="6086951" y="1800130"/>
                  </a:cubicBezTo>
                  <a:close/>
                </a:path>
              </a:pathLst>
            </a:custGeom>
            <a:solidFill>
              <a:schemeClr val="accent4"/>
            </a:solidFill>
            <a:ln w="9525" cap="flat">
              <a:noFill/>
              <a:prstDash val="solid"/>
              <a:miter/>
            </a:ln>
            <a:effectLst>
              <a:outerShdw blurRad="368300" dist="38100" dir="16200000" sx="109000" sy="109000" rotWithShape="0">
                <a:prstClr val="black">
                  <a:alpha val="24000"/>
                </a:prstClr>
              </a:outerShdw>
            </a:effectLst>
          </p:spPr>
          <p:txBody>
            <a:bodyPr rtlCol="0" anchor="ctr"/>
            <a:lstStyle/>
            <a:p>
              <a:endParaRPr lang="en-US" dirty="0"/>
            </a:p>
          </p:txBody>
        </p:sp>
        <p:sp>
          <p:nvSpPr>
            <p:cNvPr id="20" name="Freeform: Shape 19">
              <a:extLst>
                <a:ext uri="{FF2B5EF4-FFF2-40B4-BE49-F238E27FC236}">
                  <a16:creationId xmlns:a16="http://schemas.microsoft.com/office/drawing/2014/main" id="{2B594A4F-D586-4B55-BA2E-9315D4DF7FE5}"/>
                </a:ext>
              </a:extLst>
            </p:cNvPr>
            <p:cNvSpPr/>
            <p:nvPr/>
          </p:nvSpPr>
          <p:spPr>
            <a:xfrm>
              <a:off x="0" y="4254723"/>
              <a:ext cx="6966204" cy="2603276"/>
            </a:xfrm>
            <a:custGeom>
              <a:avLst/>
              <a:gdLst>
                <a:gd name="connsiteX0" fmla="*/ 6966205 w 6966204"/>
                <a:gd name="connsiteY0" fmla="*/ 2618899 h 2618898"/>
                <a:gd name="connsiteX1" fmla="*/ 6614065 w 6966204"/>
                <a:gd name="connsiteY1" fmla="*/ 2618899 h 2618898"/>
                <a:gd name="connsiteX2" fmla="*/ 5874258 w 6966204"/>
                <a:gd name="connsiteY2" fmla="*/ 1807845 h 2618898"/>
                <a:gd name="connsiteX3" fmla="*/ 5812631 w 6966204"/>
                <a:gd name="connsiteY3" fmla="*/ 1751457 h 2618898"/>
                <a:gd name="connsiteX4" fmla="*/ 1395603 w 6966204"/>
                <a:gd name="connsiteY4" fmla="*/ 49911 h 2618898"/>
                <a:gd name="connsiteX5" fmla="*/ 0 w 6966204"/>
                <a:gd name="connsiteY5" fmla="*/ 198215 h 2618898"/>
                <a:gd name="connsiteX6" fmla="*/ 0 w 6966204"/>
                <a:gd name="connsiteY6" fmla="*/ 96202 h 2618898"/>
                <a:gd name="connsiteX7" fmla="*/ 1213771 w 6966204"/>
                <a:gd name="connsiteY7" fmla="*/ 0 h 2618898"/>
                <a:gd name="connsiteX8" fmla="*/ 6966205 w 6966204"/>
                <a:gd name="connsiteY8" fmla="*/ 2618899 h 26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204" h="2618898">
                  <a:moveTo>
                    <a:pt x="6966205" y="2618899"/>
                  </a:moveTo>
                  <a:lnTo>
                    <a:pt x="6614065" y="2618899"/>
                  </a:lnTo>
                  <a:cubicBezTo>
                    <a:pt x="6390227" y="2328386"/>
                    <a:pt x="6142673" y="2057019"/>
                    <a:pt x="5874258" y="1807845"/>
                  </a:cubicBezTo>
                  <a:cubicBezTo>
                    <a:pt x="5853875" y="1788890"/>
                    <a:pt x="5833301" y="1770031"/>
                    <a:pt x="5812631" y="1751457"/>
                  </a:cubicBezTo>
                  <a:cubicBezTo>
                    <a:pt x="4644581" y="693992"/>
                    <a:pt x="3095340" y="49911"/>
                    <a:pt x="1395603" y="49911"/>
                  </a:cubicBezTo>
                  <a:cubicBezTo>
                    <a:pt x="916781" y="49911"/>
                    <a:pt x="449771" y="101156"/>
                    <a:pt x="0" y="198215"/>
                  </a:cubicBezTo>
                  <a:lnTo>
                    <a:pt x="0" y="96202"/>
                  </a:lnTo>
                  <a:cubicBezTo>
                    <a:pt x="395288" y="32956"/>
                    <a:pt x="800672" y="0"/>
                    <a:pt x="1213771" y="0"/>
                  </a:cubicBezTo>
                  <a:cubicBezTo>
                    <a:pt x="3509391" y="0"/>
                    <a:pt x="5568029" y="1014222"/>
                    <a:pt x="6966205" y="2618899"/>
                  </a:cubicBezTo>
                  <a:close/>
                </a:path>
              </a:pathLst>
            </a:custGeom>
            <a:gradFill>
              <a:gsLst>
                <a:gs pos="60133">
                  <a:schemeClr val="accent1">
                    <a:lumMod val="75000"/>
                  </a:schemeClr>
                </a:gs>
                <a:gs pos="3000">
                  <a:schemeClr val="accent1"/>
                </a:gs>
                <a:gs pos="100000">
                  <a:schemeClr val="accent2"/>
                </a:gs>
              </a:gsLst>
              <a:path path="circle">
                <a:fillToRect r="100000" b="100000"/>
              </a:path>
            </a:gradFill>
            <a:ln w="9525" cap="flat">
              <a:noFill/>
              <a:prstDash val="solid"/>
              <a:miter/>
            </a:ln>
          </p:spPr>
          <p:txBody>
            <a:bodyPr rtlCol="0" anchor="ctr"/>
            <a:lstStyle/>
            <a:p>
              <a:endParaRPr lang="en-US" dirty="0"/>
            </a:p>
          </p:txBody>
        </p:sp>
      </p:grpSp>
      <p:sp>
        <p:nvSpPr>
          <p:cNvPr id="27" name="TextBox 26">
            <a:extLst>
              <a:ext uri="{FF2B5EF4-FFF2-40B4-BE49-F238E27FC236}">
                <a16:creationId xmlns:a16="http://schemas.microsoft.com/office/drawing/2014/main" id="{A7154F03-EDF5-4721-BAFD-EEB0F6859F79}"/>
              </a:ext>
            </a:extLst>
          </p:cNvPr>
          <p:cNvSpPr txBox="1"/>
          <p:nvPr/>
        </p:nvSpPr>
        <p:spPr>
          <a:xfrm>
            <a:off x="3299273" y="2828836"/>
            <a:ext cx="5593454" cy="1200329"/>
          </a:xfrm>
          <a:prstGeom prst="rect">
            <a:avLst/>
          </a:prstGeom>
        </p:spPr>
        <p:txBody>
          <a:bodyPr wrap="none" rtlCol="0" anchor="ctr">
            <a:spAutoFit/>
          </a:bodyPr>
          <a:lstStyle/>
          <a:p>
            <a:r>
              <a:rPr lang="en-US" sz="7200" b="1" dirty="0">
                <a:gradFill>
                  <a:gsLst>
                    <a:gs pos="3000">
                      <a:schemeClr val="bg2"/>
                    </a:gs>
                    <a:gs pos="100000">
                      <a:schemeClr val="bg2">
                        <a:lumMod val="85000"/>
                      </a:schemeClr>
                    </a:gs>
                  </a:gsLst>
                  <a:path path="circle">
                    <a:fillToRect r="100000" b="100000"/>
                  </a:path>
                </a:gradFill>
                <a:latin typeface="+mj-lt"/>
              </a:rPr>
              <a:t>Thank You</a:t>
            </a:r>
          </a:p>
        </p:txBody>
      </p:sp>
    </p:spTree>
    <p:extLst>
      <p:ext uri="{BB962C8B-B14F-4D97-AF65-F5344CB8AC3E}">
        <p14:creationId xmlns:p14="http://schemas.microsoft.com/office/powerpoint/2010/main" val="98467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3A460E5-B068-45B9-9ADB-F783E12A3DCA}"/>
              </a:ext>
            </a:extLst>
          </p:cNvPr>
          <p:cNvSpPr>
            <a:spLocks noGrp="1"/>
          </p:cNvSpPr>
          <p:nvPr>
            <p:ph type="pic" sz="quarter" idx="10"/>
          </p:nvPr>
        </p:nvSpPr>
        <p:spPr/>
      </p:sp>
      <p:sp>
        <p:nvSpPr>
          <p:cNvPr id="18" name="Rectangle 17">
            <a:extLst>
              <a:ext uri="{FF2B5EF4-FFF2-40B4-BE49-F238E27FC236}">
                <a16:creationId xmlns:a16="http://schemas.microsoft.com/office/drawing/2014/main" id="{8FC5DCE5-1D0A-45AC-A10F-0D48E4AE755F}"/>
              </a:ext>
            </a:extLst>
          </p:cNvPr>
          <p:cNvSpPr/>
          <p:nvPr/>
        </p:nvSpPr>
        <p:spPr>
          <a:xfrm>
            <a:off x="0" y="0"/>
            <a:ext cx="12192000" cy="6858000"/>
          </a:xfrm>
          <a:prstGeom prst="rect">
            <a:avLst/>
          </a:prstGeom>
          <a:gradFill flip="none" rotWithShape="1">
            <a:gsLst>
              <a:gs pos="0">
                <a:schemeClr val="accent1"/>
              </a:gs>
              <a:gs pos="100000">
                <a:schemeClr val="accent3">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7E996EB-0BAB-4355-B304-47E1758B5243}"/>
              </a:ext>
            </a:extLst>
          </p:cNvPr>
          <p:cNvGrpSpPr/>
          <p:nvPr/>
        </p:nvGrpSpPr>
        <p:grpSpPr>
          <a:xfrm>
            <a:off x="762000" y="2037548"/>
            <a:ext cx="6849889" cy="2782904"/>
            <a:chOff x="609600" y="1615606"/>
            <a:chExt cx="6849889" cy="2782904"/>
          </a:xfrm>
        </p:grpSpPr>
        <p:sp>
          <p:nvSpPr>
            <p:cNvPr id="17" name="TextBox 16">
              <a:extLst>
                <a:ext uri="{FF2B5EF4-FFF2-40B4-BE49-F238E27FC236}">
                  <a16:creationId xmlns:a16="http://schemas.microsoft.com/office/drawing/2014/main" id="{276360A9-6EC1-43E1-A465-8EEF51793534}"/>
                </a:ext>
              </a:extLst>
            </p:cNvPr>
            <p:cNvSpPr txBox="1"/>
            <p:nvPr/>
          </p:nvSpPr>
          <p:spPr>
            <a:xfrm>
              <a:off x="609600" y="1615606"/>
              <a:ext cx="6849889" cy="830997"/>
            </a:xfrm>
            <a:prstGeom prst="rect">
              <a:avLst/>
            </a:prstGeom>
            <a:noFill/>
          </p:spPr>
          <p:txBody>
            <a:bodyPr wrap="none" rtlCol="0">
              <a:spAutoFit/>
            </a:bodyPr>
            <a:lstStyle/>
            <a:p>
              <a:r>
                <a:rPr lang="id-ID" sz="4800" b="1" dirty="0">
                  <a:solidFill>
                    <a:schemeClr val="bg2"/>
                  </a:solidFill>
                  <a:latin typeface="+mj-lt"/>
                </a:rPr>
                <a:t>CRYPTOCURRENCIES</a:t>
              </a:r>
              <a:endParaRPr lang="en-US" sz="4800" b="1" dirty="0">
                <a:solidFill>
                  <a:schemeClr val="bg2"/>
                </a:solidFill>
                <a:latin typeface="+mj-lt"/>
              </a:endParaRPr>
            </a:p>
          </p:txBody>
        </p:sp>
        <p:sp>
          <p:nvSpPr>
            <p:cNvPr id="19" name="Rectangle 18">
              <a:extLst>
                <a:ext uri="{FF2B5EF4-FFF2-40B4-BE49-F238E27FC236}">
                  <a16:creationId xmlns:a16="http://schemas.microsoft.com/office/drawing/2014/main" id="{0050C087-A68F-4B5A-86FE-3AB4AECAC030}"/>
                </a:ext>
              </a:extLst>
            </p:cNvPr>
            <p:cNvSpPr/>
            <p:nvPr/>
          </p:nvSpPr>
          <p:spPr>
            <a:xfrm>
              <a:off x="609600" y="2650838"/>
              <a:ext cx="4924926" cy="1108188"/>
            </a:xfrm>
            <a:prstGeom prst="rect">
              <a:avLst/>
            </a:prstGeom>
          </p:spPr>
          <p:txBody>
            <a:bodyPr wrap="square">
              <a:spAutoFit/>
            </a:bodyPr>
            <a:lstStyle/>
            <a:p>
              <a:pPr>
                <a:lnSpc>
                  <a:spcPct val="120000"/>
                </a:lnSpc>
                <a:spcBef>
                  <a:spcPts val="1200"/>
                </a:spcBef>
                <a:defRPr/>
              </a:pPr>
              <a:r>
                <a:rPr lang="id-ID" sz="1400" dirty="0">
                  <a:solidFill>
                    <a:schemeClr val="bg2"/>
                  </a:solidFill>
                  <a:cs typeface="Calibri"/>
                </a:rPr>
                <a:t>Lorem ipsum dolor sit amet, consectetuer adipiscing elit, sed diam nonummy nibh euismod tincidunt ut laoreet dolore magna aliquam erat volutpat. Ut wisi enim ad minim veniam, Ut wisi enim ad minim veniam, </a:t>
              </a:r>
            </a:p>
          </p:txBody>
        </p:sp>
        <p:sp>
          <p:nvSpPr>
            <p:cNvPr id="20" name="Rectangle: Rounded Corners 19">
              <a:extLst>
                <a:ext uri="{FF2B5EF4-FFF2-40B4-BE49-F238E27FC236}">
                  <a16:creationId xmlns:a16="http://schemas.microsoft.com/office/drawing/2014/main" id="{45ED2C97-A1A5-40EA-A01D-6DD208F08162}"/>
                </a:ext>
              </a:extLst>
            </p:cNvPr>
            <p:cNvSpPr/>
            <p:nvPr/>
          </p:nvSpPr>
          <p:spPr>
            <a:xfrm>
              <a:off x="716280" y="3963262"/>
              <a:ext cx="1714500" cy="435248"/>
            </a:xfrm>
            <a:prstGeom prst="roundRect">
              <a:avLst>
                <a:gd name="adj" fmla="val 50000"/>
              </a:avLst>
            </a:prstGeom>
            <a:gradFill flip="none" rotWithShape="1">
              <a:gsLst>
                <a:gs pos="0">
                  <a:schemeClr val="bg2"/>
                </a:gs>
                <a:gs pos="100000">
                  <a:schemeClr val="bg2">
                    <a:lumMod val="9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solidFill>
                    <a:schemeClr val="tx2">
                      <a:lumMod val="85000"/>
                      <a:lumOff val="15000"/>
                    </a:schemeClr>
                  </a:solidFill>
                </a:rPr>
                <a:t>JOIN NOW</a:t>
              </a:r>
              <a:endParaRPr lang="en-US" sz="1050" dirty="0">
                <a:solidFill>
                  <a:schemeClr val="tx2">
                    <a:lumMod val="85000"/>
                    <a:lumOff val="15000"/>
                  </a:schemeClr>
                </a:solidFill>
              </a:endParaRPr>
            </a:p>
          </p:txBody>
        </p:sp>
      </p:grpSp>
    </p:spTree>
    <p:extLst>
      <p:ext uri="{BB962C8B-B14F-4D97-AF65-F5344CB8AC3E}">
        <p14:creationId xmlns:p14="http://schemas.microsoft.com/office/powerpoint/2010/main" val="396156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F1AB6B-849D-4B90-81F5-A40157D33660}"/>
              </a:ext>
            </a:extLst>
          </p:cNvPr>
          <p:cNvSpPr>
            <a:spLocks noGrp="1"/>
          </p:cNvSpPr>
          <p:nvPr>
            <p:ph type="pic" sz="quarter" idx="10"/>
          </p:nvPr>
        </p:nvSpPr>
        <p:spPr/>
      </p:sp>
      <p:sp>
        <p:nvSpPr>
          <p:cNvPr id="88" name="Rectangle 87">
            <a:extLst>
              <a:ext uri="{FF2B5EF4-FFF2-40B4-BE49-F238E27FC236}">
                <a16:creationId xmlns:a16="http://schemas.microsoft.com/office/drawing/2014/main" id="{6F582628-958A-4E29-B6B4-6323B7B65DD9}"/>
              </a:ext>
            </a:extLst>
          </p:cNvPr>
          <p:cNvSpPr/>
          <p:nvPr/>
        </p:nvSpPr>
        <p:spPr>
          <a:xfrm>
            <a:off x="640080" y="0"/>
            <a:ext cx="11551920" cy="4229100"/>
          </a:xfrm>
          <a:prstGeom prst="rect">
            <a:avLst/>
          </a:prstGeom>
          <a:gradFill flip="none" rotWithShape="1">
            <a:gsLst>
              <a:gs pos="0">
                <a:schemeClr val="accent1"/>
              </a:gs>
              <a:gs pos="78000">
                <a:schemeClr val="accent3">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77E572-4A10-4FD6-9C72-C642AE024363}"/>
              </a:ext>
            </a:extLst>
          </p:cNvPr>
          <p:cNvSpPr txBox="1"/>
          <p:nvPr/>
        </p:nvSpPr>
        <p:spPr>
          <a:xfrm>
            <a:off x="1397271" y="4746205"/>
            <a:ext cx="4104137" cy="1446550"/>
          </a:xfrm>
          <a:prstGeom prst="rect">
            <a:avLst/>
          </a:prstGeom>
          <a:noFill/>
        </p:spPr>
        <p:txBody>
          <a:bodyPr wrap="none" rtlCol="0">
            <a:spAutoFit/>
          </a:bodyPr>
          <a:lstStyle/>
          <a:p>
            <a:r>
              <a:rPr lang="id-ID" sz="4400" dirty="0">
                <a:solidFill>
                  <a:schemeClr val="accent1"/>
                </a:solidFill>
                <a:latin typeface="+mj-lt"/>
              </a:rPr>
              <a:t>BETTER</a:t>
            </a:r>
          </a:p>
          <a:p>
            <a:r>
              <a:rPr lang="id-ID" sz="4400" dirty="0">
                <a:solidFill>
                  <a:schemeClr val="accent1"/>
                </a:solidFill>
                <a:latin typeface="+mj-lt"/>
              </a:rPr>
              <a:t>INVESTMENT</a:t>
            </a:r>
            <a:endParaRPr lang="en-US" sz="4400" dirty="0">
              <a:solidFill>
                <a:schemeClr val="accent1"/>
              </a:solidFill>
              <a:latin typeface="+mj-lt"/>
            </a:endParaRPr>
          </a:p>
        </p:txBody>
      </p:sp>
      <p:sp>
        <p:nvSpPr>
          <p:cNvPr id="9" name="Rectangle 8">
            <a:extLst>
              <a:ext uri="{FF2B5EF4-FFF2-40B4-BE49-F238E27FC236}">
                <a16:creationId xmlns:a16="http://schemas.microsoft.com/office/drawing/2014/main" id="{4B5A13AC-1037-4CE3-A1D1-A4EA186A62D3}"/>
              </a:ext>
            </a:extLst>
          </p:cNvPr>
          <p:cNvSpPr/>
          <p:nvPr/>
        </p:nvSpPr>
        <p:spPr>
          <a:xfrm>
            <a:off x="7186291" y="5266225"/>
            <a:ext cx="3608438"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molestie</a:t>
            </a:r>
            <a:r>
              <a:rPr lang="en-US" sz="1200" dirty="0">
                <a:solidFill>
                  <a:schemeClr val="tx1">
                    <a:lumMod val="75000"/>
                    <a:lumOff val="25000"/>
                  </a:schemeClr>
                </a:solidFill>
              </a:rPr>
              <a:t> </a:t>
            </a:r>
            <a:r>
              <a:rPr lang="en-US" sz="1200" dirty="0" err="1">
                <a:solidFill>
                  <a:schemeClr val="tx1">
                    <a:lumMod val="75000"/>
                    <a:lumOff val="25000"/>
                  </a:schemeClr>
                </a:solidFill>
              </a:rPr>
              <a:t>tellus</a:t>
            </a:r>
            <a:r>
              <a:rPr lang="en-US" sz="1200" dirty="0">
                <a:solidFill>
                  <a:schemeClr val="tx1">
                    <a:lumMod val="75000"/>
                    <a:lumOff val="25000"/>
                  </a:schemeClr>
                </a:solidFill>
              </a:rPr>
              <a:t>. </a:t>
            </a:r>
            <a:r>
              <a:rPr lang="en-US" sz="1200" dirty="0" err="1">
                <a:solidFill>
                  <a:schemeClr val="tx1">
                    <a:lumMod val="75000"/>
                    <a:lumOff val="25000"/>
                  </a:schemeClr>
                </a:solidFill>
              </a:rPr>
              <a:t>Quisque</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sapien</a:t>
            </a:r>
            <a:r>
              <a:rPr lang="en-US" sz="1200" dirty="0">
                <a:solidFill>
                  <a:schemeClr val="tx1">
                    <a:lumMod val="75000"/>
                    <a:lumOff val="25000"/>
                  </a:schemeClr>
                </a:solidFill>
              </a:rPr>
              <a:t>, </a:t>
            </a:r>
          </a:p>
        </p:txBody>
      </p:sp>
      <p:sp>
        <p:nvSpPr>
          <p:cNvPr id="10" name="TextBox 9">
            <a:extLst>
              <a:ext uri="{FF2B5EF4-FFF2-40B4-BE49-F238E27FC236}">
                <a16:creationId xmlns:a16="http://schemas.microsoft.com/office/drawing/2014/main" id="{E320505A-0CAE-4B96-AD96-3B55D73017C7}"/>
              </a:ext>
            </a:extLst>
          </p:cNvPr>
          <p:cNvSpPr txBox="1"/>
          <p:nvPr/>
        </p:nvSpPr>
        <p:spPr>
          <a:xfrm>
            <a:off x="7186291" y="4778902"/>
            <a:ext cx="2796856" cy="338554"/>
          </a:xfrm>
          <a:prstGeom prst="rect">
            <a:avLst/>
          </a:prstGeom>
          <a:noFill/>
        </p:spPr>
        <p:txBody>
          <a:bodyPr wrap="none" rtlCol="0">
            <a:spAutoFit/>
          </a:bodyPr>
          <a:lstStyle/>
          <a:p>
            <a:r>
              <a:rPr lang="id-ID" sz="1600" dirty="0">
                <a:solidFill>
                  <a:schemeClr val="tx1">
                    <a:lumMod val="85000"/>
                    <a:lumOff val="15000"/>
                  </a:schemeClr>
                </a:solidFill>
                <a:latin typeface="+mj-lt"/>
              </a:rPr>
              <a:t>The Internet Of Money</a:t>
            </a:r>
            <a:endParaRPr lang="en-US" sz="1600" dirty="0">
              <a:solidFill>
                <a:schemeClr val="tx1">
                  <a:lumMod val="85000"/>
                  <a:lumOff val="15000"/>
                </a:schemeClr>
              </a:solidFill>
              <a:latin typeface="+mj-lt"/>
            </a:endParaRPr>
          </a:p>
        </p:txBody>
      </p:sp>
      <p:grpSp>
        <p:nvGrpSpPr>
          <p:cNvPr id="35" name="Group 34">
            <a:extLst>
              <a:ext uri="{FF2B5EF4-FFF2-40B4-BE49-F238E27FC236}">
                <a16:creationId xmlns:a16="http://schemas.microsoft.com/office/drawing/2014/main" id="{8B2ED76A-74C5-4EC4-895B-0E0E487CEE72}"/>
              </a:ext>
            </a:extLst>
          </p:cNvPr>
          <p:cNvGrpSpPr/>
          <p:nvPr/>
        </p:nvGrpSpPr>
        <p:grpSpPr>
          <a:xfrm>
            <a:off x="6520815" y="4886475"/>
            <a:ext cx="473017" cy="1189835"/>
            <a:chOff x="6416040" y="4853778"/>
            <a:chExt cx="473017" cy="1189835"/>
          </a:xfrm>
        </p:grpSpPr>
        <p:grpSp>
          <p:nvGrpSpPr>
            <p:cNvPr id="11" name="Graphic 2">
              <a:extLst>
                <a:ext uri="{FF2B5EF4-FFF2-40B4-BE49-F238E27FC236}">
                  <a16:creationId xmlns:a16="http://schemas.microsoft.com/office/drawing/2014/main" id="{189810E6-71CD-4A21-9DD6-14E36FEFCE4A}"/>
                </a:ext>
              </a:extLst>
            </p:cNvPr>
            <p:cNvGrpSpPr>
              <a:grpSpLocks noChangeAspect="1"/>
            </p:cNvGrpSpPr>
            <p:nvPr/>
          </p:nvGrpSpPr>
          <p:grpSpPr>
            <a:xfrm>
              <a:off x="6416040" y="5220095"/>
              <a:ext cx="473017" cy="457200"/>
              <a:chOff x="2256190" y="4419553"/>
              <a:chExt cx="847440" cy="819103"/>
            </a:xfrm>
            <a:solidFill>
              <a:schemeClr val="accent1"/>
            </a:solidFill>
          </p:grpSpPr>
          <p:sp>
            <p:nvSpPr>
              <p:cNvPr id="12" name="Freeform: Shape 11">
                <a:extLst>
                  <a:ext uri="{FF2B5EF4-FFF2-40B4-BE49-F238E27FC236}">
                    <a16:creationId xmlns:a16="http://schemas.microsoft.com/office/drawing/2014/main" id="{B80B63C5-9996-4BF2-A234-E4FF7FB17044}"/>
                  </a:ext>
                </a:extLst>
              </p:cNvPr>
              <p:cNvSpPr/>
              <p:nvPr/>
            </p:nvSpPr>
            <p:spPr>
              <a:xfrm>
                <a:off x="2595149" y="4603076"/>
                <a:ext cx="451974" cy="452058"/>
              </a:xfrm>
              <a:custGeom>
                <a:avLst/>
                <a:gdLst>
                  <a:gd name="connsiteX0" fmla="*/ 226029 w 451974"/>
                  <a:gd name="connsiteY0" fmla="*/ 0 h 452058"/>
                  <a:gd name="connsiteX1" fmla="*/ 0 w 451974"/>
                  <a:gd name="connsiteY1" fmla="*/ 226029 h 452058"/>
                  <a:gd name="connsiteX2" fmla="*/ 226029 w 451974"/>
                  <a:gd name="connsiteY2" fmla="*/ 452058 h 452058"/>
                  <a:gd name="connsiteX3" fmla="*/ 451974 w 451974"/>
                  <a:gd name="connsiteY3" fmla="*/ 226029 h 452058"/>
                  <a:gd name="connsiteX4" fmla="*/ 226029 w 451974"/>
                  <a:gd name="connsiteY4" fmla="*/ 0 h 452058"/>
                  <a:gd name="connsiteX5" fmla="*/ 226029 w 451974"/>
                  <a:gd name="connsiteY5" fmla="*/ 423805 h 452058"/>
                  <a:gd name="connsiteX6" fmla="*/ 28254 w 451974"/>
                  <a:gd name="connsiteY6" fmla="*/ 226029 h 452058"/>
                  <a:gd name="connsiteX7" fmla="*/ 226029 w 451974"/>
                  <a:gd name="connsiteY7" fmla="*/ 28254 h 452058"/>
                  <a:gd name="connsiteX8" fmla="*/ 423804 w 451974"/>
                  <a:gd name="connsiteY8" fmla="*/ 226029 h 452058"/>
                  <a:gd name="connsiteX9" fmla="*/ 226029 w 451974"/>
                  <a:gd name="connsiteY9" fmla="*/ 423805 h 4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1974" h="452058">
                    <a:moveTo>
                      <a:pt x="226029" y="0"/>
                    </a:moveTo>
                    <a:cubicBezTo>
                      <a:pt x="101193" y="0"/>
                      <a:pt x="0" y="101193"/>
                      <a:pt x="0" y="226029"/>
                    </a:cubicBezTo>
                    <a:cubicBezTo>
                      <a:pt x="0" y="350865"/>
                      <a:pt x="101193" y="452058"/>
                      <a:pt x="226029" y="452058"/>
                    </a:cubicBezTo>
                    <a:cubicBezTo>
                      <a:pt x="350865" y="452058"/>
                      <a:pt x="451974" y="350865"/>
                      <a:pt x="451974" y="226029"/>
                    </a:cubicBezTo>
                    <a:cubicBezTo>
                      <a:pt x="451890" y="101277"/>
                      <a:pt x="350781" y="168"/>
                      <a:pt x="226029" y="0"/>
                    </a:cubicBezTo>
                    <a:close/>
                    <a:moveTo>
                      <a:pt x="226029" y="423805"/>
                    </a:moveTo>
                    <a:cubicBezTo>
                      <a:pt x="116787" y="423805"/>
                      <a:pt x="28254" y="335271"/>
                      <a:pt x="28254" y="226029"/>
                    </a:cubicBezTo>
                    <a:cubicBezTo>
                      <a:pt x="28254" y="116787"/>
                      <a:pt x="116787" y="28254"/>
                      <a:pt x="226029" y="28254"/>
                    </a:cubicBezTo>
                    <a:cubicBezTo>
                      <a:pt x="335271" y="28254"/>
                      <a:pt x="423804" y="116787"/>
                      <a:pt x="423804" y="226029"/>
                    </a:cubicBezTo>
                    <a:cubicBezTo>
                      <a:pt x="423637" y="335187"/>
                      <a:pt x="335187" y="423637"/>
                      <a:pt x="226029" y="423805"/>
                    </a:cubicBezTo>
                    <a:close/>
                  </a:path>
                </a:pathLst>
              </a:custGeom>
              <a:grpFill/>
              <a:ln w="838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31B2C93-9B17-495F-8D70-50624DAFD28E}"/>
                  </a:ext>
                </a:extLst>
              </p:cNvPr>
              <p:cNvSpPr/>
              <p:nvPr/>
            </p:nvSpPr>
            <p:spPr>
              <a:xfrm>
                <a:off x="2538726" y="4546652"/>
                <a:ext cx="564904" cy="564904"/>
              </a:xfrm>
              <a:custGeom>
                <a:avLst/>
                <a:gdLst>
                  <a:gd name="connsiteX0" fmla="*/ 282452 w 564904"/>
                  <a:gd name="connsiteY0" fmla="*/ 0 h 564904"/>
                  <a:gd name="connsiteX1" fmla="*/ 0 w 564904"/>
                  <a:gd name="connsiteY1" fmla="*/ 282452 h 564904"/>
                  <a:gd name="connsiteX2" fmla="*/ 282452 w 564904"/>
                  <a:gd name="connsiteY2" fmla="*/ 564905 h 564904"/>
                  <a:gd name="connsiteX3" fmla="*/ 564905 w 564904"/>
                  <a:gd name="connsiteY3" fmla="*/ 282452 h 564904"/>
                  <a:gd name="connsiteX4" fmla="*/ 282452 w 564904"/>
                  <a:gd name="connsiteY4" fmla="*/ 0 h 564904"/>
                  <a:gd name="connsiteX5" fmla="*/ 282452 w 564904"/>
                  <a:gd name="connsiteY5" fmla="*/ 536735 h 564904"/>
                  <a:gd name="connsiteX6" fmla="*/ 28170 w 564904"/>
                  <a:gd name="connsiteY6" fmla="*/ 282452 h 564904"/>
                  <a:gd name="connsiteX7" fmla="*/ 282452 w 564904"/>
                  <a:gd name="connsiteY7" fmla="*/ 28170 h 564904"/>
                  <a:gd name="connsiteX8" fmla="*/ 536651 w 564904"/>
                  <a:gd name="connsiteY8" fmla="*/ 282452 h 564904"/>
                  <a:gd name="connsiteX9" fmla="*/ 282452 w 564904"/>
                  <a:gd name="connsiteY9" fmla="*/ 536735 h 56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904" h="564904">
                    <a:moveTo>
                      <a:pt x="282452" y="0"/>
                    </a:moveTo>
                    <a:cubicBezTo>
                      <a:pt x="126429" y="0"/>
                      <a:pt x="0" y="126513"/>
                      <a:pt x="0" y="282452"/>
                    </a:cubicBezTo>
                    <a:cubicBezTo>
                      <a:pt x="0" y="438392"/>
                      <a:pt x="126513" y="564905"/>
                      <a:pt x="282452" y="564905"/>
                    </a:cubicBezTo>
                    <a:cubicBezTo>
                      <a:pt x="438392" y="564905"/>
                      <a:pt x="564905" y="438392"/>
                      <a:pt x="564905" y="282452"/>
                    </a:cubicBezTo>
                    <a:cubicBezTo>
                      <a:pt x="564821" y="126513"/>
                      <a:pt x="438392" y="84"/>
                      <a:pt x="282452" y="0"/>
                    </a:cubicBezTo>
                    <a:close/>
                    <a:moveTo>
                      <a:pt x="282452" y="536735"/>
                    </a:moveTo>
                    <a:cubicBezTo>
                      <a:pt x="142023" y="536735"/>
                      <a:pt x="28170" y="422882"/>
                      <a:pt x="28170" y="282452"/>
                    </a:cubicBezTo>
                    <a:cubicBezTo>
                      <a:pt x="28170" y="142023"/>
                      <a:pt x="142023" y="28170"/>
                      <a:pt x="282452" y="28170"/>
                    </a:cubicBezTo>
                    <a:cubicBezTo>
                      <a:pt x="422882" y="28170"/>
                      <a:pt x="536651" y="142023"/>
                      <a:pt x="536651" y="282452"/>
                    </a:cubicBezTo>
                    <a:cubicBezTo>
                      <a:pt x="536483" y="422798"/>
                      <a:pt x="422798" y="536567"/>
                      <a:pt x="282452" y="536735"/>
                    </a:cubicBezTo>
                    <a:close/>
                  </a:path>
                </a:pathLst>
              </a:custGeom>
              <a:grpFill/>
              <a:ln w="838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DE26B11-085F-4155-8BFD-F7073EBC7402}"/>
                  </a:ext>
                </a:extLst>
              </p:cNvPr>
              <p:cNvSpPr/>
              <p:nvPr/>
            </p:nvSpPr>
            <p:spPr>
              <a:xfrm>
                <a:off x="2722332" y="4673751"/>
                <a:ext cx="211902" cy="310789"/>
              </a:xfrm>
              <a:custGeom>
                <a:avLst/>
                <a:gdLst>
                  <a:gd name="connsiteX0" fmla="*/ 183187 w 211902"/>
                  <a:gd name="connsiteY0" fmla="*/ 155353 h 310789"/>
                  <a:gd name="connsiteX1" fmla="*/ 198195 w 211902"/>
                  <a:gd name="connsiteY1" fmla="*/ 56927 h 310789"/>
                  <a:gd name="connsiteX2" fmla="*/ 141268 w 211902"/>
                  <a:gd name="connsiteY2" fmla="*/ 28254 h 310789"/>
                  <a:gd name="connsiteX3" fmla="*/ 141268 w 211902"/>
                  <a:gd name="connsiteY3" fmla="*/ 0 h 310789"/>
                  <a:gd name="connsiteX4" fmla="*/ 113015 w 211902"/>
                  <a:gd name="connsiteY4" fmla="*/ 0 h 310789"/>
                  <a:gd name="connsiteX5" fmla="*/ 113015 w 211902"/>
                  <a:gd name="connsiteY5" fmla="*/ 28254 h 310789"/>
                  <a:gd name="connsiteX6" fmla="*/ 70676 w 211902"/>
                  <a:gd name="connsiteY6" fmla="*/ 28254 h 310789"/>
                  <a:gd name="connsiteX7" fmla="*/ 70676 w 211902"/>
                  <a:gd name="connsiteY7" fmla="*/ 0 h 310789"/>
                  <a:gd name="connsiteX8" fmla="*/ 42422 w 211902"/>
                  <a:gd name="connsiteY8" fmla="*/ 0 h 310789"/>
                  <a:gd name="connsiteX9" fmla="*/ 42422 w 211902"/>
                  <a:gd name="connsiteY9" fmla="*/ 28254 h 310789"/>
                  <a:gd name="connsiteX10" fmla="*/ 0 w 211902"/>
                  <a:gd name="connsiteY10" fmla="*/ 28254 h 310789"/>
                  <a:gd name="connsiteX11" fmla="*/ 0 w 211902"/>
                  <a:gd name="connsiteY11" fmla="*/ 56508 h 310789"/>
                  <a:gd name="connsiteX12" fmla="*/ 28254 w 211902"/>
                  <a:gd name="connsiteY12" fmla="*/ 56508 h 310789"/>
                  <a:gd name="connsiteX13" fmla="*/ 28254 w 211902"/>
                  <a:gd name="connsiteY13" fmla="*/ 254283 h 310789"/>
                  <a:gd name="connsiteX14" fmla="*/ 0 w 211902"/>
                  <a:gd name="connsiteY14" fmla="*/ 254283 h 310789"/>
                  <a:gd name="connsiteX15" fmla="*/ 0 w 211902"/>
                  <a:gd name="connsiteY15" fmla="*/ 282536 h 310789"/>
                  <a:gd name="connsiteX16" fmla="*/ 42339 w 211902"/>
                  <a:gd name="connsiteY16" fmla="*/ 282536 h 310789"/>
                  <a:gd name="connsiteX17" fmla="*/ 42339 w 211902"/>
                  <a:gd name="connsiteY17" fmla="*/ 310790 h 310789"/>
                  <a:gd name="connsiteX18" fmla="*/ 70592 w 211902"/>
                  <a:gd name="connsiteY18" fmla="*/ 310790 h 310789"/>
                  <a:gd name="connsiteX19" fmla="*/ 70592 w 211902"/>
                  <a:gd name="connsiteY19" fmla="*/ 282536 h 310789"/>
                  <a:gd name="connsiteX20" fmla="*/ 112931 w 211902"/>
                  <a:gd name="connsiteY20" fmla="*/ 282536 h 310789"/>
                  <a:gd name="connsiteX21" fmla="*/ 112931 w 211902"/>
                  <a:gd name="connsiteY21" fmla="*/ 310790 h 310789"/>
                  <a:gd name="connsiteX22" fmla="*/ 141184 w 211902"/>
                  <a:gd name="connsiteY22" fmla="*/ 310790 h 310789"/>
                  <a:gd name="connsiteX23" fmla="*/ 141184 w 211902"/>
                  <a:gd name="connsiteY23" fmla="*/ 282536 h 310789"/>
                  <a:gd name="connsiteX24" fmla="*/ 211776 w 211902"/>
                  <a:gd name="connsiteY24" fmla="*/ 212363 h 310789"/>
                  <a:gd name="connsiteX25" fmla="*/ 183187 w 211902"/>
                  <a:gd name="connsiteY25" fmla="*/ 155353 h 310789"/>
                  <a:gd name="connsiteX26" fmla="*/ 56423 w 211902"/>
                  <a:gd name="connsiteY26" fmla="*/ 56508 h 310789"/>
                  <a:gd name="connsiteX27" fmla="*/ 141184 w 211902"/>
                  <a:gd name="connsiteY27" fmla="*/ 56508 h 310789"/>
                  <a:gd name="connsiteX28" fmla="*/ 183523 w 211902"/>
                  <a:gd name="connsiteY28" fmla="*/ 98846 h 310789"/>
                  <a:gd name="connsiteX29" fmla="*/ 141184 w 211902"/>
                  <a:gd name="connsiteY29" fmla="*/ 141184 h 310789"/>
                  <a:gd name="connsiteX30" fmla="*/ 56423 w 211902"/>
                  <a:gd name="connsiteY30" fmla="*/ 141184 h 310789"/>
                  <a:gd name="connsiteX31" fmla="*/ 56423 w 211902"/>
                  <a:gd name="connsiteY31" fmla="*/ 56508 h 310789"/>
                  <a:gd name="connsiteX32" fmla="*/ 141184 w 211902"/>
                  <a:gd name="connsiteY32" fmla="*/ 254199 h 310789"/>
                  <a:gd name="connsiteX33" fmla="*/ 56423 w 211902"/>
                  <a:gd name="connsiteY33" fmla="*/ 254199 h 310789"/>
                  <a:gd name="connsiteX34" fmla="*/ 56423 w 211902"/>
                  <a:gd name="connsiteY34" fmla="*/ 169438 h 310789"/>
                  <a:gd name="connsiteX35" fmla="*/ 141184 w 211902"/>
                  <a:gd name="connsiteY35" fmla="*/ 169438 h 310789"/>
                  <a:gd name="connsiteX36" fmla="*/ 183523 w 211902"/>
                  <a:gd name="connsiteY36" fmla="*/ 211776 h 310789"/>
                  <a:gd name="connsiteX37" fmla="*/ 141184 w 211902"/>
                  <a:gd name="connsiteY37" fmla="*/ 254199 h 31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1902" h="310789">
                    <a:moveTo>
                      <a:pt x="183187" y="155353"/>
                    </a:moveTo>
                    <a:cubicBezTo>
                      <a:pt x="214543" y="132298"/>
                      <a:pt x="221250" y="88198"/>
                      <a:pt x="198195" y="56927"/>
                    </a:cubicBezTo>
                    <a:cubicBezTo>
                      <a:pt x="184864" y="38817"/>
                      <a:pt x="163737" y="28170"/>
                      <a:pt x="141268" y="28254"/>
                    </a:cubicBezTo>
                    <a:lnTo>
                      <a:pt x="141268" y="0"/>
                    </a:lnTo>
                    <a:lnTo>
                      <a:pt x="113015" y="0"/>
                    </a:lnTo>
                    <a:lnTo>
                      <a:pt x="113015" y="28254"/>
                    </a:lnTo>
                    <a:lnTo>
                      <a:pt x="70676" y="28254"/>
                    </a:lnTo>
                    <a:lnTo>
                      <a:pt x="70676" y="0"/>
                    </a:lnTo>
                    <a:lnTo>
                      <a:pt x="42422" y="0"/>
                    </a:lnTo>
                    <a:lnTo>
                      <a:pt x="42422" y="28254"/>
                    </a:lnTo>
                    <a:lnTo>
                      <a:pt x="0" y="28254"/>
                    </a:lnTo>
                    <a:lnTo>
                      <a:pt x="0" y="56508"/>
                    </a:lnTo>
                    <a:lnTo>
                      <a:pt x="28254" y="56508"/>
                    </a:lnTo>
                    <a:lnTo>
                      <a:pt x="28254" y="254283"/>
                    </a:lnTo>
                    <a:lnTo>
                      <a:pt x="0" y="254283"/>
                    </a:lnTo>
                    <a:lnTo>
                      <a:pt x="0" y="282536"/>
                    </a:lnTo>
                    <a:lnTo>
                      <a:pt x="42339" y="282536"/>
                    </a:lnTo>
                    <a:lnTo>
                      <a:pt x="42339" y="310790"/>
                    </a:lnTo>
                    <a:lnTo>
                      <a:pt x="70592" y="310790"/>
                    </a:lnTo>
                    <a:lnTo>
                      <a:pt x="70592" y="282536"/>
                    </a:lnTo>
                    <a:lnTo>
                      <a:pt x="112931" y="282536"/>
                    </a:lnTo>
                    <a:lnTo>
                      <a:pt x="112931" y="310790"/>
                    </a:lnTo>
                    <a:lnTo>
                      <a:pt x="141184" y="310790"/>
                    </a:lnTo>
                    <a:lnTo>
                      <a:pt x="141184" y="282536"/>
                    </a:lnTo>
                    <a:cubicBezTo>
                      <a:pt x="180085" y="282620"/>
                      <a:pt x="211693" y="251265"/>
                      <a:pt x="211776" y="212363"/>
                    </a:cubicBezTo>
                    <a:cubicBezTo>
                      <a:pt x="211944" y="189811"/>
                      <a:pt x="201297" y="168684"/>
                      <a:pt x="183187" y="155353"/>
                    </a:cubicBezTo>
                    <a:close/>
                    <a:moveTo>
                      <a:pt x="56423" y="56508"/>
                    </a:moveTo>
                    <a:lnTo>
                      <a:pt x="141184" y="56508"/>
                    </a:lnTo>
                    <a:cubicBezTo>
                      <a:pt x="164575" y="56508"/>
                      <a:pt x="183523" y="75455"/>
                      <a:pt x="183523" y="98846"/>
                    </a:cubicBezTo>
                    <a:cubicBezTo>
                      <a:pt x="183523" y="122237"/>
                      <a:pt x="164575" y="141184"/>
                      <a:pt x="141184" y="141184"/>
                    </a:cubicBezTo>
                    <a:lnTo>
                      <a:pt x="56423" y="141184"/>
                    </a:lnTo>
                    <a:lnTo>
                      <a:pt x="56423" y="56508"/>
                    </a:lnTo>
                    <a:close/>
                    <a:moveTo>
                      <a:pt x="141184" y="254199"/>
                    </a:moveTo>
                    <a:lnTo>
                      <a:pt x="56423" y="254199"/>
                    </a:lnTo>
                    <a:lnTo>
                      <a:pt x="56423" y="169438"/>
                    </a:lnTo>
                    <a:lnTo>
                      <a:pt x="141184" y="169438"/>
                    </a:lnTo>
                    <a:cubicBezTo>
                      <a:pt x="164575" y="169438"/>
                      <a:pt x="183523" y="188386"/>
                      <a:pt x="183523" y="211776"/>
                    </a:cubicBezTo>
                    <a:cubicBezTo>
                      <a:pt x="183607" y="235252"/>
                      <a:pt x="164575" y="254199"/>
                      <a:pt x="141184" y="254199"/>
                    </a:cubicBezTo>
                    <a:close/>
                  </a:path>
                </a:pathLst>
              </a:custGeom>
              <a:grpFill/>
              <a:ln w="838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C812C6-B1C4-47A7-BBFD-6D32D8ECD8E7}"/>
                  </a:ext>
                </a:extLst>
              </p:cNvPr>
              <p:cNvSpPr/>
              <p:nvPr/>
            </p:nvSpPr>
            <p:spPr>
              <a:xfrm>
                <a:off x="2397458" y="4815020"/>
                <a:ext cx="56507" cy="28253"/>
              </a:xfrm>
              <a:custGeom>
                <a:avLst/>
                <a:gdLst>
                  <a:gd name="connsiteX0" fmla="*/ 0 w 56507"/>
                  <a:gd name="connsiteY0" fmla="*/ 0 h 28253"/>
                  <a:gd name="connsiteX1" fmla="*/ 56507 w 56507"/>
                  <a:gd name="connsiteY1" fmla="*/ 0 h 28253"/>
                  <a:gd name="connsiteX2" fmla="*/ 56507 w 56507"/>
                  <a:gd name="connsiteY2" fmla="*/ 28254 h 28253"/>
                  <a:gd name="connsiteX3" fmla="*/ 0 w 56507"/>
                  <a:gd name="connsiteY3" fmla="*/ 28254 h 28253"/>
                  <a:gd name="connsiteX4" fmla="*/ 0 w 56507"/>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3">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3B9E981-3E0E-40E0-BC8A-13CE0A75D7F7}"/>
                  </a:ext>
                </a:extLst>
              </p:cNvPr>
              <p:cNvSpPr/>
              <p:nvPr/>
            </p:nvSpPr>
            <p:spPr>
              <a:xfrm>
                <a:off x="2312697" y="4815020"/>
                <a:ext cx="56507" cy="28253"/>
              </a:xfrm>
              <a:custGeom>
                <a:avLst/>
                <a:gdLst>
                  <a:gd name="connsiteX0" fmla="*/ 0 w 56507"/>
                  <a:gd name="connsiteY0" fmla="*/ 0 h 28253"/>
                  <a:gd name="connsiteX1" fmla="*/ 56507 w 56507"/>
                  <a:gd name="connsiteY1" fmla="*/ 0 h 28253"/>
                  <a:gd name="connsiteX2" fmla="*/ 56507 w 56507"/>
                  <a:gd name="connsiteY2" fmla="*/ 28254 h 28253"/>
                  <a:gd name="connsiteX3" fmla="*/ 0 w 56507"/>
                  <a:gd name="connsiteY3" fmla="*/ 28254 h 28253"/>
                  <a:gd name="connsiteX4" fmla="*/ 0 w 56507"/>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3">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4A8A1EC-8D33-42A5-8150-104FEFAD8EFB}"/>
                  </a:ext>
                </a:extLst>
              </p:cNvPr>
              <p:cNvSpPr/>
              <p:nvPr/>
            </p:nvSpPr>
            <p:spPr>
              <a:xfrm>
                <a:off x="2256190" y="4815020"/>
                <a:ext cx="28253" cy="28253"/>
              </a:xfrm>
              <a:custGeom>
                <a:avLst/>
                <a:gdLst>
                  <a:gd name="connsiteX0" fmla="*/ 0 w 28253"/>
                  <a:gd name="connsiteY0" fmla="*/ 0 h 28253"/>
                  <a:gd name="connsiteX1" fmla="*/ 28254 w 28253"/>
                  <a:gd name="connsiteY1" fmla="*/ 0 h 28253"/>
                  <a:gd name="connsiteX2" fmla="*/ 28254 w 28253"/>
                  <a:gd name="connsiteY2" fmla="*/ 28254 h 28253"/>
                  <a:gd name="connsiteX3" fmla="*/ 0 w 28253"/>
                  <a:gd name="connsiteY3" fmla="*/ 28254 h 28253"/>
                  <a:gd name="connsiteX4" fmla="*/ 0 w 28253"/>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3" h="28253">
                    <a:moveTo>
                      <a:pt x="0" y="0"/>
                    </a:moveTo>
                    <a:lnTo>
                      <a:pt x="28254" y="0"/>
                    </a:lnTo>
                    <a:lnTo>
                      <a:pt x="28254" y="28254"/>
                    </a:lnTo>
                    <a:lnTo>
                      <a:pt x="0" y="28254"/>
                    </a:lnTo>
                    <a:lnTo>
                      <a:pt x="0" y="0"/>
                    </a:lnTo>
                    <a:close/>
                  </a:path>
                </a:pathLst>
              </a:custGeom>
              <a:grpFill/>
              <a:ln w="838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BAE45FE-FFBE-4543-96BB-C0F9B2FBAD91}"/>
                  </a:ext>
                </a:extLst>
              </p:cNvPr>
              <p:cNvSpPr/>
              <p:nvPr/>
            </p:nvSpPr>
            <p:spPr>
              <a:xfrm>
                <a:off x="2482218" y="4673751"/>
                <a:ext cx="56507" cy="28254"/>
              </a:xfrm>
              <a:custGeom>
                <a:avLst/>
                <a:gdLst>
                  <a:gd name="connsiteX0" fmla="*/ 0 w 56507"/>
                  <a:gd name="connsiteY0" fmla="*/ 0 h 28254"/>
                  <a:gd name="connsiteX1" fmla="*/ 56507 w 56507"/>
                  <a:gd name="connsiteY1" fmla="*/ 0 h 28254"/>
                  <a:gd name="connsiteX2" fmla="*/ 56507 w 56507"/>
                  <a:gd name="connsiteY2" fmla="*/ 28254 h 28254"/>
                  <a:gd name="connsiteX3" fmla="*/ 0 w 56507"/>
                  <a:gd name="connsiteY3" fmla="*/ 28254 h 28254"/>
                  <a:gd name="connsiteX4" fmla="*/ 0 w 56507"/>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4">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11DA8C-3632-4E92-B52A-0C62D761464D}"/>
                  </a:ext>
                </a:extLst>
              </p:cNvPr>
              <p:cNvSpPr/>
              <p:nvPr/>
            </p:nvSpPr>
            <p:spPr>
              <a:xfrm>
                <a:off x="2397458" y="4673751"/>
                <a:ext cx="56507" cy="28254"/>
              </a:xfrm>
              <a:custGeom>
                <a:avLst/>
                <a:gdLst>
                  <a:gd name="connsiteX0" fmla="*/ 0 w 56507"/>
                  <a:gd name="connsiteY0" fmla="*/ 0 h 28254"/>
                  <a:gd name="connsiteX1" fmla="*/ 56507 w 56507"/>
                  <a:gd name="connsiteY1" fmla="*/ 0 h 28254"/>
                  <a:gd name="connsiteX2" fmla="*/ 56507 w 56507"/>
                  <a:gd name="connsiteY2" fmla="*/ 28254 h 28254"/>
                  <a:gd name="connsiteX3" fmla="*/ 0 w 56507"/>
                  <a:gd name="connsiteY3" fmla="*/ 28254 h 28254"/>
                  <a:gd name="connsiteX4" fmla="*/ 0 w 56507"/>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4">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3DF7EB9-F9C4-4E7A-8A92-98CCE29F32D1}"/>
                  </a:ext>
                </a:extLst>
              </p:cNvPr>
              <p:cNvSpPr/>
              <p:nvPr/>
            </p:nvSpPr>
            <p:spPr>
              <a:xfrm>
                <a:off x="2340950" y="4673751"/>
                <a:ext cx="28253" cy="28254"/>
              </a:xfrm>
              <a:custGeom>
                <a:avLst/>
                <a:gdLst>
                  <a:gd name="connsiteX0" fmla="*/ 0 w 28253"/>
                  <a:gd name="connsiteY0" fmla="*/ 0 h 28254"/>
                  <a:gd name="connsiteX1" fmla="*/ 28254 w 28253"/>
                  <a:gd name="connsiteY1" fmla="*/ 0 h 28254"/>
                  <a:gd name="connsiteX2" fmla="*/ 28254 w 28253"/>
                  <a:gd name="connsiteY2" fmla="*/ 28254 h 28254"/>
                  <a:gd name="connsiteX3" fmla="*/ 0 w 28253"/>
                  <a:gd name="connsiteY3" fmla="*/ 28254 h 28254"/>
                  <a:gd name="connsiteX4" fmla="*/ 0 w 28253"/>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3" h="28254">
                    <a:moveTo>
                      <a:pt x="0" y="0"/>
                    </a:moveTo>
                    <a:lnTo>
                      <a:pt x="28254" y="0"/>
                    </a:lnTo>
                    <a:lnTo>
                      <a:pt x="28254" y="28254"/>
                    </a:lnTo>
                    <a:lnTo>
                      <a:pt x="0" y="28254"/>
                    </a:lnTo>
                    <a:lnTo>
                      <a:pt x="0" y="0"/>
                    </a:lnTo>
                    <a:close/>
                  </a:path>
                </a:pathLst>
              </a:custGeom>
              <a:grpFill/>
              <a:ln w="838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8548C3F-8568-45A1-9008-D4EE7D27E4AA}"/>
                  </a:ext>
                </a:extLst>
              </p:cNvPr>
              <p:cNvSpPr/>
              <p:nvPr/>
            </p:nvSpPr>
            <p:spPr>
              <a:xfrm>
                <a:off x="2552811" y="4574822"/>
                <a:ext cx="56507" cy="28253"/>
              </a:xfrm>
              <a:custGeom>
                <a:avLst/>
                <a:gdLst>
                  <a:gd name="connsiteX0" fmla="*/ 0 w 56507"/>
                  <a:gd name="connsiteY0" fmla="*/ 0 h 28253"/>
                  <a:gd name="connsiteX1" fmla="*/ 56507 w 56507"/>
                  <a:gd name="connsiteY1" fmla="*/ 0 h 28253"/>
                  <a:gd name="connsiteX2" fmla="*/ 56507 w 56507"/>
                  <a:gd name="connsiteY2" fmla="*/ 28254 h 28253"/>
                  <a:gd name="connsiteX3" fmla="*/ 0 w 56507"/>
                  <a:gd name="connsiteY3" fmla="*/ 28254 h 28253"/>
                  <a:gd name="connsiteX4" fmla="*/ 0 w 56507"/>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3">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6C63203-19C9-4FE8-9EDC-3179621971EC}"/>
                  </a:ext>
                </a:extLst>
              </p:cNvPr>
              <p:cNvSpPr/>
              <p:nvPr/>
            </p:nvSpPr>
            <p:spPr>
              <a:xfrm>
                <a:off x="2496303" y="4574822"/>
                <a:ext cx="28253" cy="28253"/>
              </a:xfrm>
              <a:custGeom>
                <a:avLst/>
                <a:gdLst>
                  <a:gd name="connsiteX0" fmla="*/ 0 w 28253"/>
                  <a:gd name="connsiteY0" fmla="*/ 0 h 28253"/>
                  <a:gd name="connsiteX1" fmla="*/ 28254 w 28253"/>
                  <a:gd name="connsiteY1" fmla="*/ 0 h 28253"/>
                  <a:gd name="connsiteX2" fmla="*/ 28254 w 28253"/>
                  <a:gd name="connsiteY2" fmla="*/ 28254 h 28253"/>
                  <a:gd name="connsiteX3" fmla="*/ 0 w 28253"/>
                  <a:gd name="connsiteY3" fmla="*/ 28254 h 28253"/>
                  <a:gd name="connsiteX4" fmla="*/ 0 w 28253"/>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3" h="28253">
                    <a:moveTo>
                      <a:pt x="0" y="0"/>
                    </a:moveTo>
                    <a:lnTo>
                      <a:pt x="28254" y="0"/>
                    </a:lnTo>
                    <a:lnTo>
                      <a:pt x="28254" y="28254"/>
                    </a:lnTo>
                    <a:lnTo>
                      <a:pt x="0" y="28254"/>
                    </a:lnTo>
                    <a:lnTo>
                      <a:pt x="0" y="0"/>
                    </a:lnTo>
                    <a:close/>
                  </a:path>
                </a:pathLst>
              </a:custGeom>
              <a:grpFill/>
              <a:ln w="838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3FD9710-607E-42F9-8260-867B9025B8B7}"/>
                  </a:ext>
                </a:extLst>
              </p:cNvPr>
              <p:cNvSpPr/>
              <p:nvPr/>
            </p:nvSpPr>
            <p:spPr>
              <a:xfrm>
                <a:off x="2552811" y="5055134"/>
                <a:ext cx="56507" cy="28253"/>
              </a:xfrm>
              <a:custGeom>
                <a:avLst/>
                <a:gdLst>
                  <a:gd name="connsiteX0" fmla="*/ 0 w 56507"/>
                  <a:gd name="connsiteY0" fmla="*/ 0 h 28253"/>
                  <a:gd name="connsiteX1" fmla="*/ 56507 w 56507"/>
                  <a:gd name="connsiteY1" fmla="*/ 0 h 28253"/>
                  <a:gd name="connsiteX2" fmla="*/ 56507 w 56507"/>
                  <a:gd name="connsiteY2" fmla="*/ 28254 h 28253"/>
                  <a:gd name="connsiteX3" fmla="*/ 0 w 56507"/>
                  <a:gd name="connsiteY3" fmla="*/ 28254 h 28253"/>
                  <a:gd name="connsiteX4" fmla="*/ 0 w 56507"/>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3">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CFDD4D-FD81-4519-B609-8D71F2D48490}"/>
                  </a:ext>
                </a:extLst>
              </p:cNvPr>
              <p:cNvSpPr/>
              <p:nvPr/>
            </p:nvSpPr>
            <p:spPr>
              <a:xfrm>
                <a:off x="2496303" y="5055134"/>
                <a:ext cx="28253" cy="28253"/>
              </a:xfrm>
              <a:custGeom>
                <a:avLst/>
                <a:gdLst>
                  <a:gd name="connsiteX0" fmla="*/ 0 w 28253"/>
                  <a:gd name="connsiteY0" fmla="*/ 0 h 28253"/>
                  <a:gd name="connsiteX1" fmla="*/ 28254 w 28253"/>
                  <a:gd name="connsiteY1" fmla="*/ 0 h 28253"/>
                  <a:gd name="connsiteX2" fmla="*/ 28254 w 28253"/>
                  <a:gd name="connsiteY2" fmla="*/ 28254 h 28253"/>
                  <a:gd name="connsiteX3" fmla="*/ 0 w 28253"/>
                  <a:gd name="connsiteY3" fmla="*/ 28254 h 28253"/>
                  <a:gd name="connsiteX4" fmla="*/ 0 w 28253"/>
                  <a:gd name="connsiteY4" fmla="*/ 0 h 28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3" h="28253">
                    <a:moveTo>
                      <a:pt x="0" y="0"/>
                    </a:moveTo>
                    <a:lnTo>
                      <a:pt x="28254" y="0"/>
                    </a:lnTo>
                    <a:lnTo>
                      <a:pt x="28254" y="28254"/>
                    </a:lnTo>
                    <a:lnTo>
                      <a:pt x="0" y="28254"/>
                    </a:lnTo>
                    <a:lnTo>
                      <a:pt x="0" y="0"/>
                    </a:lnTo>
                    <a:close/>
                  </a:path>
                </a:pathLst>
              </a:custGeom>
              <a:grpFill/>
              <a:ln w="838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C9DDA5-E5F6-494D-B055-DB4A8932FE85}"/>
                  </a:ext>
                </a:extLst>
              </p:cNvPr>
              <p:cNvSpPr/>
              <p:nvPr/>
            </p:nvSpPr>
            <p:spPr>
              <a:xfrm>
                <a:off x="2482218" y="4956204"/>
                <a:ext cx="56507" cy="28254"/>
              </a:xfrm>
              <a:custGeom>
                <a:avLst/>
                <a:gdLst>
                  <a:gd name="connsiteX0" fmla="*/ 0 w 56507"/>
                  <a:gd name="connsiteY0" fmla="*/ 0 h 28254"/>
                  <a:gd name="connsiteX1" fmla="*/ 56507 w 56507"/>
                  <a:gd name="connsiteY1" fmla="*/ 0 h 28254"/>
                  <a:gd name="connsiteX2" fmla="*/ 56507 w 56507"/>
                  <a:gd name="connsiteY2" fmla="*/ 28254 h 28254"/>
                  <a:gd name="connsiteX3" fmla="*/ 0 w 56507"/>
                  <a:gd name="connsiteY3" fmla="*/ 28254 h 28254"/>
                  <a:gd name="connsiteX4" fmla="*/ 0 w 56507"/>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4">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C4FBA3D-DF84-4D28-A779-11CFD83AF87D}"/>
                  </a:ext>
                </a:extLst>
              </p:cNvPr>
              <p:cNvSpPr/>
              <p:nvPr/>
            </p:nvSpPr>
            <p:spPr>
              <a:xfrm>
                <a:off x="2397458" y="4956204"/>
                <a:ext cx="56507" cy="28254"/>
              </a:xfrm>
              <a:custGeom>
                <a:avLst/>
                <a:gdLst>
                  <a:gd name="connsiteX0" fmla="*/ 0 w 56507"/>
                  <a:gd name="connsiteY0" fmla="*/ 0 h 28254"/>
                  <a:gd name="connsiteX1" fmla="*/ 56507 w 56507"/>
                  <a:gd name="connsiteY1" fmla="*/ 0 h 28254"/>
                  <a:gd name="connsiteX2" fmla="*/ 56507 w 56507"/>
                  <a:gd name="connsiteY2" fmla="*/ 28254 h 28254"/>
                  <a:gd name="connsiteX3" fmla="*/ 0 w 56507"/>
                  <a:gd name="connsiteY3" fmla="*/ 28254 h 28254"/>
                  <a:gd name="connsiteX4" fmla="*/ 0 w 56507"/>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07" h="28254">
                    <a:moveTo>
                      <a:pt x="0" y="0"/>
                    </a:moveTo>
                    <a:lnTo>
                      <a:pt x="56507" y="0"/>
                    </a:lnTo>
                    <a:lnTo>
                      <a:pt x="56507" y="28254"/>
                    </a:lnTo>
                    <a:lnTo>
                      <a:pt x="0" y="28254"/>
                    </a:lnTo>
                    <a:lnTo>
                      <a:pt x="0" y="0"/>
                    </a:ln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A6B499F-0639-425B-B9E2-6BE31CD510F4}"/>
                  </a:ext>
                </a:extLst>
              </p:cNvPr>
              <p:cNvSpPr/>
              <p:nvPr/>
            </p:nvSpPr>
            <p:spPr>
              <a:xfrm>
                <a:off x="2340950" y="4956204"/>
                <a:ext cx="28253" cy="28254"/>
              </a:xfrm>
              <a:custGeom>
                <a:avLst/>
                <a:gdLst>
                  <a:gd name="connsiteX0" fmla="*/ 0 w 28253"/>
                  <a:gd name="connsiteY0" fmla="*/ 0 h 28254"/>
                  <a:gd name="connsiteX1" fmla="*/ 28254 w 28253"/>
                  <a:gd name="connsiteY1" fmla="*/ 0 h 28254"/>
                  <a:gd name="connsiteX2" fmla="*/ 28254 w 28253"/>
                  <a:gd name="connsiteY2" fmla="*/ 28254 h 28254"/>
                  <a:gd name="connsiteX3" fmla="*/ 0 w 28253"/>
                  <a:gd name="connsiteY3" fmla="*/ 28254 h 28254"/>
                  <a:gd name="connsiteX4" fmla="*/ 0 w 28253"/>
                  <a:gd name="connsiteY4" fmla="*/ 0 h 28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3" h="28254">
                    <a:moveTo>
                      <a:pt x="0" y="0"/>
                    </a:moveTo>
                    <a:lnTo>
                      <a:pt x="28254" y="0"/>
                    </a:lnTo>
                    <a:lnTo>
                      <a:pt x="28254" y="28254"/>
                    </a:lnTo>
                    <a:lnTo>
                      <a:pt x="0" y="28254"/>
                    </a:lnTo>
                    <a:lnTo>
                      <a:pt x="0" y="0"/>
                    </a:ln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AFAB61F-74AE-4295-A09B-C56104AAB8C2}"/>
                  </a:ext>
                </a:extLst>
              </p:cNvPr>
              <p:cNvSpPr/>
              <p:nvPr/>
            </p:nvSpPr>
            <p:spPr>
              <a:xfrm>
                <a:off x="2990700" y="4461975"/>
                <a:ext cx="56423" cy="56423"/>
              </a:xfrm>
              <a:custGeom>
                <a:avLst/>
                <a:gdLst>
                  <a:gd name="connsiteX0" fmla="*/ 14085 w 56423"/>
                  <a:gd name="connsiteY0" fmla="*/ 56423 h 56423"/>
                  <a:gd name="connsiteX1" fmla="*/ 42339 w 56423"/>
                  <a:gd name="connsiteY1" fmla="*/ 56423 h 56423"/>
                  <a:gd name="connsiteX2" fmla="*/ 42339 w 56423"/>
                  <a:gd name="connsiteY2" fmla="*/ 42338 h 56423"/>
                  <a:gd name="connsiteX3" fmla="*/ 56423 w 56423"/>
                  <a:gd name="connsiteY3" fmla="*/ 42338 h 56423"/>
                  <a:gd name="connsiteX4" fmla="*/ 56423 w 56423"/>
                  <a:gd name="connsiteY4" fmla="*/ 14085 h 56423"/>
                  <a:gd name="connsiteX5" fmla="*/ 42339 w 56423"/>
                  <a:gd name="connsiteY5" fmla="*/ 14085 h 56423"/>
                  <a:gd name="connsiteX6" fmla="*/ 42339 w 56423"/>
                  <a:gd name="connsiteY6" fmla="*/ 0 h 56423"/>
                  <a:gd name="connsiteX7" fmla="*/ 14085 w 56423"/>
                  <a:gd name="connsiteY7" fmla="*/ 0 h 56423"/>
                  <a:gd name="connsiteX8" fmla="*/ 14085 w 56423"/>
                  <a:gd name="connsiteY8" fmla="*/ 14085 h 56423"/>
                  <a:gd name="connsiteX9" fmla="*/ 0 w 56423"/>
                  <a:gd name="connsiteY9" fmla="*/ 14085 h 56423"/>
                  <a:gd name="connsiteX10" fmla="*/ 0 w 56423"/>
                  <a:gd name="connsiteY10" fmla="*/ 42338 h 56423"/>
                  <a:gd name="connsiteX11" fmla="*/ 14085 w 56423"/>
                  <a:gd name="connsiteY11" fmla="*/ 42338 h 56423"/>
                  <a:gd name="connsiteX12" fmla="*/ 14085 w 56423"/>
                  <a:gd name="connsiteY12" fmla="*/ 56423 h 5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423" h="56423">
                    <a:moveTo>
                      <a:pt x="14085" y="56423"/>
                    </a:moveTo>
                    <a:lnTo>
                      <a:pt x="42339" y="56423"/>
                    </a:lnTo>
                    <a:lnTo>
                      <a:pt x="42339" y="42338"/>
                    </a:lnTo>
                    <a:lnTo>
                      <a:pt x="56423" y="42338"/>
                    </a:lnTo>
                    <a:lnTo>
                      <a:pt x="56423" y="14085"/>
                    </a:lnTo>
                    <a:lnTo>
                      <a:pt x="42339" y="14085"/>
                    </a:lnTo>
                    <a:lnTo>
                      <a:pt x="42339" y="0"/>
                    </a:lnTo>
                    <a:lnTo>
                      <a:pt x="14085" y="0"/>
                    </a:lnTo>
                    <a:lnTo>
                      <a:pt x="14085" y="14085"/>
                    </a:lnTo>
                    <a:lnTo>
                      <a:pt x="0" y="14085"/>
                    </a:lnTo>
                    <a:lnTo>
                      <a:pt x="0" y="42338"/>
                    </a:lnTo>
                    <a:lnTo>
                      <a:pt x="14085" y="42338"/>
                    </a:lnTo>
                    <a:lnTo>
                      <a:pt x="14085" y="56423"/>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FCE3829-85A9-4167-A0C9-5F61045AEA9F}"/>
                  </a:ext>
                </a:extLst>
              </p:cNvPr>
              <p:cNvSpPr/>
              <p:nvPr/>
            </p:nvSpPr>
            <p:spPr>
              <a:xfrm>
                <a:off x="2312697" y="5139811"/>
                <a:ext cx="56423" cy="56423"/>
              </a:xfrm>
              <a:custGeom>
                <a:avLst/>
                <a:gdLst>
                  <a:gd name="connsiteX0" fmla="*/ 42339 w 56423"/>
                  <a:gd name="connsiteY0" fmla="*/ 0 h 56423"/>
                  <a:gd name="connsiteX1" fmla="*/ 14085 w 56423"/>
                  <a:gd name="connsiteY1" fmla="*/ 0 h 56423"/>
                  <a:gd name="connsiteX2" fmla="*/ 14085 w 56423"/>
                  <a:gd name="connsiteY2" fmla="*/ 14085 h 56423"/>
                  <a:gd name="connsiteX3" fmla="*/ 0 w 56423"/>
                  <a:gd name="connsiteY3" fmla="*/ 14085 h 56423"/>
                  <a:gd name="connsiteX4" fmla="*/ 0 w 56423"/>
                  <a:gd name="connsiteY4" fmla="*/ 42338 h 56423"/>
                  <a:gd name="connsiteX5" fmla="*/ 14085 w 56423"/>
                  <a:gd name="connsiteY5" fmla="*/ 42338 h 56423"/>
                  <a:gd name="connsiteX6" fmla="*/ 14085 w 56423"/>
                  <a:gd name="connsiteY6" fmla="*/ 56423 h 56423"/>
                  <a:gd name="connsiteX7" fmla="*/ 42339 w 56423"/>
                  <a:gd name="connsiteY7" fmla="*/ 56423 h 56423"/>
                  <a:gd name="connsiteX8" fmla="*/ 42339 w 56423"/>
                  <a:gd name="connsiteY8" fmla="*/ 42338 h 56423"/>
                  <a:gd name="connsiteX9" fmla="*/ 56423 w 56423"/>
                  <a:gd name="connsiteY9" fmla="*/ 42338 h 56423"/>
                  <a:gd name="connsiteX10" fmla="*/ 56423 w 56423"/>
                  <a:gd name="connsiteY10" fmla="*/ 14085 h 56423"/>
                  <a:gd name="connsiteX11" fmla="*/ 42339 w 56423"/>
                  <a:gd name="connsiteY11" fmla="*/ 14085 h 56423"/>
                  <a:gd name="connsiteX12" fmla="*/ 42339 w 56423"/>
                  <a:gd name="connsiteY12" fmla="*/ 0 h 5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423" h="56423">
                    <a:moveTo>
                      <a:pt x="42339" y="0"/>
                    </a:moveTo>
                    <a:lnTo>
                      <a:pt x="14085" y="0"/>
                    </a:lnTo>
                    <a:lnTo>
                      <a:pt x="14085" y="14085"/>
                    </a:lnTo>
                    <a:lnTo>
                      <a:pt x="0" y="14085"/>
                    </a:lnTo>
                    <a:lnTo>
                      <a:pt x="0" y="42338"/>
                    </a:lnTo>
                    <a:lnTo>
                      <a:pt x="14085" y="42338"/>
                    </a:lnTo>
                    <a:lnTo>
                      <a:pt x="14085" y="56423"/>
                    </a:lnTo>
                    <a:lnTo>
                      <a:pt x="42339" y="56423"/>
                    </a:lnTo>
                    <a:lnTo>
                      <a:pt x="42339" y="42338"/>
                    </a:lnTo>
                    <a:lnTo>
                      <a:pt x="56423" y="42338"/>
                    </a:lnTo>
                    <a:lnTo>
                      <a:pt x="56423" y="14085"/>
                    </a:lnTo>
                    <a:lnTo>
                      <a:pt x="42339" y="14085"/>
                    </a:lnTo>
                    <a:lnTo>
                      <a:pt x="42339" y="0"/>
                    </a:lnTo>
                    <a:close/>
                  </a:path>
                </a:pathLst>
              </a:custGeom>
              <a:grpFill/>
              <a:ln w="838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C1600C5-D8FD-4BD2-9D34-52C62BF7AA2A}"/>
                  </a:ext>
                </a:extLst>
              </p:cNvPr>
              <p:cNvSpPr/>
              <p:nvPr/>
            </p:nvSpPr>
            <p:spPr>
              <a:xfrm>
                <a:off x="2948361" y="4419553"/>
                <a:ext cx="141184" cy="141183"/>
              </a:xfrm>
              <a:custGeom>
                <a:avLst/>
                <a:gdLst>
                  <a:gd name="connsiteX0" fmla="*/ 70592 w 141184"/>
                  <a:gd name="connsiteY0" fmla="*/ 141184 h 141183"/>
                  <a:gd name="connsiteX1" fmla="*/ 141184 w 141184"/>
                  <a:gd name="connsiteY1" fmla="*/ 70592 h 141183"/>
                  <a:gd name="connsiteX2" fmla="*/ 70592 w 141184"/>
                  <a:gd name="connsiteY2" fmla="*/ 0 h 141183"/>
                  <a:gd name="connsiteX3" fmla="*/ 0 w 141184"/>
                  <a:gd name="connsiteY3" fmla="*/ 70592 h 141183"/>
                  <a:gd name="connsiteX4" fmla="*/ 70592 w 141184"/>
                  <a:gd name="connsiteY4" fmla="*/ 141184 h 141183"/>
                  <a:gd name="connsiteX5" fmla="*/ 70592 w 141184"/>
                  <a:gd name="connsiteY5" fmla="*/ 28170 h 141183"/>
                  <a:gd name="connsiteX6" fmla="*/ 112931 w 141184"/>
                  <a:gd name="connsiteY6" fmla="*/ 70508 h 141183"/>
                  <a:gd name="connsiteX7" fmla="*/ 70592 w 141184"/>
                  <a:gd name="connsiteY7" fmla="*/ 112846 h 141183"/>
                  <a:gd name="connsiteX8" fmla="*/ 28254 w 141184"/>
                  <a:gd name="connsiteY8" fmla="*/ 70508 h 141183"/>
                  <a:gd name="connsiteX9" fmla="*/ 70592 w 141184"/>
                  <a:gd name="connsiteY9" fmla="*/ 28170 h 14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184" h="141183">
                    <a:moveTo>
                      <a:pt x="70592" y="141184"/>
                    </a:moveTo>
                    <a:cubicBezTo>
                      <a:pt x="109577" y="141184"/>
                      <a:pt x="141184" y="109577"/>
                      <a:pt x="141184" y="70592"/>
                    </a:cubicBezTo>
                    <a:cubicBezTo>
                      <a:pt x="141184" y="31607"/>
                      <a:pt x="109577" y="0"/>
                      <a:pt x="70592" y="0"/>
                    </a:cubicBezTo>
                    <a:cubicBezTo>
                      <a:pt x="31607" y="0"/>
                      <a:pt x="0" y="31607"/>
                      <a:pt x="0" y="70592"/>
                    </a:cubicBezTo>
                    <a:cubicBezTo>
                      <a:pt x="0" y="109577"/>
                      <a:pt x="31607" y="141100"/>
                      <a:pt x="70592" y="141184"/>
                    </a:cubicBezTo>
                    <a:close/>
                    <a:moveTo>
                      <a:pt x="70592" y="28170"/>
                    </a:moveTo>
                    <a:cubicBezTo>
                      <a:pt x="93983" y="28170"/>
                      <a:pt x="112931" y="47117"/>
                      <a:pt x="112931" y="70508"/>
                    </a:cubicBezTo>
                    <a:cubicBezTo>
                      <a:pt x="112931" y="93899"/>
                      <a:pt x="93983" y="112846"/>
                      <a:pt x="70592" y="112846"/>
                    </a:cubicBezTo>
                    <a:cubicBezTo>
                      <a:pt x="47201" y="112846"/>
                      <a:pt x="28254" y="93899"/>
                      <a:pt x="28254" y="70508"/>
                    </a:cubicBezTo>
                    <a:cubicBezTo>
                      <a:pt x="28170" y="47201"/>
                      <a:pt x="47117" y="28170"/>
                      <a:pt x="70592" y="28170"/>
                    </a:cubicBez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C0B6877-20E7-42A0-9F31-0618086DE542}"/>
                  </a:ext>
                </a:extLst>
              </p:cNvPr>
              <p:cNvSpPr/>
              <p:nvPr/>
            </p:nvSpPr>
            <p:spPr>
              <a:xfrm>
                <a:off x="2270358" y="5097472"/>
                <a:ext cx="141184" cy="141183"/>
              </a:xfrm>
              <a:custGeom>
                <a:avLst/>
                <a:gdLst>
                  <a:gd name="connsiteX0" fmla="*/ 70592 w 141184"/>
                  <a:gd name="connsiteY0" fmla="*/ 0 h 141183"/>
                  <a:gd name="connsiteX1" fmla="*/ 0 w 141184"/>
                  <a:gd name="connsiteY1" fmla="*/ 70592 h 141183"/>
                  <a:gd name="connsiteX2" fmla="*/ 70592 w 141184"/>
                  <a:gd name="connsiteY2" fmla="*/ 141184 h 141183"/>
                  <a:gd name="connsiteX3" fmla="*/ 141184 w 141184"/>
                  <a:gd name="connsiteY3" fmla="*/ 70592 h 141183"/>
                  <a:gd name="connsiteX4" fmla="*/ 70592 w 141184"/>
                  <a:gd name="connsiteY4" fmla="*/ 0 h 141183"/>
                  <a:gd name="connsiteX5" fmla="*/ 70592 w 141184"/>
                  <a:gd name="connsiteY5" fmla="*/ 113014 h 141183"/>
                  <a:gd name="connsiteX6" fmla="*/ 28254 w 141184"/>
                  <a:gd name="connsiteY6" fmla="*/ 70676 h 141183"/>
                  <a:gd name="connsiteX7" fmla="*/ 70592 w 141184"/>
                  <a:gd name="connsiteY7" fmla="*/ 28337 h 141183"/>
                  <a:gd name="connsiteX8" fmla="*/ 112931 w 141184"/>
                  <a:gd name="connsiteY8" fmla="*/ 70676 h 141183"/>
                  <a:gd name="connsiteX9" fmla="*/ 70592 w 141184"/>
                  <a:gd name="connsiteY9" fmla="*/ 113014 h 14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184" h="141183">
                    <a:moveTo>
                      <a:pt x="70592" y="0"/>
                    </a:moveTo>
                    <a:cubicBezTo>
                      <a:pt x="31607" y="0"/>
                      <a:pt x="0" y="31607"/>
                      <a:pt x="0" y="70592"/>
                    </a:cubicBezTo>
                    <a:cubicBezTo>
                      <a:pt x="0" y="109577"/>
                      <a:pt x="31607" y="141184"/>
                      <a:pt x="70592" y="141184"/>
                    </a:cubicBezTo>
                    <a:cubicBezTo>
                      <a:pt x="109577" y="141184"/>
                      <a:pt x="141184" y="109577"/>
                      <a:pt x="141184" y="70592"/>
                    </a:cubicBezTo>
                    <a:cubicBezTo>
                      <a:pt x="141184" y="31607"/>
                      <a:pt x="109577" y="84"/>
                      <a:pt x="70592" y="0"/>
                    </a:cubicBezTo>
                    <a:close/>
                    <a:moveTo>
                      <a:pt x="70592" y="113014"/>
                    </a:moveTo>
                    <a:cubicBezTo>
                      <a:pt x="47201" y="113014"/>
                      <a:pt x="28254" y="94067"/>
                      <a:pt x="28254" y="70676"/>
                    </a:cubicBezTo>
                    <a:cubicBezTo>
                      <a:pt x="28254" y="47285"/>
                      <a:pt x="47201" y="28337"/>
                      <a:pt x="70592" y="28337"/>
                    </a:cubicBezTo>
                    <a:cubicBezTo>
                      <a:pt x="93983" y="28337"/>
                      <a:pt x="112931" y="47285"/>
                      <a:pt x="112931" y="70676"/>
                    </a:cubicBezTo>
                    <a:cubicBezTo>
                      <a:pt x="112931" y="93983"/>
                      <a:pt x="93983" y="113014"/>
                      <a:pt x="70592" y="113014"/>
                    </a:cubicBezTo>
                    <a:close/>
                  </a:path>
                </a:pathLst>
              </a:custGeom>
              <a:grpFill/>
              <a:ln w="8381" cap="flat">
                <a:noFill/>
                <a:prstDash val="solid"/>
                <a:miter/>
              </a:ln>
            </p:spPr>
            <p:txBody>
              <a:bodyPr rtlCol="0" anchor="ctr"/>
              <a:lstStyle/>
              <a:p>
                <a:endParaRPr lang="en-US"/>
              </a:p>
            </p:txBody>
          </p:sp>
        </p:grpSp>
        <p:cxnSp>
          <p:nvCxnSpPr>
            <p:cNvPr id="33" name="Straight Connector 32">
              <a:extLst>
                <a:ext uri="{FF2B5EF4-FFF2-40B4-BE49-F238E27FC236}">
                  <a16:creationId xmlns:a16="http://schemas.microsoft.com/office/drawing/2014/main" id="{0035925C-84DD-4581-BC73-C924CABEB95F}"/>
                </a:ext>
              </a:extLst>
            </p:cNvPr>
            <p:cNvCxnSpPr/>
            <p:nvPr/>
          </p:nvCxnSpPr>
          <p:spPr>
            <a:xfrm>
              <a:off x="6652548" y="5720553"/>
              <a:ext cx="0" cy="3230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9D1B9A7-0B64-4B8E-B475-1DF279A7533C}"/>
                </a:ext>
              </a:extLst>
            </p:cNvPr>
            <p:cNvCxnSpPr/>
            <p:nvPr/>
          </p:nvCxnSpPr>
          <p:spPr>
            <a:xfrm>
              <a:off x="6652548" y="4853778"/>
              <a:ext cx="0" cy="32306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CC39E2B0-5031-4C91-9DF2-F8FAD52CF1A5}"/>
              </a:ext>
            </a:extLst>
          </p:cNvPr>
          <p:cNvSpPr/>
          <p:nvPr/>
        </p:nvSpPr>
        <p:spPr>
          <a:xfrm rot="2700000">
            <a:off x="10794729" y="489450"/>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37">
            <a:extLst>
              <a:ext uri="{FF2B5EF4-FFF2-40B4-BE49-F238E27FC236}">
                <a16:creationId xmlns:a16="http://schemas.microsoft.com/office/drawing/2014/main" id="{6E4C5487-C256-4C54-B1F5-8078DCE912B8}"/>
              </a:ext>
            </a:extLst>
          </p:cNvPr>
          <p:cNvSpPr/>
          <p:nvPr/>
        </p:nvSpPr>
        <p:spPr>
          <a:xfrm rot="2700000">
            <a:off x="10872227" y="566948"/>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Rectangle 41">
            <a:extLst>
              <a:ext uri="{FF2B5EF4-FFF2-40B4-BE49-F238E27FC236}">
                <a16:creationId xmlns:a16="http://schemas.microsoft.com/office/drawing/2014/main" id="{DB46DC0B-7444-4357-B5C1-DF29E8D23F4C}"/>
              </a:ext>
            </a:extLst>
          </p:cNvPr>
          <p:cNvSpPr/>
          <p:nvPr/>
        </p:nvSpPr>
        <p:spPr>
          <a:xfrm rot="2700000">
            <a:off x="10794729" y="1767276"/>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Rectangle 42">
            <a:extLst>
              <a:ext uri="{FF2B5EF4-FFF2-40B4-BE49-F238E27FC236}">
                <a16:creationId xmlns:a16="http://schemas.microsoft.com/office/drawing/2014/main" id="{F572B883-27CA-4155-845B-92998B357E1D}"/>
              </a:ext>
            </a:extLst>
          </p:cNvPr>
          <p:cNvSpPr/>
          <p:nvPr/>
        </p:nvSpPr>
        <p:spPr>
          <a:xfrm rot="2700000">
            <a:off x="10872227" y="1844774"/>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5" name="Rectangle 44">
            <a:extLst>
              <a:ext uri="{FF2B5EF4-FFF2-40B4-BE49-F238E27FC236}">
                <a16:creationId xmlns:a16="http://schemas.microsoft.com/office/drawing/2014/main" id="{F1B0029C-9020-4E1B-840D-34BDEB41D38E}"/>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6" name="Rectangle 45">
            <a:extLst>
              <a:ext uri="{FF2B5EF4-FFF2-40B4-BE49-F238E27FC236}">
                <a16:creationId xmlns:a16="http://schemas.microsoft.com/office/drawing/2014/main" id="{09FDA282-949F-4F2C-9C7A-6AFE6430B25A}"/>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48" name="Graphic 2">
            <a:extLst>
              <a:ext uri="{FF2B5EF4-FFF2-40B4-BE49-F238E27FC236}">
                <a16:creationId xmlns:a16="http://schemas.microsoft.com/office/drawing/2014/main" id="{C3A25FAE-D149-424B-9018-9B84584C34E1}"/>
              </a:ext>
            </a:extLst>
          </p:cNvPr>
          <p:cNvGrpSpPr>
            <a:grpSpLocks noChangeAspect="1"/>
          </p:cNvGrpSpPr>
          <p:nvPr/>
        </p:nvGrpSpPr>
        <p:grpSpPr>
          <a:xfrm>
            <a:off x="11017749" y="720498"/>
            <a:ext cx="247144" cy="247144"/>
            <a:chOff x="9100776" y="178492"/>
            <a:chExt cx="834026" cy="834026"/>
          </a:xfrm>
          <a:solidFill>
            <a:schemeClr val="bg2"/>
          </a:solidFill>
        </p:grpSpPr>
        <p:sp>
          <p:nvSpPr>
            <p:cNvPr id="49" name="Freeform: Shape 48">
              <a:extLst>
                <a:ext uri="{FF2B5EF4-FFF2-40B4-BE49-F238E27FC236}">
                  <a16:creationId xmlns:a16="http://schemas.microsoft.com/office/drawing/2014/main" id="{99B6D038-F703-4A8E-AD02-C48F0E91A926}"/>
                </a:ext>
              </a:extLst>
            </p:cNvPr>
            <p:cNvSpPr/>
            <p:nvPr/>
          </p:nvSpPr>
          <p:spPr>
            <a:xfrm>
              <a:off x="9128526" y="178492"/>
              <a:ext cx="250153" cy="250237"/>
            </a:xfrm>
            <a:custGeom>
              <a:avLst/>
              <a:gdLst>
                <a:gd name="connsiteX0" fmla="*/ 115278 w 250153"/>
                <a:gd name="connsiteY0" fmla="*/ 246150 h 250237"/>
                <a:gd name="connsiteX1" fmla="*/ 134896 w 250153"/>
                <a:gd name="connsiteY1" fmla="*/ 246150 h 250237"/>
                <a:gd name="connsiteX2" fmla="*/ 246066 w 250153"/>
                <a:gd name="connsiteY2" fmla="*/ 134980 h 250237"/>
                <a:gd name="connsiteX3" fmla="*/ 246066 w 250153"/>
                <a:gd name="connsiteY3" fmla="*/ 115362 h 250237"/>
                <a:gd name="connsiteX4" fmla="*/ 236257 w 250153"/>
                <a:gd name="connsiteY4" fmla="*/ 111254 h 250237"/>
                <a:gd name="connsiteX5" fmla="*/ 180672 w 250153"/>
                <a:gd name="connsiteY5" fmla="*/ 111254 h 250237"/>
                <a:gd name="connsiteX6" fmla="*/ 180672 w 250153"/>
                <a:gd name="connsiteY6" fmla="*/ 0 h 250237"/>
                <a:gd name="connsiteX7" fmla="*/ 152838 w 250153"/>
                <a:gd name="connsiteY7" fmla="*/ 0 h 250237"/>
                <a:gd name="connsiteX8" fmla="*/ 152838 w 250153"/>
                <a:gd name="connsiteY8" fmla="*/ 125087 h 250237"/>
                <a:gd name="connsiteX9" fmla="*/ 166755 w 250153"/>
                <a:gd name="connsiteY9" fmla="*/ 139004 h 250237"/>
                <a:gd name="connsiteX10" fmla="*/ 202722 w 250153"/>
                <a:gd name="connsiteY10" fmla="*/ 139004 h 250237"/>
                <a:gd name="connsiteX11" fmla="*/ 125087 w 250153"/>
                <a:gd name="connsiteY11" fmla="*/ 216639 h 250237"/>
                <a:gd name="connsiteX12" fmla="*/ 47452 w 250153"/>
                <a:gd name="connsiteY12" fmla="*/ 139004 h 250237"/>
                <a:gd name="connsiteX13" fmla="*/ 83419 w 250153"/>
                <a:gd name="connsiteY13" fmla="*/ 139004 h 250237"/>
                <a:gd name="connsiteX14" fmla="*/ 97337 w 250153"/>
                <a:gd name="connsiteY14" fmla="*/ 125087 h 250237"/>
                <a:gd name="connsiteX15" fmla="*/ 97337 w 250153"/>
                <a:gd name="connsiteY15" fmla="*/ 83419 h 250237"/>
                <a:gd name="connsiteX16" fmla="*/ 69502 w 250153"/>
                <a:gd name="connsiteY16" fmla="*/ 83419 h 250237"/>
                <a:gd name="connsiteX17" fmla="*/ 69502 w 250153"/>
                <a:gd name="connsiteY17" fmla="*/ 111254 h 250237"/>
                <a:gd name="connsiteX18" fmla="*/ 13917 w 250153"/>
                <a:gd name="connsiteY18" fmla="*/ 111254 h 250237"/>
                <a:gd name="connsiteX19" fmla="*/ 0 w 250153"/>
                <a:gd name="connsiteY19" fmla="*/ 125171 h 250237"/>
                <a:gd name="connsiteX20" fmla="*/ 4108 w 250153"/>
                <a:gd name="connsiteY20" fmla="*/ 134980 h 250237"/>
                <a:gd name="connsiteX21" fmla="*/ 115278 w 250153"/>
                <a:gd name="connsiteY21" fmla="*/ 246150 h 25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53" h="250237">
                  <a:moveTo>
                    <a:pt x="115278" y="246150"/>
                  </a:moveTo>
                  <a:cubicBezTo>
                    <a:pt x="120727" y="251600"/>
                    <a:pt x="129530" y="251600"/>
                    <a:pt x="134896" y="246150"/>
                  </a:cubicBezTo>
                  <a:lnTo>
                    <a:pt x="246066" y="134980"/>
                  </a:lnTo>
                  <a:cubicBezTo>
                    <a:pt x="251516" y="129531"/>
                    <a:pt x="251516" y="120728"/>
                    <a:pt x="246066" y="115362"/>
                  </a:cubicBezTo>
                  <a:cubicBezTo>
                    <a:pt x="243467" y="112763"/>
                    <a:pt x="239946" y="111254"/>
                    <a:pt x="236257" y="111254"/>
                  </a:cubicBezTo>
                  <a:lnTo>
                    <a:pt x="180672" y="111254"/>
                  </a:lnTo>
                  <a:lnTo>
                    <a:pt x="180672" y="0"/>
                  </a:lnTo>
                  <a:lnTo>
                    <a:pt x="152838" y="0"/>
                  </a:lnTo>
                  <a:lnTo>
                    <a:pt x="152838" y="125087"/>
                  </a:lnTo>
                  <a:cubicBezTo>
                    <a:pt x="152838" y="132800"/>
                    <a:pt x="159042" y="139004"/>
                    <a:pt x="166755" y="139004"/>
                  </a:cubicBezTo>
                  <a:lnTo>
                    <a:pt x="202722" y="139004"/>
                  </a:lnTo>
                  <a:lnTo>
                    <a:pt x="125087" y="216639"/>
                  </a:lnTo>
                  <a:lnTo>
                    <a:pt x="47452" y="139004"/>
                  </a:lnTo>
                  <a:lnTo>
                    <a:pt x="83419" y="139004"/>
                  </a:lnTo>
                  <a:cubicBezTo>
                    <a:pt x="91133" y="139004"/>
                    <a:pt x="97337" y="132800"/>
                    <a:pt x="97337" y="125087"/>
                  </a:cubicBezTo>
                  <a:lnTo>
                    <a:pt x="97337" y="83419"/>
                  </a:lnTo>
                  <a:lnTo>
                    <a:pt x="69502" y="83419"/>
                  </a:lnTo>
                  <a:lnTo>
                    <a:pt x="69502" y="111254"/>
                  </a:lnTo>
                  <a:lnTo>
                    <a:pt x="13917" y="111254"/>
                  </a:lnTo>
                  <a:cubicBezTo>
                    <a:pt x="6204" y="111254"/>
                    <a:pt x="0" y="117458"/>
                    <a:pt x="0" y="125171"/>
                  </a:cubicBezTo>
                  <a:cubicBezTo>
                    <a:pt x="0" y="128860"/>
                    <a:pt x="1425" y="132381"/>
                    <a:pt x="4108" y="134980"/>
                  </a:cubicBezTo>
                  <a:lnTo>
                    <a:pt x="115278" y="246150"/>
                  </a:lnTo>
                  <a:close/>
                </a:path>
              </a:pathLst>
            </a:custGeom>
            <a:grpFill/>
            <a:ln w="838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C9E6E52-8ECB-4F75-BCCF-2DF319147386}"/>
                </a:ext>
              </a:extLst>
            </p:cNvPr>
            <p:cNvSpPr/>
            <p:nvPr/>
          </p:nvSpPr>
          <p:spPr>
            <a:xfrm>
              <a:off x="9198029" y="206243"/>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E408E4E-1E7F-43AF-93D7-7AAD5DD6159C}"/>
                </a:ext>
              </a:extLst>
            </p:cNvPr>
            <p:cNvSpPr/>
            <p:nvPr/>
          </p:nvSpPr>
          <p:spPr>
            <a:xfrm>
              <a:off x="9545624" y="220160"/>
              <a:ext cx="250153" cy="250237"/>
            </a:xfrm>
            <a:custGeom>
              <a:avLst/>
              <a:gdLst>
                <a:gd name="connsiteX0" fmla="*/ 115278 w 250153"/>
                <a:gd name="connsiteY0" fmla="*/ 246150 h 250237"/>
                <a:gd name="connsiteX1" fmla="*/ 134896 w 250153"/>
                <a:gd name="connsiteY1" fmla="*/ 246150 h 250237"/>
                <a:gd name="connsiteX2" fmla="*/ 246066 w 250153"/>
                <a:gd name="connsiteY2" fmla="*/ 134980 h 250237"/>
                <a:gd name="connsiteX3" fmla="*/ 246066 w 250153"/>
                <a:gd name="connsiteY3" fmla="*/ 115362 h 250237"/>
                <a:gd name="connsiteX4" fmla="*/ 236257 w 250153"/>
                <a:gd name="connsiteY4" fmla="*/ 111254 h 250237"/>
                <a:gd name="connsiteX5" fmla="*/ 180672 w 250153"/>
                <a:gd name="connsiteY5" fmla="*/ 111254 h 250237"/>
                <a:gd name="connsiteX6" fmla="*/ 180672 w 250153"/>
                <a:gd name="connsiteY6" fmla="*/ 0 h 250237"/>
                <a:gd name="connsiteX7" fmla="*/ 152838 w 250153"/>
                <a:gd name="connsiteY7" fmla="*/ 0 h 250237"/>
                <a:gd name="connsiteX8" fmla="*/ 152838 w 250153"/>
                <a:gd name="connsiteY8" fmla="*/ 125087 h 250237"/>
                <a:gd name="connsiteX9" fmla="*/ 166755 w 250153"/>
                <a:gd name="connsiteY9" fmla="*/ 139004 h 250237"/>
                <a:gd name="connsiteX10" fmla="*/ 202722 w 250153"/>
                <a:gd name="connsiteY10" fmla="*/ 139004 h 250237"/>
                <a:gd name="connsiteX11" fmla="*/ 125087 w 250153"/>
                <a:gd name="connsiteY11" fmla="*/ 216639 h 250237"/>
                <a:gd name="connsiteX12" fmla="*/ 47452 w 250153"/>
                <a:gd name="connsiteY12" fmla="*/ 139004 h 250237"/>
                <a:gd name="connsiteX13" fmla="*/ 83419 w 250153"/>
                <a:gd name="connsiteY13" fmla="*/ 139004 h 250237"/>
                <a:gd name="connsiteX14" fmla="*/ 97337 w 250153"/>
                <a:gd name="connsiteY14" fmla="*/ 125087 h 250237"/>
                <a:gd name="connsiteX15" fmla="*/ 97337 w 250153"/>
                <a:gd name="connsiteY15" fmla="*/ 83419 h 250237"/>
                <a:gd name="connsiteX16" fmla="*/ 69502 w 250153"/>
                <a:gd name="connsiteY16" fmla="*/ 83419 h 250237"/>
                <a:gd name="connsiteX17" fmla="*/ 69502 w 250153"/>
                <a:gd name="connsiteY17" fmla="*/ 111254 h 250237"/>
                <a:gd name="connsiteX18" fmla="*/ 13917 w 250153"/>
                <a:gd name="connsiteY18" fmla="*/ 111254 h 250237"/>
                <a:gd name="connsiteX19" fmla="*/ 0 w 250153"/>
                <a:gd name="connsiteY19" fmla="*/ 125171 h 250237"/>
                <a:gd name="connsiteX20" fmla="*/ 4108 w 250153"/>
                <a:gd name="connsiteY20" fmla="*/ 134980 h 250237"/>
                <a:gd name="connsiteX21" fmla="*/ 115278 w 250153"/>
                <a:gd name="connsiteY21" fmla="*/ 246150 h 25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53" h="250237">
                  <a:moveTo>
                    <a:pt x="115278" y="246150"/>
                  </a:moveTo>
                  <a:cubicBezTo>
                    <a:pt x="120727" y="251600"/>
                    <a:pt x="129530" y="251600"/>
                    <a:pt x="134896" y="246150"/>
                  </a:cubicBezTo>
                  <a:lnTo>
                    <a:pt x="246066" y="134980"/>
                  </a:lnTo>
                  <a:cubicBezTo>
                    <a:pt x="251516" y="129531"/>
                    <a:pt x="251516" y="120728"/>
                    <a:pt x="246066" y="115362"/>
                  </a:cubicBezTo>
                  <a:cubicBezTo>
                    <a:pt x="243467" y="112763"/>
                    <a:pt x="239946" y="111254"/>
                    <a:pt x="236257" y="111254"/>
                  </a:cubicBezTo>
                  <a:lnTo>
                    <a:pt x="180672" y="111254"/>
                  </a:lnTo>
                  <a:lnTo>
                    <a:pt x="180672" y="0"/>
                  </a:lnTo>
                  <a:lnTo>
                    <a:pt x="152838" y="0"/>
                  </a:lnTo>
                  <a:lnTo>
                    <a:pt x="152838" y="125087"/>
                  </a:lnTo>
                  <a:cubicBezTo>
                    <a:pt x="152838" y="132800"/>
                    <a:pt x="159042" y="139004"/>
                    <a:pt x="166755" y="139004"/>
                  </a:cubicBezTo>
                  <a:lnTo>
                    <a:pt x="202722" y="139004"/>
                  </a:lnTo>
                  <a:lnTo>
                    <a:pt x="125087" y="216639"/>
                  </a:lnTo>
                  <a:lnTo>
                    <a:pt x="47452" y="139004"/>
                  </a:lnTo>
                  <a:lnTo>
                    <a:pt x="83419" y="139004"/>
                  </a:lnTo>
                  <a:cubicBezTo>
                    <a:pt x="91133" y="139004"/>
                    <a:pt x="97337" y="132800"/>
                    <a:pt x="97337" y="125087"/>
                  </a:cubicBezTo>
                  <a:lnTo>
                    <a:pt x="97337" y="83419"/>
                  </a:lnTo>
                  <a:lnTo>
                    <a:pt x="69502" y="83419"/>
                  </a:lnTo>
                  <a:lnTo>
                    <a:pt x="69502" y="111254"/>
                  </a:lnTo>
                  <a:lnTo>
                    <a:pt x="13917" y="111254"/>
                  </a:lnTo>
                  <a:cubicBezTo>
                    <a:pt x="6204" y="111254"/>
                    <a:pt x="0" y="117458"/>
                    <a:pt x="0" y="125171"/>
                  </a:cubicBezTo>
                  <a:cubicBezTo>
                    <a:pt x="0" y="128860"/>
                    <a:pt x="1425" y="132381"/>
                    <a:pt x="4108" y="134980"/>
                  </a:cubicBezTo>
                  <a:lnTo>
                    <a:pt x="115278" y="246150"/>
                  </a:ln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0F29AE8-E139-4708-AD40-498CD25C4C8D}"/>
                </a:ext>
              </a:extLst>
            </p:cNvPr>
            <p:cNvSpPr/>
            <p:nvPr/>
          </p:nvSpPr>
          <p:spPr>
            <a:xfrm>
              <a:off x="9615126" y="247994"/>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2BC7CF8-63EC-4A6A-B058-7847D4524B4D}"/>
                </a:ext>
              </a:extLst>
            </p:cNvPr>
            <p:cNvSpPr/>
            <p:nvPr/>
          </p:nvSpPr>
          <p:spPr>
            <a:xfrm>
              <a:off x="9406619" y="484251"/>
              <a:ext cx="528183" cy="528183"/>
            </a:xfrm>
            <a:custGeom>
              <a:avLst/>
              <a:gdLst>
                <a:gd name="connsiteX0" fmla="*/ 264092 w 528183"/>
                <a:gd name="connsiteY0" fmla="*/ 0 h 528183"/>
                <a:gd name="connsiteX1" fmla="*/ 0 w 528183"/>
                <a:gd name="connsiteY1" fmla="*/ 264092 h 528183"/>
                <a:gd name="connsiteX2" fmla="*/ 264092 w 528183"/>
                <a:gd name="connsiteY2" fmla="*/ 528183 h 528183"/>
                <a:gd name="connsiteX3" fmla="*/ 528183 w 528183"/>
                <a:gd name="connsiteY3" fmla="*/ 264092 h 528183"/>
                <a:gd name="connsiteX4" fmla="*/ 264092 w 528183"/>
                <a:gd name="connsiteY4" fmla="*/ 0 h 528183"/>
                <a:gd name="connsiteX5" fmla="*/ 264092 w 528183"/>
                <a:gd name="connsiteY5" fmla="*/ 500433 h 528183"/>
                <a:gd name="connsiteX6" fmla="*/ 27751 w 528183"/>
                <a:gd name="connsiteY6" fmla="*/ 264092 h 528183"/>
                <a:gd name="connsiteX7" fmla="*/ 264092 w 528183"/>
                <a:gd name="connsiteY7" fmla="*/ 27751 h 528183"/>
                <a:gd name="connsiteX8" fmla="*/ 500433 w 528183"/>
                <a:gd name="connsiteY8" fmla="*/ 264092 h 528183"/>
                <a:gd name="connsiteX9" fmla="*/ 264092 w 528183"/>
                <a:gd name="connsiteY9" fmla="*/ 500433 h 52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83" h="528183">
                  <a:moveTo>
                    <a:pt x="264092" y="0"/>
                  </a:moveTo>
                  <a:cubicBezTo>
                    <a:pt x="118212" y="0"/>
                    <a:pt x="0" y="118212"/>
                    <a:pt x="0" y="264092"/>
                  </a:cubicBezTo>
                  <a:cubicBezTo>
                    <a:pt x="0" y="409971"/>
                    <a:pt x="118212" y="528183"/>
                    <a:pt x="264092" y="528183"/>
                  </a:cubicBezTo>
                  <a:cubicBezTo>
                    <a:pt x="409971" y="528183"/>
                    <a:pt x="528183" y="409971"/>
                    <a:pt x="528183" y="264092"/>
                  </a:cubicBezTo>
                  <a:cubicBezTo>
                    <a:pt x="528100" y="118296"/>
                    <a:pt x="409887" y="168"/>
                    <a:pt x="264092" y="0"/>
                  </a:cubicBezTo>
                  <a:close/>
                  <a:moveTo>
                    <a:pt x="264092" y="500433"/>
                  </a:moveTo>
                  <a:cubicBezTo>
                    <a:pt x="133555" y="500433"/>
                    <a:pt x="27751" y="394628"/>
                    <a:pt x="27751" y="264092"/>
                  </a:cubicBezTo>
                  <a:cubicBezTo>
                    <a:pt x="27751" y="133555"/>
                    <a:pt x="133555" y="27751"/>
                    <a:pt x="264092" y="27751"/>
                  </a:cubicBezTo>
                  <a:cubicBezTo>
                    <a:pt x="394629" y="27751"/>
                    <a:pt x="500433" y="133555"/>
                    <a:pt x="500433" y="264092"/>
                  </a:cubicBezTo>
                  <a:cubicBezTo>
                    <a:pt x="500181" y="394628"/>
                    <a:pt x="394545" y="500265"/>
                    <a:pt x="264092" y="500433"/>
                  </a:cubicBez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344C336-368E-4EE9-9848-FF9BB5A9F665}"/>
                </a:ext>
              </a:extLst>
            </p:cNvPr>
            <p:cNvSpPr/>
            <p:nvPr/>
          </p:nvSpPr>
          <p:spPr>
            <a:xfrm>
              <a:off x="9448287" y="526003"/>
              <a:ext cx="444847" cy="444847"/>
            </a:xfrm>
            <a:custGeom>
              <a:avLst/>
              <a:gdLst>
                <a:gd name="connsiteX0" fmla="*/ 222424 w 444847"/>
                <a:gd name="connsiteY0" fmla="*/ 0 h 444847"/>
                <a:gd name="connsiteX1" fmla="*/ 0 w 444847"/>
                <a:gd name="connsiteY1" fmla="*/ 222424 h 444847"/>
                <a:gd name="connsiteX2" fmla="*/ 222424 w 444847"/>
                <a:gd name="connsiteY2" fmla="*/ 444848 h 444847"/>
                <a:gd name="connsiteX3" fmla="*/ 444848 w 444847"/>
                <a:gd name="connsiteY3" fmla="*/ 222424 h 444847"/>
                <a:gd name="connsiteX4" fmla="*/ 222424 w 444847"/>
                <a:gd name="connsiteY4" fmla="*/ 0 h 444847"/>
                <a:gd name="connsiteX5" fmla="*/ 222424 w 444847"/>
                <a:gd name="connsiteY5" fmla="*/ 417013 h 444847"/>
                <a:gd name="connsiteX6" fmla="*/ 27834 w 444847"/>
                <a:gd name="connsiteY6" fmla="*/ 222424 h 444847"/>
                <a:gd name="connsiteX7" fmla="*/ 222424 w 444847"/>
                <a:gd name="connsiteY7" fmla="*/ 27834 h 444847"/>
                <a:gd name="connsiteX8" fmla="*/ 417014 w 444847"/>
                <a:gd name="connsiteY8" fmla="*/ 222424 h 444847"/>
                <a:gd name="connsiteX9" fmla="*/ 222424 w 444847"/>
                <a:gd name="connsiteY9" fmla="*/ 417013 h 444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47" h="444847">
                  <a:moveTo>
                    <a:pt x="222424" y="0"/>
                  </a:moveTo>
                  <a:cubicBezTo>
                    <a:pt x="99600" y="0"/>
                    <a:pt x="0" y="99600"/>
                    <a:pt x="0" y="222424"/>
                  </a:cubicBezTo>
                  <a:cubicBezTo>
                    <a:pt x="0" y="345247"/>
                    <a:pt x="99600" y="444848"/>
                    <a:pt x="222424" y="444848"/>
                  </a:cubicBezTo>
                  <a:cubicBezTo>
                    <a:pt x="345248" y="444848"/>
                    <a:pt x="444848" y="345247"/>
                    <a:pt x="444848" y="222424"/>
                  </a:cubicBezTo>
                  <a:cubicBezTo>
                    <a:pt x="444680" y="99600"/>
                    <a:pt x="345164" y="168"/>
                    <a:pt x="222424" y="0"/>
                  </a:cubicBezTo>
                  <a:close/>
                  <a:moveTo>
                    <a:pt x="222424" y="417013"/>
                  </a:moveTo>
                  <a:cubicBezTo>
                    <a:pt x="114943" y="417013"/>
                    <a:pt x="27834" y="329905"/>
                    <a:pt x="27834" y="222424"/>
                  </a:cubicBezTo>
                  <a:cubicBezTo>
                    <a:pt x="27834" y="114943"/>
                    <a:pt x="114943" y="27834"/>
                    <a:pt x="222424" y="27834"/>
                  </a:cubicBezTo>
                  <a:cubicBezTo>
                    <a:pt x="329905" y="27834"/>
                    <a:pt x="417014" y="114943"/>
                    <a:pt x="417014" y="222424"/>
                  </a:cubicBezTo>
                  <a:cubicBezTo>
                    <a:pt x="416930" y="329821"/>
                    <a:pt x="329821" y="416930"/>
                    <a:pt x="222424" y="417013"/>
                  </a:cubicBez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F793F58-4041-409E-8288-601DEDC1EB43}"/>
                </a:ext>
              </a:extLst>
            </p:cNvPr>
            <p:cNvSpPr/>
            <p:nvPr/>
          </p:nvSpPr>
          <p:spPr>
            <a:xfrm>
              <a:off x="9573458" y="595421"/>
              <a:ext cx="208506" cy="305927"/>
            </a:xfrm>
            <a:custGeom>
              <a:avLst/>
              <a:gdLst>
                <a:gd name="connsiteX0" fmla="*/ 180253 w 208506"/>
                <a:gd name="connsiteY0" fmla="*/ 153006 h 305927"/>
                <a:gd name="connsiteX1" fmla="*/ 195008 w 208506"/>
                <a:gd name="connsiteY1" fmla="*/ 56088 h 305927"/>
                <a:gd name="connsiteX2" fmla="*/ 139004 w 208506"/>
                <a:gd name="connsiteY2" fmla="*/ 27834 h 305927"/>
                <a:gd name="connsiteX3" fmla="*/ 139004 w 208506"/>
                <a:gd name="connsiteY3" fmla="*/ 0 h 305927"/>
                <a:gd name="connsiteX4" fmla="*/ 111170 w 208506"/>
                <a:gd name="connsiteY4" fmla="*/ 0 h 305927"/>
                <a:gd name="connsiteX5" fmla="*/ 111170 w 208506"/>
                <a:gd name="connsiteY5" fmla="*/ 27834 h 305927"/>
                <a:gd name="connsiteX6" fmla="*/ 69502 w 208506"/>
                <a:gd name="connsiteY6" fmla="*/ 27834 h 305927"/>
                <a:gd name="connsiteX7" fmla="*/ 69502 w 208506"/>
                <a:gd name="connsiteY7" fmla="*/ 0 h 305927"/>
                <a:gd name="connsiteX8" fmla="*/ 41668 w 208506"/>
                <a:gd name="connsiteY8" fmla="*/ 0 h 305927"/>
                <a:gd name="connsiteX9" fmla="*/ 41668 w 208506"/>
                <a:gd name="connsiteY9" fmla="*/ 27834 h 305927"/>
                <a:gd name="connsiteX10" fmla="*/ 0 w 208506"/>
                <a:gd name="connsiteY10" fmla="*/ 27834 h 305927"/>
                <a:gd name="connsiteX11" fmla="*/ 0 w 208506"/>
                <a:gd name="connsiteY11" fmla="*/ 55669 h 305927"/>
                <a:gd name="connsiteX12" fmla="*/ 27834 w 208506"/>
                <a:gd name="connsiteY12" fmla="*/ 55669 h 305927"/>
                <a:gd name="connsiteX13" fmla="*/ 27834 w 208506"/>
                <a:gd name="connsiteY13" fmla="*/ 250258 h 305927"/>
                <a:gd name="connsiteX14" fmla="*/ 0 w 208506"/>
                <a:gd name="connsiteY14" fmla="*/ 250258 h 305927"/>
                <a:gd name="connsiteX15" fmla="*/ 0 w 208506"/>
                <a:gd name="connsiteY15" fmla="*/ 278093 h 305927"/>
                <a:gd name="connsiteX16" fmla="*/ 41668 w 208506"/>
                <a:gd name="connsiteY16" fmla="*/ 278093 h 305927"/>
                <a:gd name="connsiteX17" fmla="*/ 41668 w 208506"/>
                <a:gd name="connsiteY17" fmla="*/ 305927 h 305927"/>
                <a:gd name="connsiteX18" fmla="*/ 69502 w 208506"/>
                <a:gd name="connsiteY18" fmla="*/ 305927 h 305927"/>
                <a:gd name="connsiteX19" fmla="*/ 69502 w 208506"/>
                <a:gd name="connsiteY19" fmla="*/ 278093 h 305927"/>
                <a:gd name="connsiteX20" fmla="*/ 111170 w 208506"/>
                <a:gd name="connsiteY20" fmla="*/ 278093 h 305927"/>
                <a:gd name="connsiteX21" fmla="*/ 111170 w 208506"/>
                <a:gd name="connsiteY21" fmla="*/ 305927 h 305927"/>
                <a:gd name="connsiteX22" fmla="*/ 139004 w 208506"/>
                <a:gd name="connsiteY22" fmla="*/ 305927 h 305927"/>
                <a:gd name="connsiteX23" fmla="*/ 139004 w 208506"/>
                <a:gd name="connsiteY23" fmla="*/ 278093 h 305927"/>
                <a:gd name="connsiteX24" fmla="*/ 208507 w 208506"/>
                <a:gd name="connsiteY24" fmla="*/ 209010 h 305927"/>
                <a:gd name="connsiteX25" fmla="*/ 180253 w 208506"/>
                <a:gd name="connsiteY25" fmla="*/ 153006 h 305927"/>
                <a:gd name="connsiteX26" fmla="*/ 55501 w 208506"/>
                <a:gd name="connsiteY26" fmla="*/ 55669 h 305927"/>
                <a:gd name="connsiteX27" fmla="*/ 138920 w 208506"/>
                <a:gd name="connsiteY27" fmla="*/ 55669 h 305927"/>
                <a:gd name="connsiteX28" fmla="*/ 180588 w 208506"/>
                <a:gd name="connsiteY28" fmla="*/ 97337 h 305927"/>
                <a:gd name="connsiteX29" fmla="*/ 138920 w 208506"/>
                <a:gd name="connsiteY29" fmla="*/ 139004 h 305927"/>
                <a:gd name="connsiteX30" fmla="*/ 55501 w 208506"/>
                <a:gd name="connsiteY30" fmla="*/ 139004 h 305927"/>
                <a:gd name="connsiteX31" fmla="*/ 55501 w 208506"/>
                <a:gd name="connsiteY31" fmla="*/ 55669 h 305927"/>
                <a:gd name="connsiteX32" fmla="*/ 138920 w 208506"/>
                <a:gd name="connsiteY32" fmla="*/ 250258 h 305927"/>
                <a:gd name="connsiteX33" fmla="*/ 55501 w 208506"/>
                <a:gd name="connsiteY33" fmla="*/ 250258 h 305927"/>
                <a:gd name="connsiteX34" fmla="*/ 55501 w 208506"/>
                <a:gd name="connsiteY34" fmla="*/ 166839 h 305927"/>
                <a:gd name="connsiteX35" fmla="*/ 138920 w 208506"/>
                <a:gd name="connsiteY35" fmla="*/ 166839 h 305927"/>
                <a:gd name="connsiteX36" fmla="*/ 180588 w 208506"/>
                <a:gd name="connsiteY36" fmla="*/ 208507 h 305927"/>
                <a:gd name="connsiteX37" fmla="*/ 138920 w 208506"/>
                <a:gd name="connsiteY37" fmla="*/ 250258 h 30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506" h="305927">
                  <a:moveTo>
                    <a:pt x="180253" y="153006"/>
                  </a:moveTo>
                  <a:cubicBezTo>
                    <a:pt x="211106" y="130285"/>
                    <a:pt x="217645" y="86941"/>
                    <a:pt x="195008" y="56088"/>
                  </a:cubicBezTo>
                  <a:cubicBezTo>
                    <a:pt x="181929" y="38314"/>
                    <a:pt x="161054" y="27834"/>
                    <a:pt x="139004" y="27834"/>
                  </a:cubicBezTo>
                  <a:lnTo>
                    <a:pt x="139004" y="0"/>
                  </a:lnTo>
                  <a:lnTo>
                    <a:pt x="111170" y="0"/>
                  </a:lnTo>
                  <a:lnTo>
                    <a:pt x="111170" y="27834"/>
                  </a:lnTo>
                  <a:lnTo>
                    <a:pt x="69502" y="27834"/>
                  </a:lnTo>
                  <a:lnTo>
                    <a:pt x="69502" y="0"/>
                  </a:lnTo>
                  <a:lnTo>
                    <a:pt x="41668" y="0"/>
                  </a:lnTo>
                  <a:lnTo>
                    <a:pt x="41668" y="27834"/>
                  </a:lnTo>
                  <a:lnTo>
                    <a:pt x="0" y="27834"/>
                  </a:lnTo>
                  <a:lnTo>
                    <a:pt x="0" y="55669"/>
                  </a:lnTo>
                  <a:lnTo>
                    <a:pt x="27834" y="55669"/>
                  </a:lnTo>
                  <a:lnTo>
                    <a:pt x="27834" y="250258"/>
                  </a:lnTo>
                  <a:lnTo>
                    <a:pt x="0" y="250258"/>
                  </a:lnTo>
                  <a:lnTo>
                    <a:pt x="0" y="278093"/>
                  </a:lnTo>
                  <a:lnTo>
                    <a:pt x="41668" y="278093"/>
                  </a:lnTo>
                  <a:lnTo>
                    <a:pt x="41668" y="305927"/>
                  </a:lnTo>
                  <a:lnTo>
                    <a:pt x="69502" y="305927"/>
                  </a:lnTo>
                  <a:lnTo>
                    <a:pt x="69502" y="278093"/>
                  </a:lnTo>
                  <a:lnTo>
                    <a:pt x="111170" y="278093"/>
                  </a:lnTo>
                  <a:lnTo>
                    <a:pt x="111170" y="305927"/>
                  </a:lnTo>
                  <a:lnTo>
                    <a:pt x="139004" y="305927"/>
                  </a:lnTo>
                  <a:lnTo>
                    <a:pt x="139004" y="278093"/>
                  </a:lnTo>
                  <a:cubicBezTo>
                    <a:pt x="177234" y="278177"/>
                    <a:pt x="208423" y="247240"/>
                    <a:pt x="208507" y="209010"/>
                  </a:cubicBezTo>
                  <a:cubicBezTo>
                    <a:pt x="208507" y="186876"/>
                    <a:pt x="198027" y="166084"/>
                    <a:pt x="180253" y="153006"/>
                  </a:cubicBezTo>
                  <a:close/>
                  <a:moveTo>
                    <a:pt x="55501" y="55669"/>
                  </a:moveTo>
                  <a:lnTo>
                    <a:pt x="138920" y="55669"/>
                  </a:lnTo>
                  <a:cubicBezTo>
                    <a:pt x="161976" y="55669"/>
                    <a:pt x="180588" y="74365"/>
                    <a:pt x="180588" y="97337"/>
                  </a:cubicBezTo>
                  <a:cubicBezTo>
                    <a:pt x="180588" y="120392"/>
                    <a:pt x="161892" y="139004"/>
                    <a:pt x="138920" y="139004"/>
                  </a:cubicBezTo>
                  <a:lnTo>
                    <a:pt x="55501" y="139004"/>
                  </a:lnTo>
                  <a:lnTo>
                    <a:pt x="55501" y="55669"/>
                  </a:lnTo>
                  <a:close/>
                  <a:moveTo>
                    <a:pt x="138920" y="250258"/>
                  </a:moveTo>
                  <a:lnTo>
                    <a:pt x="55501" y="250258"/>
                  </a:lnTo>
                  <a:lnTo>
                    <a:pt x="55501" y="166839"/>
                  </a:lnTo>
                  <a:lnTo>
                    <a:pt x="138920" y="166839"/>
                  </a:lnTo>
                  <a:cubicBezTo>
                    <a:pt x="161976" y="166839"/>
                    <a:pt x="180588" y="185535"/>
                    <a:pt x="180588" y="208507"/>
                  </a:cubicBezTo>
                  <a:cubicBezTo>
                    <a:pt x="180672" y="231646"/>
                    <a:pt x="161976" y="250258"/>
                    <a:pt x="138920" y="250258"/>
                  </a:cubicBez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436131-3346-4EAA-8C25-6009FF0BA108}"/>
                </a:ext>
              </a:extLst>
            </p:cNvPr>
            <p:cNvSpPr/>
            <p:nvPr/>
          </p:nvSpPr>
          <p:spPr>
            <a:xfrm>
              <a:off x="9142443" y="804012"/>
              <a:ext cx="55585" cy="27834"/>
            </a:xfrm>
            <a:custGeom>
              <a:avLst/>
              <a:gdLst>
                <a:gd name="connsiteX0" fmla="*/ 0 w 55585"/>
                <a:gd name="connsiteY0" fmla="*/ 0 h 27834"/>
                <a:gd name="connsiteX1" fmla="*/ 55585 w 55585"/>
                <a:gd name="connsiteY1" fmla="*/ 0 h 27834"/>
                <a:gd name="connsiteX2" fmla="*/ 55585 w 55585"/>
                <a:gd name="connsiteY2" fmla="*/ 27834 h 27834"/>
                <a:gd name="connsiteX3" fmla="*/ 0 w 55585"/>
                <a:gd name="connsiteY3" fmla="*/ 27834 h 27834"/>
                <a:gd name="connsiteX4" fmla="*/ 0 w 55585"/>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5" h="27834">
                  <a:moveTo>
                    <a:pt x="0" y="0"/>
                  </a:moveTo>
                  <a:lnTo>
                    <a:pt x="55585" y="0"/>
                  </a:lnTo>
                  <a:lnTo>
                    <a:pt x="55585" y="27834"/>
                  </a:lnTo>
                  <a:lnTo>
                    <a:pt x="0" y="27834"/>
                  </a:lnTo>
                  <a:lnTo>
                    <a:pt x="0" y="0"/>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A78023-6DC2-48C9-AF3D-2292DD42B519}"/>
                </a:ext>
              </a:extLst>
            </p:cNvPr>
            <p:cNvSpPr/>
            <p:nvPr/>
          </p:nvSpPr>
          <p:spPr>
            <a:xfrm>
              <a:off x="9100776" y="748427"/>
              <a:ext cx="139004" cy="139004"/>
            </a:xfrm>
            <a:custGeom>
              <a:avLst/>
              <a:gdLst>
                <a:gd name="connsiteX0" fmla="*/ 69502 w 139004"/>
                <a:gd name="connsiteY0" fmla="*/ 0 h 139004"/>
                <a:gd name="connsiteX1" fmla="*/ 0 w 139004"/>
                <a:gd name="connsiteY1" fmla="*/ 69502 h 139004"/>
                <a:gd name="connsiteX2" fmla="*/ 69502 w 139004"/>
                <a:gd name="connsiteY2" fmla="*/ 139004 h 139004"/>
                <a:gd name="connsiteX3" fmla="*/ 139004 w 139004"/>
                <a:gd name="connsiteY3" fmla="*/ 69502 h 139004"/>
                <a:gd name="connsiteX4" fmla="*/ 69502 w 139004"/>
                <a:gd name="connsiteY4" fmla="*/ 0 h 139004"/>
                <a:gd name="connsiteX5" fmla="*/ 69502 w 139004"/>
                <a:gd name="connsiteY5" fmla="*/ 111170 h 139004"/>
                <a:gd name="connsiteX6" fmla="*/ 27834 w 139004"/>
                <a:gd name="connsiteY6" fmla="*/ 69502 h 139004"/>
                <a:gd name="connsiteX7" fmla="*/ 69502 w 139004"/>
                <a:gd name="connsiteY7" fmla="*/ 27834 h 139004"/>
                <a:gd name="connsiteX8" fmla="*/ 111170 w 139004"/>
                <a:gd name="connsiteY8" fmla="*/ 69502 h 139004"/>
                <a:gd name="connsiteX9" fmla="*/ 69502 w 139004"/>
                <a:gd name="connsiteY9" fmla="*/ 111170 h 13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04" h="139004">
                  <a:moveTo>
                    <a:pt x="69502" y="0"/>
                  </a:moveTo>
                  <a:cubicBezTo>
                    <a:pt x="31104" y="0"/>
                    <a:pt x="0" y="31104"/>
                    <a:pt x="0" y="69502"/>
                  </a:cubicBezTo>
                  <a:cubicBezTo>
                    <a:pt x="0" y="107900"/>
                    <a:pt x="31104" y="139004"/>
                    <a:pt x="69502" y="139004"/>
                  </a:cubicBezTo>
                  <a:cubicBezTo>
                    <a:pt x="107900" y="139004"/>
                    <a:pt x="139004" y="107900"/>
                    <a:pt x="139004" y="69502"/>
                  </a:cubicBezTo>
                  <a:cubicBezTo>
                    <a:pt x="138920" y="31104"/>
                    <a:pt x="107816" y="0"/>
                    <a:pt x="69502" y="0"/>
                  </a:cubicBezTo>
                  <a:close/>
                  <a:moveTo>
                    <a:pt x="69502" y="111170"/>
                  </a:moveTo>
                  <a:cubicBezTo>
                    <a:pt x="46446" y="111170"/>
                    <a:pt x="27834" y="92474"/>
                    <a:pt x="27834" y="69502"/>
                  </a:cubicBezTo>
                  <a:cubicBezTo>
                    <a:pt x="27834" y="46447"/>
                    <a:pt x="46530" y="27834"/>
                    <a:pt x="69502" y="27834"/>
                  </a:cubicBezTo>
                  <a:cubicBezTo>
                    <a:pt x="92558" y="27834"/>
                    <a:pt x="111170" y="46530"/>
                    <a:pt x="111170" y="69502"/>
                  </a:cubicBezTo>
                  <a:cubicBezTo>
                    <a:pt x="111170" y="92558"/>
                    <a:pt x="92474" y="111170"/>
                    <a:pt x="69502" y="111170"/>
                  </a:cubicBezTo>
                  <a:close/>
                </a:path>
              </a:pathLst>
            </a:custGeom>
            <a:grpFill/>
            <a:ln w="838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B60080A-66A9-4197-A16F-031DB630308D}"/>
                </a:ext>
              </a:extLst>
            </p:cNvPr>
            <p:cNvSpPr/>
            <p:nvPr/>
          </p:nvSpPr>
          <p:spPr>
            <a:xfrm>
              <a:off x="9323200" y="929099"/>
              <a:ext cx="55585" cy="27834"/>
            </a:xfrm>
            <a:custGeom>
              <a:avLst/>
              <a:gdLst>
                <a:gd name="connsiteX0" fmla="*/ 0 w 55585"/>
                <a:gd name="connsiteY0" fmla="*/ 0 h 27834"/>
                <a:gd name="connsiteX1" fmla="*/ 55585 w 55585"/>
                <a:gd name="connsiteY1" fmla="*/ 0 h 27834"/>
                <a:gd name="connsiteX2" fmla="*/ 55585 w 55585"/>
                <a:gd name="connsiteY2" fmla="*/ 27834 h 27834"/>
                <a:gd name="connsiteX3" fmla="*/ 0 w 55585"/>
                <a:gd name="connsiteY3" fmla="*/ 27834 h 27834"/>
                <a:gd name="connsiteX4" fmla="*/ 0 w 55585"/>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5" h="27834">
                  <a:moveTo>
                    <a:pt x="0" y="0"/>
                  </a:moveTo>
                  <a:lnTo>
                    <a:pt x="55585" y="0"/>
                  </a:lnTo>
                  <a:lnTo>
                    <a:pt x="55585" y="27834"/>
                  </a:lnTo>
                  <a:lnTo>
                    <a:pt x="0" y="27834"/>
                  </a:lnTo>
                  <a:lnTo>
                    <a:pt x="0" y="0"/>
                  </a:lnTo>
                  <a:close/>
                </a:path>
              </a:pathLst>
            </a:custGeom>
            <a:grpFill/>
            <a:ln w="838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B53686E-D664-4A9C-959D-F96A80D2A845}"/>
                </a:ext>
              </a:extLst>
            </p:cNvPr>
            <p:cNvSpPr/>
            <p:nvPr/>
          </p:nvSpPr>
          <p:spPr>
            <a:xfrm>
              <a:off x="9281448" y="873514"/>
              <a:ext cx="139004" cy="139004"/>
            </a:xfrm>
            <a:custGeom>
              <a:avLst/>
              <a:gdLst>
                <a:gd name="connsiteX0" fmla="*/ 69502 w 139004"/>
                <a:gd name="connsiteY0" fmla="*/ 0 h 139004"/>
                <a:gd name="connsiteX1" fmla="*/ 0 w 139004"/>
                <a:gd name="connsiteY1" fmla="*/ 69502 h 139004"/>
                <a:gd name="connsiteX2" fmla="*/ 69502 w 139004"/>
                <a:gd name="connsiteY2" fmla="*/ 139004 h 139004"/>
                <a:gd name="connsiteX3" fmla="*/ 139005 w 139004"/>
                <a:gd name="connsiteY3" fmla="*/ 69502 h 139004"/>
                <a:gd name="connsiteX4" fmla="*/ 69502 w 139004"/>
                <a:gd name="connsiteY4" fmla="*/ 0 h 139004"/>
                <a:gd name="connsiteX5" fmla="*/ 69502 w 139004"/>
                <a:gd name="connsiteY5" fmla="*/ 111170 h 139004"/>
                <a:gd name="connsiteX6" fmla="*/ 27834 w 139004"/>
                <a:gd name="connsiteY6" fmla="*/ 69502 h 139004"/>
                <a:gd name="connsiteX7" fmla="*/ 69502 w 139004"/>
                <a:gd name="connsiteY7" fmla="*/ 27834 h 139004"/>
                <a:gd name="connsiteX8" fmla="*/ 111170 w 139004"/>
                <a:gd name="connsiteY8" fmla="*/ 69502 h 139004"/>
                <a:gd name="connsiteX9" fmla="*/ 69502 w 139004"/>
                <a:gd name="connsiteY9" fmla="*/ 111170 h 13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04" h="139004">
                  <a:moveTo>
                    <a:pt x="69502" y="0"/>
                  </a:moveTo>
                  <a:cubicBezTo>
                    <a:pt x="31104" y="0"/>
                    <a:pt x="0" y="31104"/>
                    <a:pt x="0" y="69502"/>
                  </a:cubicBezTo>
                  <a:cubicBezTo>
                    <a:pt x="0" y="107900"/>
                    <a:pt x="31104" y="139004"/>
                    <a:pt x="69502" y="139004"/>
                  </a:cubicBezTo>
                  <a:cubicBezTo>
                    <a:pt x="107900" y="139004"/>
                    <a:pt x="139005" y="107900"/>
                    <a:pt x="139005" y="69502"/>
                  </a:cubicBezTo>
                  <a:cubicBezTo>
                    <a:pt x="139005" y="31104"/>
                    <a:pt x="107900" y="84"/>
                    <a:pt x="69502" y="0"/>
                  </a:cubicBezTo>
                  <a:close/>
                  <a:moveTo>
                    <a:pt x="69502" y="111170"/>
                  </a:moveTo>
                  <a:cubicBezTo>
                    <a:pt x="46446" y="111170"/>
                    <a:pt x="27834" y="92474"/>
                    <a:pt x="27834" y="69502"/>
                  </a:cubicBezTo>
                  <a:cubicBezTo>
                    <a:pt x="27834" y="46447"/>
                    <a:pt x="46530" y="27834"/>
                    <a:pt x="69502" y="27834"/>
                  </a:cubicBezTo>
                  <a:cubicBezTo>
                    <a:pt x="92558" y="27834"/>
                    <a:pt x="111170" y="46530"/>
                    <a:pt x="111170" y="69502"/>
                  </a:cubicBezTo>
                  <a:cubicBezTo>
                    <a:pt x="111254" y="92558"/>
                    <a:pt x="92558" y="111170"/>
                    <a:pt x="69502" y="111170"/>
                  </a:cubicBezTo>
                  <a:close/>
                </a:path>
              </a:pathLst>
            </a:custGeom>
            <a:grpFill/>
            <a:ln w="838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73ADFFB-893A-463D-8DDE-B791E1CC4E28}"/>
                </a:ext>
              </a:extLst>
            </p:cNvPr>
            <p:cNvSpPr/>
            <p:nvPr/>
          </p:nvSpPr>
          <p:spPr>
            <a:xfrm>
              <a:off x="9448287" y="192325"/>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3343751-9810-40F8-896C-B40259C60A2C}"/>
                </a:ext>
              </a:extLst>
            </p:cNvPr>
            <p:cNvSpPr/>
            <p:nvPr/>
          </p:nvSpPr>
          <p:spPr>
            <a:xfrm>
              <a:off x="9448287" y="247994"/>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264AAA-8586-412C-9D88-F11640C21BAA}"/>
                </a:ext>
              </a:extLst>
            </p:cNvPr>
            <p:cNvSpPr/>
            <p:nvPr/>
          </p:nvSpPr>
          <p:spPr>
            <a:xfrm>
              <a:off x="9476121" y="220160"/>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B5C2F3D-EAF4-4719-B184-E006DD5F0C5D}"/>
                </a:ext>
              </a:extLst>
            </p:cNvPr>
            <p:cNvSpPr/>
            <p:nvPr/>
          </p:nvSpPr>
          <p:spPr>
            <a:xfrm>
              <a:off x="9420453" y="220160"/>
              <a:ext cx="27833" cy="27834"/>
            </a:xfrm>
            <a:custGeom>
              <a:avLst/>
              <a:gdLst>
                <a:gd name="connsiteX0" fmla="*/ 0 w 27833"/>
                <a:gd name="connsiteY0" fmla="*/ 0 h 27834"/>
                <a:gd name="connsiteX1" fmla="*/ 27834 w 27833"/>
                <a:gd name="connsiteY1" fmla="*/ 0 h 27834"/>
                <a:gd name="connsiteX2" fmla="*/ 27834 w 27833"/>
                <a:gd name="connsiteY2" fmla="*/ 27834 h 27834"/>
                <a:gd name="connsiteX3" fmla="*/ 0 w 27833"/>
                <a:gd name="connsiteY3" fmla="*/ 27834 h 27834"/>
                <a:gd name="connsiteX4" fmla="*/ 0 w 27833"/>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3"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987A90-9371-49A1-B306-5C1A2E20FB60}"/>
                </a:ext>
              </a:extLst>
            </p:cNvPr>
            <p:cNvSpPr/>
            <p:nvPr/>
          </p:nvSpPr>
          <p:spPr>
            <a:xfrm>
              <a:off x="9851383" y="40091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629EA36-45ED-45C3-80A2-3B573B9F6D5E}"/>
                </a:ext>
              </a:extLst>
            </p:cNvPr>
            <p:cNvSpPr/>
            <p:nvPr/>
          </p:nvSpPr>
          <p:spPr>
            <a:xfrm>
              <a:off x="9851383" y="456501"/>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AABBF27-9A25-4DD7-B4B9-3C6383809F5E}"/>
                </a:ext>
              </a:extLst>
            </p:cNvPr>
            <p:cNvSpPr/>
            <p:nvPr/>
          </p:nvSpPr>
          <p:spPr>
            <a:xfrm>
              <a:off x="9879217" y="42866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69A568F-0689-418E-9983-CCE85C028C33}"/>
                </a:ext>
              </a:extLst>
            </p:cNvPr>
            <p:cNvSpPr/>
            <p:nvPr/>
          </p:nvSpPr>
          <p:spPr>
            <a:xfrm>
              <a:off x="9823632" y="42866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20E3A92-945A-4B86-9143-FE117790D97D}"/>
                </a:ext>
              </a:extLst>
            </p:cNvPr>
            <p:cNvSpPr/>
            <p:nvPr/>
          </p:nvSpPr>
          <p:spPr>
            <a:xfrm>
              <a:off x="9100776" y="442584"/>
              <a:ext cx="305843" cy="305843"/>
            </a:xfrm>
            <a:custGeom>
              <a:avLst/>
              <a:gdLst>
                <a:gd name="connsiteX0" fmla="*/ 152922 w 305843"/>
                <a:gd name="connsiteY0" fmla="*/ 0 h 305843"/>
                <a:gd name="connsiteX1" fmla="*/ 0 w 305843"/>
                <a:gd name="connsiteY1" fmla="*/ 152922 h 305843"/>
                <a:gd name="connsiteX2" fmla="*/ 152922 w 305843"/>
                <a:gd name="connsiteY2" fmla="*/ 305843 h 305843"/>
                <a:gd name="connsiteX3" fmla="*/ 305843 w 305843"/>
                <a:gd name="connsiteY3" fmla="*/ 152922 h 305843"/>
                <a:gd name="connsiteX4" fmla="*/ 152922 w 305843"/>
                <a:gd name="connsiteY4" fmla="*/ 0 h 305843"/>
                <a:gd name="connsiteX5" fmla="*/ 152922 w 305843"/>
                <a:gd name="connsiteY5" fmla="*/ 278009 h 305843"/>
                <a:gd name="connsiteX6" fmla="*/ 27834 w 305843"/>
                <a:gd name="connsiteY6" fmla="*/ 152922 h 305843"/>
                <a:gd name="connsiteX7" fmla="*/ 152922 w 305843"/>
                <a:gd name="connsiteY7" fmla="*/ 27834 h 305843"/>
                <a:gd name="connsiteX8" fmla="*/ 278009 w 305843"/>
                <a:gd name="connsiteY8" fmla="*/ 152922 h 305843"/>
                <a:gd name="connsiteX9" fmla="*/ 152922 w 305843"/>
                <a:gd name="connsiteY9" fmla="*/ 278009 h 30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843" h="305843">
                  <a:moveTo>
                    <a:pt x="152922" y="0"/>
                  </a:moveTo>
                  <a:cubicBezTo>
                    <a:pt x="68496" y="0"/>
                    <a:pt x="0" y="68496"/>
                    <a:pt x="0" y="152922"/>
                  </a:cubicBezTo>
                  <a:cubicBezTo>
                    <a:pt x="0" y="237347"/>
                    <a:pt x="68496" y="305843"/>
                    <a:pt x="152922" y="305843"/>
                  </a:cubicBezTo>
                  <a:cubicBezTo>
                    <a:pt x="237347" y="305843"/>
                    <a:pt x="305843" y="237347"/>
                    <a:pt x="305843" y="152922"/>
                  </a:cubicBezTo>
                  <a:cubicBezTo>
                    <a:pt x="305759" y="68496"/>
                    <a:pt x="237347" y="84"/>
                    <a:pt x="152922" y="0"/>
                  </a:cubicBezTo>
                  <a:close/>
                  <a:moveTo>
                    <a:pt x="152922" y="278009"/>
                  </a:moveTo>
                  <a:cubicBezTo>
                    <a:pt x="83839" y="278009"/>
                    <a:pt x="27834" y="222005"/>
                    <a:pt x="27834" y="152922"/>
                  </a:cubicBezTo>
                  <a:cubicBezTo>
                    <a:pt x="27834" y="83839"/>
                    <a:pt x="83839" y="27834"/>
                    <a:pt x="152922" y="27834"/>
                  </a:cubicBezTo>
                  <a:cubicBezTo>
                    <a:pt x="222005" y="27834"/>
                    <a:pt x="278009" y="83839"/>
                    <a:pt x="278009" y="152922"/>
                  </a:cubicBezTo>
                  <a:cubicBezTo>
                    <a:pt x="277925" y="221921"/>
                    <a:pt x="221921" y="277925"/>
                    <a:pt x="152922" y="278009"/>
                  </a:cubicBez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CFC567E-143E-4DCD-B0D3-174F8F71E21C}"/>
                </a:ext>
              </a:extLst>
            </p:cNvPr>
            <p:cNvSpPr/>
            <p:nvPr/>
          </p:nvSpPr>
          <p:spPr>
            <a:xfrm>
              <a:off x="9184112" y="512086"/>
              <a:ext cx="139088" cy="166838"/>
            </a:xfrm>
            <a:custGeom>
              <a:avLst/>
              <a:gdLst>
                <a:gd name="connsiteX0" fmla="*/ 139088 w 139088"/>
                <a:gd name="connsiteY0" fmla="*/ 55585 h 166838"/>
                <a:gd name="connsiteX1" fmla="*/ 97420 w 139088"/>
                <a:gd name="connsiteY1" fmla="*/ 13917 h 166838"/>
                <a:gd name="connsiteX2" fmla="*/ 97420 w 139088"/>
                <a:gd name="connsiteY2" fmla="*/ 0 h 166838"/>
                <a:gd name="connsiteX3" fmla="*/ 69586 w 139088"/>
                <a:gd name="connsiteY3" fmla="*/ 0 h 166838"/>
                <a:gd name="connsiteX4" fmla="*/ 69586 w 139088"/>
                <a:gd name="connsiteY4" fmla="*/ 13917 h 166838"/>
                <a:gd name="connsiteX5" fmla="*/ 55668 w 139088"/>
                <a:gd name="connsiteY5" fmla="*/ 13917 h 166838"/>
                <a:gd name="connsiteX6" fmla="*/ 55668 w 139088"/>
                <a:gd name="connsiteY6" fmla="*/ 0 h 166838"/>
                <a:gd name="connsiteX7" fmla="*/ 27834 w 139088"/>
                <a:gd name="connsiteY7" fmla="*/ 0 h 166838"/>
                <a:gd name="connsiteX8" fmla="*/ 27834 w 139088"/>
                <a:gd name="connsiteY8" fmla="*/ 13917 h 166838"/>
                <a:gd name="connsiteX9" fmla="*/ 0 w 139088"/>
                <a:gd name="connsiteY9" fmla="*/ 13917 h 166838"/>
                <a:gd name="connsiteX10" fmla="*/ 0 w 139088"/>
                <a:gd name="connsiteY10" fmla="*/ 41752 h 166838"/>
                <a:gd name="connsiteX11" fmla="*/ 13917 w 139088"/>
                <a:gd name="connsiteY11" fmla="*/ 41752 h 166838"/>
                <a:gd name="connsiteX12" fmla="*/ 13917 w 139088"/>
                <a:gd name="connsiteY12" fmla="*/ 125087 h 166838"/>
                <a:gd name="connsiteX13" fmla="*/ 0 w 139088"/>
                <a:gd name="connsiteY13" fmla="*/ 125087 h 166838"/>
                <a:gd name="connsiteX14" fmla="*/ 0 w 139088"/>
                <a:gd name="connsiteY14" fmla="*/ 152922 h 166838"/>
                <a:gd name="connsiteX15" fmla="*/ 27834 w 139088"/>
                <a:gd name="connsiteY15" fmla="*/ 152922 h 166838"/>
                <a:gd name="connsiteX16" fmla="*/ 27834 w 139088"/>
                <a:gd name="connsiteY16" fmla="*/ 166839 h 166838"/>
                <a:gd name="connsiteX17" fmla="*/ 55668 w 139088"/>
                <a:gd name="connsiteY17" fmla="*/ 166839 h 166838"/>
                <a:gd name="connsiteX18" fmla="*/ 55668 w 139088"/>
                <a:gd name="connsiteY18" fmla="*/ 152922 h 166838"/>
                <a:gd name="connsiteX19" fmla="*/ 69586 w 139088"/>
                <a:gd name="connsiteY19" fmla="*/ 152922 h 166838"/>
                <a:gd name="connsiteX20" fmla="*/ 69586 w 139088"/>
                <a:gd name="connsiteY20" fmla="*/ 166839 h 166838"/>
                <a:gd name="connsiteX21" fmla="*/ 97420 w 139088"/>
                <a:gd name="connsiteY21" fmla="*/ 166839 h 166838"/>
                <a:gd name="connsiteX22" fmla="*/ 97420 w 139088"/>
                <a:gd name="connsiteY22" fmla="*/ 152922 h 166838"/>
                <a:gd name="connsiteX23" fmla="*/ 139004 w 139088"/>
                <a:gd name="connsiteY23" fmla="*/ 111170 h 166838"/>
                <a:gd name="connsiteX24" fmla="*/ 128357 w 139088"/>
                <a:gd name="connsiteY24" fmla="*/ 83419 h 166838"/>
                <a:gd name="connsiteX25" fmla="*/ 139088 w 139088"/>
                <a:gd name="connsiteY25" fmla="*/ 55585 h 166838"/>
                <a:gd name="connsiteX26" fmla="*/ 97337 w 139088"/>
                <a:gd name="connsiteY26" fmla="*/ 125087 h 166838"/>
                <a:gd name="connsiteX27" fmla="*/ 41751 w 139088"/>
                <a:gd name="connsiteY27" fmla="*/ 125087 h 166838"/>
                <a:gd name="connsiteX28" fmla="*/ 41751 w 139088"/>
                <a:gd name="connsiteY28" fmla="*/ 97253 h 166838"/>
                <a:gd name="connsiteX29" fmla="*/ 97337 w 139088"/>
                <a:gd name="connsiteY29" fmla="*/ 97253 h 166838"/>
                <a:gd name="connsiteX30" fmla="*/ 111254 w 139088"/>
                <a:gd name="connsiteY30" fmla="*/ 111170 h 166838"/>
                <a:gd name="connsiteX31" fmla="*/ 97337 w 139088"/>
                <a:gd name="connsiteY31" fmla="*/ 125087 h 166838"/>
                <a:gd name="connsiteX32" fmla="*/ 97337 w 139088"/>
                <a:gd name="connsiteY32" fmla="*/ 69502 h 166838"/>
                <a:gd name="connsiteX33" fmla="*/ 41751 w 139088"/>
                <a:gd name="connsiteY33" fmla="*/ 69502 h 166838"/>
                <a:gd name="connsiteX34" fmla="*/ 41751 w 139088"/>
                <a:gd name="connsiteY34" fmla="*/ 41668 h 166838"/>
                <a:gd name="connsiteX35" fmla="*/ 97337 w 139088"/>
                <a:gd name="connsiteY35" fmla="*/ 41668 h 166838"/>
                <a:gd name="connsiteX36" fmla="*/ 111254 w 139088"/>
                <a:gd name="connsiteY36" fmla="*/ 55585 h 166838"/>
                <a:gd name="connsiteX37" fmla="*/ 97337 w 139088"/>
                <a:gd name="connsiteY37" fmla="*/ 69502 h 16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9088" h="166838">
                  <a:moveTo>
                    <a:pt x="139088" y="55585"/>
                  </a:moveTo>
                  <a:cubicBezTo>
                    <a:pt x="139004" y="32613"/>
                    <a:pt x="120392" y="13917"/>
                    <a:pt x="97420" y="13917"/>
                  </a:cubicBezTo>
                  <a:lnTo>
                    <a:pt x="97420" y="0"/>
                  </a:lnTo>
                  <a:lnTo>
                    <a:pt x="69586" y="0"/>
                  </a:lnTo>
                  <a:lnTo>
                    <a:pt x="69586" y="13917"/>
                  </a:lnTo>
                  <a:lnTo>
                    <a:pt x="55668" y="13917"/>
                  </a:lnTo>
                  <a:lnTo>
                    <a:pt x="55668" y="0"/>
                  </a:lnTo>
                  <a:lnTo>
                    <a:pt x="27834" y="0"/>
                  </a:lnTo>
                  <a:lnTo>
                    <a:pt x="27834" y="13917"/>
                  </a:lnTo>
                  <a:lnTo>
                    <a:pt x="0" y="13917"/>
                  </a:lnTo>
                  <a:lnTo>
                    <a:pt x="0" y="41752"/>
                  </a:lnTo>
                  <a:lnTo>
                    <a:pt x="13917" y="41752"/>
                  </a:lnTo>
                  <a:lnTo>
                    <a:pt x="13917" y="125087"/>
                  </a:lnTo>
                  <a:lnTo>
                    <a:pt x="0" y="125087"/>
                  </a:lnTo>
                  <a:lnTo>
                    <a:pt x="0" y="152922"/>
                  </a:lnTo>
                  <a:lnTo>
                    <a:pt x="27834" y="152922"/>
                  </a:lnTo>
                  <a:lnTo>
                    <a:pt x="27834" y="166839"/>
                  </a:lnTo>
                  <a:lnTo>
                    <a:pt x="55668" y="166839"/>
                  </a:lnTo>
                  <a:lnTo>
                    <a:pt x="55668" y="152922"/>
                  </a:lnTo>
                  <a:lnTo>
                    <a:pt x="69586" y="152922"/>
                  </a:lnTo>
                  <a:lnTo>
                    <a:pt x="69586" y="166839"/>
                  </a:lnTo>
                  <a:lnTo>
                    <a:pt x="97420" y="166839"/>
                  </a:lnTo>
                  <a:lnTo>
                    <a:pt x="97420" y="152922"/>
                  </a:lnTo>
                  <a:cubicBezTo>
                    <a:pt x="120476" y="152838"/>
                    <a:pt x="139088" y="134142"/>
                    <a:pt x="139004" y="111170"/>
                  </a:cubicBezTo>
                  <a:cubicBezTo>
                    <a:pt x="139004" y="100942"/>
                    <a:pt x="135231" y="91049"/>
                    <a:pt x="128357" y="83419"/>
                  </a:cubicBezTo>
                  <a:cubicBezTo>
                    <a:pt x="135231" y="75790"/>
                    <a:pt x="139088" y="65897"/>
                    <a:pt x="139088" y="55585"/>
                  </a:cubicBezTo>
                  <a:close/>
                  <a:moveTo>
                    <a:pt x="97337" y="125087"/>
                  </a:moveTo>
                  <a:lnTo>
                    <a:pt x="41751" y="125087"/>
                  </a:lnTo>
                  <a:lnTo>
                    <a:pt x="41751" y="97253"/>
                  </a:lnTo>
                  <a:lnTo>
                    <a:pt x="97337" y="97253"/>
                  </a:lnTo>
                  <a:cubicBezTo>
                    <a:pt x="105050" y="97253"/>
                    <a:pt x="111254" y="103457"/>
                    <a:pt x="111254" y="111170"/>
                  </a:cubicBezTo>
                  <a:cubicBezTo>
                    <a:pt x="111254" y="118883"/>
                    <a:pt x="105050" y="125087"/>
                    <a:pt x="97337" y="125087"/>
                  </a:cubicBezTo>
                  <a:close/>
                  <a:moveTo>
                    <a:pt x="97337" y="69502"/>
                  </a:moveTo>
                  <a:lnTo>
                    <a:pt x="41751" y="69502"/>
                  </a:lnTo>
                  <a:lnTo>
                    <a:pt x="41751" y="41668"/>
                  </a:lnTo>
                  <a:lnTo>
                    <a:pt x="97337" y="41668"/>
                  </a:lnTo>
                  <a:cubicBezTo>
                    <a:pt x="105050" y="41668"/>
                    <a:pt x="111254" y="47872"/>
                    <a:pt x="111254" y="55585"/>
                  </a:cubicBezTo>
                  <a:cubicBezTo>
                    <a:pt x="111254" y="63298"/>
                    <a:pt x="105050" y="69502"/>
                    <a:pt x="97337" y="69502"/>
                  </a:cubicBezTo>
                  <a:close/>
                </a:path>
              </a:pathLst>
            </a:custGeom>
            <a:grpFill/>
            <a:ln w="8381" cap="flat">
              <a:noFill/>
              <a:prstDash val="solid"/>
              <a:miter/>
            </a:ln>
          </p:spPr>
          <p:txBody>
            <a:bodyPr rtlCol="0" anchor="ctr"/>
            <a:lstStyle/>
            <a:p>
              <a:endParaRPr lang="en-US"/>
            </a:p>
          </p:txBody>
        </p:sp>
      </p:grpSp>
      <p:grpSp>
        <p:nvGrpSpPr>
          <p:cNvPr id="70" name="Graphic 2">
            <a:extLst>
              <a:ext uri="{FF2B5EF4-FFF2-40B4-BE49-F238E27FC236}">
                <a16:creationId xmlns:a16="http://schemas.microsoft.com/office/drawing/2014/main" id="{3E3A8242-8602-45AE-817B-A41C55B279F2}"/>
              </a:ext>
            </a:extLst>
          </p:cNvPr>
          <p:cNvGrpSpPr>
            <a:grpSpLocks noChangeAspect="1"/>
          </p:cNvGrpSpPr>
          <p:nvPr/>
        </p:nvGrpSpPr>
        <p:grpSpPr>
          <a:xfrm>
            <a:off x="11025972" y="1996216"/>
            <a:ext cx="285174" cy="247144"/>
            <a:chOff x="8921864" y="1841096"/>
            <a:chExt cx="985192" cy="853812"/>
          </a:xfrm>
          <a:solidFill>
            <a:schemeClr val="bg2"/>
          </a:solidFill>
        </p:grpSpPr>
        <p:sp>
          <p:nvSpPr>
            <p:cNvPr id="71" name="Freeform: Shape 70">
              <a:extLst>
                <a:ext uri="{FF2B5EF4-FFF2-40B4-BE49-F238E27FC236}">
                  <a16:creationId xmlns:a16="http://schemas.microsoft.com/office/drawing/2014/main" id="{D9EA4BA2-4DAC-4D6A-8590-6EE43E94CBF4}"/>
                </a:ext>
              </a:extLst>
            </p:cNvPr>
            <p:cNvSpPr/>
            <p:nvPr/>
          </p:nvSpPr>
          <p:spPr>
            <a:xfrm>
              <a:off x="8987593"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F941E89-F6FF-4035-B0EA-AF8CF62AFEEA}"/>
                </a:ext>
              </a:extLst>
            </p:cNvPr>
            <p:cNvSpPr/>
            <p:nvPr/>
          </p:nvSpPr>
          <p:spPr>
            <a:xfrm>
              <a:off x="9102536"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166197D-1B47-4EDF-ACBA-269F767211AA}"/>
                </a:ext>
              </a:extLst>
            </p:cNvPr>
            <p:cNvSpPr/>
            <p:nvPr/>
          </p:nvSpPr>
          <p:spPr>
            <a:xfrm>
              <a:off x="9217395" y="1906825"/>
              <a:ext cx="98426" cy="98426"/>
            </a:xfrm>
            <a:custGeom>
              <a:avLst/>
              <a:gdLst>
                <a:gd name="connsiteX0" fmla="*/ 49213 w 98426"/>
                <a:gd name="connsiteY0" fmla="*/ 98426 h 98426"/>
                <a:gd name="connsiteX1" fmla="*/ 98426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6" y="76377"/>
                    <a:pt x="98426" y="49213"/>
                  </a:cubicBezTo>
                  <a:cubicBezTo>
                    <a:pt x="98426" y="22050"/>
                    <a:pt x="76377" y="0"/>
                    <a:pt x="49213" y="0"/>
                  </a:cubicBezTo>
                  <a:cubicBezTo>
                    <a:pt x="22050" y="0"/>
                    <a:pt x="0" y="22050"/>
                    <a:pt x="0" y="49213"/>
                  </a:cubicBezTo>
                  <a:cubicBezTo>
                    <a:pt x="0" y="76377"/>
                    <a:pt x="22050"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CEA7463-B2C3-4C56-ACBC-6AD0F70AAE5A}"/>
                </a:ext>
              </a:extLst>
            </p:cNvPr>
            <p:cNvSpPr/>
            <p:nvPr/>
          </p:nvSpPr>
          <p:spPr>
            <a:xfrm>
              <a:off x="8987593"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F40AA91-3361-4BB8-8B2E-6319E9BF5F52}"/>
                </a:ext>
              </a:extLst>
            </p:cNvPr>
            <p:cNvSpPr/>
            <p:nvPr/>
          </p:nvSpPr>
          <p:spPr>
            <a:xfrm>
              <a:off x="9102536"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F752617-8BC6-4E37-9410-5E874AD4F5D7}"/>
                </a:ext>
              </a:extLst>
            </p:cNvPr>
            <p:cNvSpPr/>
            <p:nvPr/>
          </p:nvSpPr>
          <p:spPr>
            <a:xfrm>
              <a:off x="8987594"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5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7" y="32781"/>
                    <a:pt x="65645" y="40159"/>
                    <a:pt x="65645" y="49213"/>
                  </a:cubicBezTo>
                  <a:cubicBezTo>
                    <a:pt x="65645" y="58268"/>
                    <a:pt x="58267" y="65646"/>
                    <a:pt x="49213" y="65646"/>
                  </a:cubicBezTo>
                  <a:close/>
                </a:path>
              </a:pathLst>
            </a:custGeom>
            <a:grpFill/>
            <a:ln w="838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14EC3F0-724A-4DA2-8875-8E4CD2CD9861}"/>
                </a:ext>
              </a:extLst>
            </p:cNvPr>
            <p:cNvSpPr/>
            <p:nvPr/>
          </p:nvSpPr>
          <p:spPr>
            <a:xfrm>
              <a:off x="9102536"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562" y="58268"/>
                    <a:pt x="58268" y="65646"/>
                    <a:pt x="49213" y="65646"/>
                  </a:cubicBezTo>
                  <a:close/>
                </a:path>
              </a:pathLst>
            </a:custGeom>
            <a:grpFill/>
            <a:ln w="838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0952DF9-A5E9-4A64-BDF9-39A81679516A}"/>
                </a:ext>
              </a:extLst>
            </p:cNvPr>
            <p:cNvSpPr/>
            <p:nvPr/>
          </p:nvSpPr>
          <p:spPr>
            <a:xfrm>
              <a:off x="9217395"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510" y="22050"/>
                    <a:pt x="76461"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646" y="58268"/>
                    <a:pt x="58352" y="65646"/>
                    <a:pt x="49213" y="65646"/>
                  </a:cubicBezTo>
                  <a:close/>
                </a:path>
              </a:pathLst>
            </a:custGeom>
            <a:grpFill/>
            <a:ln w="838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E4C9433-3B8E-4C80-9FC7-7326C4988ACE}"/>
                </a:ext>
              </a:extLst>
            </p:cNvPr>
            <p:cNvSpPr/>
            <p:nvPr/>
          </p:nvSpPr>
          <p:spPr>
            <a:xfrm>
              <a:off x="9315906" y="2005252"/>
              <a:ext cx="525332" cy="525332"/>
            </a:xfrm>
            <a:custGeom>
              <a:avLst/>
              <a:gdLst>
                <a:gd name="connsiteX0" fmla="*/ 262667 w 525332"/>
                <a:gd name="connsiteY0" fmla="*/ 0 h 525332"/>
                <a:gd name="connsiteX1" fmla="*/ 0 w 525332"/>
                <a:gd name="connsiteY1" fmla="*/ 262667 h 525332"/>
                <a:gd name="connsiteX2" fmla="*/ 262667 w 525332"/>
                <a:gd name="connsiteY2" fmla="*/ 525333 h 525332"/>
                <a:gd name="connsiteX3" fmla="*/ 525333 w 525332"/>
                <a:gd name="connsiteY3" fmla="*/ 262667 h 525332"/>
                <a:gd name="connsiteX4" fmla="*/ 262667 w 525332"/>
                <a:gd name="connsiteY4" fmla="*/ 0 h 525332"/>
                <a:gd name="connsiteX5" fmla="*/ 262667 w 525332"/>
                <a:gd name="connsiteY5" fmla="*/ 492552 h 525332"/>
                <a:gd name="connsiteX6" fmla="*/ 32781 w 525332"/>
                <a:gd name="connsiteY6" fmla="*/ 262667 h 525332"/>
                <a:gd name="connsiteX7" fmla="*/ 262667 w 525332"/>
                <a:gd name="connsiteY7" fmla="*/ 32781 h 525332"/>
                <a:gd name="connsiteX8" fmla="*/ 492552 w 525332"/>
                <a:gd name="connsiteY8" fmla="*/ 262667 h 525332"/>
                <a:gd name="connsiteX9" fmla="*/ 262667 w 525332"/>
                <a:gd name="connsiteY9" fmla="*/ 492552 h 5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5332" h="525332">
                  <a:moveTo>
                    <a:pt x="262667" y="0"/>
                  </a:moveTo>
                  <a:cubicBezTo>
                    <a:pt x="117626" y="0"/>
                    <a:pt x="0" y="117626"/>
                    <a:pt x="0" y="262667"/>
                  </a:cubicBezTo>
                  <a:cubicBezTo>
                    <a:pt x="0" y="407707"/>
                    <a:pt x="117626" y="525333"/>
                    <a:pt x="262667" y="525333"/>
                  </a:cubicBezTo>
                  <a:cubicBezTo>
                    <a:pt x="407707" y="525333"/>
                    <a:pt x="525333" y="407707"/>
                    <a:pt x="525333" y="262667"/>
                  </a:cubicBezTo>
                  <a:cubicBezTo>
                    <a:pt x="525165" y="117710"/>
                    <a:pt x="407707" y="168"/>
                    <a:pt x="262667" y="0"/>
                  </a:cubicBezTo>
                  <a:close/>
                  <a:moveTo>
                    <a:pt x="262667" y="492552"/>
                  </a:moveTo>
                  <a:cubicBezTo>
                    <a:pt x="135735" y="492552"/>
                    <a:pt x="32781" y="389682"/>
                    <a:pt x="32781" y="262667"/>
                  </a:cubicBezTo>
                  <a:cubicBezTo>
                    <a:pt x="32781" y="135651"/>
                    <a:pt x="135651" y="32781"/>
                    <a:pt x="262667" y="32781"/>
                  </a:cubicBezTo>
                  <a:cubicBezTo>
                    <a:pt x="389682" y="32781"/>
                    <a:pt x="492552" y="135651"/>
                    <a:pt x="492552" y="262667"/>
                  </a:cubicBezTo>
                  <a:cubicBezTo>
                    <a:pt x="492384" y="389598"/>
                    <a:pt x="389598" y="492384"/>
                    <a:pt x="262667" y="492552"/>
                  </a:cubicBezTo>
                  <a:close/>
                </a:path>
              </a:pathLst>
            </a:custGeom>
            <a:grpFill/>
            <a:ln w="838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C9BFDE9-A86E-4857-AF31-BBC9FFE5D125}"/>
                </a:ext>
              </a:extLst>
            </p:cNvPr>
            <p:cNvSpPr/>
            <p:nvPr/>
          </p:nvSpPr>
          <p:spPr>
            <a:xfrm>
              <a:off x="8921864" y="1841096"/>
              <a:ext cx="985192" cy="853812"/>
            </a:xfrm>
            <a:custGeom>
              <a:avLst/>
              <a:gdLst>
                <a:gd name="connsiteX0" fmla="*/ 788083 w 985192"/>
                <a:gd name="connsiteY0" fmla="*/ 126093 h 853812"/>
                <a:gd name="connsiteX1" fmla="*/ 788083 w 985192"/>
                <a:gd name="connsiteY1" fmla="*/ 32865 h 853812"/>
                <a:gd name="connsiteX2" fmla="*/ 755219 w 985192"/>
                <a:gd name="connsiteY2" fmla="*/ 0 h 853812"/>
                <a:gd name="connsiteX3" fmla="*/ 32865 w 985192"/>
                <a:gd name="connsiteY3" fmla="*/ 0 h 853812"/>
                <a:gd name="connsiteX4" fmla="*/ 0 w 985192"/>
                <a:gd name="connsiteY4" fmla="*/ 32865 h 853812"/>
                <a:gd name="connsiteX5" fmla="*/ 0 w 985192"/>
                <a:gd name="connsiteY5" fmla="*/ 197021 h 853812"/>
                <a:gd name="connsiteX6" fmla="*/ 32865 w 985192"/>
                <a:gd name="connsiteY6" fmla="*/ 229886 h 853812"/>
                <a:gd name="connsiteX7" fmla="*/ 32865 w 985192"/>
                <a:gd name="connsiteY7" fmla="*/ 311963 h 853812"/>
                <a:gd name="connsiteX8" fmla="*/ 0 w 985192"/>
                <a:gd name="connsiteY8" fmla="*/ 344828 h 853812"/>
                <a:gd name="connsiteX9" fmla="*/ 0 w 985192"/>
                <a:gd name="connsiteY9" fmla="*/ 508984 h 853812"/>
                <a:gd name="connsiteX10" fmla="*/ 32865 w 985192"/>
                <a:gd name="connsiteY10" fmla="*/ 541849 h 853812"/>
                <a:gd name="connsiteX11" fmla="*/ 32865 w 985192"/>
                <a:gd name="connsiteY11" fmla="*/ 623927 h 853812"/>
                <a:gd name="connsiteX12" fmla="*/ 0 w 985192"/>
                <a:gd name="connsiteY12" fmla="*/ 656792 h 853812"/>
                <a:gd name="connsiteX13" fmla="*/ 0 w 985192"/>
                <a:gd name="connsiteY13" fmla="*/ 820948 h 853812"/>
                <a:gd name="connsiteX14" fmla="*/ 32865 w 985192"/>
                <a:gd name="connsiteY14" fmla="*/ 853813 h 853812"/>
                <a:gd name="connsiteX15" fmla="*/ 755219 w 985192"/>
                <a:gd name="connsiteY15" fmla="*/ 853813 h 853812"/>
                <a:gd name="connsiteX16" fmla="*/ 788083 w 985192"/>
                <a:gd name="connsiteY16" fmla="*/ 820948 h 853812"/>
                <a:gd name="connsiteX17" fmla="*/ 788083 w 985192"/>
                <a:gd name="connsiteY17" fmla="*/ 727719 h 853812"/>
                <a:gd name="connsiteX18" fmla="*/ 957773 w 985192"/>
                <a:gd name="connsiteY18" fmla="*/ 295866 h 853812"/>
                <a:gd name="connsiteX19" fmla="*/ 788083 w 985192"/>
                <a:gd name="connsiteY19" fmla="*/ 126093 h 853812"/>
                <a:gd name="connsiteX20" fmla="*/ 32865 w 985192"/>
                <a:gd name="connsiteY20" fmla="*/ 32865 h 853812"/>
                <a:gd name="connsiteX21" fmla="*/ 755219 w 985192"/>
                <a:gd name="connsiteY21" fmla="*/ 32865 h 853812"/>
                <a:gd name="connsiteX22" fmla="*/ 755219 w 985192"/>
                <a:gd name="connsiteY22" fmla="*/ 113601 h 853812"/>
                <a:gd name="connsiteX23" fmla="*/ 656708 w 985192"/>
                <a:gd name="connsiteY23" fmla="*/ 98510 h 853812"/>
                <a:gd name="connsiteX24" fmla="*/ 422630 w 985192"/>
                <a:gd name="connsiteY24" fmla="*/ 197021 h 853812"/>
                <a:gd name="connsiteX25" fmla="*/ 32865 w 985192"/>
                <a:gd name="connsiteY25" fmla="*/ 197021 h 853812"/>
                <a:gd name="connsiteX26" fmla="*/ 32865 w 985192"/>
                <a:gd name="connsiteY26" fmla="*/ 32865 h 853812"/>
                <a:gd name="connsiteX27" fmla="*/ 65646 w 985192"/>
                <a:gd name="connsiteY27" fmla="*/ 311963 h 853812"/>
                <a:gd name="connsiteX28" fmla="*/ 65646 w 985192"/>
                <a:gd name="connsiteY28" fmla="*/ 229886 h 853812"/>
                <a:gd name="connsiteX29" fmla="*/ 394629 w 985192"/>
                <a:gd name="connsiteY29" fmla="*/ 229886 h 853812"/>
                <a:gd name="connsiteX30" fmla="*/ 349439 w 985192"/>
                <a:gd name="connsiteY30" fmla="*/ 311963 h 853812"/>
                <a:gd name="connsiteX31" fmla="*/ 65646 w 985192"/>
                <a:gd name="connsiteY31" fmla="*/ 311963 h 853812"/>
                <a:gd name="connsiteX32" fmla="*/ 394712 w 985192"/>
                <a:gd name="connsiteY32" fmla="*/ 623843 h 853812"/>
                <a:gd name="connsiteX33" fmla="*/ 65730 w 985192"/>
                <a:gd name="connsiteY33" fmla="*/ 623843 h 853812"/>
                <a:gd name="connsiteX34" fmla="*/ 65730 w 985192"/>
                <a:gd name="connsiteY34" fmla="*/ 541765 h 853812"/>
                <a:gd name="connsiteX35" fmla="*/ 349607 w 985192"/>
                <a:gd name="connsiteY35" fmla="*/ 541765 h 853812"/>
                <a:gd name="connsiteX36" fmla="*/ 394712 w 985192"/>
                <a:gd name="connsiteY36" fmla="*/ 623843 h 853812"/>
                <a:gd name="connsiteX37" fmla="*/ 32865 w 985192"/>
                <a:gd name="connsiteY37" fmla="*/ 344744 h 853812"/>
                <a:gd name="connsiteX38" fmla="*/ 339211 w 985192"/>
                <a:gd name="connsiteY38" fmla="*/ 344744 h 853812"/>
                <a:gd name="connsiteX39" fmla="*/ 339211 w 985192"/>
                <a:gd name="connsiteY39" fmla="*/ 508900 h 853812"/>
                <a:gd name="connsiteX40" fmla="*/ 32865 w 985192"/>
                <a:gd name="connsiteY40" fmla="*/ 508900 h 853812"/>
                <a:gd name="connsiteX41" fmla="*/ 32865 w 985192"/>
                <a:gd name="connsiteY41" fmla="*/ 344744 h 853812"/>
                <a:gd name="connsiteX42" fmla="*/ 755219 w 985192"/>
                <a:gd name="connsiteY42" fmla="*/ 820864 h 853812"/>
                <a:gd name="connsiteX43" fmla="*/ 32865 w 985192"/>
                <a:gd name="connsiteY43" fmla="*/ 820864 h 853812"/>
                <a:gd name="connsiteX44" fmla="*/ 32865 w 985192"/>
                <a:gd name="connsiteY44" fmla="*/ 656708 h 853812"/>
                <a:gd name="connsiteX45" fmla="*/ 422630 w 985192"/>
                <a:gd name="connsiteY45" fmla="*/ 656708 h 853812"/>
                <a:gd name="connsiteX46" fmla="*/ 656708 w 985192"/>
                <a:gd name="connsiteY46" fmla="*/ 755218 h 853812"/>
                <a:gd name="connsiteX47" fmla="*/ 755219 w 985192"/>
                <a:gd name="connsiteY47" fmla="*/ 740127 h 853812"/>
                <a:gd name="connsiteX48" fmla="*/ 755219 w 985192"/>
                <a:gd name="connsiteY48" fmla="*/ 820864 h 853812"/>
                <a:gd name="connsiteX49" fmla="*/ 656708 w 985192"/>
                <a:gd name="connsiteY49" fmla="*/ 722354 h 853812"/>
                <a:gd name="connsiteX50" fmla="*/ 361177 w 985192"/>
                <a:gd name="connsiteY50" fmla="*/ 426823 h 853812"/>
                <a:gd name="connsiteX51" fmla="*/ 656708 w 985192"/>
                <a:gd name="connsiteY51" fmla="*/ 131291 h 853812"/>
                <a:gd name="connsiteX52" fmla="*/ 952239 w 985192"/>
                <a:gd name="connsiteY52" fmla="*/ 426823 h 853812"/>
                <a:gd name="connsiteX53" fmla="*/ 656708 w 985192"/>
                <a:gd name="connsiteY53" fmla="*/ 722354 h 85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85192" h="853812">
                  <a:moveTo>
                    <a:pt x="788083" y="126093"/>
                  </a:moveTo>
                  <a:lnTo>
                    <a:pt x="788083" y="32865"/>
                  </a:lnTo>
                  <a:cubicBezTo>
                    <a:pt x="787999" y="14756"/>
                    <a:pt x="773328" y="84"/>
                    <a:pt x="755219" y="0"/>
                  </a:cubicBezTo>
                  <a:lnTo>
                    <a:pt x="32865" y="0"/>
                  </a:lnTo>
                  <a:cubicBezTo>
                    <a:pt x="14756" y="84"/>
                    <a:pt x="84" y="14756"/>
                    <a:pt x="0" y="32865"/>
                  </a:cubicBezTo>
                  <a:lnTo>
                    <a:pt x="0" y="197021"/>
                  </a:lnTo>
                  <a:cubicBezTo>
                    <a:pt x="84" y="215130"/>
                    <a:pt x="14756" y="229802"/>
                    <a:pt x="32865" y="229886"/>
                  </a:cubicBezTo>
                  <a:lnTo>
                    <a:pt x="32865" y="311963"/>
                  </a:lnTo>
                  <a:cubicBezTo>
                    <a:pt x="14756" y="312047"/>
                    <a:pt x="84" y="326719"/>
                    <a:pt x="0" y="344828"/>
                  </a:cubicBezTo>
                  <a:lnTo>
                    <a:pt x="0" y="508984"/>
                  </a:lnTo>
                  <a:cubicBezTo>
                    <a:pt x="84" y="527093"/>
                    <a:pt x="14756" y="541765"/>
                    <a:pt x="32865" y="541849"/>
                  </a:cubicBezTo>
                  <a:lnTo>
                    <a:pt x="32865" y="623927"/>
                  </a:lnTo>
                  <a:cubicBezTo>
                    <a:pt x="14756" y="624011"/>
                    <a:pt x="84" y="638683"/>
                    <a:pt x="0" y="656792"/>
                  </a:cubicBezTo>
                  <a:lnTo>
                    <a:pt x="0" y="820948"/>
                  </a:lnTo>
                  <a:cubicBezTo>
                    <a:pt x="84" y="839057"/>
                    <a:pt x="14756" y="853729"/>
                    <a:pt x="32865" y="853813"/>
                  </a:cubicBezTo>
                  <a:lnTo>
                    <a:pt x="755219" y="853813"/>
                  </a:lnTo>
                  <a:cubicBezTo>
                    <a:pt x="773328" y="853729"/>
                    <a:pt x="787999" y="839057"/>
                    <a:pt x="788083" y="820948"/>
                  </a:cubicBezTo>
                  <a:lnTo>
                    <a:pt x="788083" y="727719"/>
                  </a:lnTo>
                  <a:cubicBezTo>
                    <a:pt x="954168" y="655366"/>
                    <a:pt x="1030209" y="461951"/>
                    <a:pt x="957773" y="295866"/>
                  </a:cubicBezTo>
                  <a:cubicBezTo>
                    <a:pt x="924656" y="219825"/>
                    <a:pt x="864041" y="159209"/>
                    <a:pt x="788083" y="126093"/>
                  </a:cubicBezTo>
                  <a:close/>
                  <a:moveTo>
                    <a:pt x="32865" y="32865"/>
                  </a:moveTo>
                  <a:lnTo>
                    <a:pt x="755219" y="32865"/>
                  </a:lnTo>
                  <a:lnTo>
                    <a:pt x="755219" y="113601"/>
                  </a:lnTo>
                  <a:cubicBezTo>
                    <a:pt x="723360" y="103625"/>
                    <a:pt x="690160" y="98510"/>
                    <a:pt x="656708" y="98510"/>
                  </a:cubicBezTo>
                  <a:cubicBezTo>
                    <a:pt x="568594" y="98510"/>
                    <a:pt x="484168" y="133974"/>
                    <a:pt x="422630" y="197021"/>
                  </a:cubicBezTo>
                  <a:lnTo>
                    <a:pt x="32865" y="197021"/>
                  </a:lnTo>
                  <a:lnTo>
                    <a:pt x="32865" y="32865"/>
                  </a:lnTo>
                  <a:close/>
                  <a:moveTo>
                    <a:pt x="65646" y="311963"/>
                  </a:moveTo>
                  <a:lnTo>
                    <a:pt x="65646" y="229886"/>
                  </a:lnTo>
                  <a:lnTo>
                    <a:pt x="394629" y="229886"/>
                  </a:lnTo>
                  <a:cubicBezTo>
                    <a:pt x="375765" y="254953"/>
                    <a:pt x="360590" y="282620"/>
                    <a:pt x="349439" y="311963"/>
                  </a:cubicBezTo>
                  <a:lnTo>
                    <a:pt x="65646" y="311963"/>
                  </a:lnTo>
                  <a:close/>
                  <a:moveTo>
                    <a:pt x="394712" y="623843"/>
                  </a:moveTo>
                  <a:lnTo>
                    <a:pt x="65730" y="623843"/>
                  </a:lnTo>
                  <a:lnTo>
                    <a:pt x="65730" y="541765"/>
                  </a:lnTo>
                  <a:lnTo>
                    <a:pt x="349607" y="541765"/>
                  </a:lnTo>
                  <a:cubicBezTo>
                    <a:pt x="360590" y="571193"/>
                    <a:pt x="375849" y="598775"/>
                    <a:pt x="394712" y="623843"/>
                  </a:cubicBezTo>
                  <a:close/>
                  <a:moveTo>
                    <a:pt x="32865" y="344744"/>
                  </a:moveTo>
                  <a:lnTo>
                    <a:pt x="339211" y="344744"/>
                  </a:lnTo>
                  <a:cubicBezTo>
                    <a:pt x="324791" y="398485"/>
                    <a:pt x="324791" y="455160"/>
                    <a:pt x="339211" y="508900"/>
                  </a:cubicBezTo>
                  <a:lnTo>
                    <a:pt x="32865" y="508900"/>
                  </a:lnTo>
                  <a:lnTo>
                    <a:pt x="32865" y="344744"/>
                  </a:lnTo>
                  <a:close/>
                  <a:moveTo>
                    <a:pt x="755219" y="820864"/>
                  </a:moveTo>
                  <a:lnTo>
                    <a:pt x="32865" y="820864"/>
                  </a:lnTo>
                  <a:lnTo>
                    <a:pt x="32865" y="656708"/>
                  </a:lnTo>
                  <a:lnTo>
                    <a:pt x="422630" y="656708"/>
                  </a:lnTo>
                  <a:cubicBezTo>
                    <a:pt x="484252" y="719755"/>
                    <a:pt x="568594" y="755218"/>
                    <a:pt x="656708" y="755218"/>
                  </a:cubicBezTo>
                  <a:cubicBezTo>
                    <a:pt x="690076" y="755218"/>
                    <a:pt x="723360" y="750104"/>
                    <a:pt x="755219" y="740127"/>
                  </a:cubicBezTo>
                  <a:lnTo>
                    <a:pt x="755219" y="820864"/>
                  </a:lnTo>
                  <a:close/>
                  <a:moveTo>
                    <a:pt x="656708" y="722354"/>
                  </a:moveTo>
                  <a:cubicBezTo>
                    <a:pt x="493474" y="722354"/>
                    <a:pt x="361177" y="590056"/>
                    <a:pt x="361177" y="426823"/>
                  </a:cubicBezTo>
                  <a:cubicBezTo>
                    <a:pt x="361177" y="263589"/>
                    <a:pt x="493474" y="131291"/>
                    <a:pt x="656708" y="131291"/>
                  </a:cubicBezTo>
                  <a:cubicBezTo>
                    <a:pt x="819942" y="131291"/>
                    <a:pt x="952239" y="263589"/>
                    <a:pt x="952239" y="426823"/>
                  </a:cubicBezTo>
                  <a:cubicBezTo>
                    <a:pt x="952072" y="590056"/>
                    <a:pt x="819858" y="722270"/>
                    <a:pt x="656708" y="722354"/>
                  </a:cubicBezTo>
                  <a:close/>
                </a:path>
              </a:pathLst>
            </a:custGeom>
            <a:grpFill/>
            <a:ln w="8381"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36264BA-8436-4AD2-B46B-24FB9D7D1715}"/>
                </a:ext>
              </a:extLst>
            </p:cNvPr>
            <p:cNvSpPr/>
            <p:nvPr/>
          </p:nvSpPr>
          <p:spPr>
            <a:xfrm>
              <a:off x="9463713" y="2087246"/>
              <a:ext cx="246234" cy="361344"/>
            </a:xfrm>
            <a:custGeom>
              <a:avLst/>
              <a:gdLst>
                <a:gd name="connsiteX0" fmla="*/ 212866 w 246234"/>
                <a:gd name="connsiteY0" fmla="*/ 180672 h 361344"/>
                <a:gd name="connsiteX1" fmla="*/ 230304 w 246234"/>
                <a:gd name="connsiteY1" fmla="*/ 66232 h 361344"/>
                <a:gd name="connsiteX2" fmla="*/ 164156 w 246234"/>
                <a:gd name="connsiteY2" fmla="*/ 32865 h 361344"/>
                <a:gd name="connsiteX3" fmla="*/ 164156 w 246234"/>
                <a:gd name="connsiteY3" fmla="*/ 0 h 361344"/>
                <a:gd name="connsiteX4" fmla="*/ 131291 w 246234"/>
                <a:gd name="connsiteY4" fmla="*/ 0 h 361344"/>
                <a:gd name="connsiteX5" fmla="*/ 131291 w 246234"/>
                <a:gd name="connsiteY5" fmla="*/ 32865 h 361344"/>
                <a:gd name="connsiteX6" fmla="*/ 82078 w 246234"/>
                <a:gd name="connsiteY6" fmla="*/ 32865 h 361344"/>
                <a:gd name="connsiteX7" fmla="*/ 82078 w 246234"/>
                <a:gd name="connsiteY7" fmla="*/ 0 h 361344"/>
                <a:gd name="connsiteX8" fmla="*/ 49213 w 246234"/>
                <a:gd name="connsiteY8" fmla="*/ 0 h 361344"/>
                <a:gd name="connsiteX9" fmla="*/ 49213 w 246234"/>
                <a:gd name="connsiteY9" fmla="*/ 32865 h 361344"/>
                <a:gd name="connsiteX10" fmla="*/ 0 w 246234"/>
                <a:gd name="connsiteY10" fmla="*/ 32865 h 361344"/>
                <a:gd name="connsiteX11" fmla="*/ 0 w 246234"/>
                <a:gd name="connsiteY11" fmla="*/ 65729 h 361344"/>
                <a:gd name="connsiteX12" fmla="*/ 32865 w 246234"/>
                <a:gd name="connsiteY12" fmla="*/ 65729 h 361344"/>
                <a:gd name="connsiteX13" fmla="*/ 32865 w 246234"/>
                <a:gd name="connsiteY13" fmla="*/ 295615 h 361344"/>
                <a:gd name="connsiteX14" fmla="*/ 0 w 246234"/>
                <a:gd name="connsiteY14" fmla="*/ 295615 h 361344"/>
                <a:gd name="connsiteX15" fmla="*/ 0 w 246234"/>
                <a:gd name="connsiteY15" fmla="*/ 328480 h 361344"/>
                <a:gd name="connsiteX16" fmla="*/ 49213 w 246234"/>
                <a:gd name="connsiteY16" fmla="*/ 328480 h 361344"/>
                <a:gd name="connsiteX17" fmla="*/ 49213 w 246234"/>
                <a:gd name="connsiteY17" fmla="*/ 361344 h 361344"/>
                <a:gd name="connsiteX18" fmla="*/ 82078 w 246234"/>
                <a:gd name="connsiteY18" fmla="*/ 361344 h 361344"/>
                <a:gd name="connsiteX19" fmla="*/ 82078 w 246234"/>
                <a:gd name="connsiteY19" fmla="*/ 328480 h 361344"/>
                <a:gd name="connsiteX20" fmla="*/ 131291 w 246234"/>
                <a:gd name="connsiteY20" fmla="*/ 328480 h 361344"/>
                <a:gd name="connsiteX21" fmla="*/ 131291 w 246234"/>
                <a:gd name="connsiteY21" fmla="*/ 361344 h 361344"/>
                <a:gd name="connsiteX22" fmla="*/ 164156 w 246234"/>
                <a:gd name="connsiteY22" fmla="*/ 361344 h 361344"/>
                <a:gd name="connsiteX23" fmla="*/ 164156 w 246234"/>
                <a:gd name="connsiteY23" fmla="*/ 328480 h 361344"/>
                <a:gd name="connsiteX24" fmla="*/ 246234 w 246234"/>
                <a:gd name="connsiteY24" fmla="*/ 246905 h 361344"/>
                <a:gd name="connsiteX25" fmla="*/ 212866 w 246234"/>
                <a:gd name="connsiteY25" fmla="*/ 180672 h 361344"/>
                <a:gd name="connsiteX26" fmla="*/ 65646 w 246234"/>
                <a:gd name="connsiteY26" fmla="*/ 65813 h 361344"/>
                <a:gd name="connsiteX27" fmla="*/ 164156 w 246234"/>
                <a:gd name="connsiteY27" fmla="*/ 65813 h 361344"/>
                <a:gd name="connsiteX28" fmla="*/ 213369 w 246234"/>
                <a:gd name="connsiteY28" fmla="*/ 115026 h 361344"/>
                <a:gd name="connsiteX29" fmla="*/ 164156 w 246234"/>
                <a:gd name="connsiteY29" fmla="*/ 164240 h 361344"/>
                <a:gd name="connsiteX30" fmla="*/ 65646 w 246234"/>
                <a:gd name="connsiteY30" fmla="*/ 164240 h 361344"/>
                <a:gd name="connsiteX31" fmla="*/ 65646 w 246234"/>
                <a:gd name="connsiteY31" fmla="*/ 65813 h 361344"/>
                <a:gd name="connsiteX32" fmla="*/ 164156 w 246234"/>
                <a:gd name="connsiteY32" fmla="*/ 295615 h 361344"/>
                <a:gd name="connsiteX33" fmla="*/ 65646 w 246234"/>
                <a:gd name="connsiteY33" fmla="*/ 295615 h 361344"/>
                <a:gd name="connsiteX34" fmla="*/ 65646 w 246234"/>
                <a:gd name="connsiteY34" fmla="*/ 197105 h 361344"/>
                <a:gd name="connsiteX35" fmla="*/ 164156 w 246234"/>
                <a:gd name="connsiteY35" fmla="*/ 197105 h 361344"/>
                <a:gd name="connsiteX36" fmla="*/ 213369 w 246234"/>
                <a:gd name="connsiteY36" fmla="*/ 246318 h 361344"/>
                <a:gd name="connsiteX37" fmla="*/ 164156 w 246234"/>
                <a:gd name="connsiteY37" fmla="*/ 295615 h 361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6234" h="361344">
                  <a:moveTo>
                    <a:pt x="212866" y="180672"/>
                  </a:moveTo>
                  <a:cubicBezTo>
                    <a:pt x="249252" y="153844"/>
                    <a:pt x="257049" y="102619"/>
                    <a:pt x="230304" y="66232"/>
                  </a:cubicBezTo>
                  <a:cubicBezTo>
                    <a:pt x="214795" y="45189"/>
                    <a:pt x="190230" y="32781"/>
                    <a:pt x="164156" y="32865"/>
                  </a:cubicBezTo>
                  <a:lnTo>
                    <a:pt x="164156" y="0"/>
                  </a:lnTo>
                  <a:lnTo>
                    <a:pt x="131291" y="0"/>
                  </a:lnTo>
                  <a:lnTo>
                    <a:pt x="131291" y="32865"/>
                  </a:lnTo>
                  <a:lnTo>
                    <a:pt x="82078" y="32865"/>
                  </a:lnTo>
                  <a:lnTo>
                    <a:pt x="82078" y="0"/>
                  </a:lnTo>
                  <a:lnTo>
                    <a:pt x="49213" y="0"/>
                  </a:lnTo>
                  <a:lnTo>
                    <a:pt x="49213" y="32865"/>
                  </a:lnTo>
                  <a:lnTo>
                    <a:pt x="0" y="32865"/>
                  </a:lnTo>
                  <a:lnTo>
                    <a:pt x="0" y="65729"/>
                  </a:lnTo>
                  <a:lnTo>
                    <a:pt x="32865" y="65729"/>
                  </a:lnTo>
                  <a:lnTo>
                    <a:pt x="32865" y="295615"/>
                  </a:lnTo>
                  <a:lnTo>
                    <a:pt x="0" y="295615"/>
                  </a:lnTo>
                  <a:lnTo>
                    <a:pt x="0" y="328480"/>
                  </a:lnTo>
                  <a:lnTo>
                    <a:pt x="49213" y="328480"/>
                  </a:lnTo>
                  <a:lnTo>
                    <a:pt x="49213" y="361344"/>
                  </a:lnTo>
                  <a:lnTo>
                    <a:pt x="82078" y="361344"/>
                  </a:lnTo>
                  <a:lnTo>
                    <a:pt x="82078" y="328480"/>
                  </a:lnTo>
                  <a:lnTo>
                    <a:pt x="131291" y="328480"/>
                  </a:lnTo>
                  <a:lnTo>
                    <a:pt x="131291" y="361344"/>
                  </a:lnTo>
                  <a:lnTo>
                    <a:pt x="164156" y="361344"/>
                  </a:lnTo>
                  <a:lnTo>
                    <a:pt x="164156" y="328480"/>
                  </a:lnTo>
                  <a:cubicBezTo>
                    <a:pt x="209345" y="328647"/>
                    <a:pt x="246150" y="292094"/>
                    <a:pt x="246234" y="246905"/>
                  </a:cubicBezTo>
                  <a:cubicBezTo>
                    <a:pt x="246318" y="220747"/>
                    <a:pt x="233910" y="196182"/>
                    <a:pt x="212866" y="180672"/>
                  </a:cubicBezTo>
                  <a:close/>
                  <a:moveTo>
                    <a:pt x="65646" y="65813"/>
                  </a:moveTo>
                  <a:lnTo>
                    <a:pt x="164156" y="65813"/>
                  </a:lnTo>
                  <a:cubicBezTo>
                    <a:pt x="191320" y="65813"/>
                    <a:pt x="213369" y="87863"/>
                    <a:pt x="213369" y="115026"/>
                  </a:cubicBezTo>
                  <a:cubicBezTo>
                    <a:pt x="213369" y="142190"/>
                    <a:pt x="191320" y="164240"/>
                    <a:pt x="164156" y="164240"/>
                  </a:cubicBezTo>
                  <a:lnTo>
                    <a:pt x="65646" y="164240"/>
                  </a:lnTo>
                  <a:lnTo>
                    <a:pt x="65646" y="65813"/>
                  </a:lnTo>
                  <a:close/>
                  <a:moveTo>
                    <a:pt x="164156" y="295615"/>
                  </a:moveTo>
                  <a:lnTo>
                    <a:pt x="65646" y="295615"/>
                  </a:lnTo>
                  <a:lnTo>
                    <a:pt x="65646" y="197105"/>
                  </a:lnTo>
                  <a:lnTo>
                    <a:pt x="164156" y="197105"/>
                  </a:lnTo>
                  <a:cubicBezTo>
                    <a:pt x="191320" y="197105"/>
                    <a:pt x="213369" y="219154"/>
                    <a:pt x="213369" y="246318"/>
                  </a:cubicBezTo>
                  <a:cubicBezTo>
                    <a:pt x="213369" y="273481"/>
                    <a:pt x="191320" y="295615"/>
                    <a:pt x="164156" y="295615"/>
                  </a:cubicBezTo>
                  <a:close/>
                </a:path>
              </a:pathLst>
            </a:custGeom>
            <a:grpFill/>
            <a:ln w="8381" cap="flat">
              <a:noFill/>
              <a:prstDash val="solid"/>
              <a:miter/>
            </a:ln>
          </p:spPr>
          <p:txBody>
            <a:bodyPr rtlCol="0" anchor="ctr"/>
            <a:lstStyle/>
            <a:p>
              <a:endParaRPr lang="en-US"/>
            </a:p>
          </p:txBody>
        </p:sp>
      </p:grpSp>
      <p:grpSp>
        <p:nvGrpSpPr>
          <p:cNvPr id="82" name="Graphic 2">
            <a:extLst>
              <a:ext uri="{FF2B5EF4-FFF2-40B4-BE49-F238E27FC236}">
                <a16:creationId xmlns:a16="http://schemas.microsoft.com/office/drawing/2014/main" id="{A70EA6E9-3339-481C-8D33-919D57110114}"/>
              </a:ext>
            </a:extLst>
          </p:cNvPr>
          <p:cNvGrpSpPr>
            <a:grpSpLocks noChangeAspect="1"/>
          </p:cNvGrpSpPr>
          <p:nvPr/>
        </p:nvGrpSpPr>
        <p:grpSpPr>
          <a:xfrm>
            <a:off x="11017743" y="3259904"/>
            <a:ext cx="247158" cy="247146"/>
            <a:chOff x="9178243" y="3276947"/>
            <a:chExt cx="603638" cy="603607"/>
          </a:xfrm>
          <a:solidFill>
            <a:schemeClr val="bg2"/>
          </a:solidFill>
        </p:grpSpPr>
        <p:sp>
          <p:nvSpPr>
            <p:cNvPr id="83" name="Freeform: Shape 82">
              <a:extLst>
                <a:ext uri="{FF2B5EF4-FFF2-40B4-BE49-F238E27FC236}">
                  <a16:creationId xmlns:a16="http://schemas.microsoft.com/office/drawing/2014/main" id="{C02F87A6-3A78-4043-812B-CA7719747BE7}"/>
                </a:ext>
              </a:extLst>
            </p:cNvPr>
            <p:cNvSpPr/>
            <p:nvPr/>
          </p:nvSpPr>
          <p:spPr>
            <a:xfrm>
              <a:off x="9369479" y="3498250"/>
              <a:ext cx="321940" cy="321940"/>
            </a:xfrm>
            <a:custGeom>
              <a:avLst/>
              <a:gdLst>
                <a:gd name="connsiteX0" fmla="*/ 160970 w 321940"/>
                <a:gd name="connsiteY0" fmla="*/ 0 h 321940"/>
                <a:gd name="connsiteX1" fmla="*/ 0 w 321940"/>
                <a:gd name="connsiteY1" fmla="*/ 160970 h 321940"/>
                <a:gd name="connsiteX2" fmla="*/ 160970 w 321940"/>
                <a:gd name="connsiteY2" fmla="*/ 321940 h 321940"/>
                <a:gd name="connsiteX3" fmla="*/ 321940 w 321940"/>
                <a:gd name="connsiteY3" fmla="*/ 160970 h 321940"/>
                <a:gd name="connsiteX4" fmla="*/ 160970 w 321940"/>
                <a:gd name="connsiteY4" fmla="*/ 0 h 321940"/>
                <a:gd name="connsiteX5" fmla="*/ 160970 w 321940"/>
                <a:gd name="connsiteY5" fmla="*/ 301819 h 321940"/>
                <a:gd name="connsiteX6" fmla="*/ 20121 w 321940"/>
                <a:gd name="connsiteY6" fmla="*/ 160970 h 321940"/>
                <a:gd name="connsiteX7" fmla="*/ 160970 w 321940"/>
                <a:gd name="connsiteY7" fmla="*/ 20121 h 321940"/>
                <a:gd name="connsiteX8" fmla="*/ 301819 w 321940"/>
                <a:gd name="connsiteY8" fmla="*/ 160970 h 321940"/>
                <a:gd name="connsiteX9" fmla="*/ 160970 w 321940"/>
                <a:gd name="connsiteY9" fmla="*/ 301819 h 32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0" h="321940">
                  <a:moveTo>
                    <a:pt x="160970" y="0"/>
                  </a:moveTo>
                  <a:cubicBezTo>
                    <a:pt x="72101" y="0"/>
                    <a:pt x="0" y="72101"/>
                    <a:pt x="0" y="160970"/>
                  </a:cubicBezTo>
                  <a:cubicBezTo>
                    <a:pt x="0" y="249839"/>
                    <a:pt x="72101" y="321940"/>
                    <a:pt x="160970" y="321940"/>
                  </a:cubicBezTo>
                  <a:cubicBezTo>
                    <a:pt x="249839" y="321940"/>
                    <a:pt x="321940" y="249839"/>
                    <a:pt x="321940" y="160970"/>
                  </a:cubicBezTo>
                  <a:cubicBezTo>
                    <a:pt x="321773" y="72101"/>
                    <a:pt x="249755" y="84"/>
                    <a:pt x="160970" y="0"/>
                  </a:cubicBezTo>
                  <a:close/>
                  <a:moveTo>
                    <a:pt x="160970" y="301819"/>
                  </a:moveTo>
                  <a:cubicBezTo>
                    <a:pt x="83168" y="301819"/>
                    <a:pt x="20121" y="238772"/>
                    <a:pt x="20121" y="160970"/>
                  </a:cubicBezTo>
                  <a:cubicBezTo>
                    <a:pt x="20121" y="83168"/>
                    <a:pt x="83168" y="20121"/>
                    <a:pt x="160970" y="20121"/>
                  </a:cubicBezTo>
                  <a:cubicBezTo>
                    <a:pt x="238772" y="20121"/>
                    <a:pt x="301819" y="83168"/>
                    <a:pt x="301819" y="160970"/>
                  </a:cubicBezTo>
                  <a:cubicBezTo>
                    <a:pt x="301735" y="238689"/>
                    <a:pt x="238688" y="301735"/>
                    <a:pt x="160970" y="301819"/>
                  </a:cubicBezTo>
                  <a:close/>
                </a:path>
              </a:pathLst>
            </a:custGeom>
            <a:grpFill/>
            <a:ln w="838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0F5BC9F-7078-4A22-9A39-A5B59450CDFA}"/>
                </a:ext>
              </a:extLst>
            </p:cNvPr>
            <p:cNvSpPr/>
            <p:nvPr/>
          </p:nvSpPr>
          <p:spPr>
            <a:xfrm>
              <a:off x="9429843" y="3317159"/>
              <a:ext cx="100606" cy="100606"/>
            </a:xfrm>
            <a:custGeom>
              <a:avLst/>
              <a:gdLst>
                <a:gd name="connsiteX0" fmla="*/ 50303 w 100606"/>
                <a:gd name="connsiteY0" fmla="*/ 0 h 100606"/>
                <a:gd name="connsiteX1" fmla="*/ 0 w 100606"/>
                <a:gd name="connsiteY1" fmla="*/ 50303 h 100606"/>
                <a:gd name="connsiteX2" fmla="*/ 50303 w 100606"/>
                <a:gd name="connsiteY2" fmla="*/ 100606 h 100606"/>
                <a:gd name="connsiteX3" fmla="*/ 100606 w 100606"/>
                <a:gd name="connsiteY3" fmla="*/ 50303 h 100606"/>
                <a:gd name="connsiteX4" fmla="*/ 50303 w 100606"/>
                <a:gd name="connsiteY4" fmla="*/ 0 h 100606"/>
                <a:gd name="connsiteX5" fmla="*/ 50303 w 100606"/>
                <a:gd name="connsiteY5" fmla="*/ 80485 h 100606"/>
                <a:gd name="connsiteX6" fmla="*/ 20121 w 100606"/>
                <a:gd name="connsiteY6" fmla="*/ 50303 h 100606"/>
                <a:gd name="connsiteX7" fmla="*/ 50303 w 100606"/>
                <a:gd name="connsiteY7" fmla="*/ 20121 h 100606"/>
                <a:gd name="connsiteX8" fmla="*/ 80485 w 100606"/>
                <a:gd name="connsiteY8" fmla="*/ 50303 h 100606"/>
                <a:gd name="connsiteX9" fmla="*/ 50303 w 100606"/>
                <a:gd name="connsiteY9" fmla="*/ 80485 h 10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06" h="100606">
                  <a:moveTo>
                    <a:pt x="50303" y="0"/>
                  </a:moveTo>
                  <a:cubicBezTo>
                    <a:pt x="22553" y="0"/>
                    <a:pt x="0" y="22553"/>
                    <a:pt x="0" y="50303"/>
                  </a:cubicBezTo>
                  <a:cubicBezTo>
                    <a:pt x="0" y="78054"/>
                    <a:pt x="22553" y="100606"/>
                    <a:pt x="50303" y="100606"/>
                  </a:cubicBezTo>
                  <a:cubicBezTo>
                    <a:pt x="78054" y="100606"/>
                    <a:pt x="100606" y="78054"/>
                    <a:pt x="100606" y="50303"/>
                  </a:cubicBezTo>
                  <a:cubicBezTo>
                    <a:pt x="100522" y="22553"/>
                    <a:pt x="78054" y="0"/>
                    <a:pt x="50303" y="0"/>
                  </a:cubicBezTo>
                  <a:close/>
                  <a:moveTo>
                    <a:pt x="50303" y="80485"/>
                  </a:moveTo>
                  <a:cubicBezTo>
                    <a:pt x="33619" y="80485"/>
                    <a:pt x="20121" y="66987"/>
                    <a:pt x="20121" y="50303"/>
                  </a:cubicBezTo>
                  <a:cubicBezTo>
                    <a:pt x="20121" y="33619"/>
                    <a:pt x="33619" y="20121"/>
                    <a:pt x="50303" y="20121"/>
                  </a:cubicBezTo>
                  <a:cubicBezTo>
                    <a:pt x="66987" y="20121"/>
                    <a:pt x="80485" y="33619"/>
                    <a:pt x="80485" y="50303"/>
                  </a:cubicBezTo>
                  <a:cubicBezTo>
                    <a:pt x="80485" y="66987"/>
                    <a:pt x="66903" y="80485"/>
                    <a:pt x="50303" y="80485"/>
                  </a:cubicBezTo>
                  <a:close/>
                </a:path>
              </a:pathLst>
            </a:custGeom>
            <a:grpFill/>
            <a:ln w="838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C3530B8-61B2-4158-918C-3FC1FFA8C9E7}"/>
                </a:ext>
              </a:extLst>
            </p:cNvPr>
            <p:cNvSpPr/>
            <p:nvPr/>
          </p:nvSpPr>
          <p:spPr>
            <a:xfrm>
              <a:off x="9178243" y="3276947"/>
              <a:ext cx="603638" cy="603607"/>
            </a:xfrm>
            <a:custGeom>
              <a:avLst/>
              <a:gdLst>
                <a:gd name="connsiteX0" fmla="*/ 563396 w 603638"/>
                <a:gd name="connsiteY0" fmla="*/ 261546 h 603607"/>
                <a:gd name="connsiteX1" fmla="*/ 573456 w 603638"/>
                <a:gd name="connsiteY1" fmla="*/ 251485 h 603607"/>
                <a:gd name="connsiteX2" fmla="*/ 573456 w 603638"/>
                <a:gd name="connsiteY2" fmla="*/ 221303 h 603607"/>
                <a:gd name="connsiteX3" fmla="*/ 583517 w 603638"/>
                <a:gd name="connsiteY3" fmla="*/ 221303 h 603607"/>
                <a:gd name="connsiteX4" fmla="*/ 593577 w 603638"/>
                <a:gd name="connsiteY4" fmla="*/ 211243 h 603607"/>
                <a:gd name="connsiteX5" fmla="*/ 593577 w 603638"/>
                <a:gd name="connsiteY5" fmla="*/ 181061 h 603607"/>
                <a:gd name="connsiteX6" fmla="*/ 603638 w 603638"/>
                <a:gd name="connsiteY6" fmla="*/ 171000 h 603607"/>
                <a:gd name="connsiteX7" fmla="*/ 603638 w 603638"/>
                <a:gd name="connsiteY7" fmla="*/ 90515 h 603607"/>
                <a:gd name="connsiteX8" fmla="*/ 596260 w 603638"/>
                <a:gd name="connsiteY8" fmla="*/ 80874 h 603607"/>
                <a:gd name="connsiteX9" fmla="*/ 304502 w 603638"/>
                <a:gd name="connsiteY9" fmla="*/ 388 h 603607"/>
                <a:gd name="connsiteX10" fmla="*/ 299471 w 603638"/>
                <a:gd name="connsiteY10" fmla="*/ 305 h 603607"/>
                <a:gd name="connsiteX11" fmla="*/ 7713 w 603638"/>
                <a:gd name="connsiteY11" fmla="*/ 80790 h 603607"/>
                <a:gd name="connsiteX12" fmla="*/ 0 w 603638"/>
                <a:gd name="connsiteY12" fmla="*/ 90515 h 603607"/>
                <a:gd name="connsiteX13" fmla="*/ 0 w 603638"/>
                <a:gd name="connsiteY13" fmla="*/ 171000 h 603607"/>
                <a:gd name="connsiteX14" fmla="*/ 10061 w 603638"/>
                <a:gd name="connsiteY14" fmla="*/ 181061 h 603607"/>
                <a:gd name="connsiteX15" fmla="*/ 10061 w 603638"/>
                <a:gd name="connsiteY15" fmla="*/ 211243 h 603607"/>
                <a:gd name="connsiteX16" fmla="*/ 20121 w 603638"/>
                <a:gd name="connsiteY16" fmla="*/ 221303 h 603607"/>
                <a:gd name="connsiteX17" fmla="*/ 30182 w 603638"/>
                <a:gd name="connsiteY17" fmla="*/ 221303 h 603607"/>
                <a:gd name="connsiteX18" fmla="*/ 30182 w 603638"/>
                <a:gd name="connsiteY18" fmla="*/ 251485 h 603607"/>
                <a:gd name="connsiteX19" fmla="*/ 40242 w 603638"/>
                <a:gd name="connsiteY19" fmla="*/ 261546 h 603607"/>
                <a:gd name="connsiteX20" fmla="*/ 60364 w 603638"/>
                <a:gd name="connsiteY20" fmla="*/ 261546 h 603607"/>
                <a:gd name="connsiteX21" fmla="*/ 60364 w 603638"/>
                <a:gd name="connsiteY21" fmla="*/ 513062 h 603607"/>
                <a:gd name="connsiteX22" fmla="*/ 40242 w 603638"/>
                <a:gd name="connsiteY22" fmla="*/ 513062 h 603607"/>
                <a:gd name="connsiteX23" fmla="*/ 30182 w 603638"/>
                <a:gd name="connsiteY23" fmla="*/ 523122 h 603607"/>
                <a:gd name="connsiteX24" fmla="*/ 30182 w 603638"/>
                <a:gd name="connsiteY24" fmla="*/ 553304 h 603607"/>
                <a:gd name="connsiteX25" fmla="*/ 10061 w 603638"/>
                <a:gd name="connsiteY25" fmla="*/ 553304 h 603607"/>
                <a:gd name="connsiteX26" fmla="*/ 0 w 603638"/>
                <a:gd name="connsiteY26" fmla="*/ 563365 h 603607"/>
                <a:gd name="connsiteX27" fmla="*/ 0 w 603638"/>
                <a:gd name="connsiteY27" fmla="*/ 593547 h 603607"/>
                <a:gd name="connsiteX28" fmla="*/ 10061 w 603638"/>
                <a:gd name="connsiteY28" fmla="*/ 603607 h 603607"/>
                <a:gd name="connsiteX29" fmla="*/ 593577 w 603638"/>
                <a:gd name="connsiteY29" fmla="*/ 603607 h 603607"/>
                <a:gd name="connsiteX30" fmla="*/ 603638 w 603638"/>
                <a:gd name="connsiteY30" fmla="*/ 593547 h 603607"/>
                <a:gd name="connsiteX31" fmla="*/ 603638 w 603638"/>
                <a:gd name="connsiteY31" fmla="*/ 563365 h 603607"/>
                <a:gd name="connsiteX32" fmla="*/ 593577 w 603638"/>
                <a:gd name="connsiteY32" fmla="*/ 553304 h 603607"/>
                <a:gd name="connsiteX33" fmla="*/ 573456 w 603638"/>
                <a:gd name="connsiteY33" fmla="*/ 553304 h 603607"/>
                <a:gd name="connsiteX34" fmla="*/ 573456 w 603638"/>
                <a:gd name="connsiteY34" fmla="*/ 523122 h 603607"/>
                <a:gd name="connsiteX35" fmla="*/ 563396 w 603638"/>
                <a:gd name="connsiteY35" fmla="*/ 513062 h 603607"/>
                <a:gd name="connsiteX36" fmla="*/ 543274 w 603638"/>
                <a:gd name="connsiteY36" fmla="*/ 513062 h 603607"/>
                <a:gd name="connsiteX37" fmla="*/ 543274 w 603638"/>
                <a:gd name="connsiteY37" fmla="*/ 261546 h 603607"/>
                <a:gd name="connsiteX38" fmla="*/ 563396 w 603638"/>
                <a:gd name="connsiteY38" fmla="*/ 261546 h 603607"/>
                <a:gd name="connsiteX39" fmla="*/ 20205 w 603638"/>
                <a:gd name="connsiteY39" fmla="*/ 160939 h 603607"/>
                <a:gd name="connsiteX40" fmla="*/ 20205 w 603638"/>
                <a:gd name="connsiteY40" fmla="*/ 98480 h 603607"/>
                <a:gd name="connsiteX41" fmla="*/ 301651 w 603638"/>
                <a:gd name="connsiteY41" fmla="*/ 20426 h 603607"/>
                <a:gd name="connsiteX42" fmla="*/ 583517 w 603638"/>
                <a:gd name="connsiteY42" fmla="*/ 98228 h 603607"/>
                <a:gd name="connsiteX43" fmla="*/ 583517 w 603638"/>
                <a:gd name="connsiteY43" fmla="*/ 161023 h 603607"/>
                <a:gd name="connsiteX44" fmla="*/ 20205 w 603638"/>
                <a:gd name="connsiteY44" fmla="*/ 161023 h 603607"/>
                <a:gd name="connsiteX45" fmla="*/ 30266 w 603638"/>
                <a:gd name="connsiteY45" fmla="*/ 201182 h 603607"/>
                <a:gd name="connsiteX46" fmla="*/ 30266 w 603638"/>
                <a:gd name="connsiteY46" fmla="*/ 181061 h 603607"/>
                <a:gd name="connsiteX47" fmla="*/ 573540 w 603638"/>
                <a:gd name="connsiteY47" fmla="*/ 181061 h 603607"/>
                <a:gd name="connsiteX48" fmla="*/ 573540 w 603638"/>
                <a:gd name="connsiteY48" fmla="*/ 201182 h 603607"/>
                <a:gd name="connsiteX49" fmla="*/ 412989 w 603638"/>
                <a:gd name="connsiteY49" fmla="*/ 201182 h 603607"/>
                <a:gd name="connsiteX50" fmla="*/ 291423 w 603638"/>
                <a:gd name="connsiteY50" fmla="*/ 201182 h 603607"/>
                <a:gd name="connsiteX51" fmla="*/ 30266 w 603638"/>
                <a:gd name="connsiteY51" fmla="*/ 201182 h 603607"/>
                <a:gd name="connsiteX52" fmla="*/ 523237 w 603638"/>
                <a:gd name="connsiteY52" fmla="*/ 382273 h 603607"/>
                <a:gd name="connsiteX53" fmla="*/ 352206 w 603638"/>
                <a:gd name="connsiteY53" fmla="*/ 553304 h 603607"/>
                <a:gd name="connsiteX54" fmla="*/ 181175 w 603638"/>
                <a:gd name="connsiteY54" fmla="*/ 382273 h 603607"/>
                <a:gd name="connsiteX55" fmla="*/ 352206 w 603638"/>
                <a:gd name="connsiteY55" fmla="*/ 211243 h 603607"/>
                <a:gd name="connsiteX56" fmla="*/ 352206 w 603638"/>
                <a:gd name="connsiteY56" fmla="*/ 211243 h 603607"/>
                <a:gd name="connsiteX57" fmla="*/ 523237 w 603638"/>
                <a:gd name="connsiteY57" fmla="*/ 382273 h 603607"/>
                <a:gd name="connsiteX58" fmla="*/ 500181 w 603638"/>
                <a:gd name="connsiteY58" fmla="*/ 261546 h 603607"/>
                <a:gd name="connsiteX59" fmla="*/ 523237 w 603638"/>
                <a:gd name="connsiteY59" fmla="*/ 261546 h 603607"/>
                <a:gd name="connsiteX60" fmla="*/ 523237 w 603638"/>
                <a:gd name="connsiteY60" fmla="*/ 297429 h 603607"/>
                <a:gd name="connsiteX61" fmla="*/ 500181 w 603638"/>
                <a:gd name="connsiteY61" fmla="*/ 261546 h 603607"/>
                <a:gd name="connsiteX62" fmla="*/ 523237 w 603638"/>
                <a:gd name="connsiteY62" fmla="*/ 467034 h 603607"/>
                <a:gd name="connsiteX63" fmla="*/ 523237 w 603638"/>
                <a:gd name="connsiteY63" fmla="*/ 512978 h 603607"/>
                <a:gd name="connsiteX64" fmla="*/ 491210 w 603638"/>
                <a:gd name="connsiteY64" fmla="*/ 512978 h 603607"/>
                <a:gd name="connsiteX65" fmla="*/ 523237 w 603638"/>
                <a:gd name="connsiteY65" fmla="*/ 467034 h 603607"/>
                <a:gd name="connsiteX66" fmla="*/ 181175 w 603638"/>
                <a:gd name="connsiteY66" fmla="*/ 513062 h 603607"/>
                <a:gd name="connsiteX67" fmla="*/ 161054 w 603638"/>
                <a:gd name="connsiteY67" fmla="*/ 513062 h 603607"/>
                <a:gd name="connsiteX68" fmla="*/ 161054 w 603638"/>
                <a:gd name="connsiteY68" fmla="*/ 261546 h 603607"/>
                <a:gd name="connsiteX69" fmla="*/ 181175 w 603638"/>
                <a:gd name="connsiteY69" fmla="*/ 261546 h 603607"/>
                <a:gd name="connsiteX70" fmla="*/ 191236 w 603638"/>
                <a:gd name="connsiteY70" fmla="*/ 251485 h 603607"/>
                <a:gd name="connsiteX71" fmla="*/ 191236 w 603638"/>
                <a:gd name="connsiteY71" fmla="*/ 221303 h 603607"/>
                <a:gd name="connsiteX72" fmla="*/ 249504 w 603638"/>
                <a:gd name="connsiteY72" fmla="*/ 221303 h 603607"/>
                <a:gd name="connsiteX73" fmla="*/ 190817 w 603638"/>
                <a:gd name="connsiteY73" fmla="*/ 484557 h 603607"/>
                <a:gd name="connsiteX74" fmla="*/ 267445 w 603638"/>
                <a:gd name="connsiteY74" fmla="*/ 553304 h 603607"/>
                <a:gd name="connsiteX75" fmla="*/ 191320 w 603638"/>
                <a:gd name="connsiteY75" fmla="*/ 553304 h 603607"/>
                <a:gd name="connsiteX76" fmla="*/ 191320 w 603638"/>
                <a:gd name="connsiteY76" fmla="*/ 523122 h 603607"/>
                <a:gd name="connsiteX77" fmla="*/ 181175 w 603638"/>
                <a:gd name="connsiteY77" fmla="*/ 513062 h 603607"/>
                <a:gd name="connsiteX78" fmla="*/ 181175 w 603638"/>
                <a:gd name="connsiteY78" fmla="*/ 513062 h 603607"/>
                <a:gd name="connsiteX79" fmla="*/ 50387 w 603638"/>
                <a:gd name="connsiteY79" fmla="*/ 241425 h 603607"/>
                <a:gd name="connsiteX80" fmla="*/ 50387 w 603638"/>
                <a:gd name="connsiteY80" fmla="*/ 221303 h 603607"/>
                <a:gd name="connsiteX81" fmla="*/ 171114 w 603638"/>
                <a:gd name="connsiteY81" fmla="*/ 221303 h 603607"/>
                <a:gd name="connsiteX82" fmla="*/ 171114 w 603638"/>
                <a:gd name="connsiteY82" fmla="*/ 241425 h 603607"/>
                <a:gd name="connsiteX83" fmla="*/ 50387 w 603638"/>
                <a:gd name="connsiteY83" fmla="*/ 241425 h 603607"/>
                <a:gd name="connsiteX84" fmla="*/ 140933 w 603638"/>
                <a:gd name="connsiteY84" fmla="*/ 261546 h 603607"/>
                <a:gd name="connsiteX85" fmla="*/ 140933 w 603638"/>
                <a:gd name="connsiteY85" fmla="*/ 513062 h 603607"/>
                <a:gd name="connsiteX86" fmla="*/ 80569 w 603638"/>
                <a:gd name="connsiteY86" fmla="*/ 513062 h 603607"/>
                <a:gd name="connsiteX87" fmla="*/ 80569 w 603638"/>
                <a:gd name="connsiteY87" fmla="*/ 261546 h 603607"/>
                <a:gd name="connsiteX88" fmla="*/ 140933 w 603638"/>
                <a:gd name="connsiteY88" fmla="*/ 261546 h 603607"/>
                <a:gd name="connsiteX89" fmla="*/ 50387 w 603638"/>
                <a:gd name="connsiteY89" fmla="*/ 533183 h 603607"/>
                <a:gd name="connsiteX90" fmla="*/ 171114 w 603638"/>
                <a:gd name="connsiteY90" fmla="*/ 533183 h 603607"/>
                <a:gd name="connsiteX91" fmla="*/ 171114 w 603638"/>
                <a:gd name="connsiteY91" fmla="*/ 553304 h 603607"/>
                <a:gd name="connsiteX92" fmla="*/ 50387 w 603638"/>
                <a:gd name="connsiteY92" fmla="*/ 553304 h 603607"/>
                <a:gd name="connsiteX93" fmla="*/ 50387 w 603638"/>
                <a:gd name="connsiteY93" fmla="*/ 533183 h 603607"/>
                <a:gd name="connsiteX94" fmla="*/ 583517 w 603638"/>
                <a:gd name="connsiteY94" fmla="*/ 573426 h 603607"/>
                <a:gd name="connsiteX95" fmla="*/ 583517 w 603638"/>
                <a:gd name="connsiteY95" fmla="*/ 583486 h 603607"/>
                <a:gd name="connsiteX96" fmla="*/ 20121 w 603638"/>
                <a:gd name="connsiteY96" fmla="*/ 583486 h 603607"/>
                <a:gd name="connsiteX97" fmla="*/ 20121 w 603638"/>
                <a:gd name="connsiteY97" fmla="*/ 573426 h 603607"/>
                <a:gd name="connsiteX98" fmla="*/ 583517 w 603638"/>
                <a:gd name="connsiteY98" fmla="*/ 573426 h 603607"/>
                <a:gd name="connsiteX99" fmla="*/ 553335 w 603638"/>
                <a:gd name="connsiteY99" fmla="*/ 533183 h 603607"/>
                <a:gd name="connsiteX100" fmla="*/ 553335 w 603638"/>
                <a:gd name="connsiteY100" fmla="*/ 553304 h 603607"/>
                <a:gd name="connsiteX101" fmla="*/ 436967 w 603638"/>
                <a:gd name="connsiteY101" fmla="*/ 553304 h 603607"/>
                <a:gd name="connsiteX102" fmla="*/ 469077 w 603638"/>
                <a:gd name="connsiteY102" fmla="*/ 533183 h 603607"/>
                <a:gd name="connsiteX103" fmla="*/ 553335 w 603638"/>
                <a:gd name="connsiteY103" fmla="*/ 533183 h 603607"/>
                <a:gd name="connsiteX104" fmla="*/ 480982 w 603638"/>
                <a:gd name="connsiteY104" fmla="*/ 241425 h 603607"/>
                <a:gd name="connsiteX105" fmla="*/ 454909 w 603638"/>
                <a:gd name="connsiteY105" fmla="*/ 221303 h 603607"/>
                <a:gd name="connsiteX106" fmla="*/ 553419 w 603638"/>
                <a:gd name="connsiteY106" fmla="*/ 221303 h 603607"/>
                <a:gd name="connsiteX107" fmla="*/ 553419 w 603638"/>
                <a:gd name="connsiteY107" fmla="*/ 241425 h 603607"/>
                <a:gd name="connsiteX108" fmla="*/ 480982 w 603638"/>
                <a:gd name="connsiteY108" fmla="*/ 241425 h 60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3638" h="603607">
                  <a:moveTo>
                    <a:pt x="563396" y="261546"/>
                  </a:moveTo>
                  <a:cubicBezTo>
                    <a:pt x="568929" y="261546"/>
                    <a:pt x="573456" y="257018"/>
                    <a:pt x="573456" y="251485"/>
                  </a:cubicBezTo>
                  <a:lnTo>
                    <a:pt x="573456" y="221303"/>
                  </a:lnTo>
                  <a:lnTo>
                    <a:pt x="583517" y="221303"/>
                  </a:lnTo>
                  <a:cubicBezTo>
                    <a:pt x="589050" y="221303"/>
                    <a:pt x="593577" y="216776"/>
                    <a:pt x="593577" y="211243"/>
                  </a:cubicBezTo>
                  <a:lnTo>
                    <a:pt x="593577" y="181061"/>
                  </a:lnTo>
                  <a:cubicBezTo>
                    <a:pt x="599111" y="181061"/>
                    <a:pt x="603638" y="176534"/>
                    <a:pt x="603638" y="171000"/>
                  </a:cubicBezTo>
                  <a:lnTo>
                    <a:pt x="603638" y="90515"/>
                  </a:lnTo>
                  <a:cubicBezTo>
                    <a:pt x="603638" y="85988"/>
                    <a:pt x="600620" y="82047"/>
                    <a:pt x="596260" y="80874"/>
                  </a:cubicBezTo>
                  <a:lnTo>
                    <a:pt x="304502" y="388"/>
                  </a:lnTo>
                  <a:cubicBezTo>
                    <a:pt x="302825" y="-115"/>
                    <a:pt x="301148" y="-115"/>
                    <a:pt x="299471" y="305"/>
                  </a:cubicBezTo>
                  <a:lnTo>
                    <a:pt x="7713" y="80790"/>
                  </a:lnTo>
                  <a:cubicBezTo>
                    <a:pt x="3186" y="81880"/>
                    <a:pt x="0" y="85904"/>
                    <a:pt x="0" y="90515"/>
                  </a:cubicBezTo>
                  <a:lnTo>
                    <a:pt x="0" y="171000"/>
                  </a:lnTo>
                  <a:cubicBezTo>
                    <a:pt x="0" y="176534"/>
                    <a:pt x="4527" y="181061"/>
                    <a:pt x="10061" y="181061"/>
                  </a:cubicBezTo>
                  <a:lnTo>
                    <a:pt x="10061" y="211243"/>
                  </a:lnTo>
                  <a:cubicBezTo>
                    <a:pt x="10061" y="216776"/>
                    <a:pt x="14588" y="221303"/>
                    <a:pt x="20121" y="221303"/>
                  </a:cubicBezTo>
                  <a:lnTo>
                    <a:pt x="30182" y="221303"/>
                  </a:lnTo>
                  <a:lnTo>
                    <a:pt x="30182" y="251485"/>
                  </a:lnTo>
                  <a:cubicBezTo>
                    <a:pt x="30182" y="257018"/>
                    <a:pt x="34709" y="261546"/>
                    <a:pt x="40242" y="261546"/>
                  </a:cubicBezTo>
                  <a:lnTo>
                    <a:pt x="60364" y="261546"/>
                  </a:lnTo>
                  <a:lnTo>
                    <a:pt x="60364" y="513062"/>
                  </a:lnTo>
                  <a:lnTo>
                    <a:pt x="40242" y="513062"/>
                  </a:lnTo>
                  <a:cubicBezTo>
                    <a:pt x="34709" y="513062"/>
                    <a:pt x="30182" y="517589"/>
                    <a:pt x="30182" y="523122"/>
                  </a:cubicBezTo>
                  <a:lnTo>
                    <a:pt x="30182" y="553304"/>
                  </a:lnTo>
                  <a:lnTo>
                    <a:pt x="10061" y="553304"/>
                  </a:lnTo>
                  <a:cubicBezTo>
                    <a:pt x="4527" y="553304"/>
                    <a:pt x="0" y="557831"/>
                    <a:pt x="0" y="563365"/>
                  </a:cubicBezTo>
                  <a:lnTo>
                    <a:pt x="0" y="593547"/>
                  </a:lnTo>
                  <a:cubicBezTo>
                    <a:pt x="0" y="599080"/>
                    <a:pt x="4527" y="603607"/>
                    <a:pt x="10061" y="603607"/>
                  </a:cubicBezTo>
                  <a:lnTo>
                    <a:pt x="593577" y="603607"/>
                  </a:lnTo>
                  <a:cubicBezTo>
                    <a:pt x="599111" y="603607"/>
                    <a:pt x="603638" y="599080"/>
                    <a:pt x="603638" y="593547"/>
                  </a:cubicBezTo>
                  <a:lnTo>
                    <a:pt x="603638" y="563365"/>
                  </a:lnTo>
                  <a:cubicBezTo>
                    <a:pt x="603638" y="557831"/>
                    <a:pt x="599111" y="553304"/>
                    <a:pt x="593577" y="553304"/>
                  </a:cubicBezTo>
                  <a:lnTo>
                    <a:pt x="573456" y="553304"/>
                  </a:lnTo>
                  <a:lnTo>
                    <a:pt x="573456" y="523122"/>
                  </a:lnTo>
                  <a:cubicBezTo>
                    <a:pt x="573456" y="517589"/>
                    <a:pt x="568929" y="513062"/>
                    <a:pt x="563396" y="513062"/>
                  </a:cubicBezTo>
                  <a:lnTo>
                    <a:pt x="543274" y="513062"/>
                  </a:lnTo>
                  <a:lnTo>
                    <a:pt x="543274" y="261546"/>
                  </a:lnTo>
                  <a:lnTo>
                    <a:pt x="563396" y="261546"/>
                  </a:lnTo>
                  <a:close/>
                  <a:moveTo>
                    <a:pt x="20205" y="160939"/>
                  </a:moveTo>
                  <a:lnTo>
                    <a:pt x="20205" y="98480"/>
                  </a:lnTo>
                  <a:lnTo>
                    <a:pt x="301651" y="20426"/>
                  </a:lnTo>
                  <a:lnTo>
                    <a:pt x="583517" y="98228"/>
                  </a:lnTo>
                  <a:lnTo>
                    <a:pt x="583517" y="161023"/>
                  </a:lnTo>
                  <a:lnTo>
                    <a:pt x="20205" y="161023"/>
                  </a:lnTo>
                  <a:close/>
                  <a:moveTo>
                    <a:pt x="30266" y="201182"/>
                  </a:moveTo>
                  <a:lnTo>
                    <a:pt x="30266" y="181061"/>
                  </a:lnTo>
                  <a:lnTo>
                    <a:pt x="573540" y="181061"/>
                  </a:lnTo>
                  <a:lnTo>
                    <a:pt x="573540" y="201182"/>
                  </a:lnTo>
                  <a:lnTo>
                    <a:pt x="412989" y="201182"/>
                  </a:lnTo>
                  <a:cubicBezTo>
                    <a:pt x="373585" y="187768"/>
                    <a:pt x="330827" y="187768"/>
                    <a:pt x="291423" y="201182"/>
                  </a:cubicBezTo>
                  <a:lnTo>
                    <a:pt x="30266" y="201182"/>
                  </a:lnTo>
                  <a:close/>
                  <a:moveTo>
                    <a:pt x="523237" y="382273"/>
                  </a:moveTo>
                  <a:cubicBezTo>
                    <a:pt x="523237" y="476760"/>
                    <a:pt x="446692" y="553304"/>
                    <a:pt x="352206" y="553304"/>
                  </a:cubicBezTo>
                  <a:cubicBezTo>
                    <a:pt x="257720" y="553304"/>
                    <a:pt x="181175" y="476760"/>
                    <a:pt x="181175" y="382273"/>
                  </a:cubicBezTo>
                  <a:cubicBezTo>
                    <a:pt x="181175" y="287787"/>
                    <a:pt x="257720" y="211243"/>
                    <a:pt x="352206" y="211243"/>
                  </a:cubicBezTo>
                  <a:lnTo>
                    <a:pt x="352206" y="211243"/>
                  </a:lnTo>
                  <a:cubicBezTo>
                    <a:pt x="446608" y="211410"/>
                    <a:pt x="523069" y="287871"/>
                    <a:pt x="523237" y="382273"/>
                  </a:cubicBezTo>
                  <a:close/>
                  <a:moveTo>
                    <a:pt x="500181" y="261546"/>
                  </a:moveTo>
                  <a:lnTo>
                    <a:pt x="523237" y="261546"/>
                  </a:lnTo>
                  <a:lnTo>
                    <a:pt x="523237" y="297429"/>
                  </a:lnTo>
                  <a:cubicBezTo>
                    <a:pt x="516949" y="284601"/>
                    <a:pt x="509236" y="272613"/>
                    <a:pt x="500181" y="261546"/>
                  </a:cubicBezTo>
                  <a:close/>
                  <a:moveTo>
                    <a:pt x="523237" y="467034"/>
                  </a:moveTo>
                  <a:lnTo>
                    <a:pt x="523237" y="512978"/>
                  </a:lnTo>
                  <a:lnTo>
                    <a:pt x="491210" y="512978"/>
                  </a:lnTo>
                  <a:cubicBezTo>
                    <a:pt x="504038" y="499312"/>
                    <a:pt x="514853" y="483886"/>
                    <a:pt x="523237" y="467034"/>
                  </a:cubicBezTo>
                  <a:close/>
                  <a:moveTo>
                    <a:pt x="181175" y="513062"/>
                  </a:moveTo>
                  <a:lnTo>
                    <a:pt x="161054" y="513062"/>
                  </a:lnTo>
                  <a:lnTo>
                    <a:pt x="161054" y="261546"/>
                  </a:lnTo>
                  <a:lnTo>
                    <a:pt x="181175" y="261546"/>
                  </a:lnTo>
                  <a:cubicBezTo>
                    <a:pt x="186708" y="261546"/>
                    <a:pt x="191236" y="257018"/>
                    <a:pt x="191236" y="251485"/>
                  </a:cubicBezTo>
                  <a:lnTo>
                    <a:pt x="191236" y="221303"/>
                  </a:lnTo>
                  <a:lnTo>
                    <a:pt x="249504" y="221303"/>
                  </a:lnTo>
                  <a:cubicBezTo>
                    <a:pt x="160635" y="277810"/>
                    <a:pt x="134309" y="395604"/>
                    <a:pt x="190817" y="484557"/>
                  </a:cubicBezTo>
                  <a:cubicBezTo>
                    <a:pt x="209597" y="514068"/>
                    <a:pt x="236089" y="537878"/>
                    <a:pt x="267445" y="553304"/>
                  </a:cubicBezTo>
                  <a:lnTo>
                    <a:pt x="191320" y="553304"/>
                  </a:lnTo>
                  <a:lnTo>
                    <a:pt x="191320" y="523122"/>
                  </a:lnTo>
                  <a:cubicBezTo>
                    <a:pt x="191236" y="517505"/>
                    <a:pt x="186708" y="513062"/>
                    <a:pt x="181175" y="513062"/>
                  </a:cubicBezTo>
                  <a:lnTo>
                    <a:pt x="181175" y="513062"/>
                  </a:lnTo>
                  <a:close/>
                  <a:moveTo>
                    <a:pt x="50387" y="241425"/>
                  </a:moveTo>
                  <a:lnTo>
                    <a:pt x="50387" y="221303"/>
                  </a:lnTo>
                  <a:lnTo>
                    <a:pt x="171114" y="221303"/>
                  </a:lnTo>
                  <a:lnTo>
                    <a:pt x="171114" y="241425"/>
                  </a:lnTo>
                  <a:lnTo>
                    <a:pt x="50387" y="241425"/>
                  </a:lnTo>
                  <a:close/>
                  <a:moveTo>
                    <a:pt x="140933" y="261546"/>
                  </a:moveTo>
                  <a:lnTo>
                    <a:pt x="140933" y="513062"/>
                  </a:lnTo>
                  <a:lnTo>
                    <a:pt x="80569" y="513062"/>
                  </a:lnTo>
                  <a:lnTo>
                    <a:pt x="80569" y="261546"/>
                  </a:lnTo>
                  <a:lnTo>
                    <a:pt x="140933" y="261546"/>
                  </a:lnTo>
                  <a:close/>
                  <a:moveTo>
                    <a:pt x="50387" y="533183"/>
                  </a:moveTo>
                  <a:lnTo>
                    <a:pt x="171114" y="533183"/>
                  </a:lnTo>
                  <a:lnTo>
                    <a:pt x="171114" y="553304"/>
                  </a:lnTo>
                  <a:lnTo>
                    <a:pt x="50387" y="553304"/>
                  </a:lnTo>
                  <a:lnTo>
                    <a:pt x="50387" y="533183"/>
                  </a:lnTo>
                  <a:close/>
                  <a:moveTo>
                    <a:pt x="583517" y="573426"/>
                  </a:moveTo>
                  <a:lnTo>
                    <a:pt x="583517" y="583486"/>
                  </a:lnTo>
                  <a:lnTo>
                    <a:pt x="20121" y="583486"/>
                  </a:lnTo>
                  <a:lnTo>
                    <a:pt x="20121" y="573426"/>
                  </a:lnTo>
                  <a:lnTo>
                    <a:pt x="583517" y="573426"/>
                  </a:lnTo>
                  <a:close/>
                  <a:moveTo>
                    <a:pt x="553335" y="533183"/>
                  </a:moveTo>
                  <a:lnTo>
                    <a:pt x="553335" y="553304"/>
                  </a:lnTo>
                  <a:lnTo>
                    <a:pt x="436967" y="553304"/>
                  </a:lnTo>
                  <a:cubicBezTo>
                    <a:pt x="448285" y="547687"/>
                    <a:pt x="459100" y="540980"/>
                    <a:pt x="469077" y="533183"/>
                  </a:cubicBezTo>
                  <a:lnTo>
                    <a:pt x="553335" y="533183"/>
                  </a:lnTo>
                  <a:close/>
                  <a:moveTo>
                    <a:pt x="480982" y="241425"/>
                  </a:moveTo>
                  <a:cubicBezTo>
                    <a:pt x="472850" y="233963"/>
                    <a:pt x="464131" y="227256"/>
                    <a:pt x="454909" y="221303"/>
                  </a:cubicBezTo>
                  <a:lnTo>
                    <a:pt x="553419" y="221303"/>
                  </a:lnTo>
                  <a:lnTo>
                    <a:pt x="553419" y="241425"/>
                  </a:lnTo>
                  <a:lnTo>
                    <a:pt x="480982" y="241425"/>
                  </a:lnTo>
                  <a:close/>
                </a:path>
              </a:pathLst>
            </a:custGeom>
            <a:grpFill/>
            <a:ln w="838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DDC8312-A222-4C70-847D-B9B606EF474F}"/>
                </a:ext>
              </a:extLst>
            </p:cNvPr>
            <p:cNvSpPr/>
            <p:nvPr/>
          </p:nvSpPr>
          <p:spPr>
            <a:xfrm>
              <a:off x="9459940" y="3548553"/>
              <a:ext cx="150957" cy="221333"/>
            </a:xfrm>
            <a:custGeom>
              <a:avLst/>
              <a:gdLst>
                <a:gd name="connsiteX0" fmla="*/ 130537 w 150957"/>
                <a:gd name="connsiteY0" fmla="*/ 110667 h 221333"/>
                <a:gd name="connsiteX1" fmla="*/ 141184 w 150957"/>
                <a:gd name="connsiteY1" fmla="*/ 40578 h 221333"/>
                <a:gd name="connsiteX2" fmla="*/ 100606 w 150957"/>
                <a:gd name="connsiteY2" fmla="*/ 20121 h 221333"/>
                <a:gd name="connsiteX3" fmla="*/ 100606 w 150957"/>
                <a:gd name="connsiteY3" fmla="*/ 0 h 221333"/>
                <a:gd name="connsiteX4" fmla="*/ 80485 w 150957"/>
                <a:gd name="connsiteY4" fmla="*/ 0 h 221333"/>
                <a:gd name="connsiteX5" fmla="*/ 80485 w 150957"/>
                <a:gd name="connsiteY5" fmla="*/ 20121 h 221333"/>
                <a:gd name="connsiteX6" fmla="*/ 50303 w 150957"/>
                <a:gd name="connsiteY6" fmla="*/ 20121 h 221333"/>
                <a:gd name="connsiteX7" fmla="*/ 50303 w 150957"/>
                <a:gd name="connsiteY7" fmla="*/ 0 h 221333"/>
                <a:gd name="connsiteX8" fmla="*/ 30182 w 150957"/>
                <a:gd name="connsiteY8" fmla="*/ 0 h 221333"/>
                <a:gd name="connsiteX9" fmla="*/ 30182 w 150957"/>
                <a:gd name="connsiteY9" fmla="*/ 20121 h 221333"/>
                <a:gd name="connsiteX10" fmla="*/ 0 w 150957"/>
                <a:gd name="connsiteY10" fmla="*/ 20121 h 221333"/>
                <a:gd name="connsiteX11" fmla="*/ 0 w 150957"/>
                <a:gd name="connsiteY11" fmla="*/ 40242 h 221333"/>
                <a:gd name="connsiteX12" fmla="*/ 20121 w 150957"/>
                <a:gd name="connsiteY12" fmla="*/ 40242 h 221333"/>
                <a:gd name="connsiteX13" fmla="*/ 20121 w 150957"/>
                <a:gd name="connsiteY13" fmla="*/ 181091 h 221333"/>
                <a:gd name="connsiteX14" fmla="*/ 0 w 150957"/>
                <a:gd name="connsiteY14" fmla="*/ 181091 h 221333"/>
                <a:gd name="connsiteX15" fmla="*/ 0 w 150957"/>
                <a:gd name="connsiteY15" fmla="*/ 201213 h 221333"/>
                <a:gd name="connsiteX16" fmla="*/ 30182 w 150957"/>
                <a:gd name="connsiteY16" fmla="*/ 201213 h 221333"/>
                <a:gd name="connsiteX17" fmla="*/ 30182 w 150957"/>
                <a:gd name="connsiteY17" fmla="*/ 221334 h 221333"/>
                <a:gd name="connsiteX18" fmla="*/ 50303 w 150957"/>
                <a:gd name="connsiteY18" fmla="*/ 221334 h 221333"/>
                <a:gd name="connsiteX19" fmla="*/ 50303 w 150957"/>
                <a:gd name="connsiteY19" fmla="*/ 201213 h 221333"/>
                <a:gd name="connsiteX20" fmla="*/ 80485 w 150957"/>
                <a:gd name="connsiteY20" fmla="*/ 201213 h 221333"/>
                <a:gd name="connsiteX21" fmla="*/ 80485 w 150957"/>
                <a:gd name="connsiteY21" fmla="*/ 221334 h 221333"/>
                <a:gd name="connsiteX22" fmla="*/ 100606 w 150957"/>
                <a:gd name="connsiteY22" fmla="*/ 221334 h 221333"/>
                <a:gd name="connsiteX23" fmla="*/ 100606 w 150957"/>
                <a:gd name="connsiteY23" fmla="*/ 201213 h 221333"/>
                <a:gd name="connsiteX24" fmla="*/ 150910 w 150957"/>
                <a:gd name="connsiteY24" fmla="*/ 151245 h 221333"/>
                <a:gd name="connsiteX25" fmla="*/ 130537 w 150957"/>
                <a:gd name="connsiteY25" fmla="*/ 110667 h 221333"/>
                <a:gd name="connsiteX26" fmla="*/ 40326 w 150957"/>
                <a:gd name="connsiteY26" fmla="*/ 40242 h 221333"/>
                <a:gd name="connsiteX27" fmla="*/ 100690 w 150957"/>
                <a:gd name="connsiteY27" fmla="*/ 40242 h 221333"/>
                <a:gd name="connsiteX28" fmla="*/ 130872 w 150957"/>
                <a:gd name="connsiteY28" fmla="*/ 70424 h 221333"/>
                <a:gd name="connsiteX29" fmla="*/ 100690 w 150957"/>
                <a:gd name="connsiteY29" fmla="*/ 100606 h 221333"/>
                <a:gd name="connsiteX30" fmla="*/ 40326 w 150957"/>
                <a:gd name="connsiteY30" fmla="*/ 100606 h 221333"/>
                <a:gd name="connsiteX31" fmla="*/ 40326 w 150957"/>
                <a:gd name="connsiteY31" fmla="*/ 40242 h 221333"/>
                <a:gd name="connsiteX32" fmla="*/ 100690 w 150957"/>
                <a:gd name="connsiteY32" fmla="*/ 181091 h 221333"/>
                <a:gd name="connsiteX33" fmla="*/ 40326 w 150957"/>
                <a:gd name="connsiteY33" fmla="*/ 181091 h 221333"/>
                <a:gd name="connsiteX34" fmla="*/ 40326 w 150957"/>
                <a:gd name="connsiteY34" fmla="*/ 120728 h 221333"/>
                <a:gd name="connsiteX35" fmla="*/ 100690 w 150957"/>
                <a:gd name="connsiteY35" fmla="*/ 120728 h 221333"/>
                <a:gd name="connsiteX36" fmla="*/ 130872 w 150957"/>
                <a:gd name="connsiteY36" fmla="*/ 150910 h 221333"/>
                <a:gd name="connsiteX37" fmla="*/ 100690 w 150957"/>
                <a:gd name="connsiteY37" fmla="*/ 181091 h 22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957" h="221333">
                  <a:moveTo>
                    <a:pt x="130537" y="110667"/>
                  </a:moveTo>
                  <a:cubicBezTo>
                    <a:pt x="152838" y="94235"/>
                    <a:pt x="157617" y="62879"/>
                    <a:pt x="141184" y="40578"/>
                  </a:cubicBezTo>
                  <a:cubicBezTo>
                    <a:pt x="131711" y="27667"/>
                    <a:pt x="116620" y="20121"/>
                    <a:pt x="100606" y="20121"/>
                  </a:cubicBezTo>
                  <a:lnTo>
                    <a:pt x="100606" y="0"/>
                  </a:lnTo>
                  <a:lnTo>
                    <a:pt x="80485" y="0"/>
                  </a:lnTo>
                  <a:lnTo>
                    <a:pt x="80485" y="20121"/>
                  </a:lnTo>
                  <a:lnTo>
                    <a:pt x="50303" y="20121"/>
                  </a:lnTo>
                  <a:lnTo>
                    <a:pt x="50303" y="0"/>
                  </a:lnTo>
                  <a:lnTo>
                    <a:pt x="30182" y="0"/>
                  </a:lnTo>
                  <a:lnTo>
                    <a:pt x="30182" y="20121"/>
                  </a:lnTo>
                  <a:lnTo>
                    <a:pt x="0" y="20121"/>
                  </a:lnTo>
                  <a:lnTo>
                    <a:pt x="0" y="40242"/>
                  </a:lnTo>
                  <a:lnTo>
                    <a:pt x="20121" y="40242"/>
                  </a:lnTo>
                  <a:lnTo>
                    <a:pt x="20121" y="181091"/>
                  </a:lnTo>
                  <a:lnTo>
                    <a:pt x="0" y="181091"/>
                  </a:lnTo>
                  <a:lnTo>
                    <a:pt x="0" y="201213"/>
                  </a:lnTo>
                  <a:lnTo>
                    <a:pt x="30182" y="201213"/>
                  </a:lnTo>
                  <a:lnTo>
                    <a:pt x="30182" y="221334"/>
                  </a:lnTo>
                  <a:lnTo>
                    <a:pt x="50303" y="221334"/>
                  </a:lnTo>
                  <a:lnTo>
                    <a:pt x="50303" y="201213"/>
                  </a:lnTo>
                  <a:lnTo>
                    <a:pt x="80485" y="201213"/>
                  </a:lnTo>
                  <a:lnTo>
                    <a:pt x="80485" y="221334"/>
                  </a:lnTo>
                  <a:lnTo>
                    <a:pt x="100606" y="221334"/>
                  </a:lnTo>
                  <a:lnTo>
                    <a:pt x="100606" y="201213"/>
                  </a:lnTo>
                  <a:cubicBezTo>
                    <a:pt x="128273" y="201296"/>
                    <a:pt x="150826" y="178912"/>
                    <a:pt x="150910" y="151245"/>
                  </a:cubicBezTo>
                  <a:cubicBezTo>
                    <a:pt x="150993" y="135232"/>
                    <a:pt x="143448" y="120141"/>
                    <a:pt x="130537" y="110667"/>
                  </a:cubicBezTo>
                  <a:close/>
                  <a:moveTo>
                    <a:pt x="40326" y="40242"/>
                  </a:moveTo>
                  <a:lnTo>
                    <a:pt x="100690" y="40242"/>
                  </a:lnTo>
                  <a:cubicBezTo>
                    <a:pt x="117374" y="40242"/>
                    <a:pt x="130872" y="53741"/>
                    <a:pt x="130872" y="70424"/>
                  </a:cubicBezTo>
                  <a:cubicBezTo>
                    <a:pt x="130872" y="87108"/>
                    <a:pt x="117374" y="100606"/>
                    <a:pt x="100690" y="100606"/>
                  </a:cubicBezTo>
                  <a:lnTo>
                    <a:pt x="40326" y="100606"/>
                  </a:lnTo>
                  <a:lnTo>
                    <a:pt x="40326" y="40242"/>
                  </a:lnTo>
                  <a:close/>
                  <a:moveTo>
                    <a:pt x="100690" y="181091"/>
                  </a:moveTo>
                  <a:lnTo>
                    <a:pt x="40326" y="181091"/>
                  </a:lnTo>
                  <a:lnTo>
                    <a:pt x="40326" y="120728"/>
                  </a:lnTo>
                  <a:lnTo>
                    <a:pt x="100690" y="120728"/>
                  </a:lnTo>
                  <a:cubicBezTo>
                    <a:pt x="117374" y="120728"/>
                    <a:pt x="130872" y="134225"/>
                    <a:pt x="130872" y="150910"/>
                  </a:cubicBezTo>
                  <a:cubicBezTo>
                    <a:pt x="130872" y="167593"/>
                    <a:pt x="117290" y="181091"/>
                    <a:pt x="100690" y="181091"/>
                  </a:cubicBez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373124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501C354-195C-4730-BBF5-139806AE6FBC}"/>
              </a:ext>
            </a:extLst>
          </p:cNvPr>
          <p:cNvSpPr/>
          <p:nvPr/>
        </p:nvSpPr>
        <p:spPr>
          <a:xfrm>
            <a:off x="638676" y="0"/>
            <a:ext cx="11553324"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28F2D392-9D2D-485E-AC61-280859C97C7B}"/>
              </a:ext>
            </a:extLst>
          </p:cNvPr>
          <p:cNvSpPr>
            <a:spLocks noGrp="1"/>
          </p:cNvSpPr>
          <p:nvPr>
            <p:ph type="pic" sz="quarter" idx="10"/>
          </p:nvPr>
        </p:nvSpPr>
        <p:spPr/>
      </p:sp>
      <p:sp>
        <p:nvSpPr>
          <p:cNvPr id="6" name="Rectangle 5">
            <a:extLst>
              <a:ext uri="{FF2B5EF4-FFF2-40B4-BE49-F238E27FC236}">
                <a16:creationId xmlns:a16="http://schemas.microsoft.com/office/drawing/2014/main" id="{28DC9E64-F0AE-412A-9659-40A70C36A514}"/>
              </a:ext>
            </a:extLst>
          </p:cNvPr>
          <p:cNvSpPr/>
          <p:nvPr/>
        </p:nvSpPr>
        <p:spPr>
          <a:xfrm>
            <a:off x="47" y="0"/>
            <a:ext cx="638629" cy="6858000"/>
          </a:xfrm>
          <a:prstGeom prst="rect">
            <a:avLst/>
          </a:prstGeom>
          <a:solidFill>
            <a:srgbClr val="282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E5EE4E8-C01F-4671-8F86-C8039C7405F2}"/>
              </a:ext>
            </a:extLst>
          </p:cNvPr>
          <p:cNvCxnSpPr>
            <a:cxnSpLocks/>
          </p:cNvCxnSpPr>
          <p:nvPr/>
        </p:nvCxnSpPr>
        <p:spPr>
          <a:xfrm>
            <a:off x="319361" y="1279811"/>
            <a:ext cx="0" cy="274976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7CEB6C-6A88-4F64-AA80-FCAC658C22FB}"/>
              </a:ext>
            </a:extLst>
          </p:cNvPr>
          <p:cNvGrpSpPr/>
          <p:nvPr/>
        </p:nvGrpSpPr>
        <p:grpSpPr>
          <a:xfrm>
            <a:off x="157748" y="455487"/>
            <a:ext cx="323227" cy="422526"/>
            <a:chOff x="4752975" y="1649495"/>
            <a:chExt cx="2699480" cy="3528791"/>
          </a:xfrm>
        </p:grpSpPr>
        <p:sp>
          <p:nvSpPr>
            <p:cNvPr id="9" name="Freeform: Shape 8">
              <a:extLst>
                <a:ext uri="{FF2B5EF4-FFF2-40B4-BE49-F238E27FC236}">
                  <a16:creationId xmlns:a16="http://schemas.microsoft.com/office/drawing/2014/main" id="{B5538A59-FCC1-4F83-A1FB-E56461778FB1}"/>
                </a:ext>
              </a:extLst>
            </p:cNvPr>
            <p:cNvSpPr/>
            <p:nvPr/>
          </p:nvSpPr>
          <p:spPr>
            <a:xfrm>
              <a:off x="4887277" y="1783797"/>
              <a:ext cx="2430875" cy="3260187"/>
            </a:xfrm>
            <a:custGeom>
              <a:avLst/>
              <a:gdLst>
                <a:gd name="connsiteX0" fmla="*/ 2177044 w 2430875"/>
                <a:gd name="connsiteY0" fmla="*/ 1606255 h 3260187"/>
                <a:gd name="connsiteX1" fmla="*/ 2154212 w 2430875"/>
                <a:gd name="connsiteY1" fmla="*/ 1585438 h 3260187"/>
                <a:gd name="connsiteX2" fmla="*/ 2173686 w 2430875"/>
                <a:gd name="connsiteY2" fmla="*/ 1560592 h 3260187"/>
                <a:gd name="connsiteX3" fmla="*/ 2332835 w 2430875"/>
                <a:gd name="connsiteY3" fmla="*/ 1097921 h 3260187"/>
                <a:gd name="connsiteX4" fmla="*/ 2332835 w 2430875"/>
                <a:gd name="connsiteY4" fmla="*/ 1054944 h 3260187"/>
                <a:gd name="connsiteX5" fmla="*/ 1621031 w 2430875"/>
                <a:gd name="connsiteY5" fmla="*/ 299494 h 3260187"/>
                <a:gd name="connsiteX6" fmla="*/ 1589470 w 2430875"/>
                <a:gd name="connsiteY6" fmla="*/ 297480 h 3260187"/>
                <a:gd name="connsiteX7" fmla="*/ 1589470 w 2430875"/>
                <a:gd name="connsiteY7" fmla="*/ 0 h 3260187"/>
                <a:gd name="connsiteX8" fmla="*/ 1128813 w 2430875"/>
                <a:gd name="connsiteY8" fmla="*/ 0 h 3260187"/>
                <a:gd name="connsiteX9" fmla="*/ 1128813 w 2430875"/>
                <a:gd name="connsiteY9" fmla="*/ 296808 h 3260187"/>
                <a:gd name="connsiteX10" fmla="*/ 845434 w 2430875"/>
                <a:gd name="connsiteY10" fmla="*/ 296808 h 3260187"/>
                <a:gd name="connsiteX11" fmla="*/ 845434 w 2430875"/>
                <a:gd name="connsiteY11" fmla="*/ 0 h 3260187"/>
                <a:gd name="connsiteX12" fmla="*/ 384777 w 2430875"/>
                <a:gd name="connsiteY12" fmla="*/ 0 h 3260187"/>
                <a:gd name="connsiteX13" fmla="*/ 384777 w 2430875"/>
                <a:gd name="connsiteY13" fmla="*/ 296808 h 3260187"/>
                <a:gd name="connsiteX14" fmla="*/ 0 w 2430875"/>
                <a:gd name="connsiteY14" fmla="*/ 296808 h 3260187"/>
                <a:gd name="connsiteX15" fmla="*/ 0 w 2430875"/>
                <a:gd name="connsiteY15" fmla="*/ 757465 h 3260187"/>
                <a:gd name="connsiteX16" fmla="*/ 261890 w 2430875"/>
                <a:gd name="connsiteY16" fmla="*/ 757465 h 3260187"/>
                <a:gd name="connsiteX17" fmla="*/ 261890 w 2430875"/>
                <a:gd name="connsiteY17" fmla="*/ 2557115 h 3260187"/>
                <a:gd name="connsiteX18" fmla="*/ 0 w 2430875"/>
                <a:gd name="connsiteY18" fmla="*/ 2557115 h 3260187"/>
                <a:gd name="connsiteX19" fmla="*/ 0 w 2430875"/>
                <a:gd name="connsiteY19" fmla="*/ 3017772 h 3260187"/>
                <a:gd name="connsiteX20" fmla="*/ 384777 w 2430875"/>
                <a:gd name="connsiteY20" fmla="*/ 3017772 h 3260187"/>
                <a:gd name="connsiteX21" fmla="*/ 384777 w 2430875"/>
                <a:gd name="connsiteY21" fmla="*/ 3260188 h 3260187"/>
                <a:gd name="connsiteX22" fmla="*/ 845434 w 2430875"/>
                <a:gd name="connsiteY22" fmla="*/ 3260188 h 3260187"/>
                <a:gd name="connsiteX23" fmla="*/ 845434 w 2430875"/>
                <a:gd name="connsiteY23" fmla="*/ 3017772 h 3260187"/>
                <a:gd name="connsiteX24" fmla="*/ 1128813 w 2430875"/>
                <a:gd name="connsiteY24" fmla="*/ 3017772 h 3260187"/>
                <a:gd name="connsiteX25" fmla="*/ 1128813 w 2430875"/>
                <a:gd name="connsiteY25" fmla="*/ 3260188 h 3260187"/>
                <a:gd name="connsiteX26" fmla="*/ 1589470 w 2430875"/>
                <a:gd name="connsiteY26" fmla="*/ 3260188 h 3260187"/>
                <a:gd name="connsiteX27" fmla="*/ 1589470 w 2430875"/>
                <a:gd name="connsiteY27" fmla="*/ 3017772 h 3260187"/>
                <a:gd name="connsiteX28" fmla="*/ 1642520 w 2430875"/>
                <a:gd name="connsiteY28" fmla="*/ 3017772 h 3260187"/>
                <a:gd name="connsiteX29" fmla="*/ 2430875 w 2430875"/>
                <a:gd name="connsiteY29" fmla="*/ 2229418 h 3260187"/>
                <a:gd name="connsiteX30" fmla="*/ 2430875 w 2430875"/>
                <a:gd name="connsiteY30" fmla="*/ 2183755 h 3260187"/>
                <a:gd name="connsiteX31" fmla="*/ 2177044 w 2430875"/>
                <a:gd name="connsiteY31" fmla="*/ 1606255 h 3260187"/>
                <a:gd name="connsiteX32" fmla="*/ 789699 w 2430875"/>
                <a:gd name="connsiteY32" fmla="*/ 824616 h 3260187"/>
                <a:gd name="connsiteX33" fmla="*/ 1574697 w 2430875"/>
                <a:gd name="connsiteY33" fmla="*/ 824616 h 3260187"/>
                <a:gd name="connsiteX34" fmla="*/ 1805026 w 2430875"/>
                <a:gd name="connsiteY34" fmla="*/ 1054944 h 3260187"/>
                <a:gd name="connsiteX35" fmla="*/ 1805026 w 2430875"/>
                <a:gd name="connsiteY35" fmla="*/ 1097921 h 3260187"/>
                <a:gd name="connsiteX36" fmla="*/ 1574697 w 2430875"/>
                <a:gd name="connsiteY36" fmla="*/ 1328250 h 3260187"/>
                <a:gd name="connsiteX37" fmla="*/ 789699 w 2430875"/>
                <a:gd name="connsiteY37" fmla="*/ 1328250 h 3260187"/>
                <a:gd name="connsiteX38" fmla="*/ 789699 w 2430875"/>
                <a:gd name="connsiteY38" fmla="*/ 824616 h 3260187"/>
                <a:gd name="connsiteX39" fmla="*/ 1903066 w 2430875"/>
                <a:gd name="connsiteY39" fmla="*/ 2229418 h 3260187"/>
                <a:gd name="connsiteX40" fmla="*/ 1642520 w 2430875"/>
                <a:gd name="connsiteY40" fmla="*/ 2489964 h 3260187"/>
                <a:gd name="connsiteX41" fmla="*/ 789699 w 2430875"/>
                <a:gd name="connsiteY41" fmla="*/ 2489964 h 3260187"/>
                <a:gd name="connsiteX42" fmla="*/ 789699 w 2430875"/>
                <a:gd name="connsiteY42" fmla="*/ 1923208 h 3260187"/>
                <a:gd name="connsiteX43" fmla="*/ 1642520 w 2430875"/>
                <a:gd name="connsiteY43" fmla="*/ 1923208 h 3260187"/>
                <a:gd name="connsiteX44" fmla="*/ 1903066 w 2430875"/>
                <a:gd name="connsiteY44" fmla="*/ 2183755 h 3260187"/>
                <a:gd name="connsiteX45" fmla="*/ 1903066 w 2430875"/>
                <a:gd name="connsiteY45" fmla="*/ 2229418 h 32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430875" h="3260187">
                  <a:moveTo>
                    <a:pt x="2177044" y="1606255"/>
                  </a:moveTo>
                  <a:lnTo>
                    <a:pt x="2154212" y="1585438"/>
                  </a:lnTo>
                  <a:lnTo>
                    <a:pt x="2173686" y="1560592"/>
                  </a:lnTo>
                  <a:cubicBezTo>
                    <a:pt x="2277770" y="1426962"/>
                    <a:pt x="2332835" y="1267142"/>
                    <a:pt x="2332835" y="1097921"/>
                  </a:cubicBezTo>
                  <a:lnTo>
                    <a:pt x="2332835" y="1054944"/>
                  </a:lnTo>
                  <a:cubicBezTo>
                    <a:pt x="2332835" y="655395"/>
                    <a:pt x="2019910" y="323668"/>
                    <a:pt x="1621031" y="299494"/>
                  </a:cubicBezTo>
                  <a:lnTo>
                    <a:pt x="1589470" y="297480"/>
                  </a:lnTo>
                  <a:lnTo>
                    <a:pt x="1589470" y="0"/>
                  </a:lnTo>
                  <a:lnTo>
                    <a:pt x="1128813" y="0"/>
                  </a:lnTo>
                  <a:lnTo>
                    <a:pt x="1128813" y="296808"/>
                  </a:lnTo>
                  <a:lnTo>
                    <a:pt x="845434" y="296808"/>
                  </a:lnTo>
                  <a:lnTo>
                    <a:pt x="845434" y="0"/>
                  </a:lnTo>
                  <a:lnTo>
                    <a:pt x="384777" y="0"/>
                  </a:lnTo>
                  <a:lnTo>
                    <a:pt x="384777" y="296808"/>
                  </a:lnTo>
                  <a:lnTo>
                    <a:pt x="0" y="296808"/>
                  </a:lnTo>
                  <a:lnTo>
                    <a:pt x="0" y="757465"/>
                  </a:lnTo>
                  <a:lnTo>
                    <a:pt x="261890" y="757465"/>
                  </a:lnTo>
                  <a:lnTo>
                    <a:pt x="261890" y="2557115"/>
                  </a:lnTo>
                  <a:lnTo>
                    <a:pt x="0" y="2557115"/>
                  </a:lnTo>
                  <a:lnTo>
                    <a:pt x="0" y="3017772"/>
                  </a:lnTo>
                  <a:lnTo>
                    <a:pt x="384777" y="3017772"/>
                  </a:lnTo>
                  <a:lnTo>
                    <a:pt x="384777" y="3260188"/>
                  </a:lnTo>
                  <a:lnTo>
                    <a:pt x="845434" y="3260188"/>
                  </a:lnTo>
                  <a:lnTo>
                    <a:pt x="845434" y="3017772"/>
                  </a:lnTo>
                  <a:lnTo>
                    <a:pt x="1128813" y="3017772"/>
                  </a:lnTo>
                  <a:lnTo>
                    <a:pt x="1128813" y="3260188"/>
                  </a:lnTo>
                  <a:lnTo>
                    <a:pt x="1589470" y="3260188"/>
                  </a:lnTo>
                  <a:lnTo>
                    <a:pt x="1589470" y="3017772"/>
                  </a:lnTo>
                  <a:lnTo>
                    <a:pt x="1642520" y="3017772"/>
                  </a:lnTo>
                  <a:cubicBezTo>
                    <a:pt x="2076988" y="3017772"/>
                    <a:pt x="2430875" y="2663885"/>
                    <a:pt x="2430875" y="2229418"/>
                  </a:cubicBezTo>
                  <a:lnTo>
                    <a:pt x="2430875" y="2183755"/>
                  </a:lnTo>
                  <a:cubicBezTo>
                    <a:pt x="2430875" y="1965514"/>
                    <a:pt x="2338207" y="1755331"/>
                    <a:pt x="2177044" y="1606255"/>
                  </a:cubicBezTo>
                  <a:close/>
                  <a:moveTo>
                    <a:pt x="789699" y="824616"/>
                  </a:moveTo>
                  <a:lnTo>
                    <a:pt x="1574697" y="824616"/>
                  </a:lnTo>
                  <a:cubicBezTo>
                    <a:pt x="1701613" y="824616"/>
                    <a:pt x="1805026" y="928029"/>
                    <a:pt x="1805026" y="1054944"/>
                  </a:cubicBezTo>
                  <a:lnTo>
                    <a:pt x="1805026" y="1097921"/>
                  </a:lnTo>
                  <a:cubicBezTo>
                    <a:pt x="1805026" y="1224837"/>
                    <a:pt x="1701613" y="1328250"/>
                    <a:pt x="1574697" y="1328250"/>
                  </a:cubicBezTo>
                  <a:lnTo>
                    <a:pt x="789699" y="1328250"/>
                  </a:lnTo>
                  <a:lnTo>
                    <a:pt x="789699" y="824616"/>
                  </a:lnTo>
                  <a:close/>
                  <a:moveTo>
                    <a:pt x="1903066" y="2229418"/>
                  </a:moveTo>
                  <a:cubicBezTo>
                    <a:pt x="1903066" y="2373121"/>
                    <a:pt x="1786223" y="2489964"/>
                    <a:pt x="1642520" y="2489964"/>
                  </a:cubicBezTo>
                  <a:lnTo>
                    <a:pt x="789699" y="2489964"/>
                  </a:lnTo>
                  <a:lnTo>
                    <a:pt x="789699" y="1923208"/>
                  </a:lnTo>
                  <a:lnTo>
                    <a:pt x="1642520" y="1923208"/>
                  </a:lnTo>
                  <a:cubicBezTo>
                    <a:pt x="1786223" y="1923208"/>
                    <a:pt x="1903066" y="2040052"/>
                    <a:pt x="1903066" y="2183755"/>
                  </a:cubicBezTo>
                  <a:lnTo>
                    <a:pt x="1903066" y="2229418"/>
                  </a:lnTo>
                  <a:close/>
                </a:path>
              </a:pathLst>
            </a:custGeom>
            <a:solidFill>
              <a:schemeClr val="accent1"/>
            </a:solidFill>
            <a:ln w="6715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70DB5DE-0C88-44BE-824F-CFCB4BED9738}"/>
                </a:ext>
              </a:extLst>
            </p:cNvPr>
            <p:cNvSpPr/>
            <p:nvPr/>
          </p:nvSpPr>
          <p:spPr>
            <a:xfrm>
              <a:off x="4752975" y="1649495"/>
              <a:ext cx="2699480" cy="3528791"/>
            </a:xfrm>
            <a:custGeom>
              <a:avLst/>
              <a:gdLst>
                <a:gd name="connsiteX0" fmla="*/ 2464451 w 2699480"/>
                <a:gd name="connsiteY0" fmla="*/ 1704967 h 3528791"/>
                <a:gd name="connsiteX1" fmla="*/ 2601440 w 2699480"/>
                <a:gd name="connsiteY1" fmla="*/ 1232223 h 3528791"/>
                <a:gd name="connsiteX2" fmla="*/ 2601440 w 2699480"/>
                <a:gd name="connsiteY2" fmla="*/ 1189247 h 3528791"/>
                <a:gd name="connsiteX3" fmla="*/ 1858075 w 2699480"/>
                <a:gd name="connsiteY3" fmla="*/ 310238 h 3528791"/>
                <a:gd name="connsiteX4" fmla="*/ 1858075 w 2699480"/>
                <a:gd name="connsiteY4" fmla="*/ 0 h 3528791"/>
                <a:gd name="connsiteX5" fmla="*/ 1128813 w 2699480"/>
                <a:gd name="connsiteY5" fmla="*/ 0 h 3528791"/>
                <a:gd name="connsiteX6" fmla="*/ 1128813 w 2699480"/>
                <a:gd name="connsiteY6" fmla="*/ 296808 h 3528791"/>
                <a:gd name="connsiteX7" fmla="*/ 1114039 w 2699480"/>
                <a:gd name="connsiteY7" fmla="*/ 296808 h 3528791"/>
                <a:gd name="connsiteX8" fmla="*/ 1114039 w 2699480"/>
                <a:gd name="connsiteY8" fmla="*/ 0 h 3528791"/>
                <a:gd name="connsiteX9" fmla="*/ 384777 w 2699480"/>
                <a:gd name="connsiteY9" fmla="*/ 0 h 3528791"/>
                <a:gd name="connsiteX10" fmla="*/ 384777 w 2699480"/>
                <a:gd name="connsiteY10" fmla="*/ 296808 h 3528791"/>
                <a:gd name="connsiteX11" fmla="*/ 0 w 2699480"/>
                <a:gd name="connsiteY11" fmla="*/ 296808 h 3528791"/>
                <a:gd name="connsiteX12" fmla="*/ 0 w 2699480"/>
                <a:gd name="connsiteY12" fmla="*/ 1026069 h 3528791"/>
                <a:gd name="connsiteX13" fmla="*/ 261890 w 2699480"/>
                <a:gd name="connsiteY13" fmla="*/ 1026069 h 3528791"/>
                <a:gd name="connsiteX14" fmla="*/ 261890 w 2699480"/>
                <a:gd name="connsiteY14" fmla="*/ 2557115 h 3528791"/>
                <a:gd name="connsiteX15" fmla="*/ 0 w 2699480"/>
                <a:gd name="connsiteY15" fmla="*/ 2557115 h 3528791"/>
                <a:gd name="connsiteX16" fmla="*/ 0 w 2699480"/>
                <a:gd name="connsiteY16" fmla="*/ 3286376 h 3528791"/>
                <a:gd name="connsiteX17" fmla="*/ 384777 w 2699480"/>
                <a:gd name="connsiteY17" fmla="*/ 3286376 h 3528791"/>
                <a:gd name="connsiteX18" fmla="*/ 384777 w 2699480"/>
                <a:gd name="connsiteY18" fmla="*/ 3528792 h 3528791"/>
                <a:gd name="connsiteX19" fmla="*/ 1114039 w 2699480"/>
                <a:gd name="connsiteY19" fmla="*/ 3528792 h 3528791"/>
                <a:gd name="connsiteX20" fmla="*/ 1114039 w 2699480"/>
                <a:gd name="connsiteY20" fmla="*/ 3286376 h 3528791"/>
                <a:gd name="connsiteX21" fmla="*/ 1128813 w 2699480"/>
                <a:gd name="connsiteY21" fmla="*/ 3286376 h 3528791"/>
                <a:gd name="connsiteX22" fmla="*/ 1128813 w 2699480"/>
                <a:gd name="connsiteY22" fmla="*/ 3528792 h 3528791"/>
                <a:gd name="connsiteX23" fmla="*/ 1858075 w 2699480"/>
                <a:gd name="connsiteY23" fmla="*/ 3528792 h 3528791"/>
                <a:gd name="connsiteX24" fmla="*/ 1858075 w 2699480"/>
                <a:gd name="connsiteY24" fmla="*/ 3283019 h 3528791"/>
                <a:gd name="connsiteX25" fmla="*/ 2699480 w 2699480"/>
                <a:gd name="connsiteY25" fmla="*/ 2363720 h 3528791"/>
                <a:gd name="connsiteX26" fmla="*/ 2699480 w 2699480"/>
                <a:gd name="connsiteY26" fmla="*/ 2318057 h 3528791"/>
                <a:gd name="connsiteX27" fmla="*/ 2464451 w 2699480"/>
                <a:gd name="connsiteY27" fmla="*/ 1704967 h 3528791"/>
                <a:gd name="connsiteX28" fmla="*/ 2665905 w 2699480"/>
                <a:gd name="connsiteY28" fmla="*/ 2363720 h 3528791"/>
                <a:gd name="connsiteX29" fmla="*/ 1824500 w 2699480"/>
                <a:gd name="connsiteY29" fmla="*/ 3251458 h 3528791"/>
                <a:gd name="connsiteX30" fmla="*/ 1824500 w 2699480"/>
                <a:gd name="connsiteY30" fmla="*/ 3495216 h 3528791"/>
                <a:gd name="connsiteX31" fmla="*/ 1162388 w 2699480"/>
                <a:gd name="connsiteY31" fmla="*/ 3495216 h 3528791"/>
                <a:gd name="connsiteX32" fmla="*/ 1162388 w 2699480"/>
                <a:gd name="connsiteY32" fmla="*/ 3252801 h 3528791"/>
                <a:gd name="connsiteX33" fmla="*/ 1080464 w 2699480"/>
                <a:gd name="connsiteY33" fmla="*/ 3252801 h 3528791"/>
                <a:gd name="connsiteX34" fmla="*/ 1080464 w 2699480"/>
                <a:gd name="connsiteY34" fmla="*/ 3495216 h 3528791"/>
                <a:gd name="connsiteX35" fmla="*/ 418352 w 2699480"/>
                <a:gd name="connsiteY35" fmla="*/ 3495216 h 3528791"/>
                <a:gd name="connsiteX36" fmla="*/ 418352 w 2699480"/>
                <a:gd name="connsiteY36" fmla="*/ 3252801 h 3528791"/>
                <a:gd name="connsiteX37" fmla="*/ 33576 w 2699480"/>
                <a:gd name="connsiteY37" fmla="*/ 3252801 h 3528791"/>
                <a:gd name="connsiteX38" fmla="*/ 33576 w 2699480"/>
                <a:gd name="connsiteY38" fmla="*/ 2590691 h 3528791"/>
                <a:gd name="connsiteX39" fmla="*/ 295466 w 2699480"/>
                <a:gd name="connsiteY39" fmla="*/ 2590691 h 3528791"/>
                <a:gd name="connsiteX40" fmla="*/ 295466 w 2699480"/>
                <a:gd name="connsiteY40" fmla="*/ 992494 h 3528791"/>
                <a:gd name="connsiteX41" fmla="*/ 33576 w 2699480"/>
                <a:gd name="connsiteY41" fmla="*/ 992494 h 3528791"/>
                <a:gd name="connsiteX42" fmla="*/ 33576 w 2699480"/>
                <a:gd name="connsiteY42" fmla="*/ 330384 h 3528791"/>
                <a:gd name="connsiteX43" fmla="*/ 418352 w 2699480"/>
                <a:gd name="connsiteY43" fmla="*/ 330384 h 3528791"/>
                <a:gd name="connsiteX44" fmla="*/ 418352 w 2699480"/>
                <a:gd name="connsiteY44" fmla="*/ 33576 h 3528791"/>
                <a:gd name="connsiteX45" fmla="*/ 1080464 w 2699480"/>
                <a:gd name="connsiteY45" fmla="*/ 33576 h 3528791"/>
                <a:gd name="connsiteX46" fmla="*/ 1080464 w 2699480"/>
                <a:gd name="connsiteY46" fmla="*/ 330384 h 3528791"/>
                <a:gd name="connsiteX47" fmla="*/ 1162388 w 2699480"/>
                <a:gd name="connsiteY47" fmla="*/ 330384 h 3528791"/>
                <a:gd name="connsiteX48" fmla="*/ 1162388 w 2699480"/>
                <a:gd name="connsiteY48" fmla="*/ 33576 h 3528791"/>
                <a:gd name="connsiteX49" fmla="*/ 1824500 w 2699480"/>
                <a:gd name="connsiteY49" fmla="*/ 33576 h 3528791"/>
                <a:gd name="connsiteX50" fmla="*/ 1824500 w 2699480"/>
                <a:gd name="connsiteY50" fmla="*/ 339113 h 3528791"/>
                <a:gd name="connsiteX51" fmla="*/ 2567864 w 2699480"/>
                <a:gd name="connsiteY51" fmla="*/ 1189247 h 3528791"/>
                <a:gd name="connsiteX52" fmla="*/ 2567864 w 2699480"/>
                <a:gd name="connsiteY52" fmla="*/ 1232223 h 3528791"/>
                <a:gd name="connsiteX53" fmla="*/ 2422146 w 2699480"/>
                <a:gd name="connsiteY53" fmla="*/ 1708325 h 3528791"/>
                <a:gd name="connsiteX54" fmla="*/ 2665905 w 2699480"/>
                <a:gd name="connsiteY54" fmla="*/ 2318057 h 3528791"/>
                <a:gd name="connsiteX55" fmla="*/ 2665905 w 2699480"/>
                <a:gd name="connsiteY55" fmla="*/ 2363720 h 352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99480" h="3528791">
                  <a:moveTo>
                    <a:pt x="2464451" y="1704967"/>
                  </a:moveTo>
                  <a:cubicBezTo>
                    <a:pt x="2554434" y="1563278"/>
                    <a:pt x="2601440" y="1400773"/>
                    <a:pt x="2601440" y="1232223"/>
                  </a:cubicBezTo>
                  <a:lnTo>
                    <a:pt x="2601440" y="1189247"/>
                  </a:lnTo>
                  <a:cubicBezTo>
                    <a:pt x="2601440" y="754779"/>
                    <a:pt x="2283814" y="382090"/>
                    <a:pt x="1858075" y="310238"/>
                  </a:cubicBezTo>
                  <a:lnTo>
                    <a:pt x="1858075" y="0"/>
                  </a:lnTo>
                  <a:lnTo>
                    <a:pt x="1128813" y="0"/>
                  </a:lnTo>
                  <a:lnTo>
                    <a:pt x="1128813" y="296808"/>
                  </a:lnTo>
                  <a:lnTo>
                    <a:pt x="1114039" y="296808"/>
                  </a:lnTo>
                  <a:lnTo>
                    <a:pt x="1114039" y="0"/>
                  </a:lnTo>
                  <a:lnTo>
                    <a:pt x="384777" y="0"/>
                  </a:lnTo>
                  <a:lnTo>
                    <a:pt x="384777" y="296808"/>
                  </a:lnTo>
                  <a:lnTo>
                    <a:pt x="0" y="296808"/>
                  </a:lnTo>
                  <a:lnTo>
                    <a:pt x="0" y="1026069"/>
                  </a:lnTo>
                  <a:lnTo>
                    <a:pt x="261890" y="1026069"/>
                  </a:lnTo>
                  <a:lnTo>
                    <a:pt x="261890" y="2557115"/>
                  </a:lnTo>
                  <a:lnTo>
                    <a:pt x="0" y="2557115"/>
                  </a:lnTo>
                  <a:lnTo>
                    <a:pt x="0" y="3286376"/>
                  </a:lnTo>
                  <a:lnTo>
                    <a:pt x="384777" y="3286376"/>
                  </a:lnTo>
                  <a:lnTo>
                    <a:pt x="384777" y="3528792"/>
                  </a:lnTo>
                  <a:lnTo>
                    <a:pt x="1114039" y="3528792"/>
                  </a:lnTo>
                  <a:lnTo>
                    <a:pt x="1114039" y="3286376"/>
                  </a:lnTo>
                  <a:lnTo>
                    <a:pt x="1128813" y="3286376"/>
                  </a:lnTo>
                  <a:lnTo>
                    <a:pt x="1128813" y="3528792"/>
                  </a:lnTo>
                  <a:lnTo>
                    <a:pt x="1858075" y="3528792"/>
                  </a:lnTo>
                  <a:lnTo>
                    <a:pt x="1858075" y="3283019"/>
                  </a:lnTo>
                  <a:cubicBezTo>
                    <a:pt x="2332163" y="3241385"/>
                    <a:pt x="2699480" y="2843850"/>
                    <a:pt x="2699480" y="2363720"/>
                  </a:cubicBezTo>
                  <a:lnTo>
                    <a:pt x="2699480" y="2318057"/>
                  </a:lnTo>
                  <a:cubicBezTo>
                    <a:pt x="2699480" y="2091086"/>
                    <a:pt x="2616213" y="1874188"/>
                    <a:pt x="2464451" y="1704967"/>
                  </a:cubicBezTo>
                  <a:close/>
                  <a:moveTo>
                    <a:pt x="2665905" y="2363720"/>
                  </a:moveTo>
                  <a:cubicBezTo>
                    <a:pt x="2665905" y="2837807"/>
                    <a:pt x="2292544" y="3226612"/>
                    <a:pt x="1824500" y="3251458"/>
                  </a:cubicBezTo>
                  <a:lnTo>
                    <a:pt x="1824500" y="3495216"/>
                  </a:lnTo>
                  <a:lnTo>
                    <a:pt x="1162388" y="3495216"/>
                  </a:lnTo>
                  <a:lnTo>
                    <a:pt x="1162388" y="3252801"/>
                  </a:lnTo>
                  <a:lnTo>
                    <a:pt x="1080464" y="3252801"/>
                  </a:lnTo>
                  <a:lnTo>
                    <a:pt x="1080464" y="3495216"/>
                  </a:lnTo>
                  <a:lnTo>
                    <a:pt x="418352" y="3495216"/>
                  </a:lnTo>
                  <a:lnTo>
                    <a:pt x="418352" y="3252801"/>
                  </a:lnTo>
                  <a:lnTo>
                    <a:pt x="33576" y="3252801"/>
                  </a:lnTo>
                  <a:lnTo>
                    <a:pt x="33576" y="2590691"/>
                  </a:lnTo>
                  <a:lnTo>
                    <a:pt x="295466" y="2590691"/>
                  </a:lnTo>
                  <a:lnTo>
                    <a:pt x="295466" y="992494"/>
                  </a:lnTo>
                  <a:lnTo>
                    <a:pt x="33576" y="992494"/>
                  </a:lnTo>
                  <a:lnTo>
                    <a:pt x="33576" y="330384"/>
                  </a:lnTo>
                  <a:lnTo>
                    <a:pt x="418352" y="330384"/>
                  </a:lnTo>
                  <a:lnTo>
                    <a:pt x="418352" y="33576"/>
                  </a:lnTo>
                  <a:lnTo>
                    <a:pt x="1080464" y="33576"/>
                  </a:lnTo>
                  <a:lnTo>
                    <a:pt x="1080464" y="330384"/>
                  </a:lnTo>
                  <a:lnTo>
                    <a:pt x="1162388" y="330384"/>
                  </a:lnTo>
                  <a:lnTo>
                    <a:pt x="1162388" y="33576"/>
                  </a:lnTo>
                  <a:lnTo>
                    <a:pt x="1824500" y="33576"/>
                  </a:lnTo>
                  <a:lnTo>
                    <a:pt x="1824500" y="339113"/>
                  </a:lnTo>
                  <a:cubicBezTo>
                    <a:pt x="2246209" y="396192"/>
                    <a:pt x="2567864" y="757465"/>
                    <a:pt x="2567864" y="1189247"/>
                  </a:cubicBezTo>
                  <a:lnTo>
                    <a:pt x="2567864" y="1232223"/>
                  </a:lnTo>
                  <a:cubicBezTo>
                    <a:pt x="2567864" y="1403459"/>
                    <a:pt x="2517501" y="1567307"/>
                    <a:pt x="2422146" y="1708325"/>
                  </a:cubicBezTo>
                  <a:cubicBezTo>
                    <a:pt x="2577937" y="1872845"/>
                    <a:pt x="2665905" y="2091758"/>
                    <a:pt x="2665905" y="2318057"/>
                  </a:cubicBezTo>
                  <a:lnTo>
                    <a:pt x="2665905" y="2363720"/>
                  </a:lnTo>
                  <a:close/>
                </a:path>
              </a:pathLst>
            </a:custGeom>
            <a:solidFill>
              <a:schemeClr val="accent1"/>
            </a:solidFill>
            <a:ln w="67151" cap="flat">
              <a:noFill/>
              <a:prstDash val="solid"/>
              <a:miter/>
            </a:ln>
          </p:spPr>
          <p:txBody>
            <a:bodyPr rtlCol="0" anchor="ctr"/>
            <a:lstStyle/>
            <a:p>
              <a:endParaRPr lang="en-US"/>
            </a:p>
          </p:txBody>
        </p:sp>
      </p:grpSp>
      <p:sp>
        <p:nvSpPr>
          <p:cNvPr id="11" name="TextBox 10">
            <a:extLst>
              <a:ext uri="{FF2B5EF4-FFF2-40B4-BE49-F238E27FC236}">
                <a16:creationId xmlns:a16="http://schemas.microsoft.com/office/drawing/2014/main" id="{706500CF-3D07-4A80-869C-E42DA9745BAC}"/>
              </a:ext>
            </a:extLst>
          </p:cNvPr>
          <p:cNvSpPr txBox="1"/>
          <p:nvPr/>
        </p:nvSpPr>
        <p:spPr>
          <a:xfrm rot="5400000">
            <a:off x="-761864" y="5374105"/>
            <a:ext cx="2162451" cy="276999"/>
          </a:xfrm>
          <a:prstGeom prst="rect">
            <a:avLst/>
          </a:prstGeom>
          <a:noFill/>
        </p:spPr>
        <p:txBody>
          <a:bodyPr wrap="none" rtlCol="0">
            <a:spAutoFit/>
          </a:bodyPr>
          <a:lstStyle/>
          <a:p>
            <a:r>
              <a:rPr lang="en-US" sz="1200" spc="300" dirty="0">
                <a:solidFill>
                  <a:schemeClr val="accent1"/>
                </a:solidFill>
                <a:latin typeface="+mj-lt"/>
              </a:rPr>
              <a:t>yourwebsite.com</a:t>
            </a:r>
          </a:p>
        </p:txBody>
      </p:sp>
      <p:sp>
        <p:nvSpPr>
          <p:cNvPr id="15" name="TextBox 14">
            <a:extLst>
              <a:ext uri="{FF2B5EF4-FFF2-40B4-BE49-F238E27FC236}">
                <a16:creationId xmlns:a16="http://schemas.microsoft.com/office/drawing/2014/main" id="{65EC19AD-893D-4377-8913-06EC199CB972}"/>
              </a:ext>
            </a:extLst>
          </p:cNvPr>
          <p:cNvSpPr txBox="1"/>
          <p:nvPr/>
        </p:nvSpPr>
        <p:spPr>
          <a:xfrm>
            <a:off x="1397271" y="666750"/>
            <a:ext cx="3578544" cy="1446550"/>
          </a:xfrm>
          <a:prstGeom prst="rect">
            <a:avLst/>
          </a:prstGeom>
          <a:noFill/>
        </p:spPr>
        <p:txBody>
          <a:bodyPr wrap="none" rtlCol="0">
            <a:spAutoFit/>
          </a:bodyPr>
          <a:lstStyle/>
          <a:p>
            <a:r>
              <a:rPr lang="id-ID" sz="4400" dirty="0">
                <a:solidFill>
                  <a:schemeClr val="accent1"/>
                </a:solidFill>
                <a:latin typeface="+mj-lt"/>
              </a:rPr>
              <a:t>ONLINE</a:t>
            </a:r>
          </a:p>
          <a:p>
            <a:r>
              <a:rPr lang="id-ID" sz="4400" dirty="0">
                <a:solidFill>
                  <a:schemeClr val="accent1"/>
                </a:solidFill>
                <a:latin typeface="+mj-lt"/>
              </a:rPr>
              <a:t>CURRENCY</a:t>
            </a:r>
            <a:endParaRPr lang="en-US" sz="4400" dirty="0">
              <a:solidFill>
                <a:schemeClr val="accent1"/>
              </a:solidFill>
              <a:latin typeface="+mj-lt"/>
            </a:endParaRPr>
          </a:p>
        </p:txBody>
      </p:sp>
      <p:sp>
        <p:nvSpPr>
          <p:cNvPr id="16" name="Rectangle 15">
            <a:extLst>
              <a:ext uri="{FF2B5EF4-FFF2-40B4-BE49-F238E27FC236}">
                <a16:creationId xmlns:a16="http://schemas.microsoft.com/office/drawing/2014/main" id="{9CC5CE5C-4DDC-431D-9589-28EBD72A3533}"/>
              </a:ext>
            </a:extLst>
          </p:cNvPr>
          <p:cNvSpPr/>
          <p:nvPr/>
        </p:nvSpPr>
        <p:spPr>
          <a:xfrm>
            <a:off x="1397271" y="2113300"/>
            <a:ext cx="4978129"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 id semper </a:t>
            </a:r>
            <a:r>
              <a:rPr lang="en-US" sz="1200" dirty="0" err="1">
                <a:solidFill>
                  <a:schemeClr val="bg2"/>
                </a:solidFill>
              </a:rPr>
              <a:t>leo</a:t>
            </a:r>
            <a:r>
              <a:rPr lang="en-US" sz="1200" dirty="0">
                <a:solidFill>
                  <a:schemeClr val="bg2"/>
                </a:solidFill>
              </a:rPr>
              <a:t>, sit </a:t>
            </a:r>
            <a:r>
              <a:rPr lang="en-US" sz="1200" dirty="0" err="1">
                <a:solidFill>
                  <a:schemeClr val="bg2"/>
                </a:solidFill>
              </a:rPr>
              <a:t>amet</a:t>
            </a:r>
            <a:r>
              <a:rPr lang="en-US" sz="1200" dirty="0">
                <a:solidFill>
                  <a:schemeClr val="bg2"/>
                </a:solidFill>
              </a:rPr>
              <a:t> </a:t>
            </a:r>
            <a:r>
              <a:rPr lang="en-US" sz="1200" dirty="0" err="1">
                <a:solidFill>
                  <a:schemeClr val="bg2"/>
                </a:solidFill>
              </a:rPr>
              <a:t>molestie</a:t>
            </a:r>
            <a:r>
              <a:rPr lang="en-US" sz="1200" dirty="0">
                <a:solidFill>
                  <a:schemeClr val="bg2"/>
                </a:solidFill>
              </a:rPr>
              <a:t> </a:t>
            </a:r>
            <a:r>
              <a:rPr lang="en-US" sz="1200" dirty="0" err="1">
                <a:solidFill>
                  <a:schemeClr val="bg2"/>
                </a:solidFill>
              </a:rPr>
              <a:t>tellus</a:t>
            </a:r>
            <a:r>
              <a:rPr lang="en-US" sz="1200" dirty="0">
                <a:solidFill>
                  <a:schemeClr val="bg2"/>
                </a:solidFill>
              </a:rPr>
              <a:t>. </a:t>
            </a:r>
            <a:r>
              <a:rPr lang="en-US" sz="1200" dirty="0" err="1">
                <a:solidFill>
                  <a:schemeClr val="bg2"/>
                </a:solidFill>
              </a:rPr>
              <a:t>Quisque</a:t>
            </a:r>
            <a:r>
              <a:rPr lang="en-US" sz="1200" dirty="0">
                <a:solidFill>
                  <a:schemeClr val="bg2"/>
                </a:solidFill>
              </a:rPr>
              <a:t> </a:t>
            </a:r>
            <a:r>
              <a:rPr lang="en-US" sz="1200" dirty="0" err="1">
                <a:solidFill>
                  <a:schemeClr val="bg2"/>
                </a:solidFill>
              </a:rPr>
              <a:t>nunc</a:t>
            </a:r>
            <a:r>
              <a:rPr lang="en-US" sz="1200" dirty="0">
                <a:solidFill>
                  <a:schemeClr val="bg2"/>
                </a:solidFill>
              </a:rPr>
              <a:t> </a:t>
            </a:r>
            <a:r>
              <a:rPr lang="en-US" sz="1200" dirty="0" err="1">
                <a:solidFill>
                  <a:schemeClr val="bg2"/>
                </a:solidFill>
              </a:rPr>
              <a:t>sapien</a:t>
            </a:r>
            <a:r>
              <a:rPr lang="en-US" sz="1200" dirty="0">
                <a:solidFill>
                  <a:schemeClr val="bg2"/>
                </a:solidFill>
              </a:rPr>
              <a:t>, </a:t>
            </a:r>
          </a:p>
        </p:txBody>
      </p:sp>
      <p:grpSp>
        <p:nvGrpSpPr>
          <p:cNvPr id="59" name="Group 58">
            <a:extLst>
              <a:ext uri="{FF2B5EF4-FFF2-40B4-BE49-F238E27FC236}">
                <a16:creationId xmlns:a16="http://schemas.microsoft.com/office/drawing/2014/main" id="{389B4699-86B3-46EA-AFDC-FC8FB4A58355}"/>
              </a:ext>
            </a:extLst>
          </p:cNvPr>
          <p:cNvGrpSpPr/>
          <p:nvPr/>
        </p:nvGrpSpPr>
        <p:grpSpPr>
          <a:xfrm>
            <a:off x="1506555" y="3944738"/>
            <a:ext cx="848420" cy="848418"/>
            <a:chOff x="1506555" y="3931717"/>
            <a:chExt cx="848420" cy="848418"/>
          </a:xfrm>
        </p:grpSpPr>
        <p:grpSp>
          <p:nvGrpSpPr>
            <p:cNvPr id="19" name="Group 18">
              <a:extLst>
                <a:ext uri="{FF2B5EF4-FFF2-40B4-BE49-F238E27FC236}">
                  <a16:creationId xmlns:a16="http://schemas.microsoft.com/office/drawing/2014/main" id="{F9D02D91-7BC3-4907-A122-AEAC376A5A68}"/>
                </a:ext>
              </a:extLst>
            </p:cNvPr>
            <p:cNvGrpSpPr/>
            <p:nvPr/>
          </p:nvGrpSpPr>
          <p:grpSpPr>
            <a:xfrm>
              <a:off x="1506555" y="3931717"/>
              <a:ext cx="848420" cy="848418"/>
              <a:chOff x="10794729" y="3045103"/>
              <a:chExt cx="694548" cy="694548"/>
            </a:xfrm>
          </p:grpSpPr>
          <p:sp>
            <p:nvSpPr>
              <p:cNvPr id="17" name="Rectangle 16">
                <a:extLst>
                  <a:ext uri="{FF2B5EF4-FFF2-40B4-BE49-F238E27FC236}">
                    <a16:creationId xmlns:a16="http://schemas.microsoft.com/office/drawing/2014/main" id="{47BE62FF-8D84-4FC2-AEA6-35F5A9B9E49C}"/>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17">
                <a:extLst>
                  <a:ext uri="{FF2B5EF4-FFF2-40B4-BE49-F238E27FC236}">
                    <a16:creationId xmlns:a16="http://schemas.microsoft.com/office/drawing/2014/main" id="{A4996041-A056-497A-B72B-464B4D78E2B5}"/>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31" name="Graphic 2">
              <a:extLst>
                <a:ext uri="{FF2B5EF4-FFF2-40B4-BE49-F238E27FC236}">
                  <a16:creationId xmlns:a16="http://schemas.microsoft.com/office/drawing/2014/main" id="{5B84710C-7350-4608-99DF-83DD6E1AFCAD}"/>
                </a:ext>
              </a:extLst>
            </p:cNvPr>
            <p:cNvGrpSpPr>
              <a:grpSpLocks noChangeAspect="1"/>
            </p:cNvGrpSpPr>
            <p:nvPr/>
          </p:nvGrpSpPr>
          <p:grpSpPr>
            <a:xfrm>
              <a:off x="1769719" y="4202305"/>
              <a:ext cx="317980" cy="318010"/>
              <a:chOff x="4897358" y="2960761"/>
              <a:chExt cx="919877" cy="919961"/>
            </a:xfrm>
            <a:solidFill>
              <a:schemeClr val="bg2"/>
            </a:solidFill>
          </p:grpSpPr>
          <p:sp>
            <p:nvSpPr>
              <p:cNvPr id="32" name="Freeform: Shape 31">
                <a:extLst>
                  <a:ext uri="{FF2B5EF4-FFF2-40B4-BE49-F238E27FC236}">
                    <a16:creationId xmlns:a16="http://schemas.microsoft.com/office/drawing/2014/main" id="{68D885A4-8C43-4A73-9BC4-D90B2241038B}"/>
                  </a:ext>
                </a:extLst>
              </p:cNvPr>
              <p:cNvSpPr/>
              <p:nvPr/>
            </p:nvSpPr>
            <p:spPr>
              <a:xfrm>
                <a:off x="5081300" y="3512587"/>
                <a:ext cx="122655" cy="91970"/>
              </a:xfrm>
              <a:custGeom>
                <a:avLst/>
                <a:gdLst>
                  <a:gd name="connsiteX0" fmla="*/ 0 w 122655"/>
                  <a:gd name="connsiteY0" fmla="*/ 15342 h 91970"/>
                  <a:gd name="connsiteX1" fmla="*/ 0 w 122655"/>
                  <a:gd name="connsiteY1" fmla="*/ 76628 h 91970"/>
                  <a:gd name="connsiteX2" fmla="*/ 15342 w 122655"/>
                  <a:gd name="connsiteY2" fmla="*/ 91971 h 91970"/>
                  <a:gd name="connsiteX3" fmla="*/ 107313 w 122655"/>
                  <a:gd name="connsiteY3" fmla="*/ 91971 h 91970"/>
                  <a:gd name="connsiteX4" fmla="*/ 122656 w 122655"/>
                  <a:gd name="connsiteY4" fmla="*/ 76628 h 91970"/>
                  <a:gd name="connsiteX5" fmla="*/ 122656 w 122655"/>
                  <a:gd name="connsiteY5" fmla="*/ 15342 h 91970"/>
                  <a:gd name="connsiteX6" fmla="*/ 107313 w 122655"/>
                  <a:gd name="connsiteY6" fmla="*/ 0 h 91970"/>
                  <a:gd name="connsiteX7" fmla="*/ 15342 w 122655"/>
                  <a:gd name="connsiteY7" fmla="*/ 0 h 91970"/>
                  <a:gd name="connsiteX8" fmla="*/ 0 w 122655"/>
                  <a:gd name="connsiteY8" fmla="*/ 15342 h 91970"/>
                  <a:gd name="connsiteX9" fmla="*/ 30685 w 122655"/>
                  <a:gd name="connsiteY9" fmla="*/ 30685 h 91970"/>
                  <a:gd name="connsiteX10" fmla="*/ 91971 w 122655"/>
                  <a:gd name="connsiteY10" fmla="*/ 30685 h 91970"/>
                  <a:gd name="connsiteX11" fmla="*/ 91971 w 122655"/>
                  <a:gd name="connsiteY11" fmla="*/ 61370 h 91970"/>
                  <a:gd name="connsiteX12" fmla="*/ 30685 w 122655"/>
                  <a:gd name="connsiteY12" fmla="*/ 61370 h 91970"/>
                  <a:gd name="connsiteX13" fmla="*/ 30685 w 122655"/>
                  <a:gd name="connsiteY13" fmla="*/ 30685 h 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655" h="91970">
                    <a:moveTo>
                      <a:pt x="0" y="15342"/>
                    </a:moveTo>
                    <a:lnTo>
                      <a:pt x="0" y="76628"/>
                    </a:lnTo>
                    <a:cubicBezTo>
                      <a:pt x="0" y="85096"/>
                      <a:pt x="6875" y="91971"/>
                      <a:pt x="15342" y="91971"/>
                    </a:cubicBezTo>
                    <a:lnTo>
                      <a:pt x="107313" y="91971"/>
                    </a:lnTo>
                    <a:cubicBezTo>
                      <a:pt x="115781" y="91971"/>
                      <a:pt x="122656" y="85096"/>
                      <a:pt x="122656" y="76628"/>
                    </a:cubicBezTo>
                    <a:lnTo>
                      <a:pt x="122656" y="15342"/>
                    </a:lnTo>
                    <a:cubicBezTo>
                      <a:pt x="122656" y="6875"/>
                      <a:pt x="115781" y="0"/>
                      <a:pt x="107313" y="0"/>
                    </a:cubicBezTo>
                    <a:lnTo>
                      <a:pt x="15342" y="0"/>
                    </a:lnTo>
                    <a:cubicBezTo>
                      <a:pt x="6875" y="0"/>
                      <a:pt x="0" y="6875"/>
                      <a:pt x="0" y="15342"/>
                    </a:cubicBezTo>
                    <a:close/>
                    <a:moveTo>
                      <a:pt x="30685" y="30685"/>
                    </a:moveTo>
                    <a:lnTo>
                      <a:pt x="91971" y="30685"/>
                    </a:lnTo>
                    <a:lnTo>
                      <a:pt x="91971" y="61370"/>
                    </a:lnTo>
                    <a:lnTo>
                      <a:pt x="30685" y="61370"/>
                    </a:lnTo>
                    <a:lnTo>
                      <a:pt x="30685" y="30685"/>
                    </a:ln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C884C65-46DA-4C8D-82EA-8A44C11D4C00}"/>
                  </a:ext>
                </a:extLst>
              </p:cNvPr>
              <p:cNvSpPr/>
              <p:nvPr/>
            </p:nvSpPr>
            <p:spPr>
              <a:xfrm>
                <a:off x="5096642" y="3742556"/>
                <a:ext cx="30684" cy="30684"/>
              </a:xfrm>
              <a:custGeom>
                <a:avLst/>
                <a:gdLst>
                  <a:gd name="connsiteX0" fmla="*/ 0 w 30684"/>
                  <a:gd name="connsiteY0" fmla="*/ 0 h 30684"/>
                  <a:gd name="connsiteX1" fmla="*/ 30685 w 30684"/>
                  <a:gd name="connsiteY1" fmla="*/ 0 h 30684"/>
                  <a:gd name="connsiteX2" fmla="*/ 30685 w 30684"/>
                  <a:gd name="connsiteY2" fmla="*/ 30685 h 30684"/>
                  <a:gd name="connsiteX3" fmla="*/ 0 w 30684"/>
                  <a:gd name="connsiteY3" fmla="*/ 30685 h 30684"/>
                  <a:gd name="connsiteX4" fmla="*/ 0 w 30684"/>
                  <a:gd name="connsiteY4" fmla="*/ 0 h 3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4" h="30684">
                    <a:moveTo>
                      <a:pt x="0" y="0"/>
                    </a:moveTo>
                    <a:lnTo>
                      <a:pt x="30685" y="0"/>
                    </a:lnTo>
                    <a:lnTo>
                      <a:pt x="30685" y="30685"/>
                    </a:lnTo>
                    <a:lnTo>
                      <a:pt x="0" y="30685"/>
                    </a:lnTo>
                    <a:lnTo>
                      <a:pt x="0" y="0"/>
                    </a:ln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5CB1D23-9457-4F3B-B0D2-0BB09151DB32}"/>
                  </a:ext>
                </a:extLst>
              </p:cNvPr>
              <p:cNvSpPr/>
              <p:nvPr/>
            </p:nvSpPr>
            <p:spPr>
              <a:xfrm>
                <a:off x="5158012" y="3742556"/>
                <a:ext cx="30684" cy="30684"/>
              </a:xfrm>
              <a:custGeom>
                <a:avLst/>
                <a:gdLst>
                  <a:gd name="connsiteX0" fmla="*/ 0 w 30684"/>
                  <a:gd name="connsiteY0" fmla="*/ 0 h 30684"/>
                  <a:gd name="connsiteX1" fmla="*/ 30685 w 30684"/>
                  <a:gd name="connsiteY1" fmla="*/ 0 h 30684"/>
                  <a:gd name="connsiteX2" fmla="*/ 30685 w 30684"/>
                  <a:gd name="connsiteY2" fmla="*/ 30685 h 30684"/>
                  <a:gd name="connsiteX3" fmla="*/ 0 w 30684"/>
                  <a:gd name="connsiteY3" fmla="*/ 30685 h 30684"/>
                  <a:gd name="connsiteX4" fmla="*/ 0 w 30684"/>
                  <a:gd name="connsiteY4" fmla="*/ 0 h 3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4" h="30684">
                    <a:moveTo>
                      <a:pt x="0" y="0"/>
                    </a:moveTo>
                    <a:lnTo>
                      <a:pt x="30685" y="0"/>
                    </a:lnTo>
                    <a:lnTo>
                      <a:pt x="30685" y="30685"/>
                    </a:lnTo>
                    <a:lnTo>
                      <a:pt x="0" y="30685"/>
                    </a:lnTo>
                    <a:lnTo>
                      <a:pt x="0" y="0"/>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8BEC0B0-56BB-482C-83DD-C7AD85545C7C}"/>
                  </a:ext>
                </a:extLst>
              </p:cNvPr>
              <p:cNvSpPr/>
              <p:nvPr/>
            </p:nvSpPr>
            <p:spPr>
              <a:xfrm>
                <a:off x="4897358" y="2960761"/>
                <a:ext cx="919877" cy="919961"/>
              </a:xfrm>
              <a:custGeom>
                <a:avLst/>
                <a:gdLst>
                  <a:gd name="connsiteX0" fmla="*/ 812480 w 919877"/>
                  <a:gd name="connsiteY0" fmla="*/ 30685 h 919961"/>
                  <a:gd name="connsiteX1" fmla="*/ 628538 w 919877"/>
                  <a:gd name="connsiteY1" fmla="*/ 30685 h 919961"/>
                  <a:gd name="connsiteX2" fmla="*/ 597853 w 919877"/>
                  <a:gd name="connsiteY2" fmla="*/ 0 h 919961"/>
                  <a:gd name="connsiteX3" fmla="*/ 321940 w 919877"/>
                  <a:gd name="connsiteY3" fmla="*/ 0 h 919961"/>
                  <a:gd name="connsiteX4" fmla="*/ 291255 w 919877"/>
                  <a:gd name="connsiteY4" fmla="*/ 30685 h 919961"/>
                  <a:gd name="connsiteX5" fmla="*/ 107313 w 919877"/>
                  <a:gd name="connsiteY5" fmla="*/ 30685 h 919961"/>
                  <a:gd name="connsiteX6" fmla="*/ 0 w 919877"/>
                  <a:gd name="connsiteY6" fmla="*/ 137998 h 919961"/>
                  <a:gd name="connsiteX7" fmla="*/ 15342 w 919877"/>
                  <a:gd name="connsiteY7" fmla="*/ 153341 h 919961"/>
                  <a:gd name="connsiteX8" fmla="*/ 291255 w 919877"/>
                  <a:gd name="connsiteY8" fmla="*/ 153341 h 919961"/>
                  <a:gd name="connsiteX9" fmla="*/ 321940 w 919877"/>
                  <a:gd name="connsiteY9" fmla="*/ 184026 h 919961"/>
                  <a:gd name="connsiteX10" fmla="*/ 383226 w 919877"/>
                  <a:gd name="connsiteY10" fmla="*/ 184026 h 919961"/>
                  <a:gd name="connsiteX11" fmla="*/ 383226 w 919877"/>
                  <a:gd name="connsiteY11" fmla="*/ 475281 h 919961"/>
                  <a:gd name="connsiteX12" fmla="*/ 199284 w 919877"/>
                  <a:gd name="connsiteY12" fmla="*/ 475281 h 919961"/>
                  <a:gd name="connsiteX13" fmla="*/ 188385 w 919877"/>
                  <a:gd name="connsiteY13" fmla="*/ 479725 h 919961"/>
                  <a:gd name="connsiteX14" fmla="*/ 162312 w 919877"/>
                  <a:gd name="connsiteY14" fmla="*/ 505966 h 919961"/>
                  <a:gd name="connsiteX15" fmla="*/ 137915 w 919877"/>
                  <a:gd name="connsiteY15" fmla="*/ 505966 h 919961"/>
                  <a:gd name="connsiteX16" fmla="*/ 137915 w 919877"/>
                  <a:gd name="connsiteY16" fmla="*/ 429338 h 919961"/>
                  <a:gd name="connsiteX17" fmla="*/ 122572 w 919877"/>
                  <a:gd name="connsiteY17" fmla="*/ 413995 h 919961"/>
                  <a:gd name="connsiteX18" fmla="*/ 30601 w 919877"/>
                  <a:gd name="connsiteY18" fmla="*/ 413995 h 919961"/>
                  <a:gd name="connsiteX19" fmla="*/ 30601 w 919877"/>
                  <a:gd name="connsiteY19" fmla="*/ 444680 h 919961"/>
                  <a:gd name="connsiteX20" fmla="*/ 107230 w 919877"/>
                  <a:gd name="connsiteY20" fmla="*/ 444680 h 919961"/>
                  <a:gd name="connsiteX21" fmla="*/ 107230 w 919877"/>
                  <a:gd name="connsiteY21" fmla="*/ 551994 h 919961"/>
                  <a:gd name="connsiteX22" fmla="*/ 61202 w 919877"/>
                  <a:gd name="connsiteY22" fmla="*/ 551994 h 919961"/>
                  <a:gd name="connsiteX23" fmla="*/ 45860 w 919877"/>
                  <a:gd name="connsiteY23" fmla="*/ 567336 h 919961"/>
                  <a:gd name="connsiteX24" fmla="*/ 45860 w 919877"/>
                  <a:gd name="connsiteY24" fmla="*/ 659307 h 919961"/>
                  <a:gd name="connsiteX25" fmla="*/ 61202 w 919877"/>
                  <a:gd name="connsiteY25" fmla="*/ 674650 h 919961"/>
                  <a:gd name="connsiteX26" fmla="*/ 107230 w 919877"/>
                  <a:gd name="connsiteY26" fmla="*/ 674650 h 919961"/>
                  <a:gd name="connsiteX27" fmla="*/ 107230 w 919877"/>
                  <a:gd name="connsiteY27" fmla="*/ 705334 h 919961"/>
                  <a:gd name="connsiteX28" fmla="*/ 61202 w 919877"/>
                  <a:gd name="connsiteY28" fmla="*/ 705334 h 919961"/>
                  <a:gd name="connsiteX29" fmla="*/ 45860 w 919877"/>
                  <a:gd name="connsiteY29" fmla="*/ 720677 h 919961"/>
                  <a:gd name="connsiteX30" fmla="*/ 45860 w 919877"/>
                  <a:gd name="connsiteY30" fmla="*/ 812648 h 919961"/>
                  <a:gd name="connsiteX31" fmla="*/ 61202 w 919877"/>
                  <a:gd name="connsiteY31" fmla="*/ 827990 h 919961"/>
                  <a:gd name="connsiteX32" fmla="*/ 107230 w 919877"/>
                  <a:gd name="connsiteY32" fmla="*/ 827990 h 919961"/>
                  <a:gd name="connsiteX33" fmla="*/ 107230 w 919877"/>
                  <a:gd name="connsiteY33" fmla="*/ 919961 h 919961"/>
                  <a:gd name="connsiteX34" fmla="*/ 137915 w 919877"/>
                  <a:gd name="connsiteY34" fmla="*/ 919961 h 919961"/>
                  <a:gd name="connsiteX35" fmla="*/ 137915 w 919877"/>
                  <a:gd name="connsiteY35" fmla="*/ 858675 h 919961"/>
                  <a:gd name="connsiteX36" fmla="*/ 166755 w 919877"/>
                  <a:gd name="connsiteY36" fmla="*/ 858675 h 919961"/>
                  <a:gd name="connsiteX37" fmla="*/ 226197 w 919877"/>
                  <a:gd name="connsiteY37" fmla="*/ 873515 h 919961"/>
                  <a:gd name="connsiteX38" fmla="*/ 229886 w 919877"/>
                  <a:gd name="connsiteY38" fmla="*/ 873934 h 919961"/>
                  <a:gd name="connsiteX39" fmla="*/ 275913 w 919877"/>
                  <a:gd name="connsiteY39" fmla="*/ 873934 h 919961"/>
                  <a:gd name="connsiteX40" fmla="*/ 275913 w 919877"/>
                  <a:gd name="connsiteY40" fmla="*/ 904619 h 919961"/>
                  <a:gd name="connsiteX41" fmla="*/ 291255 w 919877"/>
                  <a:gd name="connsiteY41" fmla="*/ 919961 h 919961"/>
                  <a:gd name="connsiteX42" fmla="*/ 797138 w 919877"/>
                  <a:gd name="connsiteY42" fmla="*/ 919961 h 919961"/>
                  <a:gd name="connsiteX43" fmla="*/ 812480 w 919877"/>
                  <a:gd name="connsiteY43" fmla="*/ 904619 h 919961"/>
                  <a:gd name="connsiteX44" fmla="*/ 812480 w 919877"/>
                  <a:gd name="connsiteY44" fmla="*/ 873934 h 919961"/>
                  <a:gd name="connsiteX45" fmla="*/ 827823 w 919877"/>
                  <a:gd name="connsiteY45" fmla="*/ 873934 h 919961"/>
                  <a:gd name="connsiteX46" fmla="*/ 827823 w 919877"/>
                  <a:gd name="connsiteY46" fmla="*/ 904619 h 919961"/>
                  <a:gd name="connsiteX47" fmla="*/ 843165 w 919877"/>
                  <a:gd name="connsiteY47" fmla="*/ 919961 h 919961"/>
                  <a:gd name="connsiteX48" fmla="*/ 889193 w 919877"/>
                  <a:gd name="connsiteY48" fmla="*/ 919961 h 919961"/>
                  <a:gd name="connsiteX49" fmla="*/ 904535 w 919877"/>
                  <a:gd name="connsiteY49" fmla="*/ 904619 h 919961"/>
                  <a:gd name="connsiteX50" fmla="*/ 904535 w 919877"/>
                  <a:gd name="connsiteY50" fmla="*/ 490708 h 919961"/>
                  <a:gd name="connsiteX51" fmla="*/ 889193 w 919877"/>
                  <a:gd name="connsiteY51" fmla="*/ 475365 h 919961"/>
                  <a:gd name="connsiteX52" fmla="*/ 536651 w 919877"/>
                  <a:gd name="connsiteY52" fmla="*/ 475365 h 919961"/>
                  <a:gd name="connsiteX53" fmla="*/ 536651 w 919877"/>
                  <a:gd name="connsiteY53" fmla="*/ 184110 h 919961"/>
                  <a:gd name="connsiteX54" fmla="*/ 597937 w 919877"/>
                  <a:gd name="connsiteY54" fmla="*/ 184110 h 919961"/>
                  <a:gd name="connsiteX55" fmla="*/ 628622 w 919877"/>
                  <a:gd name="connsiteY55" fmla="*/ 153425 h 919961"/>
                  <a:gd name="connsiteX56" fmla="*/ 904535 w 919877"/>
                  <a:gd name="connsiteY56" fmla="*/ 153425 h 919961"/>
                  <a:gd name="connsiteX57" fmla="*/ 919878 w 919877"/>
                  <a:gd name="connsiteY57" fmla="*/ 138082 h 919961"/>
                  <a:gd name="connsiteX58" fmla="*/ 812480 w 919877"/>
                  <a:gd name="connsiteY58" fmla="*/ 30685 h 919961"/>
                  <a:gd name="connsiteX59" fmla="*/ 291255 w 919877"/>
                  <a:gd name="connsiteY59" fmla="*/ 122656 h 919961"/>
                  <a:gd name="connsiteX60" fmla="*/ 32194 w 919877"/>
                  <a:gd name="connsiteY60" fmla="*/ 122656 h 919961"/>
                  <a:gd name="connsiteX61" fmla="*/ 107313 w 919877"/>
                  <a:gd name="connsiteY61" fmla="*/ 61370 h 919961"/>
                  <a:gd name="connsiteX62" fmla="*/ 291255 w 919877"/>
                  <a:gd name="connsiteY62" fmla="*/ 61370 h 919961"/>
                  <a:gd name="connsiteX63" fmla="*/ 291255 w 919877"/>
                  <a:gd name="connsiteY63" fmla="*/ 122656 h 919961"/>
                  <a:gd name="connsiteX64" fmla="*/ 107313 w 919877"/>
                  <a:gd name="connsiteY64" fmla="*/ 797138 h 919961"/>
                  <a:gd name="connsiteX65" fmla="*/ 76629 w 919877"/>
                  <a:gd name="connsiteY65" fmla="*/ 797138 h 919961"/>
                  <a:gd name="connsiteX66" fmla="*/ 76629 w 919877"/>
                  <a:gd name="connsiteY66" fmla="*/ 735852 h 919961"/>
                  <a:gd name="connsiteX67" fmla="*/ 107313 w 919877"/>
                  <a:gd name="connsiteY67" fmla="*/ 735852 h 919961"/>
                  <a:gd name="connsiteX68" fmla="*/ 107313 w 919877"/>
                  <a:gd name="connsiteY68" fmla="*/ 797138 h 919961"/>
                  <a:gd name="connsiteX69" fmla="*/ 107313 w 919877"/>
                  <a:gd name="connsiteY69" fmla="*/ 643881 h 919961"/>
                  <a:gd name="connsiteX70" fmla="*/ 76629 w 919877"/>
                  <a:gd name="connsiteY70" fmla="*/ 643881 h 919961"/>
                  <a:gd name="connsiteX71" fmla="*/ 76629 w 919877"/>
                  <a:gd name="connsiteY71" fmla="*/ 582595 h 919961"/>
                  <a:gd name="connsiteX72" fmla="*/ 107313 w 919877"/>
                  <a:gd name="connsiteY72" fmla="*/ 582595 h 919961"/>
                  <a:gd name="connsiteX73" fmla="*/ 107313 w 919877"/>
                  <a:gd name="connsiteY73" fmla="*/ 643881 h 919961"/>
                  <a:gd name="connsiteX74" fmla="*/ 781795 w 919877"/>
                  <a:gd name="connsiteY74" fmla="*/ 889109 h 919961"/>
                  <a:gd name="connsiteX75" fmla="*/ 306598 w 919877"/>
                  <a:gd name="connsiteY75" fmla="*/ 889109 h 919961"/>
                  <a:gd name="connsiteX76" fmla="*/ 306598 w 919877"/>
                  <a:gd name="connsiteY76" fmla="*/ 873766 h 919961"/>
                  <a:gd name="connsiteX77" fmla="*/ 781795 w 919877"/>
                  <a:gd name="connsiteY77" fmla="*/ 873766 h 919961"/>
                  <a:gd name="connsiteX78" fmla="*/ 781795 w 919877"/>
                  <a:gd name="connsiteY78" fmla="*/ 889109 h 919961"/>
                  <a:gd name="connsiteX79" fmla="*/ 873766 w 919877"/>
                  <a:gd name="connsiteY79" fmla="*/ 889109 h 919961"/>
                  <a:gd name="connsiteX80" fmla="*/ 858424 w 919877"/>
                  <a:gd name="connsiteY80" fmla="*/ 889109 h 919961"/>
                  <a:gd name="connsiteX81" fmla="*/ 858424 w 919877"/>
                  <a:gd name="connsiteY81" fmla="*/ 873766 h 919961"/>
                  <a:gd name="connsiteX82" fmla="*/ 873766 w 919877"/>
                  <a:gd name="connsiteY82" fmla="*/ 873766 h 919961"/>
                  <a:gd name="connsiteX83" fmla="*/ 873766 w 919877"/>
                  <a:gd name="connsiteY83" fmla="*/ 889109 h 919961"/>
                  <a:gd name="connsiteX84" fmla="*/ 873766 w 919877"/>
                  <a:gd name="connsiteY84" fmla="*/ 505882 h 919961"/>
                  <a:gd name="connsiteX85" fmla="*/ 873766 w 919877"/>
                  <a:gd name="connsiteY85" fmla="*/ 843165 h 919961"/>
                  <a:gd name="connsiteX86" fmla="*/ 231814 w 919877"/>
                  <a:gd name="connsiteY86" fmla="*/ 843165 h 919961"/>
                  <a:gd name="connsiteX87" fmla="*/ 172372 w 919877"/>
                  <a:gd name="connsiteY87" fmla="*/ 828326 h 919961"/>
                  <a:gd name="connsiteX88" fmla="*/ 168683 w 919877"/>
                  <a:gd name="connsiteY88" fmla="*/ 827907 h 919961"/>
                  <a:gd name="connsiteX89" fmla="*/ 137998 w 919877"/>
                  <a:gd name="connsiteY89" fmla="*/ 827907 h 919961"/>
                  <a:gd name="connsiteX90" fmla="*/ 137998 w 919877"/>
                  <a:gd name="connsiteY90" fmla="*/ 536651 h 919961"/>
                  <a:gd name="connsiteX91" fmla="*/ 168683 w 919877"/>
                  <a:gd name="connsiteY91" fmla="*/ 536651 h 919961"/>
                  <a:gd name="connsiteX92" fmla="*/ 179582 w 919877"/>
                  <a:gd name="connsiteY92" fmla="*/ 532208 h 919961"/>
                  <a:gd name="connsiteX93" fmla="*/ 205656 w 919877"/>
                  <a:gd name="connsiteY93" fmla="*/ 505966 h 919961"/>
                  <a:gd name="connsiteX94" fmla="*/ 873766 w 919877"/>
                  <a:gd name="connsiteY94" fmla="*/ 505966 h 919961"/>
                  <a:gd name="connsiteX95" fmla="*/ 413911 w 919877"/>
                  <a:gd name="connsiteY95" fmla="*/ 475197 h 919961"/>
                  <a:gd name="connsiteX96" fmla="*/ 413911 w 919877"/>
                  <a:gd name="connsiteY96" fmla="*/ 183942 h 919961"/>
                  <a:gd name="connsiteX97" fmla="*/ 505882 w 919877"/>
                  <a:gd name="connsiteY97" fmla="*/ 183942 h 919961"/>
                  <a:gd name="connsiteX98" fmla="*/ 505882 w 919877"/>
                  <a:gd name="connsiteY98" fmla="*/ 475197 h 919961"/>
                  <a:gd name="connsiteX99" fmla="*/ 413911 w 919877"/>
                  <a:gd name="connsiteY99" fmla="*/ 475197 h 919961"/>
                  <a:gd name="connsiteX100" fmla="*/ 597853 w 919877"/>
                  <a:gd name="connsiteY100" fmla="*/ 153341 h 919961"/>
                  <a:gd name="connsiteX101" fmla="*/ 321940 w 919877"/>
                  <a:gd name="connsiteY101" fmla="*/ 153341 h 919961"/>
                  <a:gd name="connsiteX102" fmla="*/ 321940 w 919877"/>
                  <a:gd name="connsiteY102" fmla="*/ 30685 h 919961"/>
                  <a:gd name="connsiteX103" fmla="*/ 597853 w 919877"/>
                  <a:gd name="connsiteY103" fmla="*/ 30685 h 919961"/>
                  <a:gd name="connsiteX104" fmla="*/ 597853 w 919877"/>
                  <a:gd name="connsiteY104" fmla="*/ 153341 h 919961"/>
                  <a:gd name="connsiteX105" fmla="*/ 628538 w 919877"/>
                  <a:gd name="connsiteY105" fmla="*/ 122656 h 919961"/>
                  <a:gd name="connsiteX106" fmla="*/ 628538 w 919877"/>
                  <a:gd name="connsiteY106" fmla="*/ 61370 h 919961"/>
                  <a:gd name="connsiteX107" fmla="*/ 812480 w 919877"/>
                  <a:gd name="connsiteY107" fmla="*/ 61370 h 919961"/>
                  <a:gd name="connsiteX108" fmla="*/ 887600 w 919877"/>
                  <a:gd name="connsiteY108" fmla="*/ 122656 h 919961"/>
                  <a:gd name="connsiteX109" fmla="*/ 628538 w 919877"/>
                  <a:gd name="connsiteY109" fmla="*/ 122656 h 91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19877" h="919961">
                    <a:moveTo>
                      <a:pt x="812480" y="30685"/>
                    </a:moveTo>
                    <a:lnTo>
                      <a:pt x="628538" y="30685"/>
                    </a:lnTo>
                    <a:cubicBezTo>
                      <a:pt x="628454" y="13750"/>
                      <a:pt x="614789" y="84"/>
                      <a:pt x="597853" y="0"/>
                    </a:cubicBezTo>
                    <a:lnTo>
                      <a:pt x="321940" y="0"/>
                    </a:lnTo>
                    <a:cubicBezTo>
                      <a:pt x="305005" y="84"/>
                      <a:pt x="291339" y="13750"/>
                      <a:pt x="291255" y="30685"/>
                    </a:cubicBezTo>
                    <a:lnTo>
                      <a:pt x="107313" y="30685"/>
                    </a:lnTo>
                    <a:cubicBezTo>
                      <a:pt x="48040" y="30769"/>
                      <a:pt x="84" y="78725"/>
                      <a:pt x="0" y="137998"/>
                    </a:cubicBezTo>
                    <a:cubicBezTo>
                      <a:pt x="0" y="146466"/>
                      <a:pt x="6875" y="153341"/>
                      <a:pt x="15342" y="153341"/>
                    </a:cubicBezTo>
                    <a:lnTo>
                      <a:pt x="291255" y="153341"/>
                    </a:lnTo>
                    <a:cubicBezTo>
                      <a:pt x="291339" y="170276"/>
                      <a:pt x="305005" y="183942"/>
                      <a:pt x="321940" y="184026"/>
                    </a:cubicBezTo>
                    <a:lnTo>
                      <a:pt x="383226" y="184026"/>
                    </a:lnTo>
                    <a:lnTo>
                      <a:pt x="383226" y="475281"/>
                    </a:lnTo>
                    <a:lnTo>
                      <a:pt x="199284" y="475281"/>
                    </a:lnTo>
                    <a:cubicBezTo>
                      <a:pt x="195260" y="475281"/>
                      <a:pt x="191320" y="476874"/>
                      <a:pt x="188385" y="479725"/>
                    </a:cubicBezTo>
                    <a:lnTo>
                      <a:pt x="162312" y="505966"/>
                    </a:lnTo>
                    <a:lnTo>
                      <a:pt x="137915" y="505966"/>
                    </a:lnTo>
                    <a:lnTo>
                      <a:pt x="137915" y="429338"/>
                    </a:lnTo>
                    <a:cubicBezTo>
                      <a:pt x="137915" y="420870"/>
                      <a:pt x="131040" y="413995"/>
                      <a:pt x="122572" y="413995"/>
                    </a:cubicBezTo>
                    <a:lnTo>
                      <a:pt x="30601" y="413995"/>
                    </a:lnTo>
                    <a:lnTo>
                      <a:pt x="30601" y="444680"/>
                    </a:lnTo>
                    <a:lnTo>
                      <a:pt x="107230" y="444680"/>
                    </a:lnTo>
                    <a:lnTo>
                      <a:pt x="107230" y="551994"/>
                    </a:lnTo>
                    <a:lnTo>
                      <a:pt x="61202" y="551994"/>
                    </a:lnTo>
                    <a:cubicBezTo>
                      <a:pt x="52735" y="551994"/>
                      <a:pt x="45860" y="558868"/>
                      <a:pt x="45860" y="567336"/>
                    </a:cubicBezTo>
                    <a:lnTo>
                      <a:pt x="45860" y="659307"/>
                    </a:lnTo>
                    <a:cubicBezTo>
                      <a:pt x="45860" y="667775"/>
                      <a:pt x="52735" y="674650"/>
                      <a:pt x="61202" y="674650"/>
                    </a:cubicBezTo>
                    <a:lnTo>
                      <a:pt x="107230" y="674650"/>
                    </a:lnTo>
                    <a:lnTo>
                      <a:pt x="107230" y="705334"/>
                    </a:lnTo>
                    <a:lnTo>
                      <a:pt x="61202" y="705334"/>
                    </a:lnTo>
                    <a:cubicBezTo>
                      <a:pt x="52735" y="705334"/>
                      <a:pt x="45860" y="712209"/>
                      <a:pt x="45860" y="720677"/>
                    </a:cubicBezTo>
                    <a:lnTo>
                      <a:pt x="45860" y="812648"/>
                    </a:lnTo>
                    <a:cubicBezTo>
                      <a:pt x="45860" y="821116"/>
                      <a:pt x="52735" y="827990"/>
                      <a:pt x="61202" y="827990"/>
                    </a:cubicBezTo>
                    <a:lnTo>
                      <a:pt x="107230" y="827990"/>
                    </a:lnTo>
                    <a:lnTo>
                      <a:pt x="107230" y="919961"/>
                    </a:lnTo>
                    <a:lnTo>
                      <a:pt x="137915" y="919961"/>
                    </a:lnTo>
                    <a:lnTo>
                      <a:pt x="137915" y="858675"/>
                    </a:lnTo>
                    <a:lnTo>
                      <a:pt x="166755" y="858675"/>
                    </a:lnTo>
                    <a:lnTo>
                      <a:pt x="226197" y="873515"/>
                    </a:lnTo>
                    <a:cubicBezTo>
                      <a:pt x="227370" y="873850"/>
                      <a:pt x="228628" y="873934"/>
                      <a:pt x="229886" y="873934"/>
                    </a:cubicBezTo>
                    <a:lnTo>
                      <a:pt x="275913" y="873934"/>
                    </a:lnTo>
                    <a:lnTo>
                      <a:pt x="275913" y="904619"/>
                    </a:lnTo>
                    <a:cubicBezTo>
                      <a:pt x="275913" y="913087"/>
                      <a:pt x="282788" y="919961"/>
                      <a:pt x="291255" y="919961"/>
                    </a:cubicBezTo>
                    <a:lnTo>
                      <a:pt x="797138" y="919961"/>
                    </a:lnTo>
                    <a:cubicBezTo>
                      <a:pt x="805605" y="919961"/>
                      <a:pt x="812480" y="913087"/>
                      <a:pt x="812480" y="904619"/>
                    </a:cubicBezTo>
                    <a:lnTo>
                      <a:pt x="812480" y="873934"/>
                    </a:lnTo>
                    <a:lnTo>
                      <a:pt x="827823" y="873934"/>
                    </a:lnTo>
                    <a:lnTo>
                      <a:pt x="827823" y="904619"/>
                    </a:lnTo>
                    <a:cubicBezTo>
                      <a:pt x="827823" y="913087"/>
                      <a:pt x="834697" y="919961"/>
                      <a:pt x="843165" y="919961"/>
                    </a:cubicBezTo>
                    <a:lnTo>
                      <a:pt x="889193" y="919961"/>
                    </a:lnTo>
                    <a:cubicBezTo>
                      <a:pt x="897660" y="919961"/>
                      <a:pt x="904535" y="913087"/>
                      <a:pt x="904535" y="904619"/>
                    </a:cubicBezTo>
                    <a:lnTo>
                      <a:pt x="904535" y="490708"/>
                    </a:lnTo>
                    <a:cubicBezTo>
                      <a:pt x="904535" y="482240"/>
                      <a:pt x="897660" y="475365"/>
                      <a:pt x="889193" y="475365"/>
                    </a:cubicBezTo>
                    <a:lnTo>
                      <a:pt x="536651" y="475365"/>
                    </a:lnTo>
                    <a:lnTo>
                      <a:pt x="536651" y="184110"/>
                    </a:lnTo>
                    <a:lnTo>
                      <a:pt x="597937" y="184110"/>
                    </a:lnTo>
                    <a:cubicBezTo>
                      <a:pt x="614873" y="184026"/>
                      <a:pt x="628538" y="170360"/>
                      <a:pt x="628622" y="153425"/>
                    </a:cubicBezTo>
                    <a:lnTo>
                      <a:pt x="904535" y="153425"/>
                    </a:lnTo>
                    <a:cubicBezTo>
                      <a:pt x="913003" y="153425"/>
                      <a:pt x="919878" y="146550"/>
                      <a:pt x="919878" y="138082"/>
                    </a:cubicBezTo>
                    <a:cubicBezTo>
                      <a:pt x="919710" y="78725"/>
                      <a:pt x="871754" y="30769"/>
                      <a:pt x="812480" y="30685"/>
                    </a:cubicBezTo>
                    <a:close/>
                    <a:moveTo>
                      <a:pt x="291255" y="122656"/>
                    </a:moveTo>
                    <a:lnTo>
                      <a:pt x="32194" y="122656"/>
                    </a:lnTo>
                    <a:cubicBezTo>
                      <a:pt x="39488" y="87025"/>
                      <a:pt x="70927" y="61370"/>
                      <a:pt x="107313" y="61370"/>
                    </a:cubicBezTo>
                    <a:lnTo>
                      <a:pt x="291255" y="61370"/>
                    </a:lnTo>
                    <a:lnTo>
                      <a:pt x="291255" y="122656"/>
                    </a:lnTo>
                    <a:close/>
                    <a:moveTo>
                      <a:pt x="107313" y="797138"/>
                    </a:moveTo>
                    <a:lnTo>
                      <a:pt x="76629" y="797138"/>
                    </a:lnTo>
                    <a:lnTo>
                      <a:pt x="76629" y="735852"/>
                    </a:lnTo>
                    <a:lnTo>
                      <a:pt x="107313" y="735852"/>
                    </a:lnTo>
                    <a:lnTo>
                      <a:pt x="107313" y="797138"/>
                    </a:lnTo>
                    <a:close/>
                    <a:moveTo>
                      <a:pt x="107313" y="643881"/>
                    </a:moveTo>
                    <a:lnTo>
                      <a:pt x="76629" y="643881"/>
                    </a:lnTo>
                    <a:lnTo>
                      <a:pt x="76629" y="582595"/>
                    </a:lnTo>
                    <a:lnTo>
                      <a:pt x="107313" y="582595"/>
                    </a:lnTo>
                    <a:lnTo>
                      <a:pt x="107313" y="643881"/>
                    </a:lnTo>
                    <a:close/>
                    <a:moveTo>
                      <a:pt x="781795" y="889109"/>
                    </a:moveTo>
                    <a:lnTo>
                      <a:pt x="306598" y="889109"/>
                    </a:lnTo>
                    <a:lnTo>
                      <a:pt x="306598" y="873766"/>
                    </a:lnTo>
                    <a:lnTo>
                      <a:pt x="781795" y="873766"/>
                    </a:lnTo>
                    <a:lnTo>
                      <a:pt x="781795" y="889109"/>
                    </a:lnTo>
                    <a:close/>
                    <a:moveTo>
                      <a:pt x="873766" y="889109"/>
                    </a:moveTo>
                    <a:lnTo>
                      <a:pt x="858424" y="889109"/>
                    </a:lnTo>
                    <a:lnTo>
                      <a:pt x="858424" y="873766"/>
                    </a:lnTo>
                    <a:lnTo>
                      <a:pt x="873766" y="873766"/>
                    </a:lnTo>
                    <a:lnTo>
                      <a:pt x="873766" y="889109"/>
                    </a:lnTo>
                    <a:close/>
                    <a:moveTo>
                      <a:pt x="873766" y="505882"/>
                    </a:moveTo>
                    <a:lnTo>
                      <a:pt x="873766" y="843165"/>
                    </a:lnTo>
                    <a:lnTo>
                      <a:pt x="231814" y="843165"/>
                    </a:lnTo>
                    <a:lnTo>
                      <a:pt x="172372" y="828326"/>
                    </a:lnTo>
                    <a:cubicBezTo>
                      <a:pt x="171199" y="827990"/>
                      <a:pt x="169941" y="827907"/>
                      <a:pt x="168683" y="827907"/>
                    </a:cubicBezTo>
                    <a:lnTo>
                      <a:pt x="137998" y="827907"/>
                    </a:lnTo>
                    <a:lnTo>
                      <a:pt x="137998" y="536651"/>
                    </a:lnTo>
                    <a:lnTo>
                      <a:pt x="168683" y="536651"/>
                    </a:lnTo>
                    <a:cubicBezTo>
                      <a:pt x="172708" y="536651"/>
                      <a:pt x="176648" y="535058"/>
                      <a:pt x="179582" y="532208"/>
                    </a:cubicBezTo>
                    <a:lnTo>
                      <a:pt x="205656" y="505966"/>
                    </a:lnTo>
                    <a:lnTo>
                      <a:pt x="873766" y="505966"/>
                    </a:lnTo>
                    <a:close/>
                    <a:moveTo>
                      <a:pt x="413911" y="475197"/>
                    </a:moveTo>
                    <a:lnTo>
                      <a:pt x="413911" y="183942"/>
                    </a:lnTo>
                    <a:lnTo>
                      <a:pt x="505882" y="183942"/>
                    </a:lnTo>
                    <a:lnTo>
                      <a:pt x="505882" y="475197"/>
                    </a:lnTo>
                    <a:lnTo>
                      <a:pt x="413911" y="475197"/>
                    </a:lnTo>
                    <a:close/>
                    <a:moveTo>
                      <a:pt x="597853" y="153341"/>
                    </a:moveTo>
                    <a:lnTo>
                      <a:pt x="321940" y="153341"/>
                    </a:lnTo>
                    <a:lnTo>
                      <a:pt x="321940" y="30685"/>
                    </a:lnTo>
                    <a:lnTo>
                      <a:pt x="597853" y="30685"/>
                    </a:lnTo>
                    <a:lnTo>
                      <a:pt x="597853" y="153341"/>
                    </a:lnTo>
                    <a:close/>
                    <a:moveTo>
                      <a:pt x="628538" y="122656"/>
                    </a:moveTo>
                    <a:lnTo>
                      <a:pt x="628538" y="61370"/>
                    </a:lnTo>
                    <a:lnTo>
                      <a:pt x="812480" y="61370"/>
                    </a:lnTo>
                    <a:cubicBezTo>
                      <a:pt x="848866" y="61454"/>
                      <a:pt x="880222" y="87025"/>
                      <a:pt x="887600" y="122656"/>
                    </a:cubicBezTo>
                    <a:lnTo>
                      <a:pt x="628538" y="122656"/>
                    </a:lnTo>
                    <a:close/>
                  </a:path>
                </a:pathLst>
              </a:custGeom>
              <a:grpFill/>
              <a:ln w="838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835234F-C39B-4807-987D-5C8325101B3C}"/>
                  </a:ext>
                </a:extLst>
              </p:cNvPr>
              <p:cNvSpPr/>
              <p:nvPr/>
            </p:nvSpPr>
            <p:spPr>
              <a:xfrm>
                <a:off x="5081300" y="3635243"/>
                <a:ext cx="122655" cy="91970"/>
              </a:xfrm>
              <a:custGeom>
                <a:avLst/>
                <a:gdLst>
                  <a:gd name="connsiteX0" fmla="*/ 107313 w 122655"/>
                  <a:gd name="connsiteY0" fmla="*/ 0 h 91970"/>
                  <a:gd name="connsiteX1" fmla="*/ 15342 w 122655"/>
                  <a:gd name="connsiteY1" fmla="*/ 0 h 91970"/>
                  <a:gd name="connsiteX2" fmla="*/ 0 w 122655"/>
                  <a:gd name="connsiteY2" fmla="*/ 15342 h 91970"/>
                  <a:gd name="connsiteX3" fmla="*/ 0 w 122655"/>
                  <a:gd name="connsiteY3" fmla="*/ 76628 h 91970"/>
                  <a:gd name="connsiteX4" fmla="*/ 15342 w 122655"/>
                  <a:gd name="connsiteY4" fmla="*/ 91971 h 91970"/>
                  <a:gd name="connsiteX5" fmla="*/ 107313 w 122655"/>
                  <a:gd name="connsiteY5" fmla="*/ 91971 h 91970"/>
                  <a:gd name="connsiteX6" fmla="*/ 122656 w 122655"/>
                  <a:gd name="connsiteY6" fmla="*/ 76628 h 91970"/>
                  <a:gd name="connsiteX7" fmla="*/ 122656 w 122655"/>
                  <a:gd name="connsiteY7" fmla="*/ 15342 h 91970"/>
                  <a:gd name="connsiteX8" fmla="*/ 107313 w 122655"/>
                  <a:gd name="connsiteY8" fmla="*/ 0 h 91970"/>
                  <a:gd name="connsiteX9" fmla="*/ 92055 w 122655"/>
                  <a:gd name="connsiteY9" fmla="*/ 61370 h 91970"/>
                  <a:gd name="connsiteX10" fmla="*/ 30769 w 122655"/>
                  <a:gd name="connsiteY10" fmla="*/ 61370 h 91970"/>
                  <a:gd name="connsiteX11" fmla="*/ 30769 w 122655"/>
                  <a:gd name="connsiteY11" fmla="*/ 30685 h 91970"/>
                  <a:gd name="connsiteX12" fmla="*/ 92055 w 122655"/>
                  <a:gd name="connsiteY12" fmla="*/ 30685 h 91970"/>
                  <a:gd name="connsiteX13" fmla="*/ 92055 w 122655"/>
                  <a:gd name="connsiteY13" fmla="*/ 61370 h 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655" h="91970">
                    <a:moveTo>
                      <a:pt x="107313" y="0"/>
                    </a:moveTo>
                    <a:lnTo>
                      <a:pt x="15342" y="0"/>
                    </a:lnTo>
                    <a:cubicBezTo>
                      <a:pt x="6875" y="0"/>
                      <a:pt x="0" y="6875"/>
                      <a:pt x="0" y="15342"/>
                    </a:cubicBezTo>
                    <a:lnTo>
                      <a:pt x="0" y="76628"/>
                    </a:lnTo>
                    <a:cubicBezTo>
                      <a:pt x="0" y="85096"/>
                      <a:pt x="6875" y="91971"/>
                      <a:pt x="15342" y="91971"/>
                    </a:cubicBezTo>
                    <a:lnTo>
                      <a:pt x="107313" y="91971"/>
                    </a:lnTo>
                    <a:cubicBezTo>
                      <a:pt x="115781" y="91971"/>
                      <a:pt x="122656" y="85096"/>
                      <a:pt x="122656" y="76628"/>
                    </a:cubicBezTo>
                    <a:lnTo>
                      <a:pt x="122656" y="15342"/>
                    </a:lnTo>
                    <a:cubicBezTo>
                      <a:pt x="122656" y="6875"/>
                      <a:pt x="115781" y="0"/>
                      <a:pt x="107313" y="0"/>
                    </a:cubicBezTo>
                    <a:close/>
                    <a:moveTo>
                      <a:pt x="92055" y="61370"/>
                    </a:moveTo>
                    <a:lnTo>
                      <a:pt x="30769" y="61370"/>
                    </a:lnTo>
                    <a:lnTo>
                      <a:pt x="30769" y="30685"/>
                    </a:lnTo>
                    <a:lnTo>
                      <a:pt x="92055" y="30685"/>
                    </a:lnTo>
                    <a:lnTo>
                      <a:pt x="92055" y="61370"/>
                    </a:ln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2135047-3F88-45DA-BAF3-4F12CDAB0731}"/>
                  </a:ext>
                </a:extLst>
              </p:cNvPr>
              <p:cNvSpPr/>
              <p:nvPr/>
            </p:nvSpPr>
            <p:spPr>
              <a:xfrm>
                <a:off x="5249983" y="3481986"/>
                <a:ext cx="490539" cy="306597"/>
              </a:xfrm>
              <a:custGeom>
                <a:avLst/>
                <a:gdLst>
                  <a:gd name="connsiteX0" fmla="*/ 475197 w 490539"/>
                  <a:gd name="connsiteY0" fmla="*/ 0 h 306597"/>
                  <a:gd name="connsiteX1" fmla="*/ 15343 w 490539"/>
                  <a:gd name="connsiteY1" fmla="*/ 0 h 306597"/>
                  <a:gd name="connsiteX2" fmla="*/ 0 w 490539"/>
                  <a:gd name="connsiteY2" fmla="*/ 15342 h 306597"/>
                  <a:gd name="connsiteX3" fmla="*/ 0 w 490539"/>
                  <a:gd name="connsiteY3" fmla="*/ 291255 h 306597"/>
                  <a:gd name="connsiteX4" fmla="*/ 15343 w 490539"/>
                  <a:gd name="connsiteY4" fmla="*/ 306598 h 306597"/>
                  <a:gd name="connsiteX5" fmla="*/ 475197 w 490539"/>
                  <a:gd name="connsiteY5" fmla="*/ 306598 h 306597"/>
                  <a:gd name="connsiteX6" fmla="*/ 490540 w 490539"/>
                  <a:gd name="connsiteY6" fmla="*/ 291255 h 306597"/>
                  <a:gd name="connsiteX7" fmla="*/ 490540 w 490539"/>
                  <a:gd name="connsiteY7" fmla="*/ 15342 h 306597"/>
                  <a:gd name="connsiteX8" fmla="*/ 475197 w 490539"/>
                  <a:gd name="connsiteY8" fmla="*/ 0 h 306597"/>
                  <a:gd name="connsiteX9" fmla="*/ 30601 w 490539"/>
                  <a:gd name="connsiteY9" fmla="*/ 275913 h 306597"/>
                  <a:gd name="connsiteX10" fmla="*/ 30601 w 490539"/>
                  <a:gd name="connsiteY10" fmla="*/ 30601 h 306597"/>
                  <a:gd name="connsiteX11" fmla="*/ 153676 w 490539"/>
                  <a:gd name="connsiteY11" fmla="*/ 30601 h 306597"/>
                  <a:gd name="connsiteX12" fmla="*/ 121901 w 490539"/>
                  <a:gd name="connsiteY12" fmla="*/ 244054 h 306597"/>
                  <a:gd name="connsiteX13" fmla="*/ 153676 w 490539"/>
                  <a:gd name="connsiteY13" fmla="*/ 275829 h 306597"/>
                  <a:gd name="connsiteX14" fmla="*/ 30601 w 490539"/>
                  <a:gd name="connsiteY14" fmla="*/ 275829 h 306597"/>
                  <a:gd name="connsiteX15" fmla="*/ 245228 w 490539"/>
                  <a:gd name="connsiteY15" fmla="*/ 275913 h 306597"/>
                  <a:gd name="connsiteX16" fmla="*/ 122572 w 490539"/>
                  <a:gd name="connsiteY16" fmla="*/ 153257 h 306597"/>
                  <a:gd name="connsiteX17" fmla="*/ 245228 w 490539"/>
                  <a:gd name="connsiteY17" fmla="*/ 30601 h 306597"/>
                  <a:gd name="connsiteX18" fmla="*/ 367884 w 490539"/>
                  <a:gd name="connsiteY18" fmla="*/ 153257 h 306597"/>
                  <a:gd name="connsiteX19" fmla="*/ 245228 w 490539"/>
                  <a:gd name="connsiteY19" fmla="*/ 275913 h 306597"/>
                  <a:gd name="connsiteX20" fmla="*/ 459855 w 490539"/>
                  <a:gd name="connsiteY20" fmla="*/ 275913 h 306597"/>
                  <a:gd name="connsiteX21" fmla="*/ 336780 w 490539"/>
                  <a:gd name="connsiteY21" fmla="*/ 275913 h 306597"/>
                  <a:gd name="connsiteX22" fmla="*/ 368555 w 490539"/>
                  <a:gd name="connsiteY22" fmla="*/ 62460 h 306597"/>
                  <a:gd name="connsiteX23" fmla="*/ 336780 w 490539"/>
                  <a:gd name="connsiteY23" fmla="*/ 30685 h 306597"/>
                  <a:gd name="connsiteX24" fmla="*/ 459855 w 490539"/>
                  <a:gd name="connsiteY24" fmla="*/ 30685 h 306597"/>
                  <a:gd name="connsiteX25" fmla="*/ 459855 w 490539"/>
                  <a:gd name="connsiteY25" fmla="*/ 275913 h 30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0539" h="306597">
                    <a:moveTo>
                      <a:pt x="475197" y="0"/>
                    </a:moveTo>
                    <a:lnTo>
                      <a:pt x="15343" y="0"/>
                    </a:lnTo>
                    <a:cubicBezTo>
                      <a:pt x="6875" y="0"/>
                      <a:pt x="0" y="6875"/>
                      <a:pt x="0" y="15342"/>
                    </a:cubicBezTo>
                    <a:lnTo>
                      <a:pt x="0" y="291255"/>
                    </a:lnTo>
                    <a:cubicBezTo>
                      <a:pt x="0" y="299723"/>
                      <a:pt x="6875" y="306598"/>
                      <a:pt x="15343" y="306598"/>
                    </a:cubicBezTo>
                    <a:lnTo>
                      <a:pt x="475197" y="306598"/>
                    </a:lnTo>
                    <a:cubicBezTo>
                      <a:pt x="483665" y="306598"/>
                      <a:pt x="490540" y="299723"/>
                      <a:pt x="490540" y="291255"/>
                    </a:cubicBezTo>
                    <a:lnTo>
                      <a:pt x="490540" y="15342"/>
                    </a:lnTo>
                    <a:cubicBezTo>
                      <a:pt x="490540" y="6875"/>
                      <a:pt x="483665" y="0"/>
                      <a:pt x="475197" y="0"/>
                    </a:cubicBezTo>
                    <a:close/>
                    <a:moveTo>
                      <a:pt x="30601" y="275913"/>
                    </a:moveTo>
                    <a:lnTo>
                      <a:pt x="30601" y="30601"/>
                    </a:lnTo>
                    <a:lnTo>
                      <a:pt x="153676" y="30601"/>
                    </a:lnTo>
                    <a:cubicBezTo>
                      <a:pt x="85935" y="80737"/>
                      <a:pt x="71682" y="176313"/>
                      <a:pt x="121901" y="244054"/>
                    </a:cubicBezTo>
                    <a:cubicBezTo>
                      <a:pt x="130872" y="256211"/>
                      <a:pt x="141604" y="266858"/>
                      <a:pt x="153676" y="275829"/>
                    </a:cubicBezTo>
                    <a:lnTo>
                      <a:pt x="30601" y="275829"/>
                    </a:lnTo>
                    <a:close/>
                    <a:moveTo>
                      <a:pt x="245228" y="275913"/>
                    </a:moveTo>
                    <a:cubicBezTo>
                      <a:pt x="177487" y="275913"/>
                      <a:pt x="122572" y="220999"/>
                      <a:pt x="122572" y="153257"/>
                    </a:cubicBezTo>
                    <a:cubicBezTo>
                      <a:pt x="122572" y="85515"/>
                      <a:pt x="177487" y="30601"/>
                      <a:pt x="245228" y="30601"/>
                    </a:cubicBezTo>
                    <a:cubicBezTo>
                      <a:pt x="312970" y="30601"/>
                      <a:pt x="367884" y="85515"/>
                      <a:pt x="367884" y="153257"/>
                    </a:cubicBezTo>
                    <a:cubicBezTo>
                      <a:pt x="367800" y="220999"/>
                      <a:pt x="312970" y="275829"/>
                      <a:pt x="245228" y="275913"/>
                    </a:cubicBezTo>
                    <a:close/>
                    <a:moveTo>
                      <a:pt x="459855" y="275913"/>
                    </a:moveTo>
                    <a:lnTo>
                      <a:pt x="336780" y="275913"/>
                    </a:lnTo>
                    <a:cubicBezTo>
                      <a:pt x="404521" y="225777"/>
                      <a:pt x="418774" y="130201"/>
                      <a:pt x="368555" y="62460"/>
                    </a:cubicBezTo>
                    <a:cubicBezTo>
                      <a:pt x="359584" y="50303"/>
                      <a:pt x="348853" y="39656"/>
                      <a:pt x="336780" y="30685"/>
                    </a:cubicBezTo>
                    <a:lnTo>
                      <a:pt x="459855" y="30685"/>
                    </a:lnTo>
                    <a:lnTo>
                      <a:pt x="459855" y="275913"/>
                    </a:lnTo>
                    <a:close/>
                  </a:path>
                </a:pathLst>
              </a:custGeom>
              <a:grpFill/>
              <a:ln w="83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EC4963E-9242-4995-BC46-1C6E4E17A525}"/>
                  </a:ext>
                </a:extLst>
              </p:cNvPr>
              <p:cNvSpPr/>
              <p:nvPr/>
            </p:nvSpPr>
            <p:spPr>
              <a:xfrm>
                <a:off x="5418415" y="3543272"/>
                <a:ext cx="153424" cy="184025"/>
              </a:xfrm>
              <a:custGeom>
                <a:avLst/>
                <a:gdLst>
                  <a:gd name="connsiteX0" fmla="*/ 153425 w 153424"/>
                  <a:gd name="connsiteY0" fmla="*/ 61370 h 184025"/>
                  <a:gd name="connsiteX1" fmla="*/ 122740 w 153424"/>
                  <a:gd name="connsiteY1" fmla="*/ 18109 h 184025"/>
                  <a:gd name="connsiteX2" fmla="*/ 122740 w 153424"/>
                  <a:gd name="connsiteY2" fmla="*/ 0 h 184025"/>
                  <a:gd name="connsiteX3" fmla="*/ 92055 w 153424"/>
                  <a:gd name="connsiteY3" fmla="*/ 0 h 184025"/>
                  <a:gd name="connsiteX4" fmla="*/ 92055 w 153424"/>
                  <a:gd name="connsiteY4" fmla="*/ 15342 h 184025"/>
                  <a:gd name="connsiteX5" fmla="*/ 61370 w 153424"/>
                  <a:gd name="connsiteY5" fmla="*/ 15342 h 184025"/>
                  <a:gd name="connsiteX6" fmla="*/ 61370 w 153424"/>
                  <a:gd name="connsiteY6" fmla="*/ 0 h 184025"/>
                  <a:gd name="connsiteX7" fmla="*/ 30685 w 153424"/>
                  <a:gd name="connsiteY7" fmla="*/ 0 h 184025"/>
                  <a:gd name="connsiteX8" fmla="*/ 30685 w 153424"/>
                  <a:gd name="connsiteY8" fmla="*/ 15342 h 184025"/>
                  <a:gd name="connsiteX9" fmla="*/ 0 w 153424"/>
                  <a:gd name="connsiteY9" fmla="*/ 15342 h 184025"/>
                  <a:gd name="connsiteX10" fmla="*/ 0 w 153424"/>
                  <a:gd name="connsiteY10" fmla="*/ 46027 h 184025"/>
                  <a:gd name="connsiteX11" fmla="*/ 15343 w 153424"/>
                  <a:gd name="connsiteY11" fmla="*/ 46027 h 184025"/>
                  <a:gd name="connsiteX12" fmla="*/ 15343 w 153424"/>
                  <a:gd name="connsiteY12" fmla="*/ 137998 h 184025"/>
                  <a:gd name="connsiteX13" fmla="*/ 0 w 153424"/>
                  <a:gd name="connsiteY13" fmla="*/ 137998 h 184025"/>
                  <a:gd name="connsiteX14" fmla="*/ 0 w 153424"/>
                  <a:gd name="connsiteY14" fmla="*/ 168683 h 184025"/>
                  <a:gd name="connsiteX15" fmla="*/ 30685 w 153424"/>
                  <a:gd name="connsiteY15" fmla="*/ 168683 h 184025"/>
                  <a:gd name="connsiteX16" fmla="*/ 30685 w 153424"/>
                  <a:gd name="connsiteY16" fmla="*/ 184026 h 184025"/>
                  <a:gd name="connsiteX17" fmla="*/ 61370 w 153424"/>
                  <a:gd name="connsiteY17" fmla="*/ 184026 h 184025"/>
                  <a:gd name="connsiteX18" fmla="*/ 61370 w 153424"/>
                  <a:gd name="connsiteY18" fmla="*/ 168683 h 184025"/>
                  <a:gd name="connsiteX19" fmla="*/ 92055 w 153424"/>
                  <a:gd name="connsiteY19" fmla="*/ 168683 h 184025"/>
                  <a:gd name="connsiteX20" fmla="*/ 92055 w 153424"/>
                  <a:gd name="connsiteY20" fmla="*/ 184026 h 184025"/>
                  <a:gd name="connsiteX21" fmla="*/ 122740 w 153424"/>
                  <a:gd name="connsiteY21" fmla="*/ 184026 h 184025"/>
                  <a:gd name="connsiteX22" fmla="*/ 122740 w 153424"/>
                  <a:gd name="connsiteY22" fmla="*/ 165917 h 184025"/>
                  <a:gd name="connsiteX23" fmla="*/ 153425 w 153424"/>
                  <a:gd name="connsiteY23" fmla="*/ 122656 h 184025"/>
                  <a:gd name="connsiteX24" fmla="*/ 141436 w 153424"/>
                  <a:gd name="connsiteY24" fmla="*/ 91971 h 184025"/>
                  <a:gd name="connsiteX25" fmla="*/ 153425 w 153424"/>
                  <a:gd name="connsiteY25" fmla="*/ 61370 h 184025"/>
                  <a:gd name="connsiteX26" fmla="*/ 107481 w 153424"/>
                  <a:gd name="connsiteY26" fmla="*/ 137998 h 184025"/>
                  <a:gd name="connsiteX27" fmla="*/ 46195 w 153424"/>
                  <a:gd name="connsiteY27" fmla="*/ 137998 h 184025"/>
                  <a:gd name="connsiteX28" fmla="*/ 46195 w 153424"/>
                  <a:gd name="connsiteY28" fmla="*/ 107313 h 184025"/>
                  <a:gd name="connsiteX29" fmla="*/ 107481 w 153424"/>
                  <a:gd name="connsiteY29" fmla="*/ 107313 h 184025"/>
                  <a:gd name="connsiteX30" fmla="*/ 122824 w 153424"/>
                  <a:gd name="connsiteY30" fmla="*/ 122656 h 184025"/>
                  <a:gd name="connsiteX31" fmla="*/ 107481 w 153424"/>
                  <a:gd name="connsiteY31" fmla="*/ 137998 h 184025"/>
                  <a:gd name="connsiteX32" fmla="*/ 107481 w 153424"/>
                  <a:gd name="connsiteY32" fmla="*/ 76628 h 184025"/>
                  <a:gd name="connsiteX33" fmla="*/ 46195 w 153424"/>
                  <a:gd name="connsiteY33" fmla="*/ 76628 h 184025"/>
                  <a:gd name="connsiteX34" fmla="*/ 46195 w 153424"/>
                  <a:gd name="connsiteY34" fmla="*/ 45943 h 184025"/>
                  <a:gd name="connsiteX35" fmla="*/ 107481 w 153424"/>
                  <a:gd name="connsiteY35" fmla="*/ 45943 h 184025"/>
                  <a:gd name="connsiteX36" fmla="*/ 122824 w 153424"/>
                  <a:gd name="connsiteY36" fmla="*/ 61286 h 184025"/>
                  <a:gd name="connsiteX37" fmla="*/ 107481 w 153424"/>
                  <a:gd name="connsiteY37" fmla="*/ 76628 h 18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3424" h="184025">
                    <a:moveTo>
                      <a:pt x="153425" y="61370"/>
                    </a:moveTo>
                    <a:cubicBezTo>
                      <a:pt x="153341" y="41919"/>
                      <a:pt x="141101" y="24649"/>
                      <a:pt x="122740" y="18109"/>
                    </a:cubicBezTo>
                    <a:lnTo>
                      <a:pt x="122740" y="0"/>
                    </a:lnTo>
                    <a:lnTo>
                      <a:pt x="92055" y="0"/>
                    </a:lnTo>
                    <a:lnTo>
                      <a:pt x="92055" y="15342"/>
                    </a:lnTo>
                    <a:lnTo>
                      <a:pt x="61370" y="15342"/>
                    </a:lnTo>
                    <a:lnTo>
                      <a:pt x="61370" y="0"/>
                    </a:lnTo>
                    <a:lnTo>
                      <a:pt x="30685" y="0"/>
                    </a:lnTo>
                    <a:lnTo>
                      <a:pt x="30685" y="15342"/>
                    </a:lnTo>
                    <a:lnTo>
                      <a:pt x="0" y="15342"/>
                    </a:lnTo>
                    <a:lnTo>
                      <a:pt x="0" y="46027"/>
                    </a:lnTo>
                    <a:lnTo>
                      <a:pt x="15343" y="46027"/>
                    </a:lnTo>
                    <a:lnTo>
                      <a:pt x="15343" y="137998"/>
                    </a:lnTo>
                    <a:lnTo>
                      <a:pt x="0" y="137998"/>
                    </a:lnTo>
                    <a:lnTo>
                      <a:pt x="0" y="168683"/>
                    </a:lnTo>
                    <a:lnTo>
                      <a:pt x="30685" y="168683"/>
                    </a:lnTo>
                    <a:lnTo>
                      <a:pt x="30685" y="184026"/>
                    </a:lnTo>
                    <a:lnTo>
                      <a:pt x="61370" y="184026"/>
                    </a:lnTo>
                    <a:lnTo>
                      <a:pt x="61370" y="168683"/>
                    </a:lnTo>
                    <a:lnTo>
                      <a:pt x="92055" y="168683"/>
                    </a:lnTo>
                    <a:lnTo>
                      <a:pt x="92055" y="184026"/>
                    </a:lnTo>
                    <a:lnTo>
                      <a:pt x="122740" y="184026"/>
                    </a:lnTo>
                    <a:lnTo>
                      <a:pt x="122740" y="165917"/>
                    </a:lnTo>
                    <a:cubicBezTo>
                      <a:pt x="141017" y="159377"/>
                      <a:pt x="153257" y="142106"/>
                      <a:pt x="153425" y="122656"/>
                    </a:cubicBezTo>
                    <a:cubicBezTo>
                      <a:pt x="153425" y="111338"/>
                      <a:pt x="149149" y="100355"/>
                      <a:pt x="141436" y="91971"/>
                    </a:cubicBezTo>
                    <a:cubicBezTo>
                      <a:pt x="149149" y="83587"/>
                      <a:pt x="153425" y="72688"/>
                      <a:pt x="153425" y="61370"/>
                    </a:cubicBezTo>
                    <a:close/>
                    <a:moveTo>
                      <a:pt x="107481" y="137998"/>
                    </a:moveTo>
                    <a:lnTo>
                      <a:pt x="46195" y="137998"/>
                    </a:lnTo>
                    <a:lnTo>
                      <a:pt x="46195" y="107313"/>
                    </a:lnTo>
                    <a:lnTo>
                      <a:pt x="107481" y="107313"/>
                    </a:lnTo>
                    <a:cubicBezTo>
                      <a:pt x="115949" y="107313"/>
                      <a:pt x="122824" y="114188"/>
                      <a:pt x="122824" y="122656"/>
                    </a:cubicBezTo>
                    <a:cubicBezTo>
                      <a:pt x="122824" y="131123"/>
                      <a:pt x="115949" y="137998"/>
                      <a:pt x="107481" y="137998"/>
                    </a:cubicBezTo>
                    <a:close/>
                    <a:moveTo>
                      <a:pt x="107481" y="76628"/>
                    </a:moveTo>
                    <a:lnTo>
                      <a:pt x="46195" y="76628"/>
                    </a:lnTo>
                    <a:lnTo>
                      <a:pt x="46195" y="45943"/>
                    </a:lnTo>
                    <a:lnTo>
                      <a:pt x="107481" y="45943"/>
                    </a:lnTo>
                    <a:cubicBezTo>
                      <a:pt x="115949" y="45943"/>
                      <a:pt x="122824" y="52818"/>
                      <a:pt x="122824" y="61286"/>
                    </a:cubicBezTo>
                    <a:cubicBezTo>
                      <a:pt x="122824" y="69837"/>
                      <a:pt x="115949" y="76628"/>
                      <a:pt x="107481" y="76628"/>
                    </a:cubicBez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5BA762C-A4E4-4A27-9CC5-3AEC4C74BEC7}"/>
                  </a:ext>
                </a:extLst>
              </p:cNvPr>
              <p:cNvSpPr/>
              <p:nvPr/>
            </p:nvSpPr>
            <p:spPr>
              <a:xfrm>
                <a:off x="5679153" y="3175304"/>
                <a:ext cx="61369" cy="61369"/>
              </a:xfrm>
              <a:custGeom>
                <a:avLst/>
                <a:gdLst>
                  <a:gd name="connsiteX0" fmla="*/ 15342 w 61369"/>
                  <a:gd name="connsiteY0" fmla="*/ 61370 h 61369"/>
                  <a:gd name="connsiteX1" fmla="*/ 46027 w 61369"/>
                  <a:gd name="connsiteY1" fmla="*/ 61370 h 61369"/>
                  <a:gd name="connsiteX2" fmla="*/ 46027 w 61369"/>
                  <a:gd name="connsiteY2" fmla="*/ 46028 h 61369"/>
                  <a:gd name="connsiteX3" fmla="*/ 61370 w 61369"/>
                  <a:gd name="connsiteY3" fmla="*/ 46028 h 61369"/>
                  <a:gd name="connsiteX4" fmla="*/ 61370 w 61369"/>
                  <a:gd name="connsiteY4" fmla="*/ 15343 h 61369"/>
                  <a:gd name="connsiteX5" fmla="*/ 46027 w 61369"/>
                  <a:gd name="connsiteY5" fmla="*/ 15343 h 61369"/>
                  <a:gd name="connsiteX6" fmla="*/ 46027 w 61369"/>
                  <a:gd name="connsiteY6" fmla="*/ 0 h 61369"/>
                  <a:gd name="connsiteX7" fmla="*/ 15342 w 61369"/>
                  <a:gd name="connsiteY7" fmla="*/ 0 h 61369"/>
                  <a:gd name="connsiteX8" fmla="*/ 15342 w 61369"/>
                  <a:gd name="connsiteY8" fmla="*/ 15343 h 61369"/>
                  <a:gd name="connsiteX9" fmla="*/ 0 w 61369"/>
                  <a:gd name="connsiteY9" fmla="*/ 15343 h 61369"/>
                  <a:gd name="connsiteX10" fmla="*/ 0 w 61369"/>
                  <a:gd name="connsiteY10" fmla="*/ 46028 h 61369"/>
                  <a:gd name="connsiteX11" fmla="*/ 15342 w 61369"/>
                  <a:gd name="connsiteY11" fmla="*/ 46028 h 61369"/>
                  <a:gd name="connsiteX12" fmla="*/ 15342 w 61369"/>
                  <a:gd name="connsiteY12" fmla="*/ 6137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15342" y="61370"/>
                    </a:moveTo>
                    <a:lnTo>
                      <a:pt x="46027" y="61370"/>
                    </a:lnTo>
                    <a:lnTo>
                      <a:pt x="46027" y="46028"/>
                    </a:lnTo>
                    <a:lnTo>
                      <a:pt x="61370" y="46028"/>
                    </a:lnTo>
                    <a:lnTo>
                      <a:pt x="61370" y="15343"/>
                    </a:lnTo>
                    <a:lnTo>
                      <a:pt x="46027" y="15343"/>
                    </a:lnTo>
                    <a:lnTo>
                      <a:pt x="46027" y="0"/>
                    </a:lnTo>
                    <a:lnTo>
                      <a:pt x="15342" y="0"/>
                    </a:lnTo>
                    <a:lnTo>
                      <a:pt x="15342" y="15343"/>
                    </a:lnTo>
                    <a:lnTo>
                      <a:pt x="0" y="15343"/>
                    </a:lnTo>
                    <a:lnTo>
                      <a:pt x="0" y="46028"/>
                    </a:lnTo>
                    <a:lnTo>
                      <a:pt x="15342" y="46028"/>
                    </a:lnTo>
                    <a:lnTo>
                      <a:pt x="15342" y="61370"/>
                    </a:ln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7378A29-E7B8-4559-8D3A-C181A2FE6237}"/>
                  </a:ext>
                </a:extLst>
              </p:cNvPr>
              <p:cNvSpPr/>
              <p:nvPr/>
            </p:nvSpPr>
            <p:spPr>
              <a:xfrm>
                <a:off x="5541155" y="3313302"/>
                <a:ext cx="61369" cy="61369"/>
              </a:xfrm>
              <a:custGeom>
                <a:avLst/>
                <a:gdLst>
                  <a:gd name="connsiteX0" fmla="*/ 46027 w 61369"/>
                  <a:gd name="connsiteY0" fmla="*/ 0 h 61369"/>
                  <a:gd name="connsiteX1" fmla="*/ 15342 w 61369"/>
                  <a:gd name="connsiteY1" fmla="*/ 0 h 61369"/>
                  <a:gd name="connsiteX2" fmla="*/ 15342 w 61369"/>
                  <a:gd name="connsiteY2" fmla="*/ 15342 h 61369"/>
                  <a:gd name="connsiteX3" fmla="*/ 0 w 61369"/>
                  <a:gd name="connsiteY3" fmla="*/ 15342 h 61369"/>
                  <a:gd name="connsiteX4" fmla="*/ 0 w 61369"/>
                  <a:gd name="connsiteY4" fmla="*/ 46027 h 61369"/>
                  <a:gd name="connsiteX5" fmla="*/ 15342 w 61369"/>
                  <a:gd name="connsiteY5" fmla="*/ 46027 h 61369"/>
                  <a:gd name="connsiteX6" fmla="*/ 15342 w 61369"/>
                  <a:gd name="connsiteY6" fmla="*/ 61370 h 61369"/>
                  <a:gd name="connsiteX7" fmla="*/ 46027 w 61369"/>
                  <a:gd name="connsiteY7" fmla="*/ 61370 h 61369"/>
                  <a:gd name="connsiteX8" fmla="*/ 46027 w 61369"/>
                  <a:gd name="connsiteY8" fmla="*/ 46027 h 61369"/>
                  <a:gd name="connsiteX9" fmla="*/ 61370 w 61369"/>
                  <a:gd name="connsiteY9" fmla="*/ 46027 h 61369"/>
                  <a:gd name="connsiteX10" fmla="*/ 61370 w 61369"/>
                  <a:gd name="connsiteY10" fmla="*/ 15342 h 61369"/>
                  <a:gd name="connsiteX11" fmla="*/ 46027 w 61369"/>
                  <a:gd name="connsiteY11" fmla="*/ 15342 h 61369"/>
                  <a:gd name="connsiteX12" fmla="*/ 46027 w 61369"/>
                  <a:gd name="connsiteY12" fmla="*/ 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46027" y="0"/>
                    </a:moveTo>
                    <a:lnTo>
                      <a:pt x="15342" y="0"/>
                    </a:lnTo>
                    <a:lnTo>
                      <a:pt x="15342" y="15342"/>
                    </a:lnTo>
                    <a:lnTo>
                      <a:pt x="0" y="15342"/>
                    </a:lnTo>
                    <a:lnTo>
                      <a:pt x="0" y="46027"/>
                    </a:lnTo>
                    <a:lnTo>
                      <a:pt x="15342" y="46027"/>
                    </a:lnTo>
                    <a:lnTo>
                      <a:pt x="15342" y="61370"/>
                    </a:lnTo>
                    <a:lnTo>
                      <a:pt x="46027" y="61370"/>
                    </a:lnTo>
                    <a:lnTo>
                      <a:pt x="46027" y="46027"/>
                    </a:lnTo>
                    <a:lnTo>
                      <a:pt x="61370" y="46027"/>
                    </a:lnTo>
                    <a:lnTo>
                      <a:pt x="61370" y="15342"/>
                    </a:lnTo>
                    <a:lnTo>
                      <a:pt x="46027" y="15342"/>
                    </a:lnTo>
                    <a:lnTo>
                      <a:pt x="46027" y="0"/>
                    </a:ln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C67BCB3-71CB-4A9D-8957-9E3AEBA4C302}"/>
                  </a:ext>
                </a:extLst>
              </p:cNvPr>
              <p:cNvSpPr/>
              <p:nvPr/>
            </p:nvSpPr>
            <p:spPr>
              <a:xfrm>
                <a:off x="5633210" y="3129444"/>
                <a:ext cx="153257" cy="153257"/>
              </a:xfrm>
              <a:custGeom>
                <a:avLst/>
                <a:gdLst>
                  <a:gd name="connsiteX0" fmla="*/ 76629 w 153257"/>
                  <a:gd name="connsiteY0" fmla="*/ 153257 h 153257"/>
                  <a:gd name="connsiteX1" fmla="*/ 153257 w 153257"/>
                  <a:gd name="connsiteY1" fmla="*/ 76629 h 153257"/>
                  <a:gd name="connsiteX2" fmla="*/ 76629 w 153257"/>
                  <a:gd name="connsiteY2" fmla="*/ 0 h 153257"/>
                  <a:gd name="connsiteX3" fmla="*/ 0 w 153257"/>
                  <a:gd name="connsiteY3" fmla="*/ 76629 h 153257"/>
                  <a:gd name="connsiteX4" fmla="*/ 76629 w 153257"/>
                  <a:gd name="connsiteY4" fmla="*/ 153257 h 153257"/>
                  <a:gd name="connsiteX5" fmla="*/ 76629 w 153257"/>
                  <a:gd name="connsiteY5" fmla="*/ 30601 h 153257"/>
                  <a:gd name="connsiteX6" fmla="*/ 122656 w 153257"/>
                  <a:gd name="connsiteY6" fmla="*/ 76629 h 153257"/>
                  <a:gd name="connsiteX7" fmla="*/ 76629 w 153257"/>
                  <a:gd name="connsiteY7" fmla="*/ 122656 h 153257"/>
                  <a:gd name="connsiteX8" fmla="*/ 30601 w 153257"/>
                  <a:gd name="connsiteY8" fmla="*/ 76629 h 153257"/>
                  <a:gd name="connsiteX9" fmla="*/ 76629 w 153257"/>
                  <a:gd name="connsiteY9" fmla="*/ 30601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153257"/>
                    </a:moveTo>
                    <a:cubicBezTo>
                      <a:pt x="118967" y="153257"/>
                      <a:pt x="153257" y="118967"/>
                      <a:pt x="153257" y="76629"/>
                    </a:cubicBezTo>
                    <a:cubicBezTo>
                      <a:pt x="153257" y="34290"/>
                      <a:pt x="118967" y="0"/>
                      <a:pt x="76629" y="0"/>
                    </a:cubicBezTo>
                    <a:cubicBezTo>
                      <a:pt x="34290" y="0"/>
                      <a:pt x="0" y="34290"/>
                      <a:pt x="0" y="76629"/>
                    </a:cubicBezTo>
                    <a:cubicBezTo>
                      <a:pt x="0" y="118883"/>
                      <a:pt x="34290" y="153173"/>
                      <a:pt x="76629" y="153257"/>
                    </a:cubicBezTo>
                    <a:close/>
                    <a:moveTo>
                      <a:pt x="76629" y="30601"/>
                    </a:moveTo>
                    <a:cubicBezTo>
                      <a:pt x="102032" y="30601"/>
                      <a:pt x="122656" y="51226"/>
                      <a:pt x="122656" y="76629"/>
                    </a:cubicBezTo>
                    <a:cubicBezTo>
                      <a:pt x="122656" y="102032"/>
                      <a:pt x="102032" y="122656"/>
                      <a:pt x="76629" y="122656"/>
                    </a:cubicBezTo>
                    <a:cubicBezTo>
                      <a:pt x="51226" y="122656"/>
                      <a:pt x="30601" y="102032"/>
                      <a:pt x="30601" y="76629"/>
                    </a:cubicBezTo>
                    <a:cubicBezTo>
                      <a:pt x="30601" y="51226"/>
                      <a:pt x="51226" y="30601"/>
                      <a:pt x="76629" y="30601"/>
                    </a:cubicBez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BADFFA4-3331-42FA-8F57-4E0E7B2DB393}"/>
                  </a:ext>
                </a:extLst>
              </p:cNvPr>
              <p:cNvSpPr/>
              <p:nvPr/>
            </p:nvSpPr>
            <p:spPr>
              <a:xfrm>
                <a:off x="5495211" y="3267359"/>
                <a:ext cx="153257" cy="153257"/>
              </a:xfrm>
              <a:custGeom>
                <a:avLst/>
                <a:gdLst>
                  <a:gd name="connsiteX0" fmla="*/ 76629 w 153257"/>
                  <a:gd name="connsiteY0" fmla="*/ 0 h 153257"/>
                  <a:gd name="connsiteX1" fmla="*/ 0 w 153257"/>
                  <a:gd name="connsiteY1" fmla="*/ 76628 h 153257"/>
                  <a:gd name="connsiteX2" fmla="*/ 76629 w 153257"/>
                  <a:gd name="connsiteY2" fmla="*/ 153257 h 153257"/>
                  <a:gd name="connsiteX3" fmla="*/ 153257 w 153257"/>
                  <a:gd name="connsiteY3" fmla="*/ 76628 h 153257"/>
                  <a:gd name="connsiteX4" fmla="*/ 76629 w 153257"/>
                  <a:gd name="connsiteY4" fmla="*/ 0 h 153257"/>
                  <a:gd name="connsiteX5" fmla="*/ 76629 w 153257"/>
                  <a:gd name="connsiteY5" fmla="*/ 122656 h 153257"/>
                  <a:gd name="connsiteX6" fmla="*/ 30601 w 153257"/>
                  <a:gd name="connsiteY6" fmla="*/ 76628 h 153257"/>
                  <a:gd name="connsiteX7" fmla="*/ 76629 w 153257"/>
                  <a:gd name="connsiteY7" fmla="*/ 30601 h 153257"/>
                  <a:gd name="connsiteX8" fmla="*/ 122656 w 153257"/>
                  <a:gd name="connsiteY8" fmla="*/ 76628 h 153257"/>
                  <a:gd name="connsiteX9" fmla="*/ 76629 w 153257"/>
                  <a:gd name="connsiteY9" fmla="*/ 122656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0"/>
                    </a:moveTo>
                    <a:cubicBezTo>
                      <a:pt x="34290" y="0"/>
                      <a:pt x="0" y="34290"/>
                      <a:pt x="0" y="76628"/>
                    </a:cubicBezTo>
                    <a:cubicBezTo>
                      <a:pt x="0" y="118967"/>
                      <a:pt x="34290" y="153257"/>
                      <a:pt x="76629" y="153257"/>
                    </a:cubicBezTo>
                    <a:cubicBezTo>
                      <a:pt x="118967" y="153257"/>
                      <a:pt x="153257" y="118967"/>
                      <a:pt x="153257" y="76628"/>
                    </a:cubicBezTo>
                    <a:cubicBezTo>
                      <a:pt x="153257" y="34374"/>
                      <a:pt x="118967" y="84"/>
                      <a:pt x="76629" y="0"/>
                    </a:cubicBezTo>
                    <a:close/>
                    <a:moveTo>
                      <a:pt x="76629" y="122656"/>
                    </a:moveTo>
                    <a:cubicBezTo>
                      <a:pt x="51226" y="122656"/>
                      <a:pt x="30601" y="102032"/>
                      <a:pt x="30601" y="76628"/>
                    </a:cubicBezTo>
                    <a:cubicBezTo>
                      <a:pt x="30601" y="51225"/>
                      <a:pt x="51226" y="30601"/>
                      <a:pt x="76629" y="30601"/>
                    </a:cubicBezTo>
                    <a:cubicBezTo>
                      <a:pt x="102032" y="30601"/>
                      <a:pt x="122656" y="51225"/>
                      <a:pt x="122656" y="76628"/>
                    </a:cubicBezTo>
                    <a:cubicBezTo>
                      <a:pt x="122656" y="102032"/>
                      <a:pt x="102032" y="122656"/>
                      <a:pt x="76629" y="122656"/>
                    </a:cubicBez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D01FF30-F566-425D-A0E9-1F3E9CCA2086}"/>
                  </a:ext>
                </a:extLst>
              </p:cNvPr>
              <p:cNvSpPr/>
              <p:nvPr/>
            </p:nvSpPr>
            <p:spPr>
              <a:xfrm>
                <a:off x="4973987" y="3175388"/>
                <a:ext cx="61369" cy="61369"/>
              </a:xfrm>
              <a:custGeom>
                <a:avLst/>
                <a:gdLst>
                  <a:gd name="connsiteX0" fmla="*/ 46027 w 61369"/>
                  <a:gd name="connsiteY0" fmla="*/ 0 h 61369"/>
                  <a:gd name="connsiteX1" fmla="*/ 15342 w 61369"/>
                  <a:gd name="connsiteY1" fmla="*/ 0 h 61369"/>
                  <a:gd name="connsiteX2" fmla="*/ 15342 w 61369"/>
                  <a:gd name="connsiteY2" fmla="*/ 15342 h 61369"/>
                  <a:gd name="connsiteX3" fmla="*/ 0 w 61369"/>
                  <a:gd name="connsiteY3" fmla="*/ 15342 h 61369"/>
                  <a:gd name="connsiteX4" fmla="*/ 0 w 61369"/>
                  <a:gd name="connsiteY4" fmla="*/ 46027 h 61369"/>
                  <a:gd name="connsiteX5" fmla="*/ 15342 w 61369"/>
                  <a:gd name="connsiteY5" fmla="*/ 46027 h 61369"/>
                  <a:gd name="connsiteX6" fmla="*/ 15342 w 61369"/>
                  <a:gd name="connsiteY6" fmla="*/ 61370 h 61369"/>
                  <a:gd name="connsiteX7" fmla="*/ 46027 w 61369"/>
                  <a:gd name="connsiteY7" fmla="*/ 61370 h 61369"/>
                  <a:gd name="connsiteX8" fmla="*/ 46027 w 61369"/>
                  <a:gd name="connsiteY8" fmla="*/ 46027 h 61369"/>
                  <a:gd name="connsiteX9" fmla="*/ 61370 w 61369"/>
                  <a:gd name="connsiteY9" fmla="*/ 46027 h 61369"/>
                  <a:gd name="connsiteX10" fmla="*/ 61370 w 61369"/>
                  <a:gd name="connsiteY10" fmla="*/ 15342 h 61369"/>
                  <a:gd name="connsiteX11" fmla="*/ 46027 w 61369"/>
                  <a:gd name="connsiteY11" fmla="*/ 15342 h 61369"/>
                  <a:gd name="connsiteX12" fmla="*/ 46027 w 61369"/>
                  <a:gd name="connsiteY12" fmla="*/ 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46027" y="0"/>
                    </a:moveTo>
                    <a:lnTo>
                      <a:pt x="15342" y="0"/>
                    </a:lnTo>
                    <a:lnTo>
                      <a:pt x="15342" y="15342"/>
                    </a:lnTo>
                    <a:lnTo>
                      <a:pt x="0" y="15342"/>
                    </a:lnTo>
                    <a:lnTo>
                      <a:pt x="0" y="46027"/>
                    </a:lnTo>
                    <a:lnTo>
                      <a:pt x="15342" y="46027"/>
                    </a:lnTo>
                    <a:lnTo>
                      <a:pt x="15342" y="61370"/>
                    </a:lnTo>
                    <a:lnTo>
                      <a:pt x="46027" y="61370"/>
                    </a:lnTo>
                    <a:lnTo>
                      <a:pt x="46027" y="46027"/>
                    </a:lnTo>
                    <a:lnTo>
                      <a:pt x="61370" y="46027"/>
                    </a:lnTo>
                    <a:lnTo>
                      <a:pt x="61370" y="15342"/>
                    </a:lnTo>
                    <a:lnTo>
                      <a:pt x="46027" y="15342"/>
                    </a:lnTo>
                    <a:lnTo>
                      <a:pt x="46027" y="0"/>
                    </a:ln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340D788-B807-4E88-85FE-681C904F6C0E}"/>
                  </a:ext>
                </a:extLst>
              </p:cNvPr>
              <p:cNvSpPr/>
              <p:nvPr/>
            </p:nvSpPr>
            <p:spPr>
              <a:xfrm>
                <a:off x="5111985" y="3313302"/>
                <a:ext cx="61369" cy="61369"/>
              </a:xfrm>
              <a:custGeom>
                <a:avLst/>
                <a:gdLst>
                  <a:gd name="connsiteX0" fmla="*/ 15342 w 61369"/>
                  <a:gd name="connsiteY0" fmla="*/ 61370 h 61369"/>
                  <a:gd name="connsiteX1" fmla="*/ 46027 w 61369"/>
                  <a:gd name="connsiteY1" fmla="*/ 61370 h 61369"/>
                  <a:gd name="connsiteX2" fmla="*/ 46027 w 61369"/>
                  <a:gd name="connsiteY2" fmla="*/ 46027 h 61369"/>
                  <a:gd name="connsiteX3" fmla="*/ 61370 w 61369"/>
                  <a:gd name="connsiteY3" fmla="*/ 46027 h 61369"/>
                  <a:gd name="connsiteX4" fmla="*/ 61370 w 61369"/>
                  <a:gd name="connsiteY4" fmla="*/ 15342 h 61369"/>
                  <a:gd name="connsiteX5" fmla="*/ 46027 w 61369"/>
                  <a:gd name="connsiteY5" fmla="*/ 15342 h 61369"/>
                  <a:gd name="connsiteX6" fmla="*/ 46027 w 61369"/>
                  <a:gd name="connsiteY6" fmla="*/ 0 h 61369"/>
                  <a:gd name="connsiteX7" fmla="*/ 15342 w 61369"/>
                  <a:gd name="connsiteY7" fmla="*/ 0 h 61369"/>
                  <a:gd name="connsiteX8" fmla="*/ 15342 w 61369"/>
                  <a:gd name="connsiteY8" fmla="*/ 15342 h 61369"/>
                  <a:gd name="connsiteX9" fmla="*/ 0 w 61369"/>
                  <a:gd name="connsiteY9" fmla="*/ 15342 h 61369"/>
                  <a:gd name="connsiteX10" fmla="*/ 0 w 61369"/>
                  <a:gd name="connsiteY10" fmla="*/ 46027 h 61369"/>
                  <a:gd name="connsiteX11" fmla="*/ 15342 w 61369"/>
                  <a:gd name="connsiteY11" fmla="*/ 46027 h 61369"/>
                  <a:gd name="connsiteX12" fmla="*/ 15342 w 61369"/>
                  <a:gd name="connsiteY12" fmla="*/ 61370 h 6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369" h="61369">
                    <a:moveTo>
                      <a:pt x="15342" y="61370"/>
                    </a:moveTo>
                    <a:lnTo>
                      <a:pt x="46027" y="61370"/>
                    </a:lnTo>
                    <a:lnTo>
                      <a:pt x="46027" y="46027"/>
                    </a:lnTo>
                    <a:lnTo>
                      <a:pt x="61370" y="46027"/>
                    </a:lnTo>
                    <a:lnTo>
                      <a:pt x="61370" y="15342"/>
                    </a:lnTo>
                    <a:lnTo>
                      <a:pt x="46027" y="15342"/>
                    </a:lnTo>
                    <a:lnTo>
                      <a:pt x="46027" y="0"/>
                    </a:lnTo>
                    <a:lnTo>
                      <a:pt x="15342" y="0"/>
                    </a:lnTo>
                    <a:lnTo>
                      <a:pt x="15342" y="15342"/>
                    </a:lnTo>
                    <a:lnTo>
                      <a:pt x="0" y="15342"/>
                    </a:lnTo>
                    <a:lnTo>
                      <a:pt x="0" y="46027"/>
                    </a:lnTo>
                    <a:lnTo>
                      <a:pt x="15342" y="46027"/>
                    </a:lnTo>
                    <a:lnTo>
                      <a:pt x="15342" y="61370"/>
                    </a:ln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608CC1A-4A6B-497A-A51A-94F3EE069F06}"/>
                  </a:ext>
                </a:extLst>
              </p:cNvPr>
              <p:cNvSpPr/>
              <p:nvPr/>
            </p:nvSpPr>
            <p:spPr>
              <a:xfrm>
                <a:off x="4928043" y="3129360"/>
                <a:ext cx="153257" cy="153257"/>
              </a:xfrm>
              <a:custGeom>
                <a:avLst/>
                <a:gdLst>
                  <a:gd name="connsiteX0" fmla="*/ 76628 w 153257"/>
                  <a:gd name="connsiteY0" fmla="*/ 0 h 153257"/>
                  <a:gd name="connsiteX1" fmla="*/ 0 w 153257"/>
                  <a:gd name="connsiteY1" fmla="*/ 76628 h 153257"/>
                  <a:gd name="connsiteX2" fmla="*/ 76628 w 153257"/>
                  <a:gd name="connsiteY2" fmla="*/ 153257 h 153257"/>
                  <a:gd name="connsiteX3" fmla="*/ 153257 w 153257"/>
                  <a:gd name="connsiteY3" fmla="*/ 76628 h 153257"/>
                  <a:gd name="connsiteX4" fmla="*/ 76628 w 153257"/>
                  <a:gd name="connsiteY4" fmla="*/ 0 h 153257"/>
                  <a:gd name="connsiteX5" fmla="*/ 76628 w 153257"/>
                  <a:gd name="connsiteY5" fmla="*/ 122656 h 153257"/>
                  <a:gd name="connsiteX6" fmla="*/ 30601 w 153257"/>
                  <a:gd name="connsiteY6" fmla="*/ 76628 h 153257"/>
                  <a:gd name="connsiteX7" fmla="*/ 76628 w 153257"/>
                  <a:gd name="connsiteY7" fmla="*/ 30601 h 153257"/>
                  <a:gd name="connsiteX8" fmla="*/ 122656 w 153257"/>
                  <a:gd name="connsiteY8" fmla="*/ 76628 h 153257"/>
                  <a:gd name="connsiteX9" fmla="*/ 76628 w 153257"/>
                  <a:gd name="connsiteY9" fmla="*/ 122656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8" y="0"/>
                    </a:moveTo>
                    <a:cubicBezTo>
                      <a:pt x="34290" y="0"/>
                      <a:pt x="0" y="34290"/>
                      <a:pt x="0" y="76628"/>
                    </a:cubicBezTo>
                    <a:cubicBezTo>
                      <a:pt x="0" y="118967"/>
                      <a:pt x="34290" y="153257"/>
                      <a:pt x="76628" y="153257"/>
                    </a:cubicBezTo>
                    <a:cubicBezTo>
                      <a:pt x="118967" y="153257"/>
                      <a:pt x="153257" y="118967"/>
                      <a:pt x="153257" y="76628"/>
                    </a:cubicBezTo>
                    <a:cubicBezTo>
                      <a:pt x="153257" y="34374"/>
                      <a:pt x="118967" y="84"/>
                      <a:pt x="76628" y="0"/>
                    </a:cubicBezTo>
                    <a:close/>
                    <a:moveTo>
                      <a:pt x="76628" y="122656"/>
                    </a:moveTo>
                    <a:cubicBezTo>
                      <a:pt x="51225" y="122656"/>
                      <a:pt x="30601" y="102031"/>
                      <a:pt x="30601" y="76628"/>
                    </a:cubicBezTo>
                    <a:cubicBezTo>
                      <a:pt x="30601" y="51225"/>
                      <a:pt x="51225" y="30601"/>
                      <a:pt x="76628" y="30601"/>
                    </a:cubicBezTo>
                    <a:cubicBezTo>
                      <a:pt x="102031" y="30601"/>
                      <a:pt x="122656" y="51225"/>
                      <a:pt x="122656" y="76628"/>
                    </a:cubicBezTo>
                    <a:cubicBezTo>
                      <a:pt x="122656" y="102031"/>
                      <a:pt x="102031" y="122656"/>
                      <a:pt x="76628" y="122656"/>
                    </a:cubicBez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C39A817-2BD1-4917-80D9-6DE1B1556E84}"/>
                  </a:ext>
                </a:extLst>
              </p:cNvPr>
              <p:cNvSpPr/>
              <p:nvPr/>
            </p:nvSpPr>
            <p:spPr>
              <a:xfrm>
                <a:off x="5066041" y="3267359"/>
                <a:ext cx="153257" cy="153257"/>
              </a:xfrm>
              <a:custGeom>
                <a:avLst/>
                <a:gdLst>
                  <a:gd name="connsiteX0" fmla="*/ 76629 w 153257"/>
                  <a:gd name="connsiteY0" fmla="*/ 153257 h 153257"/>
                  <a:gd name="connsiteX1" fmla="*/ 153257 w 153257"/>
                  <a:gd name="connsiteY1" fmla="*/ 76628 h 153257"/>
                  <a:gd name="connsiteX2" fmla="*/ 76629 w 153257"/>
                  <a:gd name="connsiteY2" fmla="*/ 0 h 153257"/>
                  <a:gd name="connsiteX3" fmla="*/ 0 w 153257"/>
                  <a:gd name="connsiteY3" fmla="*/ 76628 h 153257"/>
                  <a:gd name="connsiteX4" fmla="*/ 76629 w 153257"/>
                  <a:gd name="connsiteY4" fmla="*/ 153257 h 153257"/>
                  <a:gd name="connsiteX5" fmla="*/ 76629 w 153257"/>
                  <a:gd name="connsiteY5" fmla="*/ 30685 h 153257"/>
                  <a:gd name="connsiteX6" fmla="*/ 122656 w 153257"/>
                  <a:gd name="connsiteY6" fmla="*/ 76712 h 153257"/>
                  <a:gd name="connsiteX7" fmla="*/ 76629 w 153257"/>
                  <a:gd name="connsiteY7" fmla="*/ 122740 h 153257"/>
                  <a:gd name="connsiteX8" fmla="*/ 30601 w 153257"/>
                  <a:gd name="connsiteY8" fmla="*/ 76712 h 153257"/>
                  <a:gd name="connsiteX9" fmla="*/ 76629 w 153257"/>
                  <a:gd name="connsiteY9" fmla="*/ 30685 h 15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257" h="153257">
                    <a:moveTo>
                      <a:pt x="76629" y="153257"/>
                    </a:moveTo>
                    <a:cubicBezTo>
                      <a:pt x="118967" y="153257"/>
                      <a:pt x="153257" y="118967"/>
                      <a:pt x="153257" y="76628"/>
                    </a:cubicBezTo>
                    <a:cubicBezTo>
                      <a:pt x="153257" y="34290"/>
                      <a:pt x="118967" y="0"/>
                      <a:pt x="76629" y="0"/>
                    </a:cubicBezTo>
                    <a:cubicBezTo>
                      <a:pt x="34290" y="0"/>
                      <a:pt x="0" y="34290"/>
                      <a:pt x="0" y="76628"/>
                    </a:cubicBezTo>
                    <a:cubicBezTo>
                      <a:pt x="0" y="118967"/>
                      <a:pt x="34290" y="153257"/>
                      <a:pt x="76629" y="153257"/>
                    </a:cubicBezTo>
                    <a:close/>
                    <a:moveTo>
                      <a:pt x="76629" y="30685"/>
                    </a:moveTo>
                    <a:cubicBezTo>
                      <a:pt x="102032" y="30685"/>
                      <a:pt x="122656" y="51309"/>
                      <a:pt x="122656" y="76712"/>
                    </a:cubicBezTo>
                    <a:cubicBezTo>
                      <a:pt x="122656" y="102115"/>
                      <a:pt x="102032" y="122740"/>
                      <a:pt x="76629" y="122740"/>
                    </a:cubicBezTo>
                    <a:cubicBezTo>
                      <a:pt x="51226" y="122740"/>
                      <a:pt x="30601" y="102115"/>
                      <a:pt x="30601" y="76712"/>
                    </a:cubicBezTo>
                    <a:cubicBezTo>
                      <a:pt x="30601" y="51225"/>
                      <a:pt x="51226" y="30685"/>
                      <a:pt x="76629" y="30685"/>
                    </a:cubicBezTo>
                    <a:close/>
                  </a:path>
                </a:pathLst>
              </a:custGeom>
              <a:grpFill/>
              <a:ln w="8381" cap="flat">
                <a:noFill/>
                <a:prstDash val="solid"/>
                <a:miter/>
              </a:ln>
            </p:spPr>
            <p:txBody>
              <a:bodyPr rtlCol="0" anchor="ctr"/>
              <a:lstStyle/>
              <a:p>
                <a:endParaRPr lang="en-US"/>
              </a:p>
            </p:txBody>
          </p:sp>
        </p:grpSp>
      </p:grpSp>
      <p:grpSp>
        <p:nvGrpSpPr>
          <p:cNvPr id="58" name="Group 57">
            <a:extLst>
              <a:ext uri="{FF2B5EF4-FFF2-40B4-BE49-F238E27FC236}">
                <a16:creationId xmlns:a16="http://schemas.microsoft.com/office/drawing/2014/main" id="{68A28EB1-B632-4441-9545-1179F13D0DD0}"/>
              </a:ext>
            </a:extLst>
          </p:cNvPr>
          <p:cNvGrpSpPr/>
          <p:nvPr/>
        </p:nvGrpSpPr>
        <p:grpSpPr>
          <a:xfrm>
            <a:off x="2866292" y="3910602"/>
            <a:ext cx="3616730" cy="916690"/>
            <a:chOff x="3009804" y="3609155"/>
            <a:chExt cx="3616730" cy="916690"/>
          </a:xfrm>
        </p:grpSpPr>
        <p:sp>
          <p:nvSpPr>
            <p:cNvPr id="25" name="Rectangle 24">
              <a:extLst>
                <a:ext uri="{FF2B5EF4-FFF2-40B4-BE49-F238E27FC236}">
                  <a16:creationId xmlns:a16="http://schemas.microsoft.com/office/drawing/2014/main" id="{D1996DE2-1DB8-4C61-AE2A-EE8104A3ADD9}"/>
                </a:ext>
              </a:extLst>
            </p:cNvPr>
            <p:cNvSpPr/>
            <p:nvPr/>
          </p:nvSpPr>
          <p:spPr>
            <a:xfrm>
              <a:off x="3018096" y="3909009"/>
              <a:ext cx="3608438" cy="616836"/>
            </a:xfrm>
            <a:prstGeom prst="rect">
              <a:avLst/>
            </a:prstGeom>
          </p:spPr>
          <p:txBody>
            <a:bodyPr wrap="square">
              <a:spAutoFit/>
            </a:bodyPr>
            <a:lstStyle/>
            <a:p>
              <a:pPr>
                <a:lnSpc>
                  <a:spcPct val="150000"/>
                </a:lnSpc>
              </a:pP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molestie</a:t>
              </a:r>
              <a:r>
                <a:rPr lang="en-US" sz="1200" dirty="0">
                  <a:solidFill>
                    <a:schemeClr val="tx1">
                      <a:lumMod val="75000"/>
                      <a:lumOff val="25000"/>
                    </a:schemeClr>
                  </a:solidFill>
                </a:rPr>
                <a:t> </a:t>
              </a:r>
              <a:r>
                <a:rPr lang="en-US" sz="1200" dirty="0" err="1">
                  <a:solidFill>
                    <a:schemeClr val="tx1">
                      <a:lumMod val="75000"/>
                      <a:lumOff val="25000"/>
                    </a:schemeClr>
                  </a:solidFill>
                </a:rPr>
                <a:t>tellus</a:t>
              </a:r>
              <a:r>
                <a:rPr lang="en-US" sz="1200" dirty="0">
                  <a:solidFill>
                    <a:schemeClr val="tx1">
                      <a:lumMod val="75000"/>
                      <a:lumOff val="25000"/>
                    </a:schemeClr>
                  </a:solidFill>
                </a:rPr>
                <a:t>. </a:t>
              </a:r>
              <a:r>
                <a:rPr lang="en-US" sz="1200" dirty="0" err="1">
                  <a:solidFill>
                    <a:schemeClr val="tx1">
                      <a:lumMod val="75000"/>
                      <a:lumOff val="25000"/>
                    </a:schemeClr>
                  </a:solidFill>
                </a:rPr>
                <a:t>Quisque</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sapien</a:t>
              </a:r>
              <a:r>
                <a:rPr lang="en-US" sz="1200" dirty="0">
                  <a:solidFill>
                    <a:schemeClr val="tx1">
                      <a:lumMod val="75000"/>
                      <a:lumOff val="25000"/>
                    </a:schemeClr>
                  </a:solidFill>
                </a:rPr>
                <a:t>, </a:t>
              </a:r>
            </a:p>
          </p:txBody>
        </p:sp>
        <p:sp>
          <p:nvSpPr>
            <p:cNvPr id="57" name="TextBox 56">
              <a:extLst>
                <a:ext uri="{FF2B5EF4-FFF2-40B4-BE49-F238E27FC236}">
                  <a16:creationId xmlns:a16="http://schemas.microsoft.com/office/drawing/2014/main" id="{08E92691-265A-4FFC-8D48-510A91A02660}"/>
                </a:ext>
              </a:extLst>
            </p:cNvPr>
            <p:cNvSpPr txBox="1"/>
            <p:nvPr/>
          </p:nvSpPr>
          <p:spPr>
            <a:xfrm>
              <a:off x="3009804" y="3609155"/>
              <a:ext cx="2670924" cy="338554"/>
            </a:xfrm>
            <a:prstGeom prst="rect">
              <a:avLst/>
            </a:prstGeom>
            <a:noFill/>
          </p:spPr>
          <p:txBody>
            <a:bodyPr wrap="none" rtlCol="0">
              <a:spAutoFit/>
            </a:bodyPr>
            <a:lstStyle/>
            <a:p>
              <a:r>
                <a:rPr lang="id-ID" sz="1600" dirty="0">
                  <a:solidFill>
                    <a:schemeClr val="tx1">
                      <a:lumMod val="85000"/>
                      <a:lumOff val="15000"/>
                    </a:schemeClr>
                  </a:solidFill>
                  <a:latin typeface="+mj-lt"/>
                </a:rPr>
                <a:t>Underlying protocol</a:t>
              </a:r>
              <a:endParaRPr lang="en-US" sz="1600" dirty="0">
                <a:solidFill>
                  <a:schemeClr val="tx1">
                    <a:lumMod val="85000"/>
                    <a:lumOff val="15000"/>
                  </a:schemeClr>
                </a:solidFill>
                <a:latin typeface="+mj-lt"/>
              </a:endParaRPr>
            </a:p>
          </p:txBody>
        </p:sp>
      </p:grpSp>
      <p:grpSp>
        <p:nvGrpSpPr>
          <p:cNvPr id="60" name="Group 59">
            <a:extLst>
              <a:ext uri="{FF2B5EF4-FFF2-40B4-BE49-F238E27FC236}">
                <a16:creationId xmlns:a16="http://schemas.microsoft.com/office/drawing/2014/main" id="{7D241765-4F5E-4687-9AA7-71C93D338FD6}"/>
              </a:ext>
            </a:extLst>
          </p:cNvPr>
          <p:cNvGrpSpPr/>
          <p:nvPr/>
        </p:nvGrpSpPr>
        <p:grpSpPr>
          <a:xfrm>
            <a:off x="1506555" y="5493845"/>
            <a:ext cx="848420" cy="848418"/>
            <a:chOff x="1506555" y="5506866"/>
            <a:chExt cx="848420" cy="848418"/>
          </a:xfrm>
        </p:grpSpPr>
        <p:grpSp>
          <p:nvGrpSpPr>
            <p:cNvPr id="20" name="Group 19">
              <a:extLst>
                <a:ext uri="{FF2B5EF4-FFF2-40B4-BE49-F238E27FC236}">
                  <a16:creationId xmlns:a16="http://schemas.microsoft.com/office/drawing/2014/main" id="{58C12507-377C-4152-B13D-1A1EC3A0ABE6}"/>
                </a:ext>
              </a:extLst>
            </p:cNvPr>
            <p:cNvGrpSpPr/>
            <p:nvPr/>
          </p:nvGrpSpPr>
          <p:grpSpPr>
            <a:xfrm>
              <a:off x="1506555" y="5506866"/>
              <a:ext cx="848420" cy="848418"/>
              <a:chOff x="10794729" y="3045103"/>
              <a:chExt cx="694548" cy="694548"/>
            </a:xfrm>
          </p:grpSpPr>
          <p:sp>
            <p:nvSpPr>
              <p:cNvPr id="21" name="Rectangle 20">
                <a:extLst>
                  <a:ext uri="{FF2B5EF4-FFF2-40B4-BE49-F238E27FC236}">
                    <a16:creationId xmlns:a16="http://schemas.microsoft.com/office/drawing/2014/main" id="{C6D57634-76C3-48DD-B0DA-17A1DF9FB236}"/>
                  </a:ext>
                </a:extLst>
              </p:cNvPr>
              <p:cNvSpPr/>
              <p:nvPr/>
            </p:nvSpPr>
            <p:spPr>
              <a:xfrm rot="2700000">
                <a:off x="10794729" y="3045103"/>
                <a:ext cx="694548" cy="694548"/>
              </a:xfrm>
              <a:prstGeom prst="rect">
                <a:avLst/>
              </a:prstGeom>
              <a:solidFill>
                <a:schemeClr val="accent5"/>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2" name="Rectangle 21">
                <a:extLst>
                  <a:ext uri="{FF2B5EF4-FFF2-40B4-BE49-F238E27FC236}">
                    <a16:creationId xmlns:a16="http://schemas.microsoft.com/office/drawing/2014/main" id="{048D5A97-EBBD-4F82-88D7-88C04E4C2115}"/>
                  </a:ext>
                </a:extLst>
              </p:cNvPr>
              <p:cNvSpPr/>
              <p:nvPr/>
            </p:nvSpPr>
            <p:spPr>
              <a:xfrm rot="2700000">
                <a:off x="10872227" y="3122601"/>
                <a:ext cx="539552" cy="539552"/>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47" name="Graphic 2">
              <a:extLst>
                <a:ext uri="{FF2B5EF4-FFF2-40B4-BE49-F238E27FC236}">
                  <a16:creationId xmlns:a16="http://schemas.microsoft.com/office/drawing/2014/main" id="{92138976-9BDB-44B8-B7CC-56CD62EF258F}"/>
                </a:ext>
              </a:extLst>
            </p:cNvPr>
            <p:cNvGrpSpPr>
              <a:grpSpLocks noChangeAspect="1"/>
            </p:cNvGrpSpPr>
            <p:nvPr/>
          </p:nvGrpSpPr>
          <p:grpSpPr>
            <a:xfrm>
              <a:off x="1745249" y="5772071"/>
              <a:ext cx="366920" cy="318008"/>
              <a:chOff x="5067467" y="4588991"/>
              <a:chExt cx="749684" cy="649749"/>
            </a:xfrm>
            <a:solidFill>
              <a:schemeClr val="bg2"/>
            </a:solidFill>
          </p:grpSpPr>
          <p:sp>
            <p:nvSpPr>
              <p:cNvPr id="48" name="Freeform: Shape 47">
                <a:extLst>
                  <a:ext uri="{FF2B5EF4-FFF2-40B4-BE49-F238E27FC236}">
                    <a16:creationId xmlns:a16="http://schemas.microsoft.com/office/drawing/2014/main" id="{9369BB8F-A227-44BF-BF18-A6FF25FB3655}"/>
                  </a:ext>
                </a:extLst>
              </p:cNvPr>
              <p:cNvSpPr/>
              <p:nvPr/>
            </p:nvSpPr>
            <p:spPr>
              <a:xfrm>
                <a:off x="5067467" y="4588991"/>
                <a:ext cx="749684" cy="649749"/>
              </a:xfrm>
              <a:custGeom>
                <a:avLst/>
                <a:gdLst>
                  <a:gd name="connsiteX0" fmla="*/ 737193 w 749684"/>
                  <a:gd name="connsiteY0" fmla="*/ 0 h 649749"/>
                  <a:gd name="connsiteX1" fmla="*/ 12492 w 749684"/>
                  <a:gd name="connsiteY1" fmla="*/ 0 h 649749"/>
                  <a:gd name="connsiteX2" fmla="*/ 0 w 749684"/>
                  <a:gd name="connsiteY2" fmla="*/ 12492 h 649749"/>
                  <a:gd name="connsiteX3" fmla="*/ 0 w 749684"/>
                  <a:gd name="connsiteY3" fmla="*/ 637258 h 649749"/>
                  <a:gd name="connsiteX4" fmla="*/ 12492 w 749684"/>
                  <a:gd name="connsiteY4" fmla="*/ 649749 h 649749"/>
                  <a:gd name="connsiteX5" fmla="*/ 737193 w 749684"/>
                  <a:gd name="connsiteY5" fmla="*/ 649749 h 649749"/>
                  <a:gd name="connsiteX6" fmla="*/ 749685 w 749684"/>
                  <a:gd name="connsiteY6" fmla="*/ 637258 h 649749"/>
                  <a:gd name="connsiteX7" fmla="*/ 749685 w 749684"/>
                  <a:gd name="connsiteY7" fmla="*/ 12492 h 649749"/>
                  <a:gd name="connsiteX8" fmla="*/ 737193 w 749684"/>
                  <a:gd name="connsiteY8" fmla="*/ 0 h 649749"/>
                  <a:gd name="connsiteX9" fmla="*/ 724701 w 749684"/>
                  <a:gd name="connsiteY9" fmla="*/ 624766 h 649749"/>
                  <a:gd name="connsiteX10" fmla="*/ 24984 w 749684"/>
                  <a:gd name="connsiteY10" fmla="*/ 624766 h 649749"/>
                  <a:gd name="connsiteX11" fmla="*/ 24984 w 749684"/>
                  <a:gd name="connsiteY11" fmla="*/ 125004 h 649749"/>
                  <a:gd name="connsiteX12" fmla="*/ 724701 w 749684"/>
                  <a:gd name="connsiteY12" fmla="*/ 125004 h 649749"/>
                  <a:gd name="connsiteX13" fmla="*/ 724701 w 749684"/>
                  <a:gd name="connsiteY13" fmla="*/ 624766 h 649749"/>
                  <a:gd name="connsiteX14" fmla="*/ 724701 w 749684"/>
                  <a:gd name="connsiteY14" fmla="*/ 99936 h 649749"/>
                  <a:gd name="connsiteX15" fmla="*/ 24984 w 749684"/>
                  <a:gd name="connsiteY15" fmla="*/ 99936 h 649749"/>
                  <a:gd name="connsiteX16" fmla="*/ 24984 w 749684"/>
                  <a:gd name="connsiteY16" fmla="*/ 24984 h 649749"/>
                  <a:gd name="connsiteX17" fmla="*/ 724701 w 749684"/>
                  <a:gd name="connsiteY17" fmla="*/ 24984 h 649749"/>
                  <a:gd name="connsiteX18" fmla="*/ 724701 w 749684"/>
                  <a:gd name="connsiteY18" fmla="*/ 99936 h 64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9684" h="649749">
                    <a:moveTo>
                      <a:pt x="737193" y="0"/>
                    </a:moveTo>
                    <a:lnTo>
                      <a:pt x="12492" y="0"/>
                    </a:lnTo>
                    <a:cubicBezTo>
                      <a:pt x="5617" y="0"/>
                      <a:pt x="0" y="5618"/>
                      <a:pt x="0" y="12492"/>
                    </a:cubicBezTo>
                    <a:lnTo>
                      <a:pt x="0" y="637258"/>
                    </a:lnTo>
                    <a:cubicBezTo>
                      <a:pt x="0" y="644132"/>
                      <a:pt x="5617" y="649749"/>
                      <a:pt x="12492" y="649749"/>
                    </a:cubicBezTo>
                    <a:lnTo>
                      <a:pt x="737193" y="649749"/>
                    </a:lnTo>
                    <a:cubicBezTo>
                      <a:pt x="744068" y="649749"/>
                      <a:pt x="749685" y="644132"/>
                      <a:pt x="749685" y="637258"/>
                    </a:cubicBezTo>
                    <a:lnTo>
                      <a:pt x="749685" y="12492"/>
                    </a:lnTo>
                    <a:cubicBezTo>
                      <a:pt x="749685" y="5618"/>
                      <a:pt x="744068" y="0"/>
                      <a:pt x="737193" y="0"/>
                    </a:cubicBezTo>
                    <a:close/>
                    <a:moveTo>
                      <a:pt x="724701" y="624766"/>
                    </a:moveTo>
                    <a:lnTo>
                      <a:pt x="24984" y="624766"/>
                    </a:lnTo>
                    <a:lnTo>
                      <a:pt x="24984" y="125004"/>
                    </a:lnTo>
                    <a:lnTo>
                      <a:pt x="724701" y="125004"/>
                    </a:lnTo>
                    <a:lnTo>
                      <a:pt x="724701" y="624766"/>
                    </a:lnTo>
                    <a:close/>
                    <a:moveTo>
                      <a:pt x="724701" y="99936"/>
                    </a:moveTo>
                    <a:lnTo>
                      <a:pt x="24984" y="99936"/>
                    </a:lnTo>
                    <a:lnTo>
                      <a:pt x="24984" y="24984"/>
                    </a:lnTo>
                    <a:lnTo>
                      <a:pt x="724701" y="24984"/>
                    </a:lnTo>
                    <a:lnTo>
                      <a:pt x="724701" y="99936"/>
                    </a:lnTo>
                    <a:close/>
                  </a:path>
                </a:pathLst>
              </a:custGeom>
              <a:grpFill/>
              <a:ln w="838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76E8464-806F-463B-9371-95A9F999F5DE}"/>
                  </a:ext>
                </a:extLst>
              </p:cNvPr>
              <p:cNvSpPr/>
              <p:nvPr/>
            </p:nvSpPr>
            <p:spPr>
              <a:xfrm>
                <a:off x="5117434"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497FB17-E074-4EB7-9CCC-4CE65257AA55}"/>
                  </a:ext>
                </a:extLst>
              </p:cNvPr>
              <p:cNvSpPr/>
              <p:nvPr/>
            </p:nvSpPr>
            <p:spPr>
              <a:xfrm>
                <a:off x="5192386"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5" y="49968"/>
                      <a:pt x="0" y="38782"/>
                      <a:pt x="0" y="24984"/>
                    </a:cubicBezTo>
                    <a:cubicBezTo>
                      <a:pt x="0" y="11186"/>
                      <a:pt x="11185"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0F5C786-1F0A-49F4-8992-2A6D3B69E6B3}"/>
                  </a:ext>
                </a:extLst>
              </p:cNvPr>
              <p:cNvSpPr/>
              <p:nvPr/>
            </p:nvSpPr>
            <p:spPr>
              <a:xfrm>
                <a:off x="5267422" y="4626467"/>
                <a:ext cx="49967" cy="49967"/>
              </a:xfrm>
              <a:custGeom>
                <a:avLst/>
                <a:gdLst>
                  <a:gd name="connsiteX0" fmla="*/ 49968 w 49967"/>
                  <a:gd name="connsiteY0" fmla="*/ 24984 h 49967"/>
                  <a:gd name="connsiteX1" fmla="*/ 24984 w 49967"/>
                  <a:gd name="connsiteY1" fmla="*/ 49968 h 49967"/>
                  <a:gd name="connsiteX2" fmla="*/ 0 w 49967"/>
                  <a:gd name="connsiteY2" fmla="*/ 24984 h 49967"/>
                  <a:gd name="connsiteX3" fmla="*/ 24984 w 49967"/>
                  <a:gd name="connsiteY3" fmla="*/ 0 h 49967"/>
                  <a:gd name="connsiteX4" fmla="*/ 49968 w 49967"/>
                  <a:gd name="connsiteY4" fmla="*/ 24984 h 4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7" h="49967">
                    <a:moveTo>
                      <a:pt x="49968" y="24984"/>
                    </a:moveTo>
                    <a:cubicBezTo>
                      <a:pt x="49968" y="38782"/>
                      <a:pt x="38782" y="49968"/>
                      <a:pt x="24984" y="49968"/>
                    </a:cubicBezTo>
                    <a:cubicBezTo>
                      <a:pt x="11186" y="49968"/>
                      <a:pt x="0" y="38782"/>
                      <a:pt x="0" y="24984"/>
                    </a:cubicBezTo>
                    <a:cubicBezTo>
                      <a:pt x="0" y="11186"/>
                      <a:pt x="11186" y="0"/>
                      <a:pt x="24984" y="0"/>
                    </a:cubicBezTo>
                    <a:cubicBezTo>
                      <a:pt x="38782" y="0"/>
                      <a:pt x="49968" y="11186"/>
                      <a:pt x="49968" y="24984"/>
                    </a:cubicBez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73D22B-CABB-4DF6-9D60-A90939F6CF6D}"/>
                  </a:ext>
                </a:extLst>
              </p:cNvPr>
              <p:cNvSpPr/>
              <p:nvPr/>
            </p:nvSpPr>
            <p:spPr>
              <a:xfrm>
                <a:off x="5117531" y="4738739"/>
                <a:ext cx="649736" cy="424965"/>
              </a:xfrm>
              <a:custGeom>
                <a:avLst/>
                <a:gdLst>
                  <a:gd name="connsiteX0" fmla="*/ 624669 w 649736"/>
                  <a:gd name="connsiteY0" fmla="*/ 399981 h 424965"/>
                  <a:gd name="connsiteX1" fmla="*/ 624669 w 649736"/>
                  <a:gd name="connsiteY1" fmla="*/ 112583 h 424965"/>
                  <a:gd name="connsiteX2" fmla="*/ 612177 w 649736"/>
                  <a:gd name="connsiteY2" fmla="*/ 100090 h 424965"/>
                  <a:gd name="connsiteX3" fmla="*/ 537225 w 649736"/>
                  <a:gd name="connsiteY3" fmla="*/ 100090 h 424965"/>
                  <a:gd name="connsiteX4" fmla="*/ 524733 w 649736"/>
                  <a:gd name="connsiteY4" fmla="*/ 112583 h 424965"/>
                  <a:gd name="connsiteX5" fmla="*/ 524733 w 649736"/>
                  <a:gd name="connsiteY5" fmla="*/ 399981 h 424965"/>
                  <a:gd name="connsiteX6" fmla="*/ 474766 w 649736"/>
                  <a:gd name="connsiteY6" fmla="*/ 399981 h 424965"/>
                  <a:gd name="connsiteX7" fmla="*/ 474766 w 649736"/>
                  <a:gd name="connsiteY7" fmla="*/ 212518 h 424965"/>
                  <a:gd name="connsiteX8" fmla="*/ 462273 w 649736"/>
                  <a:gd name="connsiteY8" fmla="*/ 200026 h 424965"/>
                  <a:gd name="connsiteX9" fmla="*/ 387322 w 649736"/>
                  <a:gd name="connsiteY9" fmla="*/ 200026 h 424965"/>
                  <a:gd name="connsiteX10" fmla="*/ 374830 w 649736"/>
                  <a:gd name="connsiteY10" fmla="*/ 212518 h 424965"/>
                  <a:gd name="connsiteX11" fmla="*/ 374830 w 649736"/>
                  <a:gd name="connsiteY11" fmla="*/ 399981 h 424965"/>
                  <a:gd name="connsiteX12" fmla="*/ 324862 w 649736"/>
                  <a:gd name="connsiteY12" fmla="*/ 399981 h 424965"/>
                  <a:gd name="connsiteX13" fmla="*/ 324862 w 649736"/>
                  <a:gd name="connsiteY13" fmla="*/ 287554 h 424965"/>
                  <a:gd name="connsiteX14" fmla="*/ 312370 w 649736"/>
                  <a:gd name="connsiteY14" fmla="*/ 275062 h 424965"/>
                  <a:gd name="connsiteX15" fmla="*/ 237418 w 649736"/>
                  <a:gd name="connsiteY15" fmla="*/ 275062 h 424965"/>
                  <a:gd name="connsiteX16" fmla="*/ 224926 w 649736"/>
                  <a:gd name="connsiteY16" fmla="*/ 287554 h 424965"/>
                  <a:gd name="connsiteX17" fmla="*/ 224926 w 649736"/>
                  <a:gd name="connsiteY17" fmla="*/ 399981 h 424965"/>
                  <a:gd name="connsiteX18" fmla="*/ 149975 w 649736"/>
                  <a:gd name="connsiteY18" fmla="*/ 399981 h 424965"/>
                  <a:gd name="connsiteX19" fmla="*/ 149975 w 649736"/>
                  <a:gd name="connsiteY19" fmla="*/ 274391 h 424965"/>
                  <a:gd name="connsiteX20" fmla="*/ 274391 w 649736"/>
                  <a:gd name="connsiteY20" fmla="*/ 124991 h 424965"/>
                  <a:gd name="connsiteX21" fmla="*/ 124991 w 649736"/>
                  <a:gd name="connsiteY21" fmla="*/ 574 h 424965"/>
                  <a:gd name="connsiteX22" fmla="*/ 574 w 649736"/>
                  <a:gd name="connsiteY22" fmla="*/ 149975 h 424965"/>
                  <a:gd name="connsiteX23" fmla="*/ 124991 w 649736"/>
                  <a:gd name="connsiteY23" fmla="*/ 274391 h 424965"/>
                  <a:gd name="connsiteX24" fmla="*/ 124991 w 649736"/>
                  <a:gd name="connsiteY24" fmla="*/ 412473 h 424965"/>
                  <a:gd name="connsiteX25" fmla="*/ 137483 w 649736"/>
                  <a:gd name="connsiteY25" fmla="*/ 424965 h 424965"/>
                  <a:gd name="connsiteX26" fmla="*/ 649737 w 649736"/>
                  <a:gd name="connsiteY26" fmla="*/ 424965 h 424965"/>
                  <a:gd name="connsiteX27" fmla="*/ 649737 w 649736"/>
                  <a:gd name="connsiteY27" fmla="*/ 399981 h 424965"/>
                  <a:gd name="connsiteX28" fmla="*/ 624669 w 649736"/>
                  <a:gd name="connsiteY28" fmla="*/ 399981 h 424965"/>
                  <a:gd name="connsiteX29" fmla="*/ 24887 w 649736"/>
                  <a:gd name="connsiteY29" fmla="*/ 137651 h 424965"/>
                  <a:gd name="connsiteX30" fmla="*/ 137315 w 649736"/>
                  <a:gd name="connsiteY30" fmla="*/ 25223 h 424965"/>
                  <a:gd name="connsiteX31" fmla="*/ 249742 w 649736"/>
                  <a:gd name="connsiteY31" fmla="*/ 137651 h 424965"/>
                  <a:gd name="connsiteX32" fmla="*/ 137315 w 649736"/>
                  <a:gd name="connsiteY32" fmla="*/ 250078 h 424965"/>
                  <a:gd name="connsiteX33" fmla="*/ 24887 w 649736"/>
                  <a:gd name="connsiteY33" fmla="*/ 137651 h 424965"/>
                  <a:gd name="connsiteX34" fmla="*/ 299794 w 649736"/>
                  <a:gd name="connsiteY34" fmla="*/ 399981 h 424965"/>
                  <a:gd name="connsiteX35" fmla="*/ 249826 w 649736"/>
                  <a:gd name="connsiteY35" fmla="*/ 399981 h 424965"/>
                  <a:gd name="connsiteX36" fmla="*/ 249826 w 649736"/>
                  <a:gd name="connsiteY36" fmla="*/ 300046 h 424965"/>
                  <a:gd name="connsiteX37" fmla="*/ 299794 w 649736"/>
                  <a:gd name="connsiteY37" fmla="*/ 300046 h 424965"/>
                  <a:gd name="connsiteX38" fmla="*/ 299794 w 649736"/>
                  <a:gd name="connsiteY38" fmla="*/ 399981 h 424965"/>
                  <a:gd name="connsiteX39" fmla="*/ 449698 w 649736"/>
                  <a:gd name="connsiteY39" fmla="*/ 399981 h 424965"/>
                  <a:gd name="connsiteX40" fmla="*/ 399730 w 649736"/>
                  <a:gd name="connsiteY40" fmla="*/ 399981 h 424965"/>
                  <a:gd name="connsiteX41" fmla="*/ 399730 w 649736"/>
                  <a:gd name="connsiteY41" fmla="*/ 225094 h 424965"/>
                  <a:gd name="connsiteX42" fmla="*/ 449698 w 649736"/>
                  <a:gd name="connsiteY42" fmla="*/ 225094 h 424965"/>
                  <a:gd name="connsiteX43" fmla="*/ 449698 w 649736"/>
                  <a:gd name="connsiteY43" fmla="*/ 399981 h 424965"/>
                  <a:gd name="connsiteX44" fmla="*/ 599685 w 649736"/>
                  <a:gd name="connsiteY44" fmla="*/ 399981 h 424965"/>
                  <a:gd name="connsiteX45" fmla="*/ 549717 w 649736"/>
                  <a:gd name="connsiteY45" fmla="*/ 399981 h 424965"/>
                  <a:gd name="connsiteX46" fmla="*/ 549717 w 649736"/>
                  <a:gd name="connsiteY46" fmla="*/ 125075 h 424965"/>
                  <a:gd name="connsiteX47" fmla="*/ 599685 w 649736"/>
                  <a:gd name="connsiteY47" fmla="*/ 125075 h 424965"/>
                  <a:gd name="connsiteX48" fmla="*/ 599685 w 649736"/>
                  <a:gd name="connsiteY48" fmla="*/ 399981 h 42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49736" h="424965">
                    <a:moveTo>
                      <a:pt x="624669" y="399981"/>
                    </a:moveTo>
                    <a:lnTo>
                      <a:pt x="624669" y="112583"/>
                    </a:lnTo>
                    <a:cubicBezTo>
                      <a:pt x="624669" y="105708"/>
                      <a:pt x="619052" y="100090"/>
                      <a:pt x="612177" y="100090"/>
                    </a:cubicBezTo>
                    <a:lnTo>
                      <a:pt x="537225" y="100090"/>
                    </a:lnTo>
                    <a:cubicBezTo>
                      <a:pt x="530350" y="100090"/>
                      <a:pt x="524733" y="105708"/>
                      <a:pt x="524733" y="112583"/>
                    </a:cubicBezTo>
                    <a:lnTo>
                      <a:pt x="524733" y="399981"/>
                    </a:lnTo>
                    <a:lnTo>
                      <a:pt x="474766" y="399981"/>
                    </a:lnTo>
                    <a:lnTo>
                      <a:pt x="474766" y="212518"/>
                    </a:lnTo>
                    <a:cubicBezTo>
                      <a:pt x="474766" y="205644"/>
                      <a:pt x="469148" y="200026"/>
                      <a:pt x="462273" y="200026"/>
                    </a:cubicBezTo>
                    <a:lnTo>
                      <a:pt x="387322" y="200026"/>
                    </a:lnTo>
                    <a:cubicBezTo>
                      <a:pt x="380447" y="200026"/>
                      <a:pt x="374830" y="205644"/>
                      <a:pt x="374830" y="212518"/>
                    </a:cubicBezTo>
                    <a:lnTo>
                      <a:pt x="374830" y="399981"/>
                    </a:lnTo>
                    <a:lnTo>
                      <a:pt x="324862" y="399981"/>
                    </a:lnTo>
                    <a:lnTo>
                      <a:pt x="324862" y="287554"/>
                    </a:lnTo>
                    <a:cubicBezTo>
                      <a:pt x="324862" y="280679"/>
                      <a:pt x="319245" y="275062"/>
                      <a:pt x="312370" y="275062"/>
                    </a:cubicBezTo>
                    <a:lnTo>
                      <a:pt x="237418" y="275062"/>
                    </a:lnTo>
                    <a:cubicBezTo>
                      <a:pt x="230544" y="275062"/>
                      <a:pt x="224926" y="280679"/>
                      <a:pt x="224926" y="287554"/>
                    </a:cubicBezTo>
                    <a:lnTo>
                      <a:pt x="224926" y="399981"/>
                    </a:lnTo>
                    <a:lnTo>
                      <a:pt x="149975" y="399981"/>
                    </a:lnTo>
                    <a:lnTo>
                      <a:pt x="149975" y="274391"/>
                    </a:lnTo>
                    <a:cubicBezTo>
                      <a:pt x="225597" y="267516"/>
                      <a:pt x="281266" y="200613"/>
                      <a:pt x="274391" y="124991"/>
                    </a:cubicBezTo>
                    <a:cubicBezTo>
                      <a:pt x="267516" y="49368"/>
                      <a:pt x="200613" y="-6301"/>
                      <a:pt x="124991" y="574"/>
                    </a:cubicBezTo>
                    <a:cubicBezTo>
                      <a:pt x="49368" y="7449"/>
                      <a:pt x="-6301" y="74352"/>
                      <a:pt x="574" y="149975"/>
                    </a:cubicBezTo>
                    <a:cubicBezTo>
                      <a:pt x="6610" y="216039"/>
                      <a:pt x="58926" y="268355"/>
                      <a:pt x="124991" y="274391"/>
                    </a:cubicBezTo>
                    <a:lnTo>
                      <a:pt x="124991" y="412473"/>
                    </a:lnTo>
                    <a:cubicBezTo>
                      <a:pt x="124991" y="419348"/>
                      <a:pt x="130608" y="424965"/>
                      <a:pt x="137483" y="424965"/>
                    </a:cubicBezTo>
                    <a:lnTo>
                      <a:pt x="649737" y="424965"/>
                    </a:lnTo>
                    <a:lnTo>
                      <a:pt x="649737" y="399981"/>
                    </a:lnTo>
                    <a:lnTo>
                      <a:pt x="624669" y="399981"/>
                    </a:lnTo>
                    <a:close/>
                    <a:moveTo>
                      <a:pt x="24887" y="137651"/>
                    </a:moveTo>
                    <a:cubicBezTo>
                      <a:pt x="24887" y="75526"/>
                      <a:pt x="75274" y="25223"/>
                      <a:pt x="137315" y="25223"/>
                    </a:cubicBezTo>
                    <a:cubicBezTo>
                      <a:pt x="199356" y="25223"/>
                      <a:pt x="249742" y="75610"/>
                      <a:pt x="249742" y="137651"/>
                    </a:cubicBezTo>
                    <a:cubicBezTo>
                      <a:pt x="249742" y="199775"/>
                      <a:pt x="199356" y="250078"/>
                      <a:pt x="137315" y="250078"/>
                    </a:cubicBezTo>
                    <a:cubicBezTo>
                      <a:pt x="75274" y="249994"/>
                      <a:pt x="24971" y="199691"/>
                      <a:pt x="24887" y="137651"/>
                    </a:cubicBezTo>
                    <a:close/>
                    <a:moveTo>
                      <a:pt x="299794" y="399981"/>
                    </a:moveTo>
                    <a:lnTo>
                      <a:pt x="249826" y="399981"/>
                    </a:lnTo>
                    <a:lnTo>
                      <a:pt x="249826" y="300046"/>
                    </a:lnTo>
                    <a:lnTo>
                      <a:pt x="299794" y="300046"/>
                    </a:lnTo>
                    <a:lnTo>
                      <a:pt x="299794" y="399981"/>
                    </a:lnTo>
                    <a:close/>
                    <a:moveTo>
                      <a:pt x="449698" y="399981"/>
                    </a:moveTo>
                    <a:lnTo>
                      <a:pt x="399730" y="399981"/>
                    </a:lnTo>
                    <a:lnTo>
                      <a:pt x="399730" y="225094"/>
                    </a:lnTo>
                    <a:lnTo>
                      <a:pt x="449698" y="225094"/>
                    </a:lnTo>
                    <a:lnTo>
                      <a:pt x="449698" y="399981"/>
                    </a:lnTo>
                    <a:close/>
                    <a:moveTo>
                      <a:pt x="599685" y="399981"/>
                    </a:moveTo>
                    <a:lnTo>
                      <a:pt x="549717" y="399981"/>
                    </a:lnTo>
                    <a:lnTo>
                      <a:pt x="549717" y="125075"/>
                    </a:lnTo>
                    <a:lnTo>
                      <a:pt x="599685" y="125075"/>
                    </a:lnTo>
                    <a:lnTo>
                      <a:pt x="599685" y="399981"/>
                    </a:ln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735DE18-B536-4CB9-B506-35F8D49DED00}"/>
                  </a:ext>
                </a:extLst>
              </p:cNvPr>
              <p:cNvSpPr/>
              <p:nvPr/>
            </p:nvSpPr>
            <p:spPr>
              <a:xfrm>
                <a:off x="5192470" y="4801438"/>
                <a:ext cx="124919" cy="149903"/>
              </a:xfrm>
              <a:custGeom>
                <a:avLst/>
                <a:gdLst>
                  <a:gd name="connsiteX0" fmla="*/ 124920 w 124919"/>
                  <a:gd name="connsiteY0" fmla="*/ 49967 h 149903"/>
                  <a:gd name="connsiteX1" fmla="*/ 99936 w 124919"/>
                  <a:gd name="connsiteY1" fmla="*/ 14756 h 149903"/>
                  <a:gd name="connsiteX2" fmla="*/ 99936 w 124919"/>
                  <a:gd name="connsiteY2" fmla="*/ 0 h 149903"/>
                  <a:gd name="connsiteX3" fmla="*/ 74952 w 124919"/>
                  <a:gd name="connsiteY3" fmla="*/ 0 h 149903"/>
                  <a:gd name="connsiteX4" fmla="*/ 74952 w 124919"/>
                  <a:gd name="connsiteY4" fmla="*/ 12492 h 149903"/>
                  <a:gd name="connsiteX5" fmla="*/ 49968 w 124919"/>
                  <a:gd name="connsiteY5" fmla="*/ 12492 h 149903"/>
                  <a:gd name="connsiteX6" fmla="*/ 49968 w 124919"/>
                  <a:gd name="connsiteY6" fmla="*/ 0 h 149903"/>
                  <a:gd name="connsiteX7" fmla="*/ 24984 w 124919"/>
                  <a:gd name="connsiteY7" fmla="*/ 0 h 149903"/>
                  <a:gd name="connsiteX8" fmla="*/ 24984 w 124919"/>
                  <a:gd name="connsiteY8" fmla="*/ 12492 h 149903"/>
                  <a:gd name="connsiteX9" fmla="*/ 0 w 124919"/>
                  <a:gd name="connsiteY9" fmla="*/ 12492 h 149903"/>
                  <a:gd name="connsiteX10" fmla="*/ 0 w 124919"/>
                  <a:gd name="connsiteY10" fmla="*/ 37476 h 149903"/>
                  <a:gd name="connsiteX11" fmla="*/ 12492 w 124919"/>
                  <a:gd name="connsiteY11" fmla="*/ 37476 h 149903"/>
                  <a:gd name="connsiteX12" fmla="*/ 12492 w 124919"/>
                  <a:gd name="connsiteY12" fmla="*/ 112427 h 149903"/>
                  <a:gd name="connsiteX13" fmla="*/ 0 w 124919"/>
                  <a:gd name="connsiteY13" fmla="*/ 112427 h 149903"/>
                  <a:gd name="connsiteX14" fmla="*/ 0 w 124919"/>
                  <a:gd name="connsiteY14" fmla="*/ 137412 h 149903"/>
                  <a:gd name="connsiteX15" fmla="*/ 24984 w 124919"/>
                  <a:gd name="connsiteY15" fmla="*/ 137412 h 149903"/>
                  <a:gd name="connsiteX16" fmla="*/ 24984 w 124919"/>
                  <a:gd name="connsiteY16" fmla="*/ 149904 h 149903"/>
                  <a:gd name="connsiteX17" fmla="*/ 49968 w 124919"/>
                  <a:gd name="connsiteY17" fmla="*/ 149904 h 149903"/>
                  <a:gd name="connsiteX18" fmla="*/ 49968 w 124919"/>
                  <a:gd name="connsiteY18" fmla="*/ 137412 h 149903"/>
                  <a:gd name="connsiteX19" fmla="*/ 74952 w 124919"/>
                  <a:gd name="connsiteY19" fmla="*/ 137412 h 149903"/>
                  <a:gd name="connsiteX20" fmla="*/ 74952 w 124919"/>
                  <a:gd name="connsiteY20" fmla="*/ 149904 h 149903"/>
                  <a:gd name="connsiteX21" fmla="*/ 99936 w 124919"/>
                  <a:gd name="connsiteY21" fmla="*/ 149904 h 149903"/>
                  <a:gd name="connsiteX22" fmla="*/ 99936 w 124919"/>
                  <a:gd name="connsiteY22" fmla="*/ 135148 h 149903"/>
                  <a:gd name="connsiteX23" fmla="*/ 124920 w 124919"/>
                  <a:gd name="connsiteY23" fmla="*/ 99936 h 149903"/>
                  <a:gd name="connsiteX24" fmla="*/ 115194 w 124919"/>
                  <a:gd name="connsiteY24" fmla="*/ 74952 h 149903"/>
                  <a:gd name="connsiteX25" fmla="*/ 124920 w 124919"/>
                  <a:gd name="connsiteY25" fmla="*/ 49967 h 149903"/>
                  <a:gd name="connsiteX26" fmla="*/ 87444 w 124919"/>
                  <a:gd name="connsiteY26" fmla="*/ 112427 h 149903"/>
                  <a:gd name="connsiteX27" fmla="*/ 37476 w 124919"/>
                  <a:gd name="connsiteY27" fmla="*/ 112427 h 149903"/>
                  <a:gd name="connsiteX28" fmla="*/ 37476 w 124919"/>
                  <a:gd name="connsiteY28" fmla="*/ 87444 h 149903"/>
                  <a:gd name="connsiteX29" fmla="*/ 87444 w 124919"/>
                  <a:gd name="connsiteY29" fmla="*/ 87444 h 149903"/>
                  <a:gd name="connsiteX30" fmla="*/ 99936 w 124919"/>
                  <a:gd name="connsiteY30" fmla="*/ 99936 h 149903"/>
                  <a:gd name="connsiteX31" fmla="*/ 87444 w 124919"/>
                  <a:gd name="connsiteY31" fmla="*/ 112427 h 149903"/>
                  <a:gd name="connsiteX32" fmla="*/ 87444 w 124919"/>
                  <a:gd name="connsiteY32" fmla="*/ 62460 h 149903"/>
                  <a:gd name="connsiteX33" fmla="*/ 37476 w 124919"/>
                  <a:gd name="connsiteY33" fmla="*/ 62460 h 149903"/>
                  <a:gd name="connsiteX34" fmla="*/ 37476 w 124919"/>
                  <a:gd name="connsiteY34" fmla="*/ 37476 h 149903"/>
                  <a:gd name="connsiteX35" fmla="*/ 87444 w 124919"/>
                  <a:gd name="connsiteY35" fmla="*/ 37476 h 149903"/>
                  <a:gd name="connsiteX36" fmla="*/ 99936 w 124919"/>
                  <a:gd name="connsiteY36" fmla="*/ 49967 h 149903"/>
                  <a:gd name="connsiteX37" fmla="*/ 87444 w 124919"/>
                  <a:gd name="connsiteY37" fmla="*/ 62460 h 1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919" h="149903">
                    <a:moveTo>
                      <a:pt x="124920" y="49967"/>
                    </a:moveTo>
                    <a:cubicBezTo>
                      <a:pt x="124836" y="34122"/>
                      <a:pt x="114859" y="20038"/>
                      <a:pt x="99936" y="14756"/>
                    </a:cubicBezTo>
                    <a:lnTo>
                      <a:pt x="99936" y="0"/>
                    </a:lnTo>
                    <a:lnTo>
                      <a:pt x="74952" y="0"/>
                    </a:lnTo>
                    <a:lnTo>
                      <a:pt x="74952" y="12492"/>
                    </a:lnTo>
                    <a:lnTo>
                      <a:pt x="49968" y="12492"/>
                    </a:lnTo>
                    <a:lnTo>
                      <a:pt x="49968" y="0"/>
                    </a:lnTo>
                    <a:lnTo>
                      <a:pt x="24984" y="0"/>
                    </a:lnTo>
                    <a:lnTo>
                      <a:pt x="24984" y="12492"/>
                    </a:lnTo>
                    <a:lnTo>
                      <a:pt x="0" y="12492"/>
                    </a:lnTo>
                    <a:lnTo>
                      <a:pt x="0" y="37476"/>
                    </a:lnTo>
                    <a:lnTo>
                      <a:pt x="12492" y="37476"/>
                    </a:lnTo>
                    <a:lnTo>
                      <a:pt x="12492" y="112427"/>
                    </a:lnTo>
                    <a:lnTo>
                      <a:pt x="0" y="112427"/>
                    </a:lnTo>
                    <a:lnTo>
                      <a:pt x="0" y="137412"/>
                    </a:lnTo>
                    <a:lnTo>
                      <a:pt x="24984" y="137412"/>
                    </a:lnTo>
                    <a:lnTo>
                      <a:pt x="24984" y="149904"/>
                    </a:lnTo>
                    <a:lnTo>
                      <a:pt x="49968" y="149904"/>
                    </a:lnTo>
                    <a:lnTo>
                      <a:pt x="49968" y="137412"/>
                    </a:lnTo>
                    <a:lnTo>
                      <a:pt x="74952" y="137412"/>
                    </a:lnTo>
                    <a:lnTo>
                      <a:pt x="74952" y="149904"/>
                    </a:lnTo>
                    <a:lnTo>
                      <a:pt x="99936" y="149904"/>
                    </a:lnTo>
                    <a:lnTo>
                      <a:pt x="99936" y="135148"/>
                    </a:lnTo>
                    <a:cubicBezTo>
                      <a:pt x="114859" y="129866"/>
                      <a:pt x="124836" y="115781"/>
                      <a:pt x="124920" y="99936"/>
                    </a:cubicBezTo>
                    <a:cubicBezTo>
                      <a:pt x="124920" y="90713"/>
                      <a:pt x="121398" y="81743"/>
                      <a:pt x="115194" y="74952"/>
                    </a:cubicBezTo>
                    <a:cubicBezTo>
                      <a:pt x="121398" y="68077"/>
                      <a:pt x="124836" y="59190"/>
                      <a:pt x="124920" y="49967"/>
                    </a:cubicBezTo>
                    <a:close/>
                    <a:moveTo>
                      <a:pt x="87444" y="112427"/>
                    </a:moveTo>
                    <a:lnTo>
                      <a:pt x="37476" y="112427"/>
                    </a:lnTo>
                    <a:lnTo>
                      <a:pt x="37476" y="87444"/>
                    </a:lnTo>
                    <a:lnTo>
                      <a:pt x="87444" y="87444"/>
                    </a:lnTo>
                    <a:cubicBezTo>
                      <a:pt x="94318" y="87444"/>
                      <a:pt x="99936" y="93061"/>
                      <a:pt x="99936" y="99936"/>
                    </a:cubicBezTo>
                    <a:cubicBezTo>
                      <a:pt x="99936" y="106810"/>
                      <a:pt x="94318" y="112427"/>
                      <a:pt x="87444" y="112427"/>
                    </a:cubicBezTo>
                    <a:close/>
                    <a:moveTo>
                      <a:pt x="87444" y="62460"/>
                    </a:moveTo>
                    <a:lnTo>
                      <a:pt x="37476" y="62460"/>
                    </a:lnTo>
                    <a:lnTo>
                      <a:pt x="37476" y="37476"/>
                    </a:lnTo>
                    <a:lnTo>
                      <a:pt x="87444" y="37476"/>
                    </a:lnTo>
                    <a:cubicBezTo>
                      <a:pt x="94318" y="37476"/>
                      <a:pt x="99936" y="43093"/>
                      <a:pt x="99936" y="49967"/>
                    </a:cubicBezTo>
                    <a:cubicBezTo>
                      <a:pt x="99936" y="56842"/>
                      <a:pt x="94318" y="62460"/>
                      <a:pt x="87444" y="62460"/>
                    </a:cubicBez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5A5CAD1-A7B3-45D2-AB24-3F5EB01BE5BA}"/>
                  </a:ext>
                </a:extLst>
              </p:cNvPr>
              <p:cNvSpPr/>
              <p:nvPr/>
            </p:nvSpPr>
            <p:spPr>
              <a:xfrm>
                <a:off x="5117434" y="5051277"/>
                <a:ext cx="24984" cy="24983"/>
              </a:xfrm>
              <a:custGeom>
                <a:avLst/>
                <a:gdLst>
                  <a:gd name="connsiteX0" fmla="*/ 0 w 24984"/>
                  <a:gd name="connsiteY0" fmla="*/ 0 h 24983"/>
                  <a:gd name="connsiteX1" fmla="*/ 24984 w 24984"/>
                  <a:gd name="connsiteY1" fmla="*/ 0 h 24983"/>
                  <a:gd name="connsiteX2" fmla="*/ 24984 w 24984"/>
                  <a:gd name="connsiteY2" fmla="*/ 24984 h 24983"/>
                  <a:gd name="connsiteX3" fmla="*/ 0 w 24984"/>
                  <a:gd name="connsiteY3" fmla="*/ 24984 h 24983"/>
                  <a:gd name="connsiteX4" fmla="*/ 0 w 24984"/>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4" h="24983">
                    <a:moveTo>
                      <a:pt x="0" y="0"/>
                    </a:moveTo>
                    <a:lnTo>
                      <a:pt x="24984" y="0"/>
                    </a:lnTo>
                    <a:lnTo>
                      <a:pt x="24984" y="24984"/>
                    </a:lnTo>
                    <a:lnTo>
                      <a:pt x="0" y="24984"/>
                    </a:lnTo>
                    <a:lnTo>
                      <a:pt x="0" y="0"/>
                    </a:ln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9A9922A-AEB5-4035-B304-E78A4C3C6B2D}"/>
                  </a:ext>
                </a:extLst>
              </p:cNvPr>
              <p:cNvSpPr/>
              <p:nvPr/>
            </p:nvSpPr>
            <p:spPr>
              <a:xfrm>
                <a:off x="5167402" y="5051277"/>
                <a:ext cx="49968" cy="24983"/>
              </a:xfrm>
              <a:custGeom>
                <a:avLst/>
                <a:gdLst>
                  <a:gd name="connsiteX0" fmla="*/ 0 w 49968"/>
                  <a:gd name="connsiteY0" fmla="*/ 0 h 24983"/>
                  <a:gd name="connsiteX1" fmla="*/ 49968 w 49968"/>
                  <a:gd name="connsiteY1" fmla="*/ 0 h 24983"/>
                  <a:gd name="connsiteX2" fmla="*/ 49968 w 49968"/>
                  <a:gd name="connsiteY2" fmla="*/ 24984 h 24983"/>
                  <a:gd name="connsiteX3" fmla="*/ 0 w 49968"/>
                  <a:gd name="connsiteY3" fmla="*/ 24984 h 24983"/>
                  <a:gd name="connsiteX4" fmla="*/ 0 w 49968"/>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68" h="24983">
                    <a:moveTo>
                      <a:pt x="0" y="0"/>
                    </a:moveTo>
                    <a:lnTo>
                      <a:pt x="49968" y="0"/>
                    </a:lnTo>
                    <a:lnTo>
                      <a:pt x="49968" y="24984"/>
                    </a:lnTo>
                    <a:lnTo>
                      <a:pt x="0" y="24984"/>
                    </a:lnTo>
                    <a:lnTo>
                      <a:pt x="0" y="0"/>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6122FEE-2F5A-49FC-B2C1-E9B723CE2D4A}"/>
                  </a:ext>
                </a:extLst>
              </p:cNvPr>
              <p:cNvSpPr/>
              <p:nvPr/>
            </p:nvSpPr>
            <p:spPr>
              <a:xfrm>
                <a:off x="5117434" y="5101245"/>
                <a:ext cx="99935" cy="24983"/>
              </a:xfrm>
              <a:custGeom>
                <a:avLst/>
                <a:gdLst>
                  <a:gd name="connsiteX0" fmla="*/ 0 w 99935"/>
                  <a:gd name="connsiteY0" fmla="*/ 0 h 24983"/>
                  <a:gd name="connsiteX1" fmla="*/ 99936 w 99935"/>
                  <a:gd name="connsiteY1" fmla="*/ 0 h 24983"/>
                  <a:gd name="connsiteX2" fmla="*/ 99936 w 99935"/>
                  <a:gd name="connsiteY2" fmla="*/ 24984 h 24983"/>
                  <a:gd name="connsiteX3" fmla="*/ 0 w 99935"/>
                  <a:gd name="connsiteY3" fmla="*/ 24984 h 24983"/>
                  <a:gd name="connsiteX4" fmla="*/ 0 w 99935"/>
                  <a:gd name="connsiteY4" fmla="*/ 0 h 24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5" h="24983">
                    <a:moveTo>
                      <a:pt x="0" y="0"/>
                    </a:moveTo>
                    <a:lnTo>
                      <a:pt x="99936" y="0"/>
                    </a:lnTo>
                    <a:lnTo>
                      <a:pt x="99936" y="24984"/>
                    </a:lnTo>
                    <a:lnTo>
                      <a:pt x="0" y="24984"/>
                    </a:lnTo>
                    <a:lnTo>
                      <a:pt x="0" y="0"/>
                    </a:lnTo>
                    <a:close/>
                  </a:path>
                </a:pathLst>
              </a:custGeom>
              <a:grpFill/>
              <a:ln w="8381" cap="flat">
                <a:noFill/>
                <a:prstDash val="solid"/>
                <a:miter/>
              </a:ln>
            </p:spPr>
            <p:txBody>
              <a:bodyPr rtlCol="0" anchor="ctr"/>
              <a:lstStyle/>
              <a:p>
                <a:endParaRPr lang="en-US"/>
              </a:p>
            </p:txBody>
          </p:sp>
        </p:grpSp>
      </p:grpSp>
      <p:grpSp>
        <p:nvGrpSpPr>
          <p:cNvPr id="61" name="Group 60">
            <a:extLst>
              <a:ext uri="{FF2B5EF4-FFF2-40B4-BE49-F238E27FC236}">
                <a16:creationId xmlns:a16="http://schemas.microsoft.com/office/drawing/2014/main" id="{487DB76F-48EB-4319-AAED-51B656129CE9}"/>
              </a:ext>
            </a:extLst>
          </p:cNvPr>
          <p:cNvGrpSpPr/>
          <p:nvPr/>
        </p:nvGrpSpPr>
        <p:grpSpPr>
          <a:xfrm>
            <a:off x="2866292" y="5459709"/>
            <a:ext cx="3616730" cy="916690"/>
            <a:chOff x="3009804" y="3609155"/>
            <a:chExt cx="3616730" cy="916690"/>
          </a:xfrm>
        </p:grpSpPr>
        <p:sp>
          <p:nvSpPr>
            <p:cNvPr id="62" name="Rectangle 61">
              <a:extLst>
                <a:ext uri="{FF2B5EF4-FFF2-40B4-BE49-F238E27FC236}">
                  <a16:creationId xmlns:a16="http://schemas.microsoft.com/office/drawing/2014/main" id="{7B4E141C-37C8-4B12-AC45-08D1B2553BEF}"/>
                </a:ext>
              </a:extLst>
            </p:cNvPr>
            <p:cNvSpPr/>
            <p:nvPr/>
          </p:nvSpPr>
          <p:spPr>
            <a:xfrm>
              <a:off x="3018096" y="3909009"/>
              <a:ext cx="3608438" cy="616836"/>
            </a:xfrm>
            <a:prstGeom prst="rect">
              <a:avLst/>
            </a:prstGeom>
          </p:spPr>
          <p:txBody>
            <a:bodyPr wrap="square">
              <a:spAutoFit/>
            </a:bodyPr>
            <a:lstStyle/>
            <a:p>
              <a:pPr>
                <a:lnSpc>
                  <a:spcPct val="150000"/>
                </a:lnSpc>
              </a:pP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molestie</a:t>
              </a:r>
              <a:r>
                <a:rPr lang="en-US" sz="1200" dirty="0">
                  <a:solidFill>
                    <a:schemeClr val="tx1">
                      <a:lumMod val="75000"/>
                      <a:lumOff val="25000"/>
                    </a:schemeClr>
                  </a:solidFill>
                </a:rPr>
                <a:t> </a:t>
              </a:r>
              <a:r>
                <a:rPr lang="en-US" sz="1200" dirty="0" err="1">
                  <a:solidFill>
                    <a:schemeClr val="tx1">
                      <a:lumMod val="75000"/>
                      <a:lumOff val="25000"/>
                    </a:schemeClr>
                  </a:solidFill>
                </a:rPr>
                <a:t>tellus</a:t>
              </a:r>
              <a:r>
                <a:rPr lang="en-US" sz="1200" dirty="0">
                  <a:solidFill>
                    <a:schemeClr val="tx1">
                      <a:lumMod val="75000"/>
                      <a:lumOff val="25000"/>
                    </a:schemeClr>
                  </a:solidFill>
                </a:rPr>
                <a:t>. </a:t>
              </a:r>
              <a:r>
                <a:rPr lang="en-US" sz="1200" dirty="0" err="1">
                  <a:solidFill>
                    <a:schemeClr val="tx1">
                      <a:lumMod val="75000"/>
                      <a:lumOff val="25000"/>
                    </a:schemeClr>
                  </a:solidFill>
                </a:rPr>
                <a:t>Quisque</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sapien</a:t>
              </a:r>
              <a:r>
                <a:rPr lang="en-US" sz="1200" dirty="0">
                  <a:solidFill>
                    <a:schemeClr val="tx1">
                      <a:lumMod val="75000"/>
                      <a:lumOff val="25000"/>
                    </a:schemeClr>
                  </a:solidFill>
                </a:rPr>
                <a:t>, </a:t>
              </a:r>
            </a:p>
          </p:txBody>
        </p:sp>
        <p:sp>
          <p:nvSpPr>
            <p:cNvPr id="63" name="TextBox 62">
              <a:extLst>
                <a:ext uri="{FF2B5EF4-FFF2-40B4-BE49-F238E27FC236}">
                  <a16:creationId xmlns:a16="http://schemas.microsoft.com/office/drawing/2014/main" id="{9CB815B0-197B-4AA5-9D34-307AAE5B76E4}"/>
                </a:ext>
              </a:extLst>
            </p:cNvPr>
            <p:cNvSpPr txBox="1"/>
            <p:nvPr/>
          </p:nvSpPr>
          <p:spPr>
            <a:xfrm>
              <a:off x="3009804" y="3609155"/>
              <a:ext cx="2817566" cy="338554"/>
            </a:xfrm>
            <a:prstGeom prst="rect">
              <a:avLst/>
            </a:prstGeom>
            <a:noFill/>
          </p:spPr>
          <p:txBody>
            <a:bodyPr wrap="none" rtlCol="0">
              <a:spAutoFit/>
            </a:bodyPr>
            <a:lstStyle/>
            <a:p>
              <a:r>
                <a:rPr lang="id-ID" sz="1600" dirty="0">
                  <a:solidFill>
                    <a:schemeClr val="tx1">
                      <a:lumMod val="85000"/>
                      <a:lumOff val="15000"/>
                    </a:schemeClr>
                  </a:solidFill>
                  <a:latin typeface="+mj-lt"/>
                </a:rPr>
                <a:t>Massive Positive Impact</a:t>
              </a:r>
              <a:endParaRPr lang="en-US" sz="1600" dirty="0">
                <a:solidFill>
                  <a:schemeClr val="tx1">
                    <a:lumMod val="85000"/>
                    <a:lumOff val="15000"/>
                  </a:schemeClr>
                </a:solidFill>
                <a:latin typeface="+mj-lt"/>
              </a:endParaRPr>
            </a:p>
          </p:txBody>
        </p:sp>
      </p:grpSp>
      <p:sp>
        <p:nvSpPr>
          <p:cNvPr id="70" name="Rectangle 69">
            <a:extLst>
              <a:ext uri="{FF2B5EF4-FFF2-40B4-BE49-F238E27FC236}">
                <a16:creationId xmlns:a16="http://schemas.microsoft.com/office/drawing/2014/main" id="{61289416-E1F3-40BA-BA85-4F09FDCF3125}"/>
              </a:ext>
            </a:extLst>
          </p:cNvPr>
          <p:cNvSpPr/>
          <p:nvPr/>
        </p:nvSpPr>
        <p:spPr>
          <a:xfrm>
            <a:off x="7105650" y="609601"/>
            <a:ext cx="4610100" cy="6248399"/>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441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086539-58E7-46F5-9A49-03D9EA3E76CC}"/>
              </a:ext>
            </a:extLst>
          </p:cNvPr>
          <p:cNvSpPr>
            <a:spLocks noGrp="1"/>
          </p:cNvSpPr>
          <p:nvPr>
            <p:ph type="pic" sz="quarter" idx="10"/>
          </p:nvPr>
        </p:nvSpPr>
        <p:spPr/>
      </p:sp>
      <p:sp>
        <p:nvSpPr>
          <p:cNvPr id="42" name="Rectangle 41">
            <a:extLst>
              <a:ext uri="{FF2B5EF4-FFF2-40B4-BE49-F238E27FC236}">
                <a16:creationId xmlns:a16="http://schemas.microsoft.com/office/drawing/2014/main" id="{0DE5342A-0DEB-4D5D-A78E-754BF1734A50}"/>
              </a:ext>
            </a:extLst>
          </p:cNvPr>
          <p:cNvSpPr/>
          <p:nvPr/>
        </p:nvSpPr>
        <p:spPr>
          <a:xfrm>
            <a:off x="651096" y="1"/>
            <a:ext cx="4797205" cy="6858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97334C45-E7C5-46D2-945A-2E817F599785}"/>
              </a:ext>
            </a:extLst>
          </p:cNvPr>
          <p:cNvSpPr/>
          <p:nvPr/>
        </p:nvSpPr>
        <p:spPr>
          <a:xfrm>
            <a:off x="3759200" y="4514850"/>
            <a:ext cx="7518400" cy="1770400"/>
          </a:xfrm>
          <a:prstGeom prst="rect">
            <a:avLst/>
          </a:prstGeom>
          <a:solidFill>
            <a:schemeClr val="accent4"/>
          </a:solidFill>
          <a:ln w="9525" cap="flat">
            <a:noFill/>
            <a:prstDash val="solid"/>
            <a:miter/>
          </a:ln>
          <a:effectLst>
            <a:outerShdw blurRad="558800" sx="108000" sy="108000" algn="ctr" rotWithShape="0">
              <a:prstClr val="black">
                <a:alpha val="2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1" name="Group 30">
            <a:extLst>
              <a:ext uri="{FF2B5EF4-FFF2-40B4-BE49-F238E27FC236}">
                <a16:creationId xmlns:a16="http://schemas.microsoft.com/office/drawing/2014/main" id="{0C42EB7A-6D37-463D-B388-7F1F7C2E68F7}"/>
              </a:ext>
            </a:extLst>
          </p:cNvPr>
          <p:cNvGrpSpPr/>
          <p:nvPr/>
        </p:nvGrpSpPr>
        <p:grpSpPr>
          <a:xfrm>
            <a:off x="4401513" y="4799245"/>
            <a:ext cx="6233774" cy="1201611"/>
            <a:chOff x="3877673" y="4799245"/>
            <a:chExt cx="6233774" cy="1201611"/>
          </a:xfrm>
        </p:grpSpPr>
        <p:grpSp>
          <p:nvGrpSpPr>
            <p:cNvPr id="16" name="Group 15">
              <a:extLst>
                <a:ext uri="{FF2B5EF4-FFF2-40B4-BE49-F238E27FC236}">
                  <a16:creationId xmlns:a16="http://schemas.microsoft.com/office/drawing/2014/main" id="{755C837B-3997-408D-8303-C205A916DAAC}"/>
                </a:ext>
              </a:extLst>
            </p:cNvPr>
            <p:cNvGrpSpPr/>
            <p:nvPr/>
          </p:nvGrpSpPr>
          <p:grpSpPr>
            <a:xfrm>
              <a:off x="3877673" y="4799245"/>
              <a:ext cx="2446927" cy="1201611"/>
              <a:chOff x="3779498" y="4726041"/>
              <a:chExt cx="2446927" cy="1201611"/>
            </a:xfrm>
          </p:grpSpPr>
          <p:grpSp>
            <p:nvGrpSpPr>
              <p:cNvPr id="9" name="Graphic 2">
                <a:extLst>
                  <a:ext uri="{FF2B5EF4-FFF2-40B4-BE49-F238E27FC236}">
                    <a16:creationId xmlns:a16="http://schemas.microsoft.com/office/drawing/2014/main" id="{4798D086-5620-45C1-BBD9-C26CE7D01526}"/>
                  </a:ext>
                </a:extLst>
              </p:cNvPr>
              <p:cNvGrpSpPr>
                <a:grpSpLocks noChangeAspect="1"/>
              </p:cNvGrpSpPr>
              <p:nvPr/>
            </p:nvGrpSpPr>
            <p:grpSpPr>
              <a:xfrm>
                <a:off x="3779498" y="4879930"/>
                <a:ext cx="893833" cy="893833"/>
                <a:chOff x="6377922" y="4613781"/>
                <a:chExt cx="732717" cy="732717"/>
              </a:xfrm>
              <a:solidFill>
                <a:schemeClr val="bg2"/>
              </a:solidFill>
            </p:grpSpPr>
            <p:sp>
              <p:nvSpPr>
                <p:cNvPr id="10" name="Freeform: Shape 9">
                  <a:extLst>
                    <a:ext uri="{FF2B5EF4-FFF2-40B4-BE49-F238E27FC236}">
                      <a16:creationId xmlns:a16="http://schemas.microsoft.com/office/drawing/2014/main" id="{B35CC3E5-554A-4D36-A8CA-7DCCE0C20668}"/>
                    </a:ext>
                  </a:extLst>
                </p:cNvPr>
                <p:cNvSpPr/>
                <p:nvPr/>
              </p:nvSpPr>
              <p:spPr>
                <a:xfrm>
                  <a:off x="6377922" y="4613781"/>
                  <a:ext cx="732717" cy="732717"/>
                </a:xfrm>
                <a:custGeom>
                  <a:avLst/>
                  <a:gdLst>
                    <a:gd name="connsiteX0" fmla="*/ 695971 w 732717"/>
                    <a:gd name="connsiteY0" fmla="*/ 329847 h 732717"/>
                    <a:gd name="connsiteX1" fmla="*/ 661513 w 732717"/>
                    <a:gd name="connsiteY1" fmla="*/ 354244 h 732717"/>
                    <a:gd name="connsiteX2" fmla="*/ 548917 w 732717"/>
                    <a:gd name="connsiteY2" fmla="*/ 354244 h 732717"/>
                    <a:gd name="connsiteX3" fmla="*/ 534162 w 732717"/>
                    <a:gd name="connsiteY3" fmla="*/ 293209 h 732717"/>
                    <a:gd name="connsiteX4" fmla="*/ 586142 w 732717"/>
                    <a:gd name="connsiteY4" fmla="*/ 293209 h 732717"/>
                    <a:gd name="connsiteX5" fmla="*/ 594777 w 732717"/>
                    <a:gd name="connsiteY5" fmla="*/ 289688 h 732717"/>
                    <a:gd name="connsiteX6" fmla="*/ 643572 w 732717"/>
                    <a:gd name="connsiteY6" fmla="*/ 240727 h 732717"/>
                    <a:gd name="connsiteX7" fmla="*/ 692869 w 732717"/>
                    <a:gd name="connsiteY7" fmla="*/ 223540 h 732717"/>
                    <a:gd name="connsiteX8" fmla="*/ 675681 w 732717"/>
                    <a:gd name="connsiteY8" fmla="*/ 174242 h 732717"/>
                    <a:gd name="connsiteX9" fmla="*/ 626385 w 732717"/>
                    <a:gd name="connsiteY9" fmla="*/ 191430 h 732717"/>
                    <a:gd name="connsiteX10" fmla="*/ 626385 w 732717"/>
                    <a:gd name="connsiteY10" fmla="*/ 223456 h 732717"/>
                    <a:gd name="connsiteX11" fmla="*/ 581112 w 732717"/>
                    <a:gd name="connsiteY11" fmla="*/ 268729 h 732717"/>
                    <a:gd name="connsiteX12" fmla="*/ 521083 w 732717"/>
                    <a:gd name="connsiteY12" fmla="*/ 268729 h 732717"/>
                    <a:gd name="connsiteX13" fmla="*/ 464073 w 732717"/>
                    <a:gd name="connsiteY13" fmla="*/ 211719 h 732717"/>
                    <a:gd name="connsiteX14" fmla="*/ 464073 w 732717"/>
                    <a:gd name="connsiteY14" fmla="*/ 151690 h 732717"/>
                    <a:gd name="connsiteX15" fmla="*/ 509346 w 732717"/>
                    <a:gd name="connsiteY15" fmla="*/ 106417 h 732717"/>
                    <a:gd name="connsiteX16" fmla="*/ 558643 w 732717"/>
                    <a:gd name="connsiteY16" fmla="*/ 89230 h 732717"/>
                    <a:gd name="connsiteX17" fmla="*/ 541456 w 732717"/>
                    <a:gd name="connsiteY17" fmla="*/ 39933 h 732717"/>
                    <a:gd name="connsiteX18" fmla="*/ 492159 w 732717"/>
                    <a:gd name="connsiteY18" fmla="*/ 57120 h 732717"/>
                    <a:gd name="connsiteX19" fmla="*/ 492159 w 732717"/>
                    <a:gd name="connsiteY19" fmla="*/ 89147 h 732717"/>
                    <a:gd name="connsiteX20" fmla="*/ 443197 w 732717"/>
                    <a:gd name="connsiteY20" fmla="*/ 137941 h 732717"/>
                    <a:gd name="connsiteX21" fmla="*/ 439676 w 732717"/>
                    <a:gd name="connsiteY21" fmla="*/ 146576 h 732717"/>
                    <a:gd name="connsiteX22" fmla="*/ 439676 w 732717"/>
                    <a:gd name="connsiteY22" fmla="*/ 198556 h 732717"/>
                    <a:gd name="connsiteX23" fmla="*/ 378641 w 732717"/>
                    <a:gd name="connsiteY23" fmla="*/ 183800 h 732717"/>
                    <a:gd name="connsiteX24" fmla="*/ 378641 w 732717"/>
                    <a:gd name="connsiteY24" fmla="*/ 71121 h 732717"/>
                    <a:gd name="connsiteX25" fmla="*/ 400942 w 732717"/>
                    <a:gd name="connsiteY25" fmla="*/ 24423 h 732717"/>
                    <a:gd name="connsiteX26" fmla="*/ 354244 w 732717"/>
                    <a:gd name="connsiteY26" fmla="*/ 2122 h 732717"/>
                    <a:gd name="connsiteX27" fmla="*/ 331943 w 732717"/>
                    <a:gd name="connsiteY27" fmla="*/ 48820 h 732717"/>
                    <a:gd name="connsiteX28" fmla="*/ 354244 w 732717"/>
                    <a:gd name="connsiteY28" fmla="*/ 71121 h 732717"/>
                    <a:gd name="connsiteX29" fmla="*/ 354244 w 732717"/>
                    <a:gd name="connsiteY29" fmla="*/ 183800 h 732717"/>
                    <a:gd name="connsiteX30" fmla="*/ 293210 w 732717"/>
                    <a:gd name="connsiteY30" fmla="*/ 198556 h 732717"/>
                    <a:gd name="connsiteX31" fmla="*/ 293210 w 732717"/>
                    <a:gd name="connsiteY31" fmla="*/ 146576 h 732717"/>
                    <a:gd name="connsiteX32" fmla="*/ 289688 w 732717"/>
                    <a:gd name="connsiteY32" fmla="*/ 137941 h 732717"/>
                    <a:gd name="connsiteX33" fmla="*/ 240727 w 732717"/>
                    <a:gd name="connsiteY33" fmla="*/ 89147 h 732717"/>
                    <a:gd name="connsiteX34" fmla="*/ 223540 w 732717"/>
                    <a:gd name="connsiteY34" fmla="*/ 39849 h 732717"/>
                    <a:gd name="connsiteX35" fmla="*/ 174242 w 732717"/>
                    <a:gd name="connsiteY35" fmla="*/ 57036 h 732717"/>
                    <a:gd name="connsiteX36" fmla="*/ 191430 w 732717"/>
                    <a:gd name="connsiteY36" fmla="*/ 106333 h 732717"/>
                    <a:gd name="connsiteX37" fmla="*/ 223456 w 732717"/>
                    <a:gd name="connsiteY37" fmla="*/ 106333 h 732717"/>
                    <a:gd name="connsiteX38" fmla="*/ 268729 w 732717"/>
                    <a:gd name="connsiteY38" fmla="*/ 151606 h 732717"/>
                    <a:gd name="connsiteX39" fmla="*/ 268729 w 732717"/>
                    <a:gd name="connsiteY39" fmla="*/ 211635 h 732717"/>
                    <a:gd name="connsiteX40" fmla="*/ 211719 w 732717"/>
                    <a:gd name="connsiteY40" fmla="*/ 268645 h 732717"/>
                    <a:gd name="connsiteX41" fmla="*/ 151690 w 732717"/>
                    <a:gd name="connsiteY41" fmla="*/ 268645 h 732717"/>
                    <a:gd name="connsiteX42" fmla="*/ 106417 w 732717"/>
                    <a:gd name="connsiteY42" fmla="*/ 223372 h 732717"/>
                    <a:gd name="connsiteX43" fmla="*/ 89230 w 732717"/>
                    <a:gd name="connsiteY43" fmla="*/ 174075 h 732717"/>
                    <a:gd name="connsiteX44" fmla="*/ 39933 w 732717"/>
                    <a:gd name="connsiteY44" fmla="*/ 191262 h 732717"/>
                    <a:gd name="connsiteX45" fmla="*/ 57120 w 732717"/>
                    <a:gd name="connsiteY45" fmla="*/ 240559 h 732717"/>
                    <a:gd name="connsiteX46" fmla="*/ 89147 w 732717"/>
                    <a:gd name="connsiteY46" fmla="*/ 240559 h 732717"/>
                    <a:gd name="connsiteX47" fmla="*/ 137940 w 732717"/>
                    <a:gd name="connsiteY47" fmla="*/ 289521 h 732717"/>
                    <a:gd name="connsiteX48" fmla="*/ 146576 w 732717"/>
                    <a:gd name="connsiteY48" fmla="*/ 293042 h 732717"/>
                    <a:gd name="connsiteX49" fmla="*/ 198556 w 732717"/>
                    <a:gd name="connsiteY49" fmla="*/ 293042 h 732717"/>
                    <a:gd name="connsiteX50" fmla="*/ 183800 w 732717"/>
                    <a:gd name="connsiteY50" fmla="*/ 354076 h 732717"/>
                    <a:gd name="connsiteX51" fmla="*/ 71121 w 732717"/>
                    <a:gd name="connsiteY51" fmla="*/ 354076 h 732717"/>
                    <a:gd name="connsiteX52" fmla="*/ 24423 w 732717"/>
                    <a:gd name="connsiteY52" fmla="*/ 331776 h 732717"/>
                    <a:gd name="connsiteX53" fmla="*/ 2122 w 732717"/>
                    <a:gd name="connsiteY53" fmla="*/ 378474 h 732717"/>
                    <a:gd name="connsiteX54" fmla="*/ 48820 w 732717"/>
                    <a:gd name="connsiteY54" fmla="*/ 400775 h 732717"/>
                    <a:gd name="connsiteX55" fmla="*/ 71121 w 732717"/>
                    <a:gd name="connsiteY55" fmla="*/ 378474 h 732717"/>
                    <a:gd name="connsiteX56" fmla="*/ 183800 w 732717"/>
                    <a:gd name="connsiteY56" fmla="*/ 378474 h 732717"/>
                    <a:gd name="connsiteX57" fmla="*/ 198556 w 732717"/>
                    <a:gd name="connsiteY57" fmla="*/ 439508 h 732717"/>
                    <a:gd name="connsiteX58" fmla="*/ 146576 w 732717"/>
                    <a:gd name="connsiteY58" fmla="*/ 439508 h 732717"/>
                    <a:gd name="connsiteX59" fmla="*/ 137940 w 732717"/>
                    <a:gd name="connsiteY59" fmla="*/ 443029 h 732717"/>
                    <a:gd name="connsiteX60" fmla="*/ 89147 w 732717"/>
                    <a:gd name="connsiteY60" fmla="*/ 491991 h 732717"/>
                    <a:gd name="connsiteX61" fmla="*/ 39849 w 732717"/>
                    <a:gd name="connsiteY61" fmla="*/ 509178 h 732717"/>
                    <a:gd name="connsiteX62" fmla="*/ 57036 w 732717"/>
                    <a:gd name="connsiteY62" fmla="*/ 558475 h 732717"/>
                    <a:gd name="connsiteX63" fmla="*/ 106333 w 732717"/>
                    <a:gd name="connsiteY63" fmla="*/ 541288 h 732717"/>
                    <a:gd name="connsiteX64" fmla="*/ 106333 w 732717"/>
                    <a:gd name="connsiteY64" fmla="*/ 509262 h 732717"/>
                    <a:gd name="connsiteX65" fmla="*/ 151606 w 732717"/>
                    <a:gd name="connsiteY65" fmla="*/ 463989 h 732717"/>
                    <a:gd name="connsiteX66" fmla="*/ 211635 w 732717"/>
                    <a:gd name="connsiteY66" fmla="*/ 463989 h 732717"/>
                    <a:gd name="connsiteX67" fmla="*/ 268645 w 732717"/>
                    <a:gd name="connsiteY67" fmla="*/ 520999 h 732717"/>
                    <a:gd name="connsiteX68" fmla="*/ 268645 w 732717"/>
                    <a:gd name="connsiteY68" fmla="*/ 581028 h 732717"/>
                    <a:gd name="connsiteX69" fmla="*/ 223372 w 732717"/>
                    <a:gd name="connsiteY69" fmla="*/ 626301 h 732717"/>
                    <a:gd name="connsiteX70" fmla="*/ 174075 w 732717"/>
                    <a:gd name="connsiteY70" fmla="*/ 643488 h 732717"/>
                    <a:gd name="connsiteX71" fmla="*/ 191262 w 732717"/>
                    <a:gd name="connsiteY71" fmla="*/ 692785 h 732717"/>
                    <a:gd name="connsiteX72" fmla="*/ 240559 w 732717"/>
                    <a:gd name="connsiteY72" fmla="*/ 675598 h 732717"/>
                    <a:gd name="connsiteX73" fmla="*/ 240559 w 732717"/>
                    <a:gd name="connsiteY73" fmla="*/ 643571 h 732717"/>
                    <a:gd name="connsiteX74" fmla="*/ 289521 w 732717"/>
                    <a:gd name="connsiteY74" fmla="*/ 594777 h 732717"/>
                    <a:gd name="connsiteX75" fmla="*/ 293042 w 732717"/>
                    <a:gd name="connsiteY75" fmla="*/ 586142 h 732717"/>
                    <a:gd name="connsiteX76" fmla="*/ 293042 w 732717"/>
                    <a:gd name="connsiteY76" fmla="*/ 534162 h 732717"/>
                    <a:gd name="connsiteX77" fmla="*/ 354076 w 732717"/>
                    <a:gd name="connsiteY77" fmla="*/ 548917 h 732717"/>
                    <a:gd name="connsiteX78" fmla="*/ 354076 w 732717"/>
                    <a:gd name="connsiteY78" fmla="*/ 661596 h 732717"/>
                    <a:gd name="connsiteX79" fmla="*/ 331776 w 732717"/>
                    <a:gd name="connsiteY79" fmla="*/ 708295 h 732717"/>
                    <a:gd name="connsiteX80" fmla="*/ 378474 w 732717"/>
                    <a:gd name="connsiteY80" fmla="*/ 730596 h 732717"/>
                    <a:gd name="connsiteX81" fmla="*/ 400775 w 732717"/>
                    <a:gd name="connsiteY81" fmla="*/ 683898 h 732717"/>
                    <a:gd name="connsiteX82" fmla="*/ 378474 w 732717"/>
                    <a:gd name="connsiteY82" fmla="*/ 661596 h 732717"/>
                    <a:gd name="connsiteX83" fmla="*/ 378474 w 732717"/>
                    <a:gd name="connsiteY83" fmla="*/ 548917 h 732717"/>
                    <a:gd name="connsiteX84" fmla="*/ 439508 w 732717"/>
                    <a:gd name="connsiteY84" fmla="*/ 534162 h 732717"/>
                    <a:gd name="connsiteX85" fmla="*/ 439508 w 732717"/>
                    <a:gd name="connsiteY85" fmla="*/ 586142 h 732717"/>
                    <a:gd name="connsiteX86" fmla="*/ 443029 w 732717"/>
                    <a:gd name="connsiteY86" fmla="*/ 594777 h 732717"/>
                    <a:gd name="connsiteX87" fmla="*/ 491991 w 732717"/>
                    <a:gd name="connsiteY87" fmla="*/ 643571 h 732717"/>
                    <a:gd name="connsiteX88" fmla="*/ 509178 w 732717"/>
                    <a:gd name="connsiteY88" fmla="*/ 692869 h 732717"/>
                    <a:gd name="connsiteX89" fmla="*/ 558475 w 732717"/>
                    <a:gd name="connsiteY89" fmla="*/ 675681 h 732717"/>
                    <a:gd name="connsiteX90" fmla="*/ 541288 w 732717"/>
                    <a:gd name="connsiteY90" fmla="*/ 626385 h 732717"/>
                    <a:gd name="connsiteX91" fmla="*/ 509262 w 732717"/>
                    <a:gd name="connsiteY91" fmla="*/ 626385 h 732717"/>
                    <a:gd name="connsiteX92" fmla="*/ 463989 w 732717"/>
                    <a:gd name="connsiteY92" fmla="*/ 581112 h 732717"/>
                    <a:gd name="connsiteX93" fmla="*/ 463989 w 732717"/>
                    <a:gd name="connsiteY93" fmla="*/ 521083 h 732717"/>
                    <a:gd name="connsiteX94" fmla="*/ 520999 w 732717"/>
                    <a:gd name="connsiteY94" fmla="*/ 464073 h 732717"/>
                    <a:gd name="connsiteX95" fmla="*/ 581028 w 732717"/>
                    <a:gd name="connsiteY95" fmla="*/ 464073 h 732717"/>
                    <a:gd name="connsiteX96" fmla="*/ 626301 w 732717"/>
                    <a:gd name="connsiteY96" fmla="*/ 509346 h 732717"/>
                    <a:gd name="connsiteX97" fmla="*/ 643488 w 732717"/>
                    <a:gd name="connsiteY97" fmla="*/ 558643 h 732717"/>
                    <a:gd name="connsiteX98" fmla="*/ 692785 w 732717"/>
                    <a:gd name="connsiteY98" fmla="*/ 541456 h 732717"/>
                    <a:gd name="connsiteX99" fmla="*/ 675598 w 732717"/>
                    <a:gd name="connsiteY99" fmla="*/ 492159 h 732717"/>
                    <a:gd name="connsiteX100" fmla="*/ 643572 w 732717"/>
                    <a:gd name="connsiteY100" fmla="*/ 492159 h 732717"/>
                    <a:gd name="connsiteX101" fmla="*/ 594777 w 732717"/>
                    <a:gd name="connsiteY101" fmla="*/ 443197 h 732717"/>
                    <a:gd name="connsiteX102" fmla="*/ 586142 w 732717"/>
                    <a:gd name="connsiteY102" fmla="*/ 439676 h 732717"/>
                    <a:gd name="connsiteX103" fmla="*/ 534162 w 732717"/>
                    <a:gd name="connsiteY103" fmla="*/ 439676 h 732717"/>
                    <a:gd name="connsiteX104" fmla="*/ 548917 w 732717"/>
                    <a:gd name="connsiteY104" fmla="*/ 378641 h 732717"/>
                    <a:gd name="connsiteX105" fmla="*/ 661597 w 732717"/>
                    <a:gd name="connsiteY105" fmla="*/ 378641 h 732717"/>
                    <a:gd name="connsiteX106" fmla="*/ 708295 w 732717"/>
                    <a:gd name="connsiteY106" fmla="*/ 400942 h 732717"/>
                    <a:gd name="connsiteX107" fmla="*/ 730596 w 732717"/>
                    <a:gd name="connsiteY107" fmla="*/ 354244 h 732717"/>
                    <a:gd name="connsiteX108" fmla="*/ 695971 w 732717"/>
                    <a:gd name="connsiteY108" fmla="*/ 329847 h 732717"/>
                    <a:gd name="connsiteX109" fmla="*/ 695971 w 732717"/>
                    <a:gd name="connsiteY109" fmla="*/ 329847 h 732717"/>
                    <a:gd name="connsiteX110" fmla="*/ 659417 w 732717"/>
                    <a:gd name="connsiteY110" fmla="*/ 195538 h 732717"/>
                    <a:gd name="connsiteX111" fmla="*/ 671657 w 732717"/>
                    <a:gd name="connsiteY111" fmla="*/ 207778 h 732717"/>
                    <a:gd name="connsiteX112" fmla="*/ 659417 w 732717"/>
                    <a:gd name="connsiteY112" fmla="*/ 220018 h 732717"/>
                    <a:gd name="connsiteX113" fmla="*/ 647177 w 732717"/>
                    <a:gd name="connsiteY113" fmla="*/ 207778 h 732717"/>
                    <a:gd name="connsiteX114" fmla="*/ 659417 w 732717"/>
                    <a:gd name="connsiteY114" fmla="*/ 195538 h 732717"/>
                    <a:gd name="connsiteX115" fmla="*/ 525191 w 732717"/>
                    <a:gd name="connsiteY115" fmla="*/ 61312 h 732717"/>
                    <a:gd name="connsiteX116" fmla="*/ 537432 w 732717"/>
                    <a:gd name="connsiteY116" fmla="*/ 73553 h 732717"/>
                    <a:gd name="connsiteX117" fmla="*/ 525191 w 732717"/>
                    <a:gd name="connsiteY117" fmla="*/ 85793 h 732717"/>
                    <a:gd name="connsiteX118" fmla="*/ 512951 w 732717"/>
                    <a:gd name="connsiteY118" fmla="*/ 73553 h 732717"/>
                    <a:gd name="connsiteX119" fmla="*/ 525191 w 732717"/>
                    <a:gd name="connsiteY119" fmla="*/ 61312 h 732717"/>
                    <a:gd name="connsiteX120" fmla="*/ 207862 w 732717"/>
                    <a:gd name="connsiteY120" fmla="*/ 85709 h 732717"/>
                    <a:gd name="connsiteX121" fmla="*/ 195622 w 732717"/>
                    <a:gd name="connsiteY121" fmla="*/ 73469 h 732717"/>
                    <a:gd name="connsiteX122" fmla="*/ 207862 w 732717"/>
                    <a:gd name="connsiteY122" fmla="*/ 61228 h 732717"/>
                    <a:gd name="connsiteX123" fmla="*/ 220102 w 732717"/>
                    <a:gd name="connsiteY123" fmla="*/ 73469 h 732717"/>
                    <a:gd name="connsiteX124" fmla="*/ 207862 w 732717"/>
                    <a:gd name="connsiteY124" fmla="*/ 85709 h 732717"/>
                    <a:gd name="connsiteX125" fmla="*/ 73552 w 732717"/>
                    <a:gd name="connsiteY125" fmla="*/ 220018 h 732717"/>
                    <a:gd name="connsiteX126" fmla="*/ 61312 w 732717"/>
                    <a:gd name="connsiteY126" fmla="*/ 207778 h 732717"/>
                    <a:gd name="connsiteX127" fmla="*/ 73552 w 732717"/>
                    <a:gd name="connsiteY127" fmla="*/ 195538 h 732717"/>
                    <a:gd name="connsiteX128" fmla="*/ 85793 w 732717"/>
                    <a:gd name="connsiteY128" fmla="*/ 207778 h 732717"/>
                    <a:gd name="connsiteX129" fmla="*/ 73552 w 732717"/>
                    <a:gd name="connsiteY129" fmla="*/ 220018 h 732717"/>
                    <a:gd name="connsiteX130" fmla="*/ 36999 w 732717"/>
                    <a:gd name="connsiteY130" fmla="*/ 378641 h 732717"/>
                    <a:gd name="connsiteX131" fmla="*/ 24758 w 732717"/>
                    <a:gd name="connsiteY131" fmla="*/ 366401 h 732717"/>
                    <a:gd name="connsiteX132" fmla="*/ 36999 w 732717"/>
                    <a:gd name="connsiteY132" fmla="*/ 354160 h 732717"/>
                    <a:gd name="connsiteX133" fmla="*/ 49239 w 732717"/>
                    <a:gd name="connsiteY133" fmla="*/ 366401 h 732717"/>
                    <a:gd name="connsiteX134" fmla="*/ 36999 w 732717"/>
                    <a:gd name="connsiteY134" fmla="*/ 378641 h 732717"/>
                    <a:gd name="connsiteX135" fmla="*/ 73552 w 732717"/>
                    <a:gd name="connsiteY135" fmla="*/ 537264 h 732717"/>
                    <a:gd name="connsiteX136" fmla="*/ 61312 w 732717"/>
                    <a:gd name="connsiteY136" fmla="*/ 525024 h 732717"/>
                    <a:gd name="connsiteX137" fmla="*/ 73552 w 732717"/>
                    <a:gd name="connsiteY137" fmla="*/ 512783 h 732717"/>
                    <a:gd name="connsiteX138" fmla="*/ 85793 w 732717"/>
                    <a:gd name="connsiteY138" fmla="*/ 525024 h 732717"/>
                    <a:gd name="connsiteX139" fmla="*/ 73552 w 732717"/>
                    <a:gd name="connsiteY139" fmla="*/ 537264 h 732717"/>
                    <a:gd name="connsiteX140" fmla="*/ 207862 w 732717"/>
                    <a:gd name="connsiteY140" fmla="*/ 671573 h 732717"/>
                    <a:gd name="connsiteX141" fmla="*/ 195622 w 732717"/>
                    <a:gd name="connsiteY141" fmla="*/ 659333 h 732717"/>
                    <a:gd name="connsiteX142" fmla="*/ 207862 w 732717"/>
                    <a:gd name="connsiteY142" fmla="*/ 647093 h 732717"/>
                    <a:gd name="connsiteX143" fmla="*/ 220102 w 732717"/>
                    <a:gd name="connsiteY143" fmla="*/ 659333 h 732717"/>
                    <a:gd name="connsiteX144" fmla="*/ 207862 w 732717"/>
                    <a:gd name="connsiteY144" fmla="*/ 671573 h 732717"/>
                    <a:gd name="connsiteX145" fmla="*/ 525191 w 732717"/>
                    <a:gd name="connsiteY145" fmla="*/ 647176 h 732717"/>
                    <a:gd name="connsiteX146" fmla="*/ 537432 w 732717"/>
                    <a:gd name="connsiteY146" fmla="*/ 659417 h 732717"/>
                    <a:gd name="connsiteX147" fmla="*/ 525191 w 732717"/>
                    <a:gd name="connsiteY147" fmla="*/ 671657 h 732717"/>
                    <a:gd name="connsiteX148" fmla="*/ 512951 w 732717"/>
                    <a:gd name="connsiteY148" fmla="*/ 659417 h 732717"/>
                    <a:gd name="connsiteX149" fmla="*/ 525191 w 732717"/>
                    <a:gd name="connsiteY149" fmla="*/ 647176 h 732717"/>
                    <a:gd name="connsiteX150" fmla="*/ 659417 w 732717"/>
                    <a:gd name="connsiteY150" fmla="*/ 512867 h 732717"/>
                    <a:gd name="connsiteX151" fmla="*/ 671657 w 732717"/>
                    <a:gd name="connsiteY151" fmla="*/ 525107 h 732717"/>
                    <a:gd name="connsiteX152" fmla="*/ 659417 w 732717"/>
                    <a:gd name="connsiteY152" fmla="*/ 537348 h 732717"/>
                    <a:gd name="connsiteX153" fmla="*/ 647177 w 732717"/>
                    <a:gd name="connsiteY153" fmla="*/ 525107 h 732717"/>
                    <a:gd name="connsiteX154" fmla="*/ 659417 w 732717"/>
                    <a:gd name="connsiteY154" fmla="*/ 512867 h 732717"/>
                    <a:gd name="connsiteX155" fmla="*/ 366485 w 732717"/>
                    <a:gd name="connsiteY155" fmla="*/ 24759 h 732717"/>
                    <a:gd name="connsiteX156" fmla="*/ 378725 w 732717"/>
                    <a:gd name="connsiteY156" fmla="*/ 36999 h 732717"/>
                    <a:gd name="connsiteX157" fmla="*/ 366485 w 732717"/>
                    <a:gd name="connsiteY157" fmla="*/ 49239 h 732717"/>
                    <a:gd name="connsiteX158" fmla="*/ 354244 w 732717"/>
                    <a:gd name="connsiteY158" fmla="*/ 36999 h 732717"/>
                    <a:gd name="connsiteX159" fmla="*/ 366485 w 732717"/>
                    <a:gd name="connsiteY159" fmla="*/ 24759 h 732717"/>
                    <a:gd name="connsiteX160" fmla="*/ 366485 w 732717"/>
                    <a:gd name="connsiteY160" fmla="*/ 708127 h 732717"/>
                    <a:gd name="connsiteX161" fmla="*/ 354244 w 732717"/>
                    <a:gd name="connsiteY161" fmla="*/ 695887 h 732717"/>
                    <a:gd name="connsiteX162" fmla="*/ 366485 w 732717"/>
                    <a:gd name="connsiteY162" fmla="*/ 683646 h 732717"/>
                    <a:gd name="connsiteX163" fmla="*/ 378725 w 732717"/>
                    <a:gd name="connsiteY163" fmla="*/ 695887 h 732717"/>
                    <a:gd name="connsiteX164" fmla="*/ 366485 w 732717"/>
                    <a:gd name="connsiteY164" fmla="*/ 708127 h 732717"/>
                    <a:gd name="connsiteX165" fmla="*/ 366485 w 732717"/>
                    <a:gd name="connsiteY165" fmla="*/ 525107 h 732717"/>
                    <a:gd name="connsiteX166" fmla="*/ 207862 w 732717"/>
                    <a:gd name="connsiteY166" fmla="*/ 366485 h 732717"/>
                    <a:gd name="connsiteX167" fmla="*/ 366485 w 732717"/>
                    <a:gd name="connsiteY167" fmla="*/ 207862 h 732717"/>
                    <a:gd name="connsiteX168" fmla="*/ 525107 w 732717"/>
                    <a:gd name="connsiteY168" fmla="*/ 366485 h 732717"/>
                    <a:gd name="connsiteX169" fmla="*/ 366485 w 732717"/>
                    <a:gd name="connsiteY169" fmla="*/ 525107 h 732717"/>
                    <a:gd name="connsiteX170" fmla="*/ 695971 w 732717"/>
                    <a:gd name="connsiteY170" fmla="*/ 378641 h 732717"/>
                    <a:gd name="connsiteX171" fmla="*/ 683730 w 732717"/>
                    <a:gd name="connsiteY171" fmla="*/ 366401 h 732717"/>
                    <a:gd name="connsiteX172" fmla="*/ 695971 w 732717"/>
                    <a:gd name="connsiteY172" fmla="*/ 354160 h 732717"/>
                    <a:gd name="connsiteX173" fmla="*/ 708211 w 732717"/>
                    <a:gd name="connsiteY173" fmla="*/ 366401 h 732717"/>
                    <a:gd name="connsiteX174" fmla="*/ 695971 w 732717"/>
                    <a:gd name="connsiteY174" fmla="*/ 378641 h 7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732717" h="732717">
                      <a:moveTo>
                        <a:pt x="695971" y="329847"/>
                      </a:moveTo>
                      <a:cubicBezTo>
                        <a:pt x="680544" y="329931"/>
                        <a:pt x="666711" y="339656"/>
                        <a:pt x="661513" y="354244"/>
                      </a:cubicBezTo>
                      <a:lnTo>
                        <a:pt x="548917" y="354244"/>
                      </a:lnTo>
                      <a:cubicBezTo>
                        <a:pt x="547576" y="333201"/>
                        <a:pt x="542546" y="312576"/>
                        <a:pt x="534162" y="293209"/>
                      </a:cubicBezTo>
                      <a:lnTo>
                        <a:pt x="586142" y="293209"/>
                      </a:lnTo>
                      <a:cubicBezTo>
                        <a:pt x="589412" y="293209"/>
                        <a:pt x="592514" y="291952"/>
                        <a:pt x="594777" y="289688"/>
                      </a:cubicBezTo>
                      <a:lnTo>
                        <a:pt x="643572" y="240727"/>
                      </a:lnTo>
                      <a:cubicBezTo>
                        <a:pt x="661932" y="249614"/>
                        <a:pt x="683982" y="241900"/>
                        <a:pt x="692869" y="223540"/>
                      </a:cubicBezTo>
                      <a:cubicBezTo>
                        <a:pt x="701756" y="205179"/>
                        <a:pt x="694042" y="183129"/>
                        <a:pt x="675681" y="174242"/>
                      </a:cubicBezTo>
                      <a:cubicBezTo>
                        <a:pt x="657321" y="165356"/>
                        <a:pt x="635272" y="173069"/>
                        <a:pt x="626385" y="191430"/>
                      </a:cubicBezTo>
                      <a:cubicBezTo>
                        <a:pt x="621522" y="201574"/>
                        <a:pt x="621522" y="213312"/>
                        <a:pt x="626385" y="223456"/>
                      </a:cubicBezTo>
                      <a:lnTo>
                        <a:pt x="581112" y="268729"/>
                      </a:lnTo>
                      <a:lnTo>
                        <a:pt x="521083" y="268729"/>
                      </a:lnTo>
                      <a:cubicBezTo>
                        <a:pt x="506495" y="245841"/>
                        <a:pt x="487044" y="226390"/>
                        <a:pt x="464073" y="211719"/>
                      </a:cubicBezTo>
                      <a:lnTo>
                        <a:pt x="464073" y="151690"/>
                      </a:lnTo>
                      <a:lnTo>
                        <a:pt x="509346" y="106417"/>
                      </a:lnTo>
                      <a:cubicBezTo>
                        <a:pt x="527706" y="115304"/>
                        <a:pt x="549756" y="107591"/>
                        <a:pt x="558643" y="89230"/>
                      </a:cubicBezTo>
                      <a:cubicBezTo>
                        <a:pt x="567530" y="70870"/>
                        <a:pt x="559817" y="48820"/>
                        <a:pt x="541456" y="39933"/>
                      </a:cubicBezTo>
                      <a:cubicBezTo>
                        <a:pt x="523095" y="31046"/>
                        <a:pt x="501046" y="38759"/>
                        <a:pt x="492159" y="57120"/>
                      </a:cubicBezTo>
                      <a:cubicBezTo>
                        <a:pt x="487296" y="67265"/>
                        <a:pt x="487296" y="79002"/>
                        <a:pt x="492159" y="89147"/>
                      </a:cubicBezTo>
                      <a:lnTo>
                        <a:pt x="443197" y="137941"/>
                      </a:lnTo>
                      <a:cubicBezTo>
                        <a:pt x="440933" y="140288"/>
                        <a:pt x="439676" y="143390"/>
                        <a:pt x="439676" y="146576"/>
                      </a:cubicBezTo>
                      <a:lnTo>
                        <a:pt x="439676" y="198556"/>
                      </a:lnTo>
                      <a:cubicBezTo>
                        <a:pt x="420309" y="190172"/>
                        <a:pt x="399685" y="185142"/>
                        <a:pt x="378641" y="183800"/>
                      </a:cubicBezTo>
                      <a:lnTo>
                        <a:pt x="378641" y="71121"/>
                      </a:lnTo>
                      <a:cubicBezTo>
                        <a:pt x="397673" y="64414"/>
                        <a:pt x="407733" y="43454"/>
                        <a:pt x="400942" y="24423"/>
                      </a:cubicBezTo>
                      <a:cubicBezTo>
                        <a:pt x="394152" y="5392"/>
                        <a:pt x="373276" y="-4669"/>
                        <a:pt x="354244" y="2122"/>
                      </a:cubicBezTo>
                      <a:cubicBezTo>
                        <a:pt x="335213" y="8913"/>
                        <a:pt x="325152" y="29789"/>
                        <a:pt x="331943" y="48820"/>
                      </a:cubicBezTo>
                      <a:cubicBezTo>
                        <a:pt x="335632" y="59216"/>
                        <a:pt x="343848" y="67432"/>
                        <a:pt x="354244" y="71121"/>
                      </a:cubicBezTo>
                      <a:lnTo>
                        <a:pt x="354244" y="183800"/>
                      </a:lnTo>
                      <a:cubicBezTo>
                        <a:pt x="333201" y="185142"/>
                        <a:pt x="312576" y="190172"/>
                        <a:pt x="293210" y="198556"/>
                      </a:cubicBezTo>
                      <a:lnTo>
                        <a:pt x="293210" y="146576"/>
                      </a:lnTo>
                      <a:cubicBezTo>
                        <a:pt x="293210" y="143306"/>
                        <a:pt x="291952" y="140204"/>
                        <a:pt x="289688" y="137941"/>
                      </a:cubicBezTo>
                      <a:lnTo>
                        <a:pt x="240727" y="89147"/>
                      </a:lnTo>
                      <a:cubicBezTo>
                        <a:pt x="249614" y="70786"/>
                        <a:pt x="241900" y="48736"/>
                        <a:pt x="223540" y="39849"/>
                      </a:cubicBezTo>
                      <a:cubicBezTo>
                        <a:pt x="205179" y="30962"/>
                        <a:pt x="183129" y="38675"/>
                        <a:pt x="174242" y="57036"/>
                      </a:cubicBezTo>
                      <a:cubicBezTo>
                        <a:pt x="165356" y="75397"/>
                        <a:pt x="173069" y="97446"/>
                        <a:pt x="191430" y="106333"/>
                      </a:cubicBezTo>
                      <a:cubicBezTo>
                        <a:pt x="201574" y="111196"/>
                        <a:pt x="213312" y="111196"/>
                        <a:pt x="223456" y="106333"/>
                      </a:cubicBezTo>
                      <a:lnTo>
                        <a:pt x="268729" y="151606"/>
                      </a:lnTo>
                      <a:lnTo>
                        <a:pt x="268729" y="211635"/>
                      </a:lnTo>
                      <a:cubicBezTo>
                        <a:pt x="245841" y="226222"/>
                        <a:pt x="226390" y="245673"/>
                        <a:pt x="211719" y="268645"/>
                      </a:cubicBezTo>
                      <a:lnTo>
                        <a:pt x="151690" y="268645"/>
                      </a:lnTo>
                      <a:lnTo>
                        <a:pt x="106417" y="223372"/>
                      </a:lnTo>
                      <a:cubicBezTo>
                        <a:pt x="115304" y="205012"/>
                        <a:pt x="107591" y="182962"/>
                        <a:pt x="89230" y="174075"/>
                      </a:cubicBezTo>
                      <a:cubicBezTo>
                        <a:pt x="70870" y="165188"/>
                        <a:pt x="48820" y="172901"/>
                        <a:pt x="39933" y="191262"/>
                      </a:cubicBezTo>
                      <a:cubicBezTo>
                        <a:pt x="31046" y="209623"/>
                        <a:pt x="38759" y="231672"/>
                        <a:pt x="57120" y="240559"/>
                      </a:cubicBezTo>
                      <a:cubicBezTo>
                        <a:pt x="67265" y="245422"/>
                        <a:pt x="79002" y="245422"/>
                        <a:pt x="89147" y="240559"/>
                      </a:cubicBezTo>
                      <a:lnTo>
                        <a:pt x="137940" y="289521"/>
                      </a:lnTo>
                      <a:cubicBezTo>
                        <a:pt x="140288" y="291784"/>
                        <a:pt x="143390" y="293042"/>
                        <a:pt x="146576" y="293042"/>
                      </a:cubicBezTo>
                      <a:lnTo>
                        <a:pt x="198556" y="293042"/>
                      </a:lnTo>
                      <a:cubicBezTo>
                        <a:pt x="190172" y="312409"/>
                        <a:pt x="185142" y="333033"/>
                        <a:pt x="183800" y="354076"/>
                      </a:cubicBezTo>
                      <a:lnTo>
                        <a:pt x="71121" y="354076"/>
                      </a:lnTo>
                      <a:cubicBezTo>
                        <a:pt x="64414" y="335045"/>
                        <a:pt x="43454" y="324985"/>
                        <a:pt x="24423" y="331776"/>
                      </a:cubicBezTo>
                      <a:cubicBezTo>
                        <a:pt x="5392" y="338566"/>
                        <a:pt x="-4669" y="359442"/>
                        <a:pt x="2122" y="378474"/>
                      </a:cubicBezTo>
                      <a:cubicBezTo>
                        <a:pt x="8913" y="397505"/>
                        <a:pt x="29789" y="407565"/>
                        <a:pt x="48820" y="400775"/>
                      </a:cubicBezTo>
                      <a:cubicBezTo>
                        <a:pt x="59216" y="397086"/>
                        <a:pt x="67432" y="388870"/>
                        <a:pt x="71121" y="378474"/>
                      </a:cubicBezTo>
                      <a:lnTo>
                        <a:pt x="183800" y="378474"/>
                      </a:lnTo>
                      <a:cubicBezTo>
                        <a:pt x="185142" y="399517"/>
                        <a:pt x="190172" y="420141"/>
                        <a:pt x="198556" y="439508"/>
                      </a:cubicBezTo>
                      <a:lnTo>
                        <a:pt x="146576" y="439508"/>
                      </a:lnTo>
                      <a:cubicBezTo>
                        <a:pt x="143306" y="439508"/>
                        <a:pt x="140204" y="440766"/>
                        <a:pt x="137940" y="443029"/>
                      </a:cubicBezTo>
                      <a:lnTo>
                        <a:pt x="89147" y="491991"/>
                      </a:lnTo>
                      <a:cubicBezTo>
                        <a:pt x="70786" y="483104"/>
                        <a:pt x="48736" y="490817"/>
                        <a:pt x="39849" y="509178"/>
                      </a:cubicBezTo>
                      <a:cubicBezTo>
                        <a:pt x="30963" y="527539"/>
                        <a:pt x="38676" y="549588"/>
                        <a:pt x="57036" y="558475"/>
                      </a:cubicBezTo>
                      <a:cubicBezTo>
                        <a:pt x="75397" y="567362"/>
                        <a:pt x="97446" y="559649"/>
                        <a:pt x="106333" y="541288"/>
                      </a:cubicBezTo>
                      <a:cubicBezTo>
                        <a:pt x="111196" y="531144"/>
                        <a:pt x="111196" y="519406"/>
                        <a:pt x="106333" y="509262"/>
                      </a:cubicBezTo>
                      <a:lnTo>
                        <a:pt x="151606" y="463989"/>
                      </a:lnTo>
                      <a:lnTo>
                        <a:pt x="211635" y="463989"/>
                      </a:lnTo>
                      <a:cubicBezTo>
                        <a:pt x="226223" y="486877"/>
                        <a:pt x="245673" y="506328"/>
                        <a:pt x="268645" y="520999"/>
                      </a:cubicBezTo>
                      <a:lnTo>
                        <a:pt x="268645" y="581028"/>
                      </a:lnTo>
                      <a:lnTo>
                        <a:pt x="223372" y="626301"/>
                      </a:lnTo>
                      <a:cubicBezTo>
                        <a:pt x="205012" y="617414"/>
                        <a:pt x="182962" y="625127"/>
                        <a:pt x="174075" y="643488"/>
                      </a:cubicBezTo>
                      <a:cubicBezTo>
                        <a:pt x="165188" y="661848"/>
                        <a:pt x="172901" y="683898"/>
                        <a:pt x="191262" y="692785"/>
                      </a:cubicBezTo>
                      <a:cubicBezTo>
                        <a:pt x="209623" y="701672"/>
                        <a:pt x="231672" y="693959"/>
                        <a:pt x="240559" y="675598"/>
                      </a:cubicBezTo>
                      <a:cubicBezTo>
                        <a:pt x="245422" y="665453"/>
                        <a:pt x="245422" y="653716"/>
                        <a:pt x="240559" y="643571"/>
                      </a:cubicBezTo>
                      <a:lnTo>
                        <a:pt x="289521" y="594777"/>
                      </a:lnTo>
                      <a:cubicBezTo>
                        <a:pt x="291784" y="592430"/>
                        <a:pt x="293042" y="589328"/>
                        <a:pt x="293042" y="586142"/>
                      </a:cubicBezTo>
                      <a:lnTo>
                        <a:pt x="293042" y="534162"/>
                      </a:lnTo>
                      <a:cubicBezTo>
                        <a:pt x="312409" y="542546"/>
                        <a:pt x="333033" y="547576"/>
                        <a:pt x="354076" y="548917"/>
                      </a:cubicBezTo>
                      <a:lnTo>
                        <a:pt x="354076" y="661596"/>
                      </a:lnTo>
                      <a:cubicBezTo>
                        <a:pt x="335045" y="668304"/>
                        <a:pt x="324985" y="689264"/>
                        <a:pt x="331776" y="708295"/>
                      </a:cubicBezTo>
                      <a:cubicBezTo>
                        <a:pt x="338566" y="727326"/>
                        <a:pt x="359442" y="737387"/>
                        <a:pt x="378474" y="730596"/>
                      </a:cubicBezTo>
                      <a:cubicBezTo>
                        <a:pt x="397505" y="723805"/>
                        <a:pt x="407566" y="702929"/>
                        <a:pt x="400775" y="683898"/>
                      </a:cubicBezTo>
                      <a:cubicBezTo>
                        <a:pt x="397086" y="673502"/>
                        <a:pt x="388870" y="665285"/>
                        <a:pt x="378474" y="661596"/>
                      </a:cubicBezTo>
                      <a:lnTo>
                        <a:pt x="378474" y="548917"/>
                      </a:lnTo>
                      <a:cubicBezTo>
                        <a:pt x="399517" y="547576"/>
                        <a:pt x="420141" y="542546"/>
                        <a:pt x="439508" y="534162"/>
                      </a:cubicBezTo>
                      <a:lnTo>
                        <a:pt x="439508" y="586142"/>
                      </a:lnTo>
                      <a:cubicBezTo>
                        <a:pt x="439508" y="589412"/>
                        <a:pt x="440766" y="592513"/>
                        <a:pt x="443029" y="594777"/>
                      </a:cubicBezTo>
                      <a:lnTo>
                        <a:pt x="491991" y="643571"/>
                      </a:lnTo>
                      <a:cubicBezTo>
                        <a:pt x="483104" y="661932"/>
                        <a:pt x="490817" y="683982"/>
                        <a:pt x="509178" y="692869"/>
                      </a:cubicBezTo>
                      <a:cubicBezTo>
                        <a:pt x="527539" y="701755"/>
                        <a:pt x="549588" y="694042"/>
                        <a:pt x="558475" y="675681"/>
                      </a:cubicBezTo>
                      <a:cubicBezTo>
                        <a:pt x="567362" y="657321"/>
                        <a:pt x="559649" y="635272"/>
                        <a:pt x="541288" y="626385"/>
                      </a:cubicBezTo>
                      <a:cubicBezTo>
                        <a:pt x="531144" y="621522"/>
                        <a:pt x="519406" y="621522"/>
                        <a:pt x="509262" y="626385"/>
                      </a:cubicBezTo>
                      <a:lnTo>
                        <a:pt x="463989" y="581112"/>
                      </a:lnTo>
                      <a:lnTo>
                        <a:pt x="463989" y="521083"/>
                      </a:lnTo>
                      <a:cubicBezTo>
                        <a:pt x="486877" y="506495"/>
                        <a:pt x="506328" y="487044"/>
                        <a:pt x="520999" y="464073"/>
                      </a:cubicBezTo>
                      <a:lnTo>
                        <a:pt x="581028" y="464073"/>
                      </a:lnTo>
                      <a:lnTo>
                        <a:pt x="626301" y="509346"/>
                      </a:lnTo>
                      <a:cubicBezTo>
                        <a:pt x="617414" y="527706"/>
                        <a:pt x="625127" y="549756"/>
                        <a:pt x="643488" y="558643"/>
                      </a:cubicBezTo>
                      <a:cubicBezTo>
                        <a:pt x="661848" y="567530"/>
                        <a:pt x="683898" y="559817"/>
                        <a:pt x="692785" y="541456"/>
                      </a:cubicBezTo>
                      <a:cubicBezTo>
                        <a:pt x="701672" y="523095"/>
                        <a:pt x="693959" y="501046"/>
                        <a:pt x="675598" y="492159"/>
                      </a:cubicBezTo>
                      <a:cubicBezTo>
                        <a:pt x="665453" y="487296"/>
                        <a:pt x="653716" y="487296"/>
                        <a:pt x="643572" y="492159"/>
                      </a:cubicBezTo>
                      <a:lnTo>
                        <a:pt x="594777" y="443197"/>
                      </a:lnTo>
                      <a:cubicBezTo>
                        <a:pt x="592430" y="440933"/>
                        <a:pt x="589328" y="439676"/>
                        <a:pt x="586142" y="439676"/>
                      </a:cubicBezTo>
                      <a:lnTo>
                        <a:pt x="534162" y="439676"/>
                      </a:lnTo>
                      <a:cubicBezTo>
                        <a:pt x="542546" y="420309"/>
                        <a:pt x="547576" y="399685"/>
                        <a:pt x="548917" y="378641"/>
                      </a:cubicBezTo>
                      <a:lnTo>
                        <a:pt x="661597" y="378641"/>
                      </a:lnTo>
                      <a:cubicBezTo>
                        <a:pt x="668304" y="397673"/>
                        <a:pt x="689264" y="407733"/>
                        <a:pt x="708295" y="400942"/>
                      </a:cubicBezTo>
                      <a:cubicBezTo>
                        <a:pt x="727326" y="394152"/>
                        <a:pt x="737387" y="373276"/>
                        <a:pt x="730596" y="354244"/>
                      </a:cubicBezTo>
                      <a:cubicBezTo>
                        <a:pt x="725482" y="339572"/>
                        <a:pt x="711565" y="329763"/>
                        <a:pt x="695971" y="329847"/>
                      </a:cubicBezTo>
                      <a:lnTo>
                        <a:pt x="695971" y="329847"/>
                      </a:lnTo>
                      <a:close/>
                      <a:moveTo>
                        <a:pt x="659417" y="195538"/>
                      </a:moveTo>
                      <a:cubicBezTo>
                        <a:pt x="666124" y="195538"/>
                        <a:pt x="671657" y="200987"/>
                        <a:pt x="671657" y="207778"/>
                      </a:cubicBezTo>
                      <a:cubicBezTo>
                        <a:pt x="671657" y="214569"/>
                        <a:pt x="666208" y="220018"/>
                        <a:pt x="659417" y="220018"/>
                      </a:cubicBezTo>
                      <a:cubicBezTo>
                        <a:pt x="652626" y="220018"/>
                        <a:pt x="647177" y="214569"/>
                        <a:pt x="647177" y="207778"/>
                      </a:cubicBezTo>
                      <a:cubicBezTo>
                        <a:pt x="647177" y="200987"/>
                        <a:pt x="652626" y="195538"/>
                        <a:pt x="659417" y="195538"/>
                      </a:cubicBezTo>
                      <a:close/>
                      <a:moveTo>
                        <a:pt x="525191" y="61312"/>
                      </a:moveTo>
                      <a:cubicBezTo>
                        <a:pt x="531898" y="61312"/>
                        <a:pt x="537432" y="66762"/>
                        <a:pt x="537432" y="73553"/>
                      </a:cubicBezTo>
                      <a:cubicBezTo>
                        <a:pt x="537432" y="80344"/>
                        <a:pt x="531982" y="85793"/>
                        <a:pt x="525191" y="85793"/>
                      </a:cubicBezTo>
                      <a:cubicBezTo>
                        <a:pt x="518400" y="85793"/>
                        <a:pt x="512951" y="80344"/>
                        <a:pt x="512951" y="73553"/>
                      </a:cubicBezTo>
                      <a:cubicBezTo>
                        <a:pt x="512951" y="66762"/>
                        <a:pt x="518400" y="61312"/>
                        <a:pt x="525191" y="61312"/>
                      </a:cubicBezTo>
                      <a:close/>
                      <a:moveTo>
                        <a:pt x="207862" y="85709"/>
                      </a:moveTo>
                      <a:cubicBezTo>
                        <a:pt x="201155" y="85709"/>
                        <a:pt x="195622" y="80260"/>
                        <a:pt x="195622" y="73469"/>
                      </a:cubicBezTo>
                      <a:cubicBezTo>
                        <a:pt x="195622" y="66678"/>
                        <a:pt x="201071" y="61228"/>
                        <a:pt x="207862" y="61228"/>
                      </a:cubicBezTo>
                      <a:cubicBezTo>
                        <a:pt x="214653" y="61228"/>
                        <a:pt x="220102" y="66678"/>
                        <a:pt x="220102" y="73469"/>
                      </a:cubicBezTo>
                      <a:cubicBezTo>
                        <a:pt x="220102" y="80260"/>
                        <a:pt x="214569" y="85709"/>
                        <a:pt x="207862" y="85709"/>
                      </a:cubicBezTo>
                      <a:close/>
                      <a:moveTo>
                        <a:pt x="73552" y="220018"/>
                      </a:moveTo>
                      <a:cubicBezTo>
                        <a:pt x="66845" y="220018"/>
                        <a:pt x="61312" y="214569"/>
                        <a:pt x="61312" y="207778"/>
                      </a:cubicBezTo>
                      <a:cubicBezTo>
                        <a:pt x="61312" y="200987"/>
                        <a:pt x="66762" y="195538"/>
                        <a:pt x="73552" y="195538"/>
                      </a:cubicBezTo>
                      <a:cubicBezTo>
                        <a:pt x="80343" y="195538"/>
                        <a:pt x="85793" y="200987"/>
                        <a:pt x="85793" y="207778"/>
                      </a:cubicBezTo>
                      <a:cubicBezTo>
                        <a:pt x="85793" y="214569"/>
                        <a:pt x="80343" y="220018"/>
                        <a:pt x="73552" y="220018"/>
                      </a:cubicBezTo>
                      <a:close/>
                      <a:moveTo>
                        <a:pt x="36999" y="378641"/>
                      </a:moveTo>
                      <a:cubicBezTo>
                        <a:pt x="30292" y="378641"/>
                        <a:pt x="24758" y="373192"/>
                        <a:pt x="24758" y="366401"/>
                      </a:cubicBezTo>
                      <a:cubicBezTo>
                        <a:pt x="24758" y="359610"/>
                        <a:pt x="30208" y="354160"/>
                        <a:pt x="36999" y="354160"/>
                      </a:cubicBezTo>
                      <a:cubicBezTo>
                        <a:pt x="43706" y="354160"/>
                        <a:pt x="49239" y="359610"/>
                        <a:pt x="49239" y="366401"/>
                      </a:cubicBezTo>
                      <a:cubicBezTo>
                        <a:pt x="49239" y="373192"/>
                        <a:pt x="43706" y="378641"/>
                        <a:pt x="36999" y="378641"/>
                      </a:cubicBezTo>
                      <a:close/>
                      <a:moveTo>
                        <a:pt x="73552" y="537264"/>
                      </a:moveTo>
                      <a:cubicBezTo>
                        <a:pt x="66845" y="537264"/>
                        <a:pt x="61312" y="531814"/>
                        <a:pt x="61312" y="525024"/>
                      </a:cubicBezTo>
                      <a:cubicBezTo>
                        <a:pt x="61312" y="518233"/>
                        <a:pt x="66762" y="512783"/>
                        <a:pt x="73552" y="512783"/>
                      </a:cubicBezTo>
                      <a:cubicBezTo>
                        <a:pt x="80343" y="512783"/>
                        <a:pt x="85793" y="518233"/>
                        <a:pt x="85793" y="525024"/>
                      </a:cubicBezTo>
                      <a:cubicBezTo>
                        <a:pt x="85793" y="531814"/>
                        <a:pt x="80343" y="537264"/>
                        <a:pt x="73552" y="537264"/>
                      </a:cubicBezTo>
                      <a:close/>
                      <a:moveTo>
                        <a:pt x="207862" y="671573"/>
                      </a:moveTo>
                      <a:cubicBezTo>
                        <a:pt x="201155" y="671573"/>
                        <a:pt x="195622" y="666124"/>
                        <a:pt x="195622" y="659333"/>
                      </a:cubicBezTo>
                      <a:cubicBezTo>
                        <a:pt x="195622" y="652542"/>
                        <a:pt x="201071" y="647093"/>
                        <a:pt x="207862" y="647093"/>
                      </a:cubicBezTo>
                      <a:cubicBezTo>
                        <a:pt x="214653" y="647093"/>
                        <a:pt x="220102" y="652542"/>
                        <a:pt x="220102" y="659333"/>
                      </a:cubicBezTo>
                      <a:cubicBezTo>
                        <a:pt x="220102" y="666124"/>
                        <a:pt x="214569" y="671573"/>
                        <a:pt x="207862" y="671573"/>
                      </a:cubicBezTo>
                      <a:close/>
                      <a:moveTo>
                        <a:pt x="525191" y="647176"/>
                      </a:moveTo>
                      <a:cubicBezTo>
                        <a:pt x="531898" y="647176"/>
                        <a:pt x="537432" y="652626"/>
                        <a:pt x="537432" y="659417"/>
                      </a:cubicBezTo>
                      <a:cubicBezTo>
                        <a:pt x="537432" y="666208"/>
                        <a:pt x="531982" y="671657"/>
                        <a:pt x="525191" y="671657"/>
                      </a:cubicBezTo>
                      <a:cubicBezTo>
                        <a:pt x="518400" y="671657"/>
                        <a:pt x="512951" y="666208"/>
                        <a:pt x="512951" y="659417"/>
                      </a:cubicBezTo>
                      <a:cubicBezTo>
                        <a:pt x="512951" y="652626"/>
                        <a:pt x="518400" y="647176"/>
                        <a:pt x="525191" y="647176"/>
                      </a:cubicBezTo>
                      <a:close/>
                      <a:moveTo>
                        <a:pt x="659417" y="512867"/>
                      </a:moveTo>
                      <a:cubicBezTo>
                        <a:pt x="666124" y="512867"/>
                        <a:pt x="671657" y="518316"/>
                        <a:pt x="671657" y="525107"/>
                      </a:cubicBezTo>
                      <a:cubicBezTo>
                        <a:pt x="671657" y="531898"/>
                        <a:pt x="666208" y="537348"/>
                        <a:pt x="659417" y="537348"/>
                      </a:cubicBezTo>
                      <a:cubicBezTo>
                        <a:pt x="652626" y="537348"/>
                        <a:pt x="647177" y="531898"/>
                        <a:pt x="647177" y="525107"/>
                      </a:cubicBezTo>
                      <a:cubicBezTo>
                        <a:pt x="647177" y="518316"/>
                        <a:pt x="652626" y="512867"/>
                        <a:pt x="659417" y="512867"/>
                      </a:cubicBezTo>
                      <a:close/>
                      <a:moveTo>
                        <a:pt x="366485" y="24759"/>
                      </a:moveTo>
                      <a:cubicBezTo>
                        <a:pt x="373192" y="24759"/>
                        <a:pt x="378725" y="30208"/>
                        <a:pt x="378725" y="36999"/>
                      </a:cubicBezTo>
                      <a:cubicBezTo>
                        <a:pt x="378725" y="43790"/>
                        <a:pt x="373276" y="49239"/>
                        <a:pt x="366485" y="49239"/>
                      </a:cubicBezTo>
                      <a:cubicBezTo>
                        <a:pt x="359694" y="49239"/>
                        <a:pt x="354244" y="43790"/>
                        <a:pt x="354244" y="36999"/>
                      </a:cubicBezTo>
                      <a:cubicBezTo>
                        <a:pt x="354244" y="30208"/>
                        <a:pt x="359777" y="24759"/>
                        <a:pt x="366485" y="24759"/>
                      </a:cubicBezTo>
                      <a:close/>
                      <a:moveTo>
                        <a:pt x="366485" y="708127"/>
                      </a:moveTo>
                      <a:cubicBezTo>
                        <a:pt x="359777" y="708127"/>
                        <a:pt x="354244" y="702678"/>
                        <a:pt x="354244" y="695887"/>
                      </a:cubicBezTo>
                      <a:cubicBezTo>
                        <a:pt x="354244" y="689096"/>
                        <a:pt x="359694" y="683646"/>
                        <a:pt x="366485" y="683646"/>
                      </a:cubicBezTo>
                      <a:cubicBezTo>
                        <a:pt x="373276" y="683646"/>
                        <a:pt x="378725" y="689096"/>
                        <a:pt x="378725" y="695887"/>
                      </a:cubicBezTo>
                      <a:cubicBezTo>
                        <a:pt x="378725" y="702678"/>
                        <a:pt x="373276" y="708127"/>
                        <a:pt x="366485" y="708127"/>
                      </a:cubicBezTo>
                      <a:close/>
                      <a:moveTo>
                        <a:pt x="366485" y="525107"/>
                      </a:moveTo>
                      <a:cubicBezTo>
                        <a:pt x="278873" y="525107"/>
                        <a:pt x="207862" y="454096"/>
                        <a:pt x="207862" y="366485"/>
                      </a:cubicBezTo>
                      <a:cubicBezTo>
                        <a:pt x="207862" y="278873"/>
                        <a:pt x="278873" y="207862"/>
                        <a:pt x="366485" y="207862"/>
                      </a:cubicBezTo>
                      <a:cubicBezTo>
                        <a:pt x="454096" y="207862"/>
                        <a:pt x="525107" y="278873"/>
                        <a:pt x="525107" y="366485"/>
                      </a:cubicBezTo>
                      <a:cubicBezTo>
                        <a:pt x="525107" y="454012"/>
                        <a:pt x="454096" y="525024"/>
                        <a:pt x="366485" y="525107"/>
                      </a:cubicBezTo>
                      <a:close/>
                      <a:moveTo>
                        <a:pt x="695971" y="378641"/>
                      </a:moveTo>
                      <a:cubicBezTo>
                        <a:pt x="689264" y="378641"/>
                        <a:pt x="683730" y="373192"/>
                        <a:pt x="683730" y="366401"/>
                      </a:cubicBezTo>
                      <a:cubicBezTo>
                        <a:pt x="683730" y="359610"/>
                        <a:pt x="689180" y="354160"/>
                        <a:pt x="695971" y="354160"/>
                      </a:cubicBezTo>
                      <a:cubicBezTo>
                        <a:pt x="702762" y="354160"/>
                        <a:pt x="708211" y="359610"/>
                        <a:pt x="708211" y="366401"/>
                      </a:cubicBezTo>
                      <a:cubicBezTo>
                        <a:pt x="708211" y="373192"/>
                        <a:pt x="702762" y="378641"/>
                        <a:pt x="695971" y="378641"/>
                      </a:cubicBezTo>
                      <a:close/>
                    </a:path>
                  </a:pathLst>
                </a:custGeom>
                <a:grpFill/>
                <a:ln w="83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22D30E-F67B-49E9-9564-31362B51806D}"/>
                    </a:ext>
                  </a:extLst>
                </p:cNvPr>
                <p:cNvSpPr/>
                <p:nvPr/>
              </p:nvSpPr>
              <p:spPr>
                <a:xfrm>
                  <a:off x="6683372" y="4906991"/>
                  <a:ext cx="122069" cy="146466"/>
                </a:xfrm>
                <a:custGeom>
                  <a:avLst/>
                  <a:gdLst>
                    <a:gd name="connsiteX0" fmla="*/ 85432 w 122069"/>
                    <a:gd name="connsiteY0" fmla="*/ 12241 h 146466"/>
                    <a:gd name="connsiteX1" fmla="*/ 85432 w 122069"/>
                    <a:gd name="connsiteY1" fmla="*/ 0 h 146466"/>
                    <a:gd name="connsiteX2" fmla="*/ 61035 w 122069"/>
                    <a:gd name="connsiteY2" fmla="*/ 0 h 146466"/>
                    <a:gd name="connsiteX3" fmla="*/ 61035 w 122069"/>
                    <a:gd name="connsiteY3" fmla="*/ 12241 h 146466"/>
                    <a:gd name="connsiteX4" fmla="*/ 48794 w 122069"/>
                    <a:gd name="connsiteY4" fmla="*/ 12241 h 146466"/>
                    <a:gd name="connsiteX5" fmla="*/ 48794 w 122069"/>
                    <a:gd name="connsiteY5" fmla="*/ 0 h 146466"/>
                    <a:gd name="connsiteX6" fmla="*/ 24397 w 122069"/>
                    <a:gd name="connsiteY6" fmla="*/ 0 h 146466"/>
                    <a:gd name="connsiteX7" fmla="*/ 24397 w 122069"/>
                    <a:gd name="connsiteY7" fmla="*/ 12241 h 146466"/>
                    <a:gd name="connsiteX8" fmla="*/ 0 w 122069"/>
                    <a:gd name="connsiteY8" fmla="*/ 12241 h 146466"/>
                    <a:gd name="connsiteX9" fmla="*/ 0 w 122069"/>
                    <a:gd name="connsiteY9" fmla="*/ 36637 h 146466"/>
                    <a:gd name="connsiteX10" fmla="*/ 12241 w 122069"/>
                    <a:gd name="connsiteY10" fmla="*/ 36637 h 146466"/>
                    <a:gd name="connsiteX11" fmla="*/ 12241 w 122069"/>
                    <a:gd name="connsiteY11" fmla="*/ 109829 h 146466"/>
                    <a:gd name="connsiteX12" fmla="*/ 0 w 122069"/>
                    <a:gd name="connsiteY12" fmla="*/ 109829 h 146466"/>
                    <a:gd name="connsiteX13" fmla="*/ 0 w 122069"/>
                    <a:gd name="connsiteY13" fmla="*/ 134226 h 146466"/>
                    <a:gd name="connsiteX14" fmla="*/ 24397 w 122069"/>
                    <a:gd name="connsiteY14" fmla="*/ 134226 h 146466"/>
                    <a:gd name="connsiteX15" fmla="*/ 24397 w 122069"/>
                    <a:gd name="connsiteY15" fmla="*/ 146466 h 146466"/>
                    <a:gd name="connsiteX16" fmla="*/ 48794 w 122069"/>
                    <a:gd name="connsiteY16" fmla="*/ 146466 h 146466"/>
                    <a:gd name="connsiteX17" fmla="*/ 48794 w 122069"/>
                    <a:gd name="connsiteY17" fmla="*/ 134226 h 146466"/>
                    <a:gd name="connsiteX18" fmla="*/ 61035 w 122069"/>
                    <a:gd name="connsiteY18" fmla="*/ 134226 h 146466"/>
                    <a:gd name="connsiteX19" fmla="*/ 61035 w 122069"/>
                    <a:gd name="connsiteY19" fmla="*/ 146466 h 146466"/>
                    <a:gd name="connsiteX20" fmla="*/ 85432 w 122069"/>
                    <a:gd name="connsiteY20" fmla="*/ 146466 h 146466"/>
                    <a:gd name="connsiteX21" fmla="*/ 85432 w 122069"/>
                    <a:gd name="connsiteY21" fmla="*/ 134226 h 146466"/>
                    <a:gd name="connsiteX22" fmla="*/ 122069 w 122069"/>
                    <a:gd name="connsiteY22" fmla="*/ 97588 h 146466"/>
                    <a:gd name="connsiteX23" fmla="*/ 112511 w 122069"/>
                    <a:gd name="connsiteY23" fmla="*/ 73191 h 146466"/>
                    <a:gd name="connsiteX24" fmla="*/ 122069 w 122069"/>
                    <a:gd name="connsiteY24" fmla="*/ 48794 h 146466"/>
                    <a:gd name="connsiteX25" fmla="*/ 85432 w 122069"/>
                    <a:gd name="connsiteY25" fmla="*/ 12241 h 146466"/>
                    <a:gd name="connsiteX26" fmla="*/ 85432 w 122069"/>
                    <a:gd name="connsiteY26" fmla="*/ 109829 h 146466"/>
                    <a:gd name="connsiteX27" fmla="*/ 36637 w 122069"/>
                    <a:gd name="connsiteY27" fmla="*/ 109829 h 146466"/>
                    <a:gd name="connsiteX28" fmla="*/ 36637 w 122069"/>
                    <a:gd name="connsiteY28" fmla="*/ 85432 h 146466"/>
                    <a:gd name="connsiteX29" fmla="*/ 85432 w 122069"/>
                    <a:gd name="connsiteY29" fmla="*/ 85432 h 146466"/>
                    <a:gd name="connsiteX30" fmla="*/ 97672 w 122069"/>
                    <a:gd name="connsiteY30" fmla="*/ 97672 h 146466"/>
                    <a:gd name="connsiteX31" fmla="*/ 85432 w 122069"/>
                    <a:gd name="connsiteY31" fmla="*/ 109829 h 146466"/>
                    <a:gd name="connsiteX32" fmla="*/ 85432 w 122069"/>
                    <a:gd name="connsiteY32" fmla="*/ 61035 h 146466"/>
                    <a:gd name="connsiteX33" fmla="*/ 36637 w 122069"/>
                    <a:gd name="connsiteY33" fmla="*/ 61035 h 146466"/>
                    <a:gd name="connsiteX34" fmla="*/ 36637 w 122069"/>
                    <a:gd name="connsiteY34" fmla="*/ 36637 h 146466"/>
                    <a:gd name="connsiteX35" fmla="*/ 85432 w 122069"/>
                    <a:gd name="connsiteY35" fmla="*/ 36637 h 146466"/>
                    <a:gd name="connsiteX36" fmla="*/ 97672 w 122069"/>
                    <a:gd name="connsiteY36" fmla="*/ 48878 h 146466"/>
                    <a:gd name="connsiteX37" fmla="*/ 85432 w 122069"/>
                    <a:gd name="connsiteY37" fmla="*/ 61035 h 14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2069" h="146466">
                      <a:moveTo>
                        <a:pt x="85432" y="12241"/>
                      </a:moveTo>
                      <a:lnTo>
                        <a:pt x="85432" y="0"/>
                      </a:lnTo>
                      <a:lnTo>
                        <a:pt x="61035" y="0"/>
                      </a:lnTo>
                      <a:lnTo>
                        <a:pt x="61035" y="12241"/>
                      </a:lnTo>
                      <a:lnTo>
                        <a:pt x="48794" y="12241"/>
                      </a:lnTo>
                      <a:lnTo>
                        <a:pt x="48794" y="0"/>
                      </a:lnTo>
                      <a:lnTo>
                        <a:pt x="24397" y="0"/>
                      </a:lnTo>
                      <a:lnTo>
                        <a:pt x="24397" y="12241"/>
                      </a:lnTo>
                      <a:lnTo>
                        <a:pt x="0" y="12241"/>
                      </a:lnTo>
                      <a:lnTo>
                        <a:pt x="0" y="36637"/>
                      </a:lnTo>
                      <a:lnTo>
                        <a:pt x="12241" y="36637"/>
                      </a:lnTo>
                      <a:lnTo>
                        <a:pt x="12241" y="109829"/>
                      </a:lnTo>
                      <a:lnTo>
                        <a:pt x="0" y="109829"/>
                      </a:lnTo>
                      <a:lnTo>
                        <a:pt x="0" y="134226"/>
                      </a:lnTo>
                      <a:lnTo>
                        <a:pt x="24397" y="134226"/>
                      </a:lnTo>
                      <a:lnTo>
                        <a:pt x="24397" y="146466"/>
                      </a:lnTo>
                      <a:lnTo>
                        <a:pt x="48794" y="146466"/>
                      </a:lnTo>
                      <a:lnTo>
                        <a:pt x="48794" y="134226"/>
                      </a:lnTo>
                      <a:lnTo>
                        <a:pt x="61035" y="134226"/>
                      </a:lnTo>
                      <a:lnTo>
                        <a:pt x="61035" y="146466"/>
                      </a:lnTo>
                      <a:lnTo>
                        <a:pt x="85432" y="146466"/>
                      </a:lnTo>
                      <a:lnTo>
                        <a:pt x="85432" y="134226"/>
                      </a:lnTo>
                      <a:cubicBezTo>
                        <a:pt x="105636" y="134142"/>
                        <a:pt x="121985" y="117794"/>
                        <a:pt x="122069" y="97588"/>
                      </a:cubicBezTo>
                      <a:cubicBezTo>
                        <a:pt x="122069" y="88534"/>
                        <a:pt x="118632" y="79815"/>
                        <a:pt x="112511" y="73191"/>
                      </a:cubicBezTo>
                      <a:cubicBezTo>
                        <a:pt x="118632" y="66484"/>
                        <a:pt x="121985" y="57849"/>
                        <a:pt x="122069" y="48794"/>
                      </a:cubicBezTo>
                      <a:cubicBezTo>
                        <a:pt x="121985" y="28589"/>
                        <a:pt x="105636" y="12241"/>
                        <a:pt x="85432" y="12241"/>
                      </a:cubicBezTo>
                      <a:close/>
                      <a:moveTo>
                        <a:pt x="85432" y="109829"/>
                      </a:moveTo>
                      <a:lnTo>
                        <a:pt x="36637" y="109829"/>
                      </a:lnTo>
                      <a:lnTo>
                        <a:pt x="36637" y="85432"/>
                      </a:lnTo>
                      <a:lnTo>
                        <a:pt x="85432" y="85432"/>
                      </a:lnTo>
                      <a:cubicBezTo>
                        <a:pt x="92139" y="85432"/>
                        <a:pt x="97672" y="90881"/>
                        <a:pt x="97672" y="97672"/>
                      </a:cubicBezTo>
                      <a:cubicBezTo>
                        <a:pt x="97672" y="104463"/>
                        <a:pt x="92223" y="109829"/>
                        <a:pt x="85432" y="109829"/>
                      </a:cubicBezTo>
                      <a:close/>
                      <a:moveTo>
                        <a:pt x="85432" y="61035"/>
                      </a:moveTo>
                      <a:lnTo>
                        <a:pt x="36637" y="61035"/>
                      </a:lnTo>
                      <a:lnTo>
                        <a:pt x="36637" y="36637"/>
                      </a:lnTo>
                      <a:lnTo>
                        <a:pt x="85432" y="36637"/>
                      </a:lnTo>
                      <a:cubicBezTo>
                        <a:pt x="92139" y="36637"/>
                        <a:pt x="97672" y="42087"/>
                        <a:pt x="97672" y="48878"/>
                      </a:cubicBezTo>
                      <a:cubicBezTo>
                        <a:pt x="97672" y="55669"/>
                        <a:pt x="92223" y="61035"/>
                        <a:pt x="85432" y="61035"/>
                      </a:cubicBezTo>
                      <a:close/>
                    </a:path>
                  </a:pathLst>
                </a:custGeom>
                <a:grpFill/>
                <a:ln w="83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DCA736D-6A10-4349-A31C-2F3113CD9591}"/>
                    </a:ext>
                  </a:extLst>
                </p:cNvPr>
                <p:cNvSpPr/>
                <p:nvPr/>
              </p:nvSpPr>
              <p:spPr>
                <a:xfrm>
                  <a:off x="6610181" y="4845956"/>
                  <a:ext cx="268450" cy="268451"/>
                </a:xfrm>
                <a:custGeom>
                  <a:avLst/>
                  <a:gdLst>
                    <a:gd name="connsiteX0" fmla="*/ 134226 w 268450"/>
                    <a:gd name="connsiteY0" fmla="*/ 0 h 268451"/>
                    <a:gd name="connsiteX1" fmla="*/ 0 w 268450"/>
                    <a:gd name="connsiteY1" fmla="*/ 134226 h 268451"/>
                    <a:gd name="connsiteX2" fmla="*/ 134226 w 268450"/>
                    <a:gd name="connsiteY2" fmla="*/ 268451 h 268451"/>
                    <a:gd name="connsiteX3" fmla="*/ 268451 w 268450"/>
                    <a:gd name="connsiteY3" fmla="*/ 134226 h 268451"/>
                    <a:gd name="connsiteX4" fmla="*/ 134226 w 268450"/>
                    <a:gd name="connsiteY4" fmla="*/ 0 h 268451"/>
                    <a:gd name="connsiteX5" fmla="*/ 134226 w 268450"/>
                    <a:gd name="connsiteY5" fmla="*/ 244138 h 268451"/>
                    <a:gd name="connsiteX6" fmla="*/ 24397 w 268450"/>
                    <a:gd name="connsiteY6" fmla="*/ 134310 h 268451"/>
                    <a:gd name="connsiteX7" fmla="*/ 134226 w 268450"/>
                    <a:gd name="connsiteY7" fmla="*/ 24481 h 268451"/>
                    <a:gd name="connsiteX8" fmla="*/ 244054 w 268450"/>
                    <a:gd name="connsiteY8" fmla="*/ 134310 h 268451"/>
                    <a:gd name="connsiteX9" fmla="*/ 134226 w 268450"/>
                    <a:gd name="connsiteY9" fmla="*/ 244138 h 26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50" h="268451">
                      <a:moveTo>
                        <a:pt x="134226" y="0"/>
                      </a:moveTo>
                      <a:cubicBezTo>
                        <a:pt x="60112" y="0"/>
                        <a:pt x="0" y="60112"/>
                        <a:pt x="0" y="134226"/>
                      </a:cubicBezTo>
                      <a:cubicBezTo>
                        <a:pt x="0" y="208339"/>
                        <a:pt x="60112" y="268451"/>
                        <a:pt x="134226" y="268451"/>
                      </a:cubicBezTo>
                      <a:cubicBezTo>
                        <a:pt x="208339" y="268451"/>
                        <a:pt x="268451" y="208339"/>
                        <a:pt x="268451" y="134226"/>
                      </a:cubicBezTo>
                      <a:cubicBezTo>
                        <a:pt x="268451" y="60112"/>
                        <a:pt x="208339" y="84"/>
                        <a:pt x="134226" y="0"/>
                      </a:cubicBezTo>
                      <a:close/>
                      <a:moveTo>
                        <a:pt x="134226" y="244138"/>
                      </a:moveTo>
                      <a:cubicBezTo>
                        <a:pt x="73526" y="244138"/>
                        <a:pt x="24397" y="194925"/>
                        <a:pt x="24397" y="134310"/>
                      </a:cubicBezTo>
                      <a:cubicBezTo>
                        <a:pt x="24397" y="73694"/>
                        <a:pt x="73610" y="24481"/>
                        <a:pt x="134226" y="24481"/>
                      </a:cubicBezTo>
                      <a:cubicBezTo>
                        <a:pt x="194925" y="24481"/>
                        <a:pt x="244054" y="73694"/>
                        <a:pt x="244054" y="134310"/>
                      </a:cubicBezTo>
                      <a:cubicBezTo>
                        <a:pt x="243970" y="194925"/>
                        <a:pt x="194841" y="243970"/>
                        <a:pt x="134226" y="244138"/>
                      </a:cubicBezTo>
                      <a:close/>
                    </a:path>
                  </a:pathLst>
                </a:custGeom>
                <a:grpFill/>
                <a:ln w="8381"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3AA4B6F-7C3D-43BE-A18A-A67917EF7DF2}"/>
                  </a:ext>
                </a:extLst>
              </p:cNvPr>
              <p:cNvGrpSpPr/>
              <p:nvPr/>
            </p:nvGrpSpPr>
            <p:grpSpPr>
              <a:xfrm>
                <a:off x="4962420" y="4726041"/>
                <a:ext cx="1264005" cy="1201611"/>
                <a:chOff x="4962420" y="4726041"/>
                <a:chExt cx="1264005" cy="1201611"/>
              </a:xfrm>
            </p:grpSpPr>
            <p:sp>
              <p:nvSpPr>
                <p:cNvPr id="13" name="TextBox 12">
                  <a:extLst>
                    <a:ext uri="{FF2B5EF4-FFF2-40B4-BE49-F238E27FC236}">
                      <a16:creationId xmlns:a16="http://schemas.microsoft.com/office/drawing/2014/main" id="{7F4C92B6-DF8A-4104-B5B8-FE50C77375E4}"/>
                    </a:ext>
                  </a:extLst>
                </p:cNvPr>
                <p:cNvSpPr txBox="1"/>
                <p:nvPr/>
              </p:nvSpPr>
              <p:spPr>
                <a:xfrm>
                  <a:off x="4962420" y="4726041"/>
                  <a:ext cx="1133580" cy="584775"/>
                </a:xfrm>
                <a:prstGeom prst="rect">
                  <a:avLst/>
                </a:prstGeom>
                <a:noFill/>
              </p:spPr>
              <p:txBody>
                <a:bodyPr wrap="none" rtlCol="0">
                  <a:spAutoFit/>
                </a:bodyPr>
                <a:lstStyle/>
                <a:p>
                  <a:r>
                    <a:rPr lang="id-ID" sz="3200" dirty="0">
                      <a:solidFill>
                        <a:schemeClr val="bg2"/>
                      </a:solidFill>
                      <a:latin typeface="+mj-lt"/>
                    </a:rPr>
                    <a:t>+650</a:t>
                  </a:r>
                  <a:endParaRPr lang="en-US" sz="3200" dirty="0">
                    <a:solidFill>
                      <a:schemeClr val="bg2"/>
                    </a:solidFill>
                    <a:latin typeface="+mj-lt"/>
                  </a:endParaRPr>
                </a:p>
              </p:txBody>
            </p:sp>
            <p:sp>
              <p:nvSpPr>
                <p:cNvPr id="14" name="Rectangle 13">
                  <a:extLst>
                    <a:ext uri="{FF2B5EF4-FFF2-40B4-BE49-F238E27FC236}">
                      <a16:creationId xmlns:a16="http://schemas.microsoft.com/office/drawing/2014/main" id="{259066CD-FE75-4796-A2AA-E7334846424F}"/>
                    </a:ext>
                  </a:extLst>
                </p:cNvPr>
                <p:cNvSpPr/>
                <p:nvPr/>
              </p:nvSpPr>
              <p:spPr>
                <a:xfrm>
                  <a:off x="5004540" y="5310816"/>
                  <a:ext cx="1221885"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p>
              </p:txBody>
            </p:sp>
          </p:grpSp>
        </p:grpSp>
        <p:grpSp>
          <p:nvGrpSpPr>
            <p:cNvPr id="30" name="Group 29">
              <a:extLst>
                <a:ext uri="{FF2B5EF4-FFF2-40B4-BE49-F238E27FC236}">
                  <a16:creationId xmlns:a16="http://schemas.microsoft.com/office/drawing/2014/main" id="{91C1523C-F587-4FE7-8F62-FFACD6A2977F}"/>
                </a:ext>
              </a:extLst>
            </p:cNvPr>
            <p:cNvGrpSpPr/>
            <p:nvPr/>
          </p:nvGrpSpPr>
          <p:grpSpPr>
            <a:xfrm>
              <a:off x="7648715" y="4799245"/>
              <a:ext cx="2462732" cy="1201611"/>
              <a:chOff x="7176568" y="4799245"/>
              <a:chExt cx="2462732" cy="1201611"/>
            </a:xfrm>
          </p:grpSpPr>
          <p:grpSp>
            <p:nvGrpSpPr>
              <p:cNvPr id="25" name="Graphic 2">
                <a:extLst>
                  <a:ext uri="{FF2B5EF4-FFF2-40B4-BE49-F238E27FC236}">
                    <a16:creationId xmlns:a16="http://schemas.microsoft.com/office/drawing/2014/main" id="{720AE3CC-A0AA-423C-9448-5A08D702721F}"/>
                  </a:ext>
                </a:extLst>
              </p:cNvPr>
              <p:cNvGrpSpPr>
                <a:grpSpLocks noChangeAspect="1"/>
              </p:cNvGrpSpPr>
              <p:nvPr/>
            </p:nvGrpSpPr>
            <p:grpSpPr>
              <a:xfrm>
                <a:off x="7176568" y="4939045"/>
                <a:ext cx="893833" cy="893787"/>
                <a:chOff x="9178243" y="3276947"/>
                <a:chExt cx="603638" cy="603607"/>
              </a:xfrm>
              <a:solidFill>
                <a:schemeClr val="bg2"/>
              </a:solidFill>
            </p:grpSpPr>
            <p:sp>
              <p:nvSpPr>
                <p:cNvPr id="26" name="Freeform: Shape 25">
                  <a:extLst>
                    <a:ext uri="{FF2B5EF4-FFF2-40B4-BE49-F238E27FC236}">
                      <a16:creationId xmlns:a16="http://schemas.microsoft.com/office/drawing/2014/main" id="{E47808CF-096D-4328-A849-F8928C2D165B}"/>
                    </a:ext>
                  </a:extLst>
                </p:cNvPr>
                <p:cNvSpPr/>
                <p:nvPr/>
              </p:nvSpPr>
              <p:spPr>
                <a:xfrm>
                  <a:off x="9369479" y="3498250"/>
                  <a:ext cx="321940" cy="321940"/>
                </a:xfrm>
                <a:custGeom>
                  <a:avLst/>
                  <a:gdLst>
                    <a:gd name="connsiteX0" fmla="*/ 160970 w 321940"/>
                    <a:gd name="connsiteY0" fmla="*/ 0 h 321940"/>
                    <a:gd name="connsiteX1" fmla="*/ 0 w 321940"/>
                    <a:gd name="connsiteY1" fmla="*/ 160970 h 321940"/>
                    <a:gd name="connsiteX2" fmla="*/ 160970 w 321940"/>
                    <a:gd name="connsiteY2" fmla="*/ 321940 h 321940"/>
                    <a:gd name="connsiteX3" fmla="*/ 321940 w 321940"/>
                    <a:gd name="connsiteY3" fmla="*/ 160970 h 321940"/>
                    <a:gd name="connsiteX4" fmla="*/ 160970 w 321940"/>
                    <a:gd name="connsiteY4" fmla="*/ 0 h 321940"/>
                    <a:gd name="connsiteX5" fmla="*/ 160970 w 321940"/>
                    <a:gd name="connsiteY5" fmla="*/ 301819 h 321940"/>
                    <a:gd name="connsiteX6" fmla="*/ 20121 w 321940"/>
                    <a:gd name="connsiteY6" fmla="*/ 160970 h 321940"/>
                    <a:gd name="connsiteX7" fmla="*/ 160970 w 321940"/>
                    <a:gd name="connsiteY7" fmla="*/ 20121 h 321940"/>
                    <a:gd name="connsiteX8" fmla="*/ 301819 w 321940"/>
                    <a:gd name="connsiteY8" fmla="*/ 160970 h 321940"/>
                    <a:gd name="connsiteX9" fmla="*/ 160970 w 321940"/>
                    <a:gd name="connsiteY9" fmla="*/ 301819 h 32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0" h="321940">
                      <a:moveTo>
                        <a:pt x="160970" y="0"/>
                      </a:moveTo>
                      <a:cubicBezTo>
                        <a:pt x="72101" y="0"/>
                        <a:pt x="0" y="72101"/>
                        <a:pt x="0" y="160970"/>
                      </a:cubicBezTo>
                      <a:cubicBezTo>
                        <a:pt x="0" y="249839"/>
                        <a:pt x="72101" y="321940"/>
                        <a:pt x="160970" y="321940"/>
                      </a:cubicBezTo>
                      <a:cubicBezTo>
                        <a:pt x="249839" y="321940"/>
                        <a:pt x="321940" y="249839"/>
                        <a:pt x="321940" y="160970"/>
                      </a:cubicBezTo>
                      <a:cubicBezTo>
                        <a:pt x="321773" y="72101"/>
                        <a:pt x="249755" y="84"/>
                        <a:pt x="160970" y="0"/>
                      </a:cubicBezTo>
                      <a:close/>
                      <a:moveTo>
                        <a:pt x="160970" y="301819"/>
                      </a:moveTo>
                      <a:cubicBezTo>
                        <a:pt x="83168" y="301819"/>
                        <a:pt x="20121" y="238772"/>
                        <a:pt x="20121" y="160970"/>
                      </a:cubicBezTo>
                      <a:cubicBezTo>
                        <a:pt x="20121" y="83168"/>
                        <a:pt x="83168" y="20121"/>
                        <a:pt x="160970" y="20121"/>
                      </a:cubicBezTo>
                      <a:cubicBezTo>
                        <a:pt x="238772" y="20121"/>
                        <a:pt x="301819" y="83168"/>
                        <a:pt x="301819" y="160970"/>
                      </a:cubicBezTo>
                      <a:cubicBezTo>
                        <a:pt x="301735" y="238689"/>
                        <a:pt x="238688" y="301735"/>
                        <a:pt x="160970" y="301819"/>
                      </a:cubicBezTo>
                      <a:close/>
                    </a:path>
                  </a:pathLst>
                </a:custGeom>
                <a:grpFill/>
                <a:ln w="838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5E67ECB-D00B-4B96-85C2-A62D0A5F073B}"/>
                    </a:ext>
                  </a:extLst>
                </p:cNvPr>
                <p:cNvSpPr/>
                <p:nvPr/>
              </p:nvSpPr>
              <p:spPr>
                <a:xfrm>
                  <a:off x="9429843" y="3317159"/>
                  <a:ext cx="100606" cy="100606"/>
                </a:xfrm>
                <a:custGeom>
                  <a:avLst/>
                  <a:gdLst>
                    <a:gd name="connsiteX0" fmla="*/ 50303 w 100606"/>
                    <a:gd name="connsiteY0" fmla="*/ 0 h 100606"/>
                    <a:gd name="connsiteX1" fmla="*/ 0 w 100606"/>
                    <a:gd name="connsiteY1" fmla="*/ 50303 h 100606"/>
                    <a:gd name="connsiteX2" fmla="*/ 50303 w 100606"/>
                    <a:gd name="connsiteY2" fmla="*/ 100606 h 100606"/>
                    <a:gd name="connsiteX3" fmla="*/ 100606 w 100606"/>
                    <a:gd name="connsiteY3" fmla="*/ 50303 h 100606"/>
                    <a:gd name="connsiteX4" fmla="*/ 50303 w 100606"/>
                    <a:gd name="connsiteY4" fmla="*/ 0 h 100606"/>
                    <a:gd name="connsiteX5" fmla="*/ 50303 w 100606"/>
                    <a:gd name="connsiteY5" fmla="*/ 80485 h 100606"/>
                    <a:gd name="connsiteX6" fmla="*/ 20121 w 100606"/>
                    <a:gd name="connsiteY6" fmla="*/ 50303 h 100606"/>
                    <a:gd name="connsiteX7" fmla="*/ 50303 w 100606"/>
                    <a:gd name="connsiteY7" fmla="*/ 20121 h 100606"/>
                    <a:gd name="connsiteX8" fmla="*/ 80485 w 100606"/>
                    <a:gd name="connsiteY8" fmla="*/ 50303 h 100606"/>
                    <a:gd name="connsiteX9" fmla="*/ 50303 w 100606"/>
                    <a:gd name="connsiteY9" fmla="*/ 80485 h 10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06" h="100606">
                      <a:moveTo>
                        <a:pt x="50303" y="0"/>
                      </a:moveTo>
                      <a:cubicBezTo>
                        <a:pt x="22553" y="0"/>
                        <a:pt x="0" y="22553"/>
                        <a:pt x="0" y="50303"/>
                      </a:cubicBezTo>
                      <a:cubicBezTo>
                        <a:pt x="0" y="78054"/>
                        <a:pt x="22553" y="100606"/>
                        <a:pt x="50303" y="100606"/>
                      </a:cubicBezTo>
                      <a:cubicBezTo>
                        <a:pt x="78054" y="100606"/>
                        <a:pt x="100606" y="78054"/>
                        <a:pt x="100606" y="50303"/>
                      </a:cubicBezTo>
                      <a:cubicBezTo>
                        <a:pt x="100522" y="22553"/>
                        <a:pt x="78054" y="0"/>
                        <a:pt x="50303" y="0"/>
                      </a:cubicBezTo>
                      <a:close/>
                      <a:moveTo>
                        <a:pt x="50303" y="80485"/>
                      </a:moveTo>
                      <a:cubicBezTo>
                        <a:pt x="33619" y="80485"/>
                        <a:pt x="20121" y="66987"/>
                        <a:pt x="20121" y="50303"/>
                      </a:cubicBezTo>
                      <a:cubicBezTo>
                        <a:pt x="20121" y="33619"/>
                        <a:pt x="33619" y="20121"/>
                        <a:pt x="50303" y="20121"/>
                      </a:cubicBezTo>
                      <a:cubicBezTo>
                        <a:pt x="66987" y="20121"/>
                        <a:pt x="80485" y="33619"/>
                        <a:pt x="80485" y="50303"/>
                      </a:cubicBezTo>
                      <a:cubicBezTo>
                        <a:pt x="80485" y="66987"/>
                        <a:pt x="66903" y="80485"/>
                        <a:pt x="50303" y="80485"/>
                      </a:cubicBezTo>
                      <a:close/>
                    </a:path>
                  </a:pathLst>
                </a:custGeom>
                <a:grpFill/>
                <a:ln w="83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3A3A665-0D15-4469-A1B3-C1A1E1001846}"/>
                    </a:ext>
                  </a:extLst>
                </p:cNvPr>
                <p:cNvSpPr/>
                <p:nvPr/>
              </p:nvSpPr>
              <p:spPr>
                <a:xfrm>
                  <a:off x="9178243" y="3276947"/>
                  <a:ext cx="603638" cy="603607"/>
                </a:xfrm>
                <a:custGeom>
                  <a:avLst/>
                  <a:gdLst>
                    <a:gd name="connsiteX0" fmla="*/ 563396 w 603638"/>
                    <a:gd name="connsiteY0" fmla="*/ 261546 h 603607"/>
                    <a:gd name="connsiteX1" fmla="*/ 573456 w 603638"/>
                    <a:gd name="connsiteY1" fmla="*/ 251485 h 603607"/>
                    <a:gd name="connsiteX2" fmla="*/ 573456 w 603638"/>
                    <a:gd name="connsiteY2" fmla="*/ 221303 h 603607"/>
                    <a:gd name="connsiteX3" fmla="*/ 583517 w 603638"/>
                    <a:gd name="connsiteY3" fmla="*/ 221303 h 603607"/>
                    <a:gd name="connsiteX4" fmla="*/ 593577 w 603638"/>
                    <a:gd name="connsiteY4" fmla="*/ 211243 h 603607"/>
                    <a:gd name="connsiteX5" fmla="*/ 593577 w 603638"/>
                    <a:gd name="connsiteY5" fmla="*/ 181061 h 603607"/>
                    <a:gd name="connsiteX6" fmla="*/ 603638 w 603638"/>
                    <a:gd name="connsiteY6" fmla="*/ 171000 h 603607"/>
                    <a:gd name="connsiteX7" fmla="*/ 603638 w 603638"/>
                    <a:gd name="connsiteY7" fmla="*/ 90515 h 603607"/>
                    <a:gd name="connsiteX8" fmla="*/ 596260 w 603638"/>
                    <a:gd name="connsiteY8" fmla="*/ 80874 h 603607"/>
                    <a:gd name="connsiteX9" fmla="*/ 304502 w 603638"/>
                    <a:gd name="connsiteY9" fmla="*/ 388 h 603607"/>
                    <a:gd name="connsiteX10" fmla="*/ 299471 w 603638"/>
                    <a:gd name="connsiteY10" fmla="*/ 305 h 603607"/>
                    <a:gd name="connsiteX11" fmla="*/ 7713 w 603638"/>
                    <a:gd name="connsiteY11" fmla="*/ 80790 h 603607"/>
                    <a:gd name="connsiteX12" fmla="*/ 0 w 603638"/>
                    <a:gd name="connsiteY12" fmla="*/ 90515 h 603607"/>
                    <a:gd name="connsiteX13" fmla="*/ 0 w 603638"/>
                    <a:gd name="connsiteY13" fmla="*/ 171000 h 603607"/>
                    <a:gd name="connsiteX14" fmla="*/ 10061 w 603638"/>
                    <a:gd name="connsiteY14" fmla="*/ 181061 h 603607"/>
                    <a:gd name="connsiteX15" fmla="*/ 10061 w 603638"/>
                    <a:gd name="connsiteY15" fmla="*/ 211243 h 603607"/>
                    <a:gd name="connsiteX16" fmla="*/ 20121 w 603638"/>
                    <a:gd name="connsiteY16" fmla="*/ 221303 h 603607"/>
                    <a:gd name="connsiteX17" fmla="*/ 30182 w 603638"/>
                    <a:gd name="connsiteY17" fmla="*/ 221303 h 603607"/>
                    <a:gd name="connsiteX18" fmla="*/ 30182 w 603638"/>
                    <a:gd name="connsiteY18" fmla="*/ 251485 h 603607"/>
                    <a:gd name="connsiteX19" fmla="*/ 40242 w 603638"/>
                    <a:gd name="connsiteY19" fmla="*/ 261546 h 603607"/>
                    <a:gd name="connsiteX20" fmla="*/ 60364 w 603638"/>
                    <a:gd name="connsiteY20" fmla="*/ 261546 h 603607"/>
                    <a:gd name="connsiteX21" fmla="*/ 60364 w 603638"/>
                    <a:gd name="connsiteY21" fmla="*/ 513062 h 603607"/>
                    <a:gd name="connsiteX22" fmla="*/ 40242 w 603638"/>
                    <a:gd name="connsiteY22" fmla="*/ 513062 h 603607"/>
                    <a:gd name="connsiteX23" fmla="*/ 30182 w 603638"/>
                    <a:gd name="connsiteY23" fmla="*/ 523122 h 603607"/>
                    <a:gd name="connsiteX24" fmla="*/ 30182 w 603638"/>
                    <a:gd name="connsiteY24" fmla="*/ 553304 h 603607"/>
                    <a:gd name="connsiteX25" fmla="*/ 10061 w 603638"/>
                    <a:gd name="connsiteY25" fmla="*/ 553304 h 603607"/>
                    <a:gd name="connsiteX26" fmla="*/ 0 w 603638"/>
                    <a:gd name="connsiteY26" fmla="*/ 563365 h 603607"/>
                    <a:gd name="connsiteX27" fmla="*/ 0 w 603638"/>
                    <a:gd name="connsiteY27" fmla="*/ 593547 h 603607"/>
                    <a:gd name="connsiteX28" fmla="*/ 10061 w 603638"/>
                    <a:gd name="connsiteY28" fmla="*/ 603607 h 603607"/>
                    <a:gd name="connsiteX29" fmla="*/ 593577 w 603638"/>
                    <a:gd name="connsiteY29" fmla="*/ 603607 h 603607"/>
                    <a:gd name="connsiteX30" fmla="*/ 603638 w 603638"/>
                    <a:gd name="connsiteY30" fmla="*/ 593547 h 603607"/>
                    <a:gd name="connsiteX31" fmla="*/ 603638 w 603638"/>
                    <a:gd name="connsiteY31" fmla="*/ 563365 h 603607"/>
                    <a:gd name="connsiteX32" fmla="*/ 593577 w 603638"/>
                    <a:gd name="connsiteY32" fmla="*/ 553304 h 603607"/>
                    <a:gd name="connsiteX33" fmla="*/ 573456 w 603638"/>
                    <a:gd name="connsiteY33" fmla="*/ 553304 h 603607"/>
                    <a:gd name="connsiteX34" fmla="*/ 573456 w 603638"/>
                    <a:gd name="connsiteY34" fmla="*/ 523122 h 603607"/>
                    <a:gd name="connsiteX35" fmla="*/ 563396 w 603638"/>
                    <a:gd name="connsiteY35" fmla="*/ 513062 h 603607"/>
                    <a:gd name="connsiteX36" fmla="*/ 543274 w 603638"/>
                    <a:gd name="connsiteY36" fmla="*/ 513062 h 603607"/>
                    <a:gd name="connsiteX37" fmla="*/ 543274 w 603638"/>
                    <a:gd name="connsiteY37" fmla="*/ 261546 h 603607"/>
                    <a:gd name="connsiteX38" fmla="*/ 563396 w 603638"/>
                    <a:gd name="connsiteY38" fmla="*/ 261546 h 603607"/>
                    <a:gd name="connsiteX39" fmla="*/ 20205 w 603638"/>
                    <a:gd name="connsiteY39" fmla="*/ 160939 h 603607"/>
                    <a:gd name="connsiteX40" fmla="*/ 20205 w 603638"/>
                    <a:gd name="connsiteY40" fmla="*/ 98480 h 603607"/>
                    <a:gd name="connsiteX41" fmla="*/ 301651 w 603638"/>
                    <a:gd name="connsiteY41" fmla="*/ 20426 h 603607"/>
                    <a:gd name="connsiteX42" fmla="*/ 583517 w 603638"/>
                    <a:gd name="connsiteY42" fmla="*/ 98228 h 603607"/>
                    <a:gd name="connsiteX43" fmla="*/ 583517 w 603638"/>
                    <a:gd name="connsiteY43" fmla="*/ 161023 h 603607"/>
                    <a:gd name="connsiteX44" fmla="*/ 20205 w 603638"/>
                    <a:gd name="connsiteY44" fmla="*/ 161023 h 603607"/>
                    <a:gd name="connsiteX45" fmla="*/ 30266 w 603638"/>
                    <a:gd name="connsiteY45" fmla="*/ 201182 h 603607"/>
                    <a:gd name="connsiteX46" fmla="*/ 30266 w 603638"/>
                    <a:gd name="connsiteY46" fmla="*/ 181061 h 603607"/>
                    <a:gd name="connsiteX47" fmla="*/ 573540 w 603638"/>
                    <a:gd name="connsiteY47" fmla="*/ 181061 h 603607"/>
                    <a:gd name="connsiteX48" fmla="*/ 573540 w 603638"/>
                    <a:gd name="connsiteY48" fmla="*/ 201182 h 603607"/>
                    <a:gd name="connsiteX49" fmla="*/ 412989 w 603638"/>
                    <a:gd name="connsiteY49" fmla="*/ 201182 h 603607"/>
                    <a:gd name="connsiteX50" fmla="*/ 291423 w 603638"/>
                    <a:gd name="connsiteY50" fmla="*/ 201182 h 603607"/>
                    <a:gd name="connsiteX51" fmla="*/ 30266 w 603638"/>
                    <a:gd name="connsiteY51" fmla="*/ 201182 h 603607"/>
                    <a:gd name="connsiteX52" fmla="*/ 523237 w 603638"/>
                    <a:gd name="connsiteY52" fmla="*/ 382273 h 603607"/>
                    <a:gd name="connsiteX53" fmla="*/ 352206 w 603638"/>
                    <a:gd name="connsiteY53" fmla="*/ 553304 h 603607"/>
                    <a:gd name="connsiteX54" fmla="*/ 181175 w 603638"/>
                    <a:gd name="connsiteY54" fmla="*/ 382273 h 603607"/>
                    <a:gd name="connsiteX55" fmla="*/ 352206 w 603638"/>
                    <a:gd name="connsiteY55" fmla="*/ 211243 h 603607"/>
                    <a:gd name="connsiteX56" fmla="*/ 352206 w 603638"/>
                    <a:gd name="connsiteY56" fmla="*/ 211243 h 603607"/>
                    <a:gd name="connsiteX57" fmla="*/ 523237 w 603638"/>
                    <a:gd name="connsiteY57" fmla="*/ 382273 h 603607"/>
                    <a:gd name="connsiteX58" fmla="*/ 500181 w 603638"/>
                    <a:gd name="connsiteY58" fmla="*/ 261546 h 603607"/>
                    <a:gd name="connsiteX59" fmla="*/ 523237 w 603638"/>
                    <a:gd name="connsiteY59" fmla="*/ 261546 h 603607"/>
                    <a:gd name="connsiteX60" fmla="*/ 523237 w 603638"/>
                    <a:gd name="connsiteY60" fmla="*/ 297429 h 603607"/>
                    <a:gd name="connsiteX61" fmla="*/ 500181 w 603638"/>
                    <a:gd name="connsiteY61" fmla="*/ 261546 h 603607"/>
                    <a:gd name="connsiteX62" fmla="*/ 523237 w 603638"/>
                    <a:gd name="connsiteY62" fmla="*/ 467034 h 603607"/>
                    <a:gd name="connsiteX63" fmla="*/ 523237 w 603638"/>
                    <a:gd name="connsiteY63" fmla="*/ 512978 h 603607"/>
                    <a:gd name="connsiteX64" fmla="*/ 491210 w 603638"/>
                    <a:gd name="connsiteY64" fmla="*/ 512978 h 603607"/>
                    <a:gd name="connsiteX65" fmla="*/ 523237 w 603638"/>
                    <a:gd name="connsiteY65" fmla="*/ 467034 h 603607"/>
                    <a:gd name="connsiteX66" fmla="*/ 181175 w 603638"/>
                    <a:gd name="connsiteY66" fmla="*/ 513062 h 603607"/>
                    <a:gd name="connsiteX67" fmla="*/ 161054 w 603638"/>
                    <a:gd name="connsiteY67" fmla="*/ 513062 h 603607"/>
                    <a:gd name="connsiteX68" fmla="*/ 161054 w 603638"/>
                    <a:gd name="connsiteY68" fmla="*/ 261546 h 603607"/>
                    <a:gd name="connsiteX69" fmla="*/ 181175 w 603638"/>
                    <a:gd name="connsiteY69" fmla="*/ 261546 h 603607"/>
                    <a:gd name="connsiteX70" fmla="*/ 191236 w 603638"/>
                    <a:gd name="connsiteY70" fmla="*/ 251485 h 603607"/>
                    <a:gd name="connsiteX71" fmla="*/ 191236 w 603638"/>
                    <a:gd name="connsiteY71" fmla="*/ 221303 h 603607"/>
                    <a:gd name="connsiteX72" fmla="*/ 249504 w 603638"/>
                    <a:gd name="connsiteY72" fmla="*/ 221303 h 603607"/>
                    <a:gd name="connsiteX73" fmla="*/ 190817 w 603638"/>
                    <a:gd name="connsiteY73" fmla="*/ 484557 h 603607"/>
                    <a:gd name="connsiteX74" fmla="*/ 267445 w 603638"/>
                    <a:gd name="connsiteY74" fmla="*/ 553304 h 603607"/>
                    <a:gd name="connsiteX75" fmla="*/ 191320 w 603638"/>
                    <a:gd name="connsiteY75" fmla="*/ 553304 h 603607"/>
                    <a:gd name="connsiteX76" fmla="*/ 191320 w 603638"/>
                    <a:gd name="connsiteY76" fmla="*/ 523122 h 603607"/>
                    <a:gd name="connsiteX77" fmla="*/ 181175 w 603638"/>
                    <a:gd name="connsiteY77" fmla="*/ 513062 h 603607"/>
                    <a:gd name="connsiteX78" fmla="*/ 181175 w 603638"/>
                    <a:gd name="connsiteY78" fmla="*/ 513062 h 603607"/>
                    <a:gd name="connsiteX79" fmla="*/ 50387 w 603638"/>
                    <a:gd name="connsiteY79" fmla="*/ 241425 h 603607"/>
                    <a:gd name="connsiteX80" fmla="*/ 50387 w 603638"/>
                    <a:gd name="connsiteY80" fmla="*/ 221303 h 603607"/>
                    <a:gd name="connsiteX81" fmla="*/ 171114 w 603638"/>
                    <a:gd name="connsiteY81" fmla="*/ 221303 h 603607"/>
                    <a:gd name="connsiteX82" fmla="*/ 171114 w 603638"/>
                    <a:gd name="connsiteY82" fmla="*/ 241425 h 603607"/>
                    <a:gd name="connsiteX83" fmla="*/ 50387 w 603638"/>
                    <a:gd name="connsiteY83" fmla="*/ 241425 h 603607"/>
                    <a:gd name="connsiteX84" fmla="*/ 140933 w 603638"/>
                    <a:gd name="connsiteY84" fmla="*/ 261546 h 603607"/>
                    <a:gd name="connsiteX85" fmla="*/ 140933 w 603638"/>
                    <a:gd name="connsiteY85" fmla="*/ 513062 h 603607"/>
                    <a:gd name="connsiteX86" fmla="*/ 80569 w 603638"/>
                    <a:gd name="connsiteY86" fmla="*/ 513062 h 603607"/>
                    <a:gd name="connsiteX87" fmla="*/ 80569 w 603638"/>
                    <a:gd name="connsiteY87" fmla="*/ 261546 h 603607"/>
                    <a:gd name="connsiteX88" fmla="*/ 140933 w 603638"/>
                    <a:gd name="connsiteY88" fmla="*/ 261546 h 603607"/>
                    <a:gd name="connsiteX89" fmla="*/ 50387 w 603638"/>
                    <a:gd name="connsiteY89" fmla="*/ 533183 h 603607"/>
                    <a:gd name="connsiteX90" fmla="*/ 171114 w 603638"/>
                    <a:gd name="connsiteY90" fmla="*/ 533183 h 603607"/>
                    <a:gd name="connsiteX91" fmla="*/ 171114 w 603638"/>
                    <a:gd name="connsiteY91" fmla="*/ 553304 h 603607"/>
                    <a:gd name="connsiteX92" fmla="*/ 50387 w 603638"/>
                    <a:gd name="connsiteY92" fmla="*/ 553304 h 603607"/>
                    <a:gd name="connsiteX93" fmla="*/ 50387 w 603638"/>
                    <a:gd name="connsiteY93" fmla="*/ 533183 h 603607"/>
                    <a:gd name="connsiteX94" fmla="*/ 583517 w 603638"/>
                    <a:gd name="connsiteY94" fmla="*/ 573426 h 603607"/>
                    <a:gd name="connsiteX95" fmla="*/ 583517 w 603638"/>
                    <a:gd name="connsiteY95" fmla="*/ 583486 h 603607"/>
                    <a:gd name="connsiteX96" fmla="*/ 20121 w 603638"/>
                    <a:gd name="connsiteY96" fmla="*/ 583486 h 603607"/>
                    <a:gd name="connsiteX97" fmla="*/ 20121 w 603638"/>
                    <a:gd name="connsiteY97" fmla="*/ 573426 h 603607"/>
                    <a:gd name="connsiteX98" fmla="*/ 583517 w 603638"/>
                    <a:gd name="connsiteY98" fmla="*/ 573426 h 603607"/>
                    <a:gd name="connsiteX99" fmla="*/ 553335 w 603638"/>
                    <a:gd name="connsiteY99" fmla="*/ 533183 h 603607"/>
                    <a:gd name="connsiteX100" fmla="*/ 553335 w 603638"/>
                    <a:gd name="connsiteY100" fmla="*/ 553304 h 603607"/>
                    <a:gd name="connsiteX101" fmla="*/ 436967 w 603638"/>
                    <a:gd name="connsiteY101" fmla="*/ 553304 h 603607"/>
                    <a:gd name="connsiteX102" fmla="*/ 469077 w 603638"/>
                    <a:gd name="connsiteY102" fmla="*/ 533183 h 603607"/>
                    <a:gd name="connsiteX103" fmla="*/ 553335 w 603638"/>
                    <a:gd name="connsiteY103" fmla="*/ 533183 h 603607"/>
                    <a:gd name="connsiteX104" fmla="*/ 480982 w 603638"/>
                    <a:gd name="connsiteY104" fmla="*/ 241425 h 603607"/>
                    <a:gd name="connsiteX105" fmla="*/ 454909 w 603638"/>
                    <a:gd name="connsiteY105" fmla="*/ 221303 h 603607"/>
                    <a:gd name="connsiteX106" fmla="*/ 553419 w 603638"/>
                    <a:gd name="connsiteY106" fmla="*/ 221303 h 603607"/>
                    <a:gd name="connsiteX107" fmla="*/ 553419 w 603638"/>
                    <a:gd name="connsiteY107" fmla="*/ 241425 h 603607"/>
                    <a:gd name="connsiteX108" fmla="*/ 480982 w 603638"/>
                    <a:gd name="connsiteY108" fmla="*/ 241425 h 60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3638" h="603607">
                      <a:moveTo>
                        <a:pt x="563396" y="261546"/>
                      </a:moveTo>
                      <a:cubicBezTo>
                        <a:pt x="568929" y="261546"/>
                        <a:pt x="573456" y="257018"/>
                        <a:pt x="573456" y="251485"/>
                      </a:cubicBezTo>
                      <a:lnTo>
                        <a:pt x="573456" y="221303"/>
                      </a:lnTo>
                      <a:lnTo>
                        <a:pt x="583517" y="221303"/>
                      </a:lnTo>
                      <a:cubicBezTo>
                        <a:pt x="589050" y="221303"/>
                        <a:pt x="593577" y="216776"/>
                        <a:pt x="593577" y="211243"/>
                      </a:cubicBezTo>
                      <a:lnTo>
                        <a:pt x="593577" y="181061"/>
                      </a:lnTo>
                      <a:cubicBezTo>
                        <a:pt x="599111" y="181061"/>
                        <a:pt x="603638" y="176534"/>
                        <a:pt x="603638" y="171000"/>
                      </a:cubicBezTo>
                      <a:lnTo>
                        <a:pt x="603638" y="90515"/>
                      </a:lnTo>
                      <a:cubicBezTo>
                        <a:pt x="603638" y="85988"/>
                        <a:pt x="600620" y="82047"/>
                        <a:pt x="596260" y="80874"/>
                      </a:cubicBezTo>
                      <a:lnTo>
                        <a:pt x="304502" y="388"/>
                      </a:lnTo>
                      <a:cubicBezTo>
                        <a:pt x="302825" y="-115"/>
                        <a:pt x="301148" y="-115"/>
                        <a:pt x="299471" y="305"/>
                      </a:cubicBezTo>
                      <a:lnTo>
                        <a:pt x="7713" y="80790"/>
                      </a:lnTo>
                      <a:cubicBezTo>
                        <a:pt x="3186" y="81880"/>
                        <a:pt x="0" y="85904"/>
                        <a:pt x="0" y="90515"/>
                      </a:cubicBezTo>
                      <a:lnTo>
                        <a:pt x="0" y="171000"/>
                      </a:lnTo>
                      <a:cubicBezTo>
                        <a:pt x="0" y="176534"/>
                        <a:pt x="4527" y="181061"/>
                        <a:pt x="10061" y="181061"/>
                      </a:cubicBezTo>
                      <a:lnTo>
                        <a:pt x="10061" y="211243"/>
                      </a:lnTo>
                      <a:cubicBezTo>
                        <a:pt x="10061" y="216776"/>
                        <a:pt x="14588" y="221303"/>
                        <a:pt x="20121" y="221303"/>
                      </a:cubicBezTo>
                      <a:lnTo>
                        <a:pt x="30182" y="221303"/>
                      </a:lnTo>
                      <a:lnTo>
                        <a:pt x="30182" y="251485"/>
                      </a:lnTo>
                      <a:cubicBezTo>
                        <a:pt x="30182" y="257018"/>
                        <a:pt x="34709" y="261546"/>
                        <a:pt x="40242" y="261546"/>
                      </a:cubicBezTo>
                      <a:lnTo>
                        <a:pt x="60364" y="261546"/>
                      </a:lnTo>
                      <a:lnTo>
                        <a:pt x="60364" y="513062"/>
                      </a:lnTo>
                      <a:lnTo>
                        <a:pt x="40242" y="513062"/>
                      </a:lnTo>
                      <a:cubicBezTo>
                        <a:pt x="34709" y="513062"/>
                        <a:pt x="30182" y="517589"/>
                        <a:pt x="30182" y="523122"/>
                      </a:cubicBezTo>
                      <a:lnTo>
                        <a:pt x="30182" y="553304"/>
                      </a:lnTo>
                      <a:lnTo>
                        <a:pt x="10061" y="553304"/>
                      </a:lnTo>
                      <a:cubicBezTo>
                        <a:pt x="4527" y="553304"/>
                        <a:pt x="0" y="557831"/>
                        <a:pt x="0" y="563365"/>
                      </a:cubicBezTo>
                      <a:lnTo>
                        <a:pt x="0" y="593547"/>
                      </a:lnTo>
                      <a:cubicBezTo>
                        <a:pt x="0" y="599080"/>
                        <a:pt x="4527" y="603607"/>
                        <a:pt x="10061" y="603607"/>
                      </a:cubicBezTo>
                      <a:lnTo>
                        <a:pt x="593577" y="603607"/>
                      </a:lnTo>
                      <a:cubicBezTo>
                        <a:pt x="599111" y="603607"/>
                        <a:pt x="603638" y="599080"/>
                        <a:pt x="603638" y="593547"/>
                      </a:cubicBezTo>
                      <a:lnTo>
                        <a:pt x="603638" y="563365"/>
                      </a:lnTo>
                      <a:cubicBezTo>
                        <a:pt x="603638" y="557831"/>
                        <a:pt x="599111" y="553304"/>
                        <a:pt x="593577" y="553304"/>
                      </a:cubicBezTo>
                      <a:lnTo>
                        <a:pt x="573456" y="553304"/>
                      </a:lnTo>
                      <a:lnTo>
                        <a:pt x="573456" y="523122"/>
                      </a:lnTo>
                      <a:cubicBezTo>
                        <a:pt x="573456" y="517589"/>
                        <a:pt x="568929" y="513062"/>
                        <a:pt x="563396" y="513062"/>
                      </a:cubicBezTo>
                      <a:lnTo>
                        <a:pt x="543274" y="513062"/>
                      </a:lnTo>
                      <a:lnTo>
                        <a:pt x="543274" y="261546"/>
                      </a:lnTo>
                      <a:lnTo>
                        <a:pt x="563396" y="261546"/>
                      </a:lnTo>
                      <a:close/>
                      <a:moveTo>
                        <a:pt x="20205" y="160939"/>
                      </a:moveTo>
                      <a:lnTo>
                        <a:pt x="20205" y="98480"/>
                      </a:lnTo>
                      <a:lnTo>
                        <a:pt x="301651" y="20426"/>
                      </a:lnTo>
                      <a:lnTo>
                        <a:pt x="583517" y="98228"/>
                      </a:lnTo>
                      <a:lnTo>
                        <a:pt x="583517" y="161023"/>
                      </a:lnTo>
                      <a:lnTo>
                        <a:pt x="20205" y="161023"/>
                      </a:lnTo>
                      <a:close/>
                      <a:moveTo>
                        <a:pt x="30266" y="201182"/>
                      </a:moveTo>
                      <a:lnTo>
                        <a:pt x="30266" y="181061"/>
                      </a:lnTo>
                      <a:lnTo>
                        <a:pt x="573540" y="181061"/>
                      </a:lnTo>
                      <a:lnTo>
                        <a:pt x="573540" y="201182"/>
                      </a:lnTo>
                      <a:lnTo>
                        <a:pt x="412989" y="201182"/>
                      </a:lnTo>
                      <a:cubicBezTo>
                        <a:pt x="373585" y="187768"/>
                        <a:pt x="330827" y="187768"/>
                        <a:pt x="291423" y="201182"/>
                      </a:cubicBezTo>
                      <a:lnTo>
                        <a:pt x="30266" y="201182"/>
                      </a:lnTo>
                      <a:close/>
                      <a:moveTo>
                        <a:pt x="523237" y="382273"/>
                      </a:moveTo>
                      <a:cubicBezTo>
                        <a:pt x="523237" y="476760"/>
                        <a:pt x="446692" y="553304"/>
                        <a:pt x="352206" y="553304"/>
                      </a:cubicBezTo>
                      <a:cubicBezTo>
                        <a:pt x="257720" y="553304"/>
                        <a:pt x="181175" y="476760"/>
                        <a:pt x="181175" y="382273"/>
                      </a:cubicBezTo>
                      <a:cubicBezTo>
                        <a:pt x="181175" y="287787"/>
                        <a:pt x="257720" y="211243"/>
                        <a:pt x="352206" y="211243"/>
                      </a:cubicBezTo>
                      <a:lnTo>
                        <a:pt x="352206" y="211243"/>
                      </a:lnTo>
                      <a:cubicBezTo>
                        <a:pt x="446608" y="211410"/>
                        <a:pt x="523069" y="287871"/>
                        <a:pt x="523237" y="382273"/>
                      </a:cubicBezTo>
                      <a:close/>
                      <a:moveTo>
                        <a:pt x="500181" y="261546"/>
                      </a:moveTo>
                      <a:lnTo>
                        <a:pt x="523237" y="261546"/>
                      </a:lnTo>
                      <a:lnTo>
                        <a:pt x="523237" y="297429"/>
                      </a:lnTo>
                      <a:cubicBezTo>
                        <a:pt x="516949" y="284601"/>
                        <a:pt x="509236" y="272613"/>
                        <a:pt x="500181" y="261546"/>
                      </a:cubicBezTo>
                      <a:close/>
                      <a:moveTo>
                        <a:pt x="523237" y="467034"/>
                      </a:moveTo>
                      <a:lnTo>
                        <a:pt x="523237" y="512978"/>
                      </a:lnTo>
                      <a:lnTo>
                        <a:pt x="491210" y="512978"/>
                      </a:lnTo>
                      <a:cubicBezTo>
                        <a:pt x="504038" y="499312"/>
                        <a:pt x="514853" y="483886"/>
                        <a:pt x="523237" y="467034"/>
                      </a:cubicBezTo>
                      <a:close/>
                      <a:moveTo>
                        <a:pt x="181175" y="513062"/>
                      </a:moveTo>
                      <a:lnTo>
                        <a:pt x="161054" y="513062"/>
                      </a:lnTo>
                      <a:lnTo>
                        <a:pt x="161054" y="261546"/>
                      </a:lnTo>
                      <a:lnTo>
                        <a:pt x="181175" y="261546"/>
                      </a:lnTo>
                      <a:cubicBezTo>
                        <a:pt x="186708" y="261546"/>
                        <a:pt x="191236" y="257018"/>
                        <a:pt x="191236" y="251485"/>
                      </a:cubicBezTo>
                      <a:lnTo>
                        <a:pt x="191236" y="221303"/>
                      </a:lnTo>
                      <a:lnTo>
                        <a:pt x="249504" y="221303"/>
                      </a:lnTo>
                      <a:cubicBezTo>
                        <a:pt x="160635" y="277810"/>
                        <a:pt x="134309" y="395604"/>
                        <a:pt x="190817" y="484557"/>
                      </a:cubicBezTo>
                      <a:cubicBezTo>
                        <a:pt x="209597" y="514068"/>
                        <a:pt x="236089" y="537878"/>
                        <a:pt x="267445" y="553304"/>
                      </a:cubicBezTo>
                      <a:lnTo>
                        <a:pt x="191320" y="553304"/>
                      </a:lnTo>
                      <a:lnTo>
                        <a:pt x="191320" y="523122"/>
                      </a:lnTo>
                      <a:cubicBezTo>
                        <a:pt x="191236" y="517505"/>
                        <a:pt x="186708" y="513062"/>
                        <a:pt x="181175" y="513062"/>
                      </a:cubicBezTo>
                      <a:lnTo>
                        <a:pt x="181175" y="513062"/>
                      </a:lnTo>
                      <a:close/>
                      <a:moveTo>
                        <a:pt x="50387" y="241425"/>
                      </a:moveTo>
                      <a:lnTo>
                        <a:pt x="50387" y="221303"/>
                      </a:lnTo>
                      <a:lnTo>
                        <a:pt x="171114" y="221303"/>
                      </a:lnTo>
                      <a:lnTo>
                        <a:pt x="171114" y="241425"/>
                      </a:lnTo>
                      <a:lnTo>
                        <a:pt x="50387" y="241425"/>
                      </a:lnTo>
                      <a:close/>
                      <a:moveTo>
                        <a:pt x="140933" y="261546"/>
                      </a:moveTo>
                      <a:lnTo>
                        <a:pt x="140933" y="513062"/>
                      </a:lnTo>
                      <a:lnTo>
                        <a:pt x="80569" y="513062"/>
                      </a:lnTo>
                      <a:lnTo>
                        <a:pt x="80569" y="261546"/>
                      </a:lnTo>
                      <a:lnTo>
                        <a:pt x="140933" y="261546"/>
                      </a:lnTo>
                      <a:close/>
                      <a:moveTo>
                        <a:pt x="50387" y="533183"/>
                      </a:moveTo>
                      <a:lnTo>
                        <a:pt x="171114" y="533183"/>
                      </a:lnTo>
                      <a:lnTo>
                        <a:pt x="171114" y="553304"/>
                      </a:lnTo>
                      <a:lnTo>
                        <a:pt x="50387" y="553304"/>
                      </a:lnTo>
                      <a:lnTo>
                        <a:pt x="50387" y="533183"/>
                      </a:lnTo>
                      <a:close/>
                      <a:moveTo>
                        <a:pt x="583517" y="573426"/>
                      </a:moveTo>
                      <a:lnTo>
                        <a:pt x="583517" y="583486"/>
                      </a:lnTo>
                      <a:lnTo>
                        <a:pt x="20121" y="583486"/>
                      </a:lnTo>
                      <a:lnTo>
                        <a:pt x="20121" y="573426"/>
                      </a:lnTo>
                      <a:lnTo>
                        <a:pt x="583517" y="573426"/>
                      </a:lnTo>
                      <a:close/>
                      <a:moveTo>
                        <a:pt x="553335" y="533183"/>
                      </a:moveTo>
                      <a:lnTo>
                        <a:pt x="553335" y="553304"/>
                      </a:lnTo>
                      <a:lnTo>
                        <a:pt x="436967" y="553304"/>
                      </a:lnTo>
                      <a:cubicBezTo>
                        <a:pt x="448285" y="547687"/>
                        <a:pt x="459100" y="540980"/>
                        <a:pt x="469077" y="533183"/>
                      </a:cubicBezTo>
                      <a:lnTo>
                        <a:pt x="553335" y="533183"/>
                      </a:lnTo>
                      <a:close/>
                      <a:moveTo>
                        <a:pt x="480982" y="241425"/>
                      </a:moveTo>
                      <a:cubicBezTo>
                        <a:pt x="472850" y="233963"/>
                        <a:pt x="464131" y="227256"/>
                        <a:pt x="454909" y="221303"/>
                      </a:cubicBezTo>
                      <a:lnTo>
                        <a:pt x="553419" y="221303"/>
                      </a:lnTo>
                      <a:lnTo>
                        <a:pt x="553419" y="241425"/>
                      </a:lnTo>
                      <a:lnTo>
                        <a:pt x="480982" y="241425"/>
                      </a:lnTo>
                      <a:close/>
                    </a:path>
                  </a:pathLst>
                </a:custGeom>
                <a:grpFill/>
                <a:ln w="838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353D8D6-EB50-4502-A045-B2DFF06B5646}"/>
                    </a:ext>
                  </a:extLst>
                </p:cNvPr>
                <p:cNvSpPr/>
                <p:nvPr/>
              </p:nvSpPr>
              <p:spPr>
                <a:xfrm>
                  <a:off x="9459940" y="3548553"/>
                  <a:ext cx="150957" cy="221333"/>
                </a:xfrm>
                <a:custGeom>
                  <a:avLst/>
                  <a:gdLst>
                    <a:gd name="connsiteX0" fmla="*/ 130537 w 150957"/>
                    <a:gd name="connsiteY0" fmla="*/ 110667 h 221333"/>
                    <a:gd name="connsiteX1" fmla="*/ 141184 w 150957"/>
                    <a:gd name="connsiteY1" fmla="*/ 40578 h 221333"/>
                    <a:gd name="connsiteX2" fmla="*/ 100606 w 150957"/>
                    <a:gd name="connsiteY2" fmla="*/ 20121 h 221333"/>
                    <a:gd name="connsiteX3" fmla="*/ 100606 w 150957"/>
                    <a:gd name="connsiteY3" fmla="*/ 0 h 221333"/>
                    <a:gd name="connsiteX4" fmla="*/ 80485 w 150957"/>
                    <a:gd name="connsiteY4" fmla="*/ 0 h 221333"/>
                    <a:gd name="connsiteX5" fmla="*/ 80485 w 150957"/>
                    <a:gd name="connsiteY5" fmla="*/ 20121 h 221333"/>
                    <a:gd name="connsiteX6" fmla="*/ 50303 w 150957"/>
                    <a:gd name="connsiteY6" fmla="*/ 20121 h 221333"/>
                    <a:gd name="connsiteX7" fmla="*/ 50303 w 150957"/>
                    <a:gd name="connsiteY7" fmla="*/ 0 h 221333"/>
                    <a:gd name="connsiteX8" fmla="*/ 30182 w 150957"/>
                    <a:gd name="connsiteY8" fmla="*/ 0 h 221333"/>
                    <a:gd name="connsiteX9" fmla="*/ 30182 w 150957"/>
                    <a:gd name="connsiteY9" fmla="*/ 20121 h 221333"/>
                    <a:gd name="connsiteX10" fmla="*/ 0 w 150957"/>
                    <a:gd name="connsiteY10" fmla="*/ 20121 h 221333"/>
                    <a:gd name="connsiteX11" fmla="*/ 0 w 150957"/>
                    <a:gd name="connsiteY11" fmla="*/ 40242 h 221333"/>
                    <a:gd name="connsiteX12" fmla="*/ 20121 w 150957"/>
                    <a:gd name="connsiteY12" fmla="*/ 40242 h 221333"/>
                    <a:gd name="connsiteX13" fmla="*/ 20121 w 150957"/>
                    <a:gd name="connsiteY13" fmla="*/ 181091 h 221333"/>
                    <a:gd name="connsiteX14" fmla="*/ 0 w 150957"/>
                    <a:gd name="connsiteY14" fmla="*/ 181091 h 221333"/>
                    <a:gd name="connsiteX15" fmla="*/ 0 w 150957"/>
                    <a:gd name="connsiteY15" fmla="*/ 201213 h 221333"/>
                    <a:gd name="connsiteX16" fmla="*/ 30182 w 150957"/>
                    <a:gd name="connsiteY16" fmla="*/ 201213 h 221333"/>
                    <a:gd name="connsiteX17" fmla="*/ 30182 w 150957"/>
                    <a:gd name="connsiteY17" fmla="*/ 221334 h 221333"/>
                    <a:gd name="connsiteX18" fmla="*/ 50303 w 150957"/>
                    <a:gd name="connsiteY18" fmla="*/ 221334 h 221333"/>
                    <a:gd name="connsiteX19" fmla="*/ 50303 w 150957"/>
                    <a:gd name="connsiteY19" fmla="*/ 201213 h 221333"/>
                    <a:gd name="connsiteX20" fmla="*/ 80485 w 150957"/>
                    <a:gd name="connsiteY20" fmla="*/ 201213 h 221333"/>
                    <a:gd name="connsiteX21" fmla="*/ 80485 w 150957"/>
                    <a:gd name="connsiteY21" fmla="*/ 221334 h 221333"/>
                    <a:gd name="connsiteX22" fmla="*/ 100606 w 150957"/>
                    <a:gd name="connsiteY22" fmla="*/ 221334 h 221333"/>
                    <a:gd name="connsiteX23" fmla="*/ 100606 w 150957"/>
                    <a:gd name="connsiteY23" fmla="*/ 201213 h 221333"/>
                    <a:gd name="connsiteX24" fmla="*/ 150910 w 150957"/>
                    <a:gd name="connsiteY24" fmla="*/ 151245 h 221333"/>
                    <a:gd name="connsiteX25" fmla="*/ 130537 w 150957"/>
                    <a:gd name="connsiteY25" fmla="*/ 110667 h 221333"/>
                    <a:gd name="connsiteX26" fmla="*/ 40326 w 150957"/>
                    <a:gd name="connsiteY26" fmla="*/ 40242 h 221333"/>
                    <a:gd name="connsiteX27" fmla="*/ 100690 w 150957"/>
                    <a:gd name="connsiteY27" fmla="*/ 40242 h 221333"/>
                    <a:gd name="connsiteX28" fmla="*/ 130872 w 150957"/>
                    <a:gd name="connsiteY28" fmla="*/ 70424 h 221333"/>
                    <a:gd name="connsiteX29" fmla="*/ 100690 w 150957"/>
                    <a:gd name="connsiteY29" fmla="*/ 100606 h 221333"/>
                    <a:gd name="connsiteX30" fmla="*/ 40326 w 150957"/>
                    <a:gd name="connsiteY30" fmla="*/ 100606 h 221333"/>
                    <a:gd name="connsiteX31" fmla="*/ 40326 w 150957"/>
                    <a:gd name="connsiteY31" fmla="*/ 40242 h 221333"/>
                    <a:gd name="connsiteX32" fmla="*/ 100690 w 150957"/>
                    <a:gd name="connsiteY32" fmla="*/ 181091 h 221333"/>
                    <a:gd name="connsiteX33" fmla="*/ 40326 w 150957"/>
                    <a:gd name="connsiteY33" fmla="*/ 181091 h 221333"/>
                    <a:gd name="connsiteX34" fmla="*/ 40326 w 150957"/>
                    <a:gd name="connsiteY34" fmla="*/ 120728 h 221333"/>
                    <a:gd name="connsiteX35" fmla="*/ 100690 w 150957"/>
                    <a:gd name="connsiteY35" fmla="*/ 120728 h 221333"/>
                    <a:gd name="connsiteX36" fmla="*/ 130872 w 150957"/>
                    <a:gd name="connsiteY36" fmla="*/ 150910 h 221333"/>
                    <a:gd name="connsiteX37" fmla="*/ 100690 w 150957"/>
                    <a:gd name="connsiteY37" fmla="*/ 181091 h 22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957" h="221333">
                      <a:moveTo>
                        <a:pt x="130537" y="110667"/>
                      </a:moveTo>
                      <a:cubicBezTo>
                        <a:pt x="152838" y="94235"/>
                        <a:pt x="157617" y="62879"/>
                        <a:pt x="141184" y="40578"/>
                      </a:cubicBezTo>
                      <a:cubicBezTo>
                        <a:pt x="131711" y="27667"/>
                        <a:pt x="116620" y="20121"/>
                        <a:pt x="100606" y="20121"/>
                      </a:cubicBezTo>
                      <a:lnTo>
                        <a:pt x="100606" y="0"/>
                      </a:lnTo>
                      <a:lnTo>
                        <a:pt x="80485" y="0"/>
                      </a:lnTo>
                      <a:lnTo>
                        <a:pt x="80485" y="20121"/>
                      </a:lnTo>
                      <a:lnTo>
                        <a:pt x="50303" y="20121"/>
                      </a:lnTo>
                      <a:lnTo>
                        <a:pt x="50303" y="0"/>
                      </a:lnTo>
                      <a:lnTo>
                        <a:pt x="30182" y="0"/>
                      </a:lnTo>
                      <a:lnTo>
                        <a:pt x="30182" y="20121"/>
                      </a:lnTo>
                      <a:lnTo>
                        <a:pt x="0" y="20121"/>
                      </a:lnTo>
                      <a:lnTo>
                        <a:pt x="0" y="40242"/>
                      </a:lnTo>
                      <a:lnTo>
                        <a:pt x="20121" y="40242"/>
                      </a:lnTo>
                      <a:lnTo>
                        <a:pt x="20121" y="181091"/>
                      </a:lnTo>
                      <a:lnTo>
                        <a:pt x="0" y="181091"/>
                      </a:lnTo>
                      <a:lnTo>
                        <a:pt x="0" y="201213"/>
                      </a:lnTo>
                      <a:lnTo>
                        <a:pt x="30182" y="201213"/>
                      </a:lnTo>
                      <a:lnTo>
                        <a:pt x="30182" y="221334"/>
                      </a:lnTo>
                      <a:lnTo>
                        <a:pt x="50303" y="221334"/>
                      </a:lnTo>
                      <a:lnTo>
                        <a:pt x="50303" y="201213"/>
                      </a:lnTo>
                      <a:lnTo>
                        <a:pt x="80485" y="201213"/>
                      </a:lnTo>
                      <a:lnTo>
                        <a:pt x="80485" y="221334"/>
                      </a:lnTo>
                      <a:lnTo>
                        <a:pt x="100606" y="221334"/>
                      </a:lnTo>
                      <a:lnTo>
                        <a:pt x="100606" y="201213"/>
                      </a:lnTo>
                      <a:cubicBezTo>
                        <a:pt x="128273" y="201296"/>
                        <a:pt x="150826" y="178912"/>
                        <a:pt x="150910" y="151245"/>
                      </a:cubicBezTo>
                      <a:cubicBezTo>
                        <a:pt x="150993" y="135232"/>
                        <a:pt x="143448" y="120141"/>
                        <a:pt x="130537" y="110667"/>
                      </a:cubicBezTo>
                      <a:close/>
                      <a:moveTo>
                        <a:pt x="40326" y="40242"/>
                      </a:moveTo>
                      <a:lnTo>
                        <a:pt x="100690" y="40242"/>
                      </a:lnTo>
                      <a:cubicBezTo>
                        <a:pt x="117374" y="40242"/>
                        <a:pt x="130872" y="53741"/>
                        <a:pt x="130872" y="70424"/>
                      </a:cubicBezTo>
                      <a:cubicBezTo>
                        <a:pt x="130872" y="87108"/>
                        <a:pt x="117374" y="100606"/>
                        <a:pt x="100690" y="100606"/>
                      </a:cubicBezTo>
                      <a:lnTo>
                        <a:pt x="40326" y="100606"/>
                      </a:lnTo>
                      <a:lnTo>
                        <a:pt x="40326" y="40242"/>
                      </a:lnTo>
                      <a:close/>
                      <a:moveTo>
                        <a:pt x="100690" y="181091"/>
                      </a:moveTo>
                      <a:lnTo>
                        <a:pt x="40326" y="181091"/>
                      </a:lnTo>
                      <a:lnTo>
                        <a:pt x="40326" y="120728"/>
                      </a:lnTo>
                      <a:lnTo>
                        <a:pt x="100690" y="120728"/>
                      </a:lnTo>
                      <a:cubicBezTo>
                        <a:pt x="117374" y="120728"/>
                        <a:pt x="130872" y="134225"/>
                        <a:pt x="130872" y="150910"/>
                      </a:cubicBezTo>
                      <a:cubicBezTo>
                        <a:pt x="130872" y="167593"/>
                        <a:pt x="117290" y="181091"/>
                        <a:pt x="100690" y="181091"/>
                      </a:cubicBezTo>
                      <a:close/>
                    </a:path>
                  </a:pathLst>
                </a:custGeom>
                <a:grpFill/>
                <a:ln w="8381"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8A606C85-B6D6-4484-9755-558921E63665}"/>
                  </a:ext>
                </a:extLst>
              </p:cNvPr>
              <p:cNvGrpSpPr/>
              <p:nvPr/>
            </p:nvGrpSpPr>
            <p:grpSpPr>
              <a:xfrm>
                <a:off x="8375295" y="4799245"/>
                <a:ext cx="1264005" cy="1201611"/>
                <a:chOff x="4962420" y="4726041"/>
                <a:chExt cx="1264005" cy="1201611"/>
              </a:xfrm>
            </p:grpSpPr>
            <p:sp>
              <p:nvSpPr>
                <p:cNvPr id="20" name="TextBox 19">
                  <a:extLst>
                    <a:ext uri="{FF2B5EF4-FFF2-40B4-BE49-F238E27FC236}">
                      <a16:creationId xmlns:a16="http://schemas.microsoft.com/office/drawing/2014/main" id="{C02CB4A5-1925-4719-A4A7-A4B86C9A6131}"/>
                    </a:ext>
                  </a:extLst>
                </p:cNvPr>
                <p:cNvSpPr txBox="1"/>
                <p:nvPr/>
              </p:nvSpPr>
              <p:spPr>
                <a:xfrm>
                  <a:off x="4962420" y="4726041"/>
                  <a:ext cx="1004570" cy="584775"/>
                </a:xfrm>
                <a:prstGeom prst="rect">
                  <a:avLst/>
                </a:prstGeom>
                <a:noFill/>
              </p:spPr>
              <p:txBody>
                <a:bodyPr wrap="none" rtlCol="0">
                  <a:spAutoFit/>
                </a:bodyPr>
                <a:lstStyle/>
                <a:p>
                  <a:r>
                    <a:rPr lang="id-ID" sz="3200" dirty="0">
                      <a:solidFill>
                        <a:schemeClr val="bg2"/>
                      </a:solidFill>
                      <a:latin typeface="+mj-lt"/>
                    </a:rPr>
                    <a:t>-124</a:t>
                  </a:r>
                  <a:endParaRPr lang="en-US" sz="3200" dirty="0">
                    <a:solidFill>
                      <a:schemeClr val="bg2"/>
                    </a:solidFill>
                    <a:latin typeface="+mj-lt"/>
                  </a:endParaRPr>
                </a:p>
              </p:txBody>
            </p:sp>
            <p:sp>
              <p:nvSpPr>
                <p:cNvPr id="21" name="Rectangle 20">
                  <a:extLst>
                    <a:ext uri="{FF2B5EF4-FFF2-40B4-BE49-F238E27FC236}">
                      <a16:creationId xmlns:a16="http://schemas.microsoft.com/office/drawing/2014/main" id="{63A7D663-6E29-4543-A7CB-144B15760C64}"/>
                    </a:ext>
                  </a:extLst>
                </p:cNvPr>
                <p:cNvSpPr/>
                <p:nvPr/>
              </p:nvSpPr>
              <p:spPr>
                <a:xfrm>
                  <a:off x="5004540" y="5310816"/>
                  <a:ext cx="1221885"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p>
              </p:txBody>
            </p:sp>
          </p:grpSp>
        </p:grpSp>
      </p:grpSp>
      <p:sp>
        <p:nvSpPr>
          <p:cNvPr id="4" name="TextBox 3">
            <a:extLst>
              <a:ext uri="{FF2B5EF4-FFF2-40B4-BE49-F238E27FC236}">
                <a16:creationId xmlns:a16="http://schemas.microsoft.com/office/drawing/2014/main" id="{1B236595-468B-4840-954D-D34956A9DCD2}"/>
              </a:ext>
            </a:extLst>
          </p:cNvPr>
          <p:cNvSpPr txBox="1"/>
          <p:nvPr/>
        </p:nvSpPr>
        <p:spPr>
          <a:xfrm>
            <a:off x="6743702" y="439361"/>
            <a:ext cx="3613425" cy="1446550"/>
          </a:xfrm>
          <a:prstGeom prst="rect">
            <a:avLst/>
          </a:prstGeom>
          <a:noFill/>
        </p:spPr>
        <p:txBody>
          <a:bodyPr wrap="none" rtlCol="0">
            <a:spAutoFit/>
          </a:bodyPr>
          <a:lstStyle/>
          <a:p>
            <a:r>
              <a:rPr lang="id-ID" sz="4400" dirty="0">
                <a:solidFill>
                  <a:schemeClr val="accent1"/>
                </a:solidFill>
                <a:latin typeface="+mj-lt"/>
              </a:rPr>
              <a:t>ECONOMIC</a:t>
            </a:r>
          </a:p>
          <a:p>
            <a:r>
              <a:rPr lang="id-ID" sz="4400" dirty="0">
                <a:solidFill>
                  <a:schemeClr val="accent1"/>
                </a:solidFill>
                <a:latin typeface="+mj-lt"/>
              </a:rPr>
              <a:t>FREEDOM</a:t>
            </a:r>
            <a:endParaRPr lang="en-US" sz="4400" dirty="0">
              <a:solidFill>
                <a:schemeClr val="accent1"/>
              </a:solidFill>
              <a:latin typeface="+mj-lt"/>
            </a:endParaRPr>
          </a:p>
        </p:txBody>
      </p:sp>
      <p:sp>
        <p:nvSpPr>
          <p:cNvPr id="5" name="Rectangle 4">
            <a:extLst>
              <a:ext uri="{FF2B5EF4-FFF2-40B4-BE49-F238E27FC236}">
                <a16:creationId xmlns:a16="http://schemas.microsoft.com/office/drawing/2014/main" id="{B96A36DD-E5E5-4977-A7BD-76A77D19C570}"/>
              </a:ext>
            </a:extLst>
          </p:cNvPr>
          <p:cNvSpPr/>
          <p:nvPr/>
        </p:nvSpPr>
        <p:spPr>
          <a:xfrm>
            <a:off x="6743702" y="3003467"/>
            <a:ext cx="3608438"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molestie</a:t>
            </a:r>
            <a:r>
              <a:rPr lang="en-US" sz="1200" dirty="0">
                <a:solidFill>
                  <a:schemeClr val="tx1">
                    <a:lumMod val="75000"/>
                    <a:lumOff val="25000"/>
                  </a:schemeClr>
                </a:solidFill>
              </a:rPr>
              <a:t> </a:t>
            </a:r>
            <a:r>
              <a:rPr lang="en-US" sz="1200" dirty="0" err="1">
                <a:solidFill>
                  <a:schemeClr val="tx1">
                    <a:lumMod val="75000"/>
                    <a:lumOff val="25000"/>
                  </a:schemeClr>
                </a:solidFill>
              </a:rPr>
              <a:t>tellus</a:t>
            </a:r>
            <a:r>
              <a:rPr lang="en-US" sz="1200" dirty="0">
                <a:solidFill>
                  <a:schemeClr val="tx1">
                    <a:lumMod val="75000"/>
                    <a:lumOff val="25000"/>
                  </a:schemeClr>
                </a:solidFill>
              </a:rPr>
              <a:t>. </a:t>
            </a:r>
            <a:r>
              <a:rPr lang="en-US" sz="1200" dirty="0" err="1">
                <a:solidFill>
                  <a:schemeClr val="tx1">
                    <a:lumMod val="75000"/>
                    <a:lumOff val="25000"/>
                  </a:schemeClr>
                </a:solidFill>
              </a:rPr>
              <a:t>Quisque</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sapien</a:t>
            </a:r>
            <a:r>
              <a:rPr lang="en-US" sz="1200" dirty="0">
                <a:solidFill>
                  <a:schemeClr val="tx1">
                    <a:lumMod val="75000"/>
                    <a:lumOff val="25000"/>
                  </a:schemeClr>
                </a:solidFill>
              </a:rPr>
              <a:t>, </a:t>
            </a:r>
          </a:p>
        </p:txBody>
      </p:sp>
      <p:sp>
        <p:nvSpPr>
          <p:cNvPr id="6" name="TextBox 5">
            <a:extLst>
              <a:ext uri="{FF2B5EF4-FFF2-40B4-BE49-F238E27FC236}">
                <a16:creationId xmlns:a16="http://schemas.microsoft.com/office/drawing/2014/main" id="{C5E72DD7-4CA9-4D93-B610-F41F7D66C6BF}"/>
              </a:ext>
            </a:extLst>
          </p:cNvPr>
          <p:cNvSpPr txBox="1"/>
          <p:nvPr/>
        </p:nvSpPr>
        <p:spPr>
          <a:xfrm>
            <a:off x="6743702" y="2109534"/>
            <a:ext cx="2420534" cy="338554"/>
          </a:xfrm>
          <a:prstGeom prst="rect">
            <a:avLst/>
          </a:prstGeom>
          <a:noFill/>
        </p:spPr>
        <p:txBody>
          <a:bodyPr wrap="none" rtlCol="0">
            <a:spAutoFit/>
          </a:bodyPr>
          <a:lstStyle/>
          <a:p>
            <a:r>
              <a:rPr lang="id-ID" sz="1600" dirty="0">
                <a:solidFill>
                  <a:schemeClr val="tx1">
                    <a:lumMod val="85000"/>
                    <a:lumOff val="15000"/>
                  </a:schemeClr>
                </a:solidFill>
                <a:latin typeface="+mj-lt"/>
              </a:rPr>
              <a:t>Other Crypto Stuff</a:t>
            </a:r>
            <a:endParaRPr lang="en-US" sz="1600" dirty="0">
              <a:solidFill>
                <a:schemeClr val="tx1">
                  <a:lumMod val="85000"/>
                  <a:lumOff val="15000"/>
                </a:schemeClr>
              </a:solidFill>
              <a:latin typeface="+mj-lt"/>
            </a:endParaRPr>
          </a:p>
        </p:txBody>
      </p:sp>
      <p:grpSp>
        <p:nvGrpSpPr>
          <p:cNvPr id="32" name="Graphic 2">
            <a:extLst>
              <a:ext uri="{FF2B5EF4-FFF2-40B4-BE49-F238E27FC236}">
                <a16:creationId xmlns:a16="http://schemas.microsoft.com/office/drawing/2014/main" id="{638FB0CF-BC22-4464-97D7-E1A441616E6B}"/>
              </a:ext>
            </a:extLst>
          </p:cNvPr>
          <p:cNvGrpSpPr>
            <a:grpSpLocks noChangeAspect="1"/>
          </p:cNvGrpSpPr>
          <p:nvPr/>
        </p:nvGrpSpPr>
        <p:grpSpPr>
          <a:xfrm>
            <a:off x="6850222" y="2482480"/>
            <a:ext cx="481286" cy="457200"/>
            <a:chOff x="4997880" y="1679455"/>
            <a:chExt cx="819187" cy="778190"/>
          </a:xfrm>
          <a:solidFill>
            <a:schemeClr val="accent1"/>
          </a:solidFill>
        </p:grpSpPr>
        <p:sp>
          <p:nvSpPr>
            <p:cNvPr id="33" name="Freeform: Shape 32">
              <a:extLst>
                <a:ext uri="{FF2B5EF4-FFF2-40B4-BE49-F238E27FC236}">
                  <a16:creationId xmlns:a16="http://schemas.microsoft.com/office/drawing/2014/main" id="{BF4517C8-8A00-4569-B1EF-FD6C1AD5CA90}"/>
                </a:ext>
              </a:extLst>
            </p:cNvPr>
            <p:cNvSpPr/>
            <p:nvPr/>
          </p:nvSpPr>
          <p:spPr>
            <a:xfrm>
              <a:off x="4997880" y="1679455"/>
              <a:ext cx="819187" cy="778190"/>
            </a:xfrm>
            <a:custGeom>
              <a:avLst/>
              <a:gdLst>
                <a:gd name="connsiteX0" fmla="*/ 791940 w 819187"/>
                <a:gd name="connsiteY0" fmla="*/ 644132 h 778190"/>
                <a:gd name="connsiteX1" fmla="*/ 791940 w 819187"/>
                <a:gd name="connsiteY1" fmla="*/ 205572 h 778190"/>
                <a:gd name="connsiteX2" fmla="*/ 750943 w 819187"/>
                <a:gd name="connsiteY2" fmla="*/ 163821 h 778190"/>
                <a:gd name="connsiteX3" fmla="*/ 695693 w 819187"/>
                <a:gd name="connsiteY3" fmla="*/ 163821 h 778190"/>
                <a:gd name="connsiteX4" fmla="*/ 696364 w 819187"/>
                <a:gd name="connsiteY4" fmla="*/ 150155 h 778190"/>
                <a:gd name="connsiteX5" fmla="*/ 546209 w 819187"/>
                <a:gd name="connsiteY5" fmla="*/ 0 h 778190"/>
                <a:gd name="connsiteX6" fmla="*/ 396054 w 819187"/>
                <a:gd name="connsiteY6" fmla="*/ 150155 h 778190"/>
                <a:gd name="connsiteX7" fmla="*/ 396724 w 819187"/>
                <a:gd name="connsiteY7" fmla="*/ 163821 h 778190"/>
                <a:gd name="connsiteX8" fmla="*/ 68329 w 819187"/>
                <a:gd name="connsiteY8" fmla="*/ 163821 h 778190"/>
                <a:gd name="connsiteX9" fmla="*/ 27331 w 819187"/>
                <a:gd name="connsiteY9" fmla="*/ 205572 h 778190"/>
                <a:gd name="connsiteX10" fmla="*/ 27331 w 819187"/>
                <a:gd name="connsiteY10" fmla="*/ 644132 h 778190"/>
                <a:gd name="connsiteX11" fmla="*/ 0 w 819187"/>
                <a:gd name="connsiteY11" fmla="*/ 682614 h 778190"/>
                <a:gd name="connsiteX12" fmla="*/ 0 w 819187"/>
                <a:gd name="connsiteY12" fmla="*/ 696280 h 778190"/>
                <a:gd name="connsiteX13" fmla="*/ 81911 w 819187"/>
                <a:gd name="connsiteY13" fmla="*/ 778190 h 778190"/>
                <a:gd name="connsiteX14" fmla="*/ 737277 w 819187"/>
                <a:gd name="connsiteY14" fmla="*/ 778190 h 778190"/>
                <a:gd name="connsiteX15" fmla="*/ 819188 w 819187"/>
                <a:gd name="connsiteY15" fmla="*/ 696280 h 778190"/>
                <a:gd name="connsiteX16" fmla="*/ 819188 w 819187"/>
                <a:gd name="connsiteY16" fmla="*/ 682614 h 778190"/>
                <a:gd name="connsiteX17" fmla="*/ 791940 w 819187"/>
                <a:gd name="connsiteY17" fmla="*/ 644132 h 778190"/>
                <a:gd name="connsiteX18" fmla="*/ 546209 w 819187"/>
                <a:gd name="connsiteY18" fmla="*/ 27248 h 778190"/>
                <a:gd name="connsiteX19" fmla="*/ 669116 w 819187"/>
                <a:gd name="connsiteY19" fmla="*/ 150155 h 778190"/>
                <a:gd name="connsiteX20" fmla="*/ 546209 w 819187"/>
                <a:gd name="connsiteY20" fmla="*/ 273062 h 778190"/>
                <a:gd name="connsiteX21" fmla="*/ 423301 w 819187"/>
                <a:gd name="connsiteY21" fmla="*/ 150155 h 778190"/>
                <a:gd name="connsiteX22" fmla="*/ 546209 w 819187"/>
                <a:gd name="connsiteY22" fmla="*/ 27248 h 778190"/>
                <a:gd name="connsiteX23" fmla="*/ 54663 w 819187"/>
                <a:gd name="connsiteY23" fmla="*/ 205572 h 778190"/>
                <a:gd name="connsiteX24" fmla="*/ 68329 w 819187"/>
                <a:gd name="connsiteY24" fmla="*/ 191068 h 778190"/>
                <a:gd name="connsiteX25" fmla="*/ 68329 w 819187"/>
                <a:gd name="connsiteY25" fmla="*/ 191068 h 778190"/>
                <a:gd name="connsiteX26" fmla="*/ 401922 w 819187"/>
                <a:gd name="connsiteY26" fmla="*/ 191068 h 778190"/>
                <a:gd name="connsiteX27" fmla="*/ 586954 w 819187"/>
                <a:gd name="connsiteY27" fmla="*/ 294693 h 778190"/>
                <a:gd name="connsiteX28" fmla="*/ 690579 w 819187"/>
                <a:gd name="connsiteY28" fmla="*/ 191068 h 778190"/>
                <a:gd name="connsiteX29" fmla="*/ 751027 w 819187"/>
                <a:gd name="connsiteY29" fmla="*/ 191068 h 778190"/>
                <a:gd name="connsiteX30" fmla="*/ 764692 w 819187"/>
                <a:gd name="connsiteY30" fmla="*/ 205488 h 778190"/>
                <a:gd name="connsiteX31" fmla="*/ 764692 w 819187"/>
                <a:gd name="connsiteY31" fmla="*/ 205488 h 778190"/>
                <a:gd name="connsiteX32" fmla="*/ 764692 w 819187"/>
                <a:gd name="connsiteY32" fmla="*/ 641617 h 778190"/>
                <a:gd name="connsiteX33" fmla="*/ 54663 w 819187"/>
                <a:gd name="connsiteY33" fmla="*/ 641617 h 778190"/>
                <a:gd name="connsiteX34" fmla="*/ 54663 w 819187"/>
                <a:gd name="connsiteY34" fmla="*/ 205572 h 778190"/>
                <a:gd name="connsiteX35" fmla="*/ 491546 w 819187"/>
                <a:gd name="connsiteY35" fmla="*/ 668948 h 778190"/>
                <a:gd name="connsiteX36" fmla="*/ 491546 w 819187"/>
                <a:gd name="connsiteY36" fmla="*/ 682614 h 778190"/>
                <a:gd name="connsiteX37" fmla="*/ 477880 w 819187"/>
                <a:gd name="connsiteY37" fmla="*/ 696280 h 778190"/>
                <a:gd name="connsiteX38" fmla="*/ 341307 w 819187"/>
                <a:gd name="connsiteY38" fmla="*/ 696280 h 778190"/>
                <a:gd name="connsiteX39" fmla="*/ 327642 w 819187"/>
                <a:gd name="connsiteY39" fmla="*/ 682614 h 778190"/>
                <a:gd name="connsiteX40" fmla="*/ 327642 w 819187"/>
                <a:gd name="connsiteY40" fmla="*/ 668948 h 778190"/>
                <a:gd name="connsiteX41" fmla="*/ 491546 w 819187"/>
                <a:gd name="connsiteY41" fmla="*/ 668948 h 778190"/>
                <a:gd name="connsiteX42" fmla="*/ 791940 w 819187"/>
                <a:gd name="connsiteY42" fmla="*/ 696280 h 778190"/>
                <a:gd name="connsiteX43" fmla="*/ 737361 w 819187"/>
                <a:gd name="connsiteY43" fmla="*/ 750859 h 778190"/>
                <a:gd name="connsiteX44" fmla="*/ 81994 w 819187"/>
                <a:gd name="connsiteY44" fmla="*/ 750859 h 778190"/>
                <a:gd name="connsiteX45" fmla="*/ 27415 w 819187"/>
                <a:gd name="connsiteY45" fmla="*/ 696280 h 778190"/>
                <a:gd name="connsiteX46" fmla="*/ 27415 w 819187"/>
                <a:gd name="connsiteY46" fmla="*/ 682614 h 778190"/>
                <a:gd name="connsiteX47" fmla="*/ 41081 w 819187"/>
                <a:gd name="connsiteY47" fmla="*/ 668948 h 778190"/>
                <a:gd name="connsiteX48" fmla="*/ 300478 w 819187"/>
                <a:gd name="connsiteY48" fmla="*/ 668948 h 778190"/>
                <a:gd name="connsiteX49" fmla="*/ 300478 w 819187"/>
                <a:gd name="connsiteY49" fmla="*/ 682614 h 778190"/>
                <a:gd name="connsiteX50" fmla="*/ 341475 w 819187"/>
                <a:gd name="connsiteY50" fmla="*/ 723611 h 778190"/>
                <a:gd name="connsiteX51" fmla="*/ 478048 w 819187"/>
                <a:gd name="connsiteY51" fmla="*/ 723611 h 778190"/>
                <a:gd name="connsiteX52" fmla="*/ 519045 w 819187"/>
                <a:gd name="connsiteY52" fmla="*/ 682614 h 778190"/>
                <a:gd name="connsiteX53" fmla="*/ 519045 w 819187"/>
                <a:gd name="connsiteY53" fmla="*/ 668948 h 778190"/>
                <a:gd name="connsiteX54" fmla="*/ 778442 w 819187"/>
                <a:gd name="connsiteY54" fmla="*/ 668948 h 778190"/>
                <a:gd name="connsiteX55" fmla="*/ 792108 w 819187"/>
                <a:gd name="connsiteY55" fmla="*/ 682614 h 778190"/>
                <a:gd name="connsiteX56" fmla="*/ 792108 w 819187"/>
                <a:gd name="connsiteY56" fmla="*/ 696280 h 778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19187" h="778190">
                  <a:moveTo>
                    <a:pt x="791940" y="644132"/>
                  </a:moveTo>
                  <a:lnTo>
                    <a:pt x="791940" y="205572"/>
                  </a:lnTo>
                  <a:cubicBezTo>
                    <a:pt x="792108" y="182768"/>
                    <a:pt x="773831" y="164072"/>
                    <a:pt x="750943" y="163821"/>
                  </a:cubicBezTo>
                  <a:lnTo>
                    <a:pt x="695693" y="163821"/>
                  </a:lnTo>
                  <a:cubicBezTo>
                    <a:pt x="696112" y="159293"/>
                    <a:pt x="696364" y="154850"/>
                    <a:pt x="696364" y="150155"/>
                  </a:cubicBezTo>
                  <a:cubicBezTo>
                    <a:pt x="696364" y="67238"/>
                    <a:pt x="629125" y="0"/>
                    <a:pt x="546209" y="0"/>
                  </a:cubicBezTo>
                  <a:cubicBezTo>
                    <a:pt x="463292" y="0"/>
                    <a:pt x="396054" y="67238"/>
                    <a:pt x="396054" y="150155"/>
                  </a:cubicBezTo>
                  <a:cubicBezTo>
                    <a:pt x="396054" y="154766"/>
                    <a:pt x="396305" y="159293"/>
                    <a:pt x="396724" y="163821"/>
                  </a:cubicBezTo>
                  <a:lnTo>
                    <a:pt x="68329" y="163821"/>
                  </a:lnTo>
                  <a:cubicBezTo>
                    <a:pt x="45525" y="164072"/>
                    <a:pt x="27164" y="182768"/>
                    <a:pt x="27331" y="205572"/>
                  </a:cubicBezTo>
                  <a:lnTo>
                    <a:pt x="27331" y="644132"/>
                  </a:lnTo>
                  <a:cubicBezTo>
                    <a:pt x="11067" y="649917"/>
                    <a:pt x="84" y="665343"/>
                    <a:pt x="0" y="682614"/>
                  </a:cubicBezTo>
                  <a:lnTo>
                    <a:pt x="0" y="696280"/>
                  </a:lnTo>
                  <a:cubicBezTo>
                    <a:pt x="0" y="741553"/>
                    <a:pt x="36638" y="778190"/>
                    <a:pt x="81911" y="778190"/>
                  </a:cubicBezTo>
                  <a:lnTo>
                    <a:pt x="737277" y="778190"/>
                  </a:lnTo>
                  <a:cubicBezTo>
                    <a:pt x="782550" y="778190"/>
                    <a:pt x="819188" y="741553"/>
                    <a:pt x="819188" y="696280"/>
                  </a:cubicBezTo>
                  <a:lnTo>
                    <a:pt x="819188" y="682614"/>
                  </a:lnTo>
                  <a:cubicBezTo>
                    <a:pt x="819188" y="665343"/>
                    <a:pt x="808288" y="649917"/>
                    <a:pt x="791940" y="644132"/>
                  </a:cubicBezTo>
                  <a:close/>
                  <a:moveTo>
                    <a:pt x="546209" y="27248"/>
                  </a:moveTo>
                  <a:cubicBezTo>
                    <a:pt x="614034" y="27248"/>
                    <a:pt x="669116" y="82246"/>
                    <a:pt x="669116" y="150155"/>
                  </a:cubicBezTo>
                  <a:cubicBezTo>
                    <a:pt x="669116" y="217980"/>
                    <a:pt x="614118" y="273062"/>
                    <a:pt x="546209" y="273062"/>
                  </a:cubicBezTo>
                  <a:cubicBezTo>
                    <a:pt x="478300" y="273062"/>
                    <a:pt x="423301" y="218064"/>
                    <a:pt x="423301" y="150155"/>
                  </a:cubicBezTo>
                  <a:cubicBezTo>
                    <a:pt x="423385" y="82329"/>
                    <a:pt x="478383" y="27331"/>
                    <a:pt x="546209" y="27248"/>
                  </a:cubicBezTo>
                  <a:close/>
                  <a:moveTo>
                    <a:pt x="54663" y="205572"/>
                  </a:moveTo>
                  <a:cubicBezTo>
                    <a:pt x="54411" y="197775"/>
                    <a:pt x="60532" y="191320"/>
                    <a:pt x="68329" y="191068"/>
                  </a:cubicBezTo>
                  <a:cubicBezTo>
                    <a:pt x="68329" y="191068"/>
                    <a:pt x="68329" y="191068"/>
                    <a:pt x="68329" y="191068"/>
                  </a:cubicBezTo>
                  <a:lnTo>
                    <a:pt x="401922" y="191068"/>
                  </a:lnTo>
                  <a:cubicBezTo>
                    <a:pt x="424391" y="270799"/>
                    <a:pt x="507308" y="317161"/>
                    <a:pt x="586954" y="294693"/>
                  </a:cubicBezTo>
                  <a:cubicBezTo>
                    <a:pt x="637174" y="280524"/>
                    <a:pt x="676410" y="241288"/>
                    <a:pt x="690579" y="191068"/>
                  </a:cubicBezTo>
                  <a:lnTo>
                    <a:pt x="751027" y="191068"/>
                  </a:lnTo>
                  <a:cubicBezTo>
                    <a:pt x="758824" y="191320"/>
                    <a:pt x="764944" y="197775"/>
                    <a:pt x="764692" y="205488"/>
                  </a:cubicBezTo>
                  <a:cubicBezTo>
                    <a:pt x="764692" y="205488"/>
                    <a:pt x="764692" y="205488"/>
                    <a:pt x="764692" y="205488"/>
                  </a:cubicBezTo>
                  <a:lnTo>
                    <a:pt x="764692" y="641617"/>
                  </a:lnTo>
                  <a:lnTo>
                    <a:pt x="54663" y="641617"/>
                  </a:lnTo>
                  <a:lnTo>
                    <a:pt x="54663" y="205572"/>
                  </a:lnTo>
                  <a:close/>
                  <a:moveTo>
                    <a:pt x="491546" y="668948"/>
                  </a:moveTo>
                  <a:lnTo>
                    <a:pt x="491546" y="682614"/>
                  </a:lnTo>
                  <a:cubicBezTo>
                    <a:pt x="491546" y="690160"/>
                    <a:pt x="485426" y="696280"/>
                    <a:pt x="477880" y="696280"/>
                  </a:cubicBezTo>
                  <a:lnTo>
                    <a:pt x="341307" y="696280"/>
                  </a:lnTo>
                  <a:cubicBezTo>
                    <a:pt x="333762" y="696280"/>
                    <a:pt x="327642" y="690160"/>
                    <a:pt x="327642" y="682614"/>
                  </a:cubicBezTo>
                  <a:lnTo>
                    <a:pt x="327642" y="668948"/>
                  </a:lnTo>
                  <a:lnTo>
                    <a:pt x="491546" y="668948"/>
                  </a:lnTo>
                  <a:close/>
                  <a:moveTo>
                    <a:pt x="791940" y="696280"/>
                  </a:moveTo>
                  <a:cubicBezTo>
                    <a:pt x="791940" y="726462"/>
                    <a:pt x="767459" y="750859"/>
                    <a:pt x="737361" y="750859"/>
                  </a:cubicBezTo>
                  <a:lnTo>
                    <a:pt x="81994" y="750859"/>
                  </a:lnTo>
                  <a:cubicBezTo>
                    <a:pt x="51812" y="750859"/>
                    <a:pt x="27415" y="726378"/>
                    <a:pt x="27415" y="696280"/>
                  </a:cubicBezTo>
                  <a:lnTo>
                    <a:pt x="27415" y="682614"/>
                  </a:lnTo>
                  <a:cubicBezTo>
                    <a:pt x="27415" y="675069"/>
                    <a:pt x="33535" y="668948"/>
                    <a:pt x="41081" y="668948"/>
                  </a:cubicBezTo>
                  <a:lnTo>
                    <a:pt x="300478" y="668948"/>
                  </a:lnTo>
                  <a:lnTo>
                    <a:pt x="300478" y="682614"/>
                  </a:lnTo>
                  <a:cubicBezTo>
                    <a:pt x="300562" y="705167"/>
                    <a:pt x="318838" y="723527"/>
                    <a:pt x="341475" y="723611"/>
                  </a:cubicBezTo>
                  <a:lnTo>
                    <a:pt x="478048" y="723611"/>
                  </a:lnTo>
                  <a:cubicBezTo>
                    <a:pt x="500601" y="723527"/>
                    <a:pt x="518961" y="705251"/>
                    <a:pt x="519045" y="682614"/>
                  </a:cubicBezTo>
                  <a:lnTo>
                    <a:pt x="519045" y="668948"/>
                  </a:lnTo>
                  <a:lnTo>
                    <a:pt x="778442" y="668948"/>
                  </a:lnTo>
                  <a:cubicBezTo>
                    <a:pt x="785987" y="668948"/>
                    <a:pt x="792108" y="675069"/>
                    <a:pt x="792108" y="682614"/>
                  </a:cubicBezTo>
                  <a:lnTo>
                    <a:pt x="792108" y="696280"/>
                  </a:ln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52086C9-48A4-4A29-9CD5-A24D6E604469}"/>
                </a:ext>
              </a:extLst>
            </p:cNvPr>
            <p:cNvSpPr/>
            <p:nvPr/>
          </p:nvSpPr>
          <p:spPr>
            <a:xfrm>
              <a:off x="5180733" y="1952517"/>
              <a:ext cx="185870" cy="147388"/>
            </a:xfrm>
            <a:custGeom>
              <a:avLst/>
              <a:gdLst>
                <a:gd name="connsiteX0" fmla="*/ 185870 w 185870"/>
                <a:gd name="connsiteY0" fmla="*/ 0 h 147388"/>
                <a:gd name="connsiteX1" fmla="*/ 154766 w 185870"/>
                <a:gd name="connsiteY1" fmla="*/ 75539 h 147388"/>
                <a:gd name="connsiteX2" fmla="*/ 138082 w 185870"/>
                <a:gd name="connsiteY2" fmla="*/ 53992 h 147388"/>
                <a:gd name="connsiteX3" fmla="*/ 16684 w 185870"/>
                <a:gd name="connsiteY3" fmla="*/ 147388 h 147388"/>
                <a:gd name="connsiteX4" fmla="*/ 0 w 185870"/>
                <a:gd name="connsiteY4" fmla="*/ 125842 h 147388"/>
                <a:gd name="connsiteX5" fmla="*/ 121398 w 185870"/>
                <a:gd name="connsiteY5" fmla="*/ 32446 h 147388"/>
                <a:gd name="connsiteX6" fmla="*/ 104882 w 185870"/>
                <a:gd name="connsiteY6" fmla="*/ 10899 h 147388"/>
                <a:gd name="connsiteX7" fmla="*/ 185870 w 185870"/>
                <a:gd name="connsiteY7" fmla="*/ 0 h 14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870" h="147388">
                  <a:moveTo>
                    <a:pt x="185870" y="0"/>
                  </a:moveTo>
                  <a:lnTo>
                    <a:pt x="154766" y="75539"/>
                  </a:lnTo>
                  <a:lnTo>
                    <a:pt x="138082" y="53992"/>
                  </a:lnTo>
                  <a:lnTo>
                    <a:pt x="16684" y="147388"/>
                  </a:lnTo>
                  <a:lnTo>
                    <a:pt x="0" y="125842"/>
                  </a:lnTo>
                  <a:lnTo>
                    <a:pt x="121398" y="32446"/>
                  </a:lnTo>
                  <a:lnTo>
                    <a:pt x="104882" y="10899"/>
                  </a:lnTo>
                  <a:lnTo>
                    <a:pt x="185870" y="0"/>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AF96EC-841C-441A-B2AA-FFE40E282CD1}"/>
                </a:ext>
              </a:extLst>
            </p:cNvPr>
            <p:cNvSpPr/>
            <p:nvPr/>
          </p:nvSpPr>
          <p:spPr>
            <a:xfrm>
              <a:off x="5475677" y="1747700"/>
              <a:ext cx="136656" cy="163820"/>
            </a:xfrm>
            <a:custGeom>
              <a:avLst/>
              <a:gdLst>
                <a:gd name="connsiteX0" fmla="*/ 136657 w 136656"/>
                <a:gd name="connsiteY0" fmla="*/ 54579 h 163820"/>
                <a:gd name="connsiteX1" fmla="*/ 109325 w 136656"/>
                <a:gd name="connsiteY1" fmla="*/ 16097 h 163820"/>
                <a:gd name="connsiteX2" fmla="*/ 109325 w 136656"/>
                <a:gd name="connsiteY2" fmla="*/ 0 h 163820"/>
                <a:gd name="connsiteX3" fmla="*/ 81994 w 136656"/>
                <a:gd name="connsiteY3" fmla="*/ 0 h 163820"/>
                <a:gd name="connsiteX4" fmla="*/ 81994 w 136656"/>
                <a:gd name="connsiteY4" fmla="*/ 13666 h 163820"/>
                <a:gd name="connsiteX5" fmla="*/ 54663 w 136656"/>
                <a:gd name="connsiteY5" fmla="*/ 13666 h 163820"/>
                <a:gd name="connsiteX6" fmla="*/ 54663 w 136656"/>
                <a:gd name="connsiteY6" fmla="*/ 0 h 163820"/>
                <a:gd name="connsiteX7" fmla="*/ 27331 w 136656"/>
                <a:gd name="connsiteY7" fmla="*/ 0 h 163820"/>
                <a:gd name="connsiteX8" fmla="*/ 27331 w 136656"/>
                <a:gd name="connsiteY8" fmla="*/ 13666 h 163820"/>
                <a:gd name="connsiteX9" fmla="*/ 0 w 136656"/>
                <a:gd name="connsiteY9" fmla="*/ 13666 h 163820"/>
                <a:gd name="connsiteX10" fmla="*/ 0 w 136656"/>
                <a:gd name="connsiteY10" fmla="*/ 40997 h 163820"/>
                <a:gd name="connsiteX11" fmla="*/ 13666 w 136656"/>
                <a:gd name="connsiteY11" fmla="*/ 40997 h 163820"/>
                <a:gd name="connsiteX12" fmla="*/ 13666 w 136656"/>
                <a:gd name="connsiteY12" fmla="*/ 122907 h 163820"/>
                <a:gd name="connsiteX13" fmla="*/ 0 w 136656"/>
                <a:gd name="connsiteY13" fmla="*/ 122907 h 163820"/>
                <a:gd name="connsiteX14" fmla="*/ 0 w 136656"/>
                <a:gd name="connsiteY14" fmla="*/ 150239 h 163820"/>
                <a:gd name="connsiteX15" fmla="*/ 27331 w 136656"/>
                <a:gd name="connsiteY15" fmla="*/ 150239 h 163820"/>
                <a:gd name="connsiteX16" fmla="*/ 27331 w 136656"/>
                <a:gd name="connsiteY16" fmla="*/ 163821 h 163820"/>
                <a:gd name="connsiteX17" fmla="*/ 54663 w 136656"/>
                <a:gd name="connsiteY17" fmla="*/ 163821 h 163820"/>
                <a:gd name="connsiteX18" fmla="*/ 54663 w 136656"/>
                <a:gd name="connsiteY18" fmla="*/ 150155 h 163820"/>
                <a:gd name="connsiteX19" fmla="*/ 81994 w 136656"/>
                <a:gd name="connsiteY19" fmla="*/ 150155 h 163820"/>
                <a:gd name="connsiteX20" fmla="*/ 81994 w 136656"/>
                <a:gd name="connsiteY20" fmla="*/ 163821 h 163820"/>
                <a:gd name="connsiteX21" fmla="*/ 109325 w 136656"/>
                <a:gd name="connsiteY21" fmla="*/ 163821 h 163820"/>
                <a:gd name="connsiteX22" fmla="*/ 109325 w 136656"/>
                <a:gd name="connsiteY22" fmla="*/ 147724 h 163820"/>
                <a:gd name="connsiteX23" fmla="*/ 136657 w 136656"/>
                <a:gd name="connsiteY23" fmla="*/ 109242 h 163820"/>
                <a:gd name="connsiteX24" fmla="*/ 126009 w 136656"/>
                <a:gd name="connsiteY24" fmla="*/ 81910 h 163820"/>
                <a:gd name="connsiteX25" fmla="*/ 136657 w 136656"/>
                <a:gd name="connsiteY25" fmla="*/ 54579 h 163820"/>
                <a:gd name="connsiteX26" fmla="*/ 95744 w 136656"/>
                <a:gd name="connsiteY26" fmla="*/ 122824 h 163820"/>
                <a:gd name="connsiteX27" fmla="*/ 41165 w 136656"/>
                <a:gd name="connsiteY27" fmla="*/ 122824 h 163820"/>
                <a:gd name="connsiteX28" fmla="*/ 41165 w 136656"/>
                <a:gd name="connsiteY28" fmla="*/ 95492 h 163820"/>
                <a:gd name="connsiteX29" fmla="*/ 95744 w 136656"/>
                <a:gd name="connsiteY29" fmla="*/ 95492 h 163820"/>
                <a:gd name="connsiteX30" fmla="*/ 109409 w 136656"/>
                <a:gd name="connsiteY30" fmla="*/ 109158 h 163820"/>
                <a:gd name="connsiteX31" fmla="*/ 95744 w 136656"/>
                <a:gd name="connsiteY31" fmla="*/ 122824 h 163820"/>
                <a:gd name="connsiteX32" fmla="*/ 95744 w 136656"/>
                <a:gd name="connsiteY32" fmla="*/ 68245 h 163820"/>
                <a:gd name="connsiteX33" fmla="*/ 41165 w 136656"/>
                <a:gd name="connsiteY33" fmla="*/ 68245 h 163820"/>
                <a:gd name="connsiteX34" fmla="*/ 41165 w 136656"/>
                <a:gd name="connsiteY34" fmla="*/ 40913 h 163820"/>
                <a:gd name="connsiteX35" fmla="*/ 95744 w 136656"/>
                <a:gd name="connsiteY35" fmla="*/ 40913 h 163820"/>
                <a:gd name="connsiteX36" fmla="*/ 109409 w 136656"/>
                <a:gd name="connsiteY36" fmla="*/ 54579 h 163820"/>
                <a:gd name="connsiteX37" fmla="*/ 95744 w 136656"/>
                <a:gd name="connsiteY37" fmla="*/ 68245 h 16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6656" h="163820">
                  <a:moveTo>
                    <a:pt x="136657" y="54579"/>
                  </a:moveTo>
                  <a:cubicBezTo>
                    <a:pt x="136573" y="37308"/>
                    <a:pt x="125674" y="21882"/>
                    <a:pt x="109325" y="16097"/>
                  </a:cubicBezTo>
                  <a:lnTo>
                    <a:pt x="109325" y="0"/>
                  </a:lnTo>
                  <a:lnTo>
                    <a:pt x="81994" y="0"/>
                  </a:lnTo>
                  <a:lnTo>
                    <a:pt x="81994" y="13666"/>
                  </a:lnTo>
                  <a:lnTo>
                    <a:pt x="54663" y="13666"/>
                  </a:lnTo>
                  <a:lnTo>
                    <a:pt x="54663" y="0"/>
                  </a:lnTo>
                  <a:lnTo>
                    <a:pt x="27331" y="0"/>
                  </a:lnTo>
                  <a:lnTo>
                    <a:pt x="27331" y="13666"/>
                  </a:lnTo>
                  <a:lnTo>
                    <a:pt x="0" y="13666"/>
                  </a:lnTo>
                  <a:lnTo>
                    <a:pt x="0" y="40997"/>
                  </a:lnTo>
                  <a:lnTo>
                    <a:pt x="13666" y="40997"/>
                  </a:lnTo>
                  <a:lnTo>
                    <a:pt x="13666" y="122907"/>
                  </a:lnTo>
                  <a:lnTo>
                    <a:pt x="0" y="122907"/>
                  </a:lnTo>
                  <a:lnTo>
                    <a:pt x="0" y="150239"/>
                  </a:lnTo>
                  <a:lnTo>
                    <a:pt x="27331" y="150239"/>
                  </a:lnTo>
                  <a:lnTo>
                    <a:pt x="27331" y="163821"/>
                  </a:lnTo>
                  <a:lnTo>
                    <a:pt x="54663" y="163821"/>
                  </a:lnTo>
                  <a:lnTo>
                    <a:pt x="54663" y="150155"/>
                  </a:lnTo>
                  <a:lnTo>
                    <a:pt x="81994" y="150155"/>
                  </a:lnTo>
                  <a:lnTo>
                    <a:pt x="81994" y="163821"/>
                  </a:lnTo>
                  <a:lnTo>
                    <a:pt x="109325" y="163821"/>
                  </a:lnTo>
                  <a:lnTo>
                    <a:pt x="109325" y="147724"/>
                  </a:lnTo>
                  <a:cubicBezTo>
                    <a:pt x="125590" y="141939"/>
                    <a:pt x="136573" y="126512"/>
                    <a:pt x="136657" y="109242"/>
                  </a:cubicBezTo>
                  <a:cubicBezTo>
                    <a:pt x="136657" y="99097"/>
                    <a:pt x="132800" y="89372"/>
                    <a:pt x="126009" y="81910"/>
                  </a:cubicBezTo>
                  <a:cubicBezTo>
                    <a:pt x="132800" y="74449"/>
                    <a:pt x="136657" y="64723"/>
                    <a:pt x="136657" y="54579"/>
                  </a:cubicBezTo>
                  <a:close/>
                  <a:moveTo>
                    <a:pt x="95744" y="122824"/>
                  </a:moveTo>
                  <a:lnTo>
                    <a:pt x="41165" y="122824"/>
                  </a:lnTo>
                  <a:lnTo>
                    <a:pt x="41165" y="95492"/>
                  </a:lnTo>
                  <a:lnTo>
                    <a:pt x="95744" y="95492"/>
                  </a:lnTo>
                  <a:cubicBezTo>
                    <a:pt x="103289" y="95492"/>
                    <a:pt x="109409" y="101612"/>
                    <a:pt x="109409" y="109158"/>
                  </a:cubicBezTo>
                  <a:cubicBezTo>
                    <a:pt x="109325" y="116787"/>
                    <a:pt x="103205" y="122824"/>
                    <a:pt x="95744" y="122824"/>
                  </a:cubicBezTo>
                  <a:close/>
                  <a:moveTo>
                    <a:pt x="95744" y="68245"/>
                  </a:moveTo>
                  <a:lnTo>
                    <a:pt x="41165" y="68245"/>
                  </a:lnTo>
                  <a:lnTo>
                    <a:pt x="41165" y="40913"/>
                  </a:lnTo>
                  <a:lnTo>
                    <a:pt x="95744" y="40913"/>
                  </a:lnTo>
                  <a:cubicBezTo>
                    <a:pt x="103289" y="40913"/>
                    <a:pt x="109409" y="47033"/>
                    <a:pt x="109409" y="54579"/>
                  </a:cubicBezTo>
                  <a:cubicBezTo>
                    <a:pt x="109325" y="62124"/>
                    <a:pt x="103205" y="68245"/>
                    <a:pt x="95744" y="68245"/>
                  </a:cubicBezTo>
                  <a:close/>
                </a:path>
              </a:pathLst>
            </a:custGeom>
            <a:grpFill/>
            <a:ln w="838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05C65D7-5C81-4022-9E9E-7CD60BC01DF7}"/>
                </a:ext>
              </a:extLst>
            </p:cNvPr>
            <p:cNvSpPr/>
            <p:nvPr/>
          </p:nvSpPr>
          <p:spPr>
            <a:xfrm>
              <a:off x="5134370" y="2034344"/>
              <a:ext cx="559790" cy="259480"/>
            </a:xfrm>
            <a:custGeom>
              <a:avLst/>
              <a:gdLst>
                <a:gd name="connsiteX0" fmla="*/ 491630 w 559790"/>
                <a:gd name="connsiteY0" fmla="*/ 232149 h 259480"/>
                <a:gd name="connsiteX1" fmla="*/ 491630 w 559790"/>
                <a:gd name="connsiteY1" fmla="*/ 13666 h 259480"/>
                <a:gd name="connsiteX2" fmla="*/ 477964 w 559790"/>
                <a:gd name="connsiteY2" fmla="*/ 0 h 259480"/>
                <a:gd name="connsiteX3" fmla="*/ 341391 w 559790"/>
                <a:gd name="connsiteY3" fmla="*/ 0 h 259480"/>
                <a:gd name="connsiteX4" fmla="*/ 327725 w 559790"/>
                <a:gd name="connsiteY4" fmla="*/ 13666 h 259480"/>
                <a:gd name="connsiteX5" fmla="*/ 327725 w 559790"/>
                <a:gd name="connsiteY5" fmla="*/ 54663 h 259480"/>
                <a:gd name="connsiteX6" fmla="*/ 204818 w 559790"/>
                <a:gd name="connsiteY6" fmla="*/ 54663 h 259480"/>
                <a:gd name="connsiteX7" fmla="*/ 191152 w 559790"/>
                <a:gd name="connsiteY7" fmla="*/ 68329 h 259480"/>
                <a:gd name="connsiteX8" fmla="*/ 191152 w 559790"/>
                <a:gd name="connsiteY8" fmla="*/ 122907 h 259480"/>
                <a:gd name="connsiteX9" fmla="*/ 68245 w 559790"/>
                <a:gd name="connsiteY9" fmla="*/ 122907 h 259480"/>
                <a:gd name="connsiteX10" fmla="*/ 54579 w 559790"/>
                <a:gd name="connsiteY10" fmla="*/ 136573 h 259480"/>
                <a:gd name="connsiteX11" fmla="*/ 54579 w 559790"/>
                <a:gd name="connsiteY11" fmla="*/ 232149 h 259480"/>
                <a:gd name="connsiteX12" fmla="*/ 0 w 559790"/>
                <a:gd name="connsiteY12" fmla="*/ 232149 h 259480"/>
                <a:gd name="connsiteX13" fmla="*/ 0 w 559790"/>
                <a:gd name="connsiteY13" fmla="*/ 259481 h 259480"/>
                <a:gd name="connsiteX14" fmla="*/ 559791 w 559790"/>
                <a:gd name="connsiteY14" fmla="*/ 259481 h 259480"/>
                <a:gd name="connsiteX15" fmla="*/ 559791 w 559790"/>
                <a:gd name="connsiteY15" fmla="*/ 232149 h 259480"/>
                <a:gd name="connsiteX16" fmla="*/ 491630 w 559790"/>
                <a:gd name="connsiteY16" fmla="*/ 232149 h 259480"/>
                <a:gd name="connsiteX17" fmla="*/ 191236 w 559790"/>
                <a:gd name="connsiteY17" fmla="*/ 232149 h 259480"/>
                <a:gd name="connsiteX18" fmla="*/ 81994 w 559790"/>
                <a:gd name="connsiteY18" fmla="*/ 232149 h 259480"/>
                <a:gd name="connsiteX19" fmla="*/ 81994 w 559790"/>
                <a:gd name="connsiteY19" fmla="*/ 150239 h 259480"/>
                <a:gd name="connsiteX20" fmla="*/ 191236 w 559790"/>
                <a:gd name="connsiteY20" fmla="*/ 150239 h 259480"/>
                <a:gd name="connsiteX21" fmla="*/ 191236 w 559790"/>
                <a:gd name="connsiteY21" fmla="*/ 232149 h 259480"/>
                <a:gd name="connsiteX22" fmla="*/ 327809 w 559790"/>
                <a:gd name="connsiteY22" fmla="*/ 232149 h 259480"/>
                <a:gd name="connsiteX23" fmla="*/ 218567 w 559790"/>
                <a:gd name="connsiteY23" fmla="*/ 232149 h 259480"/>
                <a:gd name="connsiteX24" fmla="*/ 218567 w 559790"/>
                <a:gd name="connsiteY24" fmla="*/ 81994 h 259480"/>
                <a:gd name="connsiteX25" fmla="*/ 327809 w 559790"/>
                <a:gd name="connsiteY25" fmla="*/ 81994 h 259480"/>
                <a:gd name="connsiteX26" fmla="*/ 327809 w 559790"/>
                <a:gd name="connsiteY26" fmla="*/ 232149 h 259480"/>
                <a:gd name="connsiteX27" fmla="*/ 464298 w 559790"/>
                <a:gd name="connsiteY27" fmla="*/ 232149 h 259480"/>
                <a:gd name="connsiteX28" fmla="*/ 355057 w 559790"/>
                <a:gd name="connsiteY28" fmla="*/ 232149 h 259480"/>
                <a:gd name="connsiteX29" fmla="*/ 355057 w 559790"/>
                <a:gd name="connsiteY29" fmla="*/ 27331 h 259480"/>
                <a:gd name="connsiteX30" fmla="*/ 464298 w 559790"/>
                <a:gd name="connsiteY30" fmla="*/ 27331 h 259480"/>
                <a:gd name="connsiteX31" fmla="*/ 464298 w 559790"/>
                <a:gd name="connsiteY31" fmla="*/ 232149 h 25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9790" h="259480">
                  <a:moveTo>
                    <a:pt x="491630" y="232149"/>
                  </a:moveTo>
                  <a:lnTo>
                    <a:pt x="491630" y="13666"/>
                  </a:lnTo>
                  <a:cubicBezTo>
                    <a:pt x="491630" y="6120"/>
                    <a:pt x="485510" y="0"/>
                    <a:pt x="477964" y="0"/>
                  </a:cubicBezTo>
                  <a:lnTo>
                    <a:pt x="341391" y="0"/>
                  </a:lnTo>
                  <a:cubicBezTo>
                    <a:pt x="333846" y="0"/>
                    <a:pt x="327725" y="6120"/>
                    <a:pt x="327725" y="13666"/>
                  </a:cubicBezTo>
                  <a:lnTo>
                    <a:pt x="327725" y="54663"/>
                  </a:lnTo>
                  <a:lnTo>
                    <a:pt x="204818" y="54663"/>
                  </a:lnTo>
                  <a:cubicBezTo>
                    <a:pt x="197272" y="54663"/>
                    <a:pt x="191152" y="60783"/>
                    <a:pt x="191152" y="68329"/>
                  </a:cubicBezTo>
                  <a:lnTo>
                    <a:pt x="191152" y="122907"/>
                  </a:lnTo>
                  <a:lnTo>
                    <a:pt x="68245" y="122907"/>
                  </a:lnTo>
                  <a:cubicBezTo>
                    <a:pt x="60699" y="122907"/>
                    <a:pt x="54579" y="129028"/>
                    <a:pt x="54579" y="136573"/>
                  </a:cubicBezTo>
                  <a:lnTo>
                    <a:pt x="54579" y="232149"/>
                  </a:lnTo>
                  <a:lnTo>
                    <a:pt x="0" y="232149"/>
                  </a:lnTo>
                  <a:lnTo>
                    <a:pt x="0" y="259481"/>
                  </a:lnTo>
                  <a:lnTo>
                    <a:pt x="559791" y="259481"/>
                  </a:lnTo>
                  <a:lnTo>
                    <a:pt x="559791" y="232149"/>
                  </a:lnTo>
                  <a:lnTo>
                    <a:pt x="491630" y="232149"/>
                  </a:lnTo>
                  <a:close/>
                  <a:moveTo>
                    <a:pt x="191236" y="232149"/>
                  </a:moveTo>
                  <a:lnTo>
                    <a:pt x="81994" y="232149"/>
                  </a:lnTo>
                  <a:lnTo>
                    <a:pt x="81994" y="150239"/>
                  </a:lnTo>
                  <a:lnTo>
                    <a:pt x="191236" y="150239"/>
                  </a:lnTo>
                  <a:lnTo>
                    <a:pt x="191236" y="232149"/>
                  </a:lnTo>
                  <a:close/>
                  <a:moveTo>
                    <a:pt x="327809" y="232149"/>
                  </a:moveTo>
                  <a:lnTo>
                    <a:pt x="218567" y="232149"/>
                  </a:lnTo>
                  <a:lnTo>
                    <a:pt x="218567" y="81994"/>
                  </a:lnTo>
                  <a:lnTo>
                    <a:pt x="327809" y="81994"/>
                  </a:lnTo>
                  <a:lnTo>
                    <a:pt x="327809" y="232149"/>
                  </a:lnTo>
                  <a:close/>
                  <a:moveTo>
                    <a:pt x="464298" y="232149"/>
                  </a:moveTo>
                  <a:lnTo>
                    <a:pt x="355057" y="232149"/>
                  </a:lnTo>
                  <a:lnTo>
                    <a:pt x="355057" y="27331"/>
                  </a:lnTo>
                  <a:lnTo>
                    <a:pt x="464298" y="27331"/>
                  </a:lnTo>
                  <a:lnTo>
                    <a:pt x="464298" y="232149"/>
                  </a:lnTo>
                  <a:close/>
                </a:path>
              </a:pathLst>
            </a:custGeom>
            <a:grpFill/>
            <a:ln w="838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92A3DF8-B42D-487E-872C-4992427FA779}"/>
                </a:ext>
              </a:extLst>
            </p:cNvPr>
            <p:cNvSpPr/>
            <p:nvPr/>
          </p:nvSpPr>
          <p:spPr>
            <a:xfrm>
              <a:off x="5079875" y="1897855"/>
              <a:ext cx="68328" cy="68244"/>
            </a:xfrm>
            <a:custGeom>
              <a:avLst/>
              <a:gdLst>
                <a:gd name="connsiteX0" fmla="*/ 68245 w 68328"/>
                <a:gd name="connsiteY0" fmla="*/ 0 h 68244"/>
                <a:gd name="connsiteX1" fmla="*/ 13666 w 68328"/>
                <a:gd name="connsiteY1" fmla="*/ 0 h 68244"/>
                <a:gd name="connsiteX2" fmla="*/ 0 w 68328"/>
                <a:gd name="connsiteY2" fmla="*/ 13666 h 68244"/>
                <a:gd name="connsiteX3" fmla="*/ 0 w 68328"/>
                <a:gd name="connsiteY3" fmla="*/ 68245 h 68244"/>
                <a:gd name="connsiteX4" fmla="*/ 27331 w 68328"/>
                <a:gd name="connsiteY4" fmla="*/ 68245 h 68244"/>
                <a:gd name="connsiteX5" fmla="*/ 27331 w 68328"/>
                <a:gd name="connsiteY5" fmla="*/ 27248 h 68244"/>
                <a:gd name="connsiteX6" fmla="*/ 68329 w 68328"/>
                <a:gd name="connsiteY6" fmla="*/ 27248 h 68244"/>
                <a:gd name="connsiteX7" fmla="*/ 68329 w 68328"/>
                <a:gd name="connsiteY7" fmla="*/ 0 h 6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28" h="68244">
                  <a:moveTo>
                    <a:pt x="68245" y="0"/>
                  </a:moveTo>
                  <a:lnTo>
                    <a:pt x="13666" y="0"/>
                  </a:lnTo>
                  <a:cubicBezTo>
                    <a:pt x="6120" y="0"/>
                    <a:pt x="0" y="6120"/>
                    <a:pt x="0" y="13666"/>
                  </a:cubicBezTo>
                  <a:lnTo>
                    <a:pt x="0" y="68245"/>
                  </a:lnTo>
                  <a:lnTo>
                    <a:pt x="27331" y="68245"/>
                  </a:lnTo>
                  <a:lnTo>
                    <a:pt x="27331" y="27248"/>
                  </a:lnTo>
                  <a:lnTo>
                    <a:pt x="68329" y="27248"/>
                  </a:lnTo>
                  <a:lnTo>
                    <a:pt x="68329" y="0"/>
                  </a:lnTo>
                  <a:close/>
                </a:path>
              </a:pathLst>
            </a:custGeom>
            <a:grpFill/>
            <a:ln w="8381" cap="flat">
              <a:noFill/>
              <a:prstDash val="solid"/>
              <a:miter/>
            </a:ln>
          </p:spPr>
          <p:txBody>
            <a:bodyPr rtlCol="0" anchor="ctr"/>
            <a:lstStyle/>
            <a:p>
              <a:endParaRPr lang="en-US"/>
            </a:p>
          </p:txBody>
        </p:sp>
      </p:grpSp>
    </p:spTree>
    <p:extLst>
      <p:ext uri="{BB962C8B-B14F-4D97-AF65-F5344CB8AC3E}">
        <p14:creationId xmlns:p14="http://schemas.microsoft.com/office/powerpoint/2010/main" val="371465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EBB15-9A3D-4236-B129-678278028BF1}"/>
              </a:ext>
            </a:extLst>
          </p:cNvPr>
          <p:cNvSpPr/>
          <p:nvPr/>
        </p:nvSpPr>
        <p:spPr>
          <a:xfrm>
            <a:off x="8934450" y="0"/>
            <a:ext cx="325755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40">
            <a:extLst>
              <a:ext uri="{FF2B5EF4-FFF2-40B4-BE49-F238E27FC236}">
                <a16:creationId xmlns:a16="http://schemas.microsoft.com/office/drawing/2014/main" id="{42A4F56E-CE97-4C4C-9D00-69E530BEDE77}"/>
              </a:ext>
            </a:extLst>
          </p:cNvPr>
          <p:cNvSpPr>
            <a:spLocks noGrp="1"/>
          </p:cNvSpPr>
          <p:nvPr>
            <p:ph type="pic" sz="quarter" idx="10"/>
          </p:nvPr>
        </p:nvSpPr>
        <p:spPr/>
      </p:sp>
      <p:sp>
        <p:nvSpPr>
          <p:cNvPr id="42" name="Picture Placeholder 41">
            <a:extLst>
              <a:ext uri="{FF2B5EF4-FFF2-40B4-BE49-F238E27FC236}">
                <a16:creationId xmlns:a16="http://schemas.microsoft.com/office/drawing/2014/main" id="{27CC2A8A-822C-4DE8-91F3-137D50F1A9CE}"/>
              </a:ext>
            </a:extLst>
          </p:cNvPr>
          <p:cNvSpPr>
            <a:spLocks noGrp="1"/>
          </p:cNvSpPr>
          <p:nvPr>
            <p:ph type="pic" sz="quarter" idx="11"/>
          </p:nvPr>
        </p:nvSpPr>
        <p:spPr/>
      </p:sp>
      <p:sp>
        <p:nvSpPr>
          <p:cNvPr id="40" name="Rectangle 39">
            <a:extLst>
              <a:ext uri="{FF2B5EF4-FFF2-40B4-BE49-F238E27FC236}">
                <a16:creationId xmlns:a16="http://schemas.microsoft.com/office/drawing/2014/main" id="{E95877C6-E699-4DAF-AD0D-241D2992930D}"/>
              </a:ext>
            </a:extLst>
          </p:cNvPr>
          <p:cNvSpPr/>
          <p:nvPr/>
        </p:nvSpPr>
        <p:spPr>
          <a:xfrm>
            <a:off x="6705600" y="819150"/>
            <a:ext cx="3657600" cy="5219698"/>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42">
            <a:extLst>
              <a:ext uri="{FF2B5EF4-FFF2-40B4-BE49-F238E27FC236}">
                <a16:creationId xmlns:a16="http://schemas.microsoft.com/office/drawing/2014/main" id="{8FE9A3C3-8B15-42DA-A891-29707658CCB9}"/>
              </a:ext>
            </a:extLst>
          </p:cNvPr>
          <p:cNvSpPr/>
          <p:nvPr/>
        </p:nvSpPr>
        <p:spPr>
          <a:xfrm>
            <a:off x="10725148" y="819150"/>
            <a:ext cx="1466851" cy="5219698"/>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4B228CC-8EDC-4ACE-893E-5AB4BD568F98}"/>
              </a:ext>
            </a:extLst>
          </p:cNvPr>
          <p:cNvSpPr txBox="1"/>
          <p:nvPr/>
        </p:nvSpPr>
        <p:spPr>
          <a:xfrm>
            <a:off x="1940414" y="1251767"/>
            <a:ext cx="2779992" cy="1446550"/>
          </a:xfrm>
          <a:prstGeom prst="rect">
            <a:avLst/>
          </a:prstGeom>
          <a:noFill/>
        </p:spPr>
        <p:txBody>
          <a:bodyPr wrap="none" rtlCol="0">
            <a:spAutoFit/>
          </a:bodyPr>
          <a:lstStyle/>
          <a:p>
            <a:r>
              <a:rPr lang="en-US" sz="4400" dirty="0">
                <a:solidFill>
                  <a:schemeClr val="accent1"/>
                </a:solidFill>
                <a:latin typeface="+mj-lt"/>
              </a:rPr>
              <a:t>BITCOIN</a:t>
            </a:r>
          </a:p>
          <a:p>
            <a:r>
              <a:rPr lang="en-US" sz="4400" dirty="0">
                <a:solidFill>
                  <a:schemeClr val="accent1"/>
                </a:solidFill>
                <a:latin typeface="+mj-lt"/>
              </a:rPr>
              <a:t>matters</a:t>
            </a:r>
          </a:p>
        </p:txBody>
      </p:sp>
      <p:sp>
        <p:nvSpPr>
          <p:cNvPr id="10" name="Rectangle 9">
            <a:extLst>
              <a:ext uri="{FF2B5EF4-FFF2-40B4-BE49-F238E27FC236}">
                <a16:creationId xmlns:a16="http://schemas.microsoft.com/office/drawing/2014/main" id="{01D0AD43-0391-4E5F-A090-7E283E4049A9}"/>
              </a:ext>
            </a:extLst>
          </p:cNvPr>
          <p:cNvSpPr/>
          <p:nvPr/>
        </p:nvSpPr>
        <p:spPr>
          <a:xfrm>
            <a:off x="1940414" y="3122580"/>
            <a:ext cx="3608438" cy="893834"/>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 id semper </a:t>
            </a:r>
            <a:r>
              <a:rPr lang="en-US" sz="1200" dirty="0" err="1">
                <a:solidFill>
                  <a:schemeClr val="tx1">
                    <a:lumMod val="75000"/>
                    <a:lumOff val="25000"/>
                  </a:schemeClr>
                </a:solidFill>
              </a:rPr>
              <a:t>leo</a:t>
            </a:r>
            <a:r>
              <a:rPr lang="en-US" sz="1200" dirty="0">
                <a:solidFill>
                  <a:schemeClr val="tx1">
                    <a:lumMod val="75000"/>
                    <a:lumOff val="25000"/>
                  </a:schemeClr>
                </a:solidFill>
              </a:rPr>
              <a:t>,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molestie</a:t>
            </a:r>
            <a:r>
              <a:rPr lang="en-US" sz="1200" dirty="0">
                <a:solidFill>
                  <a:schemeClr val="tx1">
                    <a:lumMod val="75000"/>
                    <a:lumOff val="25000"/>
                  </a:schemeClr>
                </a:solidFill>
              </a:rPr>
              <a:t> </a:t>
            </a:r>
            <a:r>
              <a:rPr lang="en-US" sz="1200" dirty="0" err="1">
                <a:solidFill>
                  <a:schemeClr val="tx1">
                    <a:lumMod val="75000"/>
                    <a:lumOff val="25000"/>
                  </a:schemeClr>
                </a:solidFill>
              </a:rPr>
              <a:t>tellus</a:t>
            </a:r>
            <a:r>
              <a:rPr lang="en-US" sz="1200" dirty="0">
                <a:solidFill>
                  <a:schemeClr val="tx1">
                    <a:lumMod val="75000"/>
                    <a:lumOff val="25000"/>
                  </a:schemeClr>
                </a:solidFill>
              </a:rPr>
              <a:t>. </a:t>
            </a:r>
            <a:r>
              <a:rPr lang="en-US" sz="1200" dirty="0" err="1">
                <a:solidFill>
                  <a:schemeClr val="tx1">
                    <a:lumMod val="75000"/>
                    <a:lumOff val="25000"/>
                  </a:schemeClr>
                </a:solidFill>
              </a:rPr>
              <a:t>Quisque</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sapien</a:t>
            </a:r>
            <a:r>
              <a:rPr lang="en-US" sz="1200" dirty="0">
                <a:solidFill>
                  <a:schemeClr val="tx1">
                    <a:lumMod val="75000"/>
                    <a:lumOff val="25000"/>
                  </a:schemeClr>
                </a:solidFill>
              </a:rPr>
              <a:t>, </a:t>
            </a:r>
          </a:p>
        </p:txBody>
      </p:sp>
      <p:sp>
        <p:nvSpPr>
          <p:cNvPr id="11" name="TextBox 10">
            <a:extLst>
              <a:ext uri="{FF2B5EF4-FFF2-40B4-BE49-F238E27FC236}">
                <a16:creationId xmlns:a16="http://schemas.microsoft.com/office/drawing/2014/main" id="{510E314B-6CA6-4AE7-8065-881B0382AE69}"/>
              </a:ext>
            </a:extLst>
          </p:cNvPr>
          <p:cNvSpPr txBox="1"/>
          <p:nvPr/>
        </p:nvSpPr>
        <p:spPr>
          <a:xfrm>
            <a:off x="1940414" y="2820422"/>
            <a:ext cx="2317494" cy="338554"/>
          </a:xfrm>
          <a:prstGeom prst="rect">
            <a:avLst/>
          </a:prstGeom>
          <a:noFill/>
        </p:spPr>
        <p:txBody>
          <a:bodyPr wrap="none" rtlCol="0">
            <a:spAutoFit/>
          </a:bodyPr>
          <a:lstStyle/>
          <a:p>
            <a:r>
              <a:rPr lang="en-US" sz="1600" dirty="0">
                <a:solidFill>
                  <a:schemeClr val="tx1">
                    <a:lumMod val="85000"/>
                    <a:lumOff val="15000"/>
                  </a:schemeClr>
                </a:solidFill>
                <a:latin typeface="+mj-lt"/>
              </a:rPr>
              <a:t>Related Companies</a:t>
            </a:r>
          </a:p>
        </p:txBody>
      </p:sp>
      <p:grpSp>
        <p:nvGrpSpPr>
          <p:cNvPr id="4" name="Group 3">
            <a:extLst>
              <a:ext uri="{FF2B5EF4-FFF2-40B4-BE49-F238E27FC236}">
                <a16:creationId xmlns:a16="http://schemas.microsoft.com/office/drawing/2014/main" id="{85FFF854-E205-4981-94A7-36CE6F584D76}"/>
              </a:ext>
            </a:extLst>
          </p:cNvPr>
          <p:cNvGrpSpPr/>
          <p:nvPr/>
        </p:nvGrpSpPr>
        <p:grpSpPr>
          <a:xfrm>
            <a:off x="2067154" y="4687751"/>
            <a:ext cx="2347916" cy="918483"/>
            <a:chOff x="1420416" y="4627074"/>
            <a:chExt cx="2347916" cy="918483"/>
          </a:xfrm>
        </p:grpSpPr>
        <p:sp>
          <p:nvSpPr>
            <p:cNvPr id="18" name="Arc 17">
              <a:extLst>
                <a:ext uri="{FF2B5EF4-FFF2-40B4-BE49-F238E27FC236}">
                  <a16:creationId xmlns:a16="http://schemas.microsoft.com/office/drawing/2014/main" id="{A88B0930-FE16-4A8C-A7C1-3B0B787068AC}"/>
                </a:ext>
              </a:extLst>
            </p:cNvPr>
            <p:cNvSpPr/>
            <p:nvPr/>
          </p:nvSpPr>
          <p:spPr>
            <a:xfrm>
              <a:off x="1420416" y="4627076"/>
              <a:ext cx="806450" cy="806450"/>
            </a:xfrm>
            <a:prstGeom prst="arc">
              <a:avLst>
                <a:gd name="adj1" fmla="val 5388901"/>
                <a:gd name="adj2" fmla="val 23708"/>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AE5D2A49-A471-4D1D-8C5F-B864CC3DF933}"/>
                </a:ext>
              </a:extLst>
            </p:cNvPr>
            <p:cNvCxnSpPr>
              <a:cxnSpLocks/>
              <a:stCxn id="18" idx="0"/>
            </p:cNvCxnSpPr>
            <p:nvPr/>
          </p:nvCxnSpPr>
          <p:spPr>
            <a:xfrm>
              <a:off x="1824943" y="5433524"/>
              <a:ext cx="623379" cy="0"/>
            </a:xfrm>
            <a:prstGeom prst="line">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EDCE91AD-B6CD-4773-BDC9-9661A793DECB}"/>
                </a:ext>
              </a:extLst>
            </p:cNvPr>
            <p:cNvSpPr/>
            <p:nvPr/>
          </p:nvSpPr>
          <p:spPr>
            <a:xfrm>
              <a:off x="1420416" y="4627074"/>
              <a:ext cx="806450" cy="806450"/>
            </a:xfrm>
            <a:prstGeom prst="arc">
              <a:avLst>
                <a:gd name="adj1" fmla="val 5388901"/>
                <a:gd name="adj2" fmla="val 30290"/>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7F091A9-8765-46A8-9C1B-5CD8F85DC133}"/>
                </a:ext>
              </a:extLst>
            </p:cNvPr>
            <p:cNvCxnSpPr>
              <a:cxnSpLocks/>
              <a:stCxn id="20" idx="0"/>
            </p:cNvCxnSpPr>
            <p:nvPr/>
          </p:nvCxnSpPr>
          <p:spPr>
            <a:xfrm>
              <a:off x="1824943" y="5433522"/>
              <a:ext cx="401923"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9D03E-D401-4B62-8E29-770284C5F106}"/>
                </a:ext>
              </a:extLst>
            </p:cNvPr>
            <p:cNvSpPr txBox="1"/>
            <p:nvPr/>
          </p:nvSpPr>
          <p:spPr>
            <a:xfrm>
              <a:off x="1551771" y="4876410"/>
              <a:ext cx="543739" cy="307777"/>
            </a:xfrm>
            <a:prstGeom prst="rect">
              <a:avLst/>
            </a:prstGeom>
            <a:noFill/>
          </p:spPr>
          <p:txBody>
            <a:bodyPr wrap="none" rtlCol="0">
              <a:spAutoFit/>
            </a:bodyPr>
            <a:lstStyle/>
            <a:p>
              <a:pPr algn="ctr"/>
              <a:r>
                <a:rPr lang="en-US" sz="1400" b="1" dirty="0">
                  <a:solidFill>
                    <a:schemeClr val="accent1"/>
                  </a:solidFill>
                  <a:latin typeface="+mj-lt"/>
                  <a:cs typeface="Poppins" panose="00000500000000000000" pitchFamily="2" charset="0"/>
                </a:rPr>
                <a:t>80%</a:t>
              </a:r>
              <a:endParaRPr lang="en-US" sz="1400" dirty="0">
                <a:solidFill>
                  <a:schemeClr val="accent2"/>
                </a:solidFill>
                <a:latin typeface="+mj-lt"/>
                <a:cs typeface="Poppins" panose="00000500000000000000" pitchFamily="2" charset="0"/>
              </a:endParaRPr>
            </a:p>
          </p:txBody>
        </p:sp>
        <p:sp>
          <p:nvSpPr>
            <p:cNvPr id="23" name="Rectangle 22">
              <a:extLst>
                <a:ext uri="{FF2B5EF4-FFF2-40B4-BE49-F238E27FC236}">
                  <a16:creationId xmlns:a16="http://schemas.microsoft.com/office/drawing/2014/main" id="{E952274C-5E0B-4C8B-8C35-3197A463192F}"/>
                </a:ext>
              </a:extLst>
            </p:cNvPr>
            <p:cNvSpPr/>
            <p:nvPr/>
          </p:nvSpPr>
          <p:spPr>
            <a:xfrm>
              <a:off x="2574243" y="4928721"/>
              <a:ext cx="1194089"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endParaRPr lang="en-US" sz="1200" dirty="0">
                <a:solidFill>
                  <a:schemeClr val="tx1">
                    <a:lumMod val="75000"/>
                    <a:lumOff val="25000"/>
                  </a:schemeClr>
                </a:solidFill>
              </a:endParaRPr>
            </a:p>
          </p:txBody>
        </p:sp>
        <p:grpSp>
          <p:nvGrpSpPr>
            <p:cNvPr id="29" name="Graphic 2">
              <a:extLst>
                <a:ext uri="{FF2B5EF4-FFF2-40B4-BE49-F238E27FC236}">
                  <a16:creationId xmlns:a16="http://schemas.microsoft.com/office/drawing/2014/main" id="{7D39AA45-FE7F-472F-BB68-BEFE5B269D22}"/>
                </a:ext>
              </a:extLst>
            </p:cNvPr>
            <p:cNvGrpSpPr>
              <a:grpSpLocks noChangeAspect="1"/>
            </p:cNvGrpSpPr>
            <p:nvPr/>
          </p:nvGrpSpPr>
          <p:grpSpPr>
            <a:xfrm>
              <a:off x="2658940" y="4636381"/>
              <a:ext cx="417635" cy="292340"/>
              <a:chOff x="3595512" y="4709802"/>
              <a:chExt cx="755637" cy="528937"/>
            </a:xfrm>
            <a:solidFill>
              <a:schemeClr val="accent1"/>
            </a:solidFill>
          </p:grpSpPr>
          <p:sp>
            <p:nvSpPr>
              <p:cNvPr id="30" name="Freeform: Shape 29">
                <a:extLst>
                  <a:ext uri="{FF2B5EF4-FFF2-40B4-BE49-F238E27FC236}">
                    <a16:creationId xmlns:a16="http://schemas.microsoft.com/office/drawing/2014/main" id="{53F67986-9D03-4F27-B2EA-BE2E388A1D65}"/>
                  </a:ext>
                </a:extLst>
              </p:cNvPr>
              <p:cNvSpPr/>
              <p:nvPr/>
            </p:nvSpPr>
            <p:spPr>
              <a:xfrm>
                <a:off x="3897834" y="4785341"/>
                <a:ext cx="402928" cy="402928"/>
              </a:xfrm>
              <a:custGeom>
                <a:avLst/>
                <a:gdLst>
                  <a:gd name="connsiteX0" fmla="*/ 201464 w 402928"/>
                  <a:gd name="connsiteY0" fmla="*/ 0 h 402928"/>
                  <a:gd name="connsiteX1" fmla="*/ 0 w 402928"/>
                  <a:gd name="connsiteY1" fmla="*/ 201464 h 402928"/>
                  <a:gd name="connsiteX2" fmla="*/ 201464 w 402928"/>
                  <a:gd name="connsiteY2" fmla="*/ 402928 h 402928"/>
                  <a:gd name="connsiteX3" fmla="*/ 402928 w 402928"/>
                  <a:gd name="connsiteY3" fmla="*/ 201464 h 402928"/>
                  <a:gd name="connsiteX4" fmla="*/ 201464 w 402928"/>
                  <a:gd name="connsiteY4" fmla="*/ 0 h 402928"/>
                  <a:gd name="connsiteX5" fmla="*/ 201464 w 402928"/>
                  <a:gd name="connsiteY5" fmla="*/ 377777 h 402928"/>
                  <a:gd name="connsiteX6" fmla="*/ 25152 w 402928"/>
                  <a:gd name="connsiteY6" fmla="*/ 201464 h 402928"/>
                  <a:gd name="connsiteX7" fmla="*/ 201464 w 402928"/>
                  <a:gd name="connsiteY7" fmla="*/ 25152 h 402928"/>
                  <a:gd name="connsiteX8" fmla="*/ 377777 w 402928"/>
                  <a:gd name="connsiteY8" fmla="*/ 201464 h 402928"/>
                  <a:gd name="connsiteX9" fmla="*/ 201464 w 402928"/>
                  <a:gd name="connsiteY9" fmla="*/ 377777 h 40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8" h="402928">
                    <a:moveTo>
                      <a:pt x="201464" y="0"/>
                    </a:moveTo>
                    <a:cubicBezTo>
                      <a:pt x="90210" y="0"/>
                      <a:pt x="0" y="90210"/>
                      <a:pt x="0" y="201464"/>
                    </a:cubicBezTo>
                    <a:cubicBezTo>
                      <a:pt x="0" y="312718"/>
                      <a:pt x="90210" y="402928"/>
                      <a:pt x="201464" y="402928"/>
                    </a:cubicBezTo>
                    <a:cubicBezTo>
                      <a:pt x="312718" y="402928"/>
                      <a:pt x="402928" y="312718"/>
                      <a:pt x="402928" y="201464"/>
                    </a:cubicBezTo>
                    <a:cubicBezTo>
                      <a:pt x="402761" y="90294"/>
                      <a:pt x="312634" y="167"/>
                      <a:pt x="201464" y="0"/>
                    </a:cubicBezTo>
                    <a:close/>
                    <a:moveTo>
                      <a:pt x="201464" y="377777"/>
                    </a:moveTo>
                    <a:cubicBezTo>
                      <a:pt x="104128" y="377777"/>
                      <a:pt x="25152" y="298801"/>
                      <a:pt x="25152" y="201464"/>
                    </a:cubicBezTo>
                    <a:cubicBezTo>
                      <a:pt x="25152" y="104127"/>
                      <a:pt x="104128" y="25152"/>
                      <a:pt x="201464" y="25152"/>
                    </a:cubicBezTo>
                    <a:cubicBezTo>
                      <a:pt x="298801" y="25152"/>
                      <a:pt x="377777" y="104127"/>
                      <a:pt x="377777" y="201464"/>
                    </a:cubicBezTo>
                    <a:cubicBezTo>
                      <a:pt x="377609" y="298801"/>
                      <a:pt x="298801" y="377693"/>
                      <a:pt x="201464" y="377777"/>
                    </a:cubicBezTo>
                    <a:close/>
                  </a:path>
                </a:pathLst>
              </a:custGeom>
              <a:grpFill/>
              <a:ln w="838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3B6DCED-ACD8-4EE6-A0F8-0B8EF898FAE2}"/>
                  </a:ext>
                </a:extLst>
              </p:cNvPr>
              <p:cNvSpPr/>
              <p:nvPr/>
            </p:nvSpPr>
            <p:spPr>
              <a:xfrm>
                <a:off x="3595512" y="4709802"/>
                <a:ext cx="755637" cy="528937"/>
              </a:xfrm>
              <a:custGeom>
                <a:avLst/>
                <a:gdLst>
                  <a:gd name="connsiteX0" fmla="*/ 528938 w 755637"/>
                  <a:gd name="connsiteY0" fmla="*/ 26409 h 528937"/>
                  <a:gd name="connsiteX1" fmla="*/ 528938 w 755637"/>
                  <a:gd name="connsiteY1" fmla="*/ 12576 h 528937"/>
                  <a:gd name="connsiteX2" fmla="*/ 516362 w 755637"/>
                  <a:gd name="connsiteY2" fmla="*/ 0 h 528937"/>
                  <a:gd name="connsiteX3" fmla="*/ 37811 w 755637"/>
                  <a:gd name="connsiteY3" fmla="*/ 0 h 528937"/>
                  <a:gd name="connsiteX4" fmla="*/ 25235 w 755637"/>
                  <a:gd name="connsiteY4" fmla="*/ 12576 h 528937"/>
                  <a:gd name="connsiteX5" fmla="*/ 25235 w 755637"/>
                  <a:gd name="connsiteY5" fmla="*/ 100774 h 528937"/>
                  <a:gd name="connsiteX6" fmla="*/ 12660 w 755637"/>
                  <a:gd name="connsiteY6" fmla="*/ 100774 h 528937"/>
                  <a:gd name="connsiteX7" fmla="*/ 84 w 755637"/>
                  <a:gd name="connsiteY7" fmla="*/ 113349 h 528937"/>
                  <a:gd name="connsiteX8" fmla="*/ 84 w 755637"/>
                  <a:gd name="connsiteY8" fmla="*/ 214124 h 528937"/>
                  <a:gd name="connsiteX9" fmla="*/ 12660 w 755637"/>
                  <a:gd name="connsiteY9" fmla="*/ 226699 h 528937"/>
                  <a:gd name="connsiteX10" fmla="*/ 25235 w 755637"/>
                  <a:gd name="connsiteY10" fmla="*/ 226699 h 528937"/>
                  <a:gd name="connsiteX11" fmla="*/ 25235 w 755637"/>
                  <a:gd name="connsiteY11" fmla="*/ 314898 h 528937"/>
                  <a:gd name="connsiteX12" fmla="*/ 37811 w 755637"/>
                  <a:gd name="connsiteY12" fmla="*/ 327474 h 528937"/>
                  <a:gd name="connsiteX13" fmla="*/ 62963 w 755637"/>
                  <a:gd name="connsiteY13" fmla="*/ 327474 h 528937"/>
                  <a:gd name="connsiteX14" fmla="*/ 62963 w 755637"/>
                  <a:gd name="connsiteY14" fmla="*/ 403012 h 528937"/>
                  <a:gd name="connsiteX15" fmla="*/ 12576 w 755637"/>
                  <a:gd name="connsiteY15" fmla="*/ 403012 h 528937"/>
                  <a:gd name="connsiteX16" fmla="*/ 0 w 755637"/>
                  <a:gd name="connsiteY16" fmla="*/ 415588 h 528937"/>
                  <a:gd name="connsiteX17" fmla="*/ 0 w 755637"/>
                  <a:gd name="connsiteY17" fmla="*/ 516362 h 528937"/>
                  <a:gd name="connsiteX18" fmla="*/ 12576 w 755637"/>
                  <a:gd name="connsiteY18" fmla="*/ 528938 h 528937"/>
                  <a:gd name="connsiteX19" fmla="*/ 503703 w 755637"/>
                  <a:gd name="connsiteY19" fmla="*/ 528938 h 528937"/>
                  <a:gd name="connsiteX20" fmla="*/ 755638 w 755637"/>
                  <a:gd name="connsiteY20" fmla="*/ 277087 h 528937"/>
                  <a:gd name="connsiteX21" fmla="*/ 528938 w 755637"/>
                  <a:gd name="connsiteY21" fmla="*/ 26409 h 528937"/>
                  <a:gd name="connsiteX22" fmla="*/ 528938 w 755637"/>
                  <a:gd name="connsiteY22" fmla="*/ 26409 h 528937"/>
                  <a:gd name="connsiteX23" fmla="*/ 403012 w 755637"/>
                  <a:gd name="connsiteY23" fmla="*/ 25152 h 528937"/>
                  <a:gd name="connsiteX24" fmla="*/ 503786 w 755637"/>
                  <a:gd name="connsiteY24" fmla="*/ 25152 h 528937"/>
                  <a:gd name="connsiteX25" fmla="*/ 403012 w 755637"/>
                  <a:gd name="connsiteY25" fmla="*/ 46279 h 528937"/>
                  <a:gd name="connsiteX26" fmla="*/ 403012 w 755637"/>
                  <a:gd name="connsiteY26" fmla="*/ 25152 h 528937"/>
                  <a:gd name="connsiteX27" fmla="*/ 327474 w 755637"/>
                  <a:gd name="connsiteY27" fmla="*/ 25152 h 528937"/>
                  <a:gd name="connsiteX28" fmla="*/ 377861 w 755637"/>
                  <a:gd name="connsiteY28" fmla="*/ 25152 h 528937"/>
                  <a:gd name="connsiteX29" fmla="*/ 377861 w 755637"/>
                  <a:gd name="connsiteY29" fmla="*/ 59274 h 528937"/>
                  <a:gd name="connsiteX30" fmla="*/ 327474 w 755637"/>
                  <a:gd name="connsiteY30" fmla="*/ 97420 h 528937"/>
                  <a:gd name="connsiteX31" fmla="*/ 327474 w 755637"/>
                  <a:gd name="connsiteY31" fmla="*/ 25152 h 528937"/>
                  <a:gd name="connsiteX32" fmla="*/ 253109 w 755637"/>
                  <a:gd name="connsiteY32" fmla="*/ 302238 h 528937"/>
                  <a:gd name="connsiteX33" fmla="*/ 176313 w 755637"/>
                  <a:gd name="connsiteY33" fmla="*/ 302238 h 528937"/>
                  <a:gd name="connsiteX34" fmla="*/ 176313 w 755637"/>
                  <a:gd name="connsiteY34" fmla="*/ 226699 h 528937"/>
                  <a:gd name="connsiteX35" fmla="*/ 256882 w 755637"/>
                  <a:gd name="connsiteY35" fmla="*/ 226699 h 528937"/>
                  <a:gd name="connsiteX36" fmla="*/ 251851 w 755637"/>
                  <a:gd name="connsiteY36" fmla="*/ 277087 h 528937"/>
                  <a:gd name="connsiteX37" fmla="*/ 253109 w 755637"/>
                  <a:gd name="connsiteY37" fmla="*/ 302238 h 528937"/>
                  <a:gd name="connsiteX38" fmla="*/ 151161 w 755637"/>
                  <a:gd name="connsiteY38" fmla="*/ 377777 h 528937"/>
                  <a:gd name="connsiteX39" fmla="*/ 151161 w 755637"/>
                  <a:gd name="connsiteY39" fmla="*/ 327390 h 528937"/>
                  <a:gd name="connsiteX40" fmla="*/ 188972 w 755637"/>
                  <a:gd name="connsiteY40" fmla="*/ 327390 h 528937"/>
                  <a:gd name="connsiteX41" fmla="*/ 188972 w 755637"/>
                  <a:gd name="connsiteY41" fmla="*/ 402928 h 528937"/>
                  <a:gd name="connsiteX42" fmla="*/ 88198 w 755637"/>
                  <a:gd name="connsiteY42" fmla="*/ 402928 h 528937"/>
                  <a:gd name="connsiteX43" fmla="*/ 88198 w 755637"/>
                  <a:gd name="connsiteY43" fmla="*/ 327390 h 528937"/>
                  <a:gd name="connsiteX44" fmla="*/ 126009 w 755637"/>
                  <a:gd name="connsiteY44" fmla="*/ 327390 h 528937"/>
                  <a:gd name="connsiteX45" fmla="*/ 126009 w 755637"/>
                  <a:gd name="connsiteY45" fmla="*/ 377777 h 528937"/>
                  <a:gd name="connsiteX46" fmla="*/ 151161 w 755637"/>
                  <a:gd name="connsiteY46" fmla="*/ 377777 h 528937"/>
                  <a:gd name="connsiteX47" fmla="*/ 226700 w 755637"/>
                  <a:gd name="connsiteY47" fmla="*/ 201464 h 528937"/>
                  <a:gd name="connsiteX48" fmla="*/ 226700 w 755637"/>
                  <a:gd name="connsiteY48" fmla="*/ 151077 h 528937"/>
                  <a:gd name="connsiteX49" fmla="*/ 201548 w 755637"/>
                  <a:gd name="connsiteY49" fmla="*/ 151077 h 528937"/>
                  <a:gd name="connsiteX50" fmla="*/ 201548 w 755637"/>
                  <a:gd name="connsiteY50" fmla="*/ 201464 h 528937"/>
                  <a:gd name="connsiteX51" fmla="*/ 151161 w 755637"/>
                  <a:gd name="connsiteY51" fmla="*/ 201464 h 528937"/>
                  <a:gd name="connsiteX52" fmla="*/ 151161 w 755637"/>
                  <a:gd name="connsiteY52" fmla="*/ 125925 h 528937"/>
                  <a:gd name="connsiteX53" fmla="*/ 302825 w 755637"/>
                  <a:gd name="connsiteY53" fmla="*/ 125925 h 528937"/>
                  <a:gd name="connsiteX54" fmla="*/ 263505 w 755637"/>
                  <a:gd name="connsiteY54" fmla="*/ 201464 h 528937"/>
                  <a:gd name="connsiteX55" fmla="*/ 226700 w 755637"/>
                  <a:gd name="connsiteY55" fmla="*/ 201464 h 528937"/>
                  <a:gd name="connsiteX56" fmla="*/ 176313 w 755637"/>
                  <a:gd name="connsiteY56" fmla="*/ 25152 h 528937"/>
                  <a:gd name="connsiteX57" fmla="*/ 302238 w 755637"/>
                  <a:gd name="connsiteY57" fmla="*/ 25152 h 528937"/>
                  <a:gd name="connsiteX58" fmla="*/ 302238 w 755637"/>
                  <a:gd name="connsiteY58" fmla="*/ 100690 h 528937"/>
                  <a:gd name="connsiteX59" fmla="*/ 251851 w 755637"/>
                  <a:gd name="connsiteY59" fmla="*/ 100690 h 528937"/>
                  <a:gd name="connsiteX60" fmla="*/ 251851 w 755637"/>
                  <a:gd name="connsiteY60" fmla="*/ 50303 h 528937"/>
                  <a:gd name="connsiteX61" fmla="*/ 226700 w 755637"/>
                  <a:gd name="connsiteY61" fmla="*/ 50303 h 528937"/>
                  <a:gd name="connsiteX62" fmla="*/ 226700 w 755637"/>
                  <a:gd name="connsiteY62" fmla="*/ 100690 h 528937"/>
                  <a:gd name="connsiteX63" fmla="*/ 176313 w 755637"/>
                  <a:gd name="connsiteY63" fmla="*/ 100690 h 528937"/>
                  <a:gd name="connsiteX64" fmla="*/ 176313 w 755637"/>
                  <a:gd name="connsiteY64" fmla="*/ 25152 h 528937"/>
                  <a:gd name="connsiteX65" fmla="*/ 50387 w 755637"/>
                  <a:gd name="connsiteY65" fmla="*/ 25152 h 528937"/>
                  <a:gd name="connsiteX66" fmla="*/ 88198 w 755637"/>
                  <a:gd name="connsiteY66" fmla="*/ 25152 h 528937"/>
                  <a:gd name="connsiteX67" fmla="*/ 88198 w 755637"/>
                  <a:gd name="connsiteY67" fmla="*/ 75539 h 528937"/>
                  <a:gd name="connsiteX68" fmla="*/ 113350 w 755637"/>
                  <a:gd name="connsiteY68" fmla="*/ 75539 h 528937"/>
                  <a:gd name="connsiteX69" fmla="*/ 113350 w 755637"/>
                  <a:gd name="connsiteY69" fmla="*/ 25152 h 528937"/>
                  <a:gd name="connsiteX70" fmla="*/ 151161 w 755637"/>
                  <a:gd name="connsiteY70" fmla="*/ 25152 h 528937"/>
                  <a:gd name="connsiteX71" fmla="*/ 151161 w 755637"/>
                  <a:gd name="connsiteY71" fmla="*/ 100690 h 528937"/>
                  <a:gd name="connsiteX72" fmla="*/ 50387 w 755637"/>
                  <a:gd name="connsiteY72" fmla="*/ 100690 h 528937"/>
                  <a:gd name="connsiteX73" fmla="*/ 50387 w 755637"/>
                  <a:gd name="connsiteY73" fmla="*/ 25152 h 528937"/>
                  <a:gd name="connsiteX74" fmla="*/ 25152 w 755637"/>
                  <a:gd name="connsiteY74" fmla="*/ 201464 h 528937"/>
                  <a:gd name="connsiteX75" fmla="*/ 25152 w 755637"/>
                  <a:gd name="connsiteY75" fmla="*/ 125925 h 528937"/>
                  <a:gd name="connsiteX76" fmla="*/ 62963 w 755637"/>
                  <a:gd name="connsiteY76" fmla="*/ 125925 h 528937"/>
                  <a:gd name="connsiteX77" fmla="*/ 62963 w 755637"/>
                  <a:gd name="connsiteY77" fmla="*/ 176312 h 528937"/>
                  <a:gd name="connsiteX78" fmla="*/ 88114 w 755637"/>
                  <a:gd name="connsiteY78" fmla="*/ 176312 h 528937"/>
                  <a:gd name="connsiteX79" fmla="*/ 88114 w 755637"/>
                  <a:gd name="connsiteY79" fmla="*/ 125925 h 528937"/>
                  <a:gd name="connsiteX80" fmla="*/ 125926 w 755637"/>
                  <a:gd name="connsiteY80" fmla="*/ 125925 h 528937"/>
                  <a:gd name="connsiteX81" fmla="*/ 125926 w 755637"/>
                  <a:gd name="connsiteY81" fmla="*/ 201464 h 528937"/>
                  <a:gd name="connsiteX82" fmla="*/ 25152 w 755637"/>
                  <a:gd name="connsiteY82" fmla="*/ 201464 h 528937"/>
                  <a:gd name="connsiteX83" fmla="*/ 50387 w 755637"/>
                  <a:gd name="connsiteY83" fmla="*/ 302238 h 528937"/>
                  <a:gd name="connsiteX84" fmla="*/ 50387 w 755637"/>
                  <a:gd name="connsiteY84" fmla="*/ 226699 h 528937"/>
                  <a:gd name="connsiteX85" fmla="*/ 88198 w 755637"/>
                  <a:gd name="connsiteY85" fmla="*/ 226699 h 528937"/>
                  <a:gd name="connsiteX86" fmla="*/ 88198 w 755637"/>
                  <a:gd name="connsiteY86" fmla="*/ 277087 h 528937"/>
                  <a:gd name="connsiteX87" fmla="*/ 113350 w 755637"/>
                  <a:gd name="connsiteY87" fmla="*/ 277087 h 528937"/>
                  <a:gd name="connsiteX88" fmla="*/ 113350 w 755637"/>
                  <a:gd name="connsiteY88" fmla="*/ 226699 h 528937"/>
                  <a:gd name="connsiteX89" fmla="*/ 151161 w 755637"/>
                  <a:gd name="connsiteY89" fmla="*/ 226699 h 528937"/>
                  <a:gd name="connsiteX90" fmla="*/ 151161 w 755637"/>
                  <a:gd name="connsiteY90" fmla="*/ 302238 h 528937"/>
                  <a:gd name="connsiteX91" fmla="*/ 50387 w 755637"/>
                  <a:gd name="connsiteY91" fmla="*/ 302238 h 528937"/>
                  <a:gd name="connsiteX92" fmla="*/ 125926 w 755637"/>
                  <a:gd name="connsiteY92" fmla="*/ 503702 h 528937"/>
                  <a:gd name="connsiteX93" fmla="*/ 25152 w 755637"/>
                  <a:gd name="connsiteY93" fmla="*/ 503702 h 528937"/>
                  <a:gd name="connsiteX94" fmla="*/ 25152 w 755637"/>
                  <a:gd name="connsiteY94" fmla="*/ 428164 h 528937"/>
                  <a:gd name="connsiteX95" fmla="*/ 62963 w 755637"/>
                  <a:gd name="connsiteY95" fmla="*/ 428164 h 528937"/>
                  <a:gd name="connsiteX96" fmla="*/ 62963 w 755637"/>
                  <a:gd name="connsiteY96" fmla="*/ 478551 h 528937"/>
                  <a:gd name="connsiteX97" fmla="*/ 88114 w 755637"/>
                  <a:gd name="connsiteY97" fmla="*/ 478551 h 528937"/>
                  <a:gd name="connsiteX98" fmla="*/ 88114 w 755637"/>
                  <a:gd name="connsiteY98" fmla="*/ 428164 h 528937"/>
                  <a:gd name="connsiteX99" fmla="*/ 125926 w 755637"/>
                  <a:gd name="connsiteY99" fmla="*/ 428164 h 528937"/>
                  <a:gd name="connsiteX100" fmla="*/ 125926 w 755637"/>
                  <a:gd name="connsiteY100" fmla="*/ 503702 h 528937"/>
                  <a:gd name="connsiteX101" fmla="*/ 277087 w 755637"/>
                  <a:gd name="connsiteY101" fmla="*/ 503702 h 528937"/>
                  <a:gd name="connsiteX102" fmla="*/ 226700 w 755637"/>
                  <a:gd name="connsiteY102" fmla="*/ 503702 h 528937"/>
                  <a:gd name="connsiteX103" fmla="*/ 226700 w 755637"/>
                  <a:gd name="connsiteY103" fmla="*/ 453316 h 528937"/>
                  <a:gd name="connsiteX104" fmla="*/ 201548 w 755637"/>
                  <a:gd name="connsiteY104" fmla="*/ 453316 h 528937"/>
                  <a:gd name="connsiteX105" fmla="*/ 201548 w 755637"/>
                  <a:gd name="connsiteY105" fmla="*/ 503702 h 528937"/>
                  <a:gd name="connsiteX106" fmla="*/ 151161 w 755637"/>
                  <a:gd name="connsiteY106" fmla="*/ 503702 h 528937"/>
                  <a:gd name="connsiteX107" fmla="*/ 151161 w 755637"/>
                  <a:gd name="connsiteY107" fmla="*/ 428164 h 528937"/>
                  <a:gd name="connsiteX108" fmla="*/ 277087 w 755637"/>
                  <a:gd name="connsiteY108" fmla="*/ 428164 h 528937"/>
                  <a:gd name="connsiteX109" fmla="*/ 277087 w 755637"/>
                  <a:gd name="connsiteY109" fmla="*/ 503702 h 528937"/>
                  <a:gd name="connsiteX110" fmla="*/ 214124 w 755637"/>
                  <a:gd name="connsiteY110" fmla="*/ 403012 h 528937"/>
                  <a:gd name="connsiteX111" fmla="*/ 214124 w 755637"/>
                  <a:gd name="connsiteY111" fmla="*/ 327474 h 528937"/>
                  <a:gd name="connsiteX112" fmla="*/ 256965 w 755637"/>
                  <a:gd name="connsiteY112" fmla="*/ 327474 h 528937"/>
                  <a:gd name="connsiteX113" fmla="*/ 286057 w 755637"/>
                  <a:gd name="connsiteY113" fmla="*/ 403012 h 528937"/>
                  <a:gd name="connsiteX114" fmla="*/ 214124 w 755637"/>
                  <a:gd name="connsiteY114" fmla="*/ 403012 h 528937"/>
                  <a:gd name="connsiteX115" fmla="*/ 302238 w 755637"/>
                  <a:gd name="connsiteY115" fmla="*/ 503702 h 528937"/>
                  <a:gd name="connsiteX116" fmla="*/ 302238 w 755637"/>
                  <a:gd name="connsiteY116" fmla="*/ 428164 h 528937"/>
                  <a:gd name="connsiteX117" fmla="*/ 302741 w 755637"/>
                  <a:gd name="connsiteY117" fmla="*/ 428164 h 528937"/>
                  <a:gd name="connsiteX118" fmla="*/ 394712 w 755637"/>
                  <a:gd name="connsiteY118" fmla="*/ 503702 h 528937"/>
                  <a:gd name="connsiteX119" fmla="*/ 302238 w 755637"/>
                  <a:gd name="connsiteY119" fmla="*/ 503702 h 528937"/>
                  <a:gd name="connsiteX120" fmla="*/ 503786 w 755637"/>
                  <a:gd name="connsiteY120" fmla="*/ 503702 h 528937"/>
                  <a:gd name="connsiteX121" fmla="*/ 277087 w 755637"/>
                  <a:gd name="connsiteY121" fmla="*/ 277003 h 528937"/>
                  <a:gd name="connsiteX122" fmla="*/ 503786 w 755637"/>
                  <a:gd name="connsiteY122" fmla="*/ 50303 h 528937"/>
                  <a:gd name="connsiteX123" fmla="*/ 730486 w 755637"/>
                  <a:gd name="connsiteY123" fmla="*/ 277003 h 528937"/>
                  <a:gd name="connsiteX124" fmla="*/ 503786 w 755637"/>
                  <a:gd name="connsiteY124" fmla="*/ 503702 h 5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55637" h="528937">
                    <a:moveTo>
                      <a:pt x="528938" y="26409"/>
                    </a:moveTo>
                    <a:lnTo>
                      <a:pt x="528938" y="12576"/>
                    </a:lnTo>
                    <a:cubicBezTo>
                      <a:pt x="528938" y="5617"/>
                      <a:pt x="523321" y="0"/>
                      <a:pt x="516362" y="0"/>
                    </a:cubicBezTo>
                    <a:lnTo>
                      <a:pt x="37811" y="0"/>
                    </a:lnTo>
                    <a:cubicBezTo>
                      <a:pt x="30853" y="0"/>
                      <a:pt x="25235" y="5617"/>
                      <a:pt x="25235" y="12576"/>
                    </a:cubicBezTo>
                    <a:lnTo>
                      <a:pt x="25235" y="100774"/>
                    </a:lnTo>
                    <a:lnTo>
                      <a:pt x="12660" y="100774"/>
                    </a:lnTo>
                    <a:cubicBezTo>
                      <a:pt x="5701" y="100774"/>
                      <a:pt x="84" y="106391"/>
                      <a:pt x="84" y="113349"/>
                    </a:cubicBezTo>
                    <a:lnTo>
                      <a:pt x="84" y="214124"/>
                    </a:lnTo>
                    <a:cubicBezTo>
                      <a:pt x="84" y="221082"/>
                      <a:pt x="5701" y="226699"/>
                      <a:pt x="12660" y="226699"/>
                    </a:cubicBezTo>
                    <a:lnTo>
                      <a:pt x="25235" y="226699"/>
                    </a:lnTo>
                    <a:lnTo>
                      <a:pt x="25235" y="314898"/>
                    </a:lnTo>
                    <a:cubicBezTo>
                      <a:pt x="25235" y="321856"/>
                      <a:pt x="30853" y="327474"/>
                      <a:pt x="37811" y="327474"/>
                    </a:cubicBezTo>
                    <a:lnTo>
                      <a:pt x="62963" y="327474"/>
                    </a:lnTo>
                    <a:lnTo>
                      <a:pt x="62963" y="403012"/>
                    </a:lnTo>
                    <a:lnTo>
                      <a:pt x="12576" y="403012"/>
                    </a:lnTo>
                    <a:cubicBezTo>
                      <a:pt x="5617" y="403012"/>
                      <a:pt x="0" y="408629"/>
                      <a:pt x="0" y="415588"/>
                    </a:cubicBezTo>
                    <a:lnTo>
                      <a:pt x="0" y="516362"/>
                    </a:lnTo>
                    <a:cubicBezTo>
                      <a:pt x="0" y="523321"/>
                      <a:pt x="5617" y="528938"/>
                      <a:pt x="12576" y="528938"/>
                    </a:cubicBezTo>
                    <a:lnTo>
                      <a:pt x="503703" y="528938"/>
                    </a:lnTo>
                    <a:cubicBezTo>
                      <a:pt x="642791" y="528938"/>
                      <a:pt x="755554" y="416175"/>
                      <a:pt x="755638" y="277087"/>
                    </a:cubicBezTo>
                    <a:cubicBezTo>
                      <a:pt x="755638" y="147724"/>
                      <a:pt x="657630" y="39320"/>
                      <a:pt x="528938" y="26409"/>
                    </a:cubicBezTo>
                    <a:lnTo>
                      <a:pt x="528938" y="26409"/>
                    </a:lnTo>
                    <a:close/>
                    <a:moveTo>
                      <a:pt x="403012" y="25152"/>
                    </a:moveTo>
                    <a:lnTo>
                      <a:pt x="503786" y="25152"/>
                    </a:lnTo>
                    <a:cubicBezTo>
                      <a:pt x="469077" y="25152"/>
                      <a:pt x="434787" y="32362"/>
                      <a:pt x="403012" y="46279"/>
                    </a:cubicBezTo>
                    <a:lnTo>
                      <a:pt x="403012" y="25152"/>
                    </a:lnTo>
                    <a:close/>
                    <a:moveTo>
                      <a:pt x="327474" y="25152"/>
                    </a:moveTo>
                    <a:lnTo>
                      <a:pt x="377861" y="25152"/>
                    </a:lnTo>
                    <a:lnTo>
                      <a:pt x="377861" y="59274"/>
                    </a:lnTo>
                    <a:cubicBezTo>
                      <a:pt x="359500" y="69837"/>
                      <a:pt x="342648" y="82665"/>
                      <a:pt x="327474" y="97420"/>
                    </a:cubicBezTo>
                    <a:lnTo>
                      <a:pt x="327474" y="25152"/>
                    </a:lnTo>
                    <a:close/>
                    <a:moveTo>
                      <a:pt x="253109" y="302238"/>
                    </a:moveTo>
                    <a:lnTo>
                      <a:pt x="176313" y="302238"/>
                    </a:lnTo>
                    <a:lnTo>
                      <a:pt x="176313" y="226699"/>
                    </a:lnTo>
                    <a:lnTo>
                      <a:pt x="256882" y="226699"/>
                    </a:lnTo>
                    <a:cubicBezTo>
                      <a:pt x="253528" y="243299"/>
                      <a:pt x="251851" y="260151"/>
                      <a:pt x="251851" y="277087"/>
                    </a:cubicBezTo>
                    <a:cubicBezTo>
                      <a:pt x="251851" y="285638"/>
                      <a:pt x="252354" y="293938"/>
                      <a:pt x="253109" y="302238"/>
                    </a:cubicBezTo>
                    <a:close/>
                    <a:moveTo>
                      <a:pt x="151161" y="377777"/>
                    </a:moveTo>
                    <a:lnTo>
                      <a:pt x="151161" y="327390"/>
                    </a:lnTo>
                    <a:lnTo>
                      <a:pt x="188972" y="327390"/>
                    </a:lnTo>
                    <a:lnTo>
                      <a:pt x="188972" y="402928"/>
                    </a:lnTo>
                    <a:lnTo>
                      <a:pt x="88198" y="402928"/>
                    </a:lnTo>
                    <a:lnTo>
                      <a:pt x="88198" y="327390"/>
                    </a:lnTo>
                    <a:lnTo>
                      <a:pt x="126009" y="327390"/>
                    </a:lnTo>
                    <a:lnTo>
                      <a:pt x="126009" y="377777"/>
                    </a:lnTo>
                    <a:lnTo>
                      <a:pt x="151161" y="377777"/>
                    </a:lnTo>
                    <a:close/>
                    <a:moveTo>
                      <a:pt x="226700" y="201464"/>
                    </a:moveTo>
                    <a:lnTo>
                      <a:pt x="226700" y="151077"/>
                    </a:lnTo>
                    <a:lnTo>
                      <a:pt x="201548" y="151077"/>
                    </a:lnTo>
                    <a:lnTo>
                      <a:pt x="201548" y="201464"/>
                    </a:lnTo>
                    <a:lnTo>
                      <a:pt x="151161" y="201464"/>
                    </a:lnTo>
                    <a:lnTo>
                      <a:pt x="151161" y="125925"/>
                    </a:lnTo>
                    <a:lnTo>
                      <a:pt x="302825" y="125925"/>
                    </a:lnTo>
                    <a:cubicBezTo>
                      <a:pt x="285554" y="148730"/>
                      <a:pt x="272224" y="174216"/>
                      <a:pt x="263505" y="201464"/>
                    </a:cubicBezTo>
                    <a:lnTo>
                      <a:pt x="226700" y="201464"/>
                    </a:lnTo>
                    <a:close/>
                    <a:moveTo>
                      <a:pt x="176313" y="25152"/>
                    </a:moveTo>
                    <a:lnTo>
                      <a:pt x="302238" y="25152"/>
                    </a:lnTo>
                    <a:lnTo>
                      <a:pt x="302238" y="100690"/>
                    </a:lnTo>
                    <a:lnTo>
                      <a:pt x="251851" y="100690"/>
                    </a:lnTo>
                    <a:lnTo>
                      <a:pt x="251851" y="50303"/>
                    </a:lnTo>
                    <a:lnTo>
                      <a:pt x="226700" y="50303"/>
                    </a:lnTo>
                    <a:lnTo>
                      <a:pt x="226700" y="100690"/>
                    </a:lnTo>
                    <a:lnTo>
                      <a:pt x="176313" y="100690"/>
                    </a:lnTo>
                    <a:lnTo>
                      <a:pt x="176313" y="25152"/>
                    </a:lnTo>
                    <a:close/>
                    <a:moveTo>
                      <a:pt x="50387" y="25152"/>
                    </a:moveTo>
                    <a:lnTo>
                      <a:pt x="88198" y="25152"/>
                    </a:lnTo>
                    <a:lnTo>
                      <a:pt x="88198" y="75539"/>
                    </a:lnTo>
                    <a:lnTo>
                      <a:pt x="113350" y="75539"/>
                    </a:lnTo>
                    <a:lnTo>
                      <a:pt x="113350" y="25152"/>
                    </a:lnTo>
                    <a:lnTo>
                      <a:pt x="151161" y="25152"/>
                    </a:lnTo>
                    <a:lnTo>
                      <a:pt x="151161" y="100690"/>
                    </a:lnTo>
                    <a:lnTo>
                      <a:pt x="50387" y="100690"/>
                    </a:lnTo>
                    <a:lnTo>
                      <a:pt x="50387" y="25152"/>
                    </a:lnTo>
                    <a:close/>
                    <a:moveTo>
                      <a:pt x="25152" y="201464"/>
                    </a:moveTo>
                    <a:lnTo>
                      <a:pt x="25152" y="125925"/>
                    </a:lnTo>
                    <a:lnTo>
                      <a:pt x="62963" y="125925"/>
                    </a:lnTo>
                    <a:lnTo>
                      <a:pt x="62963" y="176312"/>
                    </a:lnTo>
                    <a:lnTo>
                      <a:pt x="88114" y="176312"/>
                    </a:lnTo>
                    <a:lnTo>
                      <a:pt x="88114" y="125925"/>
                    </a:lnTo>
                    <a:lnTo>
                      <a:pt x="125926" y="125925"/>
                    </a:lnTo>
                    <a:lnTo>
                      <a:pt x="125926" y="201464"/>
                    </a:lnTo>
                    <a:lnTo>
                      <a:pt x="25152" y="201464"/>
                    </a:lnTo>
                    <a:close/>
                    <a:moveTo>
                      <a:pt x="50387" y="302238"/>
                    </a:moveTo>
                    <a:lnTo>
                      <a:pt x="50387" y="226699"/>
                    </a:lnTo>
                    <a:lnTo>
                      <a:pt x="88198" y="226699"/>
                    </a:lnTo>
                    <a:lnTo>
                      <a:pt x="88198" y="277087"/>
                    </a:lnTo>
                    <a:lnTo>
                      <a:pt x="113350" y="277087"/>
                    </a:lnTo>
                    <a:lnTo>
                      <a:pt x="113350" y="226699"/>
                    </a:lnTo>
                    <a:lnTo>
                      <a:pt x="151161" y="226699"/>
                    </a:lnTo>
                    <a:lnTo>
                      <a:pt x="151161" y="302238"/>
                    </a:lnTo>
                    <a:lnTo>
                      <a:pt x="50387" y="302238"/>
                    </a:lnTo>
                    <a:close/>
                    <a:moveTo>
                      <a:pt x="125926" y="503702"/>
                    </a:moveTo>
                    <a:lnTo>
                      <a:pt x="25152" y="503702"/>
                    </a:lnTo>
                    <a:lnTo>
                      <a:pt x="25152" y="428164"/>
                    </a:lnTo>
                    <a:lnTo>
                      <a:pt x="62963" y="428164"/>
                    </a:lnTo>
                    <a:lnTo>
                      <a:pt x="62963" y="478551"/>
                    </a:lnTo>
                    <a:lnTo>
                      <a:pt x="88114" y="478551"/>
                    </a:lnTo>
                    <a:lnTo>
                      <a:pt x="88114" y="428164"/>
                    </a:lnTo>
                    <a:lnTo>
                      <a:pt x="125926" y="428164"/>
                    </a:lnTo>
                    <a:lnTo>
                      <a:pt x="125926" y="503702"/>
                    </a:lnTo>
                    <a:close/>
                    <a:moveTo>
                      <a:pt x="277087" y="503702"/>
                    </a:moveTo>
                    <a:lnTo>
                      <a:pt x="226700" y="503702"/>
                    </a:lnTo>
                    <a:lnTo>
                      <a:pt x="226700" y="453316"/>
                    </a:lnTo>
                    <a:lnTo>
                      <a:pt x="201548" y="453316"/>
                    </a:lnTo>
                    <a:lnTo>
                      <a:pt x="201548" y="503702"/>
                    </a:lnTo>
                    <a:lnTo>
                      <a:pt x="151161" y="503702"/>
                    </a:lnTo>
                    <a:lnTo>
                      <a:pt x="151161" y="428164"/>
                    </a:lnTo>
                    <a:lnTo>
                      <a:pt x="277087" y="428164"/>
                    </a:lnTo>
                    <a:lnTo>
                      <a:pt x="277087" y="503702"/>
                    </a:lnTo>
                    <a:close/>
                    <a:moveTo>
                      <a:pt x="214124" y="403012"/>
                    </a:moveTo>
                    <a:lnTo>
                      <a:pt x="214124" y="327474"/>
                    </a:lnTo>
                    <a:lnTo>
                      <a:pt x="256965" y="327474"/>
                    </a:lnTo>
                    <a:cubicBezTo>
                      <a:pt x="262499" y="354050"/>
                      <a:pt x="272308" y="379621"/>
                      <a:pt x="286057" y="403012"/>
                    </a:cubicBezTo>
                    <a:lnTo>
                      <a:pt x="214124" y="403012"/>
                    </a:lnTo>
                    <a:close/>
                    <a:moveTo>
                      <a:pt x="302238" y="503702"/>
                    </a:moveTo>
                    <a:lnTo>
                      <a:pt x="302238" y="428164"/>
                    </a:lnTo>
                    <a:lnTo>
                      <a:pt x="302741" y="428164"/>
                    </a:lnTo>
                    <a:cubicBezTo>
                      <a:pt x="326971" y="460274"/>
                      <a:pt x="358494" y="486180"/>
                      <a:pt x="394712" y="503702"/>
                    </a:cubicBezTo>
                    <a:lnTo>
                      <a:pt x="302238" y="503702"/>
                    </a:lnTo>
                    <a:close/>
                    <a:moveTo>
                      <a:pt x="503786" y="503702"/>
                    </a:moveTo>
                    <a:cubicBezTo>
                      <a:pt x="378615" y="503702"/>
                      <a:pt x="277087" y="402174"/>
                      <a:pt x="277087" y="277003"/>
                    </a:cubicBezTo>
                    <a:cubicBezTo>
                      <a:pt x="277087" y="151832"/>
                      <a:pt x="378615" y="50303"/>
                      <a:pt x="503786" y="50303"/>
                    </a:cubicBezTo>
                    <a:cubicBezTo>
                      <a:pt x="628958" y="50303"/>
                      <a:pt x="730486" y="151832"/>
                      <a:pt x="730486" y="277003"/>
                    </a:cubicBezTo>
                    <a:cubicBezTo>
                      <a:pt x="730318" y="402174"/>
                      <a:pt x="628874" y="503619"/>
                      <a:pt x="503786" y="503702"/>
                    </a:cubicBezTo>
                    <a:close/>
                  </a:path>
                </a:pathLst>
              </a:custGeom>
              <a:grpFill/>
              <a:ln w="838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D7479A-8B9A-4E23-A905-C31C7E18253E}"/>
                  </a:ext>
                </a:extLst>
              </p:cNvPr>
              <p:cNvSpPr/>
              <p:nvPr/>
            </p:nvSpPr>
            <p:spPr>
              <a:xfrm>
                <a:off x="4011100" y="4848387"/>
                <a:ext cx="188888" cy="276919"/>
              </a:xfrm>
              <a:custGeom>
                <a:avLst/>
                <a:gdLst>
                  <a:gd name="connsiteX0" fmla="*/ 188888 w 188888"/>
                  <a:gd name="connsiteY0" fmla="*/ 88114 h 276919"/>
                  <a:gd name="connsiteX1" fmla="*/ 125926 w 188888"/>
                  <a:gd name="connsiteY1" fmla="*/ 25152 h 276919"/>
                  <a:gd name="connsiteX2" fmla="*/ 125926 w 188888"/>
                  <a:gd name="connsiteY2" fmla="*/ 0 h 276919"/>
                  <a:gd name="connsiteX3" fmla="*/ 100774 w 188888"/>
                  <a:gd name="connsiteY3" fmla="*/ 0 h 276919"/>
                  <a:gd name="connsiteX4" fmla="*/ 100774 w 188888"/>
                  <a:gd name="connsiteY4" fmla="*/ 25152 h 276919"/>
                  <a:gd name="connsiteX5" fmla="*/ 62963 w 188888"/>
                  <a:gd name="connsiteY5" fmla="*/ 25152 h 276919"/>
                  <a:gd name="connsiteX6" fmla="*/ 62963 w 188888"/>
                  <a:gd name="connsiteY6" fmla="*/ 0 h 276919"/>
                  <a:gd name="connsiteX7" fmla="*/ 37811 w 188888"/>
                  <a:gd name="connsiteY7" fmla="*/ 0 h 276919"/>
                  <a:gd name="connsiteX8" fmla="*/ 37811 w 188888"/>
                  <a:gd name="connsiteY8" fmla="*/ 25152 h 276919"/>
                  <a:gd name="connsiteX9" fmla="*/ 0 w 188888"/>
                  <a:gd name="connsiteY9" fmla="*/ 25152 h 276919"/>
                  <a:gd name="connsiteX10" fmla="*/ 0 w 188888"/>
                  <a:gd name="connsiteY10" fmla="*/ 50303 h 276919"/>
                  <a:gd name="connsiteX11" fmla="*/ 25152 w 188888"/>
                  <a:gd name="connsiteY11" fmla="*/ 50303 h 276919"/>
                  <a:gd name="connsiteX12" fmla="*/ 25152 w 188888"/>
                  <a:gd name="connsiteY12" fmla="*/ 226616 h 276919"/>
                  <a:gd name="connsiteX13" fmla="*/ 0 w 188888"/>
                  <a:gd name="connsiteY13" fmla="*/ 226616 h 276919"/>
                  <a:gd name="connsiteX14" fmla="*/ 0 w 188888"/>
                  <a:gd name="connsiteY14" fmla="*/ 251768 h 276919"/>
                  <a:gd name="connsiteX15" fmla="*/ 37811 w 188888"/>
                  <a:gd name="connsiteY15" fmla="*/ 251768 h 276919"/>
                  <a:gd name="connsiteX16" fmla="*/ 37811 w 188888"/>
                  <a:gd name="connsiteY16" fmla="*/ 276919 h 276919"/>
                  <a:gd name="connsiteX17" fmla="*/ 62963 w 188888"/>
                  <a:gd name="connsiteY17" fmla="*/ 276919 h 276919"/>
                  <a:gd name="connsiteX18" fmla="*/ 62963 w 188888"/>
                  <a:gd name="connsiteY18" fmla="*/ 251768 h 276919"/>
                  <a:gd name="connsiteX19" fmla="*/ 100774 w 188888"/>
                  <a:gd name="connsiteY19" fmla="*/ 251768 h 276919"/>
                  <a:gd name="connsiteX20" fmla="*/ 100774 w 188888"/>
                  <a:gd name="connsiteY20" fmla="*/ 276919 h 276919"/>
                  <a:gd name="connsiteX21" fmla="*/ 125926 w 188888"/>
                  <a:gd name="connsiteY21" fmla="*/ 276919 h 276919"/>
                  <a:gd name="connsiteX22" fmla="*/ 125926 w 188888"/>
                  <a:gd name="connsiteY22" fmla="*/ 251768 h 276919"/>
                  <a:gd name="connsiteX23" fmla="*/ 188888 w 188888"/>
                  <a:gd name="connsiteY23" fmla="*/ 189140 h 276919"/>
                  <a:gd name="connsiteX24" fmla="*/ 163318 w 188888"/>
                  <a:gd name="connsiteY24" fmla="*/ 138418 h 276919"/>
                  <a:gd name="connsiteX25" fmla="*/ 188888 w 188888"/>
                  <a:gd name="connsiteY25" fmla="*/ 88114 h 276919"/>
                  <a:gd name="connsiteX26" fmla="*/ 163737 w 188888"/>
                  <a:gd name="connsiteY26" fmla="*/ 188805 h 276919"/>
                  <a:gd name="connsiteX27" fmla="*/ 125926 w 188888"/>
                  <a:gd name="connsiteY27" fmla="*/ 226616 h 276919"/>
                  <a:gd name="connsiteX28" fmla="*/ 50387 w 188888"/>
                  <a:gd name="connsiteY28" fmla="*/ 226616 h 276919"/>
                  <a:gd name="connsiteX29" fmla="*/ 50387 w 188888"/>
                  <a:gd name="connsiteY29" fmla="*/ 151077 h 276919"/>
                  <a:gd name="connsiteX30" fmla="*/ 125926 w 188888"/>
                  <a:gd name="connsiteY30" fmla="*/ 151077 h 276919"/>
                  <a:gd name="connsiteX31" fmla="*/ 163737 w 188888"/>
                  <a:gd name="connsiteY31" fmla="*/ 188805 h 276919"/>
                  <a:gd name="connsiteX32" fmla="*/ 125926 w 188888"/>
                  <a:gd name="connsiteY32" fmla="*/ 125842 h 276919"/>
                  <a:gd name="connsiteX33" fmla="*/ 50387 w 188888"/>
                  <a:gd name="connsiteY33" fmla="*/ 125842 h 276919"/>
                  <a:gd name="connsiteX34" fmla="*/ 50387 w 188888"/>
                  <a:gd name="connsiteY34" fmla="*/ 50303 h 276919"/>
                  <a:gd name="connsiteX35" fmla="*/ 125926 w 188888"/>
                  <a:gd name="connsiteY35" fmla="*/ 50303 h 276919"/>
                  <a:gd name="connsiteX36" fmla="*/ 163737 w 188888"/>
                  <a:gd name="connsiteY36" fmla="*/ 88114 h 276919"/>
                  <a:gd name="connsiteX37" fmla="*/ 125926 w 188888"/>
                  <a:gd name="connsiteY37" fmla="*/ 125842 h 27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888" h="276919">
                    <a:moveTo>
                      <a:pt x="188888" y="88114"/>
                    </a:moveTo>
                    <a:cubicBezTo>
                      <a:pt x="188888" y="53321"/>
                      <a:pt x="160719" y="25152"/>
                      <a:pt x="125926" y="25152"/>
                    </a:cubicBezTo>
                    <a:lnTo>
                      <a:pt x="125926" y="0"/>
                    </a:lnTo>
                    <a:lnTo>
                      <a:pt x="100774" y="0"/>
                    </a:lnTo>
                    <a:lnTo>
                      <a:pt x="100774" y="25152"/>
                    </a:lnTo>
                    <a:lnTo>
                      <a:pt x="62963" y="25152"/>
                    </a:lnTo>
                    <a:lnTo>
                      <a:pt x="62963" y="0"/>
                    </a:lnTo>
                    <a:lnTo>
                      <a:pt x="37811" y="0"/>
                    </a:lnTo>
                    <a:lnTo>
                      <a:pt x="37811" y="25152"/>
                    </a:lnTo>
                    <a:lnTo>
                      <a:pt x="0" y="25152"/>
                    </a:lnTo>
                    <a:lnTo>
                      <a:pt x="0" y="50303"/>
                    </a:lnTo>
                    <a:lnTo>
                      <a:pt x="25152" y="50303"/>
                    </a:lnTo>
                    <a:lnTo>
                      <a:pt x="25152" y="226616"/>
                    </a:lnTo>
                    <a:lnTo>
                      <a:pt x="0" y="226616"/>
                    </a:lnTo>
                    <a:lnTo>
                      <a:pt x="0" y="251768"/>
                    </a:lnTo>
                    <a:lnTo>
                      <a:pt x="37811" y="251768"/>
                    </a:lnTo>
                    <a:lnTo>
                      <a:pt x="37811" y="276919"/>
                    </a:lnTo>
                    <a:lnTo>
                      <a:pt x="62963" y="276919"/>
                    </a:lnTo>
                    <a:lnTo>
                      <a:pt x="62963" y="251768"/>
                    </a:lnTo>
                    <a:lnTo>
                      <a:pt x="100774" y="251768"/>
                    </a:lnTo>
                    <a:lnTo>
                      <a:pt x="100774" y="276919"/>
                    </a:lnTo>
                    <a:lnTo>
                      <a:pt x="125926" y="276919"/>
                    </a:lnTo>
                    <a:lnTo>
                      <a:pt x="125926" y="251768"/>
                    </a:lnTo>
                    <a:cubicBezTo>
                      <a:pt x="160635" y="251852"/>
                      <a:pt x="188805" y="223849"/>
                      <a:pt x="188888" y="189140"/>
                    </a:cubicBezTo>
                    <a:cubicBezTo>
                      <a:pt x="188972" y="169102"/>
                      <a:pt x="179415" y="150239"/>
                      <a:pt x="163318" y="138418"/>
                    </a:cubicBezTo>
                    <a:cubicBezTo>
                      <a:pt x="179331" y="126680"/>
                      <a:pt x="188805" y="107984"/>
                      <a:pt x="188888" y="88114"/>
                    </a:cubicBezTo>
                    <a:close/>
                    <a:moveTo>
                      <a:pt x="163737" y="188805"/>
                    </a:moveTo>
                    <a:cubicBezTo>
                      <a:pt x="163653" y="209681"/>
                      <a:pt x="146801" y="226532"/>
                      <a:pt x="125926" y="226616"/>
                    </a:cubicBezTo>
                    <a:lnTo>
                      <a:pt x="50387" y="226616"/>
                    </a:lnTo>
                    <a:lnTo>
                      <a:pt x="50387" y="151077"/>
                    </a:lnTo>
                    <a:lnTo>
                      <a:pt x="125926" y="151077"/>
                    </a:lnTo>
                    <a:cubicBezTo>
                      <a:pt x="146801" y="151077"/>
                      <a:pt x="163653" y="168013"/>
                      <a:pt x="163737" y="188805"/>
                    </a:cubicBezTo>
                    <a:close/>
                    <a:moveTo>
                      <a:pt x="125926" y="125842"/>
                    </a:moveTo>
                    <a:lnTo>
                      <a:pt x="50387" y="125842"/>
                    </a:lnTo>
                    <a:lnTo>
                      <a:pt x="50387" y="50303"/>
                    </a:lnTo>
                    <a:lnTo>
                      <a:pt x="125926" y="50303"/>
                    </a:lnTo>
                    <a:cubicBezTo>
                      <a:pt x="146801" y="50303"/>
                      <a:pt x="163737" y="67239"/>
                      <a:pt x="163737" y="88114"/>
                    </a:cubicBezTo>
                    <a:cubicBezTo>
                      <a:pt x="163737" y="108990"/>
                      <a:pt x="146801" y="125842"/>
                      <a:pt x="125926" y="125842"/>
                    </a:cubicBezTo>
                    <a:close/>
                  </a:path>
                </a:pathLst>
              </a:custGeom>
              <a:grpFill/>
              <a:ln w="8381" cap="flat">
                <a:noFill/>
                <a:prstDash val="solid"/>
                <a:miter/>
              </a:ln>
            </p:spPr>
            <p:txBody>
              <a:bodyPr rtlCol="0" anchor="ctr"/>
              <a:lstStyle/>
              <a:p>
                <a:endParaRPr lang="en-US"/>
              </a:p>
            </p:txBody>
          </p:sp>
        </p:grpSp>
      </p:grpSp>
      <p:grpSp>
        <p:nvGrpSpPr>
          <p:cNvPr id="36" name="Group 35">
            <a:extLst>
              <a:ext uri="{FF2B5EF4-FFF2-40B4-BE49-F238E27FC236}">
                <a16:creationId xmlns:a16="http://schemas.microsoft.com/office/drawing/2014/main" id="{DD8BC8A5-4462-467B-B0B2-5D26F36BD87C}"/>
              </a:ext>
            </a:extLst>
          </p:cNvPr>
          <p:cNvGrpSpPr/>
          <p:nvPr/>
        </p:nvGrpSpPr>
        <p:grpSpPr>
          <a:xfrm>
            <a:off x="2067154" y="4194847"/>
            <a:ext cx="1944088" cy="257315"/>
            <a:chOff x="1577578" y="3569365"/>
            <a:chExt cx="1944088" cy="257315"/>
          </a:xfrm>
        </p:grpSpPr>
        <p:cxnSp>
          <p:nvCxnSpPr>
            <p:cNvPr id="33" name="Straight Connector 32">
              <a:extLst>
                <a:ext uri="{FF2B5EF4-FFF2-40B4-BE49-F238E27FC236}">
                  <a16:creationId xmlns:a16="http://schemas.microsoft.com/office/drawing/2014/main" id="{2411BCD3-9E38-4F08-A719-00E39D108EFA}"/>
                </a:ext>
              </a:extLst>
            </p:cNvPr>
            <p:cNvCxnSpPr/>
            <p:nvPr/>
          </p:nvCxnSpPr>
          <p:spPr>
            <a:xfrm>
              <a:off x="1577578" y="3726600"/>
              <a:ext cx="72747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9AC0EA2-0ABA-43B5-B7F3-C7C617D60487}"/>
                </a:ext>
              </a:extLst>
            </p:cNvPr>
            <p:cNvSpPr/>
            <p:nvPr/>
          </p:nvSpPr>
          <p:spPr>
            <a:xfrm>
              <a:off x="2300077" y="3569365"/>
              <a:ext cx="499090" cy="257315"/>
            </a:xfrm>
            <a:prstGeom prst="rect">
              <a:avLst/>
            </a:prstGeom>
          </p:spPr>
          <p:txBody>
            <a:bodyPr wrap="square">
              <a:spAutoFit/>
            </a:bodyPr>
            <a:lstStyle/>
            <a:p>
              <a:pPr algn="ctr">
                <a:lnSpc>
                  <a:spcPct val="150000"/>
                </a:lnSpc>
              </a:pPr>
              <a:r>
                <a:rPr lang="en-US" sz="800" dirty="0">
                  <a:solidFill>
                    <a:schemeClr val="accent1"/>
                  </a:solidFill>
                </a:rPr>
                <a:t>RATES</a:t>
              </a:r>
            </a:p>
          </p:txBody>
        </p:sp>
        <p:cxnSp>
          <p:nvCxnSpPr>
            <p:cNvPr id="35" name="Straight Connector 34">
              <a:extLst>
                <a:ext uri="{FF2B5EF4-FFF2-40B4-BE49-F238E27FC236}">
                  <a16:creationId xmlns:a16="http://schemas.microsoft.com/office/drawing/2014/main" id="{4D0635CA-0716-4F67-A978-EAC4B615C6ED}"/>
                </a:ext>
              </a:extLst>
            </p:cNvPr>
            <p:cNvCxnSpPr/>
            <p:nvPr/>
          </p:nvCxnSpPr>
          <p:spPr>
            <a:xfrm>
              <a:off x="2794194" y="3726600"/>
              <a:ext cx="7274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Slide Number Placeholder 5">
            <a:extLst>
              <a:ext uri="{FF2B5EF4-FFF2-40B4-BE49-F238E27FC236}">
                <a16:creationId xmlns:a16="http://schemas.microsoft.com/office/drawing/2014/main" id="{65458FC6-DC5F-41CF-B39F-CA1B06FE66CF}"/>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accent1"/>
                </a:solidFill>
                <a:latin typeface="+mj-lt"/>
              </a:rPr>
              <a:pPr algn="ctr"/>
              <a:t>8</a:t>
            </a:fld>
            <a:endParaRPr lang="en-US" b="1" dirty="0">
              <a:solidFill>
                <a:schemeClr val="accent1"/>
              </a:solidFill>
              <a:latin typeface="+mj-lt"/>
            </a:endParaRPr>
          </a:p>
        </p:txBody>
      </p:sp>
    </p:spTree>
    <p:extLst>
      <p:ext uri="{BB962C8B-B14F-4D97-AF65-F5344CB8AC3E}">
        <p14:creationId xmlns:p14="http://schemas.microsoft.com/office/powerpoint/2010/main" val="369899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436A27AF-BB72-4A7B-9D27-12F278923CE8}"/>
              </a:ext>
            </a:extLst>
          </p:cNvPr>
          <p:cNvSpPr>
            <a:spLocks noGrp="1"/>
          </p:cNvSpPr>
          <p:nvPr>
            <p:ph type="pic" sz="quarter" idx="10"/>
          </p:nvPr>
        </p:nvSpPr>
        <p:spPr/>
      </p:sp>
      <p:sp>
        <p:nvSpPr>
          <p:cNvPr id="85" name="Rectangle 84">
            <a:extLst>
              <a:ext uri="{FF2B5EF4-FFF2-40B4-BE49-F238E27FC236}">
                <a16:creationId xmlns:a16="http://schemas.microsoft.com/office/drawing/2014/main" id="{1A840D2C-0048-459E-95FA-C52EAC5236A6}"/>
              </a:ext>
            </a:extLst>
          </p:cNvPr>
          <p:cNvSpPr/>
          <p:nvPr/>
        </p:nvSpPr>
        <p:spPr>
          <a:xfrm>
            <a:off x="8277258" y="0"/>
            <a:ext cx="3914742" cy="6858000"/>
          </a:xfrm>
          <a:prstGeom prst="rect">
            <a:avLst/>
          </a:prstGeom>
          <a:gradFill flip="none" rotWithShape="1">
            <a:gsLst>
              <a:gs pos="0">
                <a:schemeClr val="accent1"/>
              </a:gs>
              <a:gs pos="78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8E7B77A1-241D-4E56-BBD9-25FA9E193616}"/>
              </a:ext>
            </a:extLst>
          </p:cNvPr>
          <p:cNvSpPr/>
          <p:nvPr/>
        </p:nvSpPr>
        <p:spPr>
          <a:xfrm>
            <a:off x="636421" y="0"/>
            <a:ext cx="3914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E04B618-E964-4514-A337-26A9267832A2}"/>
              </a:ext>
            </a:extLst>
          </p:cNvPr>
          <p:cNvSpPr txBox="1"/>
          <p:nvPr/>
        </p:nvSpPr>
        <p:spPr>
          <a:xfrm>
            <a:off x="1116480" y="1196021"/>
            <a:ext cx="2954655" cy="1446550"/>
          </a:xfrm>
          <a:prstGeom prst="rect">
            <a:avLst/>
          </a:prstGeom>
          <a:noFill/>
        </p:spPr>
        <p:txBody>
          <a:bodyPr wrap="none" rtlCol="0">
            <a:spAutoFit/>
          </a:bodyPr>
          <a:lstStyle/>
          <a:p>
            <a:r>
              <a:rPr lang="en-US" sz="4400" dirty="0">
                <a:solidFill>
                  <a:schemeClr val="accent1"/>
                </a:solidFill>
                <a:latin typeface="+mj-lt"/>
              </a:rPr>
              <a:t>MINERS</a:t>
            </a:r>
          </a:p>
          <a:p>
            <a:r>
              <a:rPr lang="en-US" sz="4400" dirty="0">
                <a:solidFill>
                  <a:schemeClr val="accent1"/>
                </a:solidFill>
                <a:latin typeface="+mj-lt"/>
              </a:rPr>
              <a:t>TRACK	</a:t>
            </a:r>
          </a:p>
        </p:txBody>
      </p:sp>
      <p:grpSp>
        <p:nvGrpSpPr>
          <p:cNvPr id="27" name="Group 26">
            <a:extLst>
              <a:ext uri="{FF2B5EF4-FFF2-40B4-BE49-F238E27FC236}">
                <a16:creationId xmlns:a16="http://schemas.microsoft.com/office/drawing/2014/main" id="{F680BD88-5D05-473A-9AFD-D1348F37FC55}"/>
              </a:ext>
            </a:extLst>
          </p:cNvPr>
          <p:cNvGrpSpPr/>
          <p:nvPr/>
        </p:nvGrpSpPr>
        <p:grpSpPr>
          <a:xfrm>
            <a:off x="1116480" y="2866194"/>
            <a:ext cx="2590389" cy="955390"/>
            <a:chOff x="1116480" y="2866194"/>
            <a:chExt cx="2590389" cy="955390"/>
          </a:xfrm>
        </p:grpSpPr>
        <p:sp>
          <p:nvSpPr>
            <p:cNvPr id="9" name="Rectangle 8">
              <a:extLst>
                <a:ext uri="{FF2B5EF4-FFF2-40B4-BE49-F238E27FC236}">
                  <a16:creationId xmlns:a16="http://schemas.microsoft.com/office/drawing/2014/main" id="{7A552CD1-F029-495B-AFF1-66D204783A7A}"/>
                </a:ext>
              </a:extLst>
            </p:cNvPr>
            <p:cNvSpPr/>
            <p:nvPr/>
          </p:nvSpPr>
          <p:spPr>
            <a:xfrm>
              <a:off x="1116480" y="3204748"/>
              <a:ext cx="2519117"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Sed</a:t>
              </a:r>
            </a:p>
          </p:txBody>
        </p:sp>
        <p:sp>
          <p:nvSpPr>
            <p:cNvPr id="10" name="TextBox 9">
              <a:extLst>
                <a:ext uri="{FF2B5EF4-FFF2-40B4-BE49-F238E27FC236}">
                  <a16:creationId xmlns:a16="http://schemas.microsoft.com/office/drawing/2014/main" id="{09C21561-F7B2-49E8-AEB9-BF3CC894E07F}"/>
                </a:ext>
              </a:extLst>
            </p:cNvPr>
            <p:cNvSpPr txBox="1"/>
            <p:nvPr/>
          </p:nvSpPr>
          <p:spPr>
            <a:xfrm>
              <a:off x="1116480" y="2866194"/>
              <a:ext cx="2590389" cy="338554"/>
            </a:xfrm>
            <a:prstGeom prst="rect">
              <a:avLst/>
            </a:prstGeom>
            <a:noFill/>
          </p:spPr>
          <p:txBody>
            <a:bodyPr wrap="none" rtlCol="0">
              <a:spAutoFit/>
            </a:bodyPr>
            <a:lstStyle/>
            <a:p>
              <a:r>
                <a:rPr lang="en-US" sz="1600" dirty="0">
                  <a:solidFill>
                    <a:schemeClr val="bg2"/>
                  </a:solidFill>
                  <a:latin typeface="+mj-lt"/>
                </a:rPr>
                <a:t>Congestion Control</a:t>
              </a:r>
            </a:p>
          </p:txBody>
        </p:sp>
      </p:grpSp>
      <p:sp>
        <p:nvSpPr>
          <p:cNvPr id="12" name="Arc 11">
            <a:extLst>
              <a:ext uri="{FF2B5EF4-FFF2-40B4-BE49-F238E27FC236}">
                <a16:creationId xmlns:a16="http://schemas.microsoft.com/office/drawing/2014/main" id="{E146F616-60A1-4B88-8833-4D6F89E8A594}"/>
              </a:ext>
            </a:extLst>
          </p:cNvPr>
          <p:cNvSpPr/>
          <p:nvPr/>
        </p:nvSpPr>
        <p:spPr>
          <a:xfrm>
            <a:off x="1244139" y="4743498"/>
            <a:ext cx="806450" cy="806450"/>
          </a:xfrm>
          <a:prstGeom prst="arc">
            <a:avLst>
              <a:gd name="adj1" fmla="val 5388901"/>
              <a:gd name="adj2" fmla="val 23708"/>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F4D5125-4F22-473A-AC71-5BBE8DDD8DD5}"/>
              </a:ext>
            </a:extLst>
          </p:cNvPr>
          <p:cNvCxnSpPr>
            <a:cxnSpLocks/>
            <a:stCxn id="12" idx="0"/>
          </p:cNvCxnSpPr>
          <p:nvPr/>
        </p:nvCxnSpPr>
        <p:spPr>
          <a:xfrm>
            <a:off x="1648666" y="5549946"/>
            <a:ext cx="623379" cy="0"/>
          </a:xfrm>
          <a:prstGeom prst="line">
            <a:avLst/>
          </a:prstGeom>
          <a:ln w="63500" cap="rnd">
            <a:solidFill>
              <a:schemeClr val="tx2">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7FFC9646-1D9C-481E-B457-1EAFB0BBD8F5}"/>
              </a:ext>
            </a:extLst>
          </p:cNvPr>
          <p:cNvSpPr/>
          <p:nvPr/>
        </p:nvSpPr>
        <p:spPr>
          <a:xfrm>
            <a:off x="1244139" y="4743496"/>
            <a:ext cx="806450" cy="806450"/>
          </a:xfrm>
          <a:prstGeom prst="arc">
            <a:avLst>
              <a:gd name="adj1" fmla="val 5388901"/>
              <a:gd name="adj2" fmla="val 30290"/>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E2C7C35-2A3E-4705-9C82-32A590025617}"/>
              </a:ext>
            </a:extLst>
          </p:cNvPr>
          <p:cNvCxnSpPr>
            <a:cxnSpLocks/>
            <a:stCxn id="14" idx="0"/>
          </p:cNvCxnSpPr>
          <p:nvPr/>
        </p:nvCxnSpPr>
        <p:spPr>
          <a:xfrm>
            <a:off x="1648666" y="5549944"/>
            <a:ext cx="401923"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54A73F-712B-4EFC-A185-3297121703E8}"/>
              </a:ext>
            </a:extLst>
          </p:cNvPr>
          <p:cNvSpPr txBox="1"/>
          <p:nvPr/>
        </p:nvSpPr>
        <p:spPr>
          <a:xfrm>
            <a:off x="1375494" y="4992832"/>
            <a:ext cx="543739" cy="307777"/>
          </a:xfrm>
          <a:prstGeom prst="rect">
            <a:avLst/>
          </a:prstGeom>
          <a:noFill/>
        </p:spPr>
        <p:txBody>
          <a:bodyPr wrap="none" rtlCol="0">
            <a:spAutoFit/>
          </a:bodyPr>
          <a:lstStyle/>
          <a:p>
            <a:pPr algn="ctr"/>
            <a:r>
              <a:rPr lang="en-US" sz="1400" b="1" dirty="0">
                <a:solidFill>
                  <a:schemeClr val="accent1"/>
                </a:solidFill>
                <a:latin typeface="+mj-lt"/>
                <a:cs typeface="Poppins" panose="00000500000000000000" pitchFamily="2" charset="0"/>
              </a:rPr>
              <a:t>80%</a:t>
            </a:r>
            <a:endParaRPr lang="en-US" sz="1400" dirty="0">
              <a:solidFill>
                <a:schemeClr val="accent2"/>
              </a:solidFill>
              <a:latin typeface="+mj-lt"/>
              <a:cs typeface="Poppins" panose="00000500000000000000" pitchFamily="2" charset="0"/>
            </a:endParaRPr>
          </a:p>
        </p:txBody>
      </p:sp>
      <p:sp>
        <p:nvSpPr>
          <p:cNvPr id="17" name="Rectangle 16">
            <a:extLst>
              <a:ext uri="{FF2B5EF4-FFF2-40B4-BE49-F238E27FC236}">
                <a16:creationId xmlns:a16="http://schemas.microsoft.com/office/drawing/2014/main" id="{3D854F3A-34C0-4939-8961-A3C1644DB4ED}"/>
              </a:ext>
            </a:extLst>
          </p:cNvPr>
          <p:cNvSpPr/>
          <p:nvPr/>
        </p:nvSpPr>
        <p:spPr>
          <a:xfrm>
            <a:off x="2397966" y="5045143"/>
            <a:ext cx="1194089" cy="616836"/>
          </a:xfrm>
          <a:prstGeom prst="rect">
            <a:avLst/>
          </a:prstGeom>
        </p:spPr>
        <p:txBody>
          <a:bodyPr wrap="square">
            <a:spAutoFit/>
          </a:bodyPr>
          <a:lstStyle/>
          <a:p>
            <a:pPr>
              <a:lnSpc>
                <a:spcPct val="150000"/>
              </a:lnSpc>
            </a:pPr>
            <a:r>
              <a:rPr lang="en-US" sz="1200" dirty="0">
                <a:solidFill>
                  <a:schemeClr val="bg2"/>
                </a:solidFill>
              </a:rPr>
              <a:t>Lorem ipsum dolor sit </a:t>
            </a:r>
            <a:r>
              <a:rPr lang="en-US" sz="1200" dirty="0" err="1">
                <a:solidFill>
                  <a:schemeClr val="bg2"/>
                </a:solidFill>
              </a:rPr>
              <a:t>amet</a:t>
            </a:r>
            <a:endParaRPr lang="en-US" sz="1200" dirty="0">
              <a:solidFill>
                <a:schemeClr val="bg2"/>
              </a:solidFill>
            </a:endParaRPr>
          </a:p>
        </p:txBody>
      </p:sp>
      <p:grpSp>
        <p:nvGrpSpPr>
          <p:cNvPr id="18" name="Graphic 2">
            <a:extLst>
              <a:ext uri="{FF2B5EF4-FFF2-40B4-BE49-F238E27FC236}">
                <a16:creationId xmlns:a16="http://schemas.microsoft.com/office/drawing/2014/main" id="{08552350-C808-42A1-B6B8-7D5C285801A5}"/>
              </a:ext>
            </a:extLst>
          </p:cNvPr>
          <p:cNvGrpSpPr>
            <a:grpSpLocks noChangeAspect="1"/>
          </p:cNvGrpSpPr>
          <p:nvPr/>
        </p:nvGrpSpPr>
        <p:grpSpPr>
          <a:xfrm>
            <a:off x="2482663" y="4752803"/>
            <a:ext cx="417635" cy="292340"/>
            <a:chOff x="3595512" y="4709802"/>
            <a:chExt cx="755637" cy="528937"/>
          </a:xfrm>
          <a:solidFill>
            <a:schemeClr val="accent1"/>
          </a:solidFill>
        </p:grpSpPr>
        <p:sp>
          <p:nvSpPr>
            <p:cNvPr id="19" name="Freeform: Shape 18">
              <a:extLst>
                <a:ext uri="{FF2B5EF4-FFF2-40B4-BE49-F238E27FC236}">
                  <a16:creationId xmlns:a16="http://schemas.microsoft.com/office/drawing/2014/main" id="{056731C8-4BED-4A3F-9714-D7E3C70EFFDA}"/>
                </a:ext>
              </a:extLst>
            </p:cNvPr>
            <p:cNvSpPr/>
            <p:nvPr/>
          </p:nvSpPr>
          <p:spPr>
            <a:xfrm>
              <a:off x="3897834" y="4785341"/>
              <a:ext cx="402928" cy="402928"/>
            </a:xfrm>
            <a:custGeom>
              <a:avLst/>
              <a:gdLst>
                <a:gd name="connsiteX0" fmla="*/ 201464 w 402928"/>
                <a:gd name="connsiteY0" fmla="*/ 0 h 402928"/>
                <a:gd name="connsiteX1" fmla="*/ 0 w 402928"/>
                <a:gd name="connsiteY1" fmla="*/ 201464 h 402928"/>
                <a:gd name="connsiteX2" fmla="*/ 201464 w 402928"/>
                <a:gd name="connsiteY2" fmla="*/ 402928 h 402928"/>
                <a:gd name="connsiteX3" fmla="*/ 402928 w 402928"/>
                <a:gd name="connsiteY3" fmla="*/ 201464 h 402928"/>
                <a:gd name="connsiteX4" fmla="*/ 201464 w 402928"/>
                <a:gd name="connsiteY4" fmla="*/ 0 h 402928"/>
                <a:gd name="connsiteX5" fmla="*/ 201464 w 402928"/>
                <a:gd name="connsiteY5" fmla="*/ 377777 h 402928"/>
                <a:gd name="connsiteX6" fmla="*/ 25152 w 402928"/>
                <a:gd name="connsiteY6" fmla="*/ 201464 h 402928"/>
                <a:gd name="connsiteX7" fmla="*/ 201464 w 402928"/>
                <a:gd name="connsiteY7" fmla="*/ 25152 h 402928"/>
                <a:gd name="connsiteX8" fmla="*/ 377777 w 402928"/>
                <a:gd name="connsiteY8" fmla="*/ 201464 h 402928"/>
                <a:gd name="connsiteX9" fmla="*/ 201464 w 402928"/>
                <a:gd name="connsiteY9" fmla="*/ 377777 h 40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8" h="402928">
                  <a:moveTo>
                    <a:pt x="201464" y="0"/>
                  </a:moveTo>
                  <a:cubicBezTo>
                    <a:pt x="90210" y="0"/>
                    <a:pt x="0" y="90210"/>
                    <a:pt x="0" y="201464"/>
                  </a:cubicBezTo>
                  <a:cubicBezTo>
                    <a:pt x="0" y="312718"/>
                    <a:pt x="90210" y="402928"/>
                    <a:pt x="201464" y="402928"/>
                  </a:cubicBezTo>
                  <a:cubicBezTo>
                    <a:pt x="312718" y="402928"/>
                    <a:pt x="402928" y="312718"/>
                    <a:pt x="402928" y="201464"/>
                  </a:cubicBezTo>
                  <a:cubicBezTo>
                    <a:pt x="402761" y="90294"/>
                    <a:pt x="312634" y="167"/>
                    <a:pt x="201464" y="0"/>
                  </a:cubicBezTo>
                  <a:close/>
                  <a:moveTo>
                    <a:pt x="201464" y="377777"/>
                  </a:moveTo>
                  <a:cubicBezTo>
                    <a:pt x="104128" y="377777"/>
                    <a:pt x="25152" y="298801"/>
                    <a:pt x="25152" y="201464"/>
                  </a:cubicBezTo>
                  <a:cubicBezTo>
                    <a:pt x="25152" y="104127"/>
                    <a:pt x="104128" y="25152"/>
                    <a:pt x="201464" y="25152"/>
                  </a:cubicBezTo>
                  <a:cubicBezTo>
                    <a:pt x="298801" y="25152"/>
                    <a:pt x="377777" y="104127"/>
                    <a:pt x="377777" y="201464"/>
                  </a:cubicBezTo>
                  <a:cubicBezTo>
                    <a:pt x="377609" y="298801"/>
                    <a:pt x="298801" y="377693"/>
                    <a:pt x="201464" y="377777"/>
                  </a:cubicBezTo>
                  <a:close/>
                </a:path>
              </a:pathLst>
            </a:custGeom>
            <a:grpFill/>
            <a:ln w="838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1C1FE46-0DE5-4C52-BC8B-CC303BD0936A}"/>
                </a:ext>
              </a:extLst>
            </p:cNvPr>
            <p:cNvSpPr/>
            <p:nvPr/>
          </p:nvSpPr>
          <p:spPr>
            <a:xfrm>
              <a:off x="3595512" y="4709802"/>
              <a:ext cx="755637" cy="528937"/>
            </a:xfrm>
            <a:custGeom>
              <a:avLst/>
              <a:gdLst>
                <a:gd name="connsiteX0" fmla="*/ 528938 w 755637"/>
                <a:gd name="connsiteY0" fmla="*/ 26409 h 528937"/>
                <a:gd name="connsiteX1" fmla="*/ 528938 w 755637"/>
                <a:gd name="connsiteY1" fmla="*/ 12576 h 528937"/>
                <a:gd name="connsiteX2" fmla="*/ 516362 w 755637"/>
                <a:gd name="connsiteY2" fmla="*/ 0 h 528937"/>
                <a:gd name="connsiteX3" fmla="*/ 37811 w 755637"/>
                <a:gd name="connsiteY3" fmla="*/ 0 h 528937"/>
                <a:gd name="connsiteX4" fmla="*/ 25235 w 755637"/>
                <a:gd name="connsiteY4" fmla="*/ 12576 h 528937"/>
                <a:gd name="connsiteX5" fmla="*/ 25235 w 755637"/>
                <a:gd name="connsiteY5" fmla="*/ 100774 h 528937"/>
                <a:gd name="connsiteX6" fmla="*/ 12660 w 755637"/>
                <a:gd name="connsiteY6" fmla="*/ 100774 h 528937"/>
                <a:gd name="connsiteX7" fmla="*/ 84 w 755637"/>
                <a:gd name="connsiteY7" fmla="*/ 113349 h 528937"/>
                <a:gd name="connsiteX8" fmla="*/ 84 w 755637"/>
                <a:gd name="connsiteY8" fmla="*/ 214124 h 528937"/>
                <a:gd name="connsiteX9" fmla="*/ 12660 w 755637"/>
                <a:gd name="connsiteY9" fmla="*/ 226699 h 528937"/>
                <a:gd name="connsiteX10" fmla="*/ 25235 w 755637"/>
                <a:gd name="connsiteY10" fmla="*/ 226699 h 528937"/>
                <a:gd name="connsiteX11" fmla="*/ 25235 w 755637"/>
                <a:gd name="connsiteY11" fmla="*/ 314898 h 528937"/>
                <a:gd name="connsiteX12" fmla="*/ 37811 w 755637"/>
                <a:gd name="connsiteY12" fmla="*/ 327474 h 528937"/>
                <a:gd name="connsiteX13" fmla="*/ 62963 w 755637"/>
                <a:gd name="connsiteY13" fmla="*/ 327474 h 528937"/>
                <a:gd name="connsiteX14" fmla="*/ 62963 w 755637"/>
                <a:gd name="connsiteY14" fmla="*/ 403012 h 528937"/>
                <a:gd name="connsiteX15" fmla="*/ 12576 w 755637"/>
                <a:gd name="connsiteY15" fmla="*/ 403012 h 528937"/>
                <a:gd name="connsiteX16" fmla="*/ 0 w 755637"/>
                <a:gd name="connsiteY16" fmla="*/ 415588 h 528937"/>
                <a:gd name="connsiteX17" fmla="*/ 0 w 755637"/>
                <a:gd name="connsiteY17" fmla="*/ 516362 h 528937"/>
                <a:gd name="connsiteX18" fmla="*/ 12576 w 755637"/>
                <a:gd name="connsiteY18" fmla="*/ 528938 h 528937"/>
                <a:gd name="connsiteX19" fmla="*/ 503703 w 755637"/>
                <a:gd name="connsiteY19" fmla="*/ 528938 h 528937"/>
                <a:gd name="connsiteX20" fmla="*/ 755638 w 755637"/>
                <a:gd name="connsiteY20" fmla="*/ 277087 h 528937"/>
                <a:gd name="connsiteX21" fmla="*/ 528938 w 755637"/>
                <a:gd name="connsiteY21" fmla="*/ 26409 h 528937"/>
                <a:gd name="connsiteX22" fmla="*/ 528938 w 755637"/>
                <a:gd name="connsiteY22" fmla="*/ 26409 h 528937"/>
                <a:gd name="connsiteX23" fmla="*/ 403012 w 755637"/>
                <a:gd name="connsiteY23" fmla="*/ 25152 h 528937"/>
                <a:gd name="connsiteX24" fmla="*/ 503786 w 755637"/>
                <a:gd name="connsiteY24" fmla="*/ 25152 h 528937"/>
                <a:gd name="connsiteX25" fmla="*/ 403012 w 755637"/>
                <a:gd name="connsiteY25" fmla="*/ 46279 h 528937"/>
                <a:gd name="connsiteX26" fmla="*/ 403012 w 755637"/>
                <a:gd name="connsiteY26" fmla="*/ 25152 h 528937"/>
                <a:gd name="connsiteX27" fmla="*/ 327474 w 755637"/>
                <a:gd name="connsiteY27" fmla="*/ 25152 h 528937"/>
                <a:gd name="connsiteX28" fmla="*/ 377861 w 755637"/>
                <a:gd name="connsiteY28" fmla="*/ 25152 h 528937"/>
                <a:gd name="connsiteX29" fmla="*/ 377861 w 755637"/>
                <a:gd name="connsiteY29" fmla="*/ 59274 h 528937"/>
                <a:gd name="connsiteX30" fmla="*/ 327474 w 755637"/>
                <a:gd name="connsiteY30" fmla="*/ 97420 h 528937"/>
                <a:gd name="connsiteX31" fmla="*/ 327474 w 755637"/>
                <a:gd name="connsiteY31" fmla="*/ 25152 h 528937"/>
                <a:gd name="connsiteX32" fmla="*/ 253109 w 755637"/>
                <a:gd name="connsiteY32" fmla="*/ 302238 h 528937"/>
                <a:gd name="connsiteX33" fmla="*/ 176313 w 755637"/>
                <a:gd name="connsiteY33" fmla="*/ 302238 h 528937"/>
                <a:gd name="connsiteX34" fmla="*/ 176313 w 755637"/>
                <a:gd name="connsiteY34" fmla="*/ 226699 h 528937"/>
                <a:gd name="connsiteX35" fmla="*/ 256882 w 755637"/>
                <a:gd name="connsiteY35" fmla="*/ 226699 h 528937"/>
                <a:gd name="connsiteX36" fmla="*/ 251851 w 755637"/>
                <a:gd name="connsiteY36" fmla="*/ 277087 h 528937"/>
                <a:gd name="connsiteX37" fmla="*/ 253109 w 755637"/>
                <a:gd name="connsiteY37" fmla="*/ 302238 h 528937"/>
                <a:gd name="connsiteX38" fmla="*/ 151161 w 755637"/>
                <a:gd name="connsiteY38" fmla="*/ 377777 h 528937"/>
                <a:gd name="connsiteX39" fmla="*/ 151161 w 755637"/>
                <a:gd name="connsiteY39" fmla="*/ 327390 h 528937"/>
                <a:gd name="connsiteX40" fmla="*/ 188972 w 755637"/>
                <a:gd name="connsiteY40" fmla="*/ 327390 h 528937"/>
                <a:gd name="connsiteX41" fmla="*/ 188972 w 755637"/>
                <a:gd name="connsiteY41" fmla="*/ 402928 h 528937"/>
                <a:gd name="connsiteX42" fmla="*/ 88198 w 755637"/>
                <a:gd name="connsiteY42" fmla="*/ 402928 h 528937"/>
                <a:gd name="connsiteX43" fmla="*/ 88198 w 755637"/>
                <a:gd name="connsiteY43" fmla="*/ 327390 h 528937"/>
                <a:gd name="connsiteX44" fmla="*/ 126009 w 755637"/>
                <a:gd name="connsiteY44" fmla="*/ 327390 h 528937"/>
                <a:gd name="connsiteX45" fmla="*/ 126009 w 755637"/>
                <a:gd name="connsiteY45" fmla="*/ 377777 h 528937"/>
                <a:gd name="connsiteX46" fmla="*/ 151161 w 755637"/>
                <a:gd name="connsiteY46" fmla="*/ 377777 h 528937"/>
                <a:gd name="connsiteX47" fmla="*/ 226700 w 755637"/>
                <a:gd name="connsiteY47" fmla="*/ 201464 h 528937"/>
                <a:gd name="connsiteX48" fmla="*/ 226700 w 755637"/>
                <a:gd name="connsiteY48" fmla="*/ 151077 h 528937"/>
                <a:gd name="connsiteX49" fmla="*/ 201548 w 755637"/>
                <a:gd name="connsiteY49" fmla="*/ 151077 h 528937"/>
                <a:gd name="connsiteX50" fmla="*/ 201548 w 755637"/>
                <a:gd name="connsiteY50" fmla="*/ 201464 h 528937"/>
                <a:gd name="connsiteX51" fmla="*/ 151161 w 755637"/>
                <a:gd name="connsiteY51" fmla="*/ 201464 h 528937"/>
                <a:gd name="connsiteX52" fmla="*/ 151161 w 755637"/>
                <a:gd name="connsiteY52" fmla="*/ 125925 h 528937"/>
                <a:gd name="connsiteX53" fmla="*/ 302825 w 755637"/>
                <a:gd name="connsiteY53" fmla="*/ 125925 h 528937"/>
                <a:gd name="connsiteX54" fmla="*/ 263505 w 755637"/>
                <a:gd name="connsiteY54" fmla="*/ 201464 h 528937"/>
                <a:gd name="connsiteX55" fmla="*/ 226700 w 755637"/>
                <a:gd name="connsiteY55" fmla="*/ 201464 h 528937"/>
                <a:gd name="connsiteX56" fmla="*/ 176313 w 755637"/>
                <a:gd name="connsiteY56" fmla="*/ 25152 h 528937"/>
                <a:gd name="connsiteX57" fmla="*/ 302238 w 755637"/>
                <a:gd name="connsiteY57" fmla="*/ 25152 h 528937"/>
                <a:gd name="connsiteX58" fmla="*/ 302238 w 755637"/>
                <a:gd name="connsiteY58" fmla="*/ 100690 h 528937"/>
                <a:gd name="connsiteX59" fmla="*/ 251851 w 755637"/>
                <a:gd name="connsiteY59" fmla="*/ 100690 h 528937"/>
                <a:gd name="connsiteX60" fmla="*/ 251851 w 755637"/>
                <a:gd name="connsiteY60" fmla="*/ 50303 h 528937"/>
                <a:gd name="connsiteX61" fmla="*/ 226700 w 755637"/>
                <a:gd name="connsiteY61" fmla="*/ 50303 h 528937"/>
                <a:gd name="connsiteX62" fmla="*/ 226700 w 755637"/>
                <a:gd name="connsiteY62" fmla="*/ 100690 h 528937"/>
                <a:gd name="connsiteX63" fmla="*/ 176313 w 755637"/>
                <a:gd name="connsiteY63" fmla="*/ 100690 h 528937"/>
                <a:gd name="connsiteX64" fmla="*/ 176313 w 755637"/>
                <a:gd name="connsiteY64" fmla="*/ 25152 h 528937"/>
                <a:gd name="connsiteX65" fmla="*/ 50387 w 755637"/>
                <a:gd name="connsiteY65" fmla="*/ 25152 h 528937"/>
                <a:gd name="connsiteX66" fmla="*/ 88198 w 755637"/>
                <a:gd name="connsiteY66" fmla="*/ 25152 h 528937"/>
                <a:gd name="connsiteX67" fmla="*/ 88198 w 755637"/>
                <a:gd name="connsiteY67" fmla="*/ 75539 h 528937"/>
                <a:gd name="connsiteX68" fmla="*/ 113350 w 755637"/>
                <a:gd name="connsiteY68" fmla="*/ 75539 h 528937"/>
                <a:gd name="connsiteX69" fmla="*/ 113350 w 755637"/>
                <a:gd name="connsiteY69" fmla="*/ 25152 h 528937"/>
                <a:gd name="connsiteX70" fmla="*/ 151161 w 755637"/>
                <a:gd name="connsiteY70" fmla="*/ 25152 h 528937"/>
                <a:gd name="connsiteX71" fmla="*/ 151161 w 755637"/>
                <a:gd name="connsiteY71" fmla="*/ 100690 h 528937"/>
                <a:gd name="connsiteX72" fmla="*/ 50387 w 755637"/>
                <a:gd name="connsiteY72" fmla="*/ 100690 h 528937"/>
                <a:gd name="connsiteX73" fmla="*/ 50387 w 755637"/>
                <a:gd name="connsiteY73" fmla="*/ 25152 h 528937"/>
                <a:gd name="connsiteX74" fmla="*/ 25152 w 755637"/>
                <a:gd name="connsiteY74" fmla="*/ 201464 h 528937"/>
                <a:gd name="connsiteX75" fmla="*/ 25152 w 755637"/>
                <a:gd name="connsiteY75" fmla="*/ 125925 h 528937"/>
                <a:gd name="connsiteX76" fmla="*/ 62963 w 755637"/>
                <a:gd name="connsiteY76" fmla="*/ 125925 h 528937"/>
                <a:gd name="connsiteX77" fmla="*/ 62963 w 755637"/>
                <a:gd name="connsiteY77" fmla="*/ 176312 h 528937"/>
                <a:gd name="connsiteX78" fmla="*/ 88114 w 755637"/>
                <a:gd name="connsiteY78" fmla="*/ 176312 h 528937"/>
                <a:gd name="connsiteX79" fmla="*/ 88114 w 755637"/>
                <a:gd name="connsiteY79" fmla="*/ 125925 h 528937"/>
                <a:gd name="connsiteX80" fmla="*/ 125926 w 755637"/>
                <a:gd name="connsiteY80" fmla="*/ 125925 h 528937"/>
                <a:gd name="connsiteX81" fmla="*/ 125926 w 755637"/>
                <a:gd name="connsiteY81" fmla="*/ 201464 h 528937"/>
                <a:gd name="connsiteX82" fmla="*/ 25152 w 755637"/>
                <a:gd name="connsiteY82" fmla="*/ 201464 h 528937"/>
                <a:gd name="connsiteX83" fmla="*/ 50387 w 755637"/>
                <a:gd name="connsiteY83" fmla="*/ 302238 h 528937"/>
                <a:gd name="connsiteX84" fmla="*/ 50387 w 755637"/>
                <a:gd name="connsiteY84" fmla="*/ 226699 h 528937"/>
                <a:gd name="connsiteX85" fmla="*/ 88198 w 755637"/>
                <a:gd name="connsiteY85" fmla="*/ 226699 h 528937"/>
                <a:gd name="connsiteX86" fmla="*/ 88198 w 755637"/>
                <a:gd name="connsiteY86" fmla="*/ 277087 h 528937"/>
                <a:gd name="connsiteX87" fmla="*/ 113350 w 755637"/>
                <a:gd name="connsiteY87" fmla="*/ 277087 h 528937"/>
                <a:gd name="connsiteX88" fmla="*/ 113350 w 755637"/>
                <a:gd name="connsiteY88" fmla="*/ 226699 h 528937"/>
                <a:gd name="connsiteX89" fmla="*/ 151161 w 755637"/>
                <a:gd name="connsiteY89" fmla="*/ 226699 h 528937"/>
                <a:gd name="connsiteX90" fmla="*/ 151161 w 755637"/>
                <a:gd name="connsiteY90" fmla="*/ 302238 h 528937"/>
                <a:gd name="connsiteX91" fmla="*/ 50387 w 755637"/>
                <a:gd name="connsiteY91" fmla="*/ 302238 h 528937"/>
                <a:gd name="connsiteX92" fmla="*/ 125926 w 755637"/>
                <a:gd name="connsiteY92" fmla="*/ 503702 h 528937"/>
                <a:gd name="connsiteX93" fmla="*/ 25152 w 755637"/>
                <a:gd name="connsiteY93" fmla="*/ 503702 h 528937"/>
                <a:gd name="connsiteX94" fmla="*/ 25152 w 755637"/>
                <a:gd name="connsiteY94" fmla="*/ 428164 h 528937"/>
                <a:gd name="connsiteX95" fmla="*/ 62963 w 755637"/>
                <a:gd name="connsiteY95" fmla="*/ 428164 h 528937"/>
                <a:gd name="connsiteX96" fmla="*/ 62963 w 755637"/>
                <a:gd name="connsiteY96" fmla="*/ 478551 h 528937"/>
                <a:gd name="connsiteX97" fmla="*/ 88114 w 755637"/>
                <a:gd name="connsiteY97" fmla="*/ 478551 h 528937"/>
                <a:gd name="connsiteX98" fmla="*/ 88114 w 755637"/>
                <a:gd name="connsiteY98" fmla="*/ 428164 h 528937"/>
                <a:gd name="connsiteX99" fmla="*/ 125926 w 755637"/>
                <a:gd name="connsiteY99" fmla="*/ 428164 h 528937"/>
                <a:gd name="connsiteX100" fmla="*/ 125926 w 755637"/>
                <a:gd name="connsiteY100" fmla="*/ 503702 h 528937"/>
                <a:gd name="connsiteX101" fmla="*/ 277087 w 755637"/>
                <a:gd name="connsiteY101" fmla="*/ 503702 h 528937"/>
                <a:gd name="connsiteX102" fmla="*/ 226700 w 755637"/>
                <a:gd name="connsiteY102" fmla="*/ 503702 h 528937"/>
                <a:gd name="connsiteX103" fmla="*/ 226700 w 755637"/>
                <a:gd name="connsiteY103" fmla="*/ 453316 h 528937"/>
                <a:gd name="connsiteX104" fmla="*/ 201548 w 755637"/>
                <a:gd name="connsiteY104" fmla="*/ 453316 h 528937"/>
                <a:gd name="connsiteX105" fmla="*/ 201548 w 755637"/>
                <a:gd name="connsiteY105" fmla="*/ 503702 h 528937"/>
                <a:gd name="connsiteX106" fmla="*/ 151161 w 755637"/>
                <a:gd name="connsiteY106" fmla="*/ 503702 h 528937"/>
                <a:gd name="connsiteX107" fmla="*/ 151161 w 755637"/>
                <a:gd name="connsiteY107" fmla="*/ 428164 h 528937"/>
                <a:gd name="connsiteX108" fmla="*/ 277087 w 755637"/>
                <a:gd name="connsiteY108" fmla="*/ 428164 h 528937"/>
                <a:gd name="connsiteX109" fmla="*/ 277087 w 755637"/>
                <a:gd name="connsiteY109" fmla="*/ 503702 h 528937"/>
                <a:gd name="connsiteX110" fmla="*/ 214124 w 755637"/>
                <a:gd name="connsiteY110" fmla="*/ 403012 h 528937"/>
                <a:gd name="connsiteX111" fmla="*/ 214124 w 755637"/>
                <a:gd name="connsiteY111" fmla="*/ 327474 h 528937"/>
                <a:gd name="connsiteX112" fmla="*/ 256965 w 755637"/>
                <a:gd name="connsiteY112" fmla="*/ 327474 h 528937"/>
                <a:gd name="connsiteX113" fmla="*/ 286057 w 755637"/>
                <a:gd name="connsiteY113" fmla="*/ 403012 h 528937"/>
                <a:gd name="connsiteX114" fmla="*/ 214124 w 755637"/>
                <a:gd name="connsiteY114" fmla="*/ 403012 h 528937"/>
                <a:gd name="connsiteX115" fmla="*/ 302238 w 755637"/>
                <a:gd name="connsiteY115" fmla="*/ 503702 h 528937"/>
                <a:gd name="connsiteX116" fmla="*/ 302238 w 755637"/>
                <a:gd name="connsiteY116" fmla="*/ 428164 h 528937"/>
                <a:gd name="connsiteX117" fmla="*/ 302741 w 755637"/>
                <a:gd name="connsiteY117" fmla="*/ 428164 h 528937"/>
                <a:gd name="connsiteX118" fmla="*/ 394712 w 755637"/>
                <a:gd name="connsiteY118" fmla="*/ 503702 h 528937"/>
                <a:gd name="connsiteX119" fmla="*/ 302238 w 755637"/>
                <a:gd name="connsiteY119" fmla="*/ 503702 h 528937"/>
                <a:gd name="connsiteX120" fmla="*/ 503786 w 755637"/>
                <a:gd name="connsiteY120" fmla="*/ 503702 h 528937"/>
                <a:gd name="connsiteX121" fmla="*/ 277087 w 755637"/>
                <a:gd name="connsiteY121" fmla="*/ 277003 h 528937"/>
                <a:gd name="connsiteX122" fmla="*/ 503786 w 755637"/>
                <a:gd name="connsiteY122" fmla="*/ 50303 h 528937"/>
                <a:gd name="connsiteX123" fmla="*/ 730486 w 755637"/>
                <a:gd name="connsiteY123" fmla="*/ 277003 h 528937"/>
                <a:gd name="connsiteX124" fmla="*/ 503786 w 755637"/>
                <a:gd name="connsiteY124" fmla="*/ 503702 h 5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55637" h="528937">
                  <a:moveTo>
                    <a:pt x="528938" y="26409"/>
                  </a:moveTo>
                  <a:lnTo>
                    <a:pt x="528938" y="12576"/>
                  </a:lnTo>
                  <a:cubicBezTo>
                    <a:pt x="528938" y="5617"/>
                    <a:pt x="523321" y="0"/>
                    <a:pt x="516362" y="0"/>
                  </a:cubicBezTo>
                  <a:lnTo>
                    <a:pt x="37811" y="0"/>
                  </a:lnTo>
                  <a:cubicBezTo>
                    <a:pt x="30853" y="0"/>
                    <a:pt x="25235" y="5617"/>
                    <a:pt x="25235" y="12576"/>
                  </a:cubicBezTo>
                  <a:lnTo>
                    <a:pt x="25235" y="100774"/>
                  </a:lnTo>
                  <a:lnTo>
                    <a:pt x="12660" y="100774"/>
                  </a:lnTo>
                  <a:cubicBezTo>
                    <a:pt x="5701" y="100774"/>
                    <a:pt x="84" y="106391"/>
                    <a:pt x="84" y="113349"/>
                  </a:cubicBezTo>
                  <a:lnTo>
                    <a:pt x="84" y="214124"/>
                  </a:lnTo>
                  <a:cubicBezTo>
                    <a:pt x="84" y="221082"/>
                    <a:pt x="5701" y="226699"/>
                    <a:pt x="12660" y="226699"/>
                  </a:cubicBezTo>
                  <a:lnTo>
                    <a:pt x="25235" y="226699"/>
                  </a:lnTo>
                  <a:lnTo>
                    <a:pt x="25235" y="314898"/>
                  </a:lnTo>
                  <a:cubicBezTo>
                    <a:pt x="25235" y="321856"/>
                    <a:pt x="30853" y="327474"/>
                    <a:pt x="37811" y="327474"/>
                  </a:cubicBezTo>
                  <a:lnTo>
                    <a:pt x="62963" y="327474"/>
                  </a:lnTo>
                  <a:lnTo>
                    <a:pt x="62963" y="403012"/>
                  </a:lnTo>
                  <a:lnTo>
                    <a:pt x="12576" y="403012"/>
                  </a:lnTo>
                  <a:cubicBezTo>
                    <a:pt x="5617" y="403012"/>
                    <a:pt x="0" y="408629"/>
                    <a:pt x="0" y="415588"/>
                  </a:cubicBezTo>
                  <a:lnTo>
                    <a:pt x="0" y="516362"/>
                  </a:lnTo>
                  <a:cubicBezTo>
                    <a:pt x="0" y="523321"/>
                    <a:pt x="5617" y="528938"/>
                    <a:pt x="12576" y="528938"/>
                  </a:cubicBezTo>
                  <a:lnTo>
                    <a:pt x="503703" y="528938"/>
                  </a:lnTo>
                  <a:cubicBezTo>
                    <a:pt x="642791" y="528938"/>
                    <a:pt x="755554" y="416175"/>
                    <a:pt x="755638" y="277087"/>
                  </a:cubicBezTo>
                  <a:cubicBezTo>
                    <a:pt x="755638" y="147724"/>
                    <a:pt x="657630" y="39320"/>
                    <a:pt x="528938" y="26409"/>
                  </a:cubicBezTo>
                  <a:lnTo>
                    <a:pt x="528938" y="26409"/>
                  </a:lnTo>
                  <a:close/>
                  <a:moveTo>
                    <a:pt x="403012" y="25152"/>
                  </a:moveTo>
                  <a:lnTo>
                    <a:pt x="503786" y="25152"/>
                  </a:lnTo>
                  <a:cubicBezTo>
                    <a:pt x="469077" y="25152"/>
                    <a:pt x="434787" y="32362"/>
                    <a:pt x="403012" y="46279"/>
                  </a:cubicBezTo>
                  <a:lnTo>
                    <a:pt x="403012" y="25152"/>
                  </a:lnTo>
                  <a:close/>
                  <a:moveTo>
                    <a:pt x="327474" y="25152"/>
                  </a:moveTo>
                  <a:lnTo>
                    <a:pt x="377861" y="25152"/>
                  </a:lnTo>
                  <a:lnTo>
                    <a:pt x="377861" y="59274"/>
                  </a:lnTo>
                  <a:cubicBezTo>
                    <a:pt x="359500" y="69837"/>
                    <a:pt x="342648" y="82665"/>
                    <a:pt x="327474" y="97420"/>
                  </a:cubicBezTo>
                  <a:lnTo>
                    <a:pt x="327474" y="25152"/>
                  </a:lnTo>
                  <a:close/>
                  <a:moveTo>
                    <a:pt x="253109" y="302238"/>
                  </a:moveTo>
                  <a:lnTo>
                    <a:pt x="176313" y="302238"/>
                  </a:lnTo>
                  <a:lnTo>
                    <a:pt x="176313" y="226699"/>
                  </a:lnTo>
                  <a:lnTo>
                    <a:pt x="256882" y="226699"/>
                  </a:lnTo>
                  <a:cubicBezTo>
                    <a:pt x="253528" y="243299"/>
                    <a:pt x="251851" y="260151"/>
                    <a:pt x="251851" y="277087"/>
                  </a:cubicBezTo>
                  <a:cubicBezTo>
                    <a:pt x="251851" y="285638"/>
                    <a:pt x="252354" y="293938"/>
                    <a:pt x="253109" y="302238"/>
                  </a:cubicBezTo>
                  <a:close/>
                  <a:moveTo>
                    <a:pt x="151161" y="377777"/>
                  </a:moveTo>
                  <a:lnTo>
                    <a:pt x="151161" y="327390"/>
                  </a:lnTo>
                  <a:lnTo>
                    <a:pt x="188972" y="327390"/>
                  </a:lnTo>
                  <a:lnTo>
                    <a:pt x="188972" y="402928"/>
                  </a:lnTo>
                  <a:lnTo>
                    <a:pt x="88198" y="402928"/>
                  </a:lnTo>
                  <a:lnTo>
                    <a:pt x="88198" y="327390"/>
                  </a:lnTo>
                  <a:lnTo>
                    <a:pt x="126009" y="327390"/>
                  </a:lnTo>
                  <a:lnTo>
                    <a:pt x="126009" y="377777"/>
                  </a:lnTo>
                  <a:lnTo>
                    <a:pt x="151161" y="377777"/>
                  </a:lnTo>
                  <a:close/>
                  <a:moveTo>
                    <a:pt x="226700" y="201464"/>
                  </a:moveTo>
                  <a:lnTo>
                    <a:pt x="226700" y="151077"/>
                  </a:lnTo>
                  <a:lnTo>
                    <a:pt x="201548" y="151077"/>
                  </a:lnTo>
                  <a:lnTo>
                    <a:pt x="201548" y="201464"/>
                  </a:lnTo>
                  <a:lnTo>
                    <a:pt x="151161" y="201464"/>
                  </a:lnTo>
                  <a:lnTo>
                    <a:pt x="151161" y="125925"/>
                  </a:lnTo>
                  <a:lnTo>
                    <a:pt x="302825" y="125925"/>
                  </a:lnTo>
                  <a:cubicBezTo>
                    <a:pt x="285554" y="148730"/>
                    <a:pt x="272224" y="174216"/>
                    <a:pt x="263505" y="201464"/>
                  </a:cubicBezTo>
                  <a:lnTo>
                    <a:pt x="226700" y="201464"/>
                  </a:lnTo>
                  <a:close/>
                  <a:moveTo>
                    <a:pt x="176313" y="25152"/>
                  </a:moveTo>
                  <a:lnTo>
                    <a:pt x="302238" y="25152"/>
                  </a:lnTo>
                  <a:lnTo>
                    <a:pt x="302238" y="100690"/>
                  </a:lnTo>
                  <a:lnTo>
                    <a:pt x="251851" y="100690"/>
                  </a:lnTo>
                  <a:lnTo>
                    <a:pt x="251851" y="50303"/>
                  </a:lnTo>
                  <a:lnTo>
                    <a:pt x="226700" y="50303"/>
                  </a:lnTo>
                  <a:lnTo>
                    <a:pt x="226700" y="100690"/>
                  </a:lnTo>
                  <a:lnTo>
                    <a:pt x="176313" y="100690"/>
                  </a:lnTo>
                  <a:lnTo>
                    <a:pt x="176313" y="25152"/>
                  </a:lnTo>
                  <a:close/>
                  <a:moveTo>
                    <a:pt x="50387" y="25152"/>
                  </a:moveTo>
                  <a:lnTo>
                    <a:pt x="88198" y="25152"/>
                  </a:lnTo>
                  <a:lnTo>
                    <a:pt x="88198" y="75539"/>
                  </a:lnTo>
                  <a:lnTo>
                    <a:pt x="113350" y="75539"/>
                  </a:lnTo>
                  <a:lnTo>
                    <a:pt x="113350" y="25152"/>
                  </a:lnTo>
                  <a:lnTo>
                    <a:pt x="151161" y="25152"/>
                  </a:lnTo>
                  <a:lnTo>
                    <a:pt x="151161" y="100690"/>
                  </a:lnTo>
                  <a:lnTo>
                    <a:pt x="50387" y="100690"/>
                  </a:lnTo>
                  <a:lnTo>
                    <a:pt x="50387" y="25152"/>
                  </a:lnTo>
                  <a:close/>
                  <a:moveTo>
                    <a:pt x="25152" y="201464"/>
                  </a:moveTo>
                  <a:lnTo>
                    <a:pt x="25152" y="125925"/>
                  </a:lnTo>
                  <a:lnTo>
                    <a:pt x="62963" y="125925"/>
                  </a:lnTo>
                  <a:lnTo>
                    <a:pt x="62963" y="176312"/>
                  </a:lnTo>
                  <a:lnTo>
                    <a:pt x="88114" y="176312"/>
                  </a:lnTo>
                  <a:lnTo>
                    <a:pt x="88114" y="125925"/>
                  </a:lnTo>
                  <a:lnTo>
                    <a:pt x="125926" y="125925"/>
                  </a:lnTo>
                  <a:lnTo>
                    <a:pt x="125926" y="201464"/>
                  </a:lnTo>
                  <a:lnTo>
                    <a:pt x="25152" y="201464"/>
                  </a:lnTo>
                  <a:close/>
                  <a:moveTo>
                    <a:pt x="50387" y="302238"/>
                  </a:moveTo>
                  <a:lnTo>
                    <a:pt x="50387" y="226699"/>
                  </a:lnTo>
                  <a:lnTo>
                    <a:pt x="88198" y="226699"/>
                  </a:lnTo>
                  <a:lnTo>
                    <a:pt x="88198" y="277087"/>
                  </a:lnTo>
                  <a:lnTo>
                    <a:pt x="113350" y="277087"/>
                  </a:lnTo>
                  <a:lnTo>
                    <a:pt x="113350" y="226699"/>
                  </a:lnTo>
                  <a:lnTo>
                    <a:pt x="151161" y="226699"/>
                  </a:lnTo>
                  <a:lnTo>
                    <a:pt x="151161" y="302238"/>
                  </a:lnTo>
                  <a:lnTo>
                    <a:pt x="50387" y="302238"/>
                  </a:lnTo>
                  <a:close/>
                  <a:moveTo>
                    <a:pt x="125926" y="503702"/>
                  </a:moveTo>
                  <a:lnTo>
                    <a:pt x="25152" y="503702"/>
                  </a:lnTo>
                  <a:lnTo>
                    <a:pt x="25152" y="428164"/>
                  </a:lnTo>
                  <a:lnTo>
                    <a:pt x="62963" y="428164"/>
                  </a:lnTo>
                  <a:lnTo>
                    <a:pt x="62963" y="478551"/>
                  </a:lnTo>
                  <a:lnTo>
                    <a:pt x="88114" y="478551"/>
                  </a:lnTo>
                  <a:lnTo>
                    <a:pt x="88114" y="428164"/>
                  </a:lnTo>
                  <a:lnTo>
                    <a:pt x="125926" y="428164"/>
                  </a:lnTo>
                  <a:lnTo>
                    <a:pt x="125926" y="503702"/>
                  </a:lnTo>
                  <a:close/>
                  <a:moveTo>
                    <a:pt x="277087" y="503702"/>
                  </a:moveTo>
                  <a:lnTo>
                    <a:pt x="226700" y="503702"/>
                  </a:lnTo>
                  <a:lnTo>
                    <a:pt x="226700" y="453316"/>
                  </a:lnTo>
                  <a:lnTo>
                    <a:pt x="201548" y="453316"/>
                  </a:lnTo>
                  <a:lnTo>
                    <a:pt x="201548" y="503702"/>
                  </a:lnTo>
                  <a:lnTo>
                    <a:pt x="151161" y="503702"/>
                  </a:lnTo>
                  <a:lnTo>
                    <a:pt x="151161" y="428164"/>
                  </a:lnTo>
                  <a:lnTo>
                    <a:pt x="277087" y="428164"/>
                  </a:lnTo>
                  <a:lnTo>
                    <a:pt x="277087" y="503702"/>
                  </a:lnTo>
                  <a:close/>
                  <a:moveTo>
                    <a:pt x="214124" y="403012"/>
                  </a:moveTo>
                  <a:lnTo>
                    <a:pt x="214124" y="327474"/>
                  </a:lnTo>
                  <a:lnTo>
                    <a:pt x="256965" y="327474"/>
                  </a:lnTo>
                  <a:cubicBezTo>
                    <a:pt x="262499" y="354050"/>
                    <a:pt x="272308" y="379621"/>
                    <a:pt x="286057" y="403012"/>
                  </a:cubicBezTo>
                  <a:lnTo>
                    <a:pt x="214124" y="403012"/>
                  </a:lnTo>
                  <a:close/>
                  <a:moveTo>
                    <a:pt x="302238" y="503702"/>
                  </a:moveTo>
                  <a:lnTo>
                    <a:pt x="302238" y="428164"/>
                  </a:lnTo>
                  <a:lnTo>
                    <a:pt x="302741" y="428164"/>
                  </a:lnTo>
                  <a:cubicBezTo>
                    <a:pt x="326971" y="460274"/>
                    <a:pt x="358494" y="486180"/>
                    <a:pt x="394712" y="503702"/>
                  </a:cubicBezTo>
                  <a:lnTo>
                    <a:pt x="302238" y="503702"/>
                  </a:lnTo>
                  <a:close/>
                  <a:moveTo>
                    <a:pt x="503786" y="503702"/>
                  </a:moveTo>
                  <a:cubicBezTo>
                    <a:pt x="378615" y="503702"/>
                    <a:pt x="277087" y="402174"/>
                    <a:pt x="277087" y="277003"/>
                  </a:cubicBezTo>
                  <a:cubicBezTo>
                    <a:pt x="277087" y="151832"/>
                    <a:pt x="378615" y="50303"/>
                    <a:pt x="503786" y="50303"/>
                  </a:cubicBezTo>
                  <a:cubicBezTo>
                    <a:pt x="628958" y="50303"/>
                    <a:pt x="730486" y="151832"/>
                    <a:pt x="730486" y="277003"/>
                  </a:cubicBezTo>
                  <a:cubicBezTo>
                    <a:pt x="730318" y="402174"/>
                    <a:pt x="628874" y="503619"/>
                    <a:pt x="503786" y="503702"/>
                  </a:cubicBezTo>
                  <a:close/>
                </a:path>
              </a:pathLst>
            </a:custGeom>
            <a:grpFill/>
            <a:ln w="838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052B181-8425-4BDD-9114-96E485B37129}"/>
                </a:ext>
              </a:extLst>
            </p:cNvPr>
            <p:cNvSpPr/>
            <p:nvPr/>
          </p:nvSpPr>
          <p:spPr>
            <a:xfrm>
              <a:off x="4011100" y="4848387"/>
              <a:ext cx="188888" cy="276919"/>
            </a:xfrm>
            <a:custGeom>
              <a:avLst/>
              <a:gdLst>
                <a:gd name="connsiteX0" fmla="*/ 188888 w 188888"/>
                <a:gd name="connsiteY0" fmla="*/ 88114 h 276919"/>
                <a:gd name="connsiteX1" fmla="*/ 125926 w 188888"/>
                <a:gd name="connsiteY1" fmla="*/ 25152 h 276919"/>
                <a:gd name="connsiteX2" fmla="*/ 125926 w 188888"/>
                <a:gd name="connsiteY2" fmla="*/ 0 h 276919"/>
                <a:gd name="connsiteX3" fmla="*/ 100774 w 188888"/>
                <a:gd name="connsiteY3" fmla="*/ 0 h 276919"/>
                <a:gd name="connsiteX4" fmla="*/ 100774 w 188888"/>
                <a:gd name="connsiteY4" fmla="*/ 25152 h 276919"/>
                <a:gd name="connsiteX5" fmla="*/ 62963 w 188888"/>
                <a:gd name="connsiteY5" fmla="*/ 25152 h 276919"/>
                <a:gd name="connsiteX6" fmla="*/ 62963 w 188888"/>
                <a:gd name="connsiteY6" fmla="*/ 0 h 276919"/>
                <a:gd name="connsiteX7" fmla="*/ 37811 w 188888"/>
                <a:gd name="connsiteY7" fmla="*/ 0 h 276919"/>
                <a:gd name="connsiteX8" fmla="*/ 37811 w 188888"/>
                <a:gd name="connsiteY8" fmla="*/ 25152 h 276919"/>
                <a:gd name="connsiteX9" fmla="*/ 0 w 188888"/>
                <a:gd name="connsiteY9" fmla="*/ 25152 h 276919"/>
                <a:gd name="connsiteX10" fmla="*/ 0 w 188888"/>
                <a:gd name="connsiteY10" fmla="*/ 50303 h 276919"/>
                <a:gd name="connsiteX11" fmla="*/ 25152 w 188888"/>
                <a:gd name="connsiteY11" fmla="*/ 50303 h 276919"/>
                <a:gd name="connsiteX12" fmla="*/ 25152 w 188888"/>
                <a:gd name="connsiteY12" fmla="*/ 226616 h 276919"/>
                <a:gd name="connsiteX13" fmla="*/ 0 w 188888"/>
                <a:gd name="connsiteY13" fmla="*/ 226616 h 276919"/>
                <a:gd name="connsiteX14" fmla="*/ 0 w 188888"/>
                <a:gd name="connsiteY14" fmla="*/ 251768 h 276919"/>
                <a:gd name="connsiteX15" fmla="*/ 37811 w 188888"/>
                <a:gd name="connsiteY15" fmla="*/ 251768 h 276919"/>
                <a:gd name="connsiteX16" fmla="*/ 37811 w 188888"/>
                <a:gd name="connsiteY16" fmla="*/ 276919 h 276919"/>
                <a:gd name="connsiteX17" fmla="*/ 62963 w 188888"/>
                <a:gd name="connsiteY17" fmla="*/ 276919 h 276919"/>
                <a:gd name="connsiteX18" fmla="*/ 62963 w 188888"/>
                <a:gd name="connsiteY18" fmla="*/ 251768 h 276919"/>
                <a:gd name="connsiteX19" fmla="*/ 100774 w 188888"/>
                <a:gd name="connsiteY19" fmla="*/ 251768 h 276919"/>
                <a:gd name="connsiteX20" fmla="*/ 100774 w 188888"/>
                <a:gd name="connsiteY20" fmla="*/ 276919 h 276919"/>
                <a:gd name="connsiteX21" fmla="*/ 125926 w 188888"/>
                <a:gd name="connsiteY21" fmla="*/ 276919 h 276919"/>
                <a:gd name="connsiteX22" fmla="*/ 125926 w 188888"/>
                <a:gd name="connsiteY22" fmla="*/ 251768 h 276919"/>
                <a:gd name="connsiteX23" fmla="*/ 188888 w 188888"/>
                <a:gd name="connsiteY23" fmla="*/ 189140 h 276919"/>
                <a:gd name="connsiteX24" fmla="*/ 163318 w 188888"/>
                <a:gd name="connsiteY24" fmla="*/ 138418 h 276919"/>
                <a:gd name="connsiteX25" fmla="*/ 188888 w 188888"/>
                <a:gd name="connsiteY25" fmla="*/ 88114 h 276919"/>
                <a:gd name="connsiteX26" fmla="*/ 163737 w 188888"/>
                <a:gd name="connsiteY26" fmla="*/ 188805 h 276919"/>
                <a:gd name="connsiteX27" fmla="*/ 125926 w 188888"/>
                <a:gd name="connsiteY27" fmla="*/ 226616 h 276919"/>
                <a:gd name="connsiteX28" fmla="*/ 50387 w 188888"/>
                <a:gd name="connsiteY28" fmla="*/ 226616 h 276919"/>
                <a:gd name="connsiteX29" fmla="*/ 50387 w 188888"/>
                <a:gd name="connsiteY29" fmla="*/ 151077 h 276919"/>
                <a:gd name="connsiteX30" fmla="*/ 125926 w 188888"/>
                <a:gd name="connsiteY30" fmla="*/ 151077 h 276919"/>
                <a:gd name="connsiteX31" fmla="*/ 163737 w 188888"/>
                <a:gd name="connsiteY31" fmla="*/ 188805 h 276919"/>
                <a:gd name="connsiteX32" fmla="*/ 125926 w 188888"/>
                <a:gd name="connsiteY32" fmla="*/ 125842 h 276919"/>
                <a:gd name="connsiteX33" fmla="*/ 50387 w 188888"/>
                <a:gd name="connsiteY33" fmla="*/ 125842 h 276919"/>
                <a:gd name="connsiteX34" fmla="*/ 50387 w 188888"/>
                <a:gd name="connsiteY34" fmla="*/ 50303 h 276919"/>
                <a:gd name="connsiteX35" fmla="*/ 125926 w 188888"/>
                <a:gd name="connsiteY35" fmla="*/ 50303 h 276919"/>
                <a:gd name="connsiteX36" fmla="*/ 163737 w 188888"/>
                <a:gd name="connsiteY36" fmla="*/ 88114 h 276919"/>
                <a:gd name="connsiteX37" fmla="*/ 125926 w 188888"/>
                <a:gd name="connsiteY37" fmla="*/ 125842 h 27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888" h="276919">
                  <a:moveTo>
                    <a:pt x="188888" y="88114"/>
                  </a:moveTo>
                  <a:cubicBezTo>
                    <a:pt x="188888" y="53321"/>
                    <a:pt x="160719" y="25152"/>
                    <a:pt x="125926" y="25152"/>
                  </a:cubicBezTo>
                  <a:lnTo>
                    <a:pt x="125926" y="0"/>
                  </a:lnTo>
                  <a:lnTo>
                    <a:pt x="100774" y="0"/>
                  </a:lnTo>
                  <a:lnTo>
                    <a:pt x="100774" y="25152"/>
                  </a:lnTo>
                  <a:lnTo>
                    <a:pt x="62963" y="25152"/>
                  </a:lnTo>
                  <a:lnTo>
                    <a:pt x="62963" y="0"/>
                  </a:lnTo>
                  <a:lnTo>
                    <a:pt x="37811" y="0"/>
                  </a:lnTo>
                  <a:lnTo>
                    <a:pt x="37811" y="25152"/>
                  </a:lnTo>
                  <a:lnTo>
                    <a:pt x="0" y="25152"/>
                  </a:lnTo>
                  <a:lnTo>
                    <a:pt x="0" y="50303"/>
                  </a:lnTo>
                  <a:lnTo>
                    <a:pt x="25152" y="50303"/>
                  </a:lnTo>
                  <a:lnTo>
                    <a:pt x="25152" y="226616"/>
                  </a:lnTo>
                  <a:lnTo>
                    <a:pt x="0" y="226616"/>
                  </a:lnTo>
                  <a:lnTo>
                    <a:pt x="0" y="251768"/>
                  </a:lnTo>
                  <a:lnTo>
                    <a:pt x="37811" y="251768"/>
                  </a:lnTo>
                  <a:lnTo>
                    <a:pt x="37811" y="276919"/>
                  </a:lnTo>
                  <a:lnTo>
                    <a:pt x="62963" y="276919"/>
                  </a:lnTo>
                  <a:lnTo>
                    <a:pt x="62963" y="251768"/>
                  </a:lnTo>
                  <a:lnTo>
                    <a:pt x="100774" y="251768"/>
                  </a:lnTo>
                  <a:lnTo>
                    <a:pt x="100774" y="276919"/>
                  </a:lnTo>
                  <a:lnTo>
                    <a:pt x="125926" y="276919"/>
                  </a:lnTo>
                  <a:lnTo>
                    <a:pt x="125926" y="251768"/>
                  </a:lnTo>
                  <a:cubicBezTo>
                    <a:pt x="160635" y="251852"/>
                    <a:pt x="188805" y="223849"/>
                    <a:pt x="188888" y="189140"/>
                  </a:cubicBezTo>
                  <a:cubicBezTo>
                    <a:pt x="188972" y="169102"/>
                    <a:pt x="179415" y="150239"/>
                    <a:pt x="163318" y="138418"/>
                  </a:cubicBezTo>
                  <a:cubicBezTo>
                    <a:pt x="179331" y="126680"/>
                    <a:pt x="188805" y="107984"/>
                    <a:pt x="188888" y="88114"/>
                  </a:cubicBezTo>
                  <a:close/>
                  <a:moveTo>
                    <a:pt x="163737" y="188805"/>
                  </a:moveTo>
                  <a:cubicBezTo>
                    <a:pt x="163653" y="209681"/>
                    <a:pt x="146801" y="226532"/>
                    <a:pt x="125926" y="226616"/>
                  </a:cubicBezTo>
                  <a:lnTo>
                    <a:pt x="50387" y="226616"/>
                  </a:lnTo>
                  <a:lnTo>
                    <a:pt x="50387" y="151077"/>
                  </a:lnTo>
                  <a:lnTo>
                    <a:pt x="125926" y="151077"/>
                  </a:lnTo>
                  <a:cubicBezTo>
                    <a:pt x="146801" y="151077"/>
                    <a:pt x="163653" y="168013"/>
                    <a:pt x="163737" y="188805"/>
                  </a:cubicBezTo>
                  <a:close/>
                  <a:moveTo>
                    <a:pt x="125926" y="125842"/>
                  </a:moveTo>
                  <a:lnTo>
                    <a:pt x="50387" y="125842"/>
                  </a:lnTo>
                  <a:lnTo>
                    <a:pt x="50387" y="50303"/>
                  </a:lnTo>
                  <a:lnTo>
                    <a:pt x="125926" y="50303"/>
                  </a:lnTo>
                  <a:cubicBezTo>
                    <a:pt x="146801" y="50303"/>
                    <a:pt x="163737" y="67239"/>
                    <a:pt x="163737" y="88114"/>
                  </a:cubicBezTo>
                  <a:cubicBezTo>
                    <a:pt x="163737" y="108990"/>
                    <a:pt x="146801" y="125842"/>
                    <a:pt x="125926" y="125842"/>
                  </a:cubicBezTo>
                  <a:close/>
                </a:path>
              </a:pathLst>
            </a:custGeom>
            <a:grpFill/>
            <a:ln w="8381"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id="{F6730084-EA72-40CF-941C-2F7A2C729457}"/>
              </a:ext>
            </a:extLst>
          </p:cNvPr>
          <p:cNvCxnSpPr/>
          <p:nvPr/>
        </p:nvCxnSpPr>
        <p:spPr>
          <a:xfrm>
            <a:off x="1244139" y="4407827"/>
            <a:ext cx="72747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ED6C234-51BD-4AC4-A1A2-627306D6D31E}"/>
              </a:ext>
            </a:extLst>
          </p:cNvPr>
          <p:cNvSpPr/>
          <p:nvPr/>
        </p:nvSpPr>
        <p:spPr>
          <a:xfrm>
            <a:off x="1966638" y="4250592"/>
            <a:ext cx="499090" cy="257315"/>
          </a:xfrm>
          <a:prstGeom prst="rect">
            <a:avLst/>
          </a:prstGeom>
        </p:spPr>
        <p:txBody>
          <a:bodyPr wrap="square">
            <a:spAutoFit/>
          </a:bodyPr>
          <a:lstStyle/>
          <a:p>
            <a:pPr algn="ctr">
              <a:lnSpc>
                <a:spcPct val="150000"/>
              </a:lnSpc>
            </a:pPr>
            <a:r>
              <a:rPr lang="en-US" sz="800" dirty="0">
                <a:solidFill>
                  <a:schemeClr val="accent1"/>
                </a:solidFill>
              </a:rPr>
              <a:t>RATES</a:t>
            </a:r>
          </a:p>
        </p:txBody>
      </p:sp>
      <p:cxnSp>
        <p:nvCxnSpPr>
          <p:cNvPr id="25" name="Straight Connector 24">
            <a:extLst>
              <a:ext uri="{FF2B5EF4-FFF2-40B4-BE49-F238E27FC236}">
                <a16:creationId xmlns:a16="http://schemas.microsoft.com/office/drawing/2014/main" id="{7482FE66-B2AE-4B11-A272-9705FB04CDF6}"/>
              </a:ext>
            </a:extLst>
          </p:cNvPr>
          <p:cNvCxnSpPr/>
          <p:nvPr/>
        </p:nvCxnSpPr>
        <p:spPr>
          <a:xfrm>
            <a:off x="2460755" y="4407827"/>
            <a:ext cx="727472"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EF85BE7-DC8F-4E1C-AE85-B5D5192D4AE4}"/>
              </a:ext>
            </a:extLst>
          </p:cNvPr>
          <p:cNvSpPr/>
          <p:nvPr/>
        </p:nvSpPr>
        <p:spPr>
          <a:xfrm>
            <a:off x="5154652" y="1621184"/>
            <a:ext cx="2519117"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a:t>
            </a:r>
          </a:p>
        </p:txBody>
      </p:sp>
      <p:sp>
        <p:nvSpPr>
          <p:cNvPr id="30" name="TextBox 29">
            <a:extLst>
              <a:ext uri="{FF2B5EF4-FFF2-40B4-BE49-F238E27FC236}">
                <a16:creationId xmlns:a16="http://schemas.microsoft.com/office/drawing/2014/main" id="{1F5A048A-52EA-45A1-AD0B-FE99A01CE98E}"/>
              </a:ext>
            </a:extLst>
          </p:cNvPr>
          <p:cNvSpPr txBox="1"/>
          <p:nvPr/>
        </p:nvSpPr>
        <p:spPr>
          <a:xfrm>
            <a:off x="5154652" y="676003"/>
            <a:ext cx="1907445" cy="338554"/>
          </a:xfrm>
          <a:prstGeom prst="rect">
            <a:avLst/>
          </a:prstGeom>
          <a:noFill/>
        </p:spPr>
        <p:txBody>
          <a:bodyPr wrap="none" rtlCol="0">
            <a:spAutoFit/>
          </a:bodyPr>
          <a:lstStyle>
            <a:defPPr>
              <a:defRPr lang="en-US"/>
            </a:defPPr>
            <a:lvl1pPr>
              <a:defRPr sz="1600">
                <a:solidFill>
                  <a:schemeClr val="tx1">
                    <a:lumMod val="85000"/>
                    <a:lumOff val="15000"/>
                  </a:schemeClr>
                </a:solidFill>
                <a:latin typeface="+mj-lt"/>
              </a:defRPr>
            </a:lvl1pPr>
          </a:lstStyle>
          <a:p>
            <a:r>
              <a:rPr lang="en-US" dirty="0"/>
              <a:t>Coinbase Gives</a:t>
            </a:r>
          </a:p>
        </p:txBody>
      </p:sp>
      <p:grpSp>
        <p:nvGrpSpPr>
          <p:cNvPr id="31" name="Graphic 2">
            <a:extLst>
              <a:ext uri="{FF2B5EF4-FFF2-40B4-BE49-F238E27FC236}">
                <a16:creationId xmlns:a16="http://schemas.microsoft.com/office/drawing/2014/main" id="{4768B394-9D3C-4946-83A3-E362AF2FAAAC}"/>
              </a:ext>
            </a:extLst>
          </p:cNvPr>
          <p:cNvGrpSpPr>
            <a:grpSpLocks noChangeAspect="1"/>
          </p:cNvGrpSpPr>
          <p:nvPr/>
        </p:nvGrpSpPr>
        <p:grpSpPr>
          <a:xfrm>
            <a:off x="5236334" y="1092445"/>
            <a:ext cx="457223" cy="457200"/>
            <a:chOff x="9178243" y="3276947"/>
            <a:chExt cx="603638" cy="603607"/>
          </a:xfrm>
          <a:solidFill>
            <a:schemeClr val="accent1"/>
          </a:solidFill>
        </p:grpSpPr>
        <p:sp>
          <p:nvSpPr>
            <p:cNvPr id="32" name="Freeform: Shape 31">
              <a:extLst>
                <a:ext uri="{FF2B5EF4-FFF2-40B4-BE49-F238E27FC236}">
                  <a16:creationId xmlns:a16="http://schemas.microsoft.com/office/drawing/2014/main" id="{FB1CCEE1-B1FB-4F9C-8E5E-61FF6BED7B15}"/>
                </a:ext>
              </a:extLst>
            </p:cNvPr>
            <p:cNvSpPr/>
            <p:nvPr/>
          </p:nvSpPr>
          <p:spPr>
            <a:xfrm>
              <a:off x="9369479" y="3498250"/>
              <a:ext cx="321940" cy="321940"/>
            </a:xfrm>
            <a:custGeom>
              <a:avLst/>
              <a:gdLst>
                <a:gd name="connsiteX0" fmla="*/ 160970 w 321940"/>
                <a:gd name="connsiteY0" fmla="*/ 0 h 321940"/>
                <a:gd name="connsiteX1" fmla="*/ 0 w 321940"/>
                <a:gd name="connsiteY1" fmla="*/ 160970 h 321940"/>
                <a:gd name="connsiteX2" fmla="*/ 160970 w 321940"/>
                <a:gd name="connsiteY2" fmla="*/ 321940 h 321940"/>
                <a:gd name="connsiteX3" fmla="*/ 321940 w 321940"/>
                <a:gd name="connsiteY3" fmla="*/ 160970 h 321940"/>
                <a:gd name="connsiteX4" fmla="*/ 160970 w 321940"/>
                <a:gd name="connsiteY4" fmla="*/ 0 h 321940"/>
                <a:gd name="connsiteX5" fmla="*/ 160970 w 321940"/>
                <a:gd name="connsiteY5" fmla="*/ 301819 h 321940"/>
                <a:gd name="connsiteX6" fmla="*/ 20121 w 321940"/>
                <a:gd name="connsiteY6" fmla="*/ 160970 h 321940"/>
                <a:gd name="connsiteX7" fmla="*/ 160970 w 321940"/>
                <a:gd name="connsiteY7" fmla="*/ 20121 h 321940"/>
                <a:gd name="connsiteX8" fmla="*/ 301819 w 321940"/>
                <a:gd name="connsiteY8" fmla="*/ 160970 h 321940"/>
                <a:gd name="connsiteX9" fmla="*/ 160970 w 321940"/>
                <a:gd name="connsiteY9" fmla="*/ 301819 h 32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0" h="321940">
                  <a:moveTo>
                    <a:pt x="160970" y="0"/>
                  </a:moveTo>
                  <a:cubicBezTo>
                    <a:pt x="72101" y="0"/>
                    <a:pt x="0" y="72101"/>
                    <a:pt x="0" y="160970"/>
                  </a:cubicBezTo>
                  <a:cubicBezTo>
                    <a:pt x="0" y="249839"/>
                    <a:pt x="72101" y="321940"/>
                    <a:pt x="160970" y="321940"/>
                  </a:cubicBezTo>
                  <a:cubicBezTo>
                    <a:pt x="249839" y="321940"/>
                    <a:pt x="321940" y="249839"/>
                    <a:pt x="321940" y="160970"/>
                  </a:cubicBezTo>
                  <a:cubicBezTo>
                    <a:pt x="321773" y="72101"/>
                    <a:pt x="249755" y="84"/>
                    <a:pt x="160970" y="0"/>
                  </a:cubicBezTo>
                  <a:close/>
                  <a:moveTo>
                    <a:pt x="160970" y="301819"/>
                  </a:moveTo>
                  <a:cubicBezTo>
                    <a:pt x="83168" y="301819"/>
                    <a:pt x="20121" y="238772"/>
                    <a:pt x="20121" y="160970"/>
                  </a:cubicBezTo>
                  <a:cubicBezTo>
                    <a:pt x="20121" y="83168"/>
                    <a:pt x="83168" y="20121"/>
                    <a:pt x="160970" y="20121"/>
                  </a:cubicBezTo>
                  <a:cubicBezTo>
                    <a:pt x="238772" y="20121"/>
                    <a:pt x="301819" y="83168"/>
                    <a:pt x="301819" y="160970"/>
                  </a:cubicBezTo>
                  <a:cubicBezTo>
                    <a:pt x="301735" y="238689"/>
                    <a:pt x="238688" y="301735"/>
                    <a:pt x="160970" y="301819"/>
                  </a:cubicBezTo>
                  <a:close/>
                </a:path>
              </a:pathLst>
            </a:custGeom>
            <a:grpFill/>
            <a:ln w="838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B382BE-2D1C-4334-8DA4-0AB04728C854}"/>
                </a:ext>
              </a:extLst>
            </p:cNvPr>
            <p:cNvSpPr/>
            <p:nvPr/>
          </p:nvSpPr>
          <p:spPr>
            <a:xfrm>
              <a:off x="9429843" y="3317159"/>
              <a:ext cx="100606" cy="100606"/>
            </a:xfrm>
            <a:custGeom>
              <a:avLst/>
              <a:gdLst>
                <a:gd name="connsiteX0" fmla="*/ 50303 w 100606"/>
                <a:gd name="connsiteY0" fmla="*/ 0 h 100606"/>
                <a:gd name="connsiteX1" fmla="*/ 0 w 100606"/>
                <a:gd name="connsiteY1" fmla="*/ 50303 h 100606"/>
                <a:gd name="connsiteX2" fmla="*/ 50303 w 100606"/>
                <a:gd name="connsiteY2" fmla="*/ 100606 h 100606"/>
                <a:gd name="connsiteX3" fmla="*/ 100606 w 100606"/>
                <a:gd name="connsiteY3" fmla="*/ 50303 h 100606"/>
                <a:gd name="connsiteX4" fmla="*/ 50303 w 100606"/>
                <a:gd name="connsiteY4" fmla="*/ 0 h 100606"/>
                <a:gd name="connsiteX5" fmla="*/ 50303 w 100606"/>
                <a:gd name="connsiteY5" fmla="*/ 80485 h 100606"/>
                <a:gd name="connsiteX6" fmla="*/ 20121 w 100606"/>
                <a:gd name="connsiteY6" fmla="*/ 50303 h 100606"/>
                <a:gd name="connsiteX7" fmla="*/ 50303 w 100606"/>
                <a:gd name="connsiteY7" fmla="*/ 20121 h 100606"/>
                <a:gd name="connsiteX8" fmla="*/ 80485 w 100606"/>
                <a:gd name="connsiteY8" fmla="*/ 50303 h 100606"/>
                <a:gd name="connsiteX9" fmla="*/ 50303 w 100606"/>
                <a:gd name="connsiteY9" fmla="*/ 80485 h 10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06" h="100606">
                  <a:moveTo>
                    <a:pt x="50303" y="0"/>
                  </a:moveTo>
                  <a:cubicBezTo>
                    <a:pt x="22553" y="0"/>
                    <a:pt x="0" y="22553"/>
                    <a:pt x="0" y="50303"/>
                  </a:cubicBezTo>
                  <a:cubicBezTo>
                    <a:pt x="0" y="78054"/>
                    <a:pt x="22553" y="100606"/>
                    <a:pt x="50303" y="100606"/>
                  </a:cubicBezTo>
                  <a:cubicBezTo>
                    <a:pt x="78054" y="100606"/>
                    <a:pt x="100606" y="78054"/>
                    <a:pt x="100606" y="50303"/>
                  </a:cubicBezTo>
                  <a:cubicBezTo>
                    <a:pt x="100522" y="22553"/>
                    <a:pt x="78054" y="0"/>
                    <a:pt x="50303" y="0"/>
                  </a:cubicBezTo>
                  <a:close/>
                  <a:moveTo>
                    <a:pt x="50303" y="80485"/>
                  </a:moveTo>
                  <a:cubicBezTo>
                    <a:pt x="33619" y="80485"/>
                    <a:pt x="20121" y="66987"/>
                    <a:pt x="20121" y="50303"/>
                  </a:cubicBezTo>
                  <a:cubicBezTo>
                    <a:pt x="20121" y="33619"/>
                    <a:pt x="33619" y="20121"/>
                    <a:pt x="50303" y="20121"/>
                  </a:cubicBezTo>
                  <a:cubicBezTo>
                    <a:pt x="66987" y="20121"/>
                    <a:pt x="80485" y="33619"/>
                    <a:pt x="80485" y="50303"/>
                  </a:cubicBezTo>
                  <a:cubicBezTo>
                    <a:pt x="80485" y="66987"/>
                    <a:pt x="66903" y="80485"/>
                    <a:pt x="50303" y="80485"/>
                  </a:cubicBezTo>
                  <a:close/>
                </a:path>
              </a:pathLst>
            </a:custGeom>
            <a:grpFill/>
            <a:ln w="838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CDCEB4B-0C66-43C4-8B0F-A19D939EB6D8}"/>
                </a:ext>
              </a:extLst>
            </p:cNvPr>
            <p:cNvSpPr/>
            <p:nvPr/>
          </p:nvSpPr>
          <p:spPr>
            <a:xfrm>
              <a:off x="9178243" y="3276947"/>
              <a:ext cx="603638" cy="603607"/>
            </a:xfrm>
            <a:custGeom>
              <a:avLst/>
              <a:gdLst>
                <a:gd name="connsiteX0" fmla="*/ 563396 w 603638"/>
                <a:gd name="connsiteY0" fmla="*/ 261546 h 603607"/>
                <a:gd name="connsiteX1" fmla="*/ 573456 w 603638"/>
                <a:gd name="connsiteY1" fmla="*/ 251485 h 603607"/>
                <a:gd name="connsiteX2" fmla="*/ 573456 w 603638"/>
                <a:gd name="connsiteY2" fmla="*/ 221303 h 603607"/>
                <a:gd name="connsiteX3" fmla="*/ 583517 w 603638"/>
                <a:gd name="connsiteY3" fmla="*/ 221303 h 603607"/>
                <a:gd name="connsiteX4" fmla="*/ 593577 w 603638"/>
                <a:gd name="connsiteY4" fmla="*/ 211243 h 603607"/>
                <a:gd name="connsiteX5" fmla="*/ 593577 w 603638"/>
                <a:gd name="connsiteY5" fmla="*/ 181061 h 603607"/>
                <a:gd name="connsiteX6" fmla="*/ 603638 w 603638"/>
                <a:gd name="connsiteY6" fmla="*/ 171000 h 603607"/>
                <a:gd name="connsiteX7" fmla="*/ 603638 w 603638"/>
                <a:gd name="connsiteY7" fmla="*/ 90515 h 603607"/>
                <a:gd name="connsiteX8" fmla="*/ 596260 w 603638"/>
                <a:gd name="connsiteY8" fmla="*/ 80874 h 603607"/>
                <a:gd name="connsiteX9" fmla="*/ 304502 w 603638"/>
                <a:gd name="connsiteY9" fmla="*/ 388 h 603607"/>
                <a:gd name="connsiteX10" fmla="*/ 299471 w 603638"/>
                <a:gd name="connsiteY10" fmla="*/ 305 h 603607"/>
                <a:gd name="connsiteX11" fmla="*/ 7713 w 603638"/>
                <a:gd name="connsiteY11" fmla="*/ 80790 h 603607"/>
                <a:gd name="connsiteX12" fmla="*/ 0 w 603638"/>
                <a:gd name="connsiteY12" fmla="*/ 90515 h 603607"/>
                <a:gd name="connsiteX13" fmla="*/ 0 w 603638"/>
                <a:gd name="connsiteY13" fmla="*/ 171000 h 603607"/>
                <a:gd name="connsiteX14" fmla="*/ 10061 w 603638"/>
                <a:gd name="connsiteY14" fmla="*/ 181061 h 603607"/>
                <a:gd name="connsiteX15" fmla="*/ 10061 w 603638"/>
                <a:gd name="connsiteY15" fmla="*/ 211243 h 603607"/>
                <a:gd name="connsiteX16" fmla="*/ 20121 w 603638"/>
                <a:gd name="connsiteY16" fmla="*/ 221303 h 603607"/>
                <a:gd name="connsiteX17" fmla="*/ 30182 w 603638"/>
                <a:gd name="connsiteY17" fmla="*/ 221303 h 603607"/>
                <a:gd name="connsiteX18" fmla="*/ 30182 w 603638"/>
                <a:gd name="connsiteY18" fmla="*/ 251485 h 603607"/>
                <a:gd name="connsiteX19" fmla="*/ 40242 w 603638"/>
                <a:gd name="connsiteY19" fmla="*/ 261546 h 603607"/>
                <a:gd name="connsiteX20" fmla="*/ 60364 w 603638"/>
                <a:gd name="connsiteY20" fmla="*/ 261546 h 603607"/>
                <a:gd name="connsiteX21" fmla="*/ 60364 w 603638"/>
                <a:gd name="connsiteY21" fmla="*/ 513062 h 603607"/>
                <a:gd name="connsiteX22" fmla="*/ 40242 w 603638"/>
                <a:gd name="connsiteY22" fmla="*/ 513062 h 603607"/>
                <a:gd name="connsiteX23" fmla="*/ 30182 w 603638"/>
                <a:gd name="connsiteY23" fmla="*/ 523122 h 603607"/>
                <a:gd name="connsiteX24" fmla="*/ 30182 w 603638"/>
                <a:gd name="connsiteY24" fmla="*/ 553304 h 603607"/>
                <a:gd name="connsiteX25" fmla="*/ 10061 w 603638"/>
                <a:gd name="connsiteY25" fmla="*/ 553304 h 603607"/>
                <a:gd name="connsiteX26" fmla="*/ 0 w 603638"/>
                <a:gd name="connsiteY26" fmla="*/ 563365 h 603607"/>
                <a:gd name="connsiteX27" fmla="*/ 0 w 603638"/>
                <a:gd name="connsiteY27" fmla="*/ 593547 h 603607"/>
                <a:gd name="connsiteX28" fmla="*/ 10061 w 603638"/>
                <a:gd name="connsiteY28" fmla="*/ 603607 h 603607"/>
                <a:gd name="connsiteX29" fmla="*/ 593577 w 603638"/>
                <a:gd name="connsiteY29" fmla="*/ 603607 h 603607"/>
                <a:gd name="connsiteX30" fmla="*/ 603638 w 603638"/>
                <a:gd name="connsiteY30" fmla="*/ 593547 h 603607"/>
                <a:gd name="connsiteX31" fmla="*/ 603638 w 603638"/>
                <a:gd name="connsiteY31" fmla="*/ 563365 h 603607"/>
                <a:gd name="connsiteX32" fmla="*/ 593577 w 603638"/>
                <a:gd name="connsiteY32" fmla="*/ 553304 h 603607"/>
                <a:gd name="connsiteX33" fmla="*/ 573456 w 603638"/>
                <a:gd name="connsiteY33" fmla="*/ 553304 h 603607"/>
                <a:gd name="connsiteX34" fmla="*/ 573456 w 603638"/>
                <a:gd name="connsiteY34" fmla="*/ 523122 h 603607"/>
                <a:gd name="connsiteX35" fmla="*/ 563396 w 603638"/>
                <a:gd name="connsiteY35" fmla="*/ 513062 h 603607"/>
                <a:gd name="connsiteX36" fmla="*/ 543274 w 603638"/>
                <a:gd name="connsiteY36" fmla="*/ 513062 h 603607"/>
                <a:gd name="connsiteX37" fmla="*/ 543274 w 603638"/>
                <a:gd name="connsiteY37" fmla="*/ 261546 h 603607"/>
                <a:gd name="connsiteX38" fmla="*/ 563396 w 603638"/>
                <a:gd name="connsiteY38" fmla="*/ 261546 h 603607"/>
                <a:gd name="connsiteX39" fmla="*/ 20205 w 603638"/>
                <a:gd name="connsiteY39" fmla="*/ 160939 h 603607"/>
                <a:gd name="connsiteX40" fmla="*/ 20205 w 603638"/>
                <a:gd name="connsiteY40" fmla="*/ 98480 h 603607"/>
                <a:gd name="connsiteX41" fmla="*/ 301651 w 603638"/>
                <a:gd name="connsiteY41" fmla="*/ 20426 h 603607"/>
                <a:gd name="connsiteX42" fmla="*/ 583517 w 603638"/>
                <a:gd name="connsiteY42" fmla="*/ 98228 h 603607"/>
                <a:gd name="connsiteX43" fmla="*/ 583517 w 603638"/>
                <a:gd name="connsiteY43" fmla="*/ 161023 h 603607"/>
                <a:gd name="connsiteX44" fmla="*/ 20205 w 603638"/>
                <a:gd name="connsiteY44" fmla="*/ 161023 h 603607"/>
                <a:gd name="connsiteX45" fmla="*/ 30266 w 603638"/>
                <a:gd name="connsiteY45" fmla="*/ 201182 h 603607"/>
                <a:gd name="connsiteX46" fmla="*/ 30266 w 603638"/>
                <a:gd name="connsiteY46" fmla="*/ 181061 h 603607"/>
                <a:gd name="connsiteX47" fmla="*/ 573540 w 603638"/>
                <a:gd name="connsiteY47" fmla="*/ 181061 h 603607"/>
                <a:gd name="connsiteX48" fmla="*/ 573540 w 603638"/>
                <a:gd name="connsiteY48" fmla="*/ 201182 h 603607"/>
                <a:gd name="connsiteX49" fmla="*/ 412989 w 603638"/>
                <a:gd name="connsiteY49" fmla="*/ 201182 h 603607"/>
                <a:gd name="connsiteX50" fmla="*/ 291423 w 603638"/>
                <a:gd name="connsiteY50" fmla="*/ 201182 h 603607"/>
                <a:gd name="connsiteX51" fmla="*/ 30266 w 603638"/>
                <a:gd name="connsiteY51" fmla="*/ 201182 h 603607"/>
                <a:gd name="connsiteX52" fmla="*/ 523237 w 603638"/>
                <a:gd name="connsiteY52" fmla="*/ 382273 h 603607"/>
                <a:gd name="connsiteX53" fmla="*/ 352206 w 603638"/>
                <a:gd name="connsiteY53" fmla="*/ 553304 h 603607"/>
                <a:gd name="connsiteX54" fmla="*/ 181175 w 603638"/>
                <a:gd name="connsiteY54" fmla="*/ 382273 h 603607"/>
                <a:gd name="connsiteX55" fmla="*/ 352206 w 603638"/>
                <a:gd name="connsiteY55" fmla="*/ 211243 h 603607"/>
                <a:gd name="connsiteX56" fmla="*/ 352206 w 603638"/>
                <a:gd name="connsiteY56" fmla="*/ 211243 h 603607"/>
                <a:gd name="connsiteX57" fmla="*/ 523237 w 603638"/>
                <a:gd name="connsiteY57" fmla="*/ 382273 h 603607"/>
                <a:gd name="connsiteX58" fmla="*/ 500181 w 603638"/>
                <a:gd name="connsiteY58" fmla="*/ 261546 h 603607"/>
                <a:gd name="connsiteX59" fmla="*/ 523237 w 603638"/>
                <a:gd name="connsiteY59" fmla="*/ 261546 h 603607"/>
                <a:gd name="connsiteX60" fmla="*/ 523237 w 603638"/>
                <a:gd name="connsiteY60" fmla="*/ 297429 h 603607"/>
                <a:gd name="connsiteX61" fmla="*/ 500181 w 603638"/>
                <a:gd name="connsiteY61" fmla="*/ 261546 h 603607"/>
                <a:gd name="connsiteX62" fmla="*/ 523237 w 603638"/>
                <a:gd name="connsiteY62" fmla="*/ 467034 h 603607"/>
                <a:gd name="connsiteX63" fmla="*/ 523237 w 603638"/>
                <a:gd name="connsiteY63" fmla="*/ 512978 h 603607"/>
                <a:gd name="connsiteX64" fmla="*/ 491210 w 603638"/>
                <a:gd name="connsiteY64" fmla="*/ 512978 h 603607"/>
                <a:gd name="connsiteX65" fmla="*/ 523237 w 603638"/>
                <a:gd name="connsiteY65" fmla="*/ 467034 h 603607"/>
                <a:gd name="connsiteX66" fmla="*/ 181175 w 603638"/>
                <a:gd name="connsiteY66" fmla="*/ 513062 h 603607"/>
                <a:gd name="connsiteX67" fmla="*/ 161054 w 603638"/>
                <a:gd name="connsiteY67" fmla="*/ 513062 h 603607"/>
                <a:gd name="connsiteX68" fmla="*/ 161054 w 603638"/>
                <a:gd name="connsiteY68" fmla="*/ 261546 h 603607"/>
                <a:gd name="connsiteX69" fmla="*/ 181175 w 603638"/>
                <a:gd name="connsiteY69" fmla="*/ 261546 h 603607"/>
                <a:gd name="connsiteX70" fmla="*/ 191236 w 603638"/>
                <a:gd name="connsiteY70" fmla="*/ 251485 h 603607"/>
                <a:gd name="connsiteX71" fmla="*/ 191236 w 603638"/>
                <a:gd name="connsiteY71" fmla="*/ 221303 h 603607"/>
                <a:gd name="connsiteX72" fmla="*/ 249504 w 603638"/>
                <a:gd name="connsiteY72" fmla="*/ 221303 h 603607"/>
                <a:gd name="connsiteX73" fmla="*/ 190817 w 603638"/>
                <a:gd name="connsiteY73" fmla="*/ 484557 h 603607"/>
                <a:gd name="connsiteX74" fmla="*/ 267445 w 603638"/>
                <a:gd name="connsiteY74" fmla="*/ 553304 h 603607"/>
                <a:gd name="connsiteX75" fmla="*/ 191320 w 603638"/>
                <a:gd name="connsiteY75" fmla="*/ 553304 h 603607"/>
                <a:gd name="connsiteX76" fmla="*/ 191320 w 603638"/>
                <a:gd name="connsiteY76" fmla="*/ 523122 h 603607"/>
                <a:gd name="connsiteX77" fmla="*/ 181175 w 603638"/>
                <a:gd name="connsiteY77" fmla="*/ 513062 h 603607"/>
                <a:gd name="connsiteX78" fmla="*/ 181175 w 603638"/>
                <a:gd name="connsiteY78" fmla="*/ 513062 h 603607"/>
                <a:gd name="connsiteX79" fmla="*/ 50387 w 603638"/>
                <a:gd name="connsiteY79" fmla="*/ 241425 h 603607"/>
                <a:gd name="connsiteX80" fmla="*/ 50387 w 603638"/>
                <a:gd name="connsiteY80" fmla="*/ 221303 h 603607"/>
                <a:gd name="connsiteX81" fmla="*/ 171114 w 603638"/>
                <a:gd name="connsiteY81" fmla="*/ 221303 h 603607"/>
                <a:gd name="connsiteX82" fmla="*/ 171114 w 603638"/>
                <a:gd name="connsiteY82" fmla="*/ 241425 h 603607"/>
                <a:gd name="connsiteX83" fmla="*/ 50387 w 603638"/>
                <a:gd name="connsiteY83" fmla="*/ 241425 h 603607"/>
                <a:gd name="connsiteX84" fmla="*/ 140933 w 603638"/>
                <a:gd name="connsiteY84" fmla="*/ 261546 h 603607"/>
                <a:gd name="connsiteX85" fmla="*/ 140933 w 603638"/>
                <a:gd name="connsiteY85" fmla="*/ 513062 h 603607"/>
                <a:gd name="connsiteX86" fmla="*/ 80569 w 603638"/>
                <a:gd name="connsiteY86" fmla="*/ 513062 h 603607"/>
                <a:gd name="connsiteX87" fmla="*/ 80569 w 603638"/>
                <a:gd name="connsiteY87" fmla="*/ 261546 h 603607"/>
                <a:gd name="connsiteX88" fmla="*/ 140933 w 603638"/>
                <a:gd name="connsiteY88" fmla="*/ 261546 h 603607"/>
                <a:gd name="connsiteX89" fmla="*/ 50387 w 603638"/>
                <a:gd name="connsiteY89" fmla="*/ 533183 h 603607"/>
                <a:gd name="connsiteX90" fmla="*/ 171114 w 603638"/>
                <a:gd name="connsiteY90" fmla="*/ 533183 h 603607"/>
                <a:gd name="connsiteX91" fmla="*/ 171114 w 603638"/>
                <a:gd name="connsiteY91" fmla="*/ 553304 h 603607"/>
                <a:gd name="connsiteX92" fmla="*/ 50387 w 603638"/>
                <a:gd name="connsiteY92" fmla="*/ 553304 h 603607"/>
                <a:gd name="connsiteX93" fmla="*/ 50387 w 603638"/>
                <a:gd name="connsiteY93" fmla="*/ 533183 h 603607"/>
                <a:gd name="connsiteX94" fmla="*/ 583517 w 603638"/>
                <a:gd name="connsiteY94" fmla="*/ 573426 h 603607"/>
                <a:gd name="connsiteX95" fmla="*/ 583517 w 603638"/>
                <a:gd name="connsiteY95" fmla="*/ 583486 h 603607"/>
                <a:gd name="connsiteX96" fmla="*/ 20121 w 603638"/>
                <a:gd name="connsiteY96" fmla="*/ 583486 h 603607"/>
                <a:gd name="connsiteX97" fmla="*/ 20121 w 603638"/>
                <a:gd name="connsiteY97" fmla="*/ 573426 h 603607"/>
                <a:gd name="connsiteX98" fmla="*/ 583517 w 603638"/>
                <a:gd name="connsiteY98" fmla="*/ 573426 h 603607"/>
                <a:gd name="connsiteX99" fmla="*/ 553335 w 603638"/>
                <a:gd name="connsiteY99" fmla="*/ 533183 h 603607"/>
                <a:gd name="connsiteX100" fmla="*/ 553335 w 603638"/>
                <a:gd name="connsiteY100" fmla="*/ 553304 h 603607"/>
                <a:gd name="connsiteX101" fmla="*/ 436967 w 603638"/>
                <a:gd name="connsiteY101" fmla="*/ 553304 h 603607"/>
                <a:gd name="connsiteX102" fmla="*/ 469077 w 603638"/>
                <a:gd name="connsiteY102" fmla="*/ 533183 h 603607"/>
                <a:gd name="connsiteX103" fmla="*/ 553335 w 603638"/>
                <a:gd name="connsiteY103" fmla="*/ 533183 h 603607"/>
                <a:gd name="connsiteX104" fmla="*/ 480982 w 603638"/>
                <a:gd name="connsiteY104" fmla="*/ 241425 h 603607"/>
                <a:gd name="connsiteX105" fmla="*/ 454909 w 603638"/>
                <a:gd name="connsiteY105" fmla="*/ 221303 h 603607"/>
                <a:gd name="connsiteX106" fmla="*/ 553419 w 603638"/>
                <a:gd name="connsiteY106" fmla="*/ 221303 h 603607"/>
                <a:gd name="connsiteX107" fmla="*/ 553419 w 603638"/>
                <a:gd name="connsiteY107" fmla="*/ 241425 h 603607"/>
                <a:gd name="connsiteX108" fmla="*/ 480982 w 603638"/>
                <a:gd name="connsiteY108" fmla="*/ 241425 h 60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3638" h="603607">
                  <a:moveTo>
                    <a:pt x="563396" y="261546"/>
                  </a:moveTo>
                  <a:cubicBezTo>
                    <a:pt x="568929" y="261546"/>
                    <a:pt x="573456" y="257018"/>
                    <a:pt x="573456" y="251485"/>
                  </a:cubicBezTo>
                  <a:lnTo>
                    <a:pt x="573456" y="221303"/>
                  </a:lnTo>
                  <a:lnTo>
                    <a:pt x="583517" y="221303"/>
                  </a:lnTo>
                  <a:cubicBezTo>
                    <a:pt x="589050" y="221303"/>
                    <a:pt x="593577" y="216776"/>
                    <a:pt x="593577" y="211243"/>
                  </a:cubicBezTo>
                  <a:lnTo>
                    <a:pt x="593577" y="181061"/>
                  </a:lnTo>
                  <a:cubicBezTo>
                    <a:pt x="599111" y="181061"/>
                    <a:pt x="603638" y="176534"/>
                    <a:pt x="603638" y="171000"/>
                  </a:cubicBezTo>
                  <a:lnTo>
                    <a:pt x="603638" y="90515"/>
                  </a:lnTo>
                  <a:cubicBezTo>
                    <a:pt x="603638" y="85988"/>
                    <a:pt x="600620" y="82047"/>
                    <a:pt x="596260" y="80874"/>
                  </a:cubicBezTo>
                  <a:lnTo>
                    <a:pt x="304502" y="388"/>
                  </a:lnTo>
                  <a:cubicBezTo>
                    <a:pt x="302825" y="-115"/>
                    <a:pt x="301148" y="-115"/>
                    <a:pt x="299471" y="305"/>
                  </a:cubicBezTo>
                  <a:lnTo>
                    <a:pt x="7713" y="80790"/>
                  </a:lnTo>
                  <a:cubicBezTo>
                    <a:pt x="3186" y="81880"/>
                    <a:pt x="0" y="85904"/>
                    <a:pt x="0" y="90515"/>
                  </a:cubicBezTo>
                  <a:lnTo>
                    <a:pt x="0" y="171000"/>
                  </a:lnTo>
                  <a:cubicBezTo>
                    <a:pt x="0" y="176534"/>
                    <a:pt x="4527" y="181061"/>
                    <a:pt x="10061" y="181061"/>
                  </a:cubicBezTo>
                  <a:lnTo>
                    <a:pt x="10061" y="211243"/>
                  </a:lnTo>
                  <a:cubicBezTo>
                    <a:pt x="10061" y="216776"/>
                    <a:pt x="14588" y="221303"/>
                    <a:pt x="20121" y="221303"/>
                  </a:cubicBezTo>
                  <a:lnTo>
                    <a:pt x="30182" y="221303"/>
                  </a:lnTo>
                  <a:lnTo>
                    <a:pt x="30182" y="251485"/>
                  </a:lnTo>
                  <a:cubicBezTo>
                    <a:pt x="30182" y="257018"/>
                    <a:pt x="34709" y="261546"/>
                    <a:pt x="40242" y="261546"/>
                  </a:cubicBezTo>
                  <a:lnTo>
                    <a:pt x="60364" y="261546"/>
                  </a:lnTo>
                  <a:lnTo>
                    <a:pt x="60364" y="513062"/>
                  </a:lnTo>
                  <a:lnTo>
                    <a:pt x="40242" y="513062"/>
                  </a:lnTo>
                  <a:cubicBezTo>
                    <a:pt x="34709" y="513062"/>
                    <a:pt x="30182" y="517589"/>
                    <a:pt x="30182" y="523122"/>
                  </a:cubicBezTo>
                  <a:lnTo>
                    <a:pt x="30182" y="553304"/>
                  </a:lnTo>
                  <a:lnTo>
                    <a:pt x="10061" y="553304"/>
                  </a:lnTo>
                  <a:cubicBezTo>
                    <a:pt x="4527" y="553304"/>
                    <a:pt x="0" y="557831"/>
                    <a:pt x="0" y="563365"/>
                  </a:cubicBezTo>
                  <a:lnTo>
                    <a:pt x="0" y="593547"/>
                  </a:lnTo>
                  <a:cubicBezTo>
                    <a:pt x="0" y="599080"/>
                    <a:pt x="4527" y="603607"/>
                    <a:pt x="10061" y="603607"/>
                  </a:cubicBezTo>
                  <a:lnTo>
                    <a:pt x="593577" y="603607"/>
                  </a:lnTo>
                  <a:cubicBezTo>
                    <a:pt x="599111" y="603607"/>
                    <a:pt x="603638" y="599080"/>
                    <a:pt x="603638" y="593547"/>
                  </a:cubicBezTo>
                  <a:lnTo>
                    <a:pt x="603638" y="563365"/>
                  </a:lnTo>
                  <a:cubicBezTo>
                    <a:pt x="603638" y="557831"/>
                    <a:pt x="599111" y="553304"/>
                    <a:pt x="593577" y="553304"/>
                  </a:cubicBezTo>
                  <a:lnTo>
                    <a:pt x="573456" y="553304"/>
                  </a:lnTo>
                  <a:lnTo>
                    <a:pt x="573456" y="523122"/>
                  </a:lnTo>
                  <a:cubicBezTo>
                    <a:pt x="573456" y="517589"/>
                    <a:pt x="568929" y="513062"/>
                    <a:pt x="563396" y="513062"/>
                  </a:cubicBezTo>
                  <a:lnTo>
                    <a:pt x="543274" y="513062"/>
                  </a:lnTo>
                  <a:lnTo>
                    <a:pt x="543274" y="261546"/>
                  </a:lnTo>
                  <a:lnTo>
                    <a:pt x="563396" y="261546"/>
                  </a:lnTo>
                  <a:close/>
                  <a:moveTo>
                    <a:pt x="20205" y="160939"/>
                  </a:moveTo>
                  <a:lnTo>
                    <a:pt x="20205" y="98480"/>
                  </a:lnTo>
                  <a:lnTo>
                    <a:pt x="301651" y="20426"/>
                  </a:lnTo>
                  <a:lnTo>
                    <a:pt x="583517" y="98228"/>
                  </a:lnTo>
                  <a:lnTo>
                    <a:pt x="583517" y="161023"/>
                  </a:lnTo>
                  <a:lnTo>
                    <a:pt x="20205" y="161023"/>
                  </a:lnTo>
                  <a:close/>
                  <a:moveTo>
                    <a:pt x="30266" y="201182"/>
                  </a:moveTo>
                  <a:lnTo>
                    <a:pt x="30266" y="181061"/>
                  </a:lnTo>
                  <a:lnTo>
                    <a:pt x="573540" y="181061"/>
                  </a:lnTo>
                  <a:lnTo>
                    <a:pt x="573540" y="201182"/>
                  </a:lnTo>
                  <a:lnTo>
                    <a:pt x="412989" y="201182"/>
                  </a:lnTo>
                  <a:cubicBezTo>
                    <a:pt x="373585" y="187768"/>
                    <a:pt x="330827" y="187768"/>
                    <a:pt x="291423" y="201182"/>
                  </a:cubicBezTo>
                  <a:lnTo>
                    <a:pt x="30266" y="201182"/>
                  </a:lnTo>
                  <a:close/>
                  <a:moveTo>
                    <a:pt x="523237" y="382273"/>
                  </a:moveTo>
                  <a:cubicBezTo>
                    <a:pt x="523237" y="476760"/>
                    <a:pt x="446692" y="553304"/>
                    <a:pt x="352206" y="553304"/>
                  </a:cubicBezTo>
                  <a:cubicBezTo>
                    <a:pt x="257720" y="553304"/>
                    <a:pt x="181175" y="476760"/>
                    <a:pt x="181175" y="382273"/>
                  </a:cubicBezTo>
                  <a:cubicBezTo>
                    <a:pt x="181175" y="287787"/>
                    <a:pt x="257720" y="211243"/>
                    <a:pt x="352206" y="211243"/>
                  </a:cubicBezTo>
                  <a:lnTo>
                    <a:pt x="352206" y="211243"/>
                  </a:lnTo>
                  <a:cubicBezTo>
                    <a:pt x="446608" y="211410"/>
                    <a:pt x="523069" y="287871"/>
                    <a:pt x="523237" y="382273"/>
                  </a:cubicBezTo>
                  <a:close/>
                  <a:moveTo>
                    <a:pt x="500181" y="261546"/>
                  </a:moveTo>
                  <a:lnTo>
                    <a:pt x="523237" y="261546"/>
                  </a:lnTo>
                  <a:lnTo>
                    <a:pt x="523237" y="297429"/>
                  </a:lnTo>
                  <a:cubicBezTo>
                    <a:pt x="516949" y="284601"/>
                    <a:pt x="509236" y="272613"/>
                    <a:pt x="500181" y="261546"/>
                  </a:cubicBezTo>
                  <a:close/>
                  <a:moveTo>
                    <a:pt x="523237" y="467034"/>
                  </a:moveTo>
                  <a:lnTo>
                    <a:pt x="523237" y="512978"/>
                  </a:lnTo>
                  <a:lnTo>
                    <a:pt x="491210" y="512978"/>
                  </a:lnTo>
                  <a:cubicBezTo>
                    <a:pt x="504038" y="499312"/>
                    <a:pt x="514853" y="483886"/>
                    <a:pt x="523237" y="467034"/>
                  </a:cubicBezTo>
                  <a:close/>
                  <a:moveTo>
                    <a:pt x="181175" y="513062"/>
                  </a:moveTo>
                  <a:lnTo>
                    <a:pt x="161054" y="513062"/>
                  </a:lnTo>
                  <a:lnTo>
                    <a:pt x="161054" y="261546"/>
                  </a:lnTo>
                  <a:lnTo>
                    <a:pt x="181175" y="261546"/>
                  </a:lnTo>
                  <a:cubicBezTo>
                    <a:pt x="186708" y="261546"/>
                    <a:pt x="191236" y="257018"/>
                    <a:pt x="191236" y="251485"/>
                  </a:cubicBezTo>
                  <a:lnTo>
                    <a:pt x="191236" y="221303"/>
                  </a:lnTo>
                  <a:lnTo>
                    <a:pt x="249504" y="221303"/>
                  </a:lnTo>
                  <a:cubicBezTo>
                    <a:pt x="160635" y="277810"/>
                    <a:pt x="134309" y="395604"/>
                    <a:pt x="190817" y="484557"/>
                  </a:cubicBezTo>
                  <a:cubicBezTo>
                    <a:pt x="209597" y="514068"/>
                    <a:pt x="236089" y="537878"/>
                    <a:pt x="267445" y="553304"/>
                  </a:cubicBezTo>
                  <a:lnTo>
                    <a:pt x="191320" y="553304"/>
                  </a:lnTo>
                  <a:lnTo>
                    <a:pt x="191320" y="523122"/>
                  </a:lnTo>
                  <a:cubicBezTo>
                    <a:pt x="191236" y="517505"/>
                    <a:pt x="186708" y="513062"/>
                    <a:pt x="181175" y="513062"/>
                  </a:cubicBezTo>
                  <a:lnTo>
                    <a:pt x="181175" y="513062"/>
                  </a:lnTo>
                  <a:close/>
                  <a:moveTo>
                    <a:pt x="50387" y="241425"/>
                  </a:moveTo>
                  <a:lnTo>
                    <a:pt x="50387" y="221303"/>
                  </a:lnTo>
                  <a:lnTo>
                    <a:pt x="171114" y="221303"/>
                  </a:lnTo>
                  <a:lnTo>
                    <a:pt x="171114" y="241425"/>
                  </a:lnTo>
                  <a:lnTo>
                    <a:pt x="50387" y="241425"/>
                  </a:lnTo>
                  <a:close/>
                  <a:moveTo>
                    <a:pt x="140933" y="261546"/>
                  </a:moveTo>
                  <a:lnTo>
                    <a:pt x="140933" y="513062"/>
                  </a:lnTo>
                  <a:lnTo>
                    <a:pt x="80569" y="513062"/>
                  </a:lnTo>
                  <a:lnTo>
                    <a:pt x="80569" y="261546"/>
                  </a:lnTo>
                  <a:lnTo>
                    <a:pt x="140933" y="261546"/>
                  </a:lnTo>
                  <a:close/>
                  <a:moveTo>
                    <a:pt x="50387" y="533183"/>
                  </a:moveTo>
                  <a:lnTo>
                    <a:pt x="171114" y="533183"/>
                  </a:lnTo>
                  <a:lnTo>
                    <a:pt x="171114" y="553304"/>
                  </a:lnTo>
                  <a:lnTo>
                    <a:pt x="50387" y="553304"/>
                  </a:lnTo>
                  <a:lnTo>
                    <a:pt x="50387" y="533183"/>
                  </a:lnTo>
                  <a:close/>
                  <a:moveTo>
                    <a:pt x="583517" y="573426"/>
                  </a:moveTo>
                  <a:lnTo>
                    <a:pt x="583517" y="583486"/>
                  </a:lnTo>
                  <a:lnTo>
                    <a:pt x="20121" y="583486"/>
                  </a:lnTo>
                  <a:lnTo>
                    <a:pt x="20121" y="573426"/>
                  </a:lnTo>
                  <a:lnTo>
                    <a:pt x="583517" y="573426"/>
                  </a:lnTo>
                  <a:close/>
                  <a:moveTo>
                    <a:pt x="553335" y="533183"/>
                  </a:moveTo>
                  <a:lnTo>
                    <a:pt x="553335" y="553304"/>
                  </a:lnTo>
                  <a:lnTo>
                    <a:pt x="436967" y="553304"/>
                  </a:lnTo>
                  <a:cubicBezTo>
                    <a:pt x="448285" y="547687"/>
                    <a:pt x="459100" y="540980"/>
                    <a:pt x="469077" y="533183"/>
                  </a:cubicBezTo>
                  <a:lnTo>
                    <a:pt x="553335" y="533183"/>
                  </a:lnTo>
                  <a:close/>
                  <a:moveTo>
                    <a:pt x="480982" y="241425"/>
                  </a:moveTo>
                  <a:cubicBezTo>
                    <a:pt x="472850" y="233963"/>
                    <a:pt x="464131" y="227256"/>
                    <a:pt x="454909" y="221303"/>
                  </a:cubicBezTo>
                  <a:lnTo>
                    <a:pt x="553419" y="221303"/>
                  </a:lnTo>
                  <a:lnTo>
                    <a:pt x="553419" y="241425"/>
                  </a:lnTo>
                  <a:lnTo>
                    <a:pt x="480982" y="241425"/>
                  </a:lnTo>
                  <a:close/>
                </a:path>
              </a:pathLst>
            </a:custGeom>
            <a:grpFill/>
            <a:ln w="838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8899DC7-BB0E-44DA-8BA1-8A0A8535C40A}"/>
                </a:ext>
              </a:extLst>
            </p:cNvPr>
            <p:cNvSpPr/>
            <p:nvPr/>
          </p:nvSpPr>
          <p:spPr>
            <a:xfrm>
              <a:off x="9459940" y="3548553"/>
              <a:ext cx="150957" cy="221333"/>
            </a:xfrm>
            <a:custGeom>
              <a:avLst/>
              <a:gdLst>
                <a:gd name="connsiteX0" fmla="*/ 130537 w 150957"/>
                <a:gd name="connsiteY0" fmla="*/ 110667 h 221333"/>
                <a:gd name="connsiteX1" fmla="*/ 141184 w 150957"/>
                <a:gd name="connsiteY1" fmla="*/ 40578 h 221333"/>
                <a:gd name="connsiteX2" fmla="*/ 100606 w 150957"/>
                <a:gd name="connsiteY2" fmla="*/ 20121 h 221333"/>
                <a:gd name="connsiteX3" fmla="*/ 100606 w 150957"/>
                <a:gd name="connsiteY3" fmla="*/ 0 h 221333"/>
                <a:gd name="connsiteX4" fmla="*/ 80485 w 150957"/>
                <a:gd name="connsiteY4" fmla="*/ 0 h 221333"/>
                <a:gd name="connsiteX5" fmla="*/ 80485 w 150957"/>
                <a:gd name="connsiteY5" fmla="*/ 20121 h 221333"/>
                <a:gd name="connsiteX6" fmla="*/ 50303 w 150957"/>
                <a:gd name="connsiteY6" fmla="*/ 20121 h 221333"/>
                <a:gd name="connsiteX7" fmla="*/ 50303 w 150957"/>
                <a:gd name="connsiteY7" fmla="*/ 0 h 221333"/>
                <a:gd name="connsiteX8" fmla="*/ 30182 w 150957"/>
                <a:gd name="connsiteY8" fmla="*/ 0 h 221333"/>
                <a:gd name="connsiteX9" fmla="*/ 30182 w 150957"/>
                <a:gd name="connsiteY9" fmla="*/ 20121 h 221333"/>
                <a:gd name="connsiteX10" fmla="*/ 0 w 150957"/>
                <a:gd name="connsiteY10" fmla="*/ 20121 h 221333"/>
                <a:gd name="connsiteX11" fmla="*/ 0 w 150957"/>
                <a:gd name="connsiteY11" fmla="*/ 40242 h 221333"/>
                <a:gd name="connsiteX12" fmla="*/ 20121 w 150957"/>
                <a:gd name="connsiteY12" fmla="*/ 40242 h 221333"/>
                <a:gd name="connsiteX13" fmla="*/ 20121 w 150957"/>
                <a:gd name="connsiteY13" fmla="*/ 181091 h 221333"/>
                <a:gd name="connsiteX14" fmla="*/ 0 w 150957"/>
                <a:gd name="connsiteY14" fmla="*/ 181091 h 221333"/>
                <a:gd name="connsiteX15" fmla="*/ 0 w 150957"/>
                <a:gd name="connsiteY15" fmla="*/ 201213 h 221333"/>
                <a:gd name="connsiteX16" fmla="*/ 30182 w 150957"/>
                <a:gd name="connsiteY16" fmla="*/ 201213 h 221333"/>
                <a:gd name="connsiteX17" fmla="*/ 30182 w 150957"/>
                <a:gd name="connsiteY17" fmla="*/ 221334 h 221333"/>
                <a:gd name="connsiteX18" fmla="*/ 50303 w 150957"/>
                <a:gd name="connsiteY18" fmla="*/ 221334 h 221333"/>
                <a:gd name="connsiteX19" fmla="*/ 50303 w 150957"/>
                <a:gd name="connsiteY19" fmla="*/ 201213 h 221333"/>
                <a:gd name="connsiteX20" fmla="*/ 80485 w 150957"/>
                <a:gd name="connsiteY20" fmla="*/ 201213 h 221333"/>
                <a:gd name="connsiteX21" fmla="*/ 80485 w 150957"/>
                <a:gd name="connsiteY21" fmla="*/ 221334 h 221333"/>
                <a:gd name="connsiteX22" fmla="*/ 100606 w 150957"/>
                <a:gd name="connsiteY22" fmla="*/ 221334 h 221333"/>
                <a:gd name="connsiteX23" fmla="*/ 100606 w 150957"/>
                <a:gd name="connsiteY23" fmla="*/ 201213 h 221333"/>
                <a:gd name="connsiteX24" fmla="*/ 150910 w 150957"/>
                <a:gd name="connsiteY24" fmla="*/ 151245 h 221333"/>
                <a:gd name="connsiteX25" fmla="*/ 130537 w 150957"/>
                <a:gd name="connsiteY25" fmla="*/ 110667 h 221333"/>
                <a:gd name="connsiteX26" fmla="*/ 40326 w 150957"/>
                <a:gd name="connsiteY26" fmla="*/ 40242 h 221333"/>
                <a:gd name="connsiteX27" fmla="*/ 100690 w 150957"/>
                <a:gd name="connsiteY27" fmla="*/ 40242 h 221333"/>
                <a:gd name="connsiteX28" fmla="*/ 130872 w 150957"/>
                <a:gd name="connsiteY28" fmla="*/ 70424 h 221333"/>
                <a:gd name="connsiteX29" fmla="*/ 100690 w 150957"/>
                <a:gd name="connsiteY29" fmla="*/ 100606 h 221333"/>
                <a:gd name="connsiteX30" fmla="*/ 40326 w 150957"/>
                <a:gd name="connsiteY30" fmla="*/ 100606 h 221333"/>
                <a:gd name="connsiteX31" fmla="*/ 40326 w 150957"/>
                <a:gd name="connsiteY31" fmla="*/ 40242 h 221333"/>
                <a:gd name="connsiteX32" fmla="*/ 100690 w 150957"/>
                <a:gd name="connsiteY32" fmla="*/ 181091 h 221333"/>
                <a:gd name="connsiteX33" fmla="*/ 40326 w 150957"/>
                <a:gd name="connsiteY33" fmla="*/ 181091 h 221333"/>
                <a:gd name="connsiteX34" fmla="*/ 40326 w 150957"/>
                <a:gd name="connsiteY34" fmla="*/ 120728 h 221333"/>
                <a:gd name="connsiteX35" fmla="*/ 100690 w 150957"/>
                <a:gd name="connsiteY35" fmla="*/ 120728 h 221333"/>
                <a:gd name="connsiteX36" fmla="*/ 130872 w 150957"/>
                <a:gd name="connsiteY36" fmla="*/ 150910 h 221333"/>
                <a:gd name="connsiteX37" fmla="*/ 100690 w 150957"/>
                <a:gd name="connsiteY37" fmla="*/ 181091 h 22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957" h="221333">
                  <a:moveTo>
                    <a:pt x="130537" y="110667"/>
                  </a:moveTo>
                  <a:cubicBezTo>
                    <a:pt x="152838" y="94235"/>
                    <a:pt x="157617" y="62879"/>
                    <a:pt x="141184" y="40578"/>
                  </a:cubicBezTo>
                  <a:cubicBezTo>
                    <a:pt x="131711" y="27667"/>
                    <a:pt x="116620" y="20121"/>
                    <a:pt x="100606" y="20121"/>
                  </a:cubicBezTo>
                  <a:lnTo>
                    <a:pt x="100606" y="0"/>
                  </a:lnTo>
                  <a:lnTo>
                    <a:pt x="80485" y="0"/>
                  </a:lnTo>
                  <a:lnTo>
                    <a:pt x="80485" y="20121"/>
                  </a:lnTo>
                  <a:lnTo>
                    <a:pt x="50303" y="20121"/>
                  </a:lnTo>
                  <a:lnTo>
                    <a:pt x="50303" y="0"/>
                  </a:lnTo>
                  <a:lnTo>
                    <a:pt x="30182" y="0"/>
                  </a:lnTo>
                  <a:lnTo>
                    <a:pt x="30182" y="20121"/>
                  </a:lnTo>
                  <a:lnTo>
                    <a:pt x="0" y="20121"/>
                  </a:lnTo>
                  <a:lnTo>
                    <a:pt x="0" y="40242"/>
                  </a:lnTo>
                  <a:lnTo>
                    <a:pt x="20121" y="40242"/>
                  </a:lnTo>
                  <a:lnTo>
                    <a:pt x="20121" y="181091"/>
                  </a:lnTo>
                  <a:lnTo>
                    <a:pt x="0" y="181091"/>
                  </a:lnTo>
                  <a:lnTo>
                    <a:pt x="0" y="201213"/>
                  </a:lnTo>
                  <a:lnTo>
                    <a:pt x="30182" y="201213"/>
                  </a:lnTo>
                  <a:lnTo>
                    <a:pt x="30182" y="221334"/>
                  </a:lnTo>
                  <a:lnTo>
                    <a:pt x="50303" y="221334"/>
                  </a:lnTo>
                  <a:lnTo>
                    <a:pt x="50303" y="201213"/>
                  </a:lnTo>
                  <a:lnTo>
                    <a:pt x="80485" y="201213"/>
                  </a:lnTo>
                  <a:lnTo>
                    <a:pt x="80485" y="221334"/>
                  </a:lnTo>
                  <a:lnTo>
                    <a:pt x="100606" y="221334"/>
                  </a:lnTo>
                  <a:lnTo>
                    <a:pt x="100606" y="201213"/>
                  </a:lnTo>
                  <a:cubicBezTo>
                    <a:pt x="128273" y="201296"/>
                    <a:pt x="150826" y="178912"/>
                    <a:pt x="150910" y="151245"/>
                  </a:cubicBezTo>
                  <a:cubicBezTo>
                    <a:pt x="150993" y="135232"/>
                    <a:pt x="143448" y="120141"/>
                    <a:pt x="130537" y="110667"/>
                  </a:cubicBezTo>
                  <a:close/>
                  <a:moveTo>
                    <a:pt x="40326" y="40242"/>
                  </a:moveTo>
                  <a:lnTo>
                    <a:pt x="100690" y="40242"/>
                  </a:lnTo>
                  <a:cubicBezTo>
                    <a:pt x="117374" y="40242"/>
                    <a:pt x="130872" y="53741"/>
                    <a:pt x="130872" y="70424"/>
                  </a:cubicBezTo>
                  <a:cubicBezTo>
                    <a:pt x="130872" y="87108"/>
                    <a:pt x="117374" y="100606"/>
                    <a:pt x="100690" y="100606"/>
                  </a:cubicBezTo>
                  <a:lnTo>
                    <a:pt x="40326" y="100606"/>
                  </a:lnTo>
                  <a:lnTo>
                    <a:pt x="40326" y="40242"/>
                  </a:lnTo>
                  <a:close/>
                  <a:moveTo>
                    <a:pt x="100690" y="181091"/>
                  </a:moveTo>
                  <a:lnTo>
                    <a:pt x="40326" y="181091"/>
                  </a:lnTo>
                  <a:lnTo>
                    <a:pt x="40326" y="120728"/>
                  </a:lnTo>
                  <a:lnTo>
                    <a:pt x="100690" y="120728"/>
                  </a:lnTo>
                  <a:cubicBezTo>
                    <a:pt x="117374" y="120728"/>
                    <a:pt x="130872" y="134225"/>
                    <a:pt x="130872" y="150910"/>
                  </a:cubicBezTo>
                  <a:cubicBezTo>
                    <a:pt x="130872" y="167593"/>
                    <a:pt x="117290" y="181091"/>
                    <a:pt x="100690" y="181091"/>
                  </a:cubicBezTo>
                  <a:close/>
                </a:path>
              </a:pathLst>
            </a:custGeom>
            <a:grpFill/>
            <a:ln w="8381" cap="flat">
              <a:noFill/>
              <a:prstDash val="solid"/>
              <a:miter/>
            </a:ln>
          </p:spPr>
          <p:txBody>
            <a:bodyPr rtlCol="0" anchor="ctr"/>
            <a:lstStyle/>
            <a:p>
              <a:endParaRPr lang="en-US"/>
            </a:p>
          </p:txBody>
        </p:sp>
      </p:grpSp>
      <p:grpSp>
        <p:nvGrpSpPr>
          <p:cNvPr id="37" name="Graphic 2">
            <a:extLst>
              <a:ext uri="{FF2B5EF4-FFF2-40B4-BE49-F238E27FC236}">
                <a16:creationId xmlns:a16="http://schemas.microsoft.com/office/drawing/2014/main" id="{FDA9DE04-1A2A-49B3-ABF2-16015748B1E9}"/>
              </a:ext>
            </a:extLst>
          </p:cNvPr>
          <p:cNvGrpSpPr>
            <a:grpSpLocks noChangeAspect="1"/>
          </p:cNvGrpSpPr>
          <p:nvPr/>
        </p:nvGrpSpPr>
        <p:grpSpPr>
          <a:xfrm>
            <a:off x="5274510" y="3080869"/>
            <a:ext cx="457200" cy="457200"/>
            <a:chOff x="9100776" y="178492"/>
            <a:chExt cx="834026" cy="834026"/>
          </a:xfrm>
          <a:solidFill>
            <a:schemeClr val="accent1"/>
          </a:solidFill>
        </p:grpSpPr>
        <p:sp>
          <p:nvSpPr>
            <p:cNvPr id="38" name="Freeform: Shape 37">
              <a:extLst>
                <a:ext uri="{FF2B5EF4-FFF2-40B4-BE49-F238E27FC236}">
                  <a16:creationId xmlns:a16="http://schemas.microsoft.com/office/drawing/2014/main" id="{7575EE01-E424-4235-9FB7-84374CA28AC1}"/>
                </a:ext>
              </a:extLst>
            </p:cNvPr>
            <p:cNvSpPr/>
            <p:nvPr/>
          </p:nvSpPr>
          <p:spPr>
            <a:xfrm>
              <a:off x="9128526" y="178492"/>
              <a:ext cx="250153" cy="250237"/>
            </a:xfrm>
            <a:custGeom>
              <a:avLst/>
              <a:gdLst>
                <a:gd name="connsiteX0" fmla="*/ 115278 w 250153"/>
                <a:gd name="connsiteY0" fmla="*/ 246150 h 250237"/>
                <a:gd name="connsiteX1" fmla="*/ 134896 w 250153"/>
                <a:gd name="connsiteY1" fmla="*/ 246150 h 250237"/>
                <a:gd name="connsiteX2" fmla="*/ 246066 w 250153"/>
                <a:gd name="connsiteY2" fmla="*/ 134980 h 250237"/>
                <a:gd name="connsiteX3" fmla="*/ 246066 w 250153"/>
                <a:gd name="connsiteY3" fmla="*/ 115362 h 250237"/>
                <a:gd name="connsiteX4" fmla="*/ 236257 w 250153"/>
                <a:gd name="connsiteY4" fmla="*/ 111254 h 250237"/>
                <a:gd name="connsiteX5" fmla="*/ 180672 w 250153"/>
                <a:gd name="connsiteY5" fmla="*/ 111254 h 250237"/>
                <a:gd name="connsiteX6" fmla="*/ 180672 w 250153"/>
                <a:gd name="connsiteY6" fmla="*/ 0 h 250237"/>
                <a:gd name="connsiteX7" fmla="*/ 152838 w 250153"/>
                <a:gd name="connsiteY7" fmla="*/ 0 h 250237"/>
                <a:gd name="connsiteX8" fmla="*/ 152838 w 250153"/>
                <a:gd name="connsiteY8" fmla="*/ 125087 h 250237"/>
                <a:gd name="connsiteX9" fmla="*/ 166755 w 250153"/>
                <a:gd name="connsiteY9" fmla="*/ 139004 h 250237"/>
                <a:gd name="connsiteX10" fmla="*/ 202722 w 250153"/>
                <a:gd name="connsiteY10" fmla="*/ 139004 h 250237"/>
                <a:gd name="connsiteX11" fmla="*/ 125087 w 250153"/>
                <a:gd name="connsiteY11" fmla="*/ 216639 h 250237"/>
                <a:gd name="connsiteX12" fmla="*/ 47452 w 250153"/>
                <a:gd name="connsiteY12" fmla="*/ 139004 h 250237"/>
                <a:gd name="connsiteX13" fmla="*/ 83419 w 250153"/>
                <a:gd name="connsiteY13" fmla="*/ 139004 h 250237"/>
                <a:gd name="connsiteX14" fmla="*/ 97337 w 250153"/>
                <a:gd name="connsiteY14" fmla="*/ 125087 h 250237"/>
                <a:gd name="connsiteX15" fmla="*/ 97337 w 250153"/>
                <a:gd name="connsiteY15" fmla="*/ 83419 h 250237"/>
                <a:gd name="connsiteX16" fmla="*/ 69502 w 250153"/>
                <a:gd name="connsiteY16" fmla="*/ 83419 h 250237"/>
                <a:gd name="connsiteX17" fmla="*/ 69502 w 250153"/>
                <a:gd name="connsiteY17" fmla="*/ 111254 h 250237"/>
                <a:gd name="connsiteX18" fmla="*/ 13917 w 250153"/>
                <a:gd name="connsiteY18" fmla="*/ 111254 h 250237"/>
                <a:gd name="connsiteX19" fmla="*/ 0 w 250153"/>
                <a:gd name="connsiteY19" fmla="*/ 125171 h 250237"/>
                <a:gd name="connsiteX20" fmla="*/ 4108 w 250153"/>
                <a:gd name="connsiteY20" fmla="*/ 134980 h 250237"/>
                <a:gd name="connsiteX21" fmla="*/ 115278 w 250153"/>
                <a:gd name="connsiteY21" fmla="*/ 246150 h 25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53" h="250237">
                  <a:moveTo>
                    <a:pt x="115278" y="246150"/>
                  </a:moveTo>
                  <a:cubicBezTo>
                    <a:pt x="120727" y="251600"/>
                    <a:pt x="129530" y="251600"/>
                    <a:pt x="134896" y="246150"/>
                  </a:cubicBezTo>
                  <a:lnTo>
                    <a:pt x="246066" y="134980"/>
                  </a:lnTo>
                  <a:cubicBezTo>
                    <a:pt x="251516" y="129531"/>
                    <a:pt x="251516" y="120728"/>
                    <a:pt x="246066" y="115362"/>
                  </a:cubicBezTo>
                  <a:cubicBezTo>
                    <a:pt x="243467" y="112763"/>
                    <a:pt x="239946" y="111254"/>
                    <a:pt x="236257" y="111254"/>
                  </a:cubicBezTo>
                  <a:lnTo>
                    <a:pt x="180672" y="111254"/>
                  </a:lnTo>
                  <a:lnTo>
                    <a:pt x="180672" y="0"/>
                  </a:lnTo>
                  <a:lnTo>
                    <a:pt x="152838" y="0"/>
                  </a:lnTo>
                  <a:lnTo>
                    <a:pt x="152838" y="125087"/>
                  </a:lnTo>
                  <a:cubicBezTo>
                    <a:pt x="152838" y="132800"/>
                    <a:pt x="159042" y="139004"/>
                    <a:pt x="166755" y="139004"/>
                  </a:cubicBezTo>
                  <a:lnTo>
                    <a:pt x="202722" y="139004"/>
                  </a:lnTo>
                  <a:lnTo>
                    <a:pt x="125087" y="216639"/>
                  </a:lnTo>
                  <a:lnTo>
                    <a:pt x="47452" y="139004"/>
                  </a:lnTo>
                  <a:lnTo>
                    <a:pt x="83419" y="139004"/>
                  </a:lnTo>
                  <a:cubicBezTo>
                    <a:pt x="91133" y="139004"/>
                    <a:pt x="97337" y="132800"/>
                    <a:pt x="97337" y="125087"/>
                  </a:cubicBezTo>
                  <a:lnTo>
                    <a:pt x="97337" y="83419"/>
                  </a:lnTo>
                  <a:lnTo>
                    <a:pt x="69502" y="83419"/>
                  </a:lnTo>
                  <a:lnTo>
                    <a:pt x="69502" y="111254"/>
                  </a:lnTo>
                  <a:lnTo>
                    <a:pt x="13917" y="111254"/>
                  </a:lnTo>
                  <a:cubicBezTo>
                    <a:pt x="6204" y="111254"/>
                    <a:pt x="0" y="117458"/>
                    <a:pt x="0" y="125171"/>
                  </a:cubicBezTo>
                  <a:cubicBezTo>
                    <a:pt x="0" y="128860"/>
                    <a:pt x="1425" y="132381"/>
                    <a:pt x="4108" y="134980"/>
                  </a:cubicBezTo>
                  <a:lnTo>
                    <a:pt x="115278" y="246150"/>
                  </a:lnTo>
                  <a:close/>
                </a:path>
              </a:pathLst>
            </a:custGeom>
            <a:grpFill/>
            <a:ln w="83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A269812-9CC9-4715-9163-FEBF5AA6F55D}"/>
                </a:ext>
              </a:extLst>
            </p:cNvPr>
            <p:cNvSpPr/>
            <p:nvPr/>
          </p:nvSpPr>
          <p:spPr>
            <a:xfrm>
              <a:off x="9198029" y="206243"/>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3894C3C-A8E1-4A03-9E12-7C0715349026}"/>
                </a:ext>
              </a:extLst>
            </p:cNvPr>
            <p:cNvSpPr/>
            <p:nvPr/>
          </p:nvSpPr>
          <p:spPr>
            <a:xfrm>
              <a:off x="9545624" y="220160"/>
              <a:ext cx="250153" cy="250237"/>
            </a:xfrm>
            <a:custGeom>
              <a:avLst/>
              <a:gdLst>
                <a:gd name="connsiteX0" fmla="*/ 115278 w 250153"/>
                <a:gd name="connsiteY0" fmla="*/ 246150 h 250237"/>
                <a:gd name="connsiteX1" fmla="*/ 134896 w 250153"/>
                <a:gd name="connsiteY1" fmla="*/ 246150 h 250237"/>
                <a:gd name="connsiteX2" fmla="*/ 246066 w 250153"/>
                <a:gd name="connsiteY2" fmla="*/ 134980 h 250237"/>
                <a:gd name="connsiteX3" fmla="*/ 246066 w 250153"/>
                <a:gd name="connsiteY3" fmla="*/ 115362 h 250237"/>
                <a:gd name="connsiteX4" fmla="*/ 236257 w 250153"/>
                <a:gd name="connsiteY4" fmla="*/ 111254 h 250237"/>
                <a:gd name="connsiteX5" fmla="*/ 180672 w 250153"/>
                <a:gd name="connsiteY5" fmla="*/ 111254 h 250237"/>
                <a:gd name="connsiteX6" fmla="*/ 180672 w 250153"/>
                <a:gd name="connsiteY6" fmla="*/ 0 h 250237"/>
                <a:gd name="connsiteX7" fmla="*/ 152838 w 250153"/>
                <a:gd name="connsiteY7" fmla="*/ 0 h 250237"/>
                <a:gd name="connsiteX8" fmla="*/ 152838 w 250153"/>
                <a:gd name="connsiteY8" fmla="*/ 125087 h 250237"/>
                <a:gd name="connsiteX9" fmla="*/ 166755 w 250153"/>
                <a:gd name="connsiteY9" fmla="*/ 139004 h 250237"/>
                <a:gd name="connsiteX10" fmla="*/ 202722 w 250153"/>
                <a:gd name="connsiteY10" fmla="*/ 139004 h 250237"/>
                <a:gd name="connsiteX11" fmla="*/ 125087 w 250153"/>
                <a:gd name="connsiteY11" fmla="*/ 216639 h 250237"/>
                <a:gd name="connsiteX12" fmla="*/ 47452 w 250153"/>
                <a:gd name="connsiteY12" fmla="*/ 139004 h 250237"/>
                <a:gd name="connsiteX13" fmla="*/ 83419 w 250153"/>
                <a:gd name="connsiteY13" fmla="*/ 139004 h 250237"/>
                <a:gd name="connsiteX14" fmla="*/ 97337 w 250153"/>
                <a:gd name="connsiteY14" fmla="*/ 125087 h 250237"/>
                <a:gd name="connsiteX15" fmla="*/ 97337 w 250153"/>
                <a:gd name="connsiteY15" fmla="*/ 83419 h 250237"/>
                <a:gd name="connsiteX16" fmla="*/ 69502 w 250153"/>
                <a:gd name="connsiteY16" fmla="*/ 83419 h 250237"/>
                <a:gd name="connsiteX17" fmla="*/ 69502 w 250153"/>
                <a:gd name="connsiteY17" fmla="*/ 111254 h 250237"/>
                <a:gd name="connsiteX18" fmla="*/ 13917 w 250153"/>
                <a:gd name="connsiteY18" fmla="*/ 111254 h 250237"/>
                <a:gd name="connsiteX19" fmla="*/ 0 w 250153"/>
                <a:gd name="connsiteY19" fmla="*/ 125171 h 250237"/>
                <a:gd name="connsiteX20" fmla="*/ 4108 w 250153"/>
                <a:gd name="connsiteY20" fmla="*/ 134980 h 250237"/>
                <a:gd name="connsiteX21" fmla="*/ 115278 w 250153"/>
                <a:gd name="connsiteY21" fmla="*/ 246150 h 25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53" h="250237">
                  <a:moveTo>
                    <a:pt x="115278" y="246150"/>
                  </a:moveTo>
                  <a:cubicBezTo>
                    <a:pt x="120727" y="251600"/>
                    <a:pt x="129530" y="251600"/>
                    <a:pt x="134896" y="246150"/>
                  </a:cubicBezTo>
                  <a:lnTo>
                    <a:pt x="246066" y="134980"/>
                  </a:lnTo>
                  <a:cubicBezTo>
                    <a:pt x="251516" y="129531"/>
                    <a:pt x="251516" y="120728"/>
                    <a:pt x="246066" y="115362"/>
                  </a:cubicBezTo>
                  <a:cubicBezTo>
                    <a:pt x="243467" y="112763"/>
                    <a:pt x="239946" y="111254"/>
                    <a:pt x="236257" y="111254"/>
                  </a:cubicBezTo>
                  <a:lnTo>
                    <a:pt x="180672" y="111254"/>
                  </a:lnTo>
                  <a:lnTo>
                    <a:pt x="180672" y="0"/>
                  </a:lnTo>
                  <a:lnTo>
                    <a:pt x="152838" y="0"/>
                  </a:lnTo>
                  <a:lnTo>
                    <a:pt x="152838" y="125087"/>
                  </a:lnTo>
                  <a:cubicBezTo>
                    <a:pt x="152838" y="132800"/>
                    <a:pt x="159042" y="139004"/>
                    <a:pt x="166755" y="139004"/>
                  </a:cubicBezTo>
                  <a:lnTo>
                    <a:pt x="202722" y="139004"/>
                  </a:lnTo>
                  <a:lnTo>
                    <a:pt x="125087" y="216639"/>
                  </a:lnTo>
                  <a:lnTo>
                    <a:pt x="47452" y="139004"/>
                  </a:lnTo>
                  <a:lnTo>
                    <a:pt x="83419" y="139004"/>
                  </a:lnTo>
                  <a:cubicBezTo>
                    <a:pt x="91133" y="139004"/>
                    <a:pt x="97337" y="132800"/>
                    <a:pt x="97337" y="125087"/>
                  </a:cubicBezTo>
                  <a:lnTo>
                    <a:pt x="97337" y="83419"/>
                  </a:lnTo>
                  <a:lnTo>
                    <a:pt x="69502" y="83419"/>
                  </a:lnTo>
                  <a:lnTo>
                    <a:pt x="69502" y="111254"/>
                  </a:lnTo>
                  <a:lnTo>
                    <a:pt x="13917" y="111254"/>
                  </a:lnTo>
                  <a:cubicBezTo>
                    <a:pt x="6204" y="111254"/>
                    <a:pt x="0" y="117458"/>
                    <a:pt x="0" y="125171"/>
                  </a:cubicBezTo>
                  <a:cubicBezTo>
                    <a:pt x="0" y="128860"/>
                    <a:pt x="1425" y="132381"/>
                    <a:pt x="4108" y="134980"/>
                  </a:cubicBezTo>
                  <a:lnTo>
                    <a:pt x="115278" y="246150"/>
                  </a:lnTo>
                  <a:close/>
                </a:path>
              </a:pathLst>
            </a:custGeom>
            <a:grpFill/>
            <a:ln w="838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F75907F-4365-4B33-A739-635B375DB75C}"/>
                </a:ext>
              </a:extLst>
            </p:cNvPr>
            <p:cNvSpPr/>
            <p:nvPr/>
          </p:nvSpPr>
          <p:spPr>
            <a:xfrm>
              <a:off x="9615126" y="247994"/>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5BF0D37-D540-4947-8030-EB7DB9CBE4CA}"/>
                </a:ext>
              </a:extLst>
            </p:cNvPr>
            <p:cNvSpPr/>
            <p:nvPr/>
          </p:nvSpPr>
          <p:spPr>
            <a:xfrm>
              <a:off x="9406619" y="484251"/>
              <a:ext cx="528183" cy="528183"/>
            </a:xfrm>
            <a:custGeom>
              <a:avLst/>
              <a:gdLst>
                <a:gd name="connsiteX0" fmla="*/ 264092 w 528183"/>
                <a:gd name="connsiteY0" fmla="*/ 0 h 528183"/>
                <a:gd name="connsiteX1" fmla="*/ 0 w 528183"/>
                <a:gd name="connsiteY1" fmla="*/ 264092 h 528183"/>
                <a:gd name="connsiteX2" fmla="*/ 264092 w 528183"/>
                <a:gd name="connsiteY2" fmla="*/ 528183 h 528183"/>
                <a:gd name="connsiteX3" fmla="*/ 528183 w 528183"/>
                <a:gd name="connsiteY3" fmla="*/ 264092 h 528183"/>
                <a:gd name="connsiteX4" fmla="*/ 264092 w 528183"/>
                <a:gd name="connsiteY4" fmla="*/ 0 h 528183"/>
                <a:gd name="connsiteX5" fmla="*/ 264092 w 528183"/>
                <a:gd name="connsiteY5" fmla="*/ 500433 h 528183"/>
                <a:gd name="connsiteX6" fmla="*/ 27751 w 528183"/>
                <a:gd name="connsiteY6" fmla="*/ 264092 h 528183"/>
                <a:gd name="connsiteX7" fmla="*/ 264092 w 528183"/>
                <a:gd name="connsiteY7" fmla="*/ 27751 h 528183"/>
                <a:gd name="connsiteX8" fmla="*/ 500433 w 528183"/>
                <a:gd name="connsiteY8" fmla="*/ 264092 h 528183"/>
                <a:gd name="connsiteX9" fmla="*/ 264092 w 528183"/>
                <a:gd name="connsiteY9" fmla="*/ 500433 h 52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83" h="528183">
                  <a:moveTo>
                    <a:pt x="264092" y="0"/>
                  </a:moveTo>
                  <a:cubicBezTo>
                    <a:pt x="118212" y="0"/>
                    <a:pt x="0" y="118212"/>
                    <a:pt x="0" y="264092"/>
                  </a:cubicBezTo>
                  <a:cubicBezTo>
                    <a:pt x="0" y="409971"/>
                    <a:pt x="118212" y="528183"/>
                    <a:pt x="264092" y="528183"/>
                  </a:cubicBezTo>
                  <a:cubicBezTo>
                    <a:pt x="409971" y="528183"/>
                    <a:pt x="528183" y="409971"/>
                    <a:pt x="528183" y="264092"/>
                  </a:cubicBezTo>
                  <a:cubicBezTo>
                    <a:pt x="528100" y="118296"/>
                    <a:pt x="409887" y="168"/>
                    <a:pt x="264092" y="0"/>
                  </a:cubicBezTo>
                  <a:close/>
                  <a:moveTo>
                    <a:pt x="264092" y="500433"/>
                  </a:moveTo>
                  <a:cubicBezTo>
                    <a:pt x="133555" y="500433"/>
                    <a:pt x="27751" y="394628"/>
                    <a:pt x="27751" y="264092"/>
                  </a:cubicBezTo>
                  <a:cubicBezTo>
                    <a:pt x="27751" y="133555"/>
                    <a:pt x="133555" y="27751"/>
                    <a:pt x="264092" y="27751"/>
                  </a:cubicBezTo>
                  <a:cubicBezTo>
                    <a:pt x="394629" y="27751"/>
                    <a:pt x="500433" y="133555"/>
                    <a:pt x="500433" y="264092"/>
                  </a:cubicBezTo>
                  <a:cubicBezTo>
                    <a:pt x="500181" y="394628"/>
                    <a:pt x="394545" y="500265"/>
                    <a:pt x="264092" y="500433"/>
                  </a:cubicBezTo>
                  <a:close/>
                </a:path>
              </a:pathLst>
            </a:custGeom>
            <a:grpFill/>
            <a:ln w="838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22D5FF6-5C41-43C2-A7D7-EF1504E4F00B}"/>
                </a:ext>
              </a:extLst>
            </p:cNvPr>
            <p:cNvSpPr/>
            <p:nvPr/>
          </p:nvSpPr>
          <p:spPr>
            <a:xfrm>
              <a:off x="9448287" y="526003"/>
              <a:ext cx="444847" cy="444847"/>
            </a:xfrm>
            <a:custGeom>
              <a:avLst/>
              <a:gdLst>
                <a:gd name="connsiteX0" fmla="*/ 222424 w 444847"/>
                <a:gd name="connsiteY0" fmla="*/ 0 h 444847"/>
                <a:gd name="connsiteX1" fmla="*/ 0 w 444847"/>
                <a:gd name="connsiteY1" fmla="*/ 222424 h 444847"/>
                <a:gd name="connsiteX2" fmla="*/ 222424 w 444847"/>
                <a:gd name="connsiteY2" fmla="*/ 444848 h 444847"/>
                <a:gd name="connsiteX3" fmla="*/ 444848 w 444847"/>
                <a:gd name="connsiteY3" fmla="*/ 222424 h 444847"/>
                <a:gd name="connsiteX4" fmla="*/ 222424 w 444847"/>
                <a:gd name="connsiteY4" fmla="*/ 0 h 444847"/>
                <a:gd name="connsiteX5" fmla="*/ 222424 w 444847"/>
                <a:gd name="connsiteY5" fmla="*/ 417013 h 444847"/>
                <a:gd name="connsiteX6" fmla="*/ 27834 w 444847"/>
                <a:gd name="connsiteY6" fmla="*/ 222424 h 444847"/>
                <a:gd name="connsiteX7" fmla="*/ 222424 w 444847"/>
                <a:gd name="connsiteY7" fmla="*/ 27834 h 444847"/>
                <a:gd name="connsiteX8" fmla="*/ 417014 w 444847"/>
                <a:gd name="connsiteY8" fmla="*/ 222424 h 444847"/>
                <a:gd name="connsiteX9" fmla="*/ 222424 w 444847"/>
                <a:gd name="connsiteY9" fmla="*/ 417013 h 444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47" h="444847">
                  <a:moveTo>
                    <a:pt x="222424" y="0"/>
                  </a:moveTo>
                  <a:cubicBezTo>
                    <a:pt x="99600" y="0"/>
                    <a:pt x="0" y="99600"/>
                    <a:pt x="0" y="222424"/>
                  </a:cubicBezTo>
                  <a:cubicBezTo>
                    <a:pt x="0" y="345247"/>
                    <a:pt x="99600" y="444848"/>
                    <a:pt x="222424" y="444848"/>
                  </a:cubicBezTo>
                  <a:cubicBezTo>
                    <a:pt x="345248" y="444848"/>
                    <a:pt x="444848" y="345247"/>
                    <a:pt x="444848" y="222424"/>
                  </a:cubicBezTo>
                  <a:cubicBezTo>
                    <a:pt x="444680" y="99600"/>
                    <a:pt x="345164" y="168"/>
                    <a:pt x="222424" y="0"/>
                  </a:cubicBezTo>
                  <a:close/>
                  <a:moveTo>
                    <a:pt x="222424" y="417013"/>
                  </a:moveTo>
                  <a:cubicBezTo>
                    <a:pt x="114943" y="417013"/>
                    <a:pt x="27834" y="329905"/>
                    <a:pt x="27834" y="222424"/>
                  </a:cubicBezTo>
                  <a:cubicBezTo>
                    <a:pt x="27834" y="114943"/>
                    <a:pt x="114943" y="27834"/>
                    <a:pt x="222424" y="27834"/>
                  </a:cubicBezTo>
                  <a:cubicBezTo>
                    <a:pt x="329905" y="27834"/>
                    <a:pt x="417014" y="114943"/>
                    <a:pt x="417014" y="222424"/>
                  </a:cubicBezTo>
                  <a:cubicBezTo>
                    <a:pt x="416930" y="329821"/>
                    <a:pt x="329821" y="416930"/>
                    <a:pt x="222424" y="417013"/>
                  </a:cubicBezTo>
                  <a:close/>
                </a:path>
              </a:pathLst>
            </a:custGeom>
            <a:grpFill/>
            <a:ln w="838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F9AF9C1-736F-4704-973A-6CE39CB646B6}"/>
                </a:ext>
              </a:extLst>
            </p:cNvPr>
            <p:cNvSpPr/>
            <p:nvPr/>
          </p:nvSpPr>
          <p:spPr>
            <a:xfrm>
              <a:off x="9573458" y="595421"/>
              <a:ext cx="208506" cy="305927"/>
            </a:xfrm>
            <a:custGeom>
              <a:avLst/>
              <a:gdLst>
                <a:gd name="connsiteX0" fmla="*/ 180253 w 208506"/>
                <a:gd name="connsiteY0" fmla="*/ 153006 h 305927"/>
                <a:gd name="connsiteX1" fmla="*/ 195008 w 208506"/>
                <a:gd name="connsiteY1" fmla="*/ 56088 h 305927"/>
                <a:gd name="connsiteX2" fmla="*/ 139004 w 208506"/>
                <a:gd name="connsiteY2" fmla="*/ 27834 h 305927"/>
                <a:gd name="connsiteX3" fmla="*/ 139004 w 208506"/>
                <a:gd name="connsiteY3" fmla="*/ 0 h 305927"/>
                <a:gd name="connsiteX4" fmla="*/ 111170 w 208506"/>
                <a:gd name="connsiteY4" fmla="*/ 0 h 305927"/>
                <a:gd name="connsiteX5" fmla="*/ 111170 w 208506"/>
                <a:gd name="connsiteY5" fmla="*/ 27834 h 305927"/>
                <a:gd name="connsiteX6" fmla="*/ 69502 w 208506"/>
                <a:gd name="connsiteY6" fmla="*/ 27834 h 305927"/>
                <a:gd name="connsiteX7" fmla="*/ 69502 w 208506"/>
                <a:gd name="connsiteY7" fmla="*/ 0 h 305927"/>
                <a:gd name="connsiteX8" fmla="*/ 41668 w 208506"/>
                <a:gd name="connsiteY8" fmla="*/ 0 h 305927"/>
                <a:gd name="connsiteX9" fmla="*/ 41668 w 208506"/>
                <a:gd name="connsiteY9" fmla="*/ 27834 h 305927"/>
                <a:gd name="connsiteX10" fmla="*/ 0 w 208506"/>
                <a:gd name="connsiteY10" fmla="*/ 27834 h 305927"/>
                <a:gd name="connsiteX11" fmla="*/ 0 w 208506"/>
                <a:gd name="connsiteY11" fmla="*/ 55669 h 305927"/>
                <a:gd name="connsiteX12" fmla="*/ 27834 w 208506"/>
                <a:gd name="connsiteY12" fmla="*/ 55669 h 305927"/>
                <a:gd name="connsiteX13" fmla="*/ 27834 w 208506"/>
                <a:gd name="connsiteY13" fmla="*/ 250258 h 305927"/>
                <a:gd name="connsiteX14" fmla="*/ 0 w 208506"/>
                <a:gd name="connsiteY14" fmla="*/ 250258 h 305927"/>
                <a:gd name="connsiteX15" fmla="*/ 0 w 208506"/>
                <a:gd name="connsiteY15" fmla="*/ 278093 h 305927"/>
                <a:gd name="connsiteX16" fmla="*/ 41668 w 208506"/>
                <a:gd name="connsiteY16" fmla="*/ 278093 h 305927"/>
                <a:gd name="connsiteX17" fmla="*/ 41668 w 208506"/>
                <a:gd name="connsiteY17" fmla="*/ 305927 h 305927"/>
                <a:gd name="connsiteX18" fmla="*/ 69502 w 208506"/>
                <a:gd name="connsiteY18" fmla="*/ 305927 h 305927"/>
                <a:gd name="connsiteX19" fmla="*/ 69502 w 208506"/>
                <a:gd name="connsiteY19" fmla="*/ 278093 h 305927"/>
                <a:gd name="connsiteX20" fmla="*/ 111170 w 208506"/>
                <a:gd name="connsiteY20" fmla="*/ 278093 h 305927"/>
                <a:gd name="connsiteX21" fmla="*/ 111170 w 208506"/>
                <a:gd name="connsiteY21" fmla="*/ 305927 h 305927"/>
                <a:gd name="connsiteX22" fmla="*/ 139004 w 208506"/>
                <a:gd name="connsiteY22" fmla="*/ 305927 h 305927"/>
                <a:gd name="connsiteX23" fmla="*/ 139004 w 208506"/>
                <a:gd name="connsiteY23" fmla="*/ 278093 h 305927"/>
                <a:gd name="connsiteX24" fmla="*/ 208507 w 208506"/>
                <a:gd name="connsiteY24" fmla="*/ 209010 h 305927"/>
                <a:gd name="connsiteX25" fmla="*/ 180253 w 208506"/>
                <a:gd name="connsiteY25" fmla="*/ 153006 h 305927"/>
                <a:gd name="connsiteX26" fmla="*/ 55501 w 208506"/>
                <a:gd name="connsiteY26" fmla="*/ 55669 h 305927"/>
                <a:gd name="connsiteX27" fmla="*/ 138920 w 208506"/>
                <a:gd name="connsiteY27" fmla="*/ 55669 h 305927"/>
                <a:gd name="connsiteX28" fmla="*/ 180588 w 208506"/>
                <a:gd name="connsiteY28" fmla="*/ 97337 h 305927"/>
                <a:gd name="connsiteX29" fmla="*/ 138920 w 208506"/>
                <a:gd name="connsiteY29" fmla="*/ 139004 h 305927"/>
                <a:gd name="connsiteX30" fmla="*/ 55501 w 208506"/>
                <a:gd name="connsiteY30" fmla="*/ 139004 h 305927"/>
                <a:gd name="connsiteX31" fmla="*/ 55501 w 208506"/>
                <a:gd name="connsiteY31" fmla="*/ 55669 h 305927"/>
                <a:gd name="connsiteX32" fmla="*/ 138920 w 208506"/>
                <a:gd name="connsiteY32" fmla="*/ 250258 h 305927"/>
                <a:gd name="connsiteX33" fmla="*/ 55501 w 208506"/>
                <a:gd name="connsiteY33" fmla="*/ 250258 h 305927"/>
                <a:gd name="connsiteX34" fmla="*/ 55501 w 208506"/>
                <a:gd name="connsiteY34" fmla="*/ 166839 h 305927"/>
                <a:gd name="connsiteX35" fmla="*/ 138920 w 208506"/>
                <a:gd name="connsiteY35" fmla="*/ 166839 h 305927"/>
                <a:gd name="connsiteX36" fmla="*/ 180588 w 208506"/>
                <a:gd name="connsiteY36" fmla="*/ 208507 h 305927"/>
                <a:gd name="connsiteX37" fmla="*/ 138920 w 208506"/>
                <a:gd name="connsiteY37" fmla="*/ 250258 h 30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506" h="305927">
                  <a:moveTo>
                    <a:pt x="180253" y="153006"/>
                  </a:moveTo>
                  <a:cubicBezTo>
                    <a:pt x="211106" y="130285"/>
                    <a:pt x="217645" y="86941"/>
                    <a:pt x="195008" y="56088"/>
                  </a:cubicBezTo>
                  <a:cubicBezTo>
                    <a:pt x="181929" y="38314"/>
                    <a:pt x="161054" y="27834"/>
                    <a:pt x="139004" y="27834"/>
                  </a:cubicBezTo>
                  <a:lnTo>
                    <a:pt x="139004" y="0"/>
                  </a:lnTo>
                  <a:lnTo>
                    <a:pt x="111170" y="0"/>
                  </a:lnTo>
                  <a:lnTo>
                    <a:pt x="111170" y="27834"/>
                  </a:lnTo>
                  <a:lnTo>
                    <a:pt x="69502" y="27834"/>
                  </a:lnTo>
                  <a:lnTo>
                    <a:pt x="69502" y="0"/>
                  </a:lnTo>
                  <a:lnTo>
                    <a:pt x="41668" y="0"/>
                  </a:lnTo>
                  <a:lnTo>
                    <a:pt x="41668" y="27834"/>
                  </a:lnTo>
                  <a:lnTo>
                    <a:pt x="0" y="27834"/>
                  </a:lnTo>
                  <a:lnTo>
                    <a:pt x="0" y="55669"/>
                  </a:lnTo>
                  <a:lnTo>
                    <a:pt x="27834" y="55669"/>
                  </a:lnTo>
                  <a:lnTo>
                    <a:pt x="27834" y="250258"/>
                  </a:lnTo>
                  <a:lnTo>
                    <a:pt x="0" y="250258"/>
                  </a:lnTo>
                  <a:lnTo>
                    <a:pt x="0" y="278093"/>
                  </a:lnTo>
                  <a:lnTo>
                    <a:pt x="41668" y="278093"/>
                  </a:lnTo>
                  <a:lnTo>
                    <a:pt x="41668" y="305927"/>
                  </a:lnTo>
                  <a:lnTo>
                    <a:pt x="69502" y="305927"/>
                  </a:lnTo>
                  <a:lnTo>
                    <a:pt x="69502" y="278093"/>
                  </a:lnTo>
                  <a:lnTo>
                    <a:pt x="111170" y="278093"/>
                  </a:lnTo>
                  <a:lnTo>
                    <a:pt x="111170" y="305927"/>
                  </a:lnTo>
                  <a:lnTo>
                    <a:pt x="139004" y="305927"/>
                  </a:lnTo>
                  <a:lnTo>
                    <a:pt x="139004" y="278093"/>
                  </a:lnTo>
                  <a:cubicBezTo>
                    <a:pt x="177234" y="278177"/>
                    <a:pt x="208423" y="247240"/>
                    <a:pt x="208507" y="209010"/>
                  </a:cubicBezTo>
                  <a:cubicBezTo>
                    <a:pt x="208507" y="186876"/>
                    <a:pt x="198027" y="166084"/>
                    <a:pt x="180253" y="153006"/>
                  </a:cubicBezTo>
                  <a:close/>
                  <a:moveTo>
                    <a:pt x="55501" y="55669"/>
                  </a:moveTo>
                  <a:lnTo>
                    <a:pt x="138920" y="55669"/>
                  </a:lnTo>
                  <a:cubicBezTo>
                    <a:pt x="161976" y="55669"/>
                    <a:pt x="180588" y="74365"/>
                    <a:pt x="180588" y="97337"/>
                  </a:cubicBezTo>
                  <a:cubicBezTo>
                    <a:pt x="180588" y="120392"/>
                    <a:pt x="161892" y="139004"/>
                    <a:pt x="138920" y="139004"/>
                  </a:cubicBezTo>
                  <a:lnTo>
                    <a:pt x="55501" y="139004"/>
                  </a:lnTo>
                  <a:lnTo>
                    <a:pt x="55501" y="55669"/>
                  </a:lnTo>
                  <a:close/>
                  <a:moveTo>
                    <a:pt x="138920" y="250258"/>
                  </a:moveTo>
                  <a:lnTo>
                    <a:pt x="55501" y="250258"/>
                  </a:lnTo>
                  <a:lnTo>
                    <a:pt x="55501" y="166839"/>
                  </a:lnTo>
                  <a:lnTo>
                    <a:pt x="138920" y="166839"/>
                  </a:lnTo>
                  <a:cubicBezTo>
                    <a:pt x="161976" y="166839"/>
                    <a:pt x="180588" y="185535"/>
                    <a:pt x="180588" y="208507"/>
                  </a:cubicBezTo>
                  <a:cubicBezTo>
                    <a:pt x="180672" y="231646"/>
                    <a:pt x="161976" y="250258"/>
                    <a:pt x="138920" y="250258"/>
                  </a:cubicBezTo>
                  <a:close/>
                </a:path>
              </a:pathLst>
            </a:custGeom>
            <a:grpFill/>
            <a:ln w="838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410455A-ED48-437D-81D5-DA4E646298F7}"/>
                </a:ext>
              </a:extLst>
            </p:cNvPr>
            <p:cNvSpPr/>
            <p:nvPr/>
          </p:nvSpPr>
          <p:spPr>
            <a:xfrm>
              <a:off x="9142443" y="804012"/>
              <a:ext cx="55585" cy="27834"/>
            </a:xfrm>
            <a:custGeom>
              <a:avLst/>
              <a:gdLst>
                <a:gd name="connsiteX0" fmla="*/ 0 w 55585"/>
                <a:gd name="connsiteY0" fmla="*/ 0 h 27834"/>
                <a:gd name="connsiteX1" fmla="*/ 55585 w 55585"/>
                <a:gd name="connsiteY1" fmla="*/ 0 h 27834"/>
                <a:gd name="connsiteX2" fmla="*/ 55585 w 55585"/>
                <a:gd name="connsiteY2" fmla="*/ 27834 h 27834"/>
                <a:gd name="connsiteX3" fmla="*/ 0 w 55585"/>
                <a:gd name="connsiteY3" fmla="*/ 27834 h 27834"/>
                <a:gd name="connsiteX4" fmla="*/ 0 w 55585"/>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5" h="27834">
                  <a:moveTo>
                    <a:pt x="0" y="0"/>
                  </a:moveTo>
                  <a:lnTo>
                    <a:pt x="55585" y="0"/>
                  </a:lnTo>
                  <a:lnTo>
                    <a:pt x="55585" y="27834"/>
                  </a:lnTo>
                  <a:lnTo>
                    <a:pt x="0" y="27834"/>
                  </a:lnTo>
                  <a:lnTo>
                    <a:pt x="0" y="0"/>
                  </a:lnTo>
                  <a:close/>
                </a:path>
              </a:pathLst>
            </a:custGeom>
            <a:grpFill/>
            <a:ln w="838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4907671-003B-493C-8D4B-BE42064710DF}"/>
                </a:ext>
              </a:extLst>
            </p:cNvPr>
            <p:cNvSpPr/>
            <p:nvPr/>
          </p:nvSpPr>
          <p:spPr>
            <a:xfrm>
              <a:off x="9100776" y="748427"/>
              <a:ext cx="139004" cy="139004"/>
            </a:xfrm>
            <a:custGeom>
              <a:avLst/>
              <a:gdLst>
                <a:gd name="connsiteX0" fmla="*/ 69502 w 139004"/>
                <a:gd name="connsiteY0" fmla="*/ 0 h 139004"/>
                <a:gd name="connsiteX1" fmla="*/ 0 w 139004"/>
                <a:gd name="connsiteY1" fmla="*/ 69502 h 139004"/>
                <a:gd name="connsiteX2" fmla="*/ 69502 w 139004"/>
                <a:gd name="connsiteY2" fmla="*/ 139004 h 139004"/>
                <a:gd name="connsiteX3" fmla="*/ 139004 w 139004"/>
                <a:gd name="connsiteY3" fmla="*/ 69502 h 139004"/>
                <a:gd name="connsiteX4" fmla="*/ 69502 w 139004"/>
                <a:gd name="connsiteY4" fmla="*/ 0 h 139004"/>
                <a:gd name="connsiteX5" fmla="*/ 69502 w 139004"/>
                <a:gd name="connsiteY5" fmla="*/ 111170 h 139004"/>
                <a:gd name="connsiteX6" fmla="*/ 27834 w 139004"/>
                <a:gd name="connsiteY6" fmla="*/ 69502 h 139004"/>
                <a:gd name="connsiteX7" fmla="*/ 69502 w 139004"/>
                <a:gd name="connsiteY7" fmla="*/ 27834 h 139004"/>
                <a:gd name="connsiteX8" fmla="*/ 111170 w 139004"/>
                <a:gd name="connsiteY8" fmla="*/ 69502 h 139004"/>
                <a:gd name="connsiteX9" fmla="*/ 69502 w 139004"/>
                <a:gd name="connsiteY9" fmla="*/ 111170 h 13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04" h="139004">
                  <a:moveTo>
                    <a:pt x="69502" y="0"/>
                  </a:moveTo>
                  <a:cubicBezTo>
                    <a:pt x="31104" y="0"/>
                    <a:pt x="0" y="31104"/>
                    <a:pt x="0" y="69502"/>
                  </a:cubicBezTo>
                  <a:cubicBezTo>
                    <a:pt x="0" y="107900"/>
                    <a:pt x="31104" y="139004"/>
                    <a:pt x="69502" y="139004"/>
                  </a:cubicBezTo>
                  <a:cubicBezTo>
                    <a:pt x="107900" y="139004"/>
                    <a:pt x="139004" y="107900"/>
                    <a:pt x="139004" y="69502"/>
                  </a:cubicBezTo>
                  <a:cubicBezTo>
                    <a:pt x="138920" y="31104"/>
                    <a:pt x="107816" y="0"/>
                    <a:pt x="69502" y="0"/>
                  </a:cubicBezTo>
                  <a:close/>
                  <a:moveTo>
                    <a:pt x="69502" y="111170"/>
                  </a:moveTo>
                  <a:cubicBezTo>
                    <a:pt x="46446" y="111170"/>
                    <a:pt x="27834" y="92474"/>
                    <a:pt x="27834" y="69502"/>
                  </a:cubicBezTo>
                  <a:cubicBezTo>
                    <a:pt x="27834" y="46447"/>
                    <a:pt x="46530" y="27834"/>
                    <a:pt x="69502" y="27834"/>
                  </a:cubicBezTo>
                  <a:cubicBezTo>
                    <a:pt x="92558" y="27834"/>
                    <a:pt x="111170" y="46530"/>
                    <a:pt x="111170" y="69502"/>
                  </a:cubicBezTo>
                  <a:cubicBezTo>
                    <a:pt x="111170" y="92558"/>
                    <a:pt x="92474" y="111170"/>
                    <a:pt x="69502" y="111170"/>
                  </a:cubicBezTo>
                  <a:close/>
                </a:path>
              </a:pathLst>
            </a:custGeom>
            <a:grpFill/>
            <a:ln w="838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336DE8F-51FD-4563-A988-9BDE9DE85476}"/>
                </a:ext>
              </a:extLst>
            </p:cNvPr>
            <p:cNvSpPr/>
            <p:nvPr/>
          </p:nvSpPr>
          <p:spPr>
            <a:xfrm>
              <a:off x="9323200" y="929099"/>
              <a:ext cx="55585" cy="27834"/>
            </a:xfrm>
            <a:custGeom>
              <a:avLst/>
              <a:gdLst>
                <a:gd name="connsiteX0" fmla="*/ 0 w 55585"/>
                <a:gd name="connsiteY0" fmla="*/ 0 h 27834"/>
                <a:gd name="connsiteX1" fmla="*/ 55585 w 55585"/>
                <a:gd name="connsiteY1" fmla="*/ 0 h 27834"/>
                <a:gd name="connsiteX2" fmla="*/ 55585 w 55585"/>
                <a:gd name="connsiteY2" fmla="*/ 27834 h 27834"/>
                <a:gd name="connsiteX3" fmla="*/ 0 w 55585"/>
                <a:gd name="connsiteY3" fmla="*/ 27834 h 27834"/>
                <a:gd name="connsiteX4" fmla="*/ 0 w 55585"/>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5" h="27834">
                  <a:moveTo>
                    <a:pt x="0" y="0"/>
                  </a:moveTo>
                  <a:lnTo>
                    <a:pt x="55585" y="0"/>
                  </a:lnTo>
                  <a:lnTo>
                    <a:pt x="55585" y="27834"/>
                  </a:lnTo>
                  <a:lnTo>
                    <a:pt x="0" y="27834"/>
                  </a:lnTo>
                  <a:lnTo>
                    <a:pt x="0" y="0"/>
                  </a:lnTo>
                  <a:close/>
                </a:path>
              </a:pathLst>
            </a:custGeom>
            <a:grpFill/>
            <a:ln w="83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8A58FA0-B7C2-4750-9F92-F9DF5B345075}"/>
                </a:ext>
              </a:extLst>
            </p:cNvPr>
            <p:cNvSpPr/>
            <p:nvPr/>
          </p:nvSpPr>
          <p:spPr>
            <a:xfrm>
              <a:off x="9281448" y="873514"/>
              <a:ext cx="139004" cy="139004"/>
            </a:xfrm>
            <a:custGeom>
              <a:avLst/>
              <a:gdLst>
                <a:gd name="connsiteX0" fmla="*/ 69502 w 139004"/>
                <a:gd name="connsiteY0" fmla="*/ 0 h 139004"/>
                <a:gd name="connsiteX1" fmla="*/ 0 w 139004"/>
                <a:gd name="connsiteY1" fmla="*/ 69502 h 139004"/>
                <a:gd name="connsiteX2" fmla="*/ 69502 w 139004"/>
                <a:gd name="connsiteY2" fmla="*/ 139004 h 139004"/>
                <a:gd name="connsiteX3" fmla="*/ 139005 w 139004"/>
                <a:gd name="connsiteY3" fmla="*/ 69502 h 139004"/>
                <a:gd name="connsiteX4" fmla="*/ 69502 w 139004"/>
                <a:gd name="connsiteY4" fmla="*/ 0 h 139004"/>
                <a:gd name="connsiteX5" fmla="*/ 69502 w 139004"/>
                <a:gd name="connsiteY5" fmla="*/ 111170 h 139004"/>
                <a:gd name="connsiteX6" fmla="*/ 27834 w 139004"/>
                <a:gd name="connsiteY6" fmla="*/ 69502 h 139004"/>
                <a:gd name="connsiteX7" fmla="*/ 69502 w 139004"/>
                <a:gd name="connsiteY7" fmla="*/ 27834 h 139004"/>
                <a:gd name="connsiteX8" fmla="*/ 111170 w 139004"/>
                <a:gd name="connsiteY8" fmla="*/ 69502 h 139004"/>
                <a:gd name="connsiteX9" fmla="*/ 69502 w 139004"/>
                <a:gd name="connsiteY9" fmla="*/ 111170 h 13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04" h="139004">
                  <a:moveTo>
                    <a:pt x="69502" y="0"/>
                  </a:moveTo>
                  <a:cubicBezTo>
                    <a:pt x="31104" y="0"/>
                    <a:pt x="0" y="31104"/>
                    <a:pt x="0" y="69502"/>
                  </a:cubicBezTo>
                  <a:cubicBezTo>
                    <a:pt x="0" y="107900"/>
                    <a:pt x="31104" y="139004"/>
                    <a:pt x="69502" y="139004"/>
                  </a:cubicBezTo>
                  <a:cubicBezTo>
                    <a:pt x="107900" y="139004"/>
                    <a:pt x="139005" y="107900"/>
                    <a:pt x="139005" y="69502"/>
                  </a:cubicBezTo>
                  <a:cubicBezTo>
                    <a:pt x="139005" y="31104"/>
                    <a:pt x="107900" y="84"/>
                    <a:pt x="69502" y="0"/>
                  </a:cubicBezTo>
                  <a:close/>
                  <a:moveTo>
                    <a:pt x="69502" y="111170"/>
                  </a:moveTo>
                  <a:cubicBezTo>
                    <a:pt x="46446" y="111170"/>
                    <a:pt x="27834" y="92474"/>
                    <a:pt x="27834" y="69502"/>
                  </a:cubicBezTo>
                  <a:cubicBezTo>
                    <a:pt x="27834" y="46447"/>
                    <a:pt x="46530" y="27834"/>
                    <a:pt x="69502" y="27834"/>
                  </a:cubicBezTo>
                  <a:cubicBezTo>
                    <a:pt x="92558" y="27834"/>
                    <a:pt x="111170" y="46530"/>
                    <a:pt x="111170" y="69502"/>
                  </a:cubicBezTo>
                  <a:cubicBezTo>
                    <a:pt x="111254" y="92558"/>
                    <a:pt x="92558" y="111170"/>
                    <a:pt x="69502" y="111170"/>
                  </a:cubicBezTo>
                  <a:close/>
                </a:path>
              </a:pathLst>
            </a:custGeom>
            <a:grpFill/>
            <a:ln w="838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A06FB7B-8F10-47BD-A804-907A68AB4D7D}"/>
                </a:ext>
              </a:extLst>
            </p:cNvPr>
            <p:cNvSpPr/>
            <p:nvPr/>
          </p:nvSpPr>
          <p:spPr>
            <a:xfrm>
              <a:off x="9448287" y="192325"/>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8C82459-B18A-4D0B-8D03-CAC9225F4477}"/>
                </a:ext>
              </a:extLst>
            </p:cNvPr>
            <p:cNvSpPr/>
            <p:nvPr/>
          </p:nvSpPr>
          <p:spPr>
            <a:xfrm>
              <a:off x="9448287" y="247994"/>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1F9A713-C566-4995-BA21-0A7205A4F40A}"/>
                </a:ext>
              </a:extLst>
            </p:cNvPr>
            <p:cNvSpPr/>
            <p:nvPr/>
          </p:nvSpPr>
          <p:spPr>
            <a:xfrm>
              <a:off x="9476121" y="220160"/>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6FFA854-C5FA-4567-A1F3-235917D96839}"/>
                </a:ext>
              </a:extLst>
            </p:cNvPr>
            <p:cNvSpPr/>
            <p:nvPr/>
          </p:nvSpPr>
          <p:spPr>
            <a:xfrm>
              <a:off x="9420453" y="220160"/>
              <a:ext cx="27833" cy="27834"/>
            </a:xfrm>
            <a:custGeom>
              <a:avLst/>
              <a:gdLst>
                <a:gd name="connsiteX0" fmla="*/ 0 w 27833"/>
                <a:gd name="connsiteY0" fmla="*/ 0 h 27834"/>
                <a:gd name="connsiteX1" fmla="*/ 27834 w 27833"/>
                <a:gd name="connsiteY1" fmla="*/ 0 h 27834"/>
                <a:gd name="connsiteX2" fmla="*/ 27834 w 27833"/>
                <a:gd name="connsiteY2" fmla="*/ 27834 h 27834"/>
                <a:gd name="connsiteX3" fmla="*/ 0 w 27833"/>
                <a:gd name="connsiteY3" fmla="*/ 27834 h 27834"/>
                <a:gd name="connsiteX4" fmla="*/ 0 w 27833"/>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3"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9D694D4-E587-4E0D-BC7B-575D4B0C0387}"/>
                </a:ext>
              </a:extLst>
            </p:cNvPr>
            <p:cNvSpPr/>
            <p:nvPr/>
          </p:nvSpPr>
          <p:spPr>
            <a:xfrm>
              <a:off x="9851383" y="40091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8D3F34C-5AB4-48D7-8CBD-8FC9FD4F4810}"/>
                </a:ext>
              </a:extLst>
            </p:cNvPr>
            <p:cNvSpPr/>
            <p:nvPr/>
          </p:nvSpPr>
          <p:spPr>
            <a:xfrm>
              <a:off x="9851383" y="456501"/>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E128E98-AB24-40E2-B754-CD713FC3DEB3}"/>
                </a:ext>
              </a:extLst>
            </p:cNvPr>
            <p:cNvSpPr/>
            <p:nvPr/>
          </p:nvSpPr>
          <p:spPr>
            <a:xfrm>
              <a:off x="9879217" y="42866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F88D7D7-A6C1-4C01-8F1D-AEB7D6C3882B}"/>
                </a:ext>
              </a:extLst>
            </p:cNvPr>
            <p:cNvSpPr/>
            <p:nvPr/>
          </p:nvSpPr>
          <p:spPr>
            <a:xfrm>
              <a:off x="9823632" y="428666"/>
              <a:ext cx="27834" cy="27834"/>
            </a:xfrm>
            <a:custGeom>
              <a:avLst/>
              <a:gdLst>
                <a:gd name="connsiteX0" fmla="*/ 0 w 27834"/>
                <a:gd name="connsiteY0" fmla="*/ 0 h 27834"/>
                <a:gd name="connsiteX1" fmla="*/ 27834 w 27834"/>
                <a:gd name="connsiteY1" fmla="*/ 0 h 27834"/>
                <a:gd name="connsiteX2" fmla="*/ 27834 w 27834"/>
                <a:gd name="connsiteY2" fmla="*/ 27834 h 27834"/>
                <a:gd name="connsiteX3" fmla="*/ 0 w 27834"/>
                <a:gd name="connsiteY3" fmla="*/ 27834 h 27834"/>
                <a:gd name="connsiteX4" fmla="*/ 0 w 27834"/>
                <a:gd name="connsiteY4" fmla="*/ 0 h 2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4" h="27834">
                  <a:moveTo>
                    <a:pt x="0" y="0"/>
                  </a:moveTo>
                  <a:lnTo>
                    <a:pt x="27834" y="0"/>
                  </a:lnTo>
                  <a:lnTo>
                    <a:pt x="27834" y="27834"/>
                  </a:lnTo>
                  <a:lnTo>
                    <a:pt x="0" y="27834"/>
                  </a:lnTo>
                  <a:lnTo>
                    <a:pt x="0" y="0"/>
                  </a:lnTo>
                  <a:close/>
                </a:path>
              </a:pathLst>
            </a:custGeom>
            <a:grpFill/>
            <a:ln w="838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84B8712-05EC-4F23-B0AA-CFDD0E1DE6EE}"/>
                </a:ext>
              </a:extLst>
            </p:cNvPr>
            <p:cNvSpPr/>
            <p:nvPr/>
          </p:nvSpPr>
          <p:spPr>
            <a:xfrm>
              <a:off x="9100776" y="442584"/>
              <a:ext cx="305843" cy="305843"/>
            </a:xfrm>
            <a:custGeom>
              <a:avLst/>
              <a:gdLst>
                <a:gd name="connsiteX0" fmla="*/ 152922 w 305843"/>
                <a:gd name="connsiteY0" fmla="*/ 0 h 305843"/>
                <a:gd name="connsiteX1" fmla="*/ 0 w 305843"/>
                <a:gd name="connsiteY1" fmla="*/ 152922 h 305843"/>
                <a:gd name="connsiteX2" fmla="*/ 152922 w 305843"/>
                <a:gd name="connsiteY2" fmla="*/ 305843 h 305843"/>
                <a:gd name="connsiteX3" fmla="*/ 305843 w 305843"/>
                <a:gd name="connsiteY3" fmla="*/ 152922 h 305843"/>
                <a:gd name="connsiteX4" fmla="*/ 152922 w 305843"/>
                <a:gd name="connsiteY4" fmla="*/ 0 h 305843"/>
                <a:gd name="connsiteX5" fmla="*/ 152922 w 305843"/>
                <a:gd name="connsiteY5" fmla="*/ 278009 h 305843"/>
                <a:gd name="connsiteX6" fmla="*/ 27834 w 305843"/>
                <a:gd name="connsiteY6" fmla="*/ 152922 h 305843"/>
                <a:gd name="connsiteX7" fmla="*/ 152922 w 305843"/>
                <a:gd name="connsiteY7" fmla="*/ 27834 h 305843"/>
                <a:gd name="connsiteX8" fmla="*/ 278009 w 305843"/>
                <a:gd name="connsiteY8" fmla="*/ 152922 h 305843"/>
                <a:gd name="connsiteX9" fmla="*/ 152922 w 305843"/>
                <a:gd name="connsiteY9" fmla="*/ 278009 h 30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843" h="305843">
                  <a:moveTo>
                    <a:pt x="152922" y="0"/>
                  </a:moveTo>
                  <a:cubicBezTo>
                    <a:pt x="68496" y="0"/>
                    <a:pt x="0" y="68496"/>
                    <a:pt x="0" y="152922"/>
                  </a:cubicBezTo>
                  <a:cubicBezTo>
                    <a:pt x="0" y="237347"/>
                    <a:pt x="68496" y="305843"/>
                    <a:pt x="152922" y="305843"/>
                  </a:cubicBezTo>
                  <a:cubicBezTo>
                    <a:pt x="237347" y="305843"/>
                    <a:pt x="305843" y="237347"/>
                    <a:pt x="305843" y="152922"/>
                  </a:cubicBezTo>
                  <a:cubicBezTo>
                    <a:pt x="305759" y="68496"/>
                    <a:pt x="237347" y="84"/>
                    <a:pt x="152922" y="0"/>
                  </a:cubicBezTo>
                  <a:close/>
                  <a:moveTo>
                    <a:pt x="152922" y="278009"/>
                  </a:moveTo>
                  <a:cubicBezTo>
                    <a:pt x="83839" y="278009"/>
                    <a:pt x="27834" y="222005"/>
                    <a:pt x="27834" y="152922"/>
                  </a:cubicBezTo>
                  <a:cubicBezTo>
                    <a:pt x="27834" y="83839"/>
                    <a:pt x="83839" y="27834"/>
                    <a:pt x="152922" y="27834"/>
                  </a:cubicBezTo>
                  <a:cubicBezTo>
                    <a:pt x="222005" y="27834"/>
                    <a:pt x="278009" y="83839"/>
                    <a:pt x="278009" y="152922"/>
                  </a:cubicBezTo>
                  <a:cubicBezTo>
                    <a:pt x="277925" y="221921"/>
                    <a:pt x="221921" y="277925"/>
                    <a:pt x="152922" y="278009"/>
                  </a:cubicBezTo>
                  <a:close/>
                </a:path>
              </a:pathLst>
            </a:custGeom>
            <a:grpFill/>
            <a:ln w="838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62F3990-D8AF-464C-BC87-20AAA339D1F2}"/>
                </a:ext>
              </a:extLst>
            </p:cNvPr>
            <p:cNvSpPr/>
            <p:nvPr/>
          </p:nvSpPr>
          <p:spPr>
            <a:xfrm>
              <a:off x="9184112" y="512086"/>
              <a:ext cx="139088" cy="166838"/>
            </a:xfrm>
            <a:custGeom>
              <a:avLst/>
              <a:gdLst>
                <a:gd name="connsiteX0" fmla="*/ 139088 w 139088"/>
                <a:gd name="connsiteY0" fmla="*/ 55585 h 166838"/>
                <a:gd name="connsiteX1" fmla="*/ 97420 w 139088"/>
                <a:gd name="connsiteY1" fmla="*/ 13917 h 166838"/>
                <a:gd name="connsiteX2" fmla="*/ 97420 w 139088"/>
                <a:gd name="connsiteY2" fmla="*/ 0 h 166838"/>
                <a:gd name="connsiteX3" fmla="*/ 69586 w 139088"/>
                <a:gd name="connsiteY3" fmla="*/ 0 h 166838"/>
                <a:gd name="connsiteX4" fmla="*/ 69586 w 139088"/>
                <a:gd name="connsiteY4" fmla="*/ 13917 h 166838"/>
                <a:gd name="connsiteX5" fmla="*/ 55668 w 139088"/>
                <a:gd name="connsiteY5" fmla="*/ 13917 h 166838"/>
                <a:gd name="connsiteX6" fmla="*/ 55668 w 139088"/>
                <a:gd name="connsiteY6" fmla="*/ 0 h 166838"/>
                <a:gd name="connsiteX7" fmla="*/ 27834 w 139088"/>
                <a:gd name="connsiteY7" fmla="*/ 0 h 166838"/>
                <a:gd name="connsiteX8" fmla="*/ 27834 w 139088"/>
                <a:gd name="connsiteY8" fmla="*/ 13917 h 166838"/>
                <a:gd name="connsiteX9" fmla="*/ 0 w 139088"/>
                <a:gd name="connsiteY9" fmla="*/ 13917 h 166838"/>
                <a:gd name="connsiteX10" fmla="*/ 0 w 139088"/>
                <a:gd name="connsiteY10" fmla="*/ 41752 h 166838"/>
                <a:gd name="connsiteX11" fmla="*/ 13917 w 139088"/>
                <a:gd name="connsiteY11" fmla="*/ 41752 h 166838"/>
                <a:gd name="connsiteX12" fmla="*/ 13917 w 139088"/>
                <a:gd name="connsiteY12" fmla="*/ 125087 h 166838"/>
                <a:gd name="connsiteX13" fmla="*/ 0 w 139088"/>
                <a:gd name="connsiteY13" fmla="*/ 125087 h 166838"/>
                <a:gd name="connsiteX14" fmla="*/ 0 w 139088"/>
                <a:gd name="connsiteY14" fmla="*/ 152922 h 166838"/>
                <a:gd name="connsiteX15" fmla="*/ 27834 w 139088"/>
                <a:gd name="connsiteY15" fmla="*/ 152922 h 166838"/>
                <a:gd name="connsiteX16" fmla="*/ 27834 w 139088"/>
                <a:gd name="connsiteY16" fmla="*/ 166839 h 166838"/>
                <a:gd name="connsiteX17" fmla="*/ 55668 w 139088"/>
                <a:gd name="connsiteY17" fmla="*/ 166839 h 166838"/>
                <a:gd name="connsiteX18" fmla="*/ 55668 w 139088"/>
                <a:gd name="connsiteY18" fmla="*/ 152922 h 166838"/>
                <a:gd name="connsiteX19" fmla="*/ 69586 w 139088"/>
                <a:gd name="connsiteY19" fmla="*/ 152922 h 166838"/>
                <a:gd name="connsiteX20" fmla="*/ 69586 w 139088"/>
                <a:gd name="connsiteY20" fmla="*/ 166839 h 166838"/>
                <a:gd name="connsiteX21" fmla="*/ 97420 w 139088"/>
                <a:gd name="connsiteY21" fmla="*/ 166839 h 166838"/>
                <a:gd name="connsiteX22" fmla="*/ 97420 w 139088"/>
                <a:gd name="connsiteY22" fmla="*/ 152922 h 166838"/>
                <a:gd name="connsiteX23" fmla="*/ 139004 w 139088"/>
                <a:gd name="connsiteY23" fmla="*/ 111170 h 166838"/>
                <a:gd name="connsiteX24" fmla="*/ 128357 w 139088"/>
                <a:gd name="connsiteY24" fmla="*/ 83419 h 166838"/>
                <a:gd name="connsiteX25" fmla="*/ 139088 w 139088"/>
                <a:gd name="connsiteY25" fmla="*/ 55585 h 166838"/>
                <a:gd name="connsiteX26" fmla="*/ 97337 w 139088"/>
                <a:gd name="connsiteY26" fmla="*/ 125087 h 166838"/>
                <a:gd name="connsiteX27" fmla="*/ 41751 w 139088"/>
                <a:gd name="connsiteY27" fmla="*/ 125087 h 166838"/>
                <a:gd name="connsiteX28" fmla="*/ 41751 w 139088"/>
                <a:gd name="connsiteY28" fmla="*/ 97253 h 166838"/>
                <a:gd name="connsiteX29" fmla="*/ 97337 w 139088"/>
                <a:gd name="connsiteY29" fmla="*/ 97253 h 166838"/>
                <a:gd name="connsiteX30" fmla="*/ 111254 w 139088"/>
                <a:gd name="connsiteY30" fmla="*/ 111170 h 166838"/>
                <a:gd name="connsiteX31" fmla="*/ 97337 w 139088"/>
                <a:gd name="connsiteY31" fmla="*/ 125087 h 166838"/>
                <a:gd name="connsiteX32" fmla="*/ 97337 w 139088"/>
                <a:gd name="connsiteY32" fmla="*/ 69502 h 166838"/>
                <a:gd name="connsiteX33" fmla="*/ 41751 w 139088"/>
                <a:gd name="connsiteY33" fmla="*/ 69502 h 166838"/>
                <a:gd name="connsiteX34" fmla="*/ 41751 w 139088"/>
                <a:gd name="connsiteY34" fmla="*/ 41668 h 166838"/>
                <a:gd name="connsiteX35" fmla="*/ 97337 w 139088"/>
                <a:gd name="connsiteY35" fmla="*/ 41668 h 166838"/>
                <a:gd name="connsiteX36" fmla="*/ 111254 w 139088"/>
                <a:gd name="connsiteY36" fmla="*/ 55585 h 166838"/>
                <a:gd name="connsiteX37" fmla="*/ 97337 w 139088"/>
                <a:gd name="connsiteY37" fmla="*/ 69502 h 16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9088" h="166838">
                  <a:moveTo>
                    <a:pt x="139088" y="55585"/>
                  </a:moveTo>
                  <a:cubicBezTo>
                    <a:pt x="139004" y="32613"/>
                    <a:pt x="120392" y="13917"/>
                    <a:pt x="97420" y="13917"/>
                  </a:cubicBezTo>
                  <a:lnTo>
                    <a:pt x="97420" y="0"/>
                  </a:lnTo>
                  <a:lnTo>
                    <a:pt x="69586" y="0"/>
                  </a:lnTo>
                  <a:lnTo>
                    <a:pt x="69586" y="13917"/>
                  </a:lnTo>
                  <a:lnTo>
                    <a:pt x="55668" y="13917"/>
                  </a:lnTo>
                  <a:lnTo>
                    <a:pt x="55668" y="0"/>
                  </a:lnTo>
                  <a:lnTo>
                    <a:pt x="27834" y="0"/>
                  </a:lnTo>
                  <a:lnTo>
                    <a:pt x="27834" y="13917"/>
                  </a:lnTo>
                  <a:lnTo>
                    <a:pt x="0" y="13917"/>
                  </a:lnTo>
                  <a:lnTo>
                    <a:pt x="0" y="41752"/>
                  </a:lnTo>
                  <a:lnTo>
                    <a:pt x="13917" y="41752"/>
                  </a:lnTo>
                  <a:lnTo>
                    <a:pt x="13917" y="125087"/>
                  </a:lnTo>
                  <a:lnTo>
                    <a:pt x="0" y="125087"/>
                  </a:lnTo>
                  <a:lnTo>
                    <a:pt x="0" y="152922"/>
                  </a:lnTo>
                  <a:lnTo>
                    <a:pt x="27834" y="152922"/>
                  </a:lnTo>
                  <a:lnTo>
                    <a:pt x="27834" y="166839"/>
                  </a:lnTo>
                  <a:lnTo>
                    <a:pt x="55668" y="166839"/>
                  </a:lnTo>
                  <a:lnTo>
                    <a:pt x="55668" y="152922"/>
                  </a:lnTo>
                  <a:lnTo>
                    <a:pt x="69586" y="152922"/>
                  </a:lnTo>
                  <a:lnTo>
                    <a:pt x="69586" y="166839"/>
                  </a:lnTo>
                  <a:lnTo>
                    <a:pt x="97420" y="166839"/>
                  </a:lnTo>
                  <a:lnTo>
                    <a:pt x="97420" y="152922"/>
                  </a:lnTo>
                  <a:cubicBezTo>
                    <a:pt x="120476" y="152838"/>
                    <a:pt x="139088" y="134142"/>
                    <a:pt x="139004" y="111170"/>
                  </a:cubicBezTo>
                  <a:cubicBezTo>
                    <a:pt x="139004" y="100942"/>
                    <a:pt x="135231" y="91049"/>
                    <a:pt x="128357" y="83419"/>
                  </a:cubicBezTo>
                  <a:cubicBezTo>
                    <a:pt x="135231" y="75790"/>
                    <a:pt x="139088" y="65897"/>
                    <a:pt x="139088" y="55585"/>
                  </a:cubicBezTo>
                  <a:close/>
                  <a:moveTo>
                    <a:pt x="97337" y="125087"/>
                  </a:moveTo>
                  <a:lnTo>
                    <a:pt x="41751" y="125087"/>
                  </a:lnTo>
                  <a:lnTo>
                    <a:pt x="41751" y="97253"/>
                  </a:lnTo>
                  <a:lnTo>
                    <a:pt x="97337" y="97253"/>
                  </a:lnTo>
                  <a:cubicBezTo>
                    <a:pt x="105050" y="97253"/>
                    <a:pt x="111254" y="103457"/>
                    <a:pt x="111254" y="111170"/>
                  </a:cubicBezTo>
                  <a:cubicBezTo>
                    <a:pt x="111254" y="118883"/>
                    <a:pt x="105050" y="125087"/>
                    <a:pt x="97337" y="125087"/>
                  </a:cubicBezTo>
                  <a:close/>
                  <a:moveTo>
                    <a:pt x="97337" y="69502"/>
                  </a:moveTo>
                  <a:lnTo>
                    <a:pt x="41751" y="69502"/>
                  </a:lnTo>
                  <a:lnTo>
                    <a:pt x="41751" y="41668"/>
                  </a:lnTo>
                  <a:lnTo>
                    <a:pt x="97337" y="41668"/>
                  </a:lnTo>
                  <a:cubicBezTo>
                    <a:pt x="105050" y="41668"/>
                    <a:pt x="111254" y="47872"/>
                    <a:pt x="111254" y="55585"/>
                  </a:cubicBezTo>
                  <a:cubicBezTo>
                    <a:pt x="111254" y="63298"/>
                    <a:pt x="105050" y="69502"/>
                    <a:pt x="97337" y="69502"/>
                  </a:cubicBezTo>
                  <a:close/>
                </a:path>
              </a:pathLst>
            </a:custGeom>
            <a:grpFill/>
            <a:ln w="8381" cap="flat">
              <a:noFill/>
              <a:prstDash val="solid"/>
              <a:miter/>
            </a:ln>
          </p:spPr>
          <p:txBody>
            <a:bodyPr rtlCol="0" anchor="ctr"/>
            <a:lstStyle/>
            <a:p>
              <a:endParaRPr lang="en-US"/>
            </a:p>
          </p:txBody>
        </p:sp>
      </p:grpSp>
      <p:sp>
        <p:nvSpPr>
          <p:cNvPr id="73" name="Rectangle 72">
            <a:extLst>
              <a:ext uri="{FF2B5EF4-FFF2-40B4-BE49-F238E27FC236}">
                <a16:creationId xmlns:a16="http://schemas.microsoft.com/office/drawing/2014/main" id="{D14F3FE9-E5FD-4154-955D-BF9996ECCE61}"/>
              </a:ext>
            </a:extLst>
          </p:cNvPr>
          <p:cNvSpPr/>
          <p:nvPr/>
        </p:nvSpPr>
        <p:spPr>
          <a:xfrm>
            <a:off x="5154652" y="3593173"/>
            <a:ext cx="2519117"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a:t>
            </a:r>
          </a:p>
        </p:txBody>
      </p:sp>
      <p:sp>
        <p:nvSpPr>
          <p:cNvPr id="74" name="TextBox 73">
            <a:extLst>
              <a:ext uri="{FF2B5EF4-FFF2-40B4-BE49-F238E27FC236}">
                <a16:creationId xmlns:a16="http://schemas.microsoft.com/office/drawing/2014/main" id="{91DBE33A-139C-4CA5-8358-5525E18204D1}"/>
              </a:ext>
            </a:extLst>
          </p:cNvPr>
          <p:cNvSpPr txBox="1"/>
          <p:nvPr/>
        </p:nvSpPr>
        <p:spPr>
          <a:xfrm>
            <a:off x="5154652" y="2647992"/>
            <a:ext cx="1522789" cy="338554"/>
          </a:xfrm>
          <a:prstGeom prst="rect">
            <a:avLst/>
          </a:prstGeom>
          <a:noFill/>
        </p:spPr>
        <p:txBody>
          <a:bodyPr wrap="none" rtlCol="0">
            <a:spAutoFit/>
          </a:bodyPr>
          <a:lstStyle>
            <a:defPPr>
              <a:defRPr lang="en-US"/>
            </a:defPPr>
            <a:lvl1pPr>
              <a:defRPr sz="1600">
                <a:solidFill>
                  <a:schemeClr val="tx1">
                    <a:lumMod val="85000"/>
                    <a:lumOff val="15000"/>
                  </a:schemeClr>
                </a:solidFill>
                <a:latin typeface="+mj-lt"/>
              </a:defRPr>
            </a:lvl1pPr>
          </a:lstStyle>
          <a:p>
            <a:r>
              <a:rPr lang="en-US" dirty="0"/>
              <a:t>Third Party</a:t>
            </a:r>
          </a:p>
        </p:txBody>
      </p:sp>
      <p:grpSp>
        <p:nvGrpSpPr>
          <p:cNvPr id="59" name="Graphic 2">
            <a:extLst>
              <a:ext uri="{FF2B5EF4-FFF2-40B4-BE49-F238E27FC236}">
                <a16:creationId xmlns:a16="http://schemas.microsoft.com/office/drawing/2014/main" id="{44DEAF7D-F6F9-4C8B-AE7A-DD543DE2F62E}"/>
              </a:ext>
            </a:extLst>
          </p:cNvPr>
          <p:cNvGrpSpPr>
            <a:grpSpLocks noChangeAspect="1"/>
          </p:cNvGrpSpPr>
          <p:nvPr/>
        </p:nvGrpSpPr>
        <p:grpSpPr>
          <a:xfrm>
            <a:off x="5239335" y="5047824"/>
            <a:ext cx="527551" cy="457200"/>
            <a:chOff x="8921864" y="1841096"/>
            <a:chExt cx="985192" cy="853812"/>
          </a:xfrm>
          <a:solidFill>
            <a:schemeClr val="accent1"/>
          </a:solidFill>
        </p:grpSpPr>
        <p:sp>
          <p:nvSpPr>
            <p:cNvPr id="60" name="Freeform: Shape 59">
              <a:extLst>
                <a:ext uri="{FF2B5EF4-FFF2-40B4-BE49-F238E27FC236}">
                  <a16:creationId xmlns:a16="http://schemas.microsoft.com/office/drawing/2014/main" id="{C050CA70-14B6-4F6B-B1BB-33F46B78A103}"/>
                </a:ext>
              </a:extLst>
            </p:cNvPr>
            <p:cNvSpPr/>
            <p:nvPr/>
          </p:nvSpPr>
          <p:spPr>
            <a:xfrm>
              <a:off x="8987593"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5DA5EFE-F9AD-4809-B769-67E7176AB4FB}"/>
                </a:ext>
              </a:extLst>
            </p:cNvPr>
            <p:cNvSpPr/>
            <p:nvPr/>
          </p:nvSpPr>
          <p:spPr>
            <a:xfrm>
              <a:off x="9102536" y="1906825"/>
              <a:ext cx="98426" cy="98426"/>
            </a:xfrm>
            <a:custGeom>
              <a:avLst/>
              <a:gdLst>
                <a:gd name="connsiteX0" fmla="*/ 49213 w 98426"/>
                <a:gd name="connsiteY0" fmla="*/ 98426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7" y="76377"/>
                    <a:pt x="98427" y="49213"/>
                  </a:cubicBezTo>
                  <a:cubicBezTo>
                    <a:pt x="98427" y="22050"/>
                    <a:pt x="76377" y="0"/>
                    <a:pt x="49213" y="0"/>
                  </a:cubicBezTo>
                  <a:cubicBezTo>
                    <a:pt x="22050" y="0"/>
                    <a:pt x="0" y="22050"/>
                    <a:pt x="0" y="49213"/>
                  </a:cubicBezTo>
                  <a:cubicBezTo>
                    <a:pt x="-84" y="76377"/>
                    <a:pt x="21966"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E90F00D-5BDF-46AC-9DDC-64FA4E386E1F}"/>
                </a:ext>
              </a:extLst>
            </p:cNvPr>
            <p:cNvSpPr/>
            <p:nvPr/>
          </p:nvSpPr>
          <p:spPr>
            <a:xfrm>
              <a:off x="9217395" y="1906825"/>
              <a:ext cx="98426" cy="98426"/>
            </a:xfrm>
            <a:custGeom>
              <a:avLst/>
              <a:gdLst>
                <a:gd name="connsiteX0" fmla="*/ 49213 w 98426"/>
                <a:gd name="connsiteY0" fmla="*/ 98426 h 98426"/>
                <a:gd name="connsiteX1" fmla="*/ 98426 w 98426"/>
                <a:gd name="connsiteY1" fmla="*/ 49213 h 98426"/>
                <a:gd name="connsiteX2" fmla="*/ 49213 w 98426"/>
                <a:gd name="connsiteY2" fmla="*/ 0 h 98426"/>
                <a:gd name="connsiteX3" fmla="*/ 0 w 98426"/>
                <a:gd name="connsiteY3" fmla="*/ 49213 h 98426"/>
                <a:gd name="connsiteX4" fmla="*/ 49213 w 98426"/>
                <a:gd name="connsiteY4" fmla="*/ 98426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6"/>
                  </a:moveTo>
                  <a:cubicBezTo>
                    <a:pt x="76377" y="98426"/>
                    <a:pt x="98426" y="76377"/>
                    <a:pt x="98426" y="49213"/>
                  </a:cubicBezTo>
                  <a:cubicBezTo>
                    <a:pt x="98426" y="22050"/>
                    <a:pt x="76377" y="0"/>
                    <a:pt x="49213" y="0"/>
                  </a:cubicBezTo>
                  <a:cubicBezTo>
                    <a:pt x="22050" y="0"/>
                    <a:pt x="0" y="22050"/>
                    <a:pt x="0" y="49213"/>
                  </a:cubicBezTo>
                  <a:cubicBezTo>
                    <a:pt x="0" y="76377"/>
                    <a:pt x="22050" y="98426"/>
                    <a:pt x="49213" y="98426"/>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E838877-5AEF-4B7F-9A10-685EFD026A3E}"/>
                </a:ext>
              </a:extLst>
            </p:cNvPr>
            <p:cNvSpPr/>
            <p:nvPr/>
          </p:nvSpPr>
          <p:spPr>
            <a:xfrm>
              <a:off x="8987593"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159" y="32781"/>
                    <a:pt x="49213" y="32781"/>
                  </a:cubicBezTo>
                  <a:close/>
                </a:path>
              </a:pathLst>
            </a:custGeom>
            <a:grpFill/>
            <a:ln w="838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44D348-316D-40AD-AF45-72C17EEA1A45}"/>
                </a:ext>
              </a:extLst>
            </p:cNvPr>
            <p:cNvSpPr/>
            <p:nvPr/>
          </p:nvSpPr>
          <p:spPr>
            <a:xfrm>
              <a:off x="9102536" y="2218789"/>
              <a:ext cx="98426" cy="98426"/>
            </a:xfrm>
            <a:custGeom>
              <a:avLst/>
              <a:gdLst>
                <a:gd name="connsiteX0" fmla="*/ 49213 w 98426"/>
                <a:gd name="connsiteY0" fmla="*/ 98427 h 98426"/>
                <a:gd name="connsiteX1" fmla="*/ 98427 w 98426"/>
                <a:gd name="connsiteY1" fmla="*/ 49213 h 98426"/>
                <a:gd name="connsiteX2" fmla="*/ 49213 w 98426"/>
                <a:gd name="connsiteY2" fmla="*/ 0 h 98426"/>
                <a:gd name="connsiteX3" fmla="*/ 0 w 98426"/>
                <a:gd name="connsiteY3" fmla="*/ 49213 h 98426"/>
                <a:gd name="connsiteX4" fmla="*/ 49213 w 98426"/>
                <a:gd name="connsiteY4" fmla="*/ 98427 h 98426"/>
                <a:gd name="connsiteX5" fmla="*/ 49213 w 98426"/>
                <a:gd name="connsiteY5" fmla="*/ 32781 h 98426"/>
                <a:gd name="connsiteX6" fmla="*/ 65646 w 98426"/>
                <a:gd name="connsiteY6" fmla="*/ 49213 h 98426"/>
                <a:gd name="connsiteX7" fmla="*/ 49213 w 98426"/>
                <a:gd name="connsiteY7" fmla="*/ 65646 h 98426"/>
                <a:gd name="connsiteX8" fmla="*/ 32781 w 98426"/>
                <a:gd name="connsiteY8" fmla="*/ 49213 h 98426"/>
                <a:gd name="connsiteX9" fmla="*/ 49213 w 98426"/>
                <a:gd name="connsiteY9" fmla="*/ 32781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98427"/>
                  </a:moveTo>
                  <a:cubicBezTo>
                    <a:pt x="76377" y="98427"/>
                    <a:pt x="98427" y="76377"/>
                    <a:pt x="98427" y="49213"/>
                  </a:cubicBezTo>
                  <a:cubicBezTo>
                    <a:pt x="98427" y="22050"/>
                    <a:pt x="76377" y="0"/>
                    <a:pt x="49213" y="0"/>
                  </a:cubicBezTo>
                  <a:cubicBezTo>
                    <a:pt x="22050" y="0"/>
                    <a:pt x="0" y="22050"/>
                    <a:pt x="0" y="49213"/>
                  </a:cubicBezTo>
                  <a:cubicBezTo>
                    <a:pt x="-84" y="76377"/>
                    <a:pt x="21966" y="98427"/>
                    <a:pt x="49213" y="98427"/>
                  </a:cubicBezTo>
                  <a:close/>
                  <a:moveTo>
                    <a:pt x="49213" y="32781"/>
                  </a:moveTo>
                  <a:cubicBezTo>
                    <a:pt x="58268" y="32781"/>
                    <a:pt x="65646" y="40159"/>
                    <a:pt x="65646" y="49213"/>
                  </a:cubicBezTo>
                  <a:cubicBezTo>
                    <a:pt x="65646" y="58268"/>
                    <a:pt x="58268" y="65646"/>
                    <a:pt x="49213" y="65646"/>
                  </a:cubicBezTo>
                  <a:cubicBezTo>
                    <a:pt x="40159" y="65646"/>
                    <a:pt x="32781" y="58268"/>
                    <a:pt x="32781" y="49213"/>
                  </a:cubicBezTo>
                  <a:cubicBezTo>
                    <a:pt x="32781" y="40159"/>
                    <a:pt x="40075" y="32781"/>
                    <a:pt x="49213" y="32781"/>
                  </a:cubicBezTo>
                  <a:close/>
                </a:path>
              </a:pathLst>
            </a:custGeom>
            <a:grpFill/>
            <a:ln w="838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826F236-D08A-499C-B0CF-685DA3211A4F}"/>
                </a:ext>
              </a:extLst>
            </p:cNvPr>
            <p:cNvSpPr/>
            <p:nvPr/>
          </p:nvSpPr>
          <p:spPr>
            <a:xfrm>
              <a:off x="8987594"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5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7" y="32781"/>
                    <a:pt x="65645" y="40159"/>
                    <a:pt x="65645" y="49213"/>
                  </a:cubicBezTo>
                  <a:cubicBezTo>
                    <a:pt x="65645" y="58268"/>
                    <a:pt x="58267" y="65646"/>
                    <a:pt x="49213" y="65646"/>
                  </a:cubicBezTo>
                  <a:close/>
                </a:path>
              </a:pathLst>
            </a:custGeom>
            <a:grpFill/>
            <a:ln w="838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EC162B4-BC4F-4A07-9DC9-3D3A7FDFBA6B}"/>
                </a:ext>
              </a:extLst>
            </p:cNvPr>
            <p:cNvSpPr/>
            <p:nvPr/>
          </p:nvSpPr>
          <p:spPr>
            <a:xfrm>
              <a:off x="9102536"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426" y="22050"/>
                    <a:pt x="76377"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562" y="58268"/>
                    <a:pt x="58268" y="65646"/>
                    <a:pt x="49213" y="65646"/>
                  </a:cubicBezTo>
                  <a:close/>
                </a:path>
              </a:pathLst>
            </a:custGeom>
            <a:grpFill/>
            <a:ln w="838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44DD6A1-2EE2-4F0B-B747-0A7132C39440}"/>
                </a:ext>
              </a:extLst>
            </p:cNvPr>
            <p:cNvSpPr/>
            <p:nvPr/>
          </p:nvSpPr>
          <p:spPr>
            <a:xfrm>
              <a:off x="9217395" y="2530669"/>
              <a:ext cx="98426" cy="98426"/>
            </a:xfrm>
            <a:custGeom>
              <a:avLst/>
              <a:gdLst>
                <a:gd name="connsiteX0" fmla="*/ 49213 w 98426"/>
                <a:gd name="connsiteY0" fmla="*/ 0 h 98426"/>
                <a:gd name="connsiteX1" fmla="*/ 0 w 98426"/>
                <a:gd name="connsiteY1" fmla="*/ 49213 h 98426"/>
                <a:gd name="connsiteX2" fmla="*/ 49213 w 98426"/>
                <a:gd name="connsiteY2" fmla="*/ 98426 h 98426"/>
                <a:gd name="connsiteX3" fmla="*/ 98426 w 98426"/>
                <a:gd name="connsiteY3" fmla="*/ 49213 h 98426"/>
                <a:gd name="connsiteX4" fmla="*/ 49213 w 98426"/>
                <a:gd name="connsiteY4" fmla="*/ 0 h 98426"/>
                <a:gd name="connsiteX5" fmla="*/ 49213 w 98426"/>
                <a:gd name="connsiteY5" fmla="*/ 65646 h 98426"/>
                <a:gd name="connsiteX6" fmla="*/ 32781 w 98426"/>
                <a:gd name="connsiteY6" fmla="*/ 49213 h 98426"/>
                <a:gd name="connsiteX7" fmla="*/ 49213 w 98426"/>
                <a:gd name="connsiteY7" fmla="*/ 32781 h 98426"/>
                <a:gd name="connsiteX8" fmla="*/ 65646 w 98426"/>
                <a:gd name="connsiteY8" fmla="*/ 49213 h 98426"/>
                <a:gd name="connsiteX9" fmla="*/ 49213 w 98426"/>
                <a:gd name="connsiteY9" fmla="*/ 65646 h 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26" h="98426">
                  <a:moveTo>
                    <a:pt x="49213" y="0"/>
                  </a:moveTo>
                  <a:cubicBezTo>
                    <a:pt x="22050" y="0"/>
                    <a:pt x="0" y="22050"/>
                    <a:pt x="0" y="49213"/>
                  </a:cubicBezTo>
                  <a:cubicBezTo>
                    <a:pt x="0" y="76377"/>
                    <a:pt x="22050" y="98426"/>
                    <a:pt x="49213" y="98426"/>
                  </a:cubicBezTo>
                  <a:cubicBezTo>
                    <a:pt x="76377" y="98426"/>
                    <a:pt x="98426" y="76377"/>
                    <a:pt x="98426" y="49213"/>
                  </a:cubicBezTo>
                  <a:cubicBezTo>
                    <a:pt x="98510" y="22050"/>
                    <a:pt x="76461" y="0"/>
                    <a:pt x="49213" y="0"/>
                  </a:cubicBezTo>
                  <a:close/>
                  <a:moveTo>
                    <a:pt x="49213" y="65646"/>
                  </a:moveTo>
                  <a:cubicBezTo>
                    <a:pt x="40159" y="65646"/>
                    <a:pt x="32781" y="58268"/>
                    <a:pt x="32781" y="49213"/>
                  </a:cubicBezTo>
                  <a:cubicBezTo>
                    <a:pt x="32781" y="40159"/>
                    <a:pt x="40159" y="32781"/>
                    <a:pt x="49213" y="32781"/>
                  </a:cubicBezTo>
                  <a:cubicBezTo>
                    <a:pt x="58268" y="32781"/>
                    <a:pt x="65646" y="40159"/>
                    <a:pt x="65646" y="49213"/>
                  </a:cubicBezTo>
                  <a:cubicBezTo>
                    <a:pt x="65646" y="58268"/>
                    <a:pt x="58352" y="65646"/>
                    <a:pt x="49213" y="65646"/>
                  </a:cubicBezTo>
                  <a:close/>
                </a:path>
              </a:pathLst>
            </a:custGeom>
            <a:grpFill/>
            <a:ln w="838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1FF86A1-D1CB-4661-A2C9-17D5A9DF4E02}"/>
                </a:ext>
              </a:extLst>
            </p:cNvPr>
            <p:cNvSpPr/>
            <p:nvPr/>
          </p:nvSpPr>
          <p:spPr>
            <a:xfrm>
              <a:off x="9315906" y="2005252"/>
              <a:ext cx="525332" cy="525332"/>
            </a:xfrm>
            <a:custGeom>
              <a:avLst/>
              <a:gdLst>
                <a:gd name="connsiteX0" fmla="*/ 262667 w 525332"/>
                <a:gd name="connsiteY0" fmla="*/ 0 h 525332"/>
                <a:gd name="connsiteX1" fmla="*/ 0 w 525332"/>
                <a:gd name="connsiteY1" fmla="*/ 262667 h 525332"/>
                <a:gd name="connsiteX2" fmla="*/ 262667 w 525332"/>
                <a:gd name="connsiteY2" fmla="*/ 525333 h 525332"/>
                <a:gd name="connsiteX3" fmla="*/ 525333 w 525332"/>
                <a:gd name="connsiteY3" fmla="*/ 262667 h 525332"/>
                <a:gd name="connsiteX4" fmla="*/ 262667 w 525332"/>
                <a:gd name="connsiteY4" fmla="*/ 0 h 525332"/>
                <a:gd name="connsiteX5" fmla="*/ 262667 w 525332"/>
                <a:gd name="connsiteY5" fmla="*/ 492552 h 525332"/>
                <a:gd name="connsiteX6" fmla="*/ 32781 w 525332"/>
                <a:gd name="connsiteY6" fmla="*/ 262667 h 525332"/>
                <a:gd name="connsiteX7" fmla="*/ 262667 w 525332"/>
                <a:gd name="connsiteY7" fmla="*/ 32781 h 525332"/>
                <a:gd name="connsiteX8" fmla="*/ 492552 w 525332"/>
                <a:gd name="connsiteY8" fmla="*/ 262667 h 525332"/>
                <a:gd name="connsiteX9" fmla="*/ 262667 w 525332"/>
                <a:gd name="connsiteY9" fmla="*/ 492552 h 5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5332" h="525332">
                  <a:moveTo>
                    <a:pt x="262667" y="0"/>
                  </a:moveTo>
                  <a:cubicBezTo>
                    <a:pt x="117626" y="0"/>
                    <a:pt x="0" y="117626"/>
                    <a:pt x="0" y="262667"/>
                  </a:cubicBezTo>
                  <a:cubicBezTo>
                    <a:pt x="0" y="407707"/>
                    <a:pt x="117626" y="525333"/>
                    <a:pt x="262667" y="525333"/>
                  </a:cubicBezTo>
                  <a:cubicBezTo>
                    <a:pt x="407707" y="525333"/>
                    <a:pt x="525333" y="407707"/>
                    <a:pt x="525333" y="262667"/>
                  </a:cubicBezTo>
                  <a:cubicBezTo>
                    <a:pt x="525165" y="117710"/>
                    <a:pt x="407707" y="168"/>
                    <a:pt x="262667" y="0"/>
                  </a:cubicBezTo>
                  <a:close/>
                  <a:moveTo>
                    <a:pt x="262667" y="492552"/>
                  </a:moveTo>
                  <a:cubicBezTo>
                    <a:pt x="135735" y="492552"/>
                    <a:pt x="32781" y="389682"/>
                    <a:pt x="32781" y="262667"/>
                  </a:cubicBezTo>
                  <a:cubicBezTo>
                    <a:pt x="32781" y="135651"/>
                    <a:pt x="135651" y="32781"/>
                    <a:pt x="262667" y="32781"/>
                  </a:cubicBezTo>
                  <a:cubicBezTo>
                    <a:pt x="389682" y="32781"/>
                    <a:pt x="492552" y="135651"/>
                    <a:pt x="492552" y="262667"/>
                  </a:cubicBezTo>
                  <a:cubicBezTo>
                    <a:pt x="492384" y="389598"/>
                    <a:pt x="389598" y="492384"/>
                    <a:pt x="262667" y="492552"/>
                  </a:cubicBezTo>
                  <a:close/>
                </a:path>
              </a:pathLst>
            </a:custGeom>
            <a:grpFill/>
            <a:ln w="838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D9C1BAF-DE29-41B3-9DBC-C93A02E9CF4C}"/>
                </a:ext>
              </a:extLst>
            </p:cNvPr>
            <p:cNvSpPr/>
            <p:nvPr/>
          </p:nvSpPr>
          <p:spPr>
            <a:xfrm>
              <a:off x="8921864" y="1841096"/>
              <a:ext cx="985192" cy="853812"/>
            </a:xfrm>
            <a:custGeom>
              <a:avLst/>
              <a:gdLst>
                <a:gd name="connsiteX0" fmla="*/ 788083 w 985192"/>
                <a:gd name="connsiteY0" fmla="*/ 126093 h 853812"/>
                <a:gd name="connsiteX1" fmla="*/ 788083 w 985192"/>
                <a:gd name="connsiteY1" fmla="*/ 32865 h 853812"/>
                <a:gd name="connsiteX2" fmla="*/ 755219 w 985192"/>
                <a:gd name="connsiteY2" fmla="*/ 0 h 853812"/>
                <a:gd name="connsiteX3" fmla="*/ 32865 w 985192"/>
                <a:gd name="connsiteY3" fmla="*/ 0 h 853812"/>
                <a:gd name="connsiteX4" fmla="*/ 0 w 985192"/>
                <a:gd name="connsiteY4" fmla="*/ 32865 h 853812"/>
                <a:gd name="connsiteX5" fmla="*/ 0 w 985192"/>
                <a:gd name="connsiteY5" fmla="*/ 197021 h 853812"/>
                <a:gd name="connsiteX6" fmla="*/ 32865 w 985192"/>
                <a:gd name="connsiteY6" fmla="*/ 229886 h 853812"/>
                <a:gd name="connsiteX7" fmla="*/ 32865 w 985192"/>
                <a:gd name="connsiteY7" fmla="*/ 311963 h 853812"/>
                <a:gd name="connsiteX8" fmla="*/ 0 w 985192"/>
                <a:gd name="connsiteY8" fmla="*/ 344828 h 853812"/>
                <a:gd name="connsiteX9" fmla="*/ 0 w 985192"/>
                <a:gd name="connsiteY9" fmla="*/ 508984 h 853812"/>
                <a:gd name="connsiteX10" fmla="*/ 32865 w 985192"/>
                <a:gd name="connsiteY10" fmla="*/ 541849 h 853812"/>
                <a:gd name="connsiteX11" fmla="*/ 32865 w 985192"/>
                <a:gd name="connsiteY11" fmla="*/ 623927 h 853812"/>
                <a:gd name="connsiteX12" fmla="*/ 0 w 985192"/>
                <a:gd name="connsiteY12" fmla="*/ 656792 h 853812"/>
                <a:gd name="connsiteX13" fmla="*/ 0 w 985192"/>
                <a:gd name="connsiteY13" fmla="*/ 820948 h 853812"/>
                <a:gd name="connsiteX14" fmla="*/ 32865 w 985192"/>
                <a:gd name="connsiteY14" fmla="*/ 853813 h 853812"/>
                <a:gd name="connsiteX15" fmla="*/ 755219 w 985192"/>
                <a:gd name="connsiteY15" fmla="*/ 853813 h 853812"/>
                <a:gd name="connsiteX16" fmla="*/ 788083 w 985192"/>
                <a:gd name="connsiteY16" fmla="*/ 820948 h 853812"/>
                <a:gd name="connsiteX17" fmla="*/ 788083 w 985192"/>
                <a:gd name="connsiteY17" fmla="*/ 727719 h 853812"/>
                <a:gd name="connsiteX18" fmla="*/ 957773 w 985192"/>
                <a:gd name="connsiteY18" fmla="*/ 295866 h 853812"/>
                <a:gd name="connsiteX19" fmla="*/ 788083 w 985192"/>
                <a:gd name="connsiteY19" fmla="*/ 126093 h 853812"/>
                <a:gd name="connsiteX20" fmla="*/ 32865 w 985192"/>
                <a:gd name="connsiteY20" fmla="*/ 32865 h 853812"/>
                <a:gd name="connsiteX21" fmla="*/ 755219 w 985192"/>
                <a:gd name="connsiteY21" fmla="*/ 32865 h 853812"/>
                <a:gd name="connsiteX22" fmla="*/ 755219 w 985192"/>
                <a:gd name="connsiteY22" fmla="*/ 113601 h 853812"/>
                <a:gd name="connsiteX23" fmla="*/ 656708 w 985192"/>
                <a:gd name="connsiteY23" fmla="*/ 98510 h 853812"/>
                <a:gd name="connsiteX24" fmla="*/ 422630 w 985192"/>
                <a:gd name="connsiteY24" fmla="*/ 197021 h 853812"/>
                <a:gd name="connsiteX25" fmla="*/ 32865 w 985192"/>
                <a:gd name="connsiteY25" fmla="*/ 197021 h 853812"/>
                <a:gd name="connsiteX26" fmla="*/ 32865 w 985192"/>
                <a:gd name="connsiteY26" fmla="*/ 32865 h 853812"/>
                <a:gd name="connsiteX27" fmla="*/ 65646 w 985192"/>
                <a:gd name="connsiteY27" fmla="*/ 311963 h 853812"/>
                <a:gd name="connsiteX28" fmla="*/ 65646 w 985192"/>
                <a:gd name="connsiteY28" fmla="*/ 229886 h 853812"/>
                <a:gd name="connsiteX29" fmla="*/ 394629 w 985192"/>
                <a:gd name="connsiteY29" fmla="*/ 229886 h 853812"/>
                <a:gd name="connsiteX30" fmla="*/ 349439 w 985192"/>
                <a:gd name="connsiteY30" fmla="*/ 311963 h 853812"/>
                <a:gd name="connsiteX31" fmla="*/ 65646 w 985192"/>
                <a:gd name="connsiteY31" fmla="*/ 311963 h 853812"/>
                <a:gd name="connsiteX32" fmla="*/ 394712 w 985192"/>
                <a:gd name="connsiteY32" fmla="*/ 623843 h 853812"/>
                <a:gd name="connsiteX33" fmla="*/ 65730 w 985192"/>
                <a:gd name="connsiteY33" fmla="*/ 623843 h 853812"/>
                <a:gd name="connsiteX34" fmla="*/ 65730 w 985192"/>
                <a:gd name="connsiteY34" fmla="*/ 541765 h 853812"/>
                <a:gd name="connsiteX35" fmla="*/ 349607 w 985192"/>
                <a:gd name="connsiteY35" fmla="*/ 541765 h 853812"/>
                <a:gd name="connsiteX36" fmla="*/ 394712 w 985192"/>
                <a:gd name="connsiteY36" fmla="*/ 623843 h 853812"/>
                <a:gd name="connsiteX37" fmla="*/ 32865 w 985192"/>
                <a:gd name="connsiteY37" fmla="*/ 344744 h 853812"/>
                <a:gd name="connsiteX38" fmla="*/ 339211 w 985192"/>
                <a:gd name="connsiteY38" fmla="*/ 344744 h 853812"/>
                <a:gd name="connsiteX39" fmla="*/ 339211 w 985192"/>
                <a:gd name="connsiteY39" fmla="*/ 508900 h 853812"/>
                <a:gd name="connsiteX40" fmla="*/ 32865 w 985192"/>
                <a:gd name="connsiteY40" fmla="*/ 508900 h 853812"/>
                <a:gd name="connsiteX41" fmla="*/ 32865 w 985192"/>
                <a:gd name="connsiteY41" fmla="*/ 344744 h 853812"/>
                <a:gd name="connsiteX42" fmla="*/ 755219 w 985192"/>
                <a:gd name="connsiteY42" fmla="*/ 820864 h 853812"/>
                <a:gd name="connsiteX43" fmla="*/ 32865 w 985192"/>
                <a:gd name="connsiteY43" fmla="*/ 820864 h 853812"/>
                <a:gd name="connsiteX44" fmla="*/ 32865 w 985192"/>
                <a:gd name="connsiteY44" fmla="*/ 656708 h 853812"/>
                <a:gd name="connsiteX45" fmla="*/ 422630 w 985192"/>
                <a:gd name="connsiteY45" fmla="*/ 656708 h 853812"/>
                <a:gd name="connsiteX46" fmla="*/ 656708 w 985192"/>
                <a:gd name="connsiteY46" fmla="*/ 755218 h 853812"/>
                <a:gd name="connsiteX47" fmla="*/ 755219 w 985192"/>
                <a:gd name="connsiteY47" fmla="*/ 740127 h 853812"/>
                <a:gd name="connsiteX48" fmla="*/ 755219 w 985192"/>
                <a:gd name="connsiteY48" fmla="*/ 820864 h 853812"/>
                <a:gd name="connsiteX49" fmla="*/ 656708 w 985192"/>
                <a:gd name="connsiteY49" fmla="*/ 722354 h 853812"/>
                <a:gd name="connsiteX50" fmla="*/ 361177 w 985192"/>
                <a:gd name="connsiteY50" fmla="*/ 426823 h 853812"/>
                <a:gd name="connsiteX51" fmla="*/ 656708 w 985192"/>
                <a:gd name="connsiteY51" fmla="*/ 131291 h 853812"/>
                <a:gd name="connsiteX52" fmla="*/ 952239 w 985192"/>
                <a:gd name="connsiteY52" fmla="*/ 426823 h 853812"/>
                <a:gd name="connsiteX53" fmla="*/ 656708 w 985192"/>
                <a:gd name="connsiteY53" fmla="*/ 722354 h 85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85192" h="853812">
                  <a:moveTo>
                    <a:pt x="788083" y="126093"/>
                  </a:moveTo>
                  <a:lnTo>
                    <a:pt x="788083" y="32865"/>
                  </a:lnTo>
                  <a:cubicBezTo>
                    <a:pt x="787999" y="14756"/>
                    <a:pt x="773328" y="84"/>
                    <a:pt x="755219" y="0"/>
                  </a:cubicBezTo>
                  <a:lnTo>
                    <a:pt x="32865" y="0"/>
                  </a:lnTo>
                  <a:cubicBezTo>
                    <a:pt x="14756" y="84"/>
                    <a:pt x="84" y="14756"/>
                    <a:pt x="0" y="32865"/>
                  </a:cubicBezTo>
                  <a:lnTo>
                    <a:pt x="0" y="197021"/>
                  </a:lnTo>
                  <a:cubicBezTo>
                    <a:pt x="84" y="215130"/>
                    <a:pt x="14756" y="229802"/>
                    <a:pt x="32865" y="229886"/>
                  </a:cubicBezTo>
                  <a:lnTo>
                    <a:pt x="32865" y="311963"/>
                  </a:lnTo>
                  <a:cubicBezTo>
                    <a:pt x="14756" y="312047"/>
                    <a:pt x="84" y="326719"/>
                    <a:pt x="0" y="344828"/>
                  </a:cubicBezTo>
                  <a:lnTo>
                    <a:pt x="0" y="508984"/>
                  </a:lnTo>
                  <a:cubicBezTo>
                    <a:pt x="84" y="527093"/>
                    <a:pt x="14756" y="541765"/>
                    <a:pt x="32865" y="541849"/>
                  </a:cubicBezTo>
                  <a:lnTo>
                    <a:pt x="32865" y="623927"/>
                  </a:lnTo>
                  <a:cubicBezTo>
                    <a:pt x="14756" y="624011"/>
                    <a:pt x="84" y="638683"/>
                    <a:pt x="0" y="656792"/>
                  </a:cubicBezTo>
                  <a:lnTo>
                    <a:pt x="0" y="820948"/>
                  </a:lnTo>
                  <a:cubicBezTo>
                    <a:pt x="84" y="839057"/>
                    <a:pt x="14756" y="853729"/>
                    <a:pt x="32865" y="853813"/>
                  </a:cubicBezTo>
                  <a:lnTo>
                    <a:pt x="755219" y="853813"/>
                  </a:lnTo>
                  <a:cubicBezTo>
                    <a:pt x="773328" y="853729"/>
                    <a:pt x="787999" y="839057"/>
                    <a:pt x="788083" y="820948"/>
                  </a:cubicBezTo>
                  <a:lnTo>
                    <a:pt x="788083" y="727719"/>
                  </a:lnTo>
                  <a:cubicBezTo>
                    <a:pt x="954168" y="655366"/>
                    <a:pt x="1030209" y="461951"/>
                    <a:pt x="957773" y="295866"/>
                  </a:cubicBezTo>
                  <a:cubicBezTo>
                    <a:pt x="924656" y="219825"/>
                    <a:pt x="864041" y="159209"/>
                    <a:pt x="788083" y="126093"/>
                  </a:cubicBezTo>
                  <a:close/>
                  <a:moveTo>
                    <a:pt x="32865" y="32865"/>
                  </a:moveTo>
                  <a:lnTo>
                    <a:pt x="755219" y="32865"/>
                  </a:lnTo>
                  <a:lnTo>
                    <a:pt x="755219" y="113601"/>
                  </a:lnTo>
                  <a:cubicBezTo>
                    <a:pt x="723360" y="103625"/>
                    <a:pt x="690160" y="98510"/>
                    <a:pt x="656708" y="98510"/>
                  </a:cubicBezTo>
                  <a:cubicBezTo>
                    <a:pt x="568594" y="98510"/>
                    <a:pt x="484168" y="133974"/>
                    <a:pt x="422630" y="197021"/>
                  </a:cubicBezTo>
                  <a:lnTo>
                    <a:pt x="32865" y="197021"/>
                  </a:lnTo>
                  <a:lnTo>
                    <a:pt x="32865" y="32865"/>
                  </a:lnTo>
                  <a:close/>
                  <a:moveTo>
                    <a:pt x="65646" y="311963"/>
                  </a:moveTo>
                  <a:lnTo>
                    <a:pt x="65646" y="229886"/>
                  </a:lnTo>
                  <a:lnTo>
                    <a:pt x="394629" y="229886"/>
                  </a:lnTo>
                  <a:cubicBezTo>
                    <a:pt x="375765" y="254953"/>
                    <a:pt x="360590" y="282620"/>
                    <a:pt x="349439" y="311963"/>
                  </a:cubicBezTo>
                  <a:lnTo>
                    <a:pt x="65646" y="311963"/>
                  </a:lnTo>
                  <a:close/>
                  <a:moveTo>
                    <a:pt x="394712" y="623843"/>
                  </a:moveTo>
                  <a:lnTo>
                    <a:pt x="65730" y="623843"/>
                  </a:lnTo>
                  <a:lnTo>
                    <a:pt x="65730" y="541765"/>
                  </a:lnTo>
                  <a:lnTo>
                    <a:pt x="349607" y="541765"/>
                  </a:lnTo>
                  <a:cubicBezTo>
                    <a:pt x="360590" y="571193"/>
                    <a:pt x="375849" y="598775"/>
                    <a:pt x="394712" y="623843"/>
                  </a:cubicBezTo>
                  <a:close/>
                  <a:moveTo>
                    <a:pt x="32865" y="344744"/>
                  </a:moveTo>
                  <a:lnTo>
                    <a:pt x="339211" y="344744"/>
                  </a:lnTo>
                  <a:cubicBezTo>
                    <a:pt x="324791" y="398485"/>
                    <a:pt x="324791" y="455160"/>
                    <a:pt x="339211" y="508900"/>
                  </a:cubicBezTo>
                  <a:lnTo>
                    <a:pt x="32865" y="508900"/>
                  </a:lnTo>
                  <a:lnTo>
                    <a:pt x="32865" y="344744"/>
                  </a:lnTo>
                  <a:close/>
                  <a:moveTo>
                    <a:pt x="755219" y="820864"/>
                  </a:moveTo>
                  <a:lnTo>
                    <a:pt x="32865" y="820864"/>
                  </a:lnTo>
                  <a:lnTo>
                    <a:pt x="32865" y="656708"/>
                  </a:lnTo>
                  <a:lnTo>
                    <a:pt x="422630" y="656708"/>
                  </a:lnTo>
                  <a:cubicBezTo>
                    <a:pt x="484252" y="719755"/>
                    <a:pt x="568594" y="755218"/>
                    <a:pt x="656708" y="755218"/>
                  </a:cubicBezTo>
                  <a:cubicBezTo>
                    <a:pt x="690076" y="755218"/>
                    <a:pt x="723360" y="750104"/>
                    <a:pt x="755219" y="740127"/>
                  </a:cubicBezTo>
                  <a:lnTo>
                    <a:pt x="755219" y="820864"/>
                  </a:lnTo>
                  <a:close/>
                  <a:moveTo>
                    <a:pt x="656708" y="722354"/>
                  </a:moveTo>
                  <a:cubicBezTo>
                    <a:pt x="493474" y="722354"/>
                    <a:pt x="361177" y="590056"/>
                    <a:pt x="361177" y="426823"/>
                  </a:cubicBezTo>
                  <a:cubicBezTo>
                    <a:pt x="361177" y="263589"/>
                    <a:pt x="493474" y="131291"/>
                    <a:pt x="656708" y="131291"/>
                  </a:cubicBezTo>
                  <a:cubicBezTo>
                    <a:pt x="819942" y="131291"/>
                    <a:pt x="952239" y="263589"/>
                    <a:pt x="952239" y="426823"/>
                  </a:cubicBezTo>
                  <a:cubicBezTo>
                    <a:pt x="952072" y="590056"/>
                    <a:pt x="819858" y="722270"/>
                    <a:pt x="656708" y="722354"/>
                  </a:cubicBezTo>
                  <a:close/>
                </a:path>
              </a:pathLst>
            </a:custGeom>
            <a:grpFill/>
            <a:ln w="838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3A2BCB3-86B4-48CC-8F18-2DD21C44598A}"/>
                </a:ext>
              </a:extLst>
            </p:cNvPr>
            <p:cNvSpPr/>
            <p:nvPr/>
          </p:nvSpPr>
          <p:spPr>
            <a:xfrm>
              <a:off x="9463713" y="2087246"/>
              <a:ext cx="246234" cy="361344"/>
            </a:xfrm>
            <a:custGeom>
              <a:avLst/>
              <a:gdLst>
                <a:gd name="connsiteX0" fmla="*/ 212866 w 246234"/>
                <a:gd name="connsiteY0" fmla="*/ 180672 h 361344"/>
                <a:gd name="connsiteX1" fmla="*/ 230304 w 246234"/>
                <a:gd name="connsiteY1" fmla="*/ 66232 h 361344"/>
                <a:gd name="connsiteX2" fmla="*/ 164156 w 246234"/>
                <a:gd name="connsiteY2" fmla="*/ 32865 h 361344"/>
                <a:gd name="connsiteX3" fmla="*/ 164156 w 246234"/>
                <a:gd name="connsiteY3" fmla="*/ 0 h 361344"/>
                <a:gd name="connsiteX4" fmla="*/ 131291 w 246234"/>
                <a:gd name="connsiteY4" fmla="*/ 0 h 361344"/>
                <a:gd name="connsiteX5" fmla="*/ 131291 w 246234"/>
                <a:gd name="connsiteY5" fmla="*/ 32865 h 361344"/>
                <a:gd name="connsiteX6" fmla="*/ 82078 w 246234"/>
                <a:gd name="connsiteY6" fmla="*/ 32865 h 361344"/>
                <a:gd name="connsiteX7" fmla="*/ 82078 w 246234"/>
                <a:gd name="connsiteY7" fmla="*/ 0 h 361344"/>
                <a:gd name="connsiteX8" fmla="*/ 49213 w 246234"/>
                <a:gd name="connsiteY8" fmla="*/ 0 h 361344"/>
                <a:gd name="connsiteX9" fmla="*/ 49213 w 246234"/>
                <a:gd name="connsiteY9" fmla="*/ 32865 h 361344"/>
                <a:gd name="connsiteX10" fmla="*/ 0 w 246234"/>
                <a:gd name="connsiteY10" fmla="*/ 32865 h 361344"/>
                <a:gd name="connsiteX11" fmla="*/ 0 w 246234"/>
                <a:gd name="connsiteY11" fmla="*/ 65729 h 361344"/>
                <a:gd name="connsiteX12" fmla="*/ 32865 w 246234"/>
                <a:gd name="connsiteY12" fmla="*/ 65729 h 361344"/>
                <a:gd name="connsiteX13" fmla="*/ 32865 w 246234"/>
                <a:gd name="connsiteY13" fmla="*/ 295615 h 361344"/>
                <a:gd name="connsiteX14" fmla="*/ 0 w 246234"/>
                <a:gd name="connsiteY14" fmla="*/ 295615 h 361344"/>
                <a:gd name="connsiteX15" fmla="*/ 0 w 246234"/>
                <a:gd name="connsiteY15" fmla="*/ 328480 h 361344"/>
                <a:gd name="connsiteX16" fmla="*/ 49213 w 246234"/>
                <a:gd name="connsiteY16" fmla="*/ 328480 h 361344"/>
                <a:gd name="connsiteX17" fmla="*/ 49213 w 246234"/>
                <a:gd name="connsiteY17" fmla="*/ 361344 h 361344"/>
                <a:gd name="connsiteX18" fmla="*/ 82078 w 246234"/>
                <a:gd name="connsiteY18" fmla="*/ 361344 h 361344"/>
                <a:gd name="connsiteX19" fmla="*/ 82078 w 246234"/>
                <a:gd name="connsiteY19" fmla="*/ 328480 h 361344"/>
                <a:gd name="connsiteX20" fmla="*/ 131291 w 246234"/>
                <a:gd name="connsiteY20" fmla="*/ 328480 h 361344"/>
                <a:gd name="connsiteX21" fmla="*/ 131291 w 246234"/>
                <a:gd name="connsiteY21" fmla="*/ 361344 h 361344"/>
                <a:gd name="connsiteX22" fmla="*/ 164156 w 246234"/>
                <a:gd name="connsiteY22" fmla="*/ 361344 h 361344"/>
                <a:gd name="connsiteX23" fmla="*/ 164156 w 246234"/>
                <a:gd name="connsiteY23" fmla="*/ 328480 h 361344"/>
                <a:gd name="connsiteX24" fmla="*/ 246234 w 246234"/>
                <a:gd name="connsiteY24" fmla="*/ 246905 h 361344"/>
                <a:gd name="connsiteX25" fmla="*/ 212866 w 246234"/>
                <a:gd name="connsiteY25" fmla="*/ 180672 h 361344"/>
                <a:gd name="connsiteX26" fmla="*/ 65646 w 246234"/>
                <a:gd name="connsiteY26" fmla="*/ 65813 h 361344"/>
                <a:gd name="connsiteX27" fmla="*/ 164156 w 246234"/>
                <a:gd name="connsiteY27" fmla="*/ 65813 h 361344"/>
                <a:gd name="connsiteX28" fmla="*/ 213369 w 246234"/>
                <a:gd name="connsiteY28" fmla="*/ 115026 h 361344"/>
                <a:gd name="connsiteX29" fmla="*/ 164156 w 246234"/>
                <a:gd name="connsiteY29" fmla="*/ 164240 h 361344"/>
                <a:gd name="connsiteX30" fmla="*/ 65646 w 246234"/>
                <a:gd name="connsiteY30" fmla="*/ 164240 h 361344"/>
                <a:gd name="connsiteX31" fmla="*/ 65646 w 246234"/>
                <a:gd name="connsiteY31" fmla="*/ 65813 h 361344"/>
                <a:gd name="connsiteX32" fmla="*/ 164156 w 246234"/>
                <a:gd name="connsiteY32" fmla="*/ 295615 h 361344"/>
                <a:gd name="connsiteX33" fmla="*/ 65646 w 246234"/>
                <a:gd name="connsiteY33" fmla="*/ 295615 h 361344"/>
                <a:gd name="connsiteX34" fmla="*/ 65646 w 246234"/>
                <a:gd name="connsiteY34" fmla="*/ 197105 h 361344"/>
                <a:gd name="connsiteX35" fmla="*/ 164156 w 246234"/>
                <a:gd name="connsiteY35" fmla="*/ 197105 h 361344"/>
                <a:gd name="connsiteX36" fmla="*/ 213369 w 246234"/>
                <a:gd name="connsiteY36" fmla="*/ 246318 h 361344"/>
                <a:gd name="connsiteX37" fmla="*/ 164156 w 246234"/>
                <a:gd name="connsiteY37" fmla="*/ 295615 h 361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6234" h="361344">
                  <a:moveTo>
                    <a:pt x="212866" y="180672"/>
                  </a:moveTo>
                  <a:cubicBezTo>
                    <a:pt x="249252" y="153844"/>
                    <a:pt x="257049" y="102619"/>
                    <a:pt x="230304" y="66232"/>
                  </a:cubicBezTo>
                  <a:cubicBezTo>
                    <a:pt x="214795" y="45189"/>
                    <a:pt x="190230" y="32781"/>
                    <a:pt x="164156" y="32865"/>
                  </a:cubicBezTo>
                  <a:lnTo>
                    <a:pt x="164156" y="0"/>
                  </a:lnTo>
                  <a:lnTo>
                    <a:pt x="131291" y="0"/>
                  </a:lnTo>
                  <a:lnTo>
                    <a:pt x="131291" y="32865"/>
                  </a:lnTo>
                  <a:lnTo>
                    <a:pt x="82078" y="32865"/>
                  </a:lnTo>
                  <a:lnTo>
                    <a:pt x="82078" y="0"/>
                  </a:lnTo>
                  <a:lnTo>
                    <a:pt x="49213" y="0"/>
                  </a:lnTo>
                  <a:lnTo>
                    <a:pt x="49213" y="32865"/>
                  </a:lnTo>
                  <a:lnTo>
                    <a:pt x="0" y="32865"/>
                  </a:lnTo>
                  <a:lnTo>
                    <a:pt x="0" y="65729"/>
                  </a:lnTo>
                  <a:lnTo>
                    <a:pt x="32865" y="65729"/>
                  </a:lnTo>
                  <a:lnTo>
                    <a:pt x="32865" y="295615"/>
                  </a:lnTo>
                  <a:lnTo>
                    <a:pt x="0" y="295615"/>
                  </a:lnTo>
                  <a:lnTo>
                    <a:pt x="0" y="328480"/>
                  </a:lnTo>
                  <a:lnTo>
                    <a:pt x="49213" y="328480"/>
                  </a:lnTo>
                  <a:lnTo>
                    <a:pt x="49213" y="361344"/>
                  </a:lnTo>
                  <a:lnTo>
                    <a:pt x="82078" y="361344"/>
                  </a:lnTo>
                  <a:lnTo>
                    <a:pt x="82078" y="328480"/>
                  </a:lnTo>
                  <a:lnTo>
                    <a:pt x="131291" y="328480"/>
                  </a:lnTo>
                  <a:lnTo>
                    <a:pt x="131291" y="361344"/>
                  </a:lnTo>
                  <a:lnTo>
                    <a:pt x="164156" y="361344"/>
                  </a:lnTo>
                  <a:lnTo>
                    <a:pt x="164156" y="328480"/>
                  </a:lnTo>
                  <a:cubicBezTo>
                    <a:pt x="209345" y="328647"/>
                    <a:pt x="246150" y="292094"/>
                    <a:pt x="246234" y="246905"/>
                  </a:cubicBezTo>
                  <a:cubicBezTo>
                    <a:pt x="246318" y="220747"/>
                    <a:pt x="233910" y="196182"/>
                    <a:pt x="212866" y="180672"/>
                  </a:cubicBezTo>
                  <a:close/>
                  <a:moveTo>
                    <a:pt x="65646" y="65813"/>
                  </a:moveTo>
                  <a:lnTo>
                    <a:pt x="164156" y="65813"/>
                  </a:lnTo>
                  <a:cubicBezTo>
                    <a:pt x="191320" y="65813"/>
                    <a:pt x="213369" y="87863"/>
                    <a:pt x="213369" y="115026"/>
                  </a:cubicBezTo>
                  <a:cubicBezTo>
                    <a:pt x="213369" y="142190"/>
                    <a:pt x="191320" y="164240"/>
                    <a:pt x="164156" y="164240"/>
                  </a:cubicBezTo>
                  <a:lnTo>
                    <a:pt x="65646" y="164240"/>
                  </a:lnTo>
                  <a:lnTo>
                    <a:pt x="65646" y="65813"/>
                  </a:lnTo>
                  <a:close/>
                  <a:moveTo>
                    <a:pt x="164156" y="295615"/>
                  </a:moveTo>
                  <a:lnTo>
                    <a:pt x="65646" y="295615"/>
                  </a:lnTo>
                  <a:lnTo>
                    <a:pt x="65646" y="197105"/>
                  </a:lnTo>
                  <a:lnTo>
                    <a:pt x="164156" y="197105"/>
                  </a:lnTo>
                  <a:cubicBezTo>
                    <a:pt x="191320" y="197105"/>
                    <a:pt x="213369" y="219154"/>
                    <a:pt x="213369" y="246318"/>
                  </a:cubicBezTo>
                  <a:cubicBezTo>
                    <a:pt x="213369" y="273481"/>
                    <a:pt x="191320" y="295615"/>
                    <a:pt x="164156" y="295615"/>
                  </a:cubicBezTo>
                  <a:close/>
                </a:path>
              </a:pathLst>
            </a:custGeom>
            <a:grpFill/>
            <a:ln w="8381" cap="flat">
              <a:noFill/>
              <a:prstDash val="solid"/>
              <a:miter/>
            </a:ln>
          </p:spPr>
          <p:txBody>
            <a:bodyPr rtlCol="0" anchor="ctr"/>
            <a:lstStyle/>
            <a:p>
              <a:endParaRPr lang="en-US"/>
            </a:p>
          </p:txBody>
        </p:sp>
      </p:grpSp>
      <p:sp>
        <p:nvSpPr>
          <p:cNvPr id="76" name="Rectangle 75">
            <a:extLst>
              <a:ext uri="{FF2B5EF4-FFF2-40B4-BE49-F238E27FC236}">
                <a16:creationId xmlns:a16="http://schemas.microsoft.com/office/drawing/2014/main" id="{476C8DF2-1CBA-4B5C-AD0F-1419653C4393}"/>
              </a:ext>
            </a:extLst>
          </p:cNvPr>
          <p:cNvSpPr/>
          <p:nvPr/>
        </p:nvSpPr>
        <p:spPr>
          <a:xfrm>
            <a:off x="5154652" y="5565161"/>
            <a:ext cx="2519117" cy="616836"/>
          </a:xfrm>
          <a:prstGeom prst="rect">
            <a:avLst/>
          </a:prstGeom>
        </p:spPr>
        <p:txBody>
          <a:bodyPr wrap="square">
            <a:spAutoFit/>
          </a:bodyPr>
          <a:lstStyle/>
          <a:p>
            <a:pPr>
              <a:lnSpc>
                <a:spcPct val="150000"/>
              </a:lnSpc>
            </a:pPr>
            <a:r>
              <a:rPr lang="en-US" sz="1200" dirty="0">
                <a:solidFill>
                  <a:schemeClr val="tx1">
                    <a:lumMod val="75000"/>
                    <a:lumOff val="25000"/>
                  </a:schemeClr>
                </a:solidFill>
              </a:rPr>
              <a:t>Lorem ipsum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consectetur</a:t>
            </a:r>
            <a:r>
              <a:rPr lang="en-US" sz="1200" dirty="0">
                <a:solidFill>
                  <a:schemeClr val="tx1">
                    <a:lumMod val="75000"/>
                    <a:lumOff val="25000"/>
                  </a:schemeClr>
                </a:solidFill>
              </a:rPr>
              <a:t> </a:t>
            </a:r>
            <a:r>
              <a:rPr lang="en-US" sz="1200" dirty="0" err="1">
                <a:solidFill>
                  <a:schemeClr val="tx1">
                    <a:lumMod val="75000"/>
                    <a:lumOff val="25000"/>
                  </a:schemeClr>
                </a:solidFill>
              </a:rPr>
              <a:t>adipiscing</a:t>
            </a:r>
            <a:r>
              <a:rPr lang="en-US" sz="1200" dirty="0">
                <a:solidFill>
                  <a:schemeClr val="tx1">
                    <a:lumMod val="75000"/>
                    <a:lumOff val="25000"/>
                  </a:schemeClr>
                </a:solidFill>
              </a:rPr>
              <a:t> </a:t>
            </a:r>
            <a:r>
              <a:rPr lang="en-US" sz="1200" dirty="0" err="1">
                <a:solidFill>
                  <a:schemeClr val="tx1">
                    <a:lumMod val="75000"/>
                    <a:lumOff val="25000"/>
                  </a:schemeClr>
                </a:solidFill>
              </a:rPr>
              <a:t>elit</a:t>
            </a:r>
            <a:r>
              <a:rPr lang="en-US" sz="1200" dirty="0">
                <a:solidFill>
                  <a:schemeClr val="tx1">
                    <a:lumMod val="75000"/>
                    <a:lumOff val="25000"/>
                  </a:schemeClr>
                </a:solidFill>
              </a:rPr>
              <a:t>. Sed</a:t>
            </a:r>
          </a:p>
        </p:txBody>
      </p:sp>
      <p:sp>
        <p:nvSpPr>
          <p:cNvPr id="77" name="TextBox 76">
            <a:extLst>
              <a:ext uri="{FF2B5EF4-FFF2-40B4-BE49-F238E27FC236}">
                <a16:creationId xmlns:a16="http://schemas.microsoft.com/office/drawing/2014/main" id="{F0FB0902-ED58-44E4-8199-B9D5C38182C3}"/>
              </a:ext>
            </a:extLst>
          </p:cNvPr>
          <p:cNvSpPr txBox="1"/>
          <p:nvPr/>
        </p:nvSpPr>
        <p:spPr>
          <a:xfrm>
            <a:off x="5154652" y="4619980"/>
            <a:ext cx="2123210" cy="338554"/>
          </a:xfrm>
          <a:prstGeom prst="rect">
            <a:avLst/>
          </a:prstGeom>
          <a:noFill/>
        </p:spPr>
        <p:txBody>
          <a:bodyPr wrap="none" rtlCol="0">
            <a:spAutoFit/>
          </a:bodyPr>
          <a:lstStyle>
            <a:defPPr>
              <a:defRPr lang="en-US"/>
            </a:defPPr>
            <a:lvl1pPr>
              <a:defRPr sz="1600">
                <a:solidFill>
                  <a:schemeClr val="tx1">
                    <a:lumMod val="85000"/>
                    <a:lumOff val="15000"/>
                  </a:schemeClr>
                </a:solidFill>
                <a:latin typeface="+mj-lt"/>
              </a:defRPr>
            </a:lvl1pPr>
          </a:lstStyle>
          <a:p>
            <a:r>
              <a:rPr lang="en-US" dirty="0"/>
              <a:t>Blockchain Tech</a:t>
            </a:r>
          </a:p>
        </p:txBody>
      </p:sp>
      <p:sp>
        <p:nvSpPr>
          <p:cNvPr id="86" name="Slide Number Placeholder 5">
            <a:extLst>
              <a:ext uri="{FF2B5EF4-FFF2-40B4-BE49-F238E27FC236}">
                <a16:creationId xmlns:a16="http://schemas.microsoft.com/office/drawing/2014/main" id="{4FEB62DC-44DD-4190-BECC-619B567584A9}"/>
              </a:ext>
            </a:extLst>
          </p:cNvPr>
          <p:cNvSpPr txBox="1">
            <a:spLocks/>
          </p:cNvSpPr>
          <p:nvPr/>
        </p:nvSpPr>
        <p:spPr>
          <a:xfrm>
            <a:off x="11553324" y="6427033"/>
            <a:ext cx="6386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6F6B72A-9E39-4F60-B91A-A616E9C2EBAE}" type="slidenum">
              <a:rPr lang="en-US" b="1" smtClean="0">
                <a:solidFill>
                  <a:schemeClr val="bg2"/>
                </a:solidFill>
                <a:latin typeface="+mj-lt"/>
              </a:rPr>
              <a:pPr algn="ctr"/>
              <a:t>9</a:t>
            </a:fld>
            <a:endParaRPr lang="en-US" b="1" dirty="0">
              <a:solidFill>
                <a:schemeClr val="bg2"/>
              </a:solidFill>
              <a:latin typeface="+mj-lt"/>
            </a:endParaRPr>
          </a:p>
        </p:txBody>
      </p:sp>
    </p:spTree>
    <p:extLst>
      <p:ext uri="{BB962C8B-B14F-4D97-AF65-F5344CB8AC3E}">
        <p14:creationId xmlns:p14="http://schemas.microsoft.com/office/powerpoint/2010/main" val="224694881"/>
      </p:ext>
    </p:extLst>
  </p:cSld>
  <p:clrMapOvr>
    <a:masterClrMapping/>
  </p:clrMapOvr>
</p:sld>
</file>

<file path=ppt/theme/theme1.xml><?xml version="1.0" encoding="utf-8"?>
<a:theme xmlns:a="http://schemas.openxmlformats.org/drawingml/2006/main" name="1_Office Theme">
  <a:themeElements>
    <a:clrScheme name="bitco dark">
      <a:dk1>
        <a:srgbClr val="FFFFFF"/>
      </a:dk1>
      <a:lt1>
        <a:srgbClr val="000000"/>
      </a:lt1>
      <a:dk2>
        <a:srgbClr val="000000"/>
      </a:dk2>
      <a:lt2>
        <a:srgbClr val="FFFFFF"/>
      </a:lt2>
      <a:accent1>
        <a:srgbClr val="C7A976"/>
      </a:accent1>
      <a:accent2>
        <a:srgbClr val="CCB082"/>
      </a:accent2>
      <a:accent3>
        <a:srgbClr val="D0B78D"/>
      </a:accent3>
      <a:accent4>
        <a:srgbClr val="28282A"/>
      </a:accent4>
      <a:accent5>
        <a:srgbClr val="3B3B3D"/>
      </a:accent5>
      <a:accent6>
        <a:srgbClr val="A57110"/>
      </a:accent6>
      <a:hlink>
        <a:srgbClr val="0563C1"/>
      </a:hlink>
      <a:folHlink>
        <a:srgbClr val="954F72"/>
      </a:folHlink>
    </a:clrScheme>
    <a:fontScheme name="Custom 68">
      <a:majorFont>
        <a:latin typeface="Cinzel 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1026</Words>
  <Application>Microsoft Office PowerPoint</Application>
  <PresentationFormat>Widescreen</PresentationFormat>
  <Paragraphs>221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Narrow</vt:lpstr>
      <vt:lpstr>Cinzel Bold</vt:lpstr>
      <vt:lpstr>Montserrat</vt:lpstr>
      <vt:lpstr>Open Sans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Pandhuya Niking</dc:creator>
  <cp:lastModifiedBy>Pandhuya Niking</cp:lastModifiedBy>
  <cp:revision>53</cp:revision>
  <dcterms:created xsi:type="dcterms:W3CDTF">2019-10-21T06:14:45Z</dcterms:created>
  <dcterms:modified xsi:type="dcterms:W3CDTF">2019-10-22T07:58:14Z</dcterms:modified>
</cp:coreProperties>
</file>