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6" r:id="rId16"/>
    <p:sldId id="270" r:id="rId17"/>
    <p:sldId id="271" r:id="rId18"/>
    <p:sldId id="272" r:id="rId19"/>
    <p:sldId id="287" r:id="rId20"/>
    <p:sldId id="273" r:id="rId21"/>
    <p:sldId id="274" r:id="rId22"/>
    <p:sldId id="275" r:id="rId23"/>
    <p:sldId id="276" r:id="rId24"/>
    <p:sldId id="277" r:id="rId25"/>
    <p:sldId id="278" r:id="rId26"/>
    <p:sldId id="288" r:id="rId27"/>
    <p:sldId id="279" r:id="rId28"/>
    <p:sldId id="280" r:id="rId29"/>
    <p:sldId id="281" r:id="rId30"/>
    <p:sldId id="282"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12">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01" autoAdjust="0"/>
    <p:restoredTop sz="94660"/>
  </p:normalViewPr>
  <p:slideViewPr>
    <p:cSldViewPr snapToGrid="0">
      <p:cViewPr varScale="1">
        <p:scale>
          <a:sx n="131" d="100"/>
          <a:sy n="131" d="100"/>
        </p:scale>
        <p:origin x="464" y="184"/>
      </p:cViewPr>
      <p:guideLst>
        <p:guide orient="horz" pos="2112"/>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B69708C-2311-436C-850D-1C33B6A92E0F}"/>
              </a:ext>
            </a:extLst>
          </p:cNvPr>
          <p:cNvSpPr>
            <a:spLocks noGrp="1"/>
          </p:cNvSpPr>
          <p:nvPr>
            <p:ph type="pic" sz="quarter" idx="10"/>
          </p:nvPr>
        </p:nvSpPr>
        <p:spPr>
          <a:xfrm>
            <a:off x="625642" y="673768"/>
            <a:ext cx="11004884" cy="5486400"/>
          </a:xfrm>
        </p:spPr>
        <p:txBody>
          <a:bodyPr rtlCol="0">
            <a:normAutofit/>
          </a:bodyPr>
          <a:lstStyle/>
          <a:p>
            <a:pPr lvl="0"/>
            <a:endParaRPr lang="en-US" noProof="0"/>
          </a:p>
        </p:txBody>
      </p:sp>
    </p:spTree>
    <p:extLst>
      <p:ext uri="{BB962C8B-B14F-4D97-AF65-F5344CB8AC3E}">
        <p14:creationId xmlns:p14="http://schemas.microsoft.com/office/powerpoint/2010/main" val="236604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8AD34708-652E-41D4-8DE0-33CFBA9CE075}"/>
              </a:ext>
            </a:extLst>
          </p:cNvPr>
          <p:cNvSpPr>
            <a:spLocks noGrp="1"/>
          </p:cNvSpPr>
          <p:nvPr>
            <p:ph type="pic" sz="quarter" idx="10"/>
          </p:nvPr>
        </p:nvSpPr>
        <p:spPr>
          <a:xfrm>
            <a:off x="5195455" y="1343891"/>
            <a:ext cx="2590800" cy="5015345"/>
          </a:xfrm>
          <a:custGeom>
            <a:avLst/>
            <a:gdLst>
              <a:gd name="connsiteX0" fmla="*/ 0 w 2590800"/>
              <a:gd name="connsiteY0" fmla="*/ 0 h 5015345"/>
              <a:gd name="connsiteX1" fmla="*/ 2590800 w 2590800"/>
              <a:gd name="connsiteY1" fmla="*/ 0 h 5015345"/>
              <a:gd name="connsiteX2" fmla="*/ 2590800 w 2590800"/>
              <a:gd name="connsiteY2" fmla="*/ 5015345 h 5015345"/>
              <a:gd name="connsiteX3" fmla="*/ 0 w 2590800"/>
              <a:gd name="connsiteY3" fmla="*/ 5015345 h 5015345"/>
            </a:gdLst>
            <a:ahLst/>
            <a:cxnLst>
              <a:cxn ang="0">
                <a:pos x="connsiteX0" y="connsiteY0"/>
              </a:cxn>
              <a:cxn ang="0">
                <a:pos x="connsiteX1" y="connsiteY1"/>
              </a:cxn>
              <a:cxn ang="0">
                <a:pos x="connsiteX2" y="connsiteY2"/>
              </a:cxn>
              <a:cxn ang="0">
                <a:pos x="connsiteX3" y="connsiteY3"/>
              </a:cxn>
            </a:cxnLst>
            <a:rect l="l" t="t" r="r" b="b"/>
            <a:pathLst>
              <a:path w="2590800" h="5015345">
                <a:moveTo>
                  <a:pt x="0" y="0"/>
                </a:moveTo>
                <a:lnTo>
                  <a:pt x="2590800" y="0"/>
                </a:lnTo>
                <a:lnTo>
                  <a:pt x="2590800" y="5015345"/>
                </a:lnTo>
                <a:lnTo>
                  <a:pt x="0" y="5015345"/>
                </a:lnTo>
                <a:close/>
              </a:path>
            </a:pathLst>
          </a:custGeom>
        </p:spPr>
        <p:txBody>
          <a:bodyPr rtlCol="0">
            <a:noAutofit/>
          </a:bodyPr>
          <a:lstStyle/>
          <a:p>
            <a:pPr lvl="0"/>
            <a:endParaRPr lang="en-US" noProof="0"/>
          </a:p>
        </p:txBody>
      </p:sp>
      <p:sp>
        <p:nvSpPr>
          <p:cNvPr id="15" name="Picture Placeholder 14">
            <a:extLst>
              <a:ext uri="{FF2B5EF4-FFF2-40B4-BE49-F238E27FC236}">
                <a16:creationId xmlns:a16="http://schemas.microsoft.com/office/drawing/2014/main" id="{58530937-EAFB-4EAA-B08A-43F9DECBD6B6}"/>
              </a:ext>
            </a:extLst>
          </p:cNvPr>
          <p:cNvSpPr>
            <a:spLocks noGrp="1"/>
          </p:cNvSpPr>
          <p:nvPr>
            <p:ph type="pic" sz="quarter" idx="11"/>
          </p:nvPr>
        </p:nvSpPr>
        <p:spPr>
          <a:xfrm>
            <a:off x="3082636" y="4433454"/>
            <a:ext cx="1925782" cy="1925782"/>
          </a:xfrm>
          <a:custGeom>
            <a:avLst/>
            <a:gdLst>
              <a:gd name="connsiteX0" fmla="*/ 0 w 1925782"/>
              <a:gd name="connsiteY0" fmla="*/ 0 h 1925782"/>
              <a:gd name="connsiteX1" fmla="*/ 1925782 w 1925782"/>
              <a:gd name="connsiteY1" fmla="*/ 0 h 1925782"/>
              <a:gd name="connsiteX2" fmla="*/ 1925782 w 1925782"/>
              <a:gd name="connsiteY2" fmla="*/ 1925782 h 1925782"/>
              <a:gd name="connsiteX3" fmla="*/ 0 w 1925782"/>
              <a:gd name="connsiteY3" fmla="*/ 1925782 h 1925782"/>
            </a:gdLst>
            <a:ahLst/>
            <a:cxnLst>
              <a:cxn ang="0">
                <a:pos x="connsiteX0" y="connsiteY0"/>
              </a:cxn>
              <a:cxn ang="0">
                <a:pos x="connsiteX1" y="connsiteY1"/>
              </a:cxn>
              <a:cxn ang="0">
                <a:pos x="connsiteX2" y="connsiteY2"/>
              </a:cxn>
              <a:cxn ang="0">
                <a:pos x="connsiteX3" y="connsiteY3"/>
              </a:cxn>
            </a:cxnLst>
            <a:rect l="l" t="t" r="r" b="b"/>
            <a:pathLst>
              <a:path w="1925782" h="1925782">
                <a:moveTo>
                  <a:pt x="0" y="0"/>
                </a:moveTo>
                <a:lnTo>
                  <a:pt x="1925782" y="0"/>
                </a:lnTo>
                <a:lnTo>
                  <a:pt x="1925782" y="1925782"/>
                </a:lnTo>
                <a:lnTo>
                  <a:pt x="0" y="1925782"/>
                </a:lnTo>
                <a:close/>
              </a:path>
            </a:pathLst>
          </a:custGeom>
        </p:spPr>
        <p:txBody>
          <a:bodyPr rtlCol="0">
            <a:noAutofit/>
          </a:bodyPr>
          <a:lstStyle/>
          <a:p>
            <a:pPr lvl="0"/>
            <a:endParaRPr lang="en-US" noProof="0"/>
          </a:p>
        </p:txBody>
      </p:sp>
      <p:sp>
        <p:nvSpPr>
          <p:cNvPr id="18" name="Picture Placeholder 17">
            <a:extLst>
              <a:ext uri="{FF2B5EF4-FFF2-40B4-BE49-F238E27FC236}">
                <a16:creationId xmlns:a16="http://schemas.microsoft.com/office/drawing/2014/main" id="{FD49DFFF-054B-43FE-83B5-2C0EBD5E6594}"/>
              </a:ext>
            </a:extLst>
          </p:cNvPr>
          <p:cNvSpPr>
            <a:spLocks noGrp="1"/>
          </p:cNvSpPr>
          <p:nvPr>
            <p:ph type="pic" sz="quarter" idx="12"/>
          </p:nvPr>
        </p:nvSpPr>
        <p:spPr>
          <a:xfrm>
            <a:off x="969817" y="4433454"/>
            <a:ext cx="1925782" cy="1925782"/>
          </a:xfrm>
          <a:custGeom>
            <a:avLst/>
            <a:gdLst>
              <a:gd name="connsiteX0" fmla="*/ 0 w 1925782"/>
              <a:gd name="connsiteY0" fmla="*/ 0 h 1925782"/>
              <a:gd name="connsiteX1" fmla="*/ 1925782 w 1925782"/>
              <a:gd name="connsiteY1" fmla="*/ 0 h 1925782"/>
              <a:gd name="connsiteX2" fmla="*/ 1925782 w 1925782"/>
              <a:gd name="connsiteY2" fmla="*/ 1925782 h 1925782"/>
              <a:gd name="connsiteX3" fmla="*/ 0 w 1925782"/>
              <a:gd name="connsiteY3" fmla="*/ 1925782 h 1925782"/>
            </a:gdLst>
            <a:ahLst/>
            <a:cxnLst>
              <a:cxn ang="0">
                <a:pos x="connsiteX0" y="connsiteY0"/>
              </a:cxn>
              <a:cxn ang="0">
                <a:pos x="connsiteX1" y="connsiteY1"/>
              </a:cxn>
              <a:cxn ang="0">
                <a:pos x="connsiteX2" y="connsiteY2"/>
              </a:cxn>
              <a:cxn ang="0">
                <a:pos x="connsiteX3" y="connsiteY3"/>
              </a:cxn>
            </a:cxnLst>
            <a:rect l="l" t="t" r="r" b="b"/>
            <a:pathLst>
              <a:path w="1925782" h="1925782">
                <a:moveTo>
                  <a:pt x="0" y="0"/>
                </a:moveTo>
                <a:lnTo>
                  <a:pt x="1925782" y="0"/>
                </a:lnTo>
                <a:lnTo>
                  <a:pt x="1925782" y="1925782"/>
                </a:lnTo>
                <a:lnTo>
                  <a:pt x="0" y="1925782"/>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370002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D943149-8909-425E-919A-CACBFB3BBD2D}"/>
              </a:ext>
            </a:extLst>
          </p:cNvPr>
          <p:cNvSpPr>
            <a:spLocks noGrp="1"/>
          </p:cNvSpPr>
          <p:nvPr>
            <p:ph type="pic" sz="quarter" idx="10"/>
          </p:nvPr>
        </p:nvSpPr>
        <p:spPr>
          <a:xfrm>
            <a:off x="1066800" y="124691"/>
            <a:ext cx="5029200" cy="5278582"/>
          </a:xfrm>
          <a:custGeom>
            <a:avLst/>
            <a:gdLst>
              <a:gd name="connsiteX0" fmla="*/ 0 w 5029200"/>
              <a:gd name="connsiteY0" fmla="*/ 0 h 5278582"/>
              <a:gd name="connsiteX1" fmla="*/ 5029200 w 5029200"/>
              <a:gd name="connsiteY1" fmla="*/ 0 h 5278582"/>
              <a:gd name="connsiteX2" fmla="*/ 5029200 w 5029200"/>
              <a:gd name="connsiteY2" fmla="*/ 5278582 h 5278582"/>
              <a:gd name="connsiteX3" fmla="*/ 0 w 5029200"/>
              <a:gd name="connsiteY3" fmla="*/ 5278582 h 5278582"/>
            </a:gdLst>
            <a:ahLst/>
            <a:cxnLst>
              <a:cxn ang="0">
                <a:pos x="connsiteX0" y="connsiteY0"/>
              </a:cxn>
              <a:cxn ang="0">
                <a:pos x="connsiteX1" y="connsiteY1"/>
              </a:cxn>
              <a:cxn ang="0">
                <a:pos x="connsiteX2" y="connsiteY2"/>
              </a:cxn>
              <a:cxn ang="0">
                <a:pos x="connsiteX3" y="connsiteY3"/>
              </a:cxn>
            </a:cxnLst>
            <a:rect l="l" t="t" r="r" b="b"/>
            <a:pathLst>
              <a:path w="5029200" h="5278582">
                <a:moveTo>
                  <a:pt x="0" y="0"/>
                </a:moveTo>
                <a:lnTo>
                  <a:pt x="5029200" y="0"/>
                </a:lnTo>
                <a:lnTo>
                  <a:pt x="5029200" y="5278582"/>
                </a:lnTo>
                <a:lnTo>
                  <a:pt x="0" y="5278582"/>
                </a:lnTo>
                <a:close/>
              </a:path>
            </a:pathLst>
          </a:custGeom>
        </p:spPr>
        <p:txBody>
          <a:bodyPr rtlCol="0">
            <a:noAutofit/>
          </a:bodyPr>
          <a:lstStyle/>
          <a:p>
            <a:pPr lvl="0"/>
            <a:endParaRPr lang="en-US" noProof="0"/>
          </a:p>
        </p:txBody>
      </p:sp>
      <p:sp>
        <p:nvSpPr>
          <p:cNvPr id="14" name="Picture Placeholder 13">
            <a:extLst>
              <a:ext uri="{FF2B5EF4-FFF2-40B4-BE49-F238E27FC236}">
                <a16:creationId xmlns:a16="http://schemas.microsoft.com/office/drawing/2014/main" id="{4EB91C91-1E6F-41CF-8167-85CE62F6A497}"/>
              </a:ext>
            </a:extLst>
          </p:cNvPr>
          <p:cNvSpPr>
            <a:spLocks noGrp="1"/>
          </p:cNvSpPr>
          <p:nvPr>
            <p:ph type="pic" sz="quarter" idx="11"/>
          </p:nvPr>
        </p:nvSpPr>
        <p:spPr>
          <a:xfrm>
            <a:off x="9864438" y="4585856"/>
            <a:ext cx="1634835" cy="1634835"/>
          </a:xfrm>
          <a:custGeom>
            <a:avLst/>
            <a:gdLst>
              <a:gd name="connsiteX0" fmla="*/ 0 w 1634835"/>
              <a:gd name="connsiteY0" fmla="*/ 0 h 1634835"/>
              <a:gd name="connsiteX1" fmla="*/ 1634835 w 1634835"/>
              <a:gd name="connsiteY1" fmla="*/ 0 h 1634835"/>
              <a:gd name="connsiteX2" fmla="*/ 1634835 w 1634835"/>
              <a:gd name="connsiteY2" fmla="*/ 1634835 h 1634835"/>
              <a:gd name="connsiteX3" fmla="*/ 0 w 1634835"/>
              <a:gd name="connsiteY3" fmla="*/ 1634835 h 1634835"/>
            </a:gdLst>
            <a:ahLst/>
            <a:cxnLst>
              <a:cxn ang="0">
                <a:pos x="connsiteX0" y="connsiteY0"/>
              </a:cxn>
              <a:cxn ang="0">
                <a:pos x="connsiteX1" y="connsiteY1"/>
              </a:cxn>
              <a:cxn ang="0">
                <a:pos x="connsiteX2" y="connsiteY2"/>
              </a:cxn>
              <a:cxn ang="0">
                <a:pos x="connsiteX3" y="connsiteY3"/>
              </a:cxn>
            </a:cxnLst>
            <a:rect l="l" t="t" r="r" b="b"/>
            <a:pathLst>
              <a:path w="1634835" h="1634835">
                <a:moveTo>
                  <a:pt x="0" y="0"/>
                </a:moveTo>
                <a:lnTo>
                  <a:pt x="1634835" y="0"/>
                </a:lnTo>
                <a:lnTo>
                  <a:pt x="1634835" y="1634835"/>
                </a:lnTo>
                <a:lnTo>
                  <a:pt x="0" y="1634835"/>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4209310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9A517AD-B0A7-4069-B259-87B374268D45}"/>
              </a:ext>
            </a:extLst>
          </p:cNvPr>
          <p:cNvSpPr>
            <a:spLocks noGrp="1"/>
          </p:cNvSpPr>
          <p:nvPr>
            <p:ph type="pic" sz="quarter" idx="10"/>
          </p:nvPr>
        </p:nvSpPr>
        <p:spPr>
          <a:xfrm>
            <a:off x="1145004" y="2444155"/>
            <a:ext cx="9709012" cy="1879273"/>
          </a:xfrm>
          <a:custGeom>
            <a:avLst/>
            <a:gdLst>
              <a:gd name="connsiteX0" fmla="*/ 342365 w 9709012"/>
              <a:gd name="connsiteY0" fmla="*/ 1056998 h 1879273"/>
              <a:gd name="connsiteX1" fmla="*/ 342365 w 9709012"/>
              <a:gd name="connsiteY1" fmla="*/ 1563818 h 1879273"/>
              <a:gd name="connsiteX2" fmla="*/ 435432 w 9709012"/>
              <a:gd name="connsiteY2" fmla="*/ 1563818 h 1879273"/>
              <a:gd name="connsiteX3" fmla="*/ 610212 w 9709012"/>
              <a:gd name="connsiteY3" fmla="*/ 1432324 h 1879273"/>
              <a:gd name="connsiteX4" fmla="*/ 627919 w 9709012"/>
              <a:gd name="connsiteY4" fmla="*/ 1325078 h 1879273"/>
              <a:gd name="connsiteX5" fmla="*/ 574028 w 9709012"/>
              <a:gd name="connsiteY5" fmla="*/ 1114020 h 1879273"/>
              <a:gd name="connsiteX6" fmla="*/ 435432 w 9709012"/>
              <a:gd name="connsiteY6" fmla="*/ 1056998 h 1879273"/>
              <a:gd name="connsiteX7" fmla="*/ 3875435 w 9709012"/>
              <a:gd name="connsiteY7" fmla="*/ 463768 h 1879273"/>
              <a:gd name="connsiteX8" fmla="*/ 3794726 w 9709012"/>
              <a:gd name="connsiteY8" fmla="*/ 1146700 h 1879273"/>
              <a:gd name="connsiteX9" fmla="*/ 3956518 w 9709012"/>
              <a:gd name="connsiteY9" fmla="*/ 1146700 h 1879273"/>
              <a:gd name="connsiteX10" fmla="*/ 1501040 w 9709012"/>
              <a:gd name="connsiteY10" fmla="*/ 325920 h 1879273"/>
              <a:gd name="connsiteX11" fmla="*/ 1501040 w 9709012"/>
              <a:gd name="connsiteY11" fmla="*/ 871612 h 1879273"/>
              <a:gd name="connsiteX12" fmla="*/ 1645989 w 9709012"/>
              <a:gd name="connsiteY12" fmla="*/ 871612 h 1879273"/>
              <a:gd name="connsiteX13" fmla="*/ 1743530 w 9709012"/>
              <a:gd name="connsiteY13" fmla="*/ 830977 h 1879273"/>
              <a:gd name="connsiteX14" fmla="*/ 1783604 w 9709012"/>
              <a:gd name="connsiteY14" fmla="*/ 732830 h 1879273"/>
              <a:gd name="connsiteX15" fmla="*/ 1783604 w 9709012"/>
              <a:gd name="connsiteY15" fmla="*/ 464703 h 1879273"/>
              <a:gd name="connsiteX16" fmla="*/ 1645989 w 9709012"/>
              <a:gd name="connsiteY16" fmla="*/ 325920 h 1879273"/>
              <a:gd name="connsiteX17" fmla="*/ 342365 w 9709012"/>
              <a:gd name="connsiteY17" fmla="*/ 322930 h 1879273"/>
              <a:gd name="connsiteX18" fmla="*/ 342365 w 9709012"/>
              <a:gd name="connsiteY18" fmla="*/ 750513 h 1879273"/>
              <a:gd name="connsiteX19" fmla="*/ 435783 w 9709012"/>
              <a:gd name="connsiteY19" fmla="*/ 750513 h 1879273"/>
              <a:gd name="connsiteX20" fmla="*/ 588861 w 9709012"/>
              <a:gd name="connsiteY20" fmla="*/ 638572 h 1879273"/>
              <a:gd name="connsiteX21" fmla="*/ 603999 w 9709012"/>
              <a:gd name="connsiteY21" fmla="*/ 529387 h 1879273"/>
              <a:gd name="connsiteX22" fmla="*/ 553845 w 9709012"/>
              <a:gd name="connsiteY22" fmla="*/ 370842 h 1879273"/>
              <a:gd name="connsiteX23" fmla="*/ 435783 w 9709012"/>
              <a:gd name="connsiteY23" fmla="*/ 322930 h 1879273"/>
              <a:gd name="connsiteX24" fmla="*/ 6810374 w 9709012"/>
              <a:gd name="connsiteY24" fmla="*/ 1495 h 1879273"/>
              <a:gd name="connsiteX25" fmla="*/ 7130314 w 9709012"/>
              <a:gd name="connsiteY25" fmla="*/ 1495 h 1879273"/>
              <a:gd name="connsiteX26" fmla="*/ 7130314 w 9709012"/>
              <a:gd name="connsiteY26" fmla="*/ 1879273 h 1879273"/>
              <a:gd name="connsiteX27" fmla="*/ 6810374 w 9709012"/>
              <a:gd name="connsiteY27" fmla="*/ 1879273 h 1879273"/>
              <a:gd name="connsiteX28" fmla="*/ 5715000 w 9709012"/>
              <a:gd name="connsiteY28" fmla="*/ 1495 h 1879273"/>
              <a:gd name="connsiteX29" fmla="*/ 6622493 w 9709012"/>
              <a:gd name="connsiteY29" fmla="*/ 1495 h 1879273"/>
              <a:gd name="connsiteX30" fmla="*/ 6622493 w 9709012"/>
              <a:gd name="connsiteY30" fmla="*/ 321435 h 1879273"/>
              <a:gd name="connsiteX31" fmla="*/ 6329464 w 9709012"/>
              <a:gd name="connsiteY31" fmla="*/ 321435 h 1879273"/>
              <a:gd name="connsiteX32" fmla="*/ 6329464 w 9709012"/>
              <a:gd name="connsiteY32" fmla="*/ 1879273 h 1879273"/>
              <a:gd name="connsiteX33" fmla="*/ 6009524 w 9709012"/>
              <a:gd name="connsiteY33" fmla="*/ 1879273 h 1879273"/>
              <a:gd name="connsiteX34" fmla="*/ 6009524 w 9709012"/>
              <a:gd name="connsiteY34" fmla="*/ 321435 h 1879273"/>
              <a:gd name="connsiteX35" fmla="*/ 5715000 w 9709012"/>
              <a:gd name="connsiteY35" fmla="*/ 321435 h 1879273"/>
              <a:gd name="connsiteX36" fmla="*/ 3667927 w 9709012"/>
              <a:gd name="connsiteY36" fmla="*/ 1495 h 1879273"/>
              <a:gd name="connsiteX37" fmla="*/ 4085933 w 9709012"/>
              <a:gd name="connsiteY37" fmla="*/ 1495 h 1879273"/>
              <a:gd name="connsiteX38" fmla="*/ 4396926 w 9709012"/>
              <a:gd name="connsiteY38" fmla="*/ 1879273 h 1879273"/>
              <a:gd name="connsiteX39" fmla="*/ 4065236 w 9709012"/>
              <a:gd name="connsiteY39" fmla="*/ 1879273 h 1879273"/>
              <a:gd name="connsiteX40" fmla="*/ 4000646 w 9709012"/>
              <a:gd name="connsiteY40" fmla="*/ 1457670 h 1879273"/>
              <a:gd name="connsiteX41" fmla="*/ 3748333 w 9709012"/>
              <a:gd name="connsiteY41" fmla="*/ 1457670 h 1879273"/>
              <a:gd name="connsiteX42" fmla="*/ 3681196 w 9709012"/>
              <a:gd name="connsiteY42" fmla="*/ 1879273 h 1879273"/>
              <a:gd name="connsiteX43" fmla="*/ 3352800 w 9709012"/>
              <a:gd name="connsiteY43" fmla="*/ 1879273 h 1879273"/>
              <a:gd name="connsiteX44" fmla="*/ 1181100 w 9709012"/>
              <a:gd name="connsiteY44" fmla="*/ 1495 h 1879273"/>
              <a:gd name="connsiteX45" fmla="*/ 1638561 w 9709012"/>
              <a:gd name="connsiteY45" fmla="*/ 1495 h 1879273"/>
              <a:gd name="connsiteX46" fmla="*/ 1995246 w 9709012"/>
              <a:gd name="connsiteY46" fmla="*/ 136493 h 1879273"/>
              <a:gd name="connsiteX47" fmla="*/ 2096068 w 9709012"/>
              <a:gd name="connsiteY47" fmla="*/ 460521 h 1879273"/>
              <a:gd name="connsiteX48" fmla="*/ 2096068 w 9709012"/>
              <a:gd name="connsiteY48" fmla="*/ 727200 h 1879273"/>
              <a:gd name="connsiteX49" fmla="*/ 1948339 w 9709012"/>
              <a:gd name="connsiteY49" fmla="*/ 1063726 h 1879273"/>
              <a:gd name="connsiteX50" fmla="*/ 2153464 w 9709012"/>
              <a:gd name="connsiteY50" fmla="*/ 1879273 h 1879273"/>
              <a:gd name="connsiteX51" fmla="*/ 1814836 w 9709012"/>
              <a:gd name="connsiteY51" fmla="*/ 1879273 h 1879273"/>
              <a:gd name="connsiteX52" fmla="*/ 1646952 w 9709012"/>
              <a:gd name="connsiteY52" fmla="*/ 1187061 h 1879273"/>
              <a:gd name="connsiteX53" fmla="*/ 1638771 w 9709012"/>
              <a:gd name="connsiteY53" fmla="*/ 1187067 h 1879273"/>
              <a:gd name="connsiteX54" fmla="*/ 1501040 w 9709012"/>
              <a:gd name="connsiteY54" fmla="*/ 1187067 h 1879273"/>
              <a:gd name="connsiteX55" fmla="*/ 1501040 w 9709012"/>
              <a:gd name="connsiteY55" fmla="*/ 1879273 h 1879273"/>
              <a:gd name="connsiteX56" fmla="*/ 1181100 w 9709012"/>
              <a:gd name="connsiteY56" fmla="*/ 1879273 h 1879273"/>
              <a:gd name="connsiteX57" fmla="*/ 8877299 w 9709012"/>
              <a:gd name="connsiteY57" fmla="*/ 0 h 1879273"/>
              <a:gd name="connsiteX58" fmla="*/ 9709012 w 9709012"/>
              <a:gd name="connsiteY58" fmla="*/ 0 h 1879273"/>
              <a:gd name="connsiteX59" fmla="*/ 9709012 w 9709012"/>
              <a:gd name="connsiteY59" fmla="*/ 319940 h 1879273"/>
              <a:gd name="connsiteX60" fmla="*/ 9197240 w 9709012"/>
              <a:gd name="connsiteY60" fmla="*/ 319940 h 1879273"/>
              <a:gd name="connsiteX61" fmla="*/ 9197240 w 9709012"/>
              <a:gd name="connsiteY61" fmla="*/ 780414 h 1879273"/>
              <a:gd name="connsiteX62" fmla="*/ 9571001 w 9709012"/>
              <a:gd name="connsiteY62" fmla="*/ 780414 h 1879273"/>
              <a:gd name="connsiteX63" fmla="*/ 9571001 w 9709012"/>
              <a:gd name="connsiteY63" fmla="*/ 1100354 h 1879273"/>
              <a:gd name="connsiteX64" fmla="*/ 9197240 w 9709012"/>
              <a:gd name="connsiteY64" fmla="*/ 1100354 h 1879273"/>
              <a:gd name="connsiteX65" fmla="*/ 9197240 w 9709012"/>
              <a:gd name="connsiteY65" fmla="*/ 1559333 h 1879273"/>
              <a:gd name="connsiteX66" fmla="*/ 9709012 w 9709012"/>
              <a:gd name="connsiteY66" fmla="*/ 1559333 h 1879273"/>
              <a:gd name="connsiteX67" fmla="*/ 9709012 w 9709012"/>
              <a:gd name="connsiteY67" fmla="*/ 1879273 h 1879273"/>
              <a:gd name="connsiteX68" fmla="*/ 8877299 w 9709012"/>
              <a:gd name="connsiteY68" fmla="*/ 1879273 h 1879273"/>
              <a:gd name="connsiteX69" fmla="*/ 7342280 w 9709012"/>
              <a:gd name="connsiteY69" fmla="*/ 0 h 1879273"/>
              <a:gd name="connsiteX70" fmla="*/ 7779206 w 9709012"/>
              <a:gd name="connsiteY70" fmla="*/ 0 h 1879273"/>
              <a:gd name="connsiteX71" fmla="*/ 8019184 w 9709012"/>
              <a:gd name="connsiteY71" fmla="*/ 1321247 h 1879273"/>
              <a:gd name="connsiteX72" fmla="*/ 8250310 w 9709012"/>
              <a:gd name="connsiteY72" fmla="*/ 0 h 1879273"/>
              <a:gd name="connsiteX73" fmla="*/ 8671375 w 9709012"/>
              <a:gd name="connsiteY73" fmla="*/ 0 h 1879273"/>
              <a:gd name="connsiteX74" fmla="*/ 8671375 w 9709012"/>
              <a:gd name="connsiteY74" fmla="*/ 1879273 h 1879273"/>
              <a:gd name="connsiteX75" fmla="*/ 8351435 w 9709012"/>
              <a:gd name="connsiteY75" fmla="*/ 1879273 h 1879273"/>
              <a:gd name="connsiteX76" fmla="*/ 8351435 w 9709012"/>
              <a:gd name="connsiteY76" fmla="*/ 724607 h 1879273"/>
              <a:gd name="connsiteX77" fmla="*/ 8149324 w 9709012"/>
              <a:gd name="connsiteY77" fmla="*/ 1879273 h 1879273"/>
              <a:gd name="connsiteX78" fmla="*/ 7891265 w 9709012"/>
              <a:gd name="connsiteY78" fmla="*/ 1879273 h 1879273"/>
              <a:gd name="connsiteX79" fmla="*/ 7662220 w 9709012"/>
              <a:gd name="connsiteY79" fmla="*/ 727527 h 1879273"/>
              <a:gd name="connsiteX80" fmla="*/ 7662220 w 9709012"/>
              <a:gd name="connsiteY80" fmla="*/ 1879273 h 1879273"/>
              <a:gd name="connsiteX81" fmla="*/ 7342280 w 9709012"/>
              <a:gd name="connsiteY81" fmla="*/ 1879273 h 1879273"/>
              <a:gd name="connsiteX82" fmla="*/ 4589554 w 9709012"/>
              <a:gd name="connsiteY82" fmla="*/ 0 h 1879273"/>
              <a:gd name="connsiteX83" fmla="*/ 4910990 w 9709012"/>
              <a:gd name="connsiteY83" fmla="*/ 0 h 1879273"/>
              <a:gd name="connsiteX84" fmla="*/ 4910990 w 9709012"/>
              <a:gd name="connsiteY84" fmla="*/ 654900 h 1879273"/>
              <a:gd name="connsiteX85" fmla="*/ 5213176 w 9709012"/>
              <a:gd name="connsiteY85" fmla="*/ 0 h 1879273"/>
              <a:gd name="connsiteX86" fmla="*/ 5542670 w 9709012"/>
              <a:gd name="connsiteY86" fmla="*/ 0 h 1879273"/>
              <a:gd name="connsiteX87" fmla="*/ 5164610 w 9709012"/>
              <a:gd name="connsiteY87" fmla="*/ 772098 h 1879273"/>
              <a:gd name="connsiteX88" fmla="*/ 5609246 w 9709012"/>
              <a:gd name="connsiteY88" fmla="*/ 1879273 h 1879273"/>
              <a:gd name="connsiteX89" fmla="*/ 5246558 w 9709012"/>
              <a:gd name="connsiteY89" fmla="*/ 1879273 h 1879273"/>
              <a:gd name="connsiteX90" fmla="*/ 4968806 w 9709012"/>
              <a:gd name="connsiteY90" fmla="*/ 1134553 h 1879273"/>
              <a:gd name="connsiteX91" fmla="*/ 4910990 w 9709012"/>
              <a:gd name="connsiteY91" fmla="*/ 1281161 h 1879273"/>
              <a:gd name="connsiteX92" fmla="*/ 4910990 w 9709012"/>
              <a:gd name="connsiteY92" fmla="*/ 1879273 h 1879273"/>
              <a:gd name="connsiteX93" fmla="*/ 4589554 w 9709012"/>
              <a:gd name="connsiteY93" fmla="*/ 1879273 h 1879273"/>
              <a:gd name="connsiteX94" fmla="*/ 2362200 w 9709012"/>
              <a:gd name="connsiteY94" fmla="*/ 0 h 1879273"/>
              <a:gd name="connsiteX95" fmla="*/ 3193912 w 9709012"/>
              <a:gd name="connsiteY95" fmla="*/ 0 h 1879273"/>
              <a:gd name="connsiteX96" fmla="*/ 3193912 w 9709012"/>
              <a:gd name="connsiteY96" fmla="*/ 319940 h 1879273"/>
              <a:gd name="connsiteX97" fmla="*/ 2682140 w 9709012"/>
              <a:gd name="connsiteY97" fmla="*/ 319940 h 1879273"/>
              <a:gd name="connsiteX98" fmla="*/ 2682140 w 9709012"/>
              <a:gd name="connsiteY98" fmla="*/ 780414 h 1879273"/>
              <a:gd name="connsiteX99" fmla="*/ 3055901 w 9709012"/>
              <a:gd name="connsiteY99" fmla="*/ 780414 h 1879273"/>
              <a:gd name="connsiteX100" fmla="*/ 3055901 w 9709012"/>
              <a:gd name="connsiteY100" fmla="*/ 1100354 h 1879273"/>
              <a:gd name="connsiteX101" fmla="*/ 2682140 w 9709012"/>
              <a:gd name="connsiteY101" fmla="*/ 1100354 h 1879273"/>
              <a:gd name="connsiteX102" fmla="*/ 2682140 w 9709012"/>
              <a:gd name="connsiteY102" fmla="*/ 1559333 h 1879273"/>
              <a:gd name="connsiteX103" fmla="*/ 3193912 w 9709012"/>
              <a:gd name="connsiteY103" fmla="*/ 1559333 h 1879273"/>
              <a:gd name="connsiteX104" fmla="*/ 3193912 w 9709012"/>
              <a:gd name="connsiteY104" fmla="*/ 1879273 h 1879273"/>
              <a:gd name="connsiteX105" fmla="*/ 2362200 w 9709012"/>
              <a:gd name="connsiteY105" fmla="*/ 1879273 h 1879273"/>
              <a:gd name="connsiteX106" fmla="*/ 0 w 9709012"/>
              <a:gd name="connsiteY106" fmla="*/ 0 h 1879273"/>
              <a:gd name="connsiteX107" fmla="*/ 435736 w 9709012"/>
              <a:gd name="connsiteY107" fmla="*/ 0 h 1879273"/>
              <a:gd name="connsiteX108" fmla="*/ 754251 w 9709012"/>
              <a:gd name="connsiteY108" fmla="*/ 113694 h 1879273"/>
              <a:gd name="connsiteX109" fmla="*/ 915506 w 9709012"/>
              <a:gd name="connsiteY109" fmla="*/ 355424 h 1879273"/>
              <a:gd name="connsiteX110" fmla="*/ 941879 w 9709012"/>
              <a:gd name="connsiteY110" fmla="*/ 529363 h 1879273"/>
              <a:gd name="connsiteX111" fmla="*/ 837763 w 9709012"/>
              <a:gd name="connsiteY111" fmla="*/ 839422 h 1879273"/>
              <a:gd name="connsiteX112" fmla="*/ 746705 w 9709012"/>
              <a:gd name="connsiteY112" fmla="*/ 895930 h 1879273"/>
              <a:gd name="connsiteX113" fmla="*/ 899644 w 9709012"/>
              <a:gd name="connsiteY113" fmla="*/ 1025555 h 1879273"/>
              <a:gd name="connsiteX114" fmla="*/ 965333 w 9709012"/>
              <a:gd name="connsiteY114" fmla="*/ 1214445 h 1879273"/>
              <a:gd name="connsiteX115" fmla="*/ 976265 w 9709012"/>
              <a:gd name="connsiteY115" fmla="*/ 1345518 h 1879273"/>
              <a:gd name="connsiteX116" fmla="*/ 907563 w 9709012"/>
              <a:gd name="connsiteY116" fmla="*/ 1651629 h 1879273"/>
              <a:gd name="connsiteX117" fmla="*/ 754508 w 9709012"/>
              <a:gd name="connsiteY117" fmla="*/ 1811856 h 1879273"/>
              <a:gd name="connsiteX118" fmla="*/ 533521 w 9709012"/>
              <a:gd name="connsiteY118" fmla="*/ 1879273 h 1879273"/>
              <a:gd name="connsiteX119" fmla="*/ 0 w 9709012"/>
              <a:gd name="connsiteY119" fmla="*/ 1879273 h 1879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9709012" h="1879273">
                <a:moveTo>
                  <a:pt x="342365" y="1056998"/>
                </a:moveTo>
                <a:lnTo>
                  <a:pt x="342365" y="1563818"/>
                </a:lnTo>
                <a:lnTo>
                  <a:pt x="435432" y="1563818"/>
                </a:lnTo>
                <a:cubicBezTo>
                  <a:pt x="519310" y="1563818"/>
                  <a:pt x="577571" y="1519987"/>
                  <a:pt x="610212" y="1432324"/>
                </a:cubicBezTo>
                <a:cubicBezTo>
                  <a:pt x="622017" y="1401365"/>
                  <a:pt x="627919" y="1365616"/>
                  <a:pt x="627919" y="1325078"/>
                </a:cubicBezTo>
                <a:cubicBezTo>
                  <a:pt x="627919" y="1227651"/>
                  <a:pt x="609955" y="1157298"/>
                  <a:pt x="574028" y="1114020"/>
                </a:cubicBezTo>
                <a:cubicBezTo>
                  <a:pt x="543037" y="1076005"/>
                  <a:pt x="496838" y="1056998"/>
                  <a:pt x="435432" y="1056998"/>
                </a:cubicBezTo>
                <a:close/>
                <a:moveTo>
                  <a:pt x="3875435" y="463768"/>
                </a:moveTo>
                <a:lnTo>
                  <a:pt x="3794726" y="1146700"/>
                </a:lnTo>
                <a:lnTo>
                  <a:pt x="3956518" y="1146700"/>
                </a:lnTo>
                <a:close/>
                <a:moveTo>
                  <a:pt x="1501040" y="325920"/>
                </a:moveTo>
                <a:lnTo>
                  <a:pt x="1501040" y="871612"/>
                </a:lnTo>
                <a:lnTo>
                  <a:pt x="1645989" y="871612"/>
                </a:lnTo>
                <a:cubicBezTo>
                  <a:pt x="1684300" y="871612"/>
                  <a:pt x="1716814" y="858067"/>
                  <a:pt x="1743530" y="830977"/>
                </a:cubicBezTo>
                <a:cubicBezTo>
                  <a:pt x="1770246" y="803887"/>
                  <a:pt x="1783604" y="771171"/>
                  <a:pt x="1783604" y="732830"/>
                </a:cubicBezTo>
                <a:lnTo>
                  <a:pt x="1783604" y="464703"/>
                </a:lnTo>
                <a:cubicBezTo>
                  <a:pt x="1783604" y="372181"/>
                  <a:pt x="1737732" y="325920"/>
                  <a:pt x="1645989" y="325920"/>
                </a:cubicBezTo>
                <a:close/>
                <a:moveTo>
                  <a:pt x="342365" y="322930"/>
                </a:moveTo>
                <a:lnTo>
                  <a:pt x="342365" y="750513"/>
                </a:lnTo>
                <a:lnTo>
                  <a:pt x="435783" y="750513"/>
                </a:lnTo>
                <a:cubicBezTo>
                  <a:pt x="511765" y="750513"/>
                  <a:pt x="562791" y="713200"/>
                  <a:pt x="588861" y="638572"/>
                </a:cubicBezTo>
                <a:cubicBezTo>
                  <a:pt x="598953" y="609309"/>
                  <a:pt x="603999" y="572914"/>
                  <a:pt x="603999" y="529387"/>
                </a:cubicBezTo>
                <a:cubicBezTo>
                  <a:pt x="603999" y="459010"/>
                  <a:pt x="587281" y="406162"/>
                  <a:pt x="553845" y="370842"/>
                </a:cubicBezTo>
                <a:cubicBezTo>
                  <a:pt x="523757" y="338901"/>
                  <a:pt x="484403" y="322930"/>
                  <a:pt x="435783" y="322930"/>
                </a:cubicBezTo>
                <a:close/>
                <a:moveTo>
                  <a:pt x="6810374" y="1495"/>
                </a:moveTo>
                <a:lnTo>
                  <a:pt x="7130314" y="1495"/>
                </a:lnTo>
                <a:lnTo>
                  <a:pt x="7130314" y="1879273"/>
                </a:lnTo>
                <a:lnTo>
                  <a:pt x="6810374" y="1879273"/>
                </a:lnTo>
                <a:close/>
                <a:moveTo>
                  <a:pt x="5715000" y="1495"/>
                </a:moveTo>
                <a:lnTo>
                  <a:pt x="6622493" y="1495"/>
                </a:lnTo>
                <a:lnTo>
                  <a:pt x="6622493" y="321435"/>
                </a:lnTo>
                <a:lnTo>
                  <a:pt x="6329464" y="321435"/>
                </a:lnTo>
                <a:lnTo>
                  <a:pt x="6329464" y="1879273"/>
                </a:lnTo>
                <a:lnTo>
                  <a:pt x="6009524" y="1879273"/>
                </a:lnTo>
                <a:lnTo>
                  <a:pt x="6009524" y="321435"/>
                </a:lnTo>
                <a:lnTo>
                  <a:pt x="5715000" y="321435"/>
                </a:lnTo>
                <a:close/>
                <a:moveTo>
                  <a:pt x="3667927" y="1495"/>
                </a:moveTo>
                <a:lnTo>
                  <a:pt x="4085933" y="1495"/>
                </a:lnTo>
                <a:lnTo>
                  <a:pt x="4396926" y="1879273"/>
                </a:lnTo>
                <a:lnTo>
                  <a:pt x="4065236" y="1879273"/>
                </a:lnTo>
                <a:lnTo>
                  <a:pt x="4000646" y="1457670"/>
                </a:lnTo>
                <a:lnTo>
                  <a:pt x="3748333" y="1457670"/>
                </a:lnTo>
                <a:lnTo>
                  <a:pt x="3681196" y="1879273"/>
                </a:lnTo>
                <a:lnTo>
                  <a:pt x="3352800" y="1879273"/>
                </a:lnTo>
                <a:close/>
                <a:moveTo>
                  <a:pt x="1181100" y="1495"/>
                </a:moveTo>
                <a:lnTo>
                  <a:pt x="1638561" y="1495"/>
                </a:lnTo>
                <a:cubicBezTo>
                  <a:pt x="1799808" y="1495"/>
                  <a:pt x="1918703" y="46495"/>
                  <a:pt x="1995246" y="136493"/>
                </a:cubicBezTo>
                <a:cubicBezTo>
                  <a:pt x="2062461" y="215092"/>
                  <a:pt x="2096068" y="323101"/>
                  <a:pt x="2096068" y="460521"/>
                </a:cubicBezTo>
                <a:lnTo>
                  <a:pt x="2096068" y="727200"/>
                </a:lnTo>
                <a:cubicBezTo>
                  <a:pt x="2096068" y="863109"/>
                  <a:pt x="2046825" y="975284"/>
                  <a:pt x="1948339" y="1063726"/>
                </a:cubicBezTo>
                <a:lnTo>
                  <a:pt x="2153464" y="1879273"/>
                </a:lnTo>
                <a:lnTo>
                  <a:pt x="1814836" y="1879273"/>
                </a:lnTo>
                <a:lnTo>
                  <a:pt x="1646952" y="1187061"/>
                </a:lnTo>
                <a:lnTo>
                  <a:pt x="1638771" y="1187067"/>
                </a:lnTo>
                <a:lnTo>
                  <a:pt x="1501040" y="1187067"/>
                </a:lnTo>
                <a:lnTo>
                  <a:pt x="1501040" y="1879273"/>
                </a:lnTo>
                <a:lnTo>
                  <a:pt x="1181100" y="1879273"/>
                </a:lnTo>
                <a:close/>
                <a:moveTo>
                  <a:pt x="8877299" y="0"/>
                </a:moveTo>
                <a:lnTo>
                  <a:pt x="9709012" y="0"/>
                </a:lnTo>
                <a:lnTo>
                  <a:pt x="9709012" y="319940"/>
                </a:lnTo>
                <a:lnTo>
                  <a:pt x="9197240" y="319940"/>
                </a:lnTo>
                <a:lnTo>
                  <a:pt x="9197240" y="780414"/>
                </a:lnTo>
                <a:lnTo>
                  <a:pt x="9571001" y="780414"/>
                </a:lnTo>
                <a:lnTo>
                  <a:pt x="9571001" y="1100354"/>
                </a:lnTo>
                <a:lnTo>
                  <a:pt x="9197240" y="1100354"/>
                </a:lnTo>
                <a:lnTo>
                  <a:pt x="9197240" y="1559333"/>
                </a:lnTo>
                <a:lnTo>
                  <a:pt x="9709012" y="1559333"/>
                </a:lnTo>
                <a:lnTo>
                  <a:pt x="9709012" y="1879273"/>
                </a:lnTo>
                <a:lnTo>
                  <a:pt x="8877299" y="1879273"/>
                </a:lnTo>
                <a:close/>
                <a:moveTo>
                  <a:pt x="7342280" y="0"/>
                </a:moveTo>
                <a:lnTo>
                  <a:pt x="7779206" y="0"/>
                </a:lnTo>
                <a:lnTo>
                  <a:pt x="8019184" y="1321247"/>
                </a:lnTo>
                <a:lnTo>
                  <a:pt x="8250310" y="0"/>
                </a:lnTo>
                <a:lnTo>
                  <a:pt x="8671375" y="0"/>
                </a:lnTo>
                <a:lnTo>
                  <a:pt x="8671375" y="1879273"/>
                </a:lnTo>
                <a:lnTo>
                  <a:pt x="8351435" y="1879273"/>
                </a:lnTo>
                <a:lnTo>
                  <a:pt x="8351435" y="724607"/>
                </a:lnTo>
                <a:lnTo>
                  <a:pt x="8149324" y="1879273"/>
                </a:lnTo>
                <a:lnTo>
                  <a:pt x="7891265" y="1879273"/>
                </a:lnTo>
                <a:lnTo>
                  <a:pt x="7662220" y="727527"/>
                </a:lnTo>
                <a:lnTo>
                  <a:pt x="7662220" y="1879273"/>
                </a:lnTo>
                <a:lnTo>
                  <a:pt x="7342280" y="1879273"/>
                </a:lnTo>
                <a:close/>
                <a:moveTo>
                  <a:pt x="4589554" y="0"/>
                </a:moveTo>
                <a:lnTo>
                  <a:pt x="4910990" y="0"/>
                </a:lnTo>
                <a:lnTo>
                  <a:pt x="4910990" y="654900"/>
                </a:lnTo>
                <a:lnTo>
                  <a:pt x="5213176" y="0"/>
                </a:lnTo>
                <a:lnTo>
                  <a:pt x="5542670" y="0"/>
                </a:lnTo>
                <a:lnTo>
                  <a:pt x="5164610" y="772098"/>
                </a:lnTo>
                <a:lnTo>
                  <a:pt x="5609246" y="1879273"/>
                </a:lnTo>
                <a:lnTo>
                  <a:pt x="5246558" y="1879273"/>
                </a:lnTo>
                <a:lnTo>
                  <a:pt x="4968806" y="1134553"/>
                </a:lnTo>
                <a:lnTo>
                  <a:pt x="4910990" y="1281161"/>
                </a:lnTo>
                <a:lnTo>
                  <a:pt x="4910990" y="1879273"/>
                </a:lnTo>
                <a:lnTo>
                  <a:pt x="4589554" y="1879273"/>
                </a:lnTo>
                <a:close/>
                <a:moveTo>
                  <a:pt x="2362200" y="0"/>
                </a:moveTo>
                <a:lnTo>
                  <a:pt x="3193912" y="0"/>
                </a:lnTo>
                <a:lnTo>
                  <a:pt x="3193912" y="319940"/>
                </a:lnTo>
                <a:lnTo>
                  <a:pt x="2682140" y="319940"/>
                </a:lnTo>
                <a:lnTo>
                  <a:pt x="2682140" y="780414"/>
                </a:lnTo>
                <a:lnTo>
                  <a:pt x="3055901" y="780414"/>
                </a:lnTo>
                <a:lnTo>
                  <a:pt x="3055901" y="1100354"/>
                </a:lnTo>
                <a:lnTo>
                  <a:pt x="2682140" y="1100354"/>
                </a:lnTo>
                <a:lnTo>
                  <a:pt x="2682140" y="1559333"/>
                </a:lnTo>
                <a:lnTo>
                  <a:pt x="3193912" y="1559333"/>
                </a:lnTo>
                <a:lnTo>
                  <a:pt x="3193912" y="1879273"/>
                </a:lnTo>
                <a:lnTo>
                  <a:pt x="2362200" y="1879273"/>
                </a:lnTo>
                <a:close/>
                <a:moveTo>
                  <a:pt x="0" y="0"/>
                </a:moveTo>
                <a:lnTo>
                  <a:pt x="435736" y="0"/>
                </a:lnTo>
                <a:cubicBezTo>
                  <a:pt x="549702" y="0"/>
                  <a:pt x="655874" y="37898"/>
                  <a:pt x="754251" y="113694"/>
                </a:cubicBezTo>
                <a:cubicBezTo>
                  <a:pt x="827492" y="150011"/>
                  <a:pt x="881244" y="230588"/>
                  <a:pt x="915506" y="355424"/>
                </a:cubicBezTo>
                <a:cubicBezTo>
                  <a:pt x="933088" y="394965"/>
                  <a:pt x="941879" y="452945"/>
                  <a:pt x="941879" y="529363"/>
                </a:cubicBezTo>
                <a:cubicBezTo>
                  <a:pt x="941879" y="657314"/>
                  <a:pt x="907174" y="760667"/>
                  <a:pt x="837763" y="839422"/>
                </a:cubicBezTo>
                <a:cubicBezTo>
                  <a:pt x="808781" y="872640"/>
                  <a:pt x="778428" y="891476"/>
                  <a:pt x="746705" y="895930"/>
                </a:cubicBezTo>
                <a:cubicBezTo>
                  <a:pt x="803502" y="909292"/>
                  <a:pt x="854481" y="952500"/>
                  <a:pt x="899644" y="1025555"/>
                </a:cubicBezTo>
                <a:cubicBezTo>
                  <a:pt x="929343" y="1074798"/>
                  <a:pt x="951239" y="1137761"/>
                  <a:pt x="965333" y="1214445"/>
                </a:cubicBezTo>
                <a:cubicBezTo>
                  <a:pt x="972621" y="1255107"/>
                  <a:pt x="976265" y="1298798"/>
                  <a:pt x="976265" y="1345518"/>
                </a:cubicBezTo>
                <a:cubicBezTo>
                  <a:pt x="976265" y="1465075"/>
                  <a:pt x="953364" y="1567112"/>
                  <a:pt x="907563" y="1651629"/>
                </a:cubicBezTo>
                <a:cubicBezTo>
                  <a:pt x="871807" y="1718034"/>
                  <a:pt x="820788" y="1771443"/>
                  <a:pt x="754508" y="1811856"/>
                </a:cubicBezTo>
                <a:cubicBezTo>
                  <a:pt x="681017" y="1856801"/>
                  <a:pt x="607355" y="1879273"/>
                  <a:pt x="533521" y="1879273"/>
                </a:cubicBezTo>
                <a:lnTo>
                  <a:pt x="0" y="1879273"/>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2667670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114DEE94-EC5F-4856-94EB-57F872CA6835}"/>
              </a:ext>
            </a:extLst>
          </p:cNvPr>
          <p:cNvSpPr>
            <a:spLocks noGrp="1"/>
          </p:cNvSpPr>
          <p:nvPr>
            <p:ph type="pic" sz="quarter" idx="10"/>
          </p:nvPr>
        </p:nvSpPr>
        <p:spPr>
          <a:xfrm>
            <a:off x="0" y="1"/>
            <a:ext cx="8617527" cy="5209309"/>
          </a:xfrm>
          <a:custGeom>
            <a:avLst/>
            <a:gdLst>
              <a:gd name="connsiteX0" fmla="*/ 0 w 8617527"/>
              <a:gd name="connsiteY0" fmla="*/ 0 h 5209309"/>
              <a:gd name="connsiteX1" fmla="*/ 8617527 w 8617527"/>
              <a:gd name="connsiteY1" fmla="*/ 0 h 5209309"/>
              <a:gd name="connsiteX2" fmla="*/ 8617527 w 8617527"/>
              <a:gd name="connsiteY2" fmla="*/ 5209309 h 5209309"/>
              <a:gd name="connsiteX3" fmla="*/ 0 w 8617527"/>
              <a:gd name="connsiteY3" fmla="*/ 5209309 h 5209309"/>
            </a:gdLst>
            <a:ahLst/>
            <a:cxnLst>
              <a:cxn ang="0">
                <a:pos x="connsiteX0" y="connsiteY0"/>
              </a:cxn>
              <a:cxn ang="0">
                <a:pos x="connsiteX1" y="connsiteY1"/>
              </a:cxn>
              <a:cxn ang="0">
                <a:pos x="connsiteX2" y="connsiteY2"/>
              </a:cxn>
              <a:cxn ang="0">
                <a:pos x="connsiteX3" y="connsiteY3"/>
              </a:cxn>
            </a:cxnLst>
            <a:rect l="l" t="t" r="r" b="b"/>
            <a:pathLst>
              <a:path w="8617527" h="5209309">
                <a:moveTo>
                  <a:pt x="0" y="0"/>
                </a:moveTo>
                <a:lnTo>
                  <a:pt x="8617527" y="0"/>
                </a:lnTo>
                <a:lnTo>
                  <a:pt x="8617527" y="5209309"/>
                </a:lnTo>
                <a:lnTo>
                  <a:pt x="0" y="5209309"/>
                </a:lnTo>
                <a:close/>
              </a:path>
            </a:pathLst>
          </a:custGeom>
        </p:spPr>
        <p:txBody>
          <a:bodyPr rtlCol="0">
            <a:noAutofit/>
          </a:bodyPr>
          <a:lstStyle/>
          <a:p>
            <a:pPr lvl="0"/>
            <a:endParaRPr lang="en-US" noProof="0"/>
          </a:p>
        </p:txBody>
      </p:sp>
      <p:sp>
        <p:nvSpPr>
          <p:cNvPr id="13" name="Picture Placeholder 12">
            <a:extLst>
              <a:ext uri="{FF2B5EF4-FFF2-40B4-BE49-F238E27FC236}">
                <a16:creationId xmlns:a16="http://schemas.microsoft.com/office/drawing/2014/main" id="{6125BE61-F0A2-48BD-A048-44C1617735E4}"/>
              </a:ext>
            </a:extLst>
          </p:cNvPr>
          <p:cNvSpPr>
            <a:spLocks noGrp="1"/>
          </p:cNvSpPr>
          <p:nvPr>
            <p:ph type="pic" sz="quarter" idx="11"/>
          </p:nvPr>
        </p:nvSpPr>
        <p:spPr>
          <a:xfrm>
            <a:off x="6096000" y="3429000"/>
            <a:ext cx="6096000" cy="2971800"/>
          </a:xfrm>
          <a:custGeom>
            <a:avLst/>
            <a:gdLst>
              <a:gd name="connsiteX0" fmla="*/ 0 w 6096000"/>
              <a:gd name="connsiteY0" fmla="*/ 0 h 2971800"/>
              <a:gd name="connsiteX1" fmla="*/ 6096000 w 6096000"/>
              <a:gd name="connsiteY1" fmla="*/ 0 h 2971800"/>
              <a:gd name="connsiteX2" fmla="*/ 6096000 w 6096000"/>
              <a:gd name="connsiteY2" fmla="*/ 2971800 h 2971800"/>
              <a:gd name="connsiteX3" fmla="*/ 0 w 6096000"/>
              <a:gd name="connsiteY3" fmla="*/ 2971800 h 2971800"/>
            </a:gdLst>
            <a:ahLst/>
            <a:cxnLst>
              <a:cxn ang="0">
                <a:pos x="connsiteX0" y="connsiteY0"/>
              </a:cxn>
              <a:cxn ang="0">
                <a:pos x="connsiteX1" y="connsiteY1"/>
              </a:cxn>
              <a:cxn ang="0">
                <a:pos x="connsiteX2" y="connsiteY2"/>
              </a:cxn>
              <a:cxn ang="0">
                <a:pos x="connsiteX3" y="connsiteY3"/>
              </a:cxn>
            </a:cxnLst>
            <a:rect l="l" t="t" r="r" b="b"/>
            <a:pathLst>
              <a:path w="6096000" h="2971800">
                <a:moveTo>
                  <a:pt x="0" y="0"/>
                </a:moveTo>
                <a:lnTo>
                  <a:pt x="6096000" y="0"/>
                </a:lnTo>
                <a:lnTo>
                  <a:pt x="6096000" y="2971800"/>
                </a:lnTo>
                <a:lnTo>
                  <a:pt x="0" y="2971800"/>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1773118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004F008-0A17-4E37-B824-0F01469290FB}"/>
              </a:ext>
            </a:extLst>
          </p:cNvPr>
          <p:cNvSpPr>
            <a:spLocks noGrp="1"/>
          </p:cNvSpPr>
          <p:nvPr>
            <p:ph type="pic" sz="quarter" idx="10"/>
          </p:nvPr>
        </p:nvSpPr>
        <p:spPr>
          <a:xfrm>
            <a:off x="1731818" y="1690255"/>
            <a:ext cx="2410690" cy="2410690"/>
          </a:xfrm>
          <a:custGeom>
            <a:avLst/>
            <a:gdLst>
              <a:gd name="connsiteX0" fmla="*/ 0 w 2410690"/>
              <a:gd name="connsiteY0" fmla="*/ 0 h 2410690"/>
              <a:gd name="connsiteX1" fmla="*/ 2410690 w 2410690"/>
              <a:gd name="connsiteY1" fmla="*/ 0 h 2410690"/>
              <a:gd name="connsiteX2" fmla="*/ 2410690 w 2410690"/>
              <a:gd name="connsiteY2" fmla="*/ 2410690 h 2410690"/>
              <a:gd name="connsiteX3" fmla="*/ 0 w 2410690"/>
              <a:gd name="connsiteY3" fmla="*/ 2410690 h 2410690"/>
            </a:gdLst>
            <a:ahLst/>
            <a:cxnLst>
              <a:cxn ang="0">
                <a:pos x="connsiteX0" y="connsiteY0"/>
              </a:cxn>
              <a:cxn ang="0">
                <a:pos x="connsiteX1" y="connsiteY1"/>
              </a:cxn>
              <a:cxn ang="0">
                <a:pos x="connsiteX2" y="connsiteY2"/>
              </a:cxn>
              <a:cxn ang="0">
                <a:pos x="connsiteX3" y="connsiteY3"/>
              </a:cxn>
            </a:cxnLst>
            <a:rect l="l" t="t" r="r" b="b"/>
            <a:pathLst>
              <a:path w="2410690" h="2410690">
                <a:moveTo>
                  <a:pt x="0" y="0"/>
                </a:moveTo>
                <a:lnTo>
                  <a:pt x="2410690" y="0"/>
                </a:lnTo>
                <a:lnTo>
                  <a:pt x="2410690" y="2410690"/>
                </a:lnTo>
                <a:lnTo>
                  <a:pt x="0" y="2410690"/>
                </a:lnTo>
                <a:close/>
              </a:path>
            </a:pathLst>
          </a:custGeom>
        </p:spPr>
        <p:txBody>
          <a:bodyPr rtlCol="0">
            <a:noAutofit/>
          </a:bodyPr>
          <a:lstStyle/>
          <a:p>
            <a:pPr lvl="0"/>
            <a:endParaRPr lang="en-US" noProof="0"/>
          </a:p>
        </p:txBody>
      </p:sp>
      <p:sp>
        <p:nvSpPr>
          <p:cNvPr id="13" name="Picture Placeholder 12">
            <a:extLst>
              <a:ext uri="{FF2B5EF4-FFF2-40B4-BE49-F238E27FC236}">
                <a16:creationId xmlns:a16="http://schemas.microsoft.com/office/drawing/2014/main" id="{6EFBEAB0-A5E9-4D9E-9E8E-584EA31A345D}"/>
              </a:ext>
            </a:extLst>
          </p:cNvPr>
          <p:cNvSpPr>
            <a:spLocks noGrp="1"/>
          </p:cNvSpPr>
          <p:nvPr>
            <p:ph type="pic" sz="quarter" idx="11"/>
          </p:nvPr>
        </p:nvSpPr>
        <p:spPr>
          <a:xfrm>
            <a:off x="6096000" y="3429000"/>
            <a:ext cx="6096000" cy="3429000"/>
          </a:xfrm>
          <a:custGeom>
            <a:avLst/>
            <a:gdLst>
              <a:gd name="connsiteX0" fmla="*/ 0 w 6096000"/>
              <a:gd name="connsiteY0" fmla="*/ 0 h 3429000"/>
              <a:gd name="connsiteX1" fmla="*/ 6096000 w 6096000"/>
              <a:gd name="connsiteY1" fmla="*/ 0 h 3429000"/>
              <a:gd name="connsiteX2" fmla="*/ 6096000 w 6096000"/>
              <a:gd name="connsiteY2" fmla="*/ 3429000 h 3429000"/>
              <a:gd name="connsiteX3" fmla="*/ 0 w 6096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6096000" h="3429000">
                <a:moveTo>
                  <a:pt x="0" y="0"/>
                </a:moveTo>
                <a:lnTo>
                  <a:pt x="6096000" y="0"/>
                </a:lnTo>
                <a:lnTo>
                  <a:pt x="6096000" y="3429000"/>
                </a:lnTo>
                <a:lnTo>
                  <a:pt x="0" y="3429000"/>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1583991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8F8A297-119D-449F-85D3-48AE9DED5AAB}"/>
              </a:ext>
            </a:extLst>
          </p:cNvPr>
          <p:cNvSpPr>
            <a:spLocks noGrp="1"/>
          </p:cNvSpPr>
          <p:nvPr>
            <p:ph type="pic" sz="quarter" idx="10"/>
          </p:nvPr>
        </p:nvSpPr>
        <p:spPr>
          <a:xfrm>
            <a:off x="2840182" y="1565564"/>
            <a:ext cx="7841673" cy="3713018"/>
          </a:xfrm>
          <a:custGeom>
            <a:avLst/>
            <a:gdLst>
              <a:gd name="connsiteX0" fmla="*/ 0 w 7841673"/>
              <a:gd name="connsiteY0" fmla="*/ 0 h 3713018"/>
              <a:gd name="connsiteX1" fmla="*/ 7841673 w 7841673"/>
              <a:gd name="connsiteY1" fmla="*/ 0 h 3713018"/>
              <a:gd name="connsiteX2" fmla="*/ 7841673 w 7841673"/>
              <a:gd name="connsiteY2" fmla="*/ 3713018 h 3713018"/>
              <a:gd name="connsiteX3" fmla="*/ 0 w 7841673"/>
              <a:gd name="connsiteY3" fmla="*/ 3713018 h 3713018"/>
            </a:gdLst>
            <a:ahLst/>
            <a:cxnLst>
              <a:cxn ang="0">
                <a:pos x="connsiteX0" y="connsiteY0"/>
              </a:cxn>
              <a:cxn ang="0">
                <a:pos x="connsiteX1" y="connsiteY1"/>
              </a:cxn>
              <a:cxn ang="0">
                <a:pos x="connsiteX2" y="connsiteY2"/>
              </a:cxn>
              <a:cxn ang="0">
                <a:pos x="connsiteX3" y="connsiteY3"/>
              </a:cxn>
            </a:cxnLst>
            <a:rect l="l" t="t" r="r" b="b"/>
            <a:pathLst>
              <a:path w="7841673" h="3713018">
                <a:moveTo>
                  <a:pt x="0" y="0"/>
                </a:moveTo>
                <a:lnTo>
                  <a:pt x="7841673" y="0"/>
                </a:lnTo>
                <a:lnTo>
                  <a:pt x="7841673" y="3713018"/>
                </a:lnTo>
                <a:lnTo>
                  <a:pt x="0" y="3713018"/>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18942480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F0E7EF4-215E-4924-B697-FD9F683A5F4F}"/>
              </a:ext>
            </a:extLst>
          </p:cNvPr>
          <p:cNvSpPr>
            <a:spLocks noGrp="1"/>
          </p:cNvSpPr>
          <p:nvPr>
            <p:ph type="pic" sz="quarter" idx="10"/>
          </p:nvPr>
        </p:nvSpPr>
        <p:spPr>
          <a:xfrm>
            <a:off x="984250" y="935182"/>
            <a:ext cx="3684734" cy="4987636"/>
          </a:xfrm>
          <a:custGeom>
            <a:avLst/>
            <a:gdLst>
              <a:gd name="connsiteX0" fmla="*/ 0 w 3684734"/>
              <a:gd name="connsiteY0" fmla="*/ 0 h 4987636"/>
              <a:gd name="connsiteX1" fmla="*/ 3330630 w 3684734"/>
              <a:gd name="connsiteY1" fmla="*/ 0 h 4987636"/>
              <a:gd name="connsiteX2" fmla="*/ 3330630 w 3684734"/>
              <a:gd name="connsiteY2" fmla="*/ 2493818 h 4987636"/>
              <a:gd name="connsiteX3" fmla="*/ 3684734 w 3684734"/>
              <a:gd name="connsiteY3" fmla="*/ 2493818 h 4987636"/>
              <a:gd name="connsiteX4" fmla="*/ 3684734 w 3684734"/>
              <a:gd name="connsiteY4" fmla="*/ 4987636 h 4987636"/>
              <a:gd name="connsiteX5" fmla="*/ 353528 w 3684734"/>
              <a:gd name="connsiteY5" fmla="*/ 4987636 h 4987636"/>
              <a:gd name="connsiteX6" fmla="*/ 353528 w 3684734"/>
              <a:gd name="connsiteY6" fmla="*/ 2493818 h 4987636"/>
              <a:gd name="connsiteX7" fmla="*/ 0 w 3684734"/>
              <a:gd name="connsiteY7" fmla="*/ 2493818 h 4987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4734" h="4987636">
                <a:moveTo>
                  <a:pt x="0" y="0"/>
                </a:moveTo>
                <a:lnTo>
                  <a:pt x="3330630" y="0"/>
                </a:lnTo>
                <a:lnTo>
                  <a:pt x="3330630" y="2493818"/>
                </a:lnTo>
                <a:lnTo>
                  <a:pt x="3684734" y="2493818"/>
                </a:lnTo>
                <a:lnTo>
                  <a:pt x="3684734" y="4987636"/>
                </a:lnTo>
                <a:lnTo>
                  <a:pt x="353528" y="4987636"/>
                </a:lnTo>
                <a:lnTo>
                  <a:pt x="353528" y="2493818"/>
                </a:lnTo>
                <a:lnTo>
                  <a:pt x="0" y="2493818"/>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1478656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592C92D-36F0-4D12-BD20-53687AEA6DF2}"/>
              </a:ext>
            </a:extLst>
          </p:cNvPr>
          <p:cNvSpPr>
            <a:spLocks noGrp="1"/>
          </p:cNvSpPr>
          <p:nvPr>
            <p:ph type="pic" sz="quarter" idx="10"/>
          </p:nvPr>
        </p:nvSpPr>
        <p:spPr>
          <a:xfrm>
            <a:off x="3236794" y="817418"/>
            <a:ext cx="6400800" cy="3643746"/>
          </a:xfrm>
          <a:custGeom>
            <a:avLst/>
            <a:gdLst>
              <a:gd name="connsiteX0" fmla="*/ 0 w 6400800"/>
              <a:gd name="connsiteY0" fmla="*/ 0 h 3643746"/>
              <a:gd name="connsiteX1" fmla="*/ 6400800 w 6400800"/>
              <a:gd name="connsiteY1" fmla="*/ 0 h 3643746"/>
              <a:gd name="connsiteX2" fmla="*/ 6400800 w 6400800"/>
              <a:gd name="connsiteY2" fmla="*/ 3643746 h 3643746"/>
              <a:gd name="connsiteX3" fmla="*/ 0 w 6400800"/>
              <a:gd name="connsiteY3" fmla="*/ 3643746 h 3643746"/>
            </a:gdLst>
            <a:ahLst/>
            <a:cxnLst>
              <a:cxn ang="0">
                <a:pos x="connsiteX0" y="connsiteY0"/>
              </a:cxn>
              <a:cxn ang="0">
                <a:pos x="connsiteX1" y="connsiteY1"/>
              </a:cxn>
              <a:cxn ang="0">
                <a:pos x="connsiteX2" y="connsiteY2"/>
              </a:cxn>
              <a:cxn ang="0">
                <a:pos x="connsiteX3" y="connsiteY3"/>
              </a:cxn>
            </a:cxnLst>
            <a:rect l="l" t="t" r="r" b="b"/>
            <a:pathLst>
              <a:path w="6400800" h="3643746">
                <a:moveTo>
                  <a:pt x="0" y="0"/>
                </a:moveTo>
                <a:lnTo>
                  <a:pt x="6400800" y="0"/>
                </a:lnTo>
                <a:lnTo>
                  <a:pt x="6400800" y="3643746"/>
                </a:lnTo>
                <a:lnTo>
                  <a:pt x="0" y="3643746"/>
                </a:lnTo>
                <a:close/>
              </a:path>
            </a:pathLst>
          </a:custGeom>
        </p:spPr>
        <p:txBody>
          <a:bodyPr rtlCol="0">
            <a:noAutofit/>
          </a:bodyPr>
          <a:lstStyle/>
          <a:p>
            <a:pPr lvl="0"/>
            <a:endParaRPr lang="en-US" noProof="0"/>
          </a:p>
        </p:txBody>
      </p:sp>
      <p:sp>
        <p:nvSpPr>
          <p:cNvPr id="13" name="Picture Placeholder 12">
            <a:extLst>
              <a:ext uri="{FF2B5EF4-FFF2-40B4-BE49-F238E27FC236}">
                <a16:creationId xmlns:a16="http://schemas.microsoft.com/office/drawing/2014/main" id="{89C06E2B-5D7D-4C70-BF5A-1E2CBC194C45}"/>
              </a:ext>
            </a:extLst>
          </p:cNvPr>
          <p:cNvSpPr>
            <a:spLocks noGrp="1"/>
          </p:cNvSpPr>
          <p:nvPr>
            <p:ph type="pic" sz="quarter" idx="11"/>
          </p:nvPr>
        </p:nvSpPr>
        <p:spPr>
          <a:xfrm>
            <a:off x="1080655" y="1246909"/>
            <a:ext cx="3726872" cy="5611091"/>
          </a:xfrm>
          <a:custGeom>
            <a:avLst/>
            <a:gdLst>
              <a:gd name="connsiteX0" fmla="*/ 0 w 3726872"/>
              <a:gd name="connsiteY0" fmla="*/ 0 h 5611091"/>
              <a:gd name="connsiteX1" fmla="*/ 3726872 w 3726872"/>
              <a:gd name="connsiteY1" fmla="*/ 0 h 5611091"/>
              <a:gd name="connsiteX2" fmla="*/ 3726872 w 3726872"/>
              <a:gd name="connsiteY2" fmla="*/ 5611091 h 5611091"/>
              <a:gd name="connsiteX3" fmla="*/ 0 w 3726872"/>
              <a:gd name="connsiteY3" fmla="*/ 5611091 h 5611091"/>
            </a:gdLst>
            <a:ahLst/>
            <a:cxnLst>
              <a:cxn ang="0">
                <a:pos x="connsiteX0" y="connsiteY0"/>
              </a:cxn>
              <a:cxn ang="0">
                <a:pos x="connsiteX1" y="connsiteY1"/>
              </a:cxn>
              <a:cxn ang="0">
                <a:pos x="connsiteX2" y="connsiteY2"/>
              </a:cxn>
              <a:cxn ang="0">
                <a:pos x="connsiteX3" y="connsiteY3"/>
              </a:cxn>
            </a:cxnLst>
            <a:rect l="l" t="t" r="r" b="b"/>
            <a:pathLst>
              <a:path w="3726872" h="5611091">
                <a:moveTo>
                  <a:pt x="0" y="0"/>
                </a:moveTo>
                <a:lnTo>
                  <a:pt x="3726872" y="0"/>
                </a:lnTo>
                <a:lnTo>
                  <a:pt x="3726872" y="5611091"/>
                </a:lnTo>
                <a:lnTo>
                  <a:pt x="0" y="5611091"/>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2670192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5DF6978-6846-4CC9-8EB5-BD0CC8DEE466}"/>
              </a:ext>
            </a:extLst>
          </p:cNvPr>
          <p:cNvSpPr>
            <a:spLocks noGrp="1"/>
          </p:cNvSpPr>
          <p:nvPr>
            <p:ph type="pic" sz="quarter" idx="10"/>
          </p:nvPr>
        </p:nvSpPr>
        <p:spPr>
          <a:xfrm>
            <a:off x="1094510" y="665019"/>
            <a:ext cx="4184073" cy="5514109"/>
          </a:xfrm>
          <a:custGeom>
            <a:avLst/>
            <a:gdLst>
              <a:gd name="connsiteX0" fmla="*/ 0 w 4184073"/>
              <a:gd name="connsiteY0" fmla="*/ 0 h 5514109"/>
              <a:gd name="connsiteX1" fmla="*/ 4184073 w 4184073"/>
              <a:gd name="connsiteY1" fmla="*/ 0 h 5514109"/>
              <a:gd name="connsiteX2" fmla="*/ 4184073 w 4184073"/>
              <a:gd name="connsiteY2" fmla="*/ 5514109 h 5514109"/>
              <a:gd name="connsiteX3" fmla="*/ 0 w 4184073"/>
              <a:gd name="connsiteY3" fmla="*/ 5514109 h 5514109"/>
            </a:gdLst>
            <a:ahLst/>
            <a:cxnLst>
              <a:cxn ang="0">
                <a:pos x="connsiteX0" y="connsiteY0"/>
              </a:cxn>
              <a:cxn ang="0">
                <a:pos x="connsiteX1" y="connsiteY1"/>
              </a:cxn>
              <a:cxn ang="0">
                <a:pos x="connsiteX2" y="connsiteY2"/>
              </a:cxn>
              <a:cxn ang="0">
                <a:pos x="connsiteX3" y="connsiteY3"/>
              </a:cxn>
            </a:cxnLst>
            <a:rect l="l" t="t" r="r" b="b"/>
            <a:pathLst>
              <a:path w="4184073" h="5514109">
                <a:moveTo>
                  <a:pt x="0" y="0"/>
                </a:moveTo>
                <a:lnTo>
                  <a:pt x="4184073" y="0"/>
                </a:lnTo>
                <a:lnTo>
                  <a:pt x="4184073" y="5514109"/>
                </a:lnTo>
                <a:lnTo>
                  <a:pt x="0" y="5514109"/>
                </a:lnTo>
                <a:close/>
              </a:path>
            </a:pathLst>
          </a:custGeom>
        </p:spPr>
        <p:txBody>
          <a:bodyPr rtlCol="0">
            <a:noAutofit/>
          </a:bodyPr>
          <a:lstStyle/>
          <a:p>
            <a:pPr lvl="0"/>
            <a:endParaRPr lang="en-US" noProof="0"/>
          </a:p>
        </p:txBody>
      </p:sp>
      <p:sp>
        <p:nvSpPr>
          <p:cNvPr id="14" name="Picture Placeholder 13">
            <a:extLst>
              <a:ext uri="{FF2B5EF4-FFF2-40B4-BE49-F238E27FC236}">
                <a16:creationId xmlns:a16="http://schemas.microsoft.com/office/drawing/2014/main" id="{FBD8775A-2BD2-436E-B7E0-63F61D2FC09A}"/>
              </a:ext>
            </a:extLst>
          </p:cNvPr>
          <p:cNvSpPr>
            <a:spLocks noGrp="1"/>
          </p:cNvSpPr>
          <p:nvPr>
            <p:ph type="pic" sz="quarter" idx="11"/>
          </p:nvPr>
        </p:nvSpPr>
        <p:spPr>
          <a:xfrm>
            <a:off x="6095999" y="1122218"/>
            <a:ext cx="1898073" cy="2344883"/>
          </a:xfrm>
          <a:custGeom>
            <a:avLst/>
            <a:gdLst>
              <a:gd name="connsiteX0" fmla="*/ 0 w 1898073"/>
              <a:gd name="connsiteY0" fmla="*/ 0 h 2344883"/>
              <a:gd name="connsiteX1" fmla="*/ 1898073 w 1898073"/>
              <a:gd name="connsiteY1" fmla="*/ 0 h 2344883"/>
              <a:gd name="connsiteX2" fmla="*/ 1898073 w 1898073"/>
              <a:gd name="connsiteY2" fmla="*/ 2344883 h 2344883"/>
              <a:gd name="connsiteX3" fmla="*/ 0 w 1898073"/>
              <a:gd name="connsiteY3" fmla="*/ 2344883 h 2344883"/>
            </a:gdLst>
            <a:ahLst/>
            <a:cxnLst>
              <a:cxn ang="0">
                <a:pos x="connsiteX0" y="connsiteY0"/>
              </a:cxn>
              <a:cxn ang="0">
                <a:pos x="connsiteX1" y="connsiteY1"/>
              </a:cxn>
              <a:cxn ang="0">
                <a:pos x="connsiteX2" y="connsiteY2"/>
              </a:cxn>
              <a:cxn ang="0">
                <a:pos x="connsiteX3" y="connsiteY3"/>
              </a:cxn>
            </a:cxnLst>
            <a:rect l="l" t="t" r="r" b="b"/>
            <a:pathLst>
              <a:path w="1898073" h="2344883">
                <a:moveTo>
                  <a:pt x="0" y="0"/>
                </a:moveTo>
                <a:lnTo>
                  <a:pt x="1898073" y="0"/>
                </a:lnTo>
                <a:lnTo>
                  <a:pt x="1898073" y="2344883"/>
                </a:lnTo>
                <a:lnTo>
                  <a:pt x="0" y="2344883"/>
                </a:lnTo>
                <a:close/>
              </a:path>
            </a:pathLst>
          </a:custGeom>
        </p:spPr>
        <p:txBody>
          <a:bodyPr rtlCol="0">
            <a:noAutofit/>
          </a:bodyPr>
          <a:lstStyle/>
          <a:p>
            <a:pPr lvl="0"/>
            <a:endParaRPr lang="en-US" noProof="0"/>
          </a:p>
        </p:txBody>
      </p:sp>
      <p:sp>
        <p:nvSpPr>
          <p:cNvPr id="17" name="Picture Placeholder 16">
            <a:extLst>
              <a:ext uri="{FF2B5EF4-FFF2-40B4-BE49-F238E27FC236}">
                <a16:creationId xmlns:a16="http://schemas.microsoft.com/office/drawing/2014/main" id="{CA68A27D-C827-48AA-8DCA-AE71C505DBB4}"/>
              </a:ext>
            </a:extLst>
          </p:cNvPr>
          <p:cNvSpPr>
            <a:spLocks noGrp="1"/>
          </p:cNvSpPr>
          <p:nvPr>
            <p:ph type="pic" sz="quarter" idx="12"/>
          </p:nvPr>
        </p:nvSpPr>
        <p:spPr>
          <a:xfrm>
            <a:off x="8811489" y="1122217"/>
            <a:ext cx="1898073" cy="2344883"/>
          </a:xfrm>
          <a:custGeom>
            <a:avLst/>
            <a:gdLst>
              <a:gd name="connsiteX0" fmla="*/ 0 w 1898073"/>
              <a:gd name="connsiteY0" fmla="*/ 0 h 2344883"/>
              <a:gd name="connsiteX1" fmla="*/ 1898073 w 1898073"/>
              <a:gd name="connsiteY1" fmla="*/ 0 h 2344883"/>
              <a:gd name="connsiteX2" fmla="*/ 1898073 w 1898073"/>
              <a:gd name="connsiteY2" fmla="*/ 2344883 h 2344883"/>
              <a:gd name="connsiteX3" fmla="*/ 0 w 1898073"/>
              <a:gd name="connsiteY3" fmla="*/ 2344883 h 2344883"/>
            </a:gdLst>
            <a:ahLst/>
            <a:cxnLst>
              <a:cxn ang="0">
                <a:pos x="connsiteX0" y="connsiteY0"/>
              </a:cxn>
              <a:cxn ang="0">
                <a:pos x="connsiteX1" y="connsiteY1"/>
              </a:cxn>
              <a:cxn ang="0">
                <a:pos x="connsiteX2" y="connsiteY2"/>
              </a:cxn>
              <a:cxn ang="0">
                <a:pos x="connsiteX3" y="connsiteY3"/>
              </a:cxn>
            </a:cxnLst>
            <a:rect l="l" t="t" r="r" b="b"/>
            <a:pathLst>
              <a:path w="1898073" h="2344883">
                <a:moveTo>
                  <a:pt x="0" y="0"/>
                </a:moveTo>
                <a:lnTo>
                  <a:pt x="1898073" y="0"/>
                </a:lnTo>
                <a:lnTo>
                  <a:pt x="1898073" y="2344883"/>
                </a:lnTo>
                <a:lnTo>
                  <a:pt x="0" y="2344883"/>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12275363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629A76B-9EC3-4FBF-89B1-F1D799C3BC20}"/>
              </a:ext>
            </a:extLst>
          </p:cNvPr>
          <p:cNvSpPr>
            <a:spLocks noGrp="1"/>
          </p:cNvSpPr>
          <p:nvPr>
            <p:ph type="pic" sz="quarter" idx="10"/>
          </p:nvPr>
        </p:nvSpPr>
        <p:spPr>
          <a:xfrm>
            <a:off x="1651759" y="1379159"/>
            <a:ext cx="2182813" cy="2797175"/>
          </a:xfrm>
        </p:spPr>
        <p:txBody>
          <a:bodyPr rtlCol="0">
            <a:normAutofit/>
          </a:bodyPr>
          <a:lstStyle/>
          <a:p>
            <a:pPr lvl="0"/>
            <a:endParaRPr lang="en-US" noProof="0"/>
          </a:p>
        </p:txBody>
      </p:sp>
      <p:sp>
        <p:nvSpPr>
          <p:cNvPr id="8" name="Picture Placeholder 6">
            <a:extLst>
              <a:ext uri="{FF2B5EF4-FFF2-40B4-BE49-F238E27FC236}">
                <a16:creationId xmlns:a16="http://schemas.microsoft.com/office/drawing/2014/main" id="{957759AF-1B72-4E89-AA4B-4CACB58EEAB1}"/>
              </a:ext>
            </a:extLst>
          </p:cNvPr>
          <p:cNvSpPr>
            <a:spLocks noGrp="1"/>
          </p:cNvSpPr>
          <p:nvPr>
            <p:ph type="pic" sz="quarter" idx="11"/>
          </p:nvPr>
        </p:nvSpPr>
        <p:spPr>
          <a:xfrm>
            <a:off x="5227473" y="1379159"/>
            <a:ext cx="2182813" cy="2797175"/>
          </a:xfrm>
        </p:spPr>
        <p:txBody>
          <a:bodyPr rtlCol="0">
            <a:normAutofit/>
          </a:bodyPr>
          <a:lstStyle/>
          <a:p>
            <a:pPr lvl="0"/>
            <a:endParaRPr lang="en-US" noProof="0"/>
          </a:p>
        </p:txBody>
      </p:sp>
      <p:sp>
        <p:nvSpPr>
          <p:cNvPr id="9" name="Picture Placeholder 6">
            <a:extLst>
              <a:ext uri="{FF2B5EF4-FFF2-40B4-BE49-F238E27FC236}">
                <a16:creationId xmlns:a16="http://schemas.microsoft.com/office/drawing/2014/main" id="{45409F62-E2ED-402E-A182-C921A0C208E1}"/>
              </a:ext>
            </a:extLst>
          </p:cNvPr>
          <p:cNvSpPr>
            <a:spLocks noGrp="1"/>
          </p:cNvSpPr>
          <p:nvPr>
            <p:ph type="pic" sz="quarter" idx="12"/>
          </p:nvPr>
        </p:nvSpPr>
        <p:spPr>
          <a:xfrm>
            <a:off x="8357428" y="1379159"/>
            <a:ext cx="2182813" cy="2797175"/>
          </a:xfrm>
        </p:spPr>
        <p:txBody>
          <a:bodyPr rtlCol="0">
            <a:normAutofit/>
          </a:bodyPr>
          <a:lstStyle/>
          <a:p>
            <a:pPr lvl="0"/>
            <a:endParaRPr lang="en-US" noProof="0"/>
          </a:p>
        </p:txBody>
      </p:sp>
    </p:spTree>
    <p:extLst>
      <p:ext uri="{BB962C8B-B14F-4D97-AF65-F5344CB8AC3E}">
        <p14:creationId xmlns:p14="http://schemas.microsoft.com/office/powerpoint/2010/main" val="1025918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73A64D65-8F0A-4741-9F19-65A72D80D785}"/>
              </a:ext>
            </a:extLst>
          </p:cNvPr>
          <p:cNvSpPr>
            <a:spLocks noGrp="1"/>
          </p:cNvSpPr>
          <p:nvPr>
            <p:ph type="pic" sz="quarter" idx="10"/>
          </p:nvPr>
        </p:nvSpPr>
        <p:spPr>
          <a:xfrm>
            <a:off x="1136073" y="679450"/>
            <a:ext cx="3602182" cy="4557568"/>
          </a:xfrm>
          <a:custGeom>
            <a:avLst/>
            <a:gdLst>
              <a:gd name="connsiteX0" fmla="*/ 0 w 3602182"/>
              <a:gd name="connsiteY0" fmla="*/ 0 h 4557568"/>
              <a:gd name="connsiteX1" fmla="*/ 3602182 w 3602182"/>
              <a:gd name="connsiteY1" fmla="*/ 0 h 4557568"/>
              <a:gd name="connsiteX2" fmla="*/ 3602182 w 3602182"/>
              <a:gd name="connsiteY2" fmla="*/ 4557568 h 4557568"/>
              <a:gd name="connsiteX3" fmla="*/ 0 w 3602182"/>
              <a:gd name="connsiteY3" fmla="*/ 4557568 h 4557568"/>
            </a:gdLst>
            <a:ahLst/>
            <a:cxnLst>
              <a:cxn ang="0">
                <a:pos x="connsiteX0" y="connsiteY0"/>
              </a:cxn>
              <a:cxn ang="0">
                <a:pos x="connsiteX1" y="connsiteY1"/>
              </a:cxn>
              <a:cxn ang="0">
                <a:pos x="connsiteX2" y="connsiteY2"/>
              </a:cxn>
              <a:cxn ang="0">
                <a:pos x="connsiteX3" y="connsiteY3"/>
              </a:cxn>
            </a:cxnLst>
            <a:rect l="l" t="t" r="r" b="b"/>
            <a:pathLst>
              <a:path w="3602182" h="4557568">
                <a:moveTo>
                  <a:pt x="0" y="0"/>
                </a:moveTo>
                <a:lnTo>
                  <a:pt x="3602182" y="0"/>
                </a:lnTo>
                <a:lnTo>
                  <a:pt x="3602182" y="4557568"/>
                </a:lnTo>
                <a:lnTo>
                  <a:pt x="0" y="4557568"/>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39708256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3A38CCF1-73C7-41EE-9010-2594481F9212}"/>
              </a:ext>
            </a:extLst>
          </p:cNvPr>
          <p:cNvSpPr>
            <a:spLocks noGrp="1"/>
          </p:cNvSpPr>
          <p:nvPr>
            <p:ph type="pic" sz="quarter" idx="10"/>
          </p:nvPr>
        </p:nvSpPr>
        <p:spPr>
          <a:xfrm>
            <a:off x="4073237" y="1670050"/>
            <a:ext cx="6096000" cy="3518477"/>
          </a:xfrm>
          <a:custGeom>
            <a:avLst/>
            <a:gdLst>
              <a:gd name="connsiteX0" fmla="*/ 0 w 6096000"/>
              <a:gd name="connsiteY0" fmla="*/ 0 h 3518477"/>
              <a:gd name="connsiteX1" fmla="*/ 6096000 w 6096000"/>
              <a:gd name="connsiteY1" fmla="*/ 0 h 3518477"/>
              <a:gd name="connsiteX2" fmla="*/ 6096000 w 6096000"/>
              <a:gd name="connsiteY2" fmla="*/ 3518477 h 3518477"/>
              <a:gd name="connsiteX3" fmla="*/ 0 w 6096000"/>
              <a:gd name="connsiteY3" fmla="*/ 3518477 h 3518477"/>
            </a:gdLst>
            <a:ahLst/>
            <a:cxnLst>
              <a:cxn ang="0">
                <a:pos x="connsiteX0" y="connsiteY0"/>
              </a:cxn>
              <a:cxn ang="0">
                <a:pos x="connsiteX1" y="connsiteY1"/>
              </a:cxn>
              <a:cxn ang="0">
                <a:pos x="connsiteX2" y="connsiteY2"/>
              </a:cxn>
              <a:cxn ang="0">
                <a:pos x="connsiteX3" y="connsiteY3"/>
              </a:cxn>
            </a:cxnLst>
            <a:rect l="l" t="t" r="r" b="b"/>
            <a:pathLst>
              <a:path w="6096000" h="3518477">
                <a:moveTo>
                  <a:pt x="0" y="0"/>
                </a:moveTo>
                <a:lnTo>
                  <a:pt x="6096000" y="0"/>
                </a:lnTo>
                <a:lnTo>
                  <a:pt x="6096000" y="3518477"/>
                </a:lnTo>
                <a:lnTo>
                  <a:pt x="0" y="3518477"/>
                </a:lnTo>
                <a:close/>
              </a:path>
            </a:pathLst>
          </a:custGeom>
        </p:spPr>
        <p:txBody>
          <a:bodyPr rtlCol="0">
            <a:noAutofit/>
          </a:bodyPr>
          <a:lstStyle/>
          <a:p>
            <a:pPr lvl="0"/>
            <a:endParaRPr lang="en-US" noProof="0"/>
          </a:p>
        </p:txBody>
      </p:sp>
      <p:sp>
        <p:nvSpPr>
          <p:cNvPr id="13" name="Picture Placeholder 12">
            <a:extLst>
              <a:ext uri="{FF2B5EF4-FFF2-40B4-BE49-F238E27FC236}">
                <a16:creationId xmlns:a16="http://schemas.microsoft.com/office/drawing/2014/main" id="{6E9B9D58-0602-4933-9FAB-F77F5000C777}"/>
              </a:ext>
            </a:extLst>
          </p:cNvPr>
          <p:cNvSpPr>
            <a:spLocks noGrp="1"/>
          </p:cNvSpPr>
          <p:nvPr>
            <p:ph type="pic" sz="quarter" idx="11"/>
          </p:nvPr>
        </p:nvSpPr>
        <p:spPr>
          <a:xfrm>
            <a:off x="6096000" y="817418"/>
            <a:ext cx="6096000" cy="3519055"/>
          </a:xfrm>
          <a:custGeom>
            <a:avLst/>
            <a:gdLst>
              <a:gd name="connsiteX0" fmla="*/ 0 w 6096000"/>
              <a:gd name="connsiteY0" fmla="*/ 0 h 3519055"/>
              <a:gd name="connsiteX1" fmla="*/ 6096000 w 6096000"/>
              <a:gd name="connsiteY1" fmla="*/ 0 h 3519055"/>
              <a:gd name="connsiteX2" fmla="*/ 6096000 w 6096000"/>
              <a:gd name="connsiteY2" fmla="*/ 3519055 h 3519055"/>
              <a:gd name="connsiteX3" fmla="*/ 0 w 6096000"/>
              <a:gd name="connsiteY3" fmla="*/ 3519055 h 3519055"/>
            </a:gdLst>
            <a:ahLst/>
            <a:cxnLst>
              <a:cxn ang="0">
                <a:pos x="connsiteX0" y="connsiteY0"/>
              </a:cxn>
              <a:cxn ang="0">
                <a:pos x="connsiteX1" y="connsiteY1"/>
              </a:cxn>
              <a:cxn ang="0">
                <a:pos x="connsiteX2" y="connsiteY2"/>
              </a:cxn>
              <a:cxn ang="0">
                <a:pos x="connsiteX3" y="connsiteY3"/>
              </a:cxn>
            </a:cxnLst>
            <a:rect l="l" t="t" r="r" b="b"/>
            <a:pathLst>
              <a:path w="6096000" h="3519055">
                <a:moveTo>
                  <a:pt x="0" y="0"/>
                </a:moveTo>
                <a:lnTo>
                  <a:pt x="6096000" y="0"/>
                </a:lnTo>
                <a:lnTo>
                  <a:pt x="6096000" y="3519055"/>
                </a:lnTo>
                <a:lnTo>
                  <a:pt x="0" y="3519055"/>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2697695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6F93B53F-B298-4D12-BF7F-3E33A4B9EC7D}"/>
              </a:ext>
            </a:extLst>
          </p:cNvPr>
          <p:cNvSpPr>
            <a:spLocks noGrp="1"/>
          </p:cNvSpPr>
          <p:nvPr>
            <p:ph type="pic" sz="quarter" idx="10"/>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p:spPr>
        <p:txBody>
          <a:bodyPr rtlCol="0">
            <a:noAutofit/>
          </a:bodyPr>
          <a:lstStyle/>
          <a:p>
            <a:pPr lvl="0"/>
            <a:endParaRPr lang="en-US" noProof="0"/>
          </a:p>
        </p:txBody>
      </p:sp>
      <p:sp>
        <p:nvSpPr>
          <p:cNvPr id="13" name="Picture Placeholder 12">
            <a:extLst>
              <a:ext uri="{FF2B5EF4-FFF2-40B4-BE49-F238E27FC236}">
                <a16:creationId xmlns:a16="http://schemas.microsoft.com/office/drawing/2014/main" id="{E70F6104-9507-4509-8F7F-6B6B908A174D}"/>
              </a:ext>
            </a:extLst>
          </p:cNvPr>
          <p:cNvSpPr>
            <a:spLocks noGrp="1"/>
          </p:cNvSpPr>
          <p:nvPr>
            <p:ph type="pic" sz="quarter" idx="11"/>
          </p:nvPr>
        </p:nvSpPr>
        <p:spPr>
          <a:xfrm>
            <a:off x="609600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19273777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B76D06E-3534-4824-B0E8-F2B86DA3600A}"/>
              </a:ext>
            </a:extLst>
          </p:cNvPr>
          <p:cNvSpPr>
            <a:spLocks noGrp="1"/>
          </p:cNvSpPr>
          <p:nvPr>
            <p:ph type="pic" sz="quarter" idx="10"/>
          </p:nvPr>
        </p:nvSpPr>
        <p:spPr>
          <a:xfrm>
            <a:off x="0" y="651164"/>
            <a:ext cx="12192000" cy="5500254"/>
          </a:xfrm>
          <a:custGeom>
            <a:avLst/>
            <a:gdLst>
              <a:gd name="connsiteX0" fmla="*/ 0 w 12192000"/>
              <a:gd name="connsiteY0" fmla="*/ 0 h 5500254"/>
              <a:gd name="connsiteX1" fmla="*/ 12192000 w 12192000"/>
              <a:gd name="connsiteY1" fmla="*/ 0 h 5500254"/>
              <a:gd name="connsiteX2" fmla="*/ 12192000 w 12192000"/>
              <a:gd name="connsiteY2" fmla="*/ 5500254 h 5500254"/>
              <a:gd name="connsiteX3" fmla="*/ 0 w 12192000"/>
              <a:gd name="connsiteY3" fmla="*/ 5500254 h 5500254"/>
            </a:gdLst>
            <a:ahLst/>
            <a:cxnLst>
              <a:cxn ang="0">
                <a:pos x="connsiteX0" y="connsiteY0"/>
              </a:cxn>
              <a:cxn ang="0">
                <a:pos x="connsiteX1" y="connsiteY1"/>
              </a:cxn>
              <a:cxn ang="0">
                <a:pos x="connsiteX2" y="connsiteY2"/>
              </a:cxn>
              <a:cxn ang="0">
                <a:pos x="connsiteX3" y="connsiteY3"/>
              </a:cxn>
            </a:cxnLst>
            <a:rect l="l" t="t" r="r" b="b"/>
            <a:pathLst>
              <a:path w="12192000" h="5500254">
                <a:moveTo>
                  <a:pt x="0" y="0"/>
                </a:moveTo>
                <a:lnTo>
                  <a:pt x="12192000" y="0"/>
                </a:lnTo>
                <a:lnTo>
                  <a:pt x="12192000" y="5500254"/>
                </a:lnTo>
                <a:lnTo>
                  <a:pt x="0" y="5500254"/>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19434799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481992F-AE5C-4E84-AA66-A87A3C26B7E4}"/>
              </a:ext>
            </a:extLst>
          </p:cNvPr>
          <p:cNvSpPr>
            <a:spLocks noGrp="1"/>
          </p:cNvSpPr>
          <p:nvPr>
            <p:ph type="pic" sz="quarter" idx="10"/>
          </p:nvPr>
        </p:nvSpPr>
        <p:spPr>
          <a:xfrm>
            <a:off x="1884217" y="2137064"/>
            <a:ext cx="2660073" cy="2660073"/>
          </a:xfrm>
          <a:custGeom>
            <a:avLst/>
            <a:gdLst>
              <a:gd name="connsiteX0" fmla="*/ 0 w 2660073"/>
              <a:gd name="connsiteY0" fmla="*/ 0 h 2660073"/>
              <a:gd name="connsiteX1" fmla="*/ 2660073 w 2660073"/>
              <a:gd name="connsiteY1" fmla="*/ 0 h 2660073"/>
              <a:gd name="connsiteX2" fmla="*/ 2660073 w 2660073"/>
              <a:gd name="connsiteY2" fmla="*/ 2660073 h 2660073"/>
              <a:gd name="connsiteX3" fmla="*/ 0 w 2660073"/>
              <a:gd name="connsiteY3" fmla="*/ 2660073 h 2660073"/>
            </a:gdLst>
            <a:ahLst/>
            <a:cxnLst>
              <a:cxn ang="0">
                <a:pos x="connsiteX0" y="connsiteY0"/>
              </a:cxn>
              <a:cxn ang="0">
                <a:pos x="connsiteX1" y="connsiteY1"/>
              </a:cxn>
              <a:cxn ang="0">
                <a:pos x="connsiteX2" y="connsiteY2"/>
              </a:cxn>
              <a:cxn ang="0">
                <a:pos x="connsiteX3" y="connsiteY3"/>
              </a:cxn>
            </a:cxnLst>
            <a:rect l="l" t="t" r="r" b="b"/>
            <a:pathLst>
              <a:path w="2660073" h="2660073">
                <a:moveTo>
                  <a:pt x="0" y="0"/>
                </a:moveTo>
                <a:lnTo>
                  <a:pt x="2660073" y="0"/>
                </a:lnTo>
                <a:lnTo>
                  <a:pt x="2660073" y="2660073"/>
                </a:lnTo>
                <a:lnTo>
                  <a:pt x="0" y="2660073"/>
                </a:lnTo>
                <a:close/>
              </a:path>
            </a:pathLst>
          </a:custGeom>
        </p:spPr>
        <p:txBody>
          <a:bodyPr rtlCol="0">
            <a:noAutofit/>
          </a:bodyPr>
          <a:lstStyle/>
          <a:p>
            <a:pPr lvl="0"/>
            <a:endParaRPr lang="en-US" noProof="0"/>
          </a:p>
        </p:txBody>
      </p:sp>
      <p:sp>
        <p:nvSpPr>
          <p:cNvPr id="14" name="Picture Placeholder 13">
            <a:extLst>
              <a:ext uri="{FF2B5EF4-FFF2-40B4-BE49-F238E27FC236}">
                <a16:creationId xmlns:a16="http://schemas.microsoft.com/office/drawing/2014/main" id="{E614857C-146D-4E94-9BDF-A1B7639CFBF5}"/>
              </a:ext>
            </a:extLst>
          </p:cNvPr>
          <p:cNvSpPr>
            <a:spLocks noGrp="1"/>
          </p:cNvSpPr>
          <p:nvPr>
            <p:ph type="pic" sz="quarter" idx="11"/>
          </p:nvPr>
        </p:nvSpPr>
        <p:spPr>
          <a:xfrm>
            <a:off x="4765964" y="2137063"/>
            <a:ext cx="2660073" cy="2660073"/>
          </a:xfrm>
          <a:custGeom>
            <a:avLst/>
            <a:gdLst>
              <a:gd name="connsiteX0" fmla="*/ 0 w 2660073"/>
              <a:gd name="connsiteY0" fmla="*/ 0 h 2660073"/>
              <a:gd name="connsiteX1" fmla="*/ 2660073 w 2660073"/>
              <a:gd name="connsiteY1" fmla="*/ 0 h 2660073"/>
              <a:gd name="connsiteX2" fmla="*/ 2660073 w 2660073"/>
              <a:gd name="connsiteY2" fmla="*/ 2660073 h 2660073"/>
              <a:gd name="connsiteX3" fmla="*/ 0 w 2660073"/>
              <a:gd name="connsiteY3" fmla="*/ 2660073 h 2660073"/>
            </a:gdLst>
            <a:ahLst/>
            <a:cxnLst>
              <a:cxn ang="0">
                <a:pos x="connsiteX0" y="connsiteY0"/>
              </a:cxn>
              <a:cxn ang="0">
                <a:pos x="connsiteX1" y="connsiteY1"/>
              </a:cxn>
              <a:cxn ang="0">
                <a:pos x="connsiteX2" y="connsiteY2"/>
              </a:cxn>
              <a:cxn ang="0">
                <a:pos x="connsiteX3" y="connsiteY3"/>
              </a:cxn>
            </a:cxnLst>
            <a:rect l="l" t="t" r="r" b="b"/>
            <a:pathLst>
              <a:path w="2660073" h="2660073">
                <a:moveTo>
                  <a:pt x="0" y="0"/>
                </a:moveTo>
                <a:lnTo>
                  <a:pt x="2660073" y="0"/>
                </a:lnTo>
                <a:lnTo>
                  <a:pt x="2660073" y="2660073"/>
                </a:lnTo>
                <a:lnTo>
                  <a:pt x="0" y="2660073"/>
                </a:lnTo>
                <a:close/>
              </a:path>
            </a:pathLst>
          </a:custGeom>
        </p:spPr>
        <p:txBody>
          <a:bodyPr rtlCol="0">
            <a:noAutofit/>
          </a:bodyPr>
          <a:lstStyle/>
          <a:p>
            <a:pPr lvl="0"/>
            <a:endParaRPr lang="en-US" noProof="0"/>
          </a:p>
        </p:txBody>
      </p:sp>
      <p:sp>
        <p:nvSpPr>
          <p:cNvPr id="17" name="Picture Placeholder 16">
            <a:extLst>
              <a:ext uri="{FF2B5EF4-FFF2-40B4-BE49-F238E27FC236}">
                <a16:creationId xmlns:a16="http://schemas.microsoft.com/office/drawing/2014/main" id="{AB4F48C9-B553-4D95-A9BC-FAB25D35CDF9}"/>
              </a:ext>
            </a:extLst>
          </p:cNvPr>
          <p:cNvSpPr>
            <a:spLocks noGrp="1"/>
          </p:cNvSpPr>
          <p:nvPr>
            <p:ph type="pic" sz="quarter" idx="12"/>
          </p:nvPr>
        </p:nvSpPr>
        <p:spPr>
          <a:xfrm>
            <a:off x="6096000" y="665019"/>
            <a:ext cx="6096000" cy="5527964"/>
          </a:xfrm>
          <a:custGeom>
            <a:avLst/>
            <a:gdLst>
              <a:gd name="connsiteX0" fmla="*/ 0 w 6096000"/>
              <a:gd name="connsiteY0" fmla="*/ 0 h 5527964"/>
              <a:gd name="connsiteX1" fmla="*/ 6096000 w 6096000"/>
              <a:gd name="connsiteY1" fmla="*/ 0 h 5527964"/>
              <a:gd name="connsiteX2" fmla="*/ 6096000 w 6096000"/>
              <a:gd name="connsiteY2" fmla="*/ 5527964 h 5527964"/>
              <a:gd name="connsiteX3" fmla="*/ 0 w 6096000"/>
              <a:gd name="connsiteY3" fmla="*/ 5527964 h 5527964"/>
            </a:gdLst>
            <a:ahLst/>
            <a:cxnLst>
              <a:cxn ang="0">
                <a:pos x="connsiteX0" y="connsiteY0"/>
              </a:cxn>
              <a:cxn ang="0">
                <a:pos x="connsiteX1" y="connsiteY1"/>
              </a:cxn>
              <a:cxn ang="0">
                <a:pos x="connsiteX2" y="connsiteY2"/>
              </a:cxn>
              <a:cxn ang="0">
                <a:pos x="connsiteX3" y="connsiteY3"/>
              </a:cxn>
            </a:cxnLst>
            <a:rect l="l" t="t" r="r" b="b"/>
            <a:pathLst>
              <a:path w="6096000" h="5527964">
                <a:moveTo>
                  <a:pt x="0" y="0"/>
                </a:moveTo>
                <a:lnTo>
                  <a:pt x="6096000" y="0"/>
                </a:lnTo>
                <a:lnTo>
                  <a:pt x="6096000" y="5527964"/>
                </a:lnTo>
                <a:lnTo>
                  <a:pt x="0" y="5527964"/>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38128769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8C938876-B1C0-48E7-AAF3-16DC28523030}"/>
              </a:ext>
            </a:extLst>
          </p:cNvPr>
          <p:cNvSpPr>
            <a:spLocks noGrp="1"/>
          </p:cNvSpPr>
          <p:nvPr>
            <p:ph type="pic" sz="quarter" idx="10"/>
          </p:nvPr>
        </p:nvSpPr>
        <p:spPr>
          <a:xfrm>
            <a:off x="6096000" y="665018"/>
            <a:ext cx="3269673" cy="4738255"/>
          </a:xfrm>
          <a:custGeom>
            <a:avLst/>
            <a:gdLst>
              <a:gd name="connsiteX0" fmla="*/ 0 w 3269673"/>
              <a:gd name="connsiteY0" fmla="*/ 0 h 4738255"/>
              <a:gd name="connsiteX1" fmla="*/ 3269673 w 3269673"/>
              <a:gd name="connsiteY1" fmla="*/ 0 h 4738255"/>
              <a:gd name="connsiteX2" fmla="*/ 3269673 w 3269673"/>
              <a:gd name="connsiteY2" fmla="*/ 4738255 h 4738255"/>
              <a:gd name="connsiteX3" fmla="*/ 0 w 3269673"/>
              <a:gd name="connsiteY3" fmla="*/ 4738255 h 4738255"/>
            </a:gdLst>
            <a:ahLst/>
            <a:cxnLst>
              <a:cxn ang="0">
                <a:pos x="connsiteX0" y="connsiteY0"/>
              </a:cxn>
              <a:cxn ang="0">
                <a:pos x="connsiteX1" y="connsiteY1"/>
              </a:cxn>
              <a:cxn ang="0">
                <a:pos x="connsiteX2" y="connsiteY2"/>
              </a:cxn>
              <a:cxn ang="0">
                <a:pos x="connsiteX3" y="connsiteY3"/>
              </a:cxn>
            </a:cxnLst>
            <a:rect l="l" t="t" r="r" b="b"/>
            <a:pathLst>
              <a:path w="3269673" h="4738255">
                <a:moveTo>
                  <a:pt x="0" y="0"/>
                </a:moveTo>
                <a:lnTo>
                  <a:pt x="3269673" y="0"/>
                </a:lnTo>
                <a:lnTo>
                  <a:pt x="3269673" y="4738255"/>
                </a:lnTo>
                <a:lnTo>
                  <a:pt x="0" y="4738255"/>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3208465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A1FA1E2D-6926-4774-8CBB-1D467E3CC2C0}"/>
              </a:ext>
            </a:extLst>
          </p:cNvPr>
          <p:cNvSpPr>
            <a:spLocks noGrp="1"/>
          </p:cNvSpPr>
          <p:nvPr>
            <p:ph type="pic" sz="quarter" idx="10"/>
          </p:nvPr>
        </p:nvSpPr>
        <p:spPr>
          <a:xfrm>
            <a:off x="3810001" y="623455"/>
            <a:ext cx="5043055" cy="2843645"/>
          </a:xfrm>
          <a:custGeom>
            <a:avLst/>
            <a:gdLst>
              <a:gd name="connsiteX0" fmla="*/ 0 w 5043055"/>
              <a:gd name="connsiteY0" fmla="*/ 0 h 2843645"/>
              <a:gd name="connsiteX1" fmla="*/ 5043055 w 5043055"/>
              <a:gd name="connsiteY1" fmla="*/ 0 h 2843645"/>
              <a:gd name="connsiteX2" fmla="*/ 5043055 w 5043055"/>
              <a:gd name="connsiteY2" fmla="*/ 2843645 h 2843645"/>
              <a:gd name="connsiteX3" fmla="*/ 0 w 5043055"/>
              <a:gd name="connsiteY3" fmla="*/ 2843645 h 2843645"/>
            </a:gdLst>
            <a:ahLst/>
            <a:cxnLst>
              <a:cxn ang="0">
                <a:pos x="connsiteX0" y="connsiteY0"/>
              </a:cxn>
              <a:cxn ang="0">
                <a:pos x="connsiteX1" y="connsiteY1"/>
              </a:cxn>
              <a:cxn ang="0">
                <a:pos x="connsiteX2" y="connsiteY2"/>
              </a:cxn>
              <a:cxn ang="0">
                <a:pos x="connsiteX3" y="connsiteY3"/>
              </a:cxn>
            </a:cxnLst>
            <a:rect l="l" t="t" r="r" b="b"/>
            <a:pathLst>
              <a:path w="5043055" h="2843645">
                <a:moveTo>
                  <a:pt x="0" y="0"/>
                </a:moveTo>
                <a:lnTo>
                  <a:pt x="5043055" y="0"/>
                </a:lnTo>
                <a:lnTo>
                  <a:pt x="5043055" y="2843645"/>
                </a:lnTo>
                <a:lnTo>
                  <a:pt x="0" y="2843645"/>
                </a:lnTo>
                <a:close/>
              </a:path>
            </a:pathLst>
          </a:custGeom>
        </p:spPr>
        <p:txBody>
          <a:bodyPr rtlCol="0">
            <a:noAutofit/>
          </a:bodyPr>
          <a:lstStyle/>
          <a:p>
            <a:pPr lvl="0"/>
            <a:endParaRPr lang="en-US" noProof="0"/>
          </a:p>
        </p:txBody>
      </p:sp>
      <p:sp>
        <p:nvSpPr>
          <p:cNvPr id="13" name="Picture Placeholder 12">
            <a:extLst>
              <a:ext uri="{FF2B5EF4-FFF2-40B4-BE49-F238E27FC236}">
                <a16:creationId xmlns:a16="http://schemas.microsoft.com/office/drawing/2014/main" id="{FF32DE2E-5E3E-40F8-BDA1-131135C75835}"/>
              </a:ext>
            </a:extLst>
          </p:cNvPr>
          <p:cNvSpPr>
            <a:spLocks noGrp="1"/>
          </p:cNvSpPr>
          <p:nvPr>
            <p:ph type="pic" sz="quarter" idx="11"/>
          </p:nvPr>
        </p:nvSpPr>
        <p:spPr>
          <a:xfrm>
            <a:off x="1052946" y="3467100"/>
            <a:ext cx="5043055" cy="2843645"/>
          </a:xfrm>
          <a:custGeom>
            <a:avLst/>
            <a:gdLst>
              <a:gd name="connsiteX0" fmla="*/ 0 w 5043055"/>
              <a:gd name="connsiteY0" fmla="*/ 0 h 2843645"/>
              <a:gd name="connsiteX1" fmla="*/ 5043055 w 5043055"/>
              <a:gd name="connsiteY1" fmla="*/ 0 h 2843645"/>
              <a:gd name="connsiteX2" fmla="*/ 5043055 w 5043055"/>
              <a:gd name="connsiteY2" fmla="*/ 2843645 h 2843645"/>
              <a:gd name="connsiteX3" fmla="*/ 0 w 5043055"/>
              <a:gd name="connsiteY3" fmla="*/ 2843645 h 2843645"/>
            </a:gdLst>
            <a:ahLst/>
            <a:cxnLst>
              <a:cxn ang="0">
                <a:pos x="connsiteX0" y="connsiteY0"/>
              </a:cxn>
              <a:cxn ang="0">
                <a:pos x="connsiteX1" y="connsiteY1"/>
              </a:cxn>
              <a:cxn ang="0">
                <a:pos x="connsiteX2" y="connsiteY2"/>
              </a:cxn>
              <a:cxn ang="0">
                <a:pos x="connsiteX3" y="connsiteY3"/>
              </a:cxn>
            </a:cxnLst>
            <a:rect l="l" t="t" r="r" b="b"/>
            <a:pathLst>
              <a:path w="5043055" h="2843645">
                <a:moveTo>
                  <a:pt x="0" y="0"/>
                </a:moveTo>
                <a:lnTo>
                  <a:pt x="5043055" y="0"/>
                </a:lnTo>
                <a:lnTo>
                  <a:pt x="5043055" y="2843645"/>
                </a:lnTo>
                <a:lnTo>
                  <a:pt x="0" y="2843645"/>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1238921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1756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1C889FA-449E-4D17-ABD0-88B50F2D4BF8}"/>
              </a:ext>
            </a:extLst>
          </p:cNvPr>
          <p:cNvSpPr>
            <a:spLocks noGrp="1"/>
          </p:cNvSpPr>
          <p:nvPr>
            <p:ph type="pic" sz="quarter" idx="10"/>
          </p:nvPr>
        </p:nvSpPr>
        <p:spPr>
          <a:xfrm>
            <a:off x="5763491" y="2230582"/>
            <a:ext cx="3532909" cy="4627418"/>
          </a:xfrm>
          <a:custGeom>
            <a:avLst/>
            <a:gdLst>
              <a:gd name="connsiteX0" fmla="*/ 0 w 3532909"/>
              <a:gd name="connsiteY0" fmla="*/ 0 h 4627418"/>
              <a:gd name="connsiteX1" fmla="*/ 3532909 w 3532909"/>
              <a:gd name="connsiteY1" fmla="*/ 0 h 4627418"/>
              <a:gd name="connsiteX2" fmla="*/ 3532909 w 3532909"/>
              <a:gd name="connsiteY2" fmla="*/ 4627418 h 4627418"/>
              <a:gd name="connsiteX3" fmla="*/ 0 w 3532909"/>
              <a:gd name="connsiteY3" fmla="*/ 4627418 h 4627418"/>
            </a:gdLst>
            <a:ahLst/>
            <a:cxnLst>
              <a:cxn ang="0">
                <a:pos x="connsiteX0" y="connsiteY0"/>
              </a:cxn>
              <a:cxn ang="0">
                <a:pos x="connsiteX1" y="connsiteY1"/>
              </a:cxn>
              <a:cxn ang="0">
                <a:pos x="connsiteX2" y="connsiteY2"/>
              </a:cxn>
              <a:cxn ang="0">
                <a:pos x="connsiteX3" y="connsiteY3"/>
              </a:cxn>
            </a:cxnLst>
            <a:rect l="l" t="t" r="r" b="b"/>
            <a:pathLst>
              <a:path w="3532909" h="4627418">
                <a:moveTo>
                  <a:pt x="0" y="0"/>
                </a:moveTo>
                <a:lnTo>
                  <a:pt x="3532909" y="0"/>
                </a:lnTo>
                <a:lnTo>
                  <a:pt x="3532909" y="4627418"/>
                </a:lnTo>
                <a:lnTo>
                  <a:pt x="0" y="4627418"/>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3289860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51F60C3F-E3F8-427C-A7FA-294CD5B7F1D6}"/>
              </a:ext>
            </a:extLst>
          </p:cNvPr>
          <p:cNvSpPr>
            <a:spLocks noGrp="1"/>
          </p:cNvSpPr>
          <p:nvPr>
            <p:ph type="pic" sz="quarter" idx="10"/>
          </p:nvPr>
        </p:nvSpPr>
        <p:spPr>
          <a:xfrm>
            <a:off x="1634837" y="2646218"/>
            <a:ext cx="3422073" cy="4211782"/>
          </a:xfrm>
          <a:custGeom>
            <a:avLst/>
            <a:gdLst>
              <a:gd name="connsiteX0" fmla="*/ 0 w 3422073"/>
              <a:gd name="connsiteY0" fmla="*/ 0 h 4211782"/>
              <a:gd name="connsiteX1" fmla="*/ 3422073 w 3422073"/>
              <a:gd name="connsiteY1" fmla="*/ 0 h 4211782"/>
              <a:gd name="connsiteX2" fmla="*/ 3422073 w 3422073"/>
              <a:gd name="connsiteY2" fmla="*/ 4211782 h 4211782"/>
              <a:gd name="connsiteX3" fmla="*/ 0 w 3422073"/>
              <a:gd name="connsiteY3" fmla="*/ 4211782 h 4211782"/>
            </a:gdLst>
            <a:ahLst/>
            <a:cxnLst>
              <a:cxn ang="0">
                <a:pos x="connsiteX0" y="connsiteY0"/>
              </a:cxn>
              <a:cxn ang="0">
                <a:pos x="connsiteX1" y="connsiteY1"/>
              </a:cxn>
              <a:cxn ang="0">
                <a:pos x="connsiteX2" y="connsiteY2"/>
              </a:cxn>
              <a:cxn ang="0">
                <a:pos x="connsiteX3" y="connsiteY3"/>
              </a:cxn>
            </a:cxnLst>
            <a:rect l="l" t="t" r="r" b="b"/>
            <a:pathLst>
              <a:path w="3422073" h="4211782">
                <a:moveTo>
                  <a:pt x="0" y="0"/>
                </a:moveTo>
                <a:lnTo>
                  <a:pt x="3422073" y="0"/>
                </a:lnTo>
                <a:lnTo>
                  <a:pt x="3422073" y="4211782"/>
                </a:lnTo>
                <a:lnTo>
                  <a:pt x="0" y="4211782"/>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16702713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97A85D48-8755-4E22-B60C-F0DED68350A2}"/>
              </a:ext>
            </a:extLst>
          </p:cNvPr>
          <p:cNvSpPr>
            <a:spLocks noGrp="1"/>
          </p:cNvSpPr>
          <p:nvPr>
            <p:ph type="pic" sz="quarter" idx="10"/>
          </p:nvPr>
        </p:nvSpPr>
        <p:spPr>
          <a:xfrm>
            <a:off x="2493818" y="1828800"/>
            <a:ext cx="5126182" cy="3248167"/>
          </a:xfrm>
          <a:custGeom>
            <a:avLst/>
            <a:gdLst>
              <a:gd name="connsiteX0" fmla="*/ 0 w 5126182"/>
              <a:gd name="connsiteY0" fmla="*/ 0 h 3131127"/>
              <a:gd name="connsiteX1" fmla="*/ 5126182 w 5126182"/>
              <a:gd name="connsiteY1" fmla="*/ 0 h 3131127"/>
              <a:gd name="connsiteX2" fmla="*/ 5126182 w 5126182"/>
              <a:gd name="connsiteY2" fmla="*/ 3131127 h 3131127"/>
              <a:gd name="connsiteX3" fmla="*/ 0 w 5126182"/>
              <a:gd name="connsiteY3" fmla="*/ 3131127 h 3131127"/>
            </a:gdLst>
            <a:ahLst/>
            <a:cxnLst>
              <a:cxn ang="0">
                <a:pos x="connsiteX0" y="connsiteY0"/>
              </a:cxn>
              <a:cxn ang="0">
                <a:pos x="connsiteX1" y="connsiteY1"/>
              </a:cxn>
              <a:cxn ang="0">
                <a:pos x="connsiteX2" y="connsiteY2"/>
              </a:cxn>
              <a:cxn ang="0">
                <a:pos x="connsiteX3" y="connsiteY3"/>
              </a:cxn>
            </a:cxnLst>
            <a:rect l="l" t="t" r="r" b="b"/>
            <a:pathLst>
              <a:path w="5126182" h="3131127">
                <a:moveTo>
                  <a:pt x="0" y="0"/>
                </a:moveTo>
                <a:lnTo>
                  <a:pt x="5126182" y="0"/>
                </a:lnTo>
                <a:lnTo>
                  <a:pt x="5126182" y="3131127"/>
                </a:lnTo>
                <a:lnTo>
                  <a:pt x="0" y="3131127"/>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808486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6B099EA-5CB8-42A3-A929-790A3D129CB1}"/>
              </a:ext>
            </a:extLst>
          </p:cNvPr>
          <p:cNvSpPr>
            <a:spLocks noGrp="1"/>
          </p:cNvSpPr>
          <p:nvPr>
            <p:ph type="pic" sz="quarter" idx="10"/>
          </p:nvPr>
        </p:nvSpPr>
        <p:spPr>
          <a:xfrm>
            <a:off x="2466109" y="0"/>
            <a:ext cx="5472546" cy="6858000"/>
          </a:xfrm>
          <a:custGeom>
            <a:avLst/>
            <a:gdLst>
              <a:gd name="connsiteX0" fmla="*/ 0 w 5472546"/>
              <a:gd name="connsiteY0" fmla="*/ 0 h 6858000"/>
              <a:gd name="connsiteX1" fmla="*/ 5472546 w 5472546"/>
              <a:gd name="connsiteY1" fmla="*/ 0 h 6858000"/>
              <a:gd name="connsiteX2" fmla="*/ 5472546 w 5472546"/>
              <a:gd name="connsiteY2" fmla="*/ 6858000 h 6858000"/>
              <a:gd name="connsiteX3" fmla="*/ 0 w 5472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72546" h="6858000">
                <a:moveTo>
                  <a:pt x="0" y="0"/>
                </a:moveTo>
                <a:lnTo>
                  <a:pt x="5472546" y="0"/>
                </a:lnTo>
                <a:lnTo>
                  <a:pt x="5472546" y="6858000"/>
                </a:lnTo>
                <a:lnTo>
                  <a:pt x="0" y="6858000"/>
                </a:lnTo>
                <a:close/>
              </a:path>
            </a:pathLst>
          </a:custGeom>
        </p:spPr>
        <p:txBody>
          <a:bodyPr rtlCol="0">
            <a:noAutofit/>
          </a:bodyPr>
          <a:lstStyle/>
          <a:p>
            <a:pPr lvl="0"/>
            <a:endParaRPr lang="en-US" noProof="0"/>
          </a:p>
        </p:txBody>
      </p:sp>
      <p:sp>
        <p:nvSpPr>
          <p:cNvPr id="14" name="Picture Placeholder 13">
            <a:extLst>
              <a:ext uri="{FF2B5EF4-FFF2-40B4-BE49-F238E27FC236}">
                <a16:creationId xmlns:a16="http://schemas.microsoft.com/office/drawing/2014/main" id="{E886AC50-20B3-4522-8638-10AA6C23BBB9}"/>
              </a:ext>
            </a:extLst>
          </p:cNvPr>
          <p:cNvSpPr>
            <a:spLocks noGrp="1"/>
          </p:cNvSpPr>
          <p:nvPr>
            <p:ph type="pic" sz="quarter" idx="11"/>
          </p:nvPr>
        </p:nvSpPr>
        <p:spPr>
          <a:xfrm>
            <a:off x="7938656" y="0"/>
            <a:ext cx="4253345" cy="4835236"/>
          </a:xfrm>
          <a:custGeom>
            <a:avLst/>
            <a:gdLst>
              <a:gd name="connsiteX0" fmla="*/ 0 w 4253345"/>
              <a:gd name="connsiteY0" fmla="*/ 0 h 4835236"/>
              <a:gd name="connsiteX1" fmla="*/ 4253345 w 4253345"/>
              <a:gd name="connsiteY1" fmla="*/ 0 h 4835236"/>
              <a:gd name="connsiteX2" fmla="*/ 4253345 w 4253345"/>
              <a:gd name="connsiteY2" fmla="*/ 4835236 h 4835236"/>
              <a:gd name="connsiteX3" fmla="*/ 0 w 4253345"/>
              <a:gd name="connsiteY3" fmla="*/ 4835236 h 4835236"/>
            </a:gdLst>
            <a:ahLst/>
            <a:cxnLst>
              <a:cxn ang="0">
                <a:pos x="connsiteX0" y="connsiteY0"/>
              </a:cxn>
              <a:cxn ang="0">
                <a:pos x="connsiteX1" y="connsiteY1"/>
              </a:cxn>
              <a:cxn ang="0">
                <a:pos x="connsiteX2" y="connsiteY2"/>
              </a:cxn>
              <a:cxn ang="0">
                <a:pos x="connsiteX3" y="connsiteY3"/>
              </a:cxn>
            </a:cxnLst>
            <a:rect l="l" t="t" r="r" b="b"/>
            <a:pathLst>
              <a:path w="4253345" h="4835236">
                <a:moveTo>
                  <a:pt x="0" y="0"/>
                </a:moveTo>
                <a:lnTo>
                  <a:pt x="4253345" y="0"/>
                </a:lnTo>
                <a:lnTo>
                  <a:pt x="4253345" y="4835236"/>
                </a:lnTo>
                <a:lnTo>
                  <a:pt x="0" y="4835236"/>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427078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EDEAF8A5-D274-4ECC-90B0-C4BAC052C255}"/>
              </a:ext>
            </a:extLst>
          </p:cNvPr>
          <p:cNvSpPr>
            <a:spLocks noGrp="1"/>
          </p:cNvSpPr>
          <p:nvPr>
            <p:ph type="pic" sz="quarter" idx="10"/>
          </p:nvPr>
        </p:nvSpPr>
        <p:spPr>
          <a:xfrm>
            <a:off x="623456" y="3325092"/>
            <a:ext cx="5472545" cy="2618509"/>
          </a:xfrm>
          <a:custGeom>
            <a:avLst/>
            <a:gdLst>
              <a:gd name="connsiteX0" fmla="*/ 0 w 5472545"/>
              <a:gd name="connsiteY0" fmla="*/ 0 h 2618509"/>
              <a:gd name="connsiteX1" fmla="*/ 5472545 w 5472545"/>
              <a:gd name="connsiteY1" fmla="*/ 0 h 2618509"/>
              <a:gd name="connsiteX2" fmla="*/ 5472545 w 5472545"/>
              <a:gd name="connsiteY2" fmla="*/ 2618509 h 2618509"/>
              <a:gd name="connsiteX3" fmla="*/ 0 w 5472545"/>
              <a:gd name="connsiteY3" fmla="*/ 2618509 h 2618509"/>
            </a:gdLst>
            <a:ahLst/>
            <a:cxnLst>
              <a:cxn ang="0">
                <a:pos x="connsiteX0" y="connsiteY0"/>
              </a:cxn>
              <a:cxn ang="0">
                <a:pos x="connsiteX1" y="connsiteY1"/>
              </a:cxn>
              <a:cxn ang="0">
                <a:pos x="connsiteX2" y="connsiteY2"/>
              </a:cxn>
              <a:cxn ang="0">
                <a:pos x="connsiteX3" y="connsiteY3"/>
              </a:cxn>
            </a:cxnLst>
            <a:rect l="l" t="t" r="r" b="b"/>
            <a:pathLst>
              <a:path w="5472545" h="2618509">
                <a:moveTo>
                  <a:pt x="0" y="0"/>
                </a:moveTo>
                <a:lnTo>
                  <a:pt x="5472545" y="0"/>
                </a:lnTo>
                <a:lnTo>
                  <a:pt x="5472545" y="2618509"/>
                </a:lnTo>
                <a:lnTo>
                  <a:pt x="0" y="2618509"/>
                </a:lnTo>
                <a:close/>
              </a:path>
            </a:pathLst>
          </a:custGeom>
        </p:spPr>
        <p:txBody>
          <a:bodyPr rtlCol="0">
            <a:noAutofit/>
          </a:bodyPr>
          <a:lstStyle/>
          <a:p>
            <a:pPr lvl="0"/>
            <a:endParaRPr lang="en-US" noProof="0"/>
          </a:p>
        </p:txBody>
      </p:sp>
      <p:sp>
        <p:nvSpPr>
          <p:cNvPr id="15" name="Picture Placeholder 14">
            <a:extLst>
              <a:ext uri="{FF2B5EF4-FFF2-40B4-BE49-F238E27FC236}">
                <a16:creationId xmlns:a16="http://schemas.microsoft.com/office/drawing/2014/main" id="{DD4A60BE-DBED-40BF-B28C-F241C53A925A}"/>
              </a:ext>
            </a:extLst>
          </p:cNvPr>
          <p:cNvSpPr>
            <a:spLocks noGrp="1"/>
          </p:cNvSpPr>
          <p:nvPr>
            <p:ph type="pic" sz="quarter" idx="11"/>
          </p:nvPr>
        </p:nvSpPr>
        <p:spPr>
          <a:xfrm>
            <a:off x="6096001" y="0"/>
            <a:ext cx="3948545" cy="4752109"/>
          </a:xfrm>
          <a:custGeom>
            <a:avLst/>
            <a:gdLst>
              <a:gd name="connsiteX0" fmla="*/ 0 w 3948545"/>
              <a:gd name="connsiteY0" fmla="*/ 0 h 4752109"/>
              <a:gd name="connsiteX1" fmla="*/ 3948545 w 3948545"/>
              <a:gd name="connsiteY1" fmla="*/ 0 h 4752109"/>
              <a:gd name="connsiteX2" fmla="*/ 3948545 w 3948545"/>
              <a:gd name="connsiteY2" fmla="*/ 4752109 h 4752109"/>
              <a:gd name="connsiteX3" fmla="*/ 0 w 3948545"/>
              <a:gd name="connsiteY3" fmla="*/ 4752109 h 4752109"/>
            </a:gdLst>
            <a:ahLst/>
            <a:cxnLst>
              <a:cxn ang="0">
                <a:pos x="connsiteX0" y="connsiteY0"/>
              </a:cxn>
              <a:cxn ang="0">
                <a:pos x="connsiteX1" y="connsiteY1"/>
              </a:cxn>
              <a:cxn ang="0">
                <a:pos x="connsiteX2" y="connsiteY2"/>
              </a:cxn>
              <a:cxn ang="0">
                <a:pos x="connsiteX3" y="connsiteY3"/>
              </a:cxn>
            </a:cxnLst>
            <a:rect l="l" t="t" r="r" b="b"/>
            <a:pathLst>
              <a:path w="3948545" h="4752109">
                <a:moveTo>
                  <a:pt x="0" y="0"/>
                </a:moveTo>
                <a:lnTo>
                  <a:pt x="3948545" y="0"/>
                </a:lnTo>
                <a:lnTo>
                  <a:pt x="3948545" y="4752109"/>
                </a:lnTo>
                <a:lnTo>
                  <a:pt x="0" y="4752109"/>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1687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B59D7AE2-7A0C-477D-8204-6129359269BA}"/>
              </a:ext>
            </a:extLst>
          </p:cNvPr>
          <p:cNvSpPr>
            <a:spLocks noGrp="1"/>
          </p:cNvSpPr>
          <p:nvPr>
            <p:ph type="pic" sz="quarter" idx="10"/>
          </p:nvPr>
        </p:nvSpPr>
        <p:spPr>
          <a:xfrm>
            <a:off x="1496291" y="1011382"/>
            <a:ext cx="7398327" cy="3020291"/>
          </a:xfrm>
          <a:custGeom>
            <a:avLst/>
            <a:gdLst>
              <a:gd name="connsiteX0" fmla="*/ 0 w 7398327"/>
              <a:gd name="connsiteY0" fmla="*/ 0 h 3020291"/>
              <a:gd name="connsiteX1" fmla="*/ 7398327 w 7398327"/>
              <a:gd name="connsiteY1" fmla="*/ 0 h 3020291"/>
              <a:gd name="connsiteX2" fmla="*/ 7398327 w 7398327"/>
              <a:gd name="connsiteY2" fmla="*/ 3020291 h 3020291"/>
              <a:gd name="connsiteX3" fmla="*/ 0 w 7398327"/>
              <a:gd name="connsiteY3" fmla="*/ 3020291 h 3020291"/>
            </a:gdLst>
            <a:ahLst/>
            <a:cxnLst>
              <a:cxn ang="0">
                <a:pos x="connsiteX0" y="connsiteY0"/>
              </a:cxn>
              <a:cxn ang="0">
                <a:pos x="connsiteX1" y="connsiteY1"/>
              </a:cxn>
              <a:cxn ang="0">
                <a:pos x="connsiteX2" y="connsiteY2"/>
              </a:cxn>
              <a:cxn ang="0">
                <a:pos x="connsiteX3" y="connsiteY3"/>
              </a:cxn>
            </a:cxnLst>
            <a:rect l="l" t="t" r="r" b="b"/>
            <a:pathLst>
              <a:path w="7398327" h="3020291">
                <a:moveTo>
                  <a:pt x="0" y="0"/>
                </a:moveTo>
                <a:lnTo>
                  <a:pt x="7398327" y="0"/>
                </a:lnTo>
                <a:lnTo>
                  <a:pt x="7398327" y="3020291"/>
                </a:lnTo>
                <a:lnTo>
                  <a:pt x="0" y="3020291"/>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1886951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034790DE-ECB6-45BB-B92B-24A66143FA97}"/>
              </a:ext>
            </a:extLst>
          </p:cNvPr>
          <p:cNvSpPr>
            <a:spLocks noGrp="1"/>
          </p:cNvSpPr>
          <p:nvPr>
            <p:ph type="pic" sz="quarter" idx="10"/>
          </p:nvPr>
        </p:nvSpPr>
        <p:spPr>
          <a:xfrm>
            <a:off x="1510145" y="1011382"/>
            <a:ext cx="3685310" cy="3519054"/>
          </a:xfrm>
          <a:custGeom>
            <a:avLst/>
            <a:gdLst>
              <a:gd name="connsiteX0" fmla="*/ 0 w 3685310"/>
              <a:gd name="connsiteY0" fmla="*/ 0 h 3519054"/>
              <a:gd name="connsiteX1" fmla="*/ 3685310 w 3685310"/>
              <a:gd name="connsiteY1" fmla="*/ 0 h 3519054"/>
              <a:gd name="connsiteX2" fmla="*/ 3685310 w 3685310"/>
              <a:gd name="connsiteY2" fmla="*/ 3519054 h 3519054"/>
              <a:gd name="connsiteX3" fmla="*/ 0 w 3685310"/>
              <a:gd name="connsiteY3" fmla="*/ 3519054 h 3519054"/>
            </a:gdLst>
            <a:ahLst/>
            <a:cxnLst>
              <a:cxn ang="0">
                <a:pos x="connsiteX0" y="connsiteY0"/>
              </a:cxn>
              <a:cxn ang="0">
                <a:pos x="connsiteX1" y="connsiteY1"/>
              </a:cxn>
              <a:cxn ang="0">
                <a:pos x="connsiteX2" y="connsiteY2"/>
              </a:cxn>
              <a:cxn ang="0">
                <a:pos x="connsiteX3" y="connsiteY3"/>
              </a:cxn>
            </a:cxnLst>
            <a:rect l="l" t="t" r="r" b="b"/>
            <a:pathLst>
              <a:path w="3685310" h="3519054">
                <a:moveTo>
                  <a:pt x="0" y="0"/>
                </a:moveTo>
                <a:lnTo>
                  <a:pt x="3685310" y="0"/>
                </a:lnTo>
                <a:lnTo>
                  <a:pt x="3685310" y="3519054"/>
                </a:lnTo>
                <a:lnTo>
                  <a:pt x="0" y="3519054"/>
                </a:lnTo>
                <a:close/>
              </a:path>
            </a:pathLst>
          </a:custGeom>
        </p:spPr>
        <p:txBody>
          <a:bodyPr rtlCol="0">
            <a:noAutofit/>
          </a:bodyPr>
          <a:lstStyle/>
          <a:p>
            <a:pPr lvl="0"/>
            <a:endParaRPr lang="en-US" noProof="0"/>
          </a:p>
        </p:txBody>
      </p:sp>
      <p:sp>
        <p:nvSpPr>
          <p:cNvPr id="13" name="Picture Placeholder 12">
            <a:extLst>
              <a:ext uri="{FF2B5EF4-FFF2-40B4-BE49-F238E27FC236}">
                <a16:creationId xmlns:a16="http://schemas.microsoft.com/office/drawing/2014/main" id="{2F9DE890-0E52-4005-9FC7-D617D0953E47}"/>
              </a:ext>
            </a:extLst>
          </p:cNvPr>
          <p:cNvSpPr>
            <a:spLocks noGrp="1"/>
          </p:cNvSpPr>
          <p:nvPr>
            <p:ph type="pic" sz="quarter" idx="11"/>
          </p:nvPr>
        </p:nvSpPr>
        <p:spPr>
          <a:xfrm>
            <a:off x="6096001" y="4184073"/>
            <a:ext cx="5347855" cy="2189018"/>
          </a:xfrm>
          <a:custGeom>
            <a:avLst/>
            <a:gdLst>
              <a:gd name="connsiteX0" fmla="*/ 0 w 5347855"/>
              <a:gd name="connsiteY0" fmla="*/ 0 h 2189018"/>
              <a:gd name="connsiteX1" fmla="*/ 5347855 w 5347855"/>
              <a:gd name="connsiteY1" fmla="*/ 0 h 2189018"/>
              <a:gd name="connsiteX2" fmla="*/ 5347855 w 5347855"/>
              <a:gd name="connsiteY2" fmla="*/ 2189018 h 2189018"/>
              <a:gd name="connsiteX3" fmla="*/ 0 w 5347855"/>
              <a:gd name="connsiteY3" fmla="*/ 2189018 h 2189018"/>
            </a:gdLst>
            <a:ahLst/>
            <a:cxnLst>
              <a:cxn ang="0">
                <a:pos x="connsiteX0" y="connsiteY0"/>
              </a:cxn>
              <a:cxn ang="0">
                <a:pos x="connsiteX1" y="connsiteY1"/>
              </a:cxn>
              <a:cxn ang="0">
                <a:pos x="connsiteX2" y="connsiteY2"/>
              </a:cxn>
              <a:cxn ang="0">
                <a:pos x="connsiteX3" y="connsiteY3"/>
              </a:cxn>
            </a:cxnLst>
            <a:rect l="l" t="t" r="r" b="b"/>
            <a:pathLst>
              <a:path w="5347855" h="2189018">
                <a:moveTo>
                  <a:pt x="0" y="0"/>
                </a:moveTo>
                <a:lnTo>
                  <a:pt x="5347855" y="0"/>
                </a:lnTo>
                <a:lnTo>
                  <a:pt x="5347855" y="2189018"/>
                </a:lnTo>
                <a:lnTo>
                  <a:pt x="0" y="2189018"/>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1240120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01C65C5-A4BE-46F2-9FC5-49EEA9AE151A}"/>
              </a:ext>
            </a:extLst>
          </p:cNvPr>
          <p:cNvSpPr>
            <a:spLocks noGrp="1"/>
          </p:cNvSpPr>
          <p:nvPr>
            <p:ph type="pic" sz="quarter" idx="10"/>
          </p:nvPr>
        </p:nvSpPr>
        <p:spPr>
          <a:xfrm>
            <a:off x="1565565" y="1136073"/>
            <a:ext cx="9573491" cy="4585854"/>
          </a:xfrm>
          <a:custGeom>
            <a:avLst/>
            <a:gdLst>
              <a:gd name="connsiteX0" fmla="*/ 0 w 9573491"/>
              <a:gd name="connsiteY0" fmla="*/ 0 h 4585854"/>
              <a:gd name="connsiteX1" fmla="*/ 9573491 w 9573491"/>
              <a:gd name="connsiteY1" fmla="*/ 0 h 4585854"/>
              <a:gd name="connsiteX2" fmla="*/ 9573491 w 9573491"/>
              <a:gd name="connsiteY2" fmla="*/ 4585854 h 4585854"/>
              <a:gd name="connsiteX3" fmla="*/ 0 w 9573491"/>
              <a:gd name="connsiteY3" fmla="*/ 4585854 h 4585854"/>
            </a:gdLst>
            <a:ahLst/>
            <a:cxnLst>
              <a:cxn ang="0">
                <a:pos x="connsiteX0" y="connsiteY0"/>
              </a:cxn>
              <a:cxn ang="0">
                <a:pos x="connsiteX1" y="connsiteY1"/>
              </a:cxn>
              <a:cxn ang="0">
                <a:pos x="connsiteX2" y="connsiteY2"/>
              </a:cxn>
              <a:cxn ang="0">
                <a:pos x="connsiteX3" y="connsiteY3"/>
              </a:cxn>
            </a:cxnLst>
            <a:rect l="l" t="t" r="r" b="b"/>
            <a:pathLst>
              <a:path w="9573491" h="4585854">
                <a:moveTo>
                  <a:pt x="0" y="0"/>
                </a:moveTo>
                <a:lnTo>
                  <a:pt x="9573491" y="0"/>
                </a:lnTo>
                <a:lnTo>
                  <a:pt x="9573491" y="4585854"/>
                </a:lnTo>
                <a:lnTo>
                  <a:pt x="0" y="4585854"/>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323340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79D60967-E313-4867-9FA6-B547355849EC}"/>
              </a:ext>
            </a:extLst>
          </p:cNvPr>
          <p:cNvSpPr>
            <a:spLocks noGrp="1"/>
          </p:cNvSpPr>
          <p:nvPr>
            <p:ph type="pic" sz="quarter" idx="10"/>
          </p:nvPr>
        </p:nvSpPr>
        <p:spPr>
          <a:xfrm>
            <a:off x="858981" y="921327"/>
            <a:ext cx="4599709" cy="3207328"/>
          </a:xfrm>
          <a:custGeom>
            <a:avLst/>
            <a:gdLst>
              <a:gd name="connsiteX0" fmla="*/ 0 w 4599709"/>
              <a:gd name="connsiteY0" fmla="*/ 0 h 3207328"/>
              <a:gd name="connsiteX1" fmla="*/ 4599709 w 4599709"/>
              <a:gd name="connsiteY1" fmla="*/ 0 h 3207328"/>
              <a:gd name="connsiteX2" fmla="*/ 4599709 w 4599709"/>
              <a:gd name="connsiteY2" fmla="*/ 3207328 h 3207328"/>
              <a:gd name="connsiteX3" fmla="*/ 0 w 4599709"/>
              <a:gd name="connsiteY3" fmla="*/ 3207328 h 3207328"/>
            </a:gdLst>
            <a:ahLst/>
            <a:cxnLst>
              <a:cxn ang="0">
                <a:pos x="connsiteX0" y="connsiteY0"/>
              </a:cxn>
              <a:cxn ang="0">
                <a:pos x="connsiteX1" y="connsiteY1"/>
              </a:cxn>
              <a:cxn ang="0">
                <a:pos x="connsiteX2" y="connsiteY2"/>
              </a:cxn>
              <a:cxn ang="0">
                <a:pos x="connsiteX3" y="connsiteY3"/>
              </a:cxn>
            </a:cxnLst>
            <a:rect l="l" t="t" r="r" b="b"/>
            <a:pathLst>
              <a:path w="4599709" h="3207328">
                <a:moveTo>
                  <a:pt x="0" y="0"/>
                </a:moveTo>
                <a:lnTo>
                  <a:pt x="4599709" y="0"/>
                </a:lnTo>
                <a:lnTo>
                  <a:pt x="4599709" y="3207328"/>
                </a:lnTo>
                <a:lnTo>
                  <a:pt x="0" y="3207328"/>
                </a:lnTo>
                <a:close/>
              </a:path>
            </a:pathLst>
          </a:custGeom>
        </p:spPr>
        <p:txBody>
          <a:bodyPr rtlCol="0">
            <a:noAutofit/>
          </a:bodyPr>
          <a:lstStyle/>
          <a:p>
            <a:pPr lvl="0"/>
            <a:endParaRPr lang="en-US" noProof="0"/>
          </a:p>
        </p:txBody>
      </p:sp>
      <p:sp>
        <p:nvSpPr>
          <p:cNvPr id="16" name="Picture Placeholder 15">
            <a:extLst>
              <a:ext uri="{FF2B5EF4-FFF2-40B4-BE49-F238E27FC236}">
                <a16:creationId xmlns:a16="http://schemas.microsoft.com/office/drawing/2014/main" id="{3A28C17E-206F-4E3D-895E-F5FD6EDE1966}"/>
              </a:ext>
            </a:extLst>
          </p:cNvPr>
          <p:cNvSpPr>
            <a:spLocks noGrp="1"/>
          </p:cNvSpPr>
          <p:nvPr>
            <p:ph type="pic" sz="quarter" idx="11"/>
          </p:nvPr>
        </p:nvSpPr>
        <p:spPr>
          <a:xfrm>
            <a:off x="7190509" y="4350328"/>
            <a:ext cx="2881746" cy="2507673"/>
          </a:xfrm>
          <a:custGeom>
            <a:avLst/>
            <a:gdLst>
              <a:gd name="connsiteX0" fmla="*/ 0 w 2881746"/>
              <a:gd name="connsiteY0" fmla="*/ 0 h 2507673"/>
              <a:gd name="connsiteX1" fmla="*/ 2881746 w 2881746"/>
              <a:gd name="connsiteY1" fmla="*/ 0 h 2507673"/>
              <a:gd name="connsiteX2" fmla="*/ 2881746 w 2881746"/>
              <a:gd name="connsiteY2" fmla="*/ 2507673 h 2507673"/>
              <a:gd name="connsiteX3" fmla="*/ 0 w 2881746"/>
              <a:gd name="connsiteY3" fmla="*/ 2507673 h 2507673"/>
            </a:gdLst>
            <a:ahLst/>
            <a:cxnLst>
              <a:cxn ang="0">
                <a:pos x="connsiteX0" y="connsiteY0"/>
              </a:cxn>
              <a:cxn ang="0">
                <a:pos x="connsiteX1" y="connsiteY1"/>
              </a:cxn>
              <a:cxn ang="0">
                <a:pos x="connsiteX2" y="connsiteY2"/>
              </a:cxn>
              <a:cxn ang="0">
                <a:pos x="connsiteX3" y="connsiteY3"/>
              </a:cxn>
            </a:cxnLst>
            <a:rect l="l" t="t" r="r" b="b"/>
            <a:pathLst>
              <a:path w="2881746" h="2507673">
                <a:moveTo>
                  <a:pt x="0" y="0"/>
                </a:moveTo>
                <a:lnTo>
                  <a:pt x="2881746" y="0"/>
                </a:lnTo>
                <a:lnTo>
                  <a:pt x="2881746" y="2507673"/>
                </a:lnTo>
                <a:lnTo>
                  <a:pt x="0" y="2507673"/>
                </a:lnTo>
                <a:close/>
              </a:path>
            </a:pathLst>
          </a:custGeom>
        </p:spPr>
        <p:txBody>
          <a:bodyPr rtlCol="0">
            <a:noAutofit/>
          </a:bodyPr>
          <a:lstStyle/>
          <a:p>
            <a:pPr lvl="0"/>
            <a:endParaRPr lang="en-US" noProof="0"/>
          </a:p>
        </p:txBody>
      </p:sp>
      <p:sp>
        <p:nvSpPr>
          <p:cNvPr id="19" name="Picture Placeholder 18">
            <a:extLst>
              <a:ext uri="{FF2B5EF4-FFF2-40B4-BE49-F238E27FC236}">
                <a16:creationId xmlns:a16="http://schemas.microsoft.com/office/drawing/2014/main" id="{E979AC73-C4C8-4ED1-A954-676A73E8DFD8}"/>
              </a:ext>
            </a:extLst>
          </p:cNvPr>
          <p:cNvSpPr>
            <a:spLocks noGrp="1"/>
          </p:cNvSpPr>
          <p:nvPr>
            <p:ph type="pic" sz="quarter" idx="12"/>
          </p:nvPr>
        </p:nvSpPr>
        <p:spPr>
          <a:xfrm>
            <a:off x="10695708" y="1271154"/>
            <a:ext cx="1496291" cy="2507673"/>
          </a:xfrm>
          <a:custGeom>
            <a:avLst/>
            <a:gdLst>
              <a:gd name="connsiteX0" fmla="*/ 0 w 1496291"/>
              <a:gd name="connsiteY0" fmla="*/ 0 h 2507673"/>
              <a:gd name="connsiteX1" fmla="*/ 1496291 w 1496291"/>
              <a:gd name="connsiteY1" fmla="*/ 0 h 2507673"/>
              <a:gd name="connsiteX2" fmla="*/ 1496291 w 1496291"/>
              <a:gd name="connsiteY2" fmla="*/ 2507673 h 2507673"/>
              <a:gd name="connsiteX3" fmla="*/ 0 w 1496291"/>
              <a:gd name="connsiteY3" fmla="*/ 2507673 h 2507673"/>
            </a:gdLst>
            <a:ahLst/>
            <a:cxnLst>
              <a:cxn ang="0">
                <a:pos x="connsiteX0" y="connsiteY0"/>
              </a:cxn>
              <a:cxn ang="0">
                <a:pos x="connsiteX1" y="connsiteY1"/>
              </a:cxn>
              <a:cxn ang="0">
                <a:pos x="connsiteX2" y="connsiteY2"/>
              </a:cxn>
              <a:cxn ang="0">
                <a:pos x="connsiteX3" y="connsiteY3"/>
              </a:cxn>
            </a:cxnLst>
            <a:rect l="l" t="t" r="r" b="b"/>
            <a:pathLst>
              <a:path w="1496291" h="2507673">
                <a:moveTo>
                  <a:pt x="0" y="0"/>
                </a:moveTo>
                <a:lnTo>
                  <a:pt x="1496291" y="0"/>
                </a:lnTo>
                <a:lnTo>
                  <a:pt x="1496291" y="2507673"/>
                </a:lnTo>
                <a:lnTo>
                  <a:pt x="0" y="2507673"/>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103705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F0BF3EB-C3B6-4461-9811-4113F4E6C41C}"/>
              </a:ext>
            </a:extLst>
          </p:cNvPr>
          <p:cNvSpPr>
            <a:spLocks noGrp="1"/>
          </p:cNvSpPr>
          <p:nvPr>
            <p:ph type="pic" sz="quarter" idx="10"/>
          </p:nvPr>
        </p:nvSpPr>
        <p:spPr>
          <a:xfrm>
            <a:off x="1316182" y="1350818"/>
            <a:ext cx="2147454" cy="3283527"/>
          </a:xfrm>
          <a:custGeom>
            <a:avLst/>
            <a:gdLst>
              <a:gd name="connsiteX0" fmla="*/ 0 w 2147454"/>
              <a:gd name="connsiteY0" fmla="*/ 0 h 3283527"/>
              <a:gd name="connsiteX1" fmla="*/ 2147454 w 2147454"/>
              <a:gd name="connsiteY1" fmla="*/ 0 h 3283527"/>
              <a:gd name="connsiteX2" fmla="*/ 2147454 w 2147454"/>
              <a:gd name="connsiteY2" fmla="*/ 3283527 h 3283527"/>
              <a:gd name="connsiteX3" fmla="*/ 0 w 2147454"/>
              <a:gd name="connsiteY3" fmla="*/ 3283527 h 3283527"/>
            </a:gdLst>
            <a:ahLst/>
            <a:cxnLst>
              <a:cxn ang="0">
                <a:pos x="connsiteX0" y="connsiteY0"/>
              </a:cxn>
              <a:cxn ang="0">
                <a:pos x="connsiteX1" y="connsiteY1"/>
              </a:cxn>
              <a:cxn ang="0">
                <a:pos x="connsiteX2" y="connsiteY2"/>
              </a:cxn>
              <a:cxn ang="0">
                <a:pos x="connsiteX3" y="connsiteY3"/>
              </a:cxn>
            </a:cxnLst>
            <a:rect l="l" t="t" r="r" b="b"/>
            <a:pathLst>
              <a:path w="2147454" h="3283527">
                <a:moveTo>
                  <a:pt x="0" y="0"/>
                </a:moveTo>
                <a:lnTo>
                  <a:pt x="2147454" y="0"/>
                </a:lnTo>
                <a:lnTo>
                  <a:pt x="2147454" y="3283527"/>
                </a:lnTo>
                <a:lnTo>
                  <a:pt x="0" y="3283527"/>
                </a:lnTo>
                <a:close/>
              </a:path>
            </a:pathLst>
          </a:custGeom>
        </p:spPr>
        <p:txBody>
          <a:bodyPr rtlCol="0">
            <a:noAutofit/>
          </a:bodyPr>
          <a:lstStyle/>
          <a:p>
            <a:pPr lvl="0"/>
            <a:endParaRPr lang="en-US" noProof="0"/>
          </a:p>
        </p:txBody>
      </p:sp>
      <p:sp>
        <p:nvSpPr>
          <p:cNvPr id="16" name="Picture Placeholder 15">
            <a:extLst>
              <a:ext uri="{FF2B5EF4-FFF2-40B4-BE49-F238E27FC236}">
                <a16:creationId xmlns:a16="http://schemas.microsoft.com/office/drawing/2014/main" id="{038D57C1-CD14-4018-9CBA-8CA85FA49E74}"/>
              </a:ext>
            </a:extLst>
          </p:cNvPr>
          <p:cNvSpPr>
            <a:spLocks noGrp="1"/>
          </p:cNvSpPr>
          <p:nvPr>
            <p:ph type="pic" sz="quarter" idx="11"/>
          </p:nvPr>
        </p:nvSpPr>
        <p:spPr>
          <a:xfrm>
            <a:off x="2881745" y="2473037"/>
            <a:ext cx="6719455" cy="3034145"/>
          </a:xfrm>
          <a:custGeom>
            <a:avLst/>
            <a:gdLst>
              <a:gd name="connsiteX0" fmla="*/ 0 w 6719455"/>
              <a:gd name="connsiteY0" fmla="*/ 0 h 3034145"/>
              <a:gd name="connsiteX1" fmla="*/ 6719455 w 6719455"/>
              <a:gd name="connsiteY1" fmla="*/ 0 h 3034145"/>
              <a:gd name="connsiteX2" fmla="*/ 6719455 w 6719455"/>
              <a:gd name="connsiteY2" fmla="*/ 3034145 h 3034145"/>
              <a:gd name="connsiteX3" fmla="*/ 0 w 6719455"/>
              <a:gd name="connsiteY3" fmla="*/ 3034145 h 3034145"/>
            </a:gdLst>
            <a:ahLst/>
            <a:cxnLst>
              <a:cxn ang="0">
                <a:pos x="connsiteX0" y="connsiteY0"/>
              </a:cxn>
              <a:cxn ang="0">
                <a:pos x="connsiteX1" y="connsiteY1"/>
              </a:cxn>
              <a:cxn ang="0">
                <a:pos x="connsiteX2" y="connsiteY2"/>
              </a:cxn>
              <a:cxn ang="0">
                <a:pos x="connsiteX3" y="connsiteY3"/>
              </a:cxn>
            </a:cxnLst>
            <a:rect l="l" t="t" r="r" b="b"/>
            <a:pathLst>
              <a:path w="6719455" h="3034145">
                <a:moveTo>
                  <a:pt x="0" y="0"/>
                </a:moveTo>
                <a:lnTo>
                  <a:pt x="6719455" y="0"/>
                </a:lnTo>
                <a:lnTo>
                  <a:pt x="6719455" y="3034145"/>
                </a:lnTo>
                <a:lnTo>
                  <a:pt x="0" y="3034145"/>
                </a:lnTo>
                <a:close/>
              </a:path>
            </a:pathLst>
          </a:custGeom>
        </p:spPr>
        <p:txBody>
          <a:bodyPr rtlCol="0">
            <a:noAutofit/>
          </a:bodyPr>
          <a:lstStyle/>
          <a:p>
            <a:pPr lvl="0"/>
            <a:endParaRPr lang="en-US" noProof="0"/>
          </a:p>
        </p:txBody>
      </p:sp>
      <p:sp>
        <p:nvSpPr>
          <p:cNvPr id="19" name="Picture Placeholder 18">
            <a:extLst>
              <a:ext uri="{FF2B5EF4-FFF2-40B4-BE49-F238E27FC236}">
                <a16:creationId xmlns:a16="http://schemas.microsoft.com/office/drawing/2014/main" id="{382A2530-7C2B-4C20-A4DE-E6308853BFB7}"/>
              </a:ext>
            </a:extLst>
          </p:cNvPr>
          <p:cNvSpPr>
            <a:spLocks noGrp="1"/>
          </p:cNvSpPr>
          <p:nvPr>
            <p:ph type="pic" sz="quarter" idx="12"/>
          </p:nvPr>
        </p:nvSpPr>
        <p:spPr>
          <a:xfrm>
            <a:off x="8042563" y="4128654"/>
            <a:ext cx="3117273" cy="1879704"/>
          </a:xfrm>
          <a:custGeom>
            <a:avLst/>
            <a:gdLst>
              <a:gd name="connsiteX0" fmla="*/ 0 w 3117273"/>
              <a:gd name="connsiteY0" fmla="*/ 0 h 1879704"/>
              <a:gd name="connsiteX1" fmla="*/ 3117273 w 3117273"/>
              <a:gd name="connsiteY1" fmla="*/ 0 h 1879704"/>
              <a:gd name="connsiteX2" fmla="*/ 3117273 w 3117273"/>
              <a:gd name="connsiteY2" fmla="*/ 1879704 h 1879704"/>
              <a:gd name="connsiteX3" fmla="*/ 0 w 3117273"/>
              <a:gd name="connsiteY3" fmla="*/ 1879704 h 1879704"/>
            </a:gdLst>
            <a:ahLst/>
            <a:cxnLst>
              <a:cxn ang="0">
                <a:pos x="connsiteX0" y="connsiteY0"/>
              </a:cxn>
              <a:cxn ang="0">
                <a:pos x="connsiteX1" y="connsiteY1"/>
              </a:cxn>
              <a:cxn ang="0">
                <a:pos x="connsiteX2" y="connsiteY2"/>
              </a:cxn>
              <a:cxn ang="0">
                <a:pos x="connsiteX3" y="connsiteY3"/>
              </a:cxn>
            </a:cxnLst>
            <a:rect l="l" t="t" r="r" b="b"/>
            <a:pathLst>
              <a:path w="3117273" h="1879704">
                <a:moveTo>
                  <a:pt x="0" y="0"/>
                </a:moveTo>
                <a:lnTo>
                  <a:pt x="3117273" y="0"/>
                </a:lnTo>
                <a:lnTo>
                  <a:pt x="3117273" y="1879704"/>
                </a:lnTo>
                <a:lnTo>
                  <a:pt x="0" y="1879704"/>
                </a:lnTo>
                <a:close/>
              </a:path>
            </a:pathLst>
          </a:custGeom>
        </p:spPr>
        <p:txBody>
          <a:bodyPr rtlCol="0">
            <a:noAutofit/>
          </a:bodyPr>
          <a:lstStyle/>
          <a:p>
            <a:pPr lvl="0"/>
            <a:endParaRPr lang="en-US" noProof="0"/>
          </a:p>
        </p:txBody>
      </p:sp>
    </p:spTree>
    <p:extLst>
      <p:ext uri="{BB962C8B-B14F-4D97-AF65-F5344CB8AC3E}">
        <p14:creationId xmlns:p14="http://schemas.microsoft.com/office/powerpoint/2010/main" val="3466070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7181AA5B-B85A-F743-BAFF-86ABFE70E6F5}"/>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E29C0016-35AE-8641-B2A6-5A3967D6525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62774FE-E316-4269-890E-A8021197D5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312E405D-E459-EA4F-AD8F-E281E425B54B}" type="datetimeFigureOut">
              <a:rPr lang="en-US"/>
              <a:pPr>
                <a:defRPr/>
              </a:pPr>
              <a:t>8/17/19</a:t>
            </a:fld>
            <a:endParaRPr lang="en-US"/>
          </a:p>
        </p:txBody>
      </p:sp>
      <p:sp>
        <p:nvSpPr>
          <p:cNvPr id="5" name="Footer Placeholder 4">
            <a:extLst>
              <a:ext uri="{FF2B5EF4-FFF2-40B4-BE49-F238E27FC236}">
                <a16:creationId xmlns:a16="http://schemas.microsoft.com/office/drawing/2014/main" id="{92BF9DBD-FF37-44AF-BB76-365CDE80D9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7718C4F5-04C1-4CFE-BDC6-64342422E3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26035565-D8DE-3643-BB62-36D1888C959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 id="2147483726" r:id="rId20"/>
    <p:sldLayoutId id="2147483727" r:id="rId21"/>
    <p:sldLayoutId id="2147483728" r:id="rId22"/>
    <p:sldLayoutId id="2147483729" r:id="rId23"/>
    <p:sldLayoutId id="2147483730" r:id="rId24"/>
    <p:sldLayoutId id="2147483731" r:id="rId25"/>
    <p:sldLayoutId id="2147483732" r:id="rId26"/>
    <p:sldLayoutId id="2147483733" r:id="rId27"/>
    <p:sldLayoutId id="2147483734" r:id="rId28"/>
    <p:sldLayoutId id="2147483735" r:id="rId29"/>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6.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B51DD2-4C74-4B96-88E3-32B30DD0973B}"/>
              </a:ext>
            </a:extLst>
          </p:cNvPr>
          <p:cNvSpPr/>
          <p:nvPr/>
        </p:nvSpPr>
        <p:spPr>
          <a:xfrm>
            <a:off x="0" y="4764088"/>
            <a:ext cx="8421688" cy="13795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747" name="TextBox 5">
            <a:extLst>
              <a:ext uri="{FF2B5EF4-FFF2-40B4-BE49-F238E27FC236}">
                <a16:creationId xmlns:a16="http://schemas.microsoft.com/office/drawing/2014/main" id="{D5760856-6D23-834A-A774-EAB27ECE4A6F}"/>
              </a:ext>
            </a:extLst>
          </p:cNvPr>
          <p:cNvSpPr txBox="1">
            <a:spLocks noChangeArrowheads="1"/>
          </p:cNvSpPr>
          <p:nvPr/>
        </p:nvSpPr>
        <p:spPr bwMode="auto">
          <a:xfrm>
            <a:off x="1498600" y="4764088"/>
            <a:ext cx="45974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0">
                <a:solidFill>
                  <a:schemeClr val="bg1"/>
                </a:solidFill>
                <a:latin typeface="Bebas" panose="020B0606020202050201" pitchFamily="34" charset="77"/>
              </a:rPr>
              <a:t>Hypetone.</a:t>
            </a:r>
            <a:endParaRPr lang="en-US" altLang="en-US" sz="8000" b="1">
              <a:solidFill>
                <a:schemeClr val="bg1"/>
              </a:solidFill>
              <a:latin typeface="Bebas" panose="020B0606020202050201" pitchFamily="34" charset="77"/>
            </a:endParaRPr>
          </a:p>
        </p:txBody>
      </p:sp>
      <p:sp>
        <p:nvSpPr>
          <p:cNvPr id="7" name="Rectangle 6">
            <a:extLst>
              <a:ext uri="{FF2B5EF4-FFF2-40B4-BE49-F238E27FC236}">
                <a16:creationId xmlns:a16="http://schemas.microsoft.com/office/drawing/2014/main" id="{21018164-D13A-425F-8030-CF7D833AE7A0}"/>
              </a:ext>
            </a:extLst>
          </p:cNvPr>
          <p:cNvSpPr/>
          <p:nvPr/>
        </p:nvSpPr>
        <p:spPr>
          <a:xfrm>
            <a:off x="7170738" y="5145088"/>
            <a:ext cx="5021262" cy="13795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extBox 7">
            <a:extLst>
              <a:ext uri="{FF2B5EF4-FFF2-40B4-BE49-F238E27FC236}">
                <a16:creationId xmlns:a16="http://schemas.microsoft.com/office/drawing/2014/main" id="{DBB42F83-B86E-44E2-B0A6-EC4D69BE334F}"/>
              </a:ext>
            </a:extLst>
          </p:cNvPr>
          <p:cNvSpPr txBox="1"/>
          <p:nvPr/>
        </p:nvSpPr>
        <p:spPr>
          <a:xfrm>
            <a:off x="1498972" y="274584"/>
            <a:ext cx="4597028"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dirty="0" err="1">
                <a:ln>
                  <a:solidFill>
                    <a:schemeClr val="tx1"/>
                  </a:solidFill>
                </a:ln>
                <a:noFill/>
                <a:latin typeface="Bebas" pitchFamily="2" charset="0"/>
              </a:rPr>
              <a:t>Hypetone</a:t>
            </a:r>
            <a:r>
              <a:rPr lang="en-US" sz="8000" dirty="0">
                <a:ln>
                  <a:solidFill>
                    <a:schemeClr val="tx1"/>
                  </a:solidFill>
                </a:ln>
                <a:noFill/>
                <a:latin typeface="Bebas" pitchFamily="2" charset="0"/>
              </a:rPr>
              <a:t>.</a:t>
            </a:r>
            <a:endParaRPr lang="en-US" sz="8000" b="1" dirty="0">
              <a:ln>
                <a:solidFill>
                  <a:schemeClr val="tx1"/>
                </a:solidFill>
              </a:ln>
              <a:noFill/>
              <a:latin typeface="Bebas" pitchFamily="2" charset="0"/>
            </a:endParaRPr>
          </a:p>
        </p:txBody>
      </p:sp>
      <p:sp>
        <p:nvSpPr>
          <p:cNvPr id="9" name="TextBox 8">
            <a:extLst>
              <a:ext uri="{FF2B5EF4-FFF2-40B4-BE49-F238E27FC236}">
                <a16:creationId xmlns:a16="http://schemas.microsoft.com/office/drawing/2014/main" id="{31041502-24DB-4513-BECA-AA6543963BDF}"/>
              </a:ext>
            </a:extLst>
          </p:cNvPr>
          <p:cNvSpPr txBox="1"/>
          <p:nvPr/>
        </p:nvSpPr>
        <p:spPr>
          <a:xfrm>
            <a:off x="1498972" y="1846710"/>
            <a:ext cx="4597028"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dirty="0" err="1">
                <a:ln>
                  <a:solidFill>
                    <a:schemeClr val="tx1"/>
                  </a:solidFill>
                </a:ln>
                <a:noFill/>
                <a:latin typeface="Bebas" pitchFamily="2" charset="0"/>
              </a:rPr>
              <a:t>Hypetone</a:t>
            </a:r>
            <a:r>
              <a:rPr lang="en-US" sz="8000" dirty="0">
                <a:ln>
                  <a:solidFill>
                    <a:schemeClr val="tx1"/>
                  </a:solidFill>
                </a:ln>
                <a:noFill/>
                <a:latin typeface="Bebas" pitchFamily="2" charset="0"/>
              </a:rPr>
              <a:t>.</a:t>
            </a:r>
            <a:endParaRPr lang="en-US" sz="8000" b="1" dirty="0">
              <a:ln>
                <a:solidFill>
                  <a:schemeClr val="tx1"/>
                </a:solidFill>
              </a:ln>
              <a:noFill/>
              <a:latin typeface="Bebas" pitchFamily="2" charset="0"/>
            </a:endParaRPr>
          </a:p>
        </p:txBody>
      </p:sp>
      <p:sp>
        <p:nvSpPr>
          <p:cNvPr id="10" name="TextBox 9">
            <a:extLst>
              <a:ext uri="{FF2B5EF4-FFF2-40B4-BE49-F238E27FC236}">
                <a16:creationId xmlns:a16="http://schemas.microsoft.com/office/drawing/2014/main" id="{073C0CDF-8D9A-43BA-9B4D-1C4A6E354FE1}"/>
              </a:ext>
            </a:extLst>
          </p:cNvPr>
          <p:cNvSpPr txBox="1"/>
          <p:nvPr/>
        </p:nvSpPr>
        <p:spPr>
          <a:xfrm>
            <a:off x="1498972" y="3290500"/>
            <a:ext cx="4597028"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dirty="0" err="1">
                <a:ln>
                  <a:solidFill>
                    <a:schemeClr val="tx1"/>
                  </a:solidFill>
                </a:ln>
                <a:noFill/>
                <a:latin typeface="Bebas" pitchFamily="2" charset="0"/>
              </a:rPr>
              <a:t>Hypetone</a:t>
            </a:r>
            <a:r>
              <a:rPr lang="en-US" sz="8000" dirty="0">
                <a:ln>
                  <a:solidFill>
                    <a:schemeClr val="tx1"/>
                  </a:solidFill>
                </a:ln>
                <a:noFill/>
                <a:latin typeface="Bebas" pitchFamily="2" charset="0"/>
              </a:rPr>
              <a:t>.</a:t>
            </a:r>
            <a:endParaRPr lang="en-US" sz="8000" b="1" dirty="0">
              <a:ln>
                <a:solidFill>
                  <a:schemeClr val="tx1"/>
                </a:solidFill>
              </a:ln>
              <a:noFill/>
              <a:latin typeface="Bebas" pitchFamily="2" charset="0"/>
            </a:endParaRPr>
          </a:p>
        </p:txBody>
      </p:sp>
      <p:sp>
        <p:nvSpPr>
          <p:cNvPr id="11" name="TextBox 10">
            <a:extLst>
              <a:ext uri="{FF2B5EF4-FFF2-40B4-BE49-F238E27FC236}">
                <a16:creationId xmlns:a16="http://schemas.microsoft.com/office/drawing/2014/main" id="{C95C0820-E902-4BC4-898A-C29F83EC78B1}"/>
              </a:ext>
            </a:extLst>
          </p:cNvPr>
          <p:cNvSpPr txBox="1"/>
          <p:nvPr/>
        </p:nvSpPr>
        <p:spPr>
          <a:xfrm>
            <a:off x="1024979" y="451046"/>
            <a:ext cx="328616" cy="276999"/>
          </a:xfrm>
          <a:prstGeom prst="rect">
            <a:avLst/>
          </a:prstGeom>
          <a:noFill/>
        </p:spPr>
        <p:txBody>
          <a:bodyPr wrap="none" lIns="0" tIns="0" rIns="0" bIns="0">
            <a:spAutoFit/>
          </a:bodyPr>
          <a:lstStyle/>
          <a:p>
            <a:pPr algn="ctr" eaLnBrk="1" fontAlgn="auto" hangingPunct="1">
              <a:spcBef>
                <a:spcPts val="0"/>
              </a:spcBef>
              <a:spcAft>
                <a:spcPts val="0"/>
              </a:spcAft>
              <a:defRPr/>
            </a:pPr>
            <a:r>
              <a:rPr lang="en-US" b="1" dirty="0">
                <a:ln>
                  <a:solidFill>
                    <a:schemeClr val="tx1"/>
                  </a:solidFill>
                </a:ln>
                <a:noFill/>
                <a:latin typeface="Bebas" pitchFamily="2" charset="0"/>
              </a:rPr>
              <a:t>1/&gt;</a:t>
            </a:r>
          </a:p>
        </p:txBody>
      </p:sp>
      <p:sp>
        <p:nvSpPr>
          <p:cNvPr id="12" name="TextBox 11">
            <a:extLst>
              <a:ext uri="{FF2B5EF4-FFF2-40B4-BE49-F238E27FC236}">
                <a16:creationId xmlns:a16="http://schemas.microsoft.com/office/drawing/2014/main" id="{FC87CE0C-57C8-433B-A099-8D7A2ABF7D9F}"/>
              </a:ext>
            </a:extLst>
          </p:cNvPr>
          <p:cNvSpPr txBox="1"/>
          <p:nvPr/>
        </p:nvSpPr>
        <p:spPr>
          <a:xfrm>
            <a:off x="1024979" y="1846710"/>
            <a:ext cx="328616" cy="276999"/>
          </a:xfrm>
          <a:prstGeom prst="rect">
            <a:avLst/>
          </a:prstGeom>
          <a:noFill/>
        </p:spPr>
        <p:txBody>
          <a:bodyPr wrap="none" lIns="0" tIns="0" rIns="0" bIns="0">
            <a:spAutoFit/>
          </a:bodyPr>
          <a:lstStyle/>
          <a:p>
            <a:pPr algn="ctr" eaLnBrk="1" fontAlgn="auto" hangingPunct="1">
              <a:spcBef>
                <a:spcPts val="0"/>
              </a:spcBef>
              <a:spcAft>
                <a:spcPts val="0"/>
              </a:spcAft>
              <a:defRPr/>
            </a:pPr>
            <a:r>
              <a:rPr lang="en-US" b="1" dirty="0">
                <a:ln>
                  <a:solidFill>
                    <a:schemeClr val="tx1"/>
                  </a:solidFill>
                </a:ln>
                <a:noFill/>
                <a:latin typeface="Bebas" pitchFamily="2" charset="0"/>
              </a:rPr>
              <a:t>1/&gt;</a:t>
            </a:r>
          </a:p>
        </p:txBody>
      </p:sp>
      <p:sp>
        <p:nvSpPr>
          <p:cNvPr id="13" name="TextBox 12">
            <a:extLst>
              <a:ext uri="{FF2B5EF4-FFF2-40B4-BE49-F238E27FC236}">
                <a16:creationId xmlns:a16="http://schemas.microsoft.com/office/drawing/2014/main" id="{59DD0385-02FB-456B-A680-2C4E3D441973}"/>
              </a:ext>
            </a:extLst>
          </p:cNvPr>
          <p:cNvSpPr txBox="1"/>
          <p:nvPr/>
        </p:nvSpPr>
        <p:spPr>
          <a:xfrm>
            <a:off x="1024979" y="3290500"/>
            <a:ext cx="328616" cy="276999"/>
          </a:xfrm>
          <a:prstGeom prst="rect">
            <a:avLst/>
          </a:prstGeom>
          <a:noFill/>
        </p:spPr>
        <p:txBody>
          <a:bodyPr wrap="none" lIns="0" tIns="0" rIns="0" bIns="0">
            <a:spAutoFit/>
          </a:bodyPr>
          <a:lstStyle/>
          <a:p>
            <a:pPr algn="ctr" eaLnBrk="1" fontAlgn="auto" hangingPunct="1">
              <a:spcBef>
                <a:spcPts val="0"/>
              </a:spcBef>
              <a:spcAft>
                <a:spcPts val="0"/>
              </a:spcAft>
              <a:defRPr/>
            </a:pPr>
            <a:r>
              <a:rPr lang="en-US" b="1" dirty="0">
                <a:ln>
                  <a:solidFill>
                    <a:schemeClr val="tx1"/>
                  </a:solidFill>
                </a:ln>
                <a:noFill/>
                <a:latin typeface="Bebas" pitchFamily="2" charset="0"/>
              </a:rPr>
              <a:t>1/&gt;</a:t>
            </a:r>
          </a:p>
        </p:txBody>
      </p:sp>
      <p:sp>
        <p:nvSpPr>
          <p:cNvPr id="31755" name="Rectangle 13">
            <a:extLst>
              <a:ext uri="{FF2B5EF4-FFF2-40B4-BE49-F238E27FC236}">
                <a16:creationId xmlns:a16="http://schemas.microsoft.com/office/drawing/2014/main" id="{78968A6F-C2D0-3B47-BE9E-93DFB36F73AB}"/>
              </a:ext>
            </a:extLst>
          </p:cNvPr>
          <p:cNvSpPr>
            <a:spLocks noChangeArrowheads="1"/>
          </p:cNvSpPr>
          <p:nvPr/>
        </p:nvSpPr>
        <p:spPr bwMode="auto">
          <a:xfrm>
            <a:off x="8605838" y="4365625"/>
            <a:ext cx="2792412"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 oil and gas the</a:t>
            </a:r>
          </a:p>
        </p:txBody>
      </p:sp>
      <p:sp>
        <p:nvSpPr>
          <p:cNvPr id="15" name="TextBox 14">
            <a:extLst>
              <a:ext uri="{FF2B5EF4-FFF2-40B4-BE49-F238E27FC236}">
                <a16:creationId xmlns:a16="http://schemas.microsoft.com/office/drawing/2014/main" id="{C070055E-ED38-4DA8-9520-7A29F7211825}"/>
              </a:ext>
            </a:extLst>
          </p:cNvPr>
          <p:cNvSpPr txBox="1"/>
          <p:nvPr/>
        </p:nvSpPr>
        <p:spPr>
          <a:xfrm>
            <a:off x="1024979" y="4878668"/>
            <a:ext cx="328616" cy="276999"/>
          </a:xfrm>
          <a:prstGeom prst="rect">
            <a:avLst/>
          </a:prstGeom>
          <a:noFill/>
        </p:spPr>
        <p:txBody>
          <a:bodyPr wrap="none" lIns="0" tIns="0" rIns="0" bIns="0">
            <a:spAutoFit/>
          </a:bodyPr>
          <a:lstStyle/>
          <a:p>
            <a:pPr algn="ctr" eaLnBrk="1" fontAlgn="auto" hangingPunct="1">
              <a:spcBef>
                <a:spcPts val="0"/>
              </a:spcBef>
              <a:spcAft>
                <a:spcPts val="0"/>
              </a:spcAft>
              <a:defRPr/>
            </a:pPr>
            <a:r>
              <a:rPr lang="en-US" b="1" dirty="0">
                <a:ln>
                  <a:solidFill>
                    <a:schemeClr val="tx1"/>
                  </a:solidFill>
                </a:ln>
                <a:solidFill>
                  <a:schemeClr val="bg1"/>
                </a:solidFill>
                <a:latin typeface="Bebas" pitchFamily="2" charset="0"/>
              </a:rPr>
              <a:t>1/&gt;</a:t>
            </a:r>
          </a:p>
        </p:txBody>
      </p:sp>
      <p:sp>
        <p:nvSpPr>
          <p:cNvPr id="16" name="TextBox 15">
            <a:extLst>
              <a:ext uri="{FF2B5EF4-FFF2-40B4-BE49-F238E27FC236}">
                <a16:creationId xmlns:a16="http://schemas.microsoft.com/office/drawing/2014/main" id="{4B8CBB31-8496-45F6-B329-97B84D096126}"/>
              </a:ext>
            </a:extLst>
          </p:cNvPr>
          <p:cNvSpPr txBox="1"/>
          <p:nvPr/>
        </p:nvSpPr>
        <p:spPr>
          <a:xfrm>
            <a:off x="10751376" y="166541"/>
            <a:ext cx="879150" cy="492443"/>
          </a:xfrm>
          <a:prstGeom prst="rect">
            <a:avLst/>
          </a:prstGeom>
          <a:noFill/>
        </p:spPr>
        <p:txBody>
          <a:bodyPr wrap="none" lIns="0" tIns="0" rIns="0" bIns="0">
            <a:spAutoFit/>
          </a:bodyPr>
          <a:lstStyle/>
          <a:p>
            <a:pPr algn="ctr" eaLnBrk="1" fontAlgn="auto" hangingPunct="1">
              <a:spcBef>
                <a:spcPts val="0"/>
              </a:spcBef>
              <a:spcAft>
                <a:spcPts val="0"/>
              </a:spcAft>
              <a:defRPr/>
            </a:pPr>
            <a:r>
              <a:rPr lang="en-US" sz="3200" dirty="0">
                <a:ln>
                  <a:solidFill>
                    <a:schemeClr val="tx1"/>
                  </a:solidFill>
                </a:ln>
                <a:noFill/>
                <a:latin typeface="Bebas" pitchFamily="2" charset="0"/>
              </a:rPr>
              <a:t>Main</a:t>
            </a:r>
            <a:endParaRPr lang="en-US" sz="3200" b="1" dirty="0">
              <a:ln>
                <a:solidFill>
                  <a:schemeClr val="tx1"/>
                </a:solidFill>
              </a:ln>
              <a:noFill/>
              <a:latin typeface="Bebas" pitchFamily="2" charset="0"/>
            </a:endParaRPr>
          </a:p>
        </p:txBody>
      </p:sp>
      <p:sp>
        <p:nvSpPr>
          <p:cNvPr id="17" name="Subtitle 2">
            <a:extLst>
              <a:ext uri="{FF2B5EF4-FFF2-40B4-BE49-F238E27FC236}">
                <a16:creationId xmlns:a16="http://schemas.microsoft.com/office/drawing/2014/main" id="{B38C66AA-9BF2-4627-91C0-62F1E8456A02}"/>
              </a:ext>
            </a:extLst>
          </p:cNvPr>
          <p:cNvSpPr txBox="1">
            <a:spLocks/>
          </p:cNvSpPr>
          <p:nvPr/>
        </p:nvSpPr>
        <p:spPr>
          <a:xfrm>
            <a:off x="7696200" y="5667375"/>
            <a:ext cx="3760788" cy="334963"/>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US" sz="1800" dirty="0">
                <a:latin typeface="Raleway" panose="020B0503030101060003" pitchFamily="34" charset="0"/>
                <a:ea typeface="Lato Light" panose="020F0502020204030203" pitchFamily="34" charset="0"/>
                <a:cs typeface="Lato Light" panose="020F0502020204030203" pitchFamily="34" charset="0"/>
              </a:rPr>
              <a:t>NEW PRESENTATION TEMPLATE</a:t>
            </a:r>
          </a:p>
        </p:txBody>
      </p:sp>
      <p:sp>
        <p:nvSpPr>
          <p:cNvPr id="31759" name="Picture Placeholder 4">
            <a:extLst>
              <a:ext uri="{FF2B5EF4-FFF2-40B4-BE49-F238E27FC236}">
                <a16:creationId xmlns:a16="http://schemas.microsoft.com/office/drawing/2014/main" id="{33F5FEE2-99CE-094D-9B82-D9F46DF9A881}"/>
              </a:ext>
            </a:extLst>
          </p:cNvPr>
          <p:cNvSpPr>
            <a:spLocks noGrp="1" noChangeArrowheads="1" noTextEdit="1"/>
          </p:cNvSpPr>
          <p:nvPr>
            <p:ph type="pic" sz="quarter" idx="10"/>
          </p:nvPr>
        </p:nvSpPr>
        <p:spPr>
          <a:xfrm>
            <a:off x="625475" y="673100"/>
            <a:ext cx="11004550" cy="5486400"/>
          </a:xfrm>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E73FF9E0-6FB1-4F44-B7B1-40204501DF0B}"/>
              </a:ext>
            </a:extLst>
          </p:cNvPr>
          <p:cNvCxnSpPr>
            <a:cxnSpLocks/>
          </p:cNvCxnSpPr>
          <p:nvPr/>
        </p:nvCxnSpPr>
        <p:spPr>
          <a:xfrm>
            <a:off x="5195888" y="1136650"/>
            <a:ext cx="32004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090E9DF-FBF6-463F-B3E7-A13BD4F4FC44}"/>
              </a:ext>
            </a:extLst>
          </p:cNvPr>
          <p:cNvCxnSpPr>
            <a:cxnSpLocks/>
          </p:cNvCxnSpPr>
          <p:nvPr/>
        </p:nvCxnSpPr>
        <p:spPr>
          <a:xfrm>
            <a:off x="8021638" y="692150"/>
            <a:ext cx="0" cy="31178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F2BD252-F0EB-4267-AFFC-E6D5CBA0175E}"/>
              </a:ext>
            </a:extLst>
          </p:cNvPr>
          <p:cNvSpPr txBox="1"/>
          <p:nvPr/>
        </p:nvSpPr>
        <p:spPr>
          <a:xfrm>
            <a:off x="7786255" y="1343891"/>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chemeClr val="tx1"/>
                  </a:solidFill>
                </a:ln>
                <a:noFill/>
                <a:latin typeface="Bebas" pitchFamily="2" charset="0"/>
              </a:rPr>
              <a:t>10</a:t>
            </a:r>
          </a:p>
        </p:txBody>
      </p:sp>
      <p:cxnSp>
        <p:nvCxnSpPr>
          <p:cNvPr id="27" name="Straight Connector 26">
            <a:extLst>
              <a:ext uri="{FF2B5EF4-FFF2-40B4-BE49-F238E27FC236}">
                <a16:creationId xmlns:a16="http://schemas.microsoft.com/office/drawing/2014/main" id="{EF97FEEC-1B5B-42D8-95A0-F4D524E4F697}"/>
              </a:ext>
            </a:extLst>
          </p:cNvPr>
          <p:cNvCxnSpPr/>
          <p:nvPr/>
        </p:nvCxnSpPr>
        <p:spPr>
          <a:xfrm>
            <a:off x="8021638" y="1398588"/>
            <a:ext cx="17764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FBF23C-C900-44A8-9128-63CC2FCFAE48}"/>
              </a:ext>
            </a:extLst>
          </p:cNvPr>
          <p:cNvCxnSpPr/>
          <p:nvPr/>
        </p:nvCxnSpPr>
        <p:spPr>
          <a:xfrm>
            <a:off x="8021638" y="2655888"/>
            <a:ext cx="17764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B94C48B-9452-47C6-9344-9EAA6F6F20D8}"/>
              </a:ext>
            </a:extLst>
          </p:cNvPr>
          <p:cNvCxnSpPr>
            <a:cxnSpLocks/>
          </p:cNvCxnSpPr>
          <p:nvPr/>
        </p:nvCxnSpPr>
        <p:spPr>
          <a:xfrm>
            <a:off x="9434513" y="1136650"/>
            <a:ext cx="0" cy="17859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1CBC23E-0282-4506-999D-16A8555FFD48}"/>
              </a:ext>
            </a:extLst>
          </p:cNvPr>
          <p:cNvSpPr txBox="1"/>
          <p:nvPr/>
        </p:nvSpPr>
        <p:spPr>
          <a:xfrm rot="16200000">
            <a:off x="9163844" y="1897857"/>
            <a:ext cx="1022350"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sp>
        <p:nvSpPr>
          <p:cNvPr id="40969" name="Rectangle 33">
            <a:extLst>
              <a:ext uri="{FF2B5EF4-FFF2-40B4-BE49-F238E27FC236}">
                <a16:creationId xmlns:a16="http://schemas.microsoft.com/office/drawing/2014/main" id="{72A9F0B1-2914-4C40-BB31-904C4571C788}"/>
              </a:ext>
            </a:extLst>
          </p:cNvPr>
          <p:cNvSpPr>
            <a:spLocks noChangeArrowheads="1"/>
          </p:cNvSpPr>
          <p:nvPr/>
        </p:nvSpPr>
        <p:spPr bwMode="auto">
          <a:xfrm>
            <a:off x="8139113" y="4094163"/>
            <a:ext cx="3540125" cy="225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20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40970" name="Title 1">
            <a:extLst>
              <a:ext uri="{FF2B5EF4-FFF2-40B4-BE49-F238E27FC236}">
                <a16:creationId xmlns:a16="http://schemas.microsoft.com/office/drawing/2014/main" id="{929FAF2F-1D97-B545-8301-1D21B2E0AF9B}"/>
              </a:ext>
            </a:extLst>
          </p:cNvPr>
          <p:cNvSpPr txBox="1">
            <a:spLocks noChangeArrowheads="1"/>
          </p:cNvSpPr>
          <p:nvPr/>
        </p:nvSpPr>
        <p:spPr bwMode="auto">
          <a:xfrm>
            <a:off x="8139113" y="3063875"/>
            <a:ext cx="4278312"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3600" b="1">
                <a:latin typeface="Bebas" panose="020B0606020202050201" pitchFamily="34" charset="77"/>
              </a:rPr>
              <a:t>SUBTITLE_</a:t>
            </a:r>
          </a:p>
          <a:p>
            <a:pPr eaLnBrk="1" hangingPunct="1">
              <a:lnSpc>
                <a:spcPct val="90000"/>
              </a:lnSpc>
            </a:pPr>
            <a:r>
              <a:rPr lang="en-US" altLang="en-US" sz="3600">
                <a:latin typeface="Bebas Neue Book" panose="020B0606020202050201" pitchFamily="34" charset="77"/>
              </a:rPr>
              <a:t>OUR SUBJECT HERE.</a:t>
            </a:r>
          </a:p>
        </p:txBody>
      </p:sp>
      <p:sp>
        <p:nvSpPr>
          <p:cNvPr id="40971" name="Rectangle 35">
            <a:extLst>
              <a:ext uri="{FF2B5EF4-FFF2-40B4-BE49-F238E27FC236}">
                <a16:creationId xmlns:a16="http://schemas.microsoft.com/office/drawing/2014/main" id="{05FB2534-F7C9-E143-B6A5-56AE94E9B21D}"/>
              </a:ext>
            </a:extLst>
          </p:cNvPr>
          <p:cNvSpPr>
            <a:spLocks noChangeArrowheads="1"/>
          </p:cNvSpPr>
          <p:nvPr/>
        </p:nvSpPr>
        <p:spPr bwMode="auto">
          <a:xfrm>
            <a:off x="5253038" y="385763"/>
            <a:ext cx="3656012"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rPr>
              <a:t>Lorem Ipsum is simply dummy text of the printing and typesetting industry.</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grpSp>
        <p:nvGrpSpPr>
          <p:cNvPr id="40972" name="Group 36">
            <a:extLst>
              <a:ext uri="{FF2B5EF4-FFF2-40B4-BE49-F238E27FC236}">
                <a16:creationId xmlns:a16="http://schemas.microsoft.com/office/drawing/2014/main" id="{254B5877-48FC-4648-BCFD-16860018239B}"/>
              </a:ext>
            </a:extLst>
          </p:cNvPr>
          <p:cNvGrpSpPr>
            <a:grpSpLocks/>
          </p:cNvGrpSpPr>
          <p:nvPr/>
        </p:nvGrpSpPr>
        <p:grpSpPr bwMode="auto">
          <a:xfrm>
            <a:off x="11353800" y="612775"/>
            <a:ext cx="393700" cy="788988"/>
            <a:chOff x="10476780" y="1713044"/>
            <a:chExt cx="395024" cy="789386"/>
          </a:xfrm>
        </p:grpSpPr>
        <p:sp>
          <p:nvSpPr>
            <p:cNvPr id="40989" name="Shape 4753">
              <a:extLst>
                <a:ext uri="{FF2B5EF4-FFF2-40B4-BE49-F238E27FC236}">
                  <a16:creationId xmlns:a16="http://schemas.microsoft.com/office/drawing/2014/main" id="{8E0241D4-5DEC-C143-A38F-E6DB03869EA2}"/>
                </a:ext>
              </a:extLst>
            </p:cNvPr>
            <p:cNvSpPr>
              <a:spLocks/>
            </p:cNvSpPr>
            <p:nvPr/>
          </p:nvSpPr>
          <p:spPr bwMode="auto">
            <a:xfrm>
              <a:off x="10579067" y="1864327"/>
              <a:ext cx="190450" cy="110067"/>
            </a:xfrm>
            <a:custGeom>
              <a:avLst/>
              <a:gdLst>
                <a:gd name="T0" fmla="*/ 15113 w 120000"/>
                <a:gd name="T1" fmla="*/ 115789 h 120000"/>
                <a:gd name="T2" fmla="*/ 15113 w 120000"/>
                <a:gd name="T3" fmla="*/ 115789 h 120000"/>
                <a:gd name="T4" fmla="*/ 59848 w 120000"/>
                <a:gd name="T5" fmla="*/ 37368 h 120000"/>
                <a:gd name="T6" fmla="*/ 107002 w 120000"/>
                <a:gd name="T7" fmla="*/ 115789 h 120000"/>
                <a:gd name="T8" fmla="*/ 111234 w 120000"/>
                <a:gd name="T9" fmla="*/ 119473 h 120000"/>
                <a:gd name="T10" fmla="*/ 119697 w 120000"/>
                <a:gd name="T11" fmla="*/ 104210 h 120000"/>
                <a:gd name="T12" fmla="*/ 117581 w 120000"/>
                <a:gd name="T13" fmla="*/ 96842 h 120000"/>
                <a:gd name="T14" fmla="*/ 66498 w 120000"/>
                <a:gd name="T15" fmla="*/ 7894 h 120000"/>
                <a:gd name="T16" fmla="*/ 59848 w 120000"/>
                <a:gd name="T17" fmla="*/ 0 h 120000"/>
                <a:gd name="T18" fmla="*/ 53501 w 120000"/>
                <a:gd name="T19" fmla="*/ 7894 h 120000"/>
                <a:gd name="T20" fmla="*/ 2418 w 120000"/>
                <a:gd name="T21" fmla="*/ 96842 h 120000"/>
                <a:gd name="T22" fmla="*/ 0 w 120000"/>
                <a:gd name="T23" fmla="*/ 104210 h 120000"/>
                <a:gd name="T24" fmla="*/ 8765 w 120000"/>
                <a:gd name="T25" fmla="*/ 119473 h 120000"/>
                <a:gd name="T26" fmla="*/ 15113 w 120000"/>
                <a:gd name="T27" fmla="*/ 115789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115789"/>
                  </a:moveTo>
                  <a:lnTo>
                    <a:pt x="15113" y="115789"/>
                  </a:lnTo>
                  <a:cubicBezTo>
                    <a:pt x="59848" y="37368"/>
                    <a:pt x="59848" y="37368"/>
                    <a:pt x="59848" y="37368"/>
                  </a:cubicBezTo>
                  <a:cubicBezTo>
                    <a:pt x="107002" y="115789"/>
                    <a:pt x="107002" y="115789"/>
                    <a:pt x="107002" y="115789"/>
                  </a:cubicBezTo>
                  <a:cubicBezTo>
                    <a:pt x="107002" y="119473"/>
                    <a:pt x="109118" y="119473"/>
                    <a:pt x="111234" y="119473"/>
                  </a:cubicBezTo>
                  <a:cubicBezTo>
                    <a:pt x="117581" y="119473"/>
                    <a:pt x="119697" y="115789"/>
                    <a:pt x="119697" y="104210"/>
                  </a:cubicBezTo>
                  <a:cubicBezTo>
                    <a:pt x="119697" y="100526"/>
                    <a:pt x="119697" y="96842"/>
                    <a:pt x="117581" y="96842"/>
                  </a:cubicBezTo>
                  <a:cubicBezTo>
                    <a:pt x="66498" y="7894"/>
                    <a:pt x="66498" y="7894"/>
                    <a:pt x="66498" y="7894"/>
                  </a:cubicBezTo>
                  <a:cubicBezTo>
                    <a:pt x="64382" y="4210"/>
                    <a:pt x="61964" y="0"/>
                    <a:pt x="59848" y="0"/>
                  </a:cubicBezTo>
                  <a:cubicBezTo>
                    <a:pt x="57732" y="0"/>
                    <a:pt x="55617" y="4210"/>
                    <a:pt x="53501" y="7894"/>
                  </a:cubicBezTo>
                  <a:cubicBezTo>
                    <a:pt x="2418" y="96842"/>
                    <a:pt x="2418" y="96842"/>
                    <a:pt x="2418" y="96842"/>
                  </a:cubicBezTo>
                  <a:cubicBezTo>
                    <a:pt x="2418" y="96842"/>
                    <a:pt x="0" y="100526"/>
                    <a:pt x="0" y="104210"/>
                  </a:cubicBezTo>
                  <a:cubicBezTo>
                    <a:pt x="0" y="115789"/>
                    <a:pt x="4534" y="119473"/>
                    <a:pt x="8765" y="119473"/>
                  </a:cubicBezTo>
                  <a:cubicBezTo>
                    <a:pt x="12997" y="119473"/>
                    <a:pt x="15113" y="119473"/>
                    <a:pt x="15113" y="11578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40990" name="Shape 4754">
              <a:extLst>
                <a:ext uri="{FF2B5EF4-FFF2-40B4-BE49-F238E27FC236}">
                  <a16:creationId xmlns:a16="http://schemas.microsoft.com/office/drawing/2014/main" id="{97A01DF1-5DC1-6241-AFC1-903C0F5E630D}"/>
                </a:ext>
              </a:extLst>
            </p:cNvPr>
            <p:cNvSpPr>
              <a:spLocks/>
            </p:cNvSpPr>
            <p:nvPr/>
          </p:nvSpPr>
          <p:spPr bwMode="auto">
            <a:xfrm>
              <a:off x="10579067" y="2275847"/>
              <a:ext cx="190450" cy="110067"/>
            </a:xfrm>
            <a:custGeom>
              <a:avLst/>
              <a:gdLst>
                <a:gd name="T0" fmla="*/ 15113 w 120000"/>
                <a:gd name="T1" fmla="*/ 7894 h 120000"/>
                <a:gd name="T2" fmla="*/ 15113 w 120000"/>
                <a:gd name="T3" fmla="*/ 7894 h 120000"/>
                <a:gd name="T4" fmla="*/ 59848 w 120000"/>
                <a:gd name="T5" fmla="*/ 85789 h 120000"/>
                <a:gd name="T6" fmla="*/ 104886 w 120000"/>
                <a:gd name="T7" fmla="*/ 4210 h 120000"/>
                <a:gd name="T8" fmla="*/ 111234 w 120000"/>
                <a:gd name="T9" fmla="*/ 0 h 120000"/>
                <a:gd name="T10" fmla="*/ 119697 w 120000"/>
                <a:gd name="T11" fmla="*/ 15263 h 120000"/>
                <a:gd name="T12" fmla="*/ 117581 w 120000"/>
                <a:gd name="T13" fmla="*/ 26315 h 120000"/>
                <a:gd name="T14" fmla="*/ 66498 w 120000"/>
                <a:gd name="T15" fmla="*/ 115789 h 120000"/>
                <a:gd name="T16" fmla="*/ 59848 w 120000"/>
                <a:gd name="T17" fmla="*/ 119473 h 120000"/>
                <a:gd name="T18" fmla="*/ 53501 w 120000"/>
                <a:gd name="T19" fmla="*/ 115789 h 120000"/>
                <a:gd name="T20" fmla="*/ 2115 w 120000"/>
                <a:gd name="T21" fmla="*/ 26315 h 120000"/>
                <a:gd name="T22" fmla="*/ 0 w 120000"/>
                <a:gd name="T23" fmla="*/ 15263 h 120000"/>
                <a:gd name="T24" fmla="*/ 8765 w 120000"/>
                <a:gd name="T25" fmla="*/ 0 h 120000"/>
                <a:gd name="T26" fmla="*/ 15113 w 120000"/>
                <a:gd name="T27" fmla="*/ 7894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7894"/>
                  </a:moveTo>
                  <a:lnTo>
                    <a:pt x="15113" y="7894"/>
                  </a:lnTo>
                  <a:cubicBezTo>
                    <a:pt x="59848" y="85789"/>
                    <a:pt x="59848" y="85789"/>
                    <a:pt x="59848" y="85789"/>
                  </a:cubicBezTo>
                  <a:cubicBezTo>
                    <a:pt x="104886" y="4210"/>
                    <a:pt x="104886" y="4210"/>
                    <a:pt x="104886" y="4210"/>
                  </a:cubicBezTo>
                  <a:cubicBezTo>
                    <a:pt x="107002" y="4210"/>
                    <a:pt x="109118" y="0"/>
                    <a:pt x="111234" y="0"/>
                  </a:cubicBezTo>
                  <a:cubicBezTo>
                    <a:pt x="115465" y="0"/>
                    <a:pt x="119697" y="7894"/>
                    <a:pt x="119697" y="15263"/>
                  </a:cubicBezTo>
                  <a:cubicBezTo>
                    <a:pt x="119697" y="18947"/>
                    <a:pt x="119697" y="22631"/>
                    <a:pt x="117581" y="26315"/>
                  </a:cubicBezTo>
                  <a:cubicBezTo>
                    <a:pt x="66498" y="115789"/>
                    <a:pt x="66498" y="115789"/>
                    <a:pt x="66498" y="115789"/>
                  </a:cubicBezTo>
                  <a:cubicBezTo>
                    <a:pt x="64080" y="119473"/>
                    <a:pt x="61964" y="119473"/>
                    <a:pt x="59848" y="119473"/>
                  </a:cubicBezTo>
                  <a:cubicBezTo>
                    <a:pt x="57732" y="119473"/>
                    <a:pt x="55617" y="119473"/>
                    <a:pt x="53501" y="115789"/>
                  </a:cubicBezTo>
                  <a:cubicBezTo>
                    <a:pt x="2115" y="26315"/>
                    <a:pt x="2115" y="26315"/>
                    <a:pt x="2115" y="26315"/>
                  </a:cubicBezTo>
                  <a:cubicBezTo>
                    <a:pt x="0" y="22631"/>
                    <a:pt x="0" y="18947"/>
                    <a:pt x="0" y="15263"/>
                  </a:cubicBezTo>
                  <a:cubicBezTo>
                    <a:pt x="0" y="7894"/>
                    <a:pt x="4534" y="0"/>
                    <a:pt x="8765" y="0"/>
                  </a:cubicBezTo>
                  <a:cubicBezTo>
                    <a:pt x="10881" y="0"/>
                    <a:pt x="12997" y="4210"/>
                    <a:pt x="15113" y="789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40" name="Rectangle 39">
              <a:extLst>
                <a:ext uri="{FF2B5EF4-FFF2-40B4-BE49-F238E27FC236}">
                  <a16:creationId xmlns:a16="http://schemas.microsoft.com/office/drawing/2014/main" id="{CAB5F344-A9DC-471E-93C9-F7676F3A1133}"/>
                </a:ext>
              </a:extLst>
            </p:cNvPr>
            <p:cNvSpPr/>
            <p:nvPr/>
          </p:nvSpPr>
          <p:spPr>
            <a:xfrm>
              <a:off x="10476780" y="1713044"/>
              <a:ext cx="395024" cy="395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41" name="Rectangle 40">
              <a:extLst>
                <a:ext uri="{FF2B5EF4-FFF2-40B4-BE49-F238E27FC236}">
                  <a16:creationId xmlns:a16="http://schemas.microsoft.com/office/drawing/2014/main" id="{6AB53CFF-9ED9-4B96-8E47-D6AFDF42C34B}"/>
                </a:ext>
              </a:extLst>
            </p:cNvPr>
            <p:cNvSpPr/>
            <p:nvPr/>
          </p:nvSpPr>
          <p:spPr>
            <a:xfrm>
              <a:off x="10476780" y="2106943"/>
              <a:ext cx="395024" cy="395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
        <p:nvSpPr>
          <p:cNvPr id="40973" name="TextBox 41">
            <a:extLst>
              <a:ext uri="{FF2B5EF4-FFF2-40B4-BE49-F238E27FC236}">
                <a16:creationId xmlns:a16="http://schemas.microsoft.com/office/drawing/2014/main" id="{7D3D8CE1-20D2-6C47-80C6-D1AF92175B1C}"/>
              </a:ext>
            </a:extLst>
          </p:cNvPr>
          <p:cNvSpPr txBox="1">
            <a:spLocks noChangeArrowheads="1"/>
          </p:cNvSpPr>
          <p:nvPr/>
        </p:nvSpPr>
        <p:spPr bwMode="auto">
          <a:xfrm>
            <a:off x="1392238" y="6427788"/>
            <a:ext cx="533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Home</a:t>
            </a:r>
            <a:endParaRPr lang="en-US" altLang="en-US" b="1">
              <a:latin typeface="Bebas" panose="020B0606020202050201" pitchFamily="34" charset="77"/>
            </a:endParaRPr>
          </a:p>
        </p:txBody>
      </p:sp>
      <p:sp>
        <p:nvSpPr>
          <p:cNvPr id="40974" name="TextBox 42">
            <a:extLst>
              <a:ext uri="{FF2B5EF4-FFF2-40B4-BE49-F238E27FC236}">
                <a16:creationId xmlns:a16="http://schemas.microsoft.com/office/drawing/2014/main" id="{EC801732-D28D-F64B-AED6-E7DBC42FD45B}"/>
              </a:ext>
            </a:extLst>
          </p:cNvPr>
          <p:cNvSpPr txBox="1">
            <a:spLocks noChangeArrowheads="1"/>
          </p:cNvSpPr>
          <p:nvPr/>
        </p:nvSpPr>
        <p:spPr bwMode="auto">
          <a:xfrm>
            <a:off x="2655888" y="6427788"/>
            <a:ext cx="636587"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about</a:t>
            </a:r>
            <a:endParaRPr lang="en-US" altLang="en-US" b="1">
              <a:latin typeface="Bebas" panose="020B0606020202050201" pitchFamily="34" charset="77"/>
            </a:endParaRPr>
          </a:p>
        </p:txBody>
      </p:sp>
      <p:sp>
        <p:nvSpPr>
          <p:cNvPr id="40975" name="TextBox 43">
            <a:extLst>
              <a:ext uri="{FF2B5EF4-FFF2-40B4-BE49-F238E27FC236}">
                <a16:creationId xmlns:a16="http://schemas.microsoft.com/office/drawing/2014/main" id="{BFF47C27-3AF7-E342-BE1E-7F95059BDF74}"/>
              </a:ext>
            </a:extLst>
          </p:cNvPr>
          <p:cNvSpPr txBox="1">
            <a:spLocks noChangeArrowheads="1"/>
          </p:cNvSpPr>
          <p:nvPr/>
        </p:nvSpPr>
        <p:spPr bwMode="auto">
          <a:xfrm>
            <a:off x="4029075" y="6427788"/>
            <a:ext cx="4238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40976" name="TextBox 44">
            <a:extLst>
              <a:ext uri="{FF2B5EF4-FFF2-40B4-BE49-F238E27FC236}">
                <a16:creationId xmlns:a16="http://schemas.microsoft.com/office/drawing/2014/main" id="{265958C8-BE0F-9B43-90C0-03139B842DFE}"/>
              </a:ext>
            </a:extLst>
          </p:cNvPr>
          <p:cNvSpPr txBox="1">
            <a:spLocks noChangeArrowheads="1"/>
          </p:cNvSpPr>
          <p:nvPr/>
        </p:nvSpPr>
        <p:spPr bwMode="auto">
          <a:xfrm>
            <a:off x="5197475" y="6427788"/>
            <a:ext cx="525463"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40977" name="TextBox 45">
            <a:extLst>
              <a:ext uri="{FF2B5EF4-FFF2-40B4-BE49-F238E27FC236}">
                <a16:creationId xmlns:a16="http://schemas.microsoft.com/office/drawing/2014/main" id="{AC043009-D3B0-3A48-A144-858E06FA6773}"/>
              </a:ext>
            </a:extLst>
          </p:cNvPr>
          <p:cNvSpPr txBox="1">
            <a:spLocks noChangeArrowheads="1"/>
          </p:cNvSpPr>
          <p:nvPr/>
        </p:nvSpPr>
        <p:spPr bwMode="auto">
          <a:xfrm>
            <a:off x="6542088" y="6427788"/>
            <a:ext cx="4984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sp>
        <p:nvSpPr>
          <p:cNvPr id="47" name="TextBox 46">
            <a:extLst>
              <a:ext uri="{FF2B5EF4-FFF2-40B4-BE49-F238E27FC236}">
                <a16:creationId xmlns:a16="http://schemas.microsoft.com/office/drawing/2014/main" id="{E7B07FC6-9713-4ED8-8A08-371E303D91D9}"/>
              </a:ext>
            </a:extLst>
          </p:cNvPr>
          <p:cNvSpPr txBox="1"/>
          <p:nvPr/>
        </p:nvSpPr>
        <p:spPr>
          <a:xfrm>
            <a:off x="602400" y="445634"/>
            <a:ext cx="4314514" cy="1015663"/>
          </a:xfrm>
          <a:prstGeom prst="rect">
            <a:avLst/>
          </a:prstGeom>
          <a:noFill/>
        </p:spPr>
        <p:txBody>
          <a:bodyPr wrap="none" lIns="0" tIns="0" rIns="0" bIns="0">
            <a:spAutoFit/>
          </a:bodyPr>
          <a:lstStyle/>
          <a:p>
            <a:pPr algn="ctr" eaLnBrk="1" fontAlgn="auto" hangingPunct="1">
              <a:spcBef>
                <a:spcPts val="0"/>
              </a:spcBef>
              <a:spcAft>
                <a:spcPts val="0"/>
              </a:spcAft>
              <a:defRPr/>
            </a:pPr>
            <a:r>
              <a:rPr lang="en-US" sz="6600" dirty="0">
                <a:ln>
                  <a:solidFill>
                    <a:schemeClr val="tx1"/>
                  </a:solidFill>
                </a:ln>
                <a:noFill/>
                <a:latin typeface="Bebas" pitchFamily="2" charset="0"/>
              </a:rPr>
              <a:t>WHAT NEXT?</a:t>
            </a:r>
            <a:endParaRPr lang="en-US" sz="6600" b="1" dirty="0">
              <a:ln>
                <a:solidFill>
                  <a:schemeClr val="tx1"/>
                </a:solidFill>
              </a:ln>
              <a:noFill/>
              <a:latin typeface="Bebas" pitchFamily="2" charset="0"/>
            </a:endParaRPr>
          </a:p>
        </p:txBody>
      </p:sp>
      <p:sp>
        <p:nvSpPr>
          <p:cNvPr id="40979" name="Rectangle 47">
            <a:extLst>
              <a:ext uri="{FF2B5EF4-FFF2-40B4-BE49-F238E27FC236}">
                <a16:creationId xmlns:a16="http://schemas.microsoft.com/office/drawing/2014/main" id="{E182F7B0-C2D8-0D45-A214-DABD3ACEE453}"/>
              </a:ext>
            </a:extLst>
          </p:cNvPr>
          <p:cNvSpPr>
            <a:spLocks noChangeArrowheads="1"/>
          </p:cNvSpPr>
          <p:nvPr/>
        </p:nvSpPr>
        <p:spPr bwMode="auto">
          <a:xfrm>
            <a:off x="1062038" y="2478088"/>
            <a:ext cx="3830637"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 oil and gas exploration and production company with operations in</a:t>
            </a:r>
          </a:p>
        </p:txBody>
      </p:sp>
      <p:sp>
        <p:nvSpPr>
          <p:cNvPr id="49" name="Freeform: Shape 48">
            <a:extLst>
              <a:ext uri="{FF2B5EF4-FFF2-40B4-BE49-F238E27FC236}">
                <a16:creationId xmlns:a16="http://schemas.microsoft.com/office/drawing/2014/main" id="{96F5BFC2-1B6A-441B-8805-6975D1486B1C}"/>
              </a:ext>
            </a:extLst>
          </p:cNvPr>
          <p:cNvSpPr/>
          <p:nvPr/>
        </p:nvSpPr>
        <p:spPr>
          <a:xfrm>
            <a:off x="796925" y="2478088"/>
            <a:ext cx="171450" cy="190500"/>
          </a:xfrm>
          <a:custGeom>
            <a:avLst/>
            <a:gdLst/>
            <a:ahLst/>
            <a:cxnLst/>
            <a:rect l="l" t="t" r="r" b="b"/>
            <a:pathLst>
              <a:path w="98489" h="109490">
                <a:moveTo>
                  <a:pt x="76486" y="0"/>
                </a:moveTo>
                <a:lnTo>
                  <a:pt x="94822" y="0"/>
                </a:lnTo>
                <a:lnTo>
                  <a:pt x="85916" y="55531"/>
                </a:lnTo>
                <a:lnTo>
                  <a:pt x="98489" y="55531"/>
                </a:lnTo>
                <a:lnTo>
                  <a:pt x="98489" y="109490"/>
                </a:lnTo>
                <a:lnTo>
                  <a:pt x="63389" y="109490"/>
                </a:lnTo>
                <a:lnTo>
                  <a:pt x="63389" y="55531"/>
                </a:lnTo>
                <a:close/>
                <a:moveTo>
                  <a:pt x="13097" y="0"/>
                </a:moveTo>
                <a:lnTo>
                  <a:pt x="31433" y="0"/>
                </a:lnTo>
                <a:lnTo>
                  <a:pt x="22527" y="55531"/>
                </a:lnTo>
                <a:lnTo>
                  <a:pt x="35100" y="55531"/>
                </a:lnTo>
                <a:lnTo>
                  <a:pt x="35100" y="109490"/>
                </a:lnTo>
                <a:lnTo>
                  <a:pt x="0" y="109490"/>
                </a:lnTo>
                <a:lnTo>
                  <a:pt x="0" y="55531"/>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981" name="Rectangle 49">
            <a:extLst>
              <a:ext uri="{FF2B5EF4-FFF2-40B4-BE49-F238E27FC236}">
                <a16:creationId xmlns:a16="http://schemas.microsoft.com/office/drawing/2014/main" id="{47E9D3F8-74FD-2C40-957A-B8533605E37B}"/>
              </a:ext>
            </a:extLst>
          </p:cNvPr>
          <p:cNvSpPr>
            <a:spLocks noChangeArrowheads="1"/>
          </p:cNvSpPr>
          <p:nvPr/>
        </p:nvSpPr>
        <p:spPr bwMode="auto">
          <a:xfrm rot="-5400000">
            <a:off x="-134938" y="5461001"/>
            <a:ext cx="15033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40982" name="TextBox 50">
            <a:extLst>
              <a:ext uri="{FF2B5EF4-FFF2-40B4-BE49-F238E27FC236}">
                <a16:creationId xmlns:a16="http://schemas.microsoft.com/office/drawing/2014/main" id="{1971AA3B-801E-9649-8C15-2AE43A68FB1F}"/>
              </a:ext>
            </a:extLst>
          </p:cNvPr>
          <p:cNvSpPr txBox="1">
            <a:spLocks noChangeArrowheads="1"/>
          </p:cNvSpPr>
          <p:nvPr/>
        </p:nvSpPr>
        <p:spPr bwMode="auto">
          <a:xfrm>
            <a:off x="1392238" y="4030663"/>
            <a:ext cx="6953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IMAGE 1</a:t>
            </a:r>
            <a:endParaRPr lang="en-US" altLang="en-US" b="1">
              <a:latin typeface="Bebas" panose="020B0606020202050201" pitchFamily="34" charset="77"/>
            </a:endParaRPr>
          </a:p>
        </p:txBody>
      </p:sp>
      <p:sp>
        <p:nvSpPr>
          <p:cNvPr id="40983" name="TextBox 51">
            <a:extLst>
              <a:ext uri="{FF2B5EF4-FFF2-40B4-BE49-F238E27FC236}">
                <a16:creationId xmlns:a16="http://schemas.microsoft.com/office/drawing/2014/main" id="{98837DC8-F4D7-A84A-8BDC-7D4482F8E4AA}"/>
              </a:ext>
            </a:extLst>
          </p:cNvPr>
          <p:cNvSpPr txBox="1">
            <a:spLocks noChangeArrowheads="1"/>
          </p:cNvSpPr>
          <p:nvPr/>
        </p:nvSpPr>
        <p:spPr bwMode="auto">
          <a:xfrm>
            <a:off x="3629025" y="4030663"/>
            <a:ext cx="7397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IMAGE 2</a:t>
            </a:r>
            <a:endParaRPr lang="en-US" altLang="en-US" b="1">
              <a:latin typeface="Bebas" panose="020B0606020202050201" pitchFamily="34" charset="77"/>
            </a:endParaRPr>
          </a:p>
        </p:txBody>
      </p:sp>
      <p:sp>
        <p:nvSpPr>
          <p:cNvPr id="53" name="Subtitle 2">
            <a:extLst>
              <a:ext uri="{FF2B5EF4-FFF2-40B4-BE49-F238E27FC236}">
                <a16:creationId xmlns:a16="http://schemas.microsoft.com/office/drawing/2014/main" id="{194209B7-8B8B-48C2-9DFF-584721F06782}"/>
              </a:ext>
            </a:extLst>
          </p:cNvPr>
          <p:cNvSpPr txBox="1">
            <a:spLocks/>
          </p:cNvSpPr>
          <p:nvPr/>
        </p:nvSpPr>
        <p:spPr>
          <a:xfrm>
            <a:off x="838200" y="1357313"/>
            <a:ext cx="4332288" cy="4587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200000"/>
              </a:lnSpc>
              <a:spcAft>
                <a:spcPts val="0"/>
              </a:spcAft>
              <a:buFont typeface="Arial" panose="020B0604020202020204" pitchFamily="34" charset="0"/>
              <a:buNone/>
              <a:defRPr/>
            </a:pPr>
            <a:r>
              <a:rPr lang="en-US" sz="1100" spc="600" dirty="0">
                <a:latin typeface="Raleway Light" panose="020B0403030101060003" pitchFamily="34" charset="0"/>
              </a:rPr>
              <a:t>Lorem ipsum dolor sit </a:t>
            </a:r>
            <a:r>
              <a:rPr lang="en-US" sz="1100" spc="600" dirty="0" err="1">
                <a:latin typeface="Raleway Light" panose="020B0403030101060003" pitchFamily="34" charset="0"/>
              </a:rPr>
              <a:t>amet</a:t>
            </a:r>
            <a:r>
              <a:rPr lang="en-US" sz="1100" spc="600" dirty="0">
                <a:latin typeface="Raleway Light" panose="020B0403030101060003" pitchFamily="34" charset="0"/>
              </a:rPr>
              <a:t>, </a:t>
            </a:r>
            <a:endParaRPr lang="en-US" sz="500" spc="600" dirty="0">
              <a:latin typeface="Raleway Light" panose="020B0403030101060003" pitchFamily="34" charset="0"/>
              <a:ea typeface="Lato Light" panose="020F0502020204030203" pitchFamily="34" charset="0"/>
              <a:cs typeface="Lato Light" panose="020F0502020204030203" pitchFamily="34" charset="0"/>
            </a:endParaRPr>
          </a:p>
        </p:txBody>
      </p:sp>
      <p:sp>
        <p:nvSpPr>
          <p:cNvPr id="54" name="TextBox 53">
            <a:extLst>
              <a:ext uri="{FF2B5EF4-FFF2-40B4-BE49-F238E27FC236}">
                <a16:creationId xmlns:a16="http://schemas.microsoft.com/office/drawing/2014/main" id="{B5DD52F2-CFBA-4B88-9C65-9C94C8383F59}"/>
              </a:ext>
            </a:extLst>
          </p:cNvPr>
          <p:cNvSpPr txBox="1"/>
          <p:nvPr/>
        </p:nvSpPr>
        <p:spPr>
          <a:xfrm>
            <a:off x="8158163" y="817563"/>
            <a:ext cx="1276350"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600" dirty="0">
                <a:latin typeface="Bebas" pitchFamily="2" charset="0"/>
              </a:rPr>
              <a:t>APR2919</a:t>
            </a:r>
          </a:p>
        </p:txBody>
      </p:sp>
      <p:sp>
        <p:nvSpPr>
          <p:cNvPr id="40986" name="Picture Placeholder 2">
            <a:extLst>
              <a:ext uri="{FF2B5EF4-FFF2-40B4-BE49-F238E27FC236}">
                <a16:creationId xmlns:a16="http://schemas.microsoft.com/office/drawing/2014/main" id="{41A6648F-A619-844F-8EFC-4EFC20803884}"/>
              </a:ext>
            </a:extLst>
          </p:cNvPr>
          <p:cNvSpPr>
            <a:spLocks noGrp="1" noTextEdit="1"/>
          </p:cNvSpPr>
          <p:nvPr>
            <p:ph type="pic" sz="quarter" idx="10"/>
          </p:nvPr>
        </p:nvSpPr>
        <p:spPr>
          <a:xfrm>
            <a:off x="5195888" y="1344613"/>
            <a:ext cx="2590800" cy="5014912"/>
          </a:xfrm>
          <a:custGeom>
            <a:avLst/>
            <a:gdLst>
              <a:gd name="T0" fmla="*/ 0 w 2590800"/>
              <a:gd name="T1" fmla="*/ 0 h 5015345"/>
              <a:gd name="T2" fmla="*/ 2590800 w 2590800"/>
              <a:gd name="T3" fmla="*/ 0 h 5015345"/>
              <a:gd name="T4" fmla="*/ 2590800 w 2590800"/>
              <a:gd name="T5" fmla="*/ 5015345 h 5015345"/>
              <a:gd name="T6" fmla="*/ 0 w 2590800"/>
              <a:gd name="T7" fmla="*/ 5015345 h 50153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0800" h="5015345">
                <a:moveTo>
                  <a:pt x="0" y="0"/>
                </a:moveTo>
                <a:lnTo>
                  <a:pt x="2590800" y="0"/>
                </a:lnTo>
                <a:lnTo>
                  <a:pt x="2590800" y="5015345"/>
                </a:lnTo>
                <a:lnTo>
                  <a:pt x="0" y="5015345"/>
                </a:lnTo>
                <a:lnTo>
                  <a:pt x="0" y="0"/>
                </a:lnTo>
                <a:close/>
              </a:path>
            </a:pathLst>
          </a:custGeom>
        </p:spPr>
      </p:sp>
      <p:sp>
        <p:nvSpPr>
          <p:cNvPr id="40987" name="Picture Placeholder 4">
            <a:extLst>
              <a:ext uri="{FF2B5EF4-FFF2-40B4-BE49-F238E27FC236}">
                <a16:creationId xmlns:a16="http://schemas.microsoft.com/office/drawing/2014/main" id="{E4FD3F1B-3D31-D844-A356-AED52A486DB8}"/>
              </a:ext>
            </a:extLst>
          </p:cNvPr>
          <p:cNvSpPr>
            <a:spLocks noGrp="1" noTextEdit="1"/>
          </p:cNvSpPr>
          <p:nvPr>
            <p:ph type="pic" sz="quarter" idx="11"/>
          </p:nvPr>
        </p:nvSpPr>
        <p:spPr>
          <a:xfrm>
            <a:off x="3082925" y="4433888"/>
            <a:ext cx="1925638" cy="1925637"/>
          </a:xfrm>
          <a:custGeom>
            <a:avLst/>
            <a:gdLst>
              <a:gd name="T0" fmla="*/ 0 w 1925782"/>
              <a:gd name="T1" fmla="*/ 0 h 1925782"/>
              <a:gd name="T2" fmla="*/ 1925782 w 1925782"/>
              <a:gd name="T3" fmla="*/ 0 h 1925782"/>
              <a:gd name="T4" fmla="*/ 1925782 w 1925782"/>
              <a:gd name="T5" fmla="*/ 1925782 h 1925782"/>
              <a:gd name="T6" fmla="*/ 0 w 1925782"/>
              <a:gd name="T7" fmla="*/ 1925782 h 19257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5782" h="1925782">
                <a:moveTo>
                  <a:pt x="0" y="0"/>
                </a:moveTo>
                <a:lnTo>
                  <a:pt x="1925782" y="0"/>
                </a:lnTo>
                <a:lnTo>
                  <a:pt x="1925782" y="1925782"/>
                </a:lnTo>
                <a:lnTo>
                  <a:pt x="0" y="1925782"/>
                </a:lnTo>
                <a:lnTo>
                  <a:pt x="0" y="0"/>
                </a:lnTo>
                <a:close/>
              </a:path>
            </a:pathLst>
          </a:custGeom>
        </p:spPr>
      </p:sp>
      <p:sp>
        <p:nvSpPr>
          <p:cNvPr id="40988" name="Picture Placeholder 6">
            <a:extLst>
              <a:ext uri="{FF2B5EF4-FFF2-40B4-BE49-F238E27FC236}">
                <a16:creationId xmlns:a16="http://schemas.microsoft.com/office/drawing/2014/main" id="{946C88FE-677B-534E-8F4C-3042978CA0C5}"/>
              </a:ext>
            </a:extLst>
          </p:cNvPr>
          <p:cNvSpPr>
            <a:spLocks noGrp="1" noTextEdit="1"/>
          </p:cNvSpPr>
          <p:nvPr>
            <p:ph type="pic" sz="quarter" idx="12"/>
          </p:nvPr>
        </p:nvSpPr>
        <p:spPr>
          <a:xfrm>
            <a:off x="969963" y="4433888"/>
            <a:ext cx="1925637" cy="1925637"/>
          </a:xfrm>
          <a:custGeom>
            <a:avLst/>
            <a:gdLst>
              <a:gd name="T0" fmla="*/ 0 w 1925782"/>
              <a:gd name="T1" fmla="*/ 0 h 1925782"/>
              <a:gd name="T2" fmla="*/ 1925782 w 1925782"/>
              <a:gd name="T3" fmla="*/ 0 h 1925782"/>
              <a:gd name="T4" fmla="*/ 1925782 w 1925782"/>
              <a:gd name="T5" fmla="*/ 1925782 h 1925782"/>
              <a:gd name="T6" fmla="*/ 0 w 1925782"/>
              <a:gd name="T7" fmla="*/ 1925782 h 19257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25782" h="1925782">
                <a:moveTo>
                  <a:pt x="0" y="0"/>
                </a:moveTo>
                <a:lnTo>
                  <a:pt x="1925782" y="0"/>
                </a:lnTo>
                <a:lnTo>
                  <a:pt x="1925782" y="1925782"/>
                </a:lnTo>
                <a:lnTo>
                  <a:pt x="0" y="1925782"/>
                </a:lnTo>
                <a:lnTo>
                  <a:pt x="0" y="0"/>
                </a:lnTo>
                <a:close/>
              </a:path>
            </a:pathLst>
          </a:custGeom>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9973C8-23ED-4B81-84FF-435C351AED4E}"/>
              </a:ext>
            </a:extLst>
          </p:cNvPr>
          <p:cNvSpPr txBox="1"/>
          <p:nvPr/>
        </p:nvSpPr>
        <p:spPr>
          <a:xfrm rot="16200000">
            <a:off x="-1231714" y="2001616"/>
            <a:ext cx="4597028" cy="1231106"/>
          </a:xfrm>
          <a:prstGeom prst="rect">
            <a:avLst/>
          </a:prstGeom>
          <a:noFill/>
        </p:spPr>
        <p:txBody>
          <a:bodyPr wrap="none" lIns="0" tIns="0" rIns="0" bIns="0">
            <a:spAutoFit/>
          </a:bodyPr>
          <a:lstStyle/>
          <a:p>
            <a:pPr algn="ctr" eaLnBrk="1" fontAlgn="auto" hangingPunct="1">
              <a:spcBef>
                <a:spcPts val="0"/>
              </a:spcBef>
              <a:spcAft>
                <a:spcPts val="0"/>
              </a:spcAft>
              <a:defRPr/>
            </a:pPr>
            <a:r>
              <a:rPr lang="en-US" sz="8000" dirty="0" err="1">
                <a:ln>
                  <a:solidFill>
                    <a:schemeClr val="tx1"/>
                  </a:solidFill>
                </a:ln>
                <a:noFill/>
                <a:latin typeface="Bebas" pitchFamily="2" charset="0"/>
              </a:rPr>
              <a:t>Hypetone</a:t>
            </a:r>
            <a:r>
              <a:rPr lang="en-US" sz="8000" dirty="0">
                <a:ln>
                  <a:solidFill>
                    <a:schemeClr val="tx1"/>
                  </a:solidFill>
                </a:ln>
                <a:noFill/>
                <a:latin typeface="Bebas" pitchFamily="2" charset="0"/>
              </a:rPr>
              <a:t>.</a:t>
            </a:r>
            <a:endParaRPr lang="en-US" sz="8000" b="1" dirty="0">
              <a:ln>
                <a:solidFill>
                  <a:schemeClr val="tx1"/>
                </a:solidFill>
              </a:ln>
              <a:noFill/>
              <a:latin typeface="Bebas" pitchFamily="2" charset="0"/>
            </a:endParaRPr>
          </a:p>
        </p:txBody>
      </p:sp>
      <p:sp>
        <p:nvSpPr>
          <p:cNvPr id="41987" name="TextBox 8">
            <a:extLst>
              <a:ext uri="{FF2B5EF4-FFF2-40B4-BE49-F238E27FC236}">
                <a16:creationId xmlns:a16="http://schemas.microsoft.com/office/drawing/2014/main" id="{04378DC9-8219-6D42-BA65-9FD578780CE9}"/>
              </a:ext>
            </a:extLst>
          </p:cNvPr>
          <p:cNvSpPr txBox="1">
            <a:spLocks noChangeArrowheads="1"/>
          </p:cNvSpPr>
          <p:nvPr/>
        </p:nvSpPr>
        <p:spPr bwMode="auto">
          <a:xfrm rot="-5400000">
            <a:off x="153194" y="3391694"/>
            <a:ext cx="422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41988" name="TextBox 9">
            <a:extLst>
              <a:ext uri="{FF2B5EF4-FFF2-40B4-BE49-F238E27FC236}">
                <a16:creationId xmlns:a16="http://schemas.microsoft.com/office/drawing/2014/main" id="{86A63C33-E11F-1D4E-B0CA-67661893151E}"/>
              </a:ext>
            </a:extLst>
          </p:cNvPr>
          <p:cNvSpPr txBox="1">
            <a:spLocks noChangeArrowheads="1"/>
          </p:cNvSpPr>
          <p:nvPr/>
        </p:nvSpPr>
        <p:spPr bwMode="auto">
          <a:xfrm rot="-5400000">
            <a:off x="100807" y="2172493"/>
            <a:ext cx="527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41989" name="TextBox 10">
            <a:extLst>
              <a:ext uri="{FF2B5EF4-FFF2-40B4-BE49-F238E27FC236}">
                <a16:creationId xmlns:a16="http://schemas.microsoft.com/office/drawing/2014/main" id="{BFDAFA4B-9819-3B42-8EBF-C85A302A366F}"/>
              </a:ext>
            </a:extLst>
          </p:cNvPr>
          <p:cNvSpPr txBox="1">
            <a:spLocks noChangeArrowheads="1"/>
          </p:cNvSpPr>
          <p:nvPr/>
        </p:nvSpPr>
        <p:spPr bwMode="auto">
          <a:xfrm rot="-5400000">
            <a:off x="115094" y="840581"/>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sp>
        <p:nvSpPr>
          <p:cNvPr id="41990" name="Rectangle 11">
            <a:extLst>
              <a:ext uri="{FF2B5EF4-FFF2-40B4-BE49-F238E27FC236}">
                <a16:creationId xmlns:a16="http://schemas.microsoft.com/office/drawing/2014/main" id="{BBDC42B5-96C3-3E41-93D4-70E1159B12AE}"/>
              </a:ext>
            </a:extLst>
          </p:cNvPr>
          <p:cNvSpPr>
            <a:spLocks noChangeArrowheads="1"/>
          </p:cNvSpPr>
          <p:nvPr/>
        </p:nvSpPr>
        <p:spPr bwMode="auto">
          <a:xfrm>
            <a:off x="6659563" y="1292225"/>
            <a:ext cx="3540125"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41991" name="Rectangle 12">
            <a:extLst>
              <a:ext uri="{FF2B5EF4-FFF2-40B4-BE49-F238E27FC236}">
                <a16:creationId xmlns:a16="http://schemas.microsoft.com/office/drawing/2014/main" id="{0FB9ACF6-36B7-7442-B07F-C90D597DE063}"/>
              </a:ext>
            </a:extLst>
          </p:cNvPr>
          <p:cNvSpPr>
            <a:spLocks noChangeArrowheads="1"/>
          </p:cNvSpPr>
          <p:nvPr/>
        </p:nvSpPr>
        <p:spPr bwMode="auto">
          <a:xfrm>
            <a:off x="6659563" y="3092450"/>
            <a:ext cx="3540125" cy="172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14" name="Rectangle 13">
            <a:extLst>
              <a:ext uri="{FF2B5EF4-FFF2-40B4-BE49-F238E27FC236}">
                <a16:creationId xmlns:a16="http://schemas.microsoft.com/office/drawing/2014/main" id="{B7A42DEA-0D8C-4883-94AA-951247BCBE83}"/>
              </a:ext>
            </a:extLst>
          </p:cNvPr>
          <p:cNvSpPr/>
          <p:nvPr/>
        </p:nvSpPr>
        <p:spPr>
          <a:xfrm>
            <a:off x="10869613" y="1292225"/>
            <a:ext cx="511175" cy="30575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1993" name="Shape 5076">
            <a:extLst>
              <a:ext uri="{FF2B5EF4-FFF2-40B4-BE49-F238E27FC236}">
                <a16:creationId xmlns:a16="http://schemas.microsoft.com/office/drawing/2014/main" id="{20BD4A14-46B1-8A4F-B5B2-A01112E5D9EE}"/>
              </a:ext>
            </a:extLst>
          </p:cNvPr>
          <p:cNvSpPr>
            <a:spLocks/>
          </p:cNvSpPr>
          <p:nvPr/>
        </p:nvSpPr>
        <p:spPr bwMode="auto">
          <a:xfrm>
            <a:off x="10983913" y="3113088"/>
            <a:ext cx="274637" cy="217487"/>
          </a:xfrm>
          <a:custGeom>
            <a:avLst/>
            <a:gdLst>
              <a:gd name="T0" fmla="*/ 59879 w 120000"/>
              <a:gd name="T1" fmla="*/ 45112 h 120000"/>
              <a:gd name="T2" fmla="*/ 59879 w 120000"/>
              <a:gd name="T3" fmla="*/ 45112 h 120000"/>
              <a:gd name="T4" fmla="*/ 42736 w 120000"/>
              <a:gd name="T5" fmla="*/ 66466 h 120000"/>
              <a:gd name="T6" fmla="*/ 59879 w 120000"/>
              <a:gd name="T7" fmla="*/ 87819 h 120000"/>
              <a:gd name="T8" fmla="*/ 77022 w 120000"/>
              <a:gd name="T9" fmla="*/ 66466 h 120000"/>
              <a:gd name="T10" fmla="*/ 59879 w 120000"/>
              <a:gd name="T11" fmla="*/ 45112 h 120000"/>
              <a:gd name="T12" fmla="*/ 106720 w 120000"/>
              <a:gd name="T13" fmla="*/ 21052 h 120000"/>
              <a:gd name="T14" fmla="*/ 106720 w 120000"/>
              <a:gd name="T15" fmla="*/ 21052 h 120000"/>
              <a:gd name="T16" fmla="*/ 93923 w 120000"/>
              <a:gd name="T17" fmla="*/ 21052 h 120000"/>
              <a:gd name="T18" fmla="*/ 87645 w 120000"/>
              <a:gd name="T19" fmla="*/ 18345 h 120000"/>
              <a:gd name="T20" fmla="*/ 85472 w 120000"/>
              <a:gd name="T21" fmla="*/ 2406 h 120000"/>
              <a:gd name="T22" fmla="*/ 78953 w 120000"/>
              <a:gd name="T23" fmla="*/ 0 h 120000"/>
              <a:gd name="T24" fmla="*/ 38390 w 120000"/>
              <a:gd name="T25" fmla="*/ 0 h 120000"/>
              <a:gd name="T26" fmla="*/ 34285 w 120000"/>
              <a:gd name="T27" fmla="*/ 2406 h 120000"/>
              <a:gd name="T28" fmla="*/ 29698 w 120000"/>
              <a:gd name="T29" fmla="*/ 18345 h 120000"/>
              <a:gd name="T30" fmla="*/ 25593 w 120000"/>
              <a:gd name="T31" fmla="*/ 21052 h 120000"/>
              <a:gd name="T32" fmla="*/ 12796 w 120000"/>
              <a:gd name="T33" fmla="*/ 21052 h 120000"/>
              <a:gd name="T34" fmla="*/ 0 w 120000"/>
              <a:gd name="T35" fmla="*/ 36992 h 120000"/>
              <a:gd name="T36" fmla="*/ 0 w 120000"/>
              <a:gd name="T37" fmla="*/ 103759 h 120000"/>
              <a:gd name="T38" fmla="*/ 12796 w 120000"/>
              <a:gd name="T39" fmla="*/ 119699 h 120000"/>
              <a:gd name="T40" fmla="*/ 106720 w 120000"/>
              <a:gd name="T41" fmla="*/ 119699 h 120000"/>
              <a:gd name="T42" fmla="*/ 119758 w 120000"/>
              <a:gd name="T43" fmla="*/ 103759 h 120000"/>
              <a:gd name="T44" fmla="*/ 119758 w 120000"/>
              <a:gd name="T45" fmla="*/ 36992 h 120000"/>
              <a:gd name="T46" fmla="*/ 106720 w 120000"/>
              <a:gd name="T47" fmla="*/ 21052 h 120000"/>
              <a:gd name="T48" fmla="*/ 59879 w 120000"/>
              <a:gd name="T49" fmla="*/ 103759 h 120000"/>
              <a:gd name="T50" fmla="*/ 59879 w 120000"/>
              <a:gd name="T51" fmla="*/ 103759 h 120000"/>
              <a:gd name="T52" fmla="*/ 29698 w 120000"/>
              <a:gd name="T53" fmla="*/ 66466 h 120000"/>
              <a:gd name="T54" fmla="*/ 59879 w 120000"/>
              <a:gd name="T55" fmla="*/ 29172 h 120000"/>
              <a:gd name="T56" fmla="*/ 89818 w 120000"/>
              <a:gd name="T57" fmla="*/ 66466 h 120000"/>
              <a:gd name="T58" fmla="*/ 59879 w 120000"/>
              <a:gd name="T59" fmla="*/ 103759 h 120000"/>
              <a:gd name="T60" fmla="*/ 102615 w 120000"/>
              <a:gd name="T61" fmla="*/ 47819 h 120000"/>
              <a:gd name="T62" fmla="*/ 102615 w 120000"/>
              <a:gd name="T63" fmla="*/ 47819 h 120000"/>
              <a:gd name="T64" fmla="*/ 98269 w 120000"/>
              <a:gd name="T65" fmla="*/ 42406 h 120000"/>
              <a:gd name="T66" fmla="*/ 102615 w 120000"/>
              <a:gd name="T67" fmla="*/ 36992 h 120000"/>
              <a:gd name="T68" fmla="*/ 106720 w 120000"/>
              <a:gd name="T69" fmla="*/ 42406 h 120000"/>
              <a:gd name="T70" fmla="*/ 102615 w 120000"/>
              <a:gd name="T71" fmla="*/ 47819 h 120000"/>
              <a:gd name="T72" fmla="*/ 0 w 120000"/>
              <a:gd name="T73" fmla="*/ 0 h 120000"/>
              <a:gd name="T74" fmla="*/ 120000 w 120000"/>
              <a:gd name="T75"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T72" t="T73" r="T74" b="T75"/>
            <a:pathLst>
              <a:path w="120000" h="120000" extrusionOk="0">
                <a:moveTo>
                  <a:pt x="59879" y="45112"/>
                </a:moveTo>
                <a:lnTo>
                  <a:pt x="59879" y="45112"/>
                </a:lnTo>
                <a:cubicBezTo>
                  <a:pt x="49014" y="45112"/>
                  <a:pt x="42736" y="52932"/>
                  <a:pt x="42736" y="66466"/>
                </a:cubicBezTo>
                <a:cubicBezTo>
                  <a:pt x="42736" y="80000"/>
                  <a:pt x="49014" y="87819"/>
                  <a:pt x="59879" y="87819"/>
                </a:cubicBezTo>
                <a:cubicBezTo>
                  <a:pt x="70503" y="87819"/>
                  <a:pt x="77022" y="80000"/>
                  <a:pt x="77022" y="66466"/>
                </a:cubicBezTo>
                <a:cubicBezTo>
                  <a:pt x="77022" y="52932"/>
                  <a:pt x="70503" y="45112"/>
                  <a:pt x="59879" y="45112"/>
                </a:cubicBezTo>
                <a:close/>
                <a:moveTo>
                  <a:pt x="106720" y="21052"/>
                </a:moveTo>
                <a:lnTo>
                  <a:pt x="106720" y="21052"/>
                </a:lnTo>
                <a:cubicBezTo>
                  <a:pt x="93923" y="21052"/>
                  <a:pt x="93923" y="21052"/>
                  <a:pt x="93923" y="21052"/>
                </a:cubicBezTo>
                <a:cubicBezTo>
                  <a:pt x="91750" y="21052"/>
                  <a:pt x="89818" y="21052"/>
                  <a:pt x="87645" y="18345"/>
                </a:cubicBezTo>
                <a:cubicBezTo>
                  <a:pt x="85472" y="2406"/>
                  <a:pt x="85472" y="2406"/>
                  <a:pt x="85472" y="2406"/>
                </a:cubicBezTo>
                <a:cubicBezTo>
                  <a:pt x="83299" y="2406"/>
                  <a:pt x="81126" y="0"/>
                  <a:pt x="78953" y="0"/>
                </a:cubicBezTo>
                <a:cubicBezTo>
                  <a:pt x="38390" y="0"/>
                  <a:pt x="38390" y="0"/>
                  <a:pt x="38390" y="0"/>
                </a:cubicBezTo>
                <a:cubicBezTo>
                  <a:pt x="38390" y="0"/>
                  <a:pt x="36217" y="2406"/>
                  <a:pt x="34285" y="2406"/>
                </a:cubicBezTo>
                <a:cubicBezTo>
                  <a:pt x="29698" y="18345"/>
                  <a:pt x="29698" y="18345"/>
                  <a:pt x="29698" y="18345"/>
                </a:cubicBezTo>
                <a:cubicBezTo>
                  <a:pt x="29698" y="21052"/>
                  <a:pt x="27766" y="21052"/>
                  <a:pt x="25593" y="21052"/>
                </a:cubicBezTo>
                <a:cubicBezTo>
                  <a:pt x="12796" y="21052"/>
                  <a:pt x="12796" y="21052"/>
                  <a:pt x="12796" y="21052"/>
                </a:cubicBezTo>
                <a:cubicBezTo>
                  <a:pt x="4104" y="21052"/>
                  <a:pt x="0" y="29172"/>
                  <a:pt x="0" y="36992"/>
                </a:cubicBezTo>
                <a:cubicBezTo>
                  <a:pt x="0" y="103759"/>
                  <a:pt x="0" y="103759"/>
                  <a:pt x="0" y="103759"/>
                </a:cubicBezTo>
                <a:cubicBezTo>
                  <a:pt x="0" y="111879"/>
                  <a:pt x="4104" y="119699"/>
                  <a:pt x="12796" y="119699"/>
                </a:cubicBezTo>
                <a:cubicBezTo>
                  <a:pt x="106720" y="119699"/>
                  <a:pt x="106720" y="119699"/>
                  <a:pt x="106720" y="119699"/>
                </a:cubicBezTo>
                <a:cubicBezTo>
                  <a:pt x="113480" y="119699"/>
                  <a:pt x="119758" y="111879"/>
                  <a:pt x="119758" y="103759"/>
                </a:cubicBezTo>
                <a:cubicBezTo>
                  <a:pt x="119758" y="36992"/>
                  <a:pt x="119758" y="36992"/>
                  <a:pt x="119758" y="36992"/>
                </a:cubicBezTo>
                <a:cubicBezTo>
                  <a:pt x="119758" y="29172"/>
                  <a:pt x="113480" y="21052"/>
                  <a:pt x="106720" y="21052"/>
                </a:cubicBezTo>
                <a:close/>
                <a:moveTo>
                  <a:pt x="59879" y="103759"/>
                </a:moveTo>
                <a:lnTo>
                  <a:pt x="59879" y="103759"/>
                </a:lnTo>
                <a:cubicBezTo>
                  <a:pt x="42736" y="103759"/>
                  <a:pt x="29698" y="87819"/>
                  <a:pt x="29698" y="66466"/>
                </a:cubicBezTo>
                <a:cubicBezTo>
                  <a:pt x="29698" y="45112"/>
                  <a:pt x="42736" y="29172"/>
                  <a:pt x="59879" y="29172"/>
                </a:cubicBezTo>
                <a:cubicBezTo>
                  <a:pt x="77022" y="29172"/>
                  <a:pt x="89818" y="45112"/>
                  <a:pt x="89818" y="66466"/>
                </a:cubicBezTo>
                <a:cubicBezTo>
                  <a:pt x="89818" y="87819"/>
                  <a:pt x="77022" y="103759"/>
                  <a:pt x="59879" y="103759"/>
                </a:cubicBezTo>
                <a:close/>
                <a:moveTo>
                  <a:pt x="102615" y="47819"/>
                </a:moveTo>
                <a:lnTo>
                  <a:pt x="102615" y="47819"/>
                </a:lnTo>
                <a:cubicBezTo>
                  <a:pt x="100442" y="47819"/>
                  <a:pt x="98269" y="45112"/>
                  <a:pt x="98269" y="42406"/>
                </a:cubicBezTo>
                <a:cubicBezTo>
                  <a:pt x="98269" y="39699"/>
                  <a:pt x="100442" y="36992"/>
                  <a:pt x="102615" y="36992"/>
                </a:cubicBezTo>
                <a:cubicBezTo>
                  <a:pt x="104547" y="36992"/>
                  <a:pt x="106720" y="39699"/>
                  <a:pt x="106720" y="42406"/>
                </a:cubicBezTo>
                <a:cubicBezTo>
                  <a:pt x="106720" y="45112"/>
                  <a:pt x="104547" y="47819"/>
                  <a:pt x="102615" y="4781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00" tIns="22850" rIns="45700" bIns="22850" anchor="ctr"/>
          <a:lstStyle/>
          <a:p>
            <a:endParaRPr lang="en-US"/>
          </a:p>
        </p:txBody>
      </p:sp>
      <p:sp>
        <p:nvSpPr>
          <p:cNvPr id="41994" name="Shape 5081">
            <a:extLst>
              <a:ext uri="{FF2B5EF4-FFF2-40B4-BE49-F238E27FC236}">
                <a16:creationId xmlns:a16="http://schemas.microsoft.com/office/drawing/2014/main" id="{EA2CFA24-BACF-7041-81FA-4EACD1CE02D1}"/>
              </a:ext>
            </a:extLst>
          </p:cNvPr>
          <p:cNvSpPr>
            <a:spLocks/>
          </p:cNvSpPr>
          <p:nvPr/>
        </p:nvSpPr>
        <p:spPr bwMode="auto">
          <a:xfrm>
            <a:off x="11014075" y="3827463"/>
            <a:ext cx="244475" cy="252412"/>
          </a:xfrm>
          <a:custGeom>
            <a:avLst/>
            <a:gdLst>
              <a:gd name="T0" fmla="*/ 67027 w 120000"/>
              <a:gd name="T1" fmla="*/ 87532 h 120000"/>
              <a:gd name="T2" fmla="*/ 67027 w 120000"/>
              <a:gd name="T3" fmla="*/ 87532 h 120000"/>
              <a:gd name="T4" fmla="*/ 86486 w 120000"/>
              <a:gd name="T5" fmla="*/ 66753 h 120000"/>
              <a:gd name="T6" fmla="*/ 119729 w 120000"/>
              <a:gd name="T7" fmla="*/ 18441 h 120000"/>
              <a:gd name="T8" fmla="*/ 115135 w 120000"/>
              <a:gd name="T9" fmla="*/ 13766 h 120000"/>
              <a:gd name="T10" fmla="*/ 93513 w 120000"/>
              <a:gd name="T11" fmla="*/ 13766 h 120000"/>
              <a:gd name="T12" fmla="*/ 60000 w 120000"/>
              <a:gd name="T13" fmla="*/ 0 h 120000"/>
              <a:gd name="T14" fmla="*/ 26486 w 120000"/>
              <a:gd name="T15" fmla="*/ 13766 h 120000"/>
              <a:gd name="T16" fmla="*/ 4864 w 120000"/>
              <a:gd name="T17" fmla="*/ 13766 h 120000"/>
              <a:gd name="T18" fmla="*/ 0 w 120000"/>
              <a:gd name="T19" fmla="*/ 18441 h 120000"/>
              <a:gd name="T20" fmla="*/ 33513 w 120000"/>
              <a:gd name="T21" fmla="*/ 66753 h 120000"/>
              <a:gd name="T22" fmla="*/ 52702 w 120000"/>
              <a:gd name="T23" fmla="*/ 87532 h 120000"/>
              <a:gd name="T24" fmla="*/ 52702 w 120000"/>
              <a:gd name="T25" fmla="*/ 96623 h 120000"/>
              <a:gd name="T26" fmla="*/ 28918 w 120000"/>
              <a:gd name="T27" fmla="*/ 108051 h 120000"/>
              <a:gd name="T28" fmla="*/ 60000 w 120000"/>
              <a:gd name="T29" fmla="*/ 119740 h 120000"/>
              <a:gd name="T30" fmla="*/ 88648 w 120000"/>
              <a:gd name="T31" fmla="*/ 108051 h 120000"/>
              <a:gd name="T32" fmla="*/ 67027 w 120000"/>
              <a:gd name="T33" fmla="*/ 96623 h 120000"/>
              <a:gd name="T34" fmla="*/ 67027 w 120000"/>
              <a:gd name="T35" fmla="*/ 87532 h 120000"/>
              <a:gd name="T36" fmla="*/ 86486 w 120000"/>
              <a:gd name="T37" fmla="*/ 55064 h 120000"/>
              <a:gd name="T38" fmla="*/ 86486 w 120000"/>
              <a:gd name="T39" fmla="*/ 55064 h 120000"/>
              <a:gd name="T40" fmla="*/ 93513 w 120000"/>
              <a:gd name="T41" fmla="*/ 23116 h 120000"/>
              <a:gd name="T42" fmla="*/ 110270 w 120000"/>
              <a:gd name="T43" fmla="*/ 23116 h 120000"/>
              <a:gd name="T44" fmla="*/ 86486 w 120000"/>
              <a:gd name="T45" fmla="*/ 55064 h 120000"/>
              <a:gd name="T46" fmla="*/ 60000 w 120000"/>
              <a:gd name="T47" fmla="*/ 9350 h 120000"/>
              <a:gd name="T48" fmla="*/ 60000 w 120000"/>
              <a:gd name="T49" fmla="*/ 9350 h 120000"/>
              <a:gd name="T50" fmla="*/ 86486 w 120000"/>
              <a:gd name="T51" fmla="*/ 18441 h 120000"/>
              <a:gd name="T52" fmla="*/ 60000 w 120000"/>
              <a:gd name="T53" fmla="*/ 29870 h 120000"/>
              <a:gd name="T54" fmla="*/ 33513 w 120000"/>
              <a:gd name="T55" fmla="*/ 18441 h 120000"/>
              <a:gd name="T56" fmla="*/ 60000 w 120000"/>
              <a:gd name="T57" fmla="*/ 9350 h 120000"/>
              <a:gd name="T58" fmla="*/ 9729 w 120000"/>
              <a:gd name="T59" fmla="*/ 23116 h 120000"/>
              <a:gd name="T60" fmla="*/ 9729 w 120000"/>
              <a:gd name="T61" fmla="*/ 23116 h 120000"/>
              <a:gd name="T62" fmla="*/ 26486 w 120000"/>
              <a:gd name="T63" fmla="*/ 23116 h 120000"/>
              <a:gd name="T64" fmla="*/ 33513 w 120000"/>
              <a:gd name="T65" fmla="*/ 55064 h 120000"/>
              <a:gd name="T66" fmla="*/ 9729 w 120000"/>
              <a:gd name="T67" fmla="*/ 23116 h 120000"/>
              <a:gd name="T68" fmla="*/ 0 w 120000"/>
              <a:gd name="T69" fmla="*/ 0 h 120000"/>
              <a:gd name="T70" fmla="*/ 120000 w 120000"/>
              <a:gd name="T7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T68" t="T69" r="T70" b="T71"/>
            <a:pathLst>
              <a:path w="120000" h="120000" extrusionOk="0">
                <a:moveTo>
                  <a:pt x="67027" y="87532"/>
                </a:moveTo>
                <a:lnTo>
                  <a:pt x="67027" y="87532"/>
                </a:lnTo>
                <a:cubicBezTo>
                  <a:pt x="67027" y="78441"/>
                  <a:pt x="74324" y="73506"/>
                  <a:pt x="86486" y="66753"/>
                </a:cubicBezTo>
                <a:cubicBezTo>
                  <a:pt x="100810" y="57402"/>
                  <a:pt x="119729" y="45974"/>
                  <a:pt x="119729" y="18441"/>
                </a:cubicBezTo>
                <a:cubicBezTo>
                  <a:pt x="119729" y="16103"/>
                  <a:pt x="117297" y="13766"/>
                  <a:pt x="115135" y="13766"/>
                </a:cubicBezTo>
                <a:cubicBezTo>
                  <a:pt x="93513" y="13766"/>
                  <a:pt x="93513" y="13766"/>
                  <a:pt x="93513" y="13766"/>
                </a:cubicBezTo>
                <a:cubicBezTo>
                  <a:pt x="88648" y="7012"/>
                  <a:pt x="79189" y="0"/>
                  <a:pt x="60000" y="0"/>
                </a:cubicBezTo>
                <a:cubicBezTo>
                  <a:pt x="40810" y="0"/>
                  <a:pt x="31351" y="7012"/>
                  <a:pt x="26486" y="13766"/>
                </a:cubicBezTo>
                <a:cubicBezTo>
                  <a:pt x="4864" y="13766"/>
                  <a:pt x="4864" y="13766"/>
                  <a:pt x="4864" y="13766"/>
                </a:cubicBezTo>
                <a:cubicBezTo>
                  <a:pt x="2432" y="13766"/>
                  <a:pt x="0" y="16103"/>
                  <a:pt x="0" y="18441"/>
                </a:cubicBezTo>
                <a:cubicBezTo>
                  <a:pt x="0" y="45974"/>
                  <a:pt x="16756" y="57402"/>
                  <a:pt x="33513" y="66753"/>
                </a:cubicBezTo>
                <a:cubicBezTo>
                  <a:pt x="45675" y="73506"/>
                  <a:pt x="52702" y="78441"/>
                  <a:pt x="52702" y="87532"/>
                </a:cubicBezTo>
                <a:cubicBezTo>
                  <a:pt x="52702" y="96623"/>
                  <a:pt x="52702" y="96623"/>
                  <a:pt x="52702" y="96623"/>
                </a:cubicBezTo>
                <a:cubicBezTo>
                  <a:pt x="38378" y="98961"/>
                  <a:pt x="28918" y="103636"/>
                  <a:pt x="28918" y="108051"/>
                </a:cubicBezTo>
                <a:cubicBezTo>
                  <a:pt x="28918" y="115064"/>
                  <a:pt x="43243" y="119740"/>
                  <a:pt x="60000" y="119740"/>
                </a:cubicBezTo>
                <a:cubicBezTo>
                  <a:pt x="76486" y="119740"/>
                  <a:pt x="88648" y="115064"/>
                  <a:pt x="88648" y="108051"/>
                </a:cubicBezTo>
                <a:cubicBezTo>
                  <a:pt x="88648" y="103636"/>
                  <a:pt x="81621" y="98961"/>
                  <a:pt x="67027" y="96623"/>
                </a:cubicBezTo>
                <a:lnTo>
                  <a:pt x="67027" y="87532"/>
                </a:lnTo>
                <a:close/>
                <a:moveTo>
                  <a:pt x="86486" y="55064"/>
                </a:moveTo>
                <a:lnTo>
                  <a:pt x="86486" y="55064"/>
                </a:lnTo>
                <a:cubicBezTo>
                  <a:pt x="91081" y="48311"/>
                  <a:pt x="93513" y="36883"/>
                  <a:pt x="93513" y="23116"/>
                </a:cubicBezTo>
                <a:cubicBezTo>
                  <a:pt x="110270" y="23116"/>
                  <a:pt x="110270" y="23116"/>
                  <a:pt x="110270" y="23116"/>
                </a:cubicBezTo>
                <a:cubicBezTo>
                  <a:pt x="107837" y="39220"/>
                  <a:pt x="98378" y="48311"/>
                  <a:pt x="86486" y="55064"/>
                </a:cubicBezTo>
                <a:close/>
                <a:moveTo>
                  <a:pt x="60000" y="9350"/>
                </a:moveTo>
                <a:lnTo>
                  <a:pt x="60000" y="9350"/>
                </a:lnTo>
                <a:cubicBezTo>
                  <a:pt x="79189" y="9350"/>
                  <a:pt x="86486" y="16103"/>
                  <a:pt x="86486" y="18441"/>
                </a:cubicBezTo>
                <a:cubicBezTo>
                  <a:pt x="86486" y="20779"/>
                  <a:pt x="79189" y="27532"/>
                  <a:pt x="60000" y="29870"/>
                </a:cubicBezTo>
                <a:cubicBezTo>
                  <a:pt x="40810" y="27532"/>
                  <a:pt x="33513" y="20779"/>
                  <a:pt x="33513" y="18441"/>
                </a:cubicBezTo>
                <a:cubicBezTo>
                  <a:pt x="33513" y="16103"/>
                  <a:pt x="40810" y="9350"/>
                  <a:pt x="60000" y="9350"/>
                </a:cubicBezTo>
                <a:close/>
                <a:moveTo>
                  <a:pt x="9729" y="23116"/>
                </a:moveTo>
                <a:lnTo>
                  <a:pt x="9729" y="23116"/>
                </a:lnTo>
                <a:cubicBezTo>
                  <a:pt x="26486" y="23116"/>
                  <a:pt x="26486" y="23116"/>
                  <a:pt x="26486" y="23116"/>
                </a:cubicBezTo>
                <a:cubicBezTo>
                  <a:pt x="26486" y="36883"/>
                  <a:pt x="28918" y="48311"/>
                  <a:pt x="33513" y="55064"/>
                </a:cubicBezTo>
                <a:cubicBezTo>
                  <a:pt x="21621" y="48311"/>
                  <a:pt x="9729" y="39220"/>
                  <a:pt x="9729" y="2311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00" tIns="22850" rIns="45700" bIns="22850" anchor="ctr"/>
          <a:lstStyle/>
          <a:p>
            <a:endParaRPr lang="en-US"/>
          </a:p>
        </p:txBody>
      </p:sp>
      <p:grpSp>
        <p:nvGrpSpPr>
          <p:cNvPr id="17" name="Shape 5093">
            <a:extLst>
              <a:ext uri="{FF2B5EF4-FFF2-40B4-BE49-F238E27FC236}">
                <a16:creationId xmlns:a16="http://schemas.microsoft.com/office/drawing/2014/main" id="{D7C459CF-BAF3-46C5-87B8-DBAF386B3FF9}"/>
              </a:ext>
            </a:extLst>
          </p:cNvPr>
          <p:cNvGrpSpPr/>
          <p:nvPr/>
        </p:nvGrpSpPr>
        <p:grpSpPr>
          <a:xfrm>
            <a:off x="11036688" y="1518766"/>
            <a:ext cx="177021" cy="274357"/>
            <a:chOff x="8527946" y="7535335"/>
            <a:chExt cx="385131" cy="596900"/>
          </a:xfrm>
          <a:solidFill>
            <a:schemeClr val="tx1"/>
          </a:solidFill>
        </p:grpSpPr>
        <p:sp>
          <p:nvSpPr>
            <p:cNvPr id="18" name="Shape 5094">
              <a:extLst>
                <a:ext uri="{FF2B5EF4-FFF2-40B4-BE49-F238E27FC236}">
                  <a16:creationId xmlns:a16="http://schemas.microsoft.com/office/drawing/2014/main" id="{25F013A5-DDAE-4963-9BF5-A17EE5556944}"/>
                </a:ext>
              </a:extLst>
            </p:cNvPr>
            <p:cNvSpPr/>
            <p:nvPr/>
          </p:nvSpPr>
          <p:spPr>
            <a:xfrm>
              <a:off x="8527946" y="7755467"/>
              <a:ext cx="385131" cy="376767"/>
            </a:xfrm>
            <a:custGeom>
              <a:avLst/>
              <a:gdLst/>
              <a:ahLst/>
              <a:cxnLst/>
              <a:rect l="0" t="0" r="0" b="0"/>
              <a:pathLst>
                <a:path w="120000" h="120000" extrusionOk="0">
                  <a:moveTo>
                    <a:pt x="116625" y="0"/>
                  </a:moveTo>
                  <a:lnTo>
                    <a:pt x="116625" y="0"/>
                  </a:lnTo>
                  <a:cubicBezTo>
                    <a:pt x="109875" y="0"/>
                    <a:pt x="109875" y="0"/>
                    <a:pt x="109875" y="0"/>
                  </a:cubicBezTo>
                  <a:cubicBezTo>
                    <a:pt x="106500" y="0"/>
                    <a:pt x="106500" y="0"/>
                    <a:pt x="106500" y="3461"/>
                  </a:cubicBezTo>
                  <a:cubicBezTo>
                    <a:pt x="106500" y="27692"/>
                    <a:pt x="106500" y="27692"/>
                    <a:pt x="106500" y="27692"/>
                  </a:cubicBezTo>
                  <a:cubicBezTo>
                    <a:pt x="106500" y="41153"/>
                    <a:pt x="96375" y="61538"/>
                    <a:pt x="60000" y="61538"/>
                  </a:cubicBezTo>
                  <a:cubicBezTo>
                    <a:pt x="23625" y="61538"/>
                    <a:pt x="13500" y="41153"/>
                    <a:pt x="13500" y="27692"/>
                  </a:cubicBezTo>
                  <a:cubicBezTo>
                    <a:pt x="13500" y="3461"/>
                    <a:pt x="13500" y="3461"/>
                    <a:pt x="13500" y="3461"/>
                  </a:cubicBezTo>
                  <a:cubicBezTo>
                    <a:pt x="13500" y="0"/>
                    <a:pt x="10500" y="0"/>
                    <a:pt x="10500" y="0"/>
                  </a:cubicBezTo>
                  <a:cubicBezTo>
                    <a:pt x="3375" y="0"/>
                    <a:pt x="3375" y="0"/>
                    <a:pt x="3375" y="0"/>
                  </a:cubicBezTo>
                  <a:cubicBezTo>
                    <a:pt x="3375" y="0"/>
                    <a:pt x="0" y="0"/>
                    <a:pt x="0" y="3461"/>
                  </a:cubicBezTo>
                  <a:cubicBezTo>
                    <a:pt x="0" y="27692"/>
                    <a:pt x="0" y="27692"/>
                    <a:pt x="0" y="27692"/>
                  </a:cubicBezTo>
                  <a:cubicBezTo>
                    <a:pt x="0" y="51538"/>
                    <a:pt x="16500" y="71923"/>
                    <a:pt x="50250" y="75384"/>
                  </a:cubicBezTo>
                  <a:cubicBezTo>
                    <a:pt x="50250" y="102307"/>
                    <a:pt x="50250" y="102307"/>
                    <a:pt x="50250" y="102307"/>
                  </a:cubicBezTo>
                  <a:cubicBezTo>
                    <a:pt x="27000" y="102307"/>
                    <a:pt x="27000" y="102307"/>
                    <a:pt x="27000" y="102307"/>
                  </a:cubicBezTo>
                  <a:cubicBezTo>
                    <a:pt x="23625" y="102307"/>
                    <a:pt x="23625" y="102307"/>
                    <a:pt x="23625" y="105769"/>
                  </a:cubicBezTo>
                  <a:cubicBezTo>
                    <a:pt x="23625" y="116153"/>
                    <a:pt x="23625" y="116153"/>
                    <a:pt x="23625" y="116153"/>
                  </a:cubicBezTo>
                  <a:cubicBezTo>
                    <a:pt x="23625" y="119615"/>
                    <a:pt x="23625" y="119615"/>
                    <a:pt x="27000" y="119615"/>
                  </a:cubicBezTo>
                  <a:cubicBezTo>
                    <a:pt x="93375" y="119615"/>
                    <a:pt x="93375" y="119615"/>
                    <a:pt x="93375" y="119615"/>
                  </a:cubicBezTo>
                  <a:cubicBezTo>
                    <a:pt x="96375" y="119615"/>
                    <a:pt x="96375" y="119615"/>
                    <a:pt x="96375" y="116153"/>
                  </a:cubicBezTo>
                  <a:cubicBezTo>
                    <a:pt x="96375" y="105769"/>
                    <a:pt x="96375" y="105769"/>
                    <a:pt x="96375" y="105769"/>
                  </a:cubicBezTo>
                  <a:cubicBezTo>
                    <a:pt x="96375" y="102307"/>
                    <a:pt x="96375" y="102307"/>
                    <a:pt x="93375" y="102307"/>
                  </a:cubicBezTo>
                  <a:cubicBezTo>
                    <a:pt x="70125" y="102307"/>
                    <a:pt x="70125" y="102307"/>
                    <a:pt x="70125" y="102307"/>
                  </a:cubicBezTo>
                  <a:cubicBezTo>
                    <a:pt x="70125" y="75384"/>
                    <a:pt x="70125" y="75384"/>
                    <a:pt x="70125" y="75384"/>
                  </a:cubicBezTo>
                  <a:cubicBezTo>
                    <a:pt x="103125" y="71923"/>
                    <a:pt x="119625" y="51538"/>
                    <a:pt x="119625" y="27692"/>
                  </a:cubicBezTo>
                  <a:cubicBezTo>
                    <a:pt x="119625" y="3461"/>
                    <a:pt x="119625" y="3461"/>
                    <a:pt x="119625" y="3461"/>
                  </a:cubicBezTo>
                  <a:cubicBezTo>
                    <a:pt x="119625" y="0"/>
                    <a:pt x="116625" y="0"/>
                    <a:pt x="116625" y="0"/>
                  </a:cubicBezTo>
                </a:path>
              </a:pathLst>
            </a:custGeom>
            <a:grpFill/>
            <a:ln>
              <a:noFill/>
            </a:ln>
          </p:spPr>
          <p:txBody>
            <a:bodyPr lIns="45700" tIns="22850" rIns="45700" bIns="22850" anchor="ctr"/>
            <a:lstStyle/>
            <a:p>
              <a:pPr eaLnBrk="1" fontAlgn="auto" hangingPunct="1">
                <a:spcBef>
                  <a:spcPts val="0"/>
                </a:spcBef>
                <a:spcAft>
                  <a:spcPts val="0"/>
                </a:spcAft>
                <a:defRPr/>
              </a:pPr>
              <a:endParaRPr>
                <a:solidFill>
                  <a:schemeClr val="dk1"/>
                </a:solidFill>
                <a:latin typeface="Roboto"/>
                <a:ea typeface="Roboto"/>
                <a:cs typeface="Roboto"/>
                <a:sym typeface="Roboto"/>
              </a:endParaRPr>
            </a:p>
          </p:txBody>
        </p:sp>
        <p:sp>
          <p:nvSpPr>
            <p:cNvPr id="19" name="Shape 5095">
              <a:extLst>
                <a:ext uri="{FF2B5EF4-FFF2-40B4-BE49-F238E27FC236}">
                  <a16:creationId xmlns:a16="http://schemas.microsoft.com/office/drawing/2014/main" id="{41F38C3B-86FF-4FFC-9C99-ED3241E681F1}"/>
                </a:ext>
              </a:extLst>
            </p:cNvPr>
            <p:cNvSpPr/>
            <p:nvPr/>
          </p:nvSpPr>
          <p:spPr>
            <a:xfrm>
              <a:off x="8633750" y="7755467"/>
              <a:ext cx="169288" cy="143933"/>
            </a:xfrm>
            <a:custGeom>
              <a:avLst/>
              <a:gdLst/>
              <a:ahLst/>
              <a:cxnLst/>
              <a:rect l="0" t="0" r="0" b="0"/>
              <a:pathLst>
                <a:path w="120000" h="120000" extrusionOk="0">
                  <a:moveTo>
                    <a:pt x="59580" y="118974"/>
                  </a:moveTo>
                  <a:lnTo>
                    <a:pt x="59580" y="118974"/>
                  </a:lnTo>
                  <a:cubicBezTo>
                    <a:pt x="111608" y="118974"/>
                    <a:pt x="119160" y="92307"/>
                    <a:pt x="119160" y="73846"/>
                  </a:cubicBezTo>
                  <a:cubicBezTo>
                    <a:pt x="119160" y="0"/>
                    <a:pt x="119160" y="0"/>
                    <a:pt x="119160" y="0"/>
                  </a:cubicBezTo>
                  <a:cubicBezTo>
                    <a:pt x="0" y="0"/>
                    <a:pt x="0" y="0"/>
                    <a:pt x="0" y="0"/>
                  </a:cubicBezTo>
                  <a:cubicBezTo>
                    <a:pt x="0" y="73846"/>
                    <a:pt x="0" y="73846"/>
                    <a:pt x="0" y="73846"/>
                  </a:cubicBezTo>
                  <a:cubicBezTo>
                    <a:pt x="0" y="92307"/>
                    <a:pt x="7552" y="118974"/>
                    <a:pt x="59580" y="118974"/>
                  </a:cubicBezTo>
                </a:path>
              </a:pathLst>
            </a:custGeom>
            <a:grpFill/>
            <a:ln>
              <a:noFill/>
            </a:ln>
          </p:spPr>
          <p:txBody>
            <a:bodyPr lIns="45700" tIns="22850" rIns="45700" bIns="22850" anchor="ctr"/>
            <a:lstStyle/>
            <a:p>
              <a:pPr eaLnBrk="1" fontAlgn="auto" hangingPunct="1">
                <a:spcBef>
                  <a:spcPts val="0"/>
                </a:spcBef>
                <a:spcAft>
                  <a:spcPts val="0"/>
                </a:spcAft>
                <a:defRPr/>
              </a:pPr>
              <a:endParaRPr>
                <a:solidFill>
                  <a:schemeClr val="dk1"/>
                </a:solidFill>
                <a:latin typeface="Roboto"/>
                <a:ea typeface="Roboto"/>
                <a:cs typeface="Roboto"/>
                <a:sym typeface="Roboto"/>
              </a:endParaRPr>
            </a:p>
          </p:txBody>
        </p:sp>
        <p:sp>
          <p:nvSpPr>
            <p:cNvPr id="20" name="Shape 5096">
              <a:extLst>
                <a:ext uri="{FF2B5EF4-FFF2-40B4-BE49-F238E27FC236}">
                  <a16:creationId xmlns:a16="http://schemas.microsoft.com/office/drawing/2014/main" id="{337425A7-0982-4DD6-9343-CA731FE5655E}"/>
                </a:ext>
              </a:extLst>
            </p:cNvPr>
            <p:cNvSpPr/>
            <p:nvPr/>
          </p:nvSpPr>
          <p:spPr>
            <a:xfrm>
              <a:off x="8633750" y="7535335"/>
              <a:ext cx="169288" cy="177800"/>
            </a:xfrm>
            <a:custGeom>
              <a:avLst/>
              <a:gdLst/>
              <a:ahLst/>
              <a:cxnLst/>
              <a:rect l="0" t="0" r="0" b="0"/>
              <a:pathLst>
                <a:path w="120000" h="120000" extrusionOk="0">
                  <a:moveTo>
                    <a:pt x="119160" y="34966"/>
                  </a:moveTo>
                  <a:lnTo>
                    <a:pt x="119160" y="34966"/>
                  </a:lnTo>
                  <a:cubicBezTo>
                    <a:pt x="119160" y="20662"/>
                    <a:pt x="111608" y="0"/>
                    <a:pt x="59580" y="0"/>
                  </a:cubicBezTo>
                  <a:cubicBezTo>
                    <a:pt x="7552" y="0"/>
                    <a:pt x="0" y="20662"/>
                    <a:pt x="0" y="34966"/>
                  </a:cubicBezTo>
                  <a:cubicBezTo>
                    <a:pt x="0" y="119205"/>
                    <a:pt x="0" y="119205"/>
                    <a:pt x="0" y="119205"/>
                  </a:cubicBezTo>
                  <a:cubicBezTo>
                    <a:pt x="119160" y="119205"/>
                    <a:pt x="119160" y="119205"/>
                    <a:pt x="119160" y="119205"/>
                  </a:cubicBezTo>
                  <a:lnTo>
                    <a:pt x="119160" y="34966"/>
                  </a:lnTo>
                </a:path>
              </a:pathLst>
            </a:custGeom>
            <a:grpFill/>
            <a:ln>
              <a:noFill/>
            </a:ln>
          </p:spPr>
          <p:txBody>
            <a:bodyPr lIns="45700" tIns="22850" rIns="45700" bIns="22850" anchor="ctr"/>
            <a:lstStyle/>
            <a:p>
              <a:pPr eaLnBrk="1" fontAlgn="auto" hangingPunct="1">
                <a:spcBef>
                  <a:spcPts val="0"/>
                </a:spcBef>
                <a:spcAft>
                  <a:spcPts val="0"/>
                </a:spcAft>
                <a:defRPr/>
              </a:pPr>
              <a:endParaRPr>
                <a:solidFill>
                  <a:schemeClr val="dk1"/>
                </a:solidFill>
                <a:latin typeface="Roboto"/>
                <a:ea typeface="Roboto"/>
                <a:cs typeface="Roboto"/>
                <a:sym typeface="Roboto"/>
              </a:endParaRPr>
            </a:p>
          </p:txBody>
        </p:sp>
      </p:grpSp>
      <p:sp>
        <p:nvSpPr>
          <p:cNvPr id="41996" name="Shape 5161">
            <a:extLst>
              <a:ext uri="{FF2B5EF4-FFF2-40B4-BE49-F238E27FC236}">
                <a16:creationId xmlns:a16="http://schemas.microsoft.com/office/drawing/2014/main" id="{882F2480-A8F4-E046-81E4-E0DB12EFBB70}"/>
              </a:ext>
            </a:extLst>
          </p:cNvPr>
          <p:cNvSpPr>
            <a:spLocks/>
          </p:cNvSpPr>
          <p:nvPr/>
        </p:nvSpPr>
        <p:spPr bwMode="auto">
          <a:xfrm>
            <a:off x="11012488" y="2290763"/>
            <a:ext cx="246062" cy="252412"/>
          </a:xfrm>
          <a:custGeom>
            <a:avLst/>
            <a:gdLst>
              <a:gd name="T0" fmla="*/ 107865 w 120000"/>
              <a:gd name="T1" fmla="*/ 41298 h 120000"/>
              <a:gd name="T2" fmla="*/ 107865 w 120000"/>
              <a:gd name="T3" fmla="*/ 41298 h 120000"/>
              <a:gd name="T4" fmla="*/ 71730 w 120000"/>
              <a:gd name="T5" fmla="*/ 2077 h 120000"/>
              <a:gd name="T6" fmla="*/ 9707 w 120000"/>
              <a:gd name="T7" fmla="*/ 64415 h 120000"/>
              <a:gd name="T8" fmla="*/ 2426 w 120000"/>
              <a:gd name="T9" fmla="*/ 82857 h 120000"/>
              <a:gd name="T10" fmla="*/ 21842 w 120000"/>
              <a:gd name="T11" fmla="*/ 92207 h 120000"/>
              <a:gd name="T12" fmla="*/ 26426 w 120000"/>
              <a:gd name="T13" fmla="*/ 89870 h 120000"/>
              <a:gd name="T14" fmla="*/ 36134 w 120000"/>
              <a:gd name="T15" fmla="*/ 96623 h 120000"/>
              <a:gd name="T16" fmla="*/ 43146 w 120000"/>
              <a:gd name="T17" fmla="*/ 112727 h 120000"/>
              <a:gd name="T18" fmla="*/ 50426 w 120000"/>
              <a:gd name="T19" fmla="*/ 117402 h 120000"/>
              <a:gd name="T20" fmla="*/ 64719 w 120000"/>
              <a:gd name="T21" fmla="*/ 112727 h 120000"/>
              <a:gd name="T22" fmla="*/ 67146 w 120000"/>
              <a:gd name="T23" fmla="*/ 108051 h 120000"/>
              <a:gd name="T24" fmla="*/ 62292 w 120000"/>
              <a:gd name="T25" fmla="*/ 101298 h 120000"/>
              <a:gd name="T26" fmla="*/ 55011 w 120000"/>
              <a:gd name="T27" fmla="*/ 87532 h 120000"/>
              <a:gd name="T28" fmla="*/ 62292 w 120000"/>
              <a:gd name="T29" fmla="*/ 80519 h 120000"/>
              <a:gd name="T30" fmla="*/ 112449 w 120000"/>
              <a:gd name="T31" fmla="*/ 92207 h 120000"/>
              <a:gd name="T32" fmla="*/ 107865 w 120000"/>
              <a:gd name="T33" fmla="*/ 41298 h 120000"/>
              <a:gd name="T34" fmla="*/ 105168 w 120000"/>
              <a:gd name="T35" fmla="*/ 80519 h 120000"/>
              <a:gd name="T36" fmla="*/ 105168 w 120000"/>
              <a:gd name="T37" fmla="*/ 80519 h 120000"/>
              <a:gd name="T38" fmla="*/ 81438 w 120000"/>
              <a:gd name="T39" fmla="*/ 52987 h 120000"/>
              <a:gd name="T40" fmla="*/ 76584 w 120000"/>
              <a:gd name="T41" fmla="*/ 16103 h 120000"/>
              <a:gd name="T42" fmla="*/ 98157 w 120000"/>
              <a:gd name="T43" fmla="*/ 45974 h 120000"/>
              <a:gd name="T44" fmla="*/ 105168 w 120000"/>
              <a:gd name="T45" fmla="*/ 80519 h 120000"/>
              <a:gd name="T46" fmla="*/ 0 w 120000"/>
              <a:gd name="T47" fmla="*/ 0 h 120000"/>
              <a:gd name="T48" fmla="*/ 120000 w 120000"/>
              <a:gd name="T49"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T46" t="T47" r="T48" b="T49"/>
            <a:pathLst>
              <a:path w="120000" h="120000" extrusionOk="0">
                <a:moveTo>
                  <a:pt x="107865" y="41298"/>
                </a:moveTo>
                <a:lnTo>
                  <a:pt x="107865" y="41298"/>
                </a:lnTo>
                <a:cubicBezTo>
                  <a:pt x="98157" y="18441"/>
                  <a:pt x="81438" y="0"/>
                  <a:pt x="71730" y="2077"/>
                </a:cubicBezTo>
                <a:cubicBezTo>
                  <a:pt x="57438" y="9350"/>
                  <a:pt x="81438" y="36883"/>
                  <a:pt x="9707" y="64415"/>
                </a:cubicBezTo>
                <a:cubicBezTo>
                  <a:pt x="2426" y="66753"/>
                  <a:pt x="0" y="75844"/>
                  <a:pt x="2426" y="82857"/>
                </a:cubicBezTo>
                <a:cubicBezTo>
                  <a:pt x="4853" y="87532"/>
                  <a:pt x="14292" y="94285"/>
                  <a:pt x="21842" y="92207"/>
                </a:cubicBezTo>
                <a:lnTo>
                  <a:pt x="26426" y="89870"/>
                </a:lnTo>
                <a:cubicBezTo>
                  <a:pt x="31280" y="96623"/>
                  <a:pt x="36134" y="92207"/>
                  <a:pt x="36134" y="96623"/>
                </a:cubicBezTo>
                <a:cubicBezTo>
                  <a:pt x="38561" y="101298"/>
                  <a:pt x="43146" y="110389"/>
                  <a:pt x="43146" y="112727"/>
                </a:cubicBezTo>
                <a:cubicBezTo>
                  <a:pt x="45573" y="115064"/>
                  <a:pt x="48000" y="119740"/>
                  <a:pt x="50426" y="117402"/>
                </a:cubicBezTo>
                <a:cubicBezTo>
                  <a:pt x="52853" y="117402"/>
                  <a:pt x="62292" y="115064"/>
                  <a:pt x="64719" y="112727"/>
                </a:cubicBezTo>
                <a:cubicBezTo>
                  <a:pt x="69303" y="112727"/>
                  <a:pt x="69303" y="110389"/>
                  <a:pt x="67146" y="108051"/>
                </a:cubicBezTo>
                <a:cubicBezTo>
                  <a:pt x="67146" y="105974"/>
                  <a:pt x="62292" y="103636"/>
                  <a:pt x="62292" y="101298"/>
                </a:cubicBezTo>
                <a:cubicBezTo>
                  <a:pt x="59865" y="98961"/>
                  <a:pt x="57438" y="89870"/>
                  <a:pt x="55011" y="87532"/>
                </a:cubicBezTo>
                <a:cubicBezTo>
                  <a:pt x="52853" y="85194"/>
                  <a:pt x="57438" y="80519"/>
                  <a:pt x="62292" y="80519"/>
                </a:cubicBezTo>
                <a:cubicBezTo>
                  <a:pt x="95730" y="78441"/>
                  <a:pt x="100584" y="96623"/>
                  <a:pt x="112449" y="92207"/>
                </a:cubicBezTo>
                <a:cubicBezTo>
                  <a:pt x="119730" y="89870"/>
                  <a:pt x="119730" y="64415"/>
                  <a:pt x="107865" y="41298"/>
                </a:cubicBezTo>
                <a:close/>
                <a:moveTo>
                  <a:pt x="105168" y="80519"/>
                </a:moveTo>
                <a:lnTo>
                  <a:pt x="105168" y="80519"/>
                </a:lnTo>
                <a:cubicBezTo>
                  <a:pt x="102741" y="80519"/>
                  <a:pt x="88449" y="71428"/>
                  <a:pt x="81438" y="52987"/>
                </a:cubicBezTo>
                <a:cubicBezTo>
                  <a:pt x="74157" y="34545"/>
                  <a:pt x="74157" y="16103"/>
                  <a:pt x="76584" y="16103"/>
                </a:cubicBezTo>
                <a:cubicBezTo>
                  <a:pt x="79011" y="16103"/>
                  <a:pt x="90876" y="27532"/>
                  <a:pt x="98157" y="45974"/>
                </a:cubicBezTo>
                <a:cubicBezTo>
                  <a:pt x="107865" y="64415"/>
                  <a:pt x="105168" y="78441"/>
                  <a:pt x="105168" y="80519"/>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00" tIns="22850" rIns="45700" bIns="22850" anchor="ctr"/>
          <a:lstStyle/>
          <a:p>
            <a:endParaRPr lang="en-US"/>
          </a:p>
        </p:txBody>
      </p:sp>
      <p:cxnSp>
        <p:nvCxnSpPr>
          <p:cNvPr id="23" name="Straight Connector 22">
            <a:extLst>
              <a:ext uri="{FF2B5EF4-FFF2-40B4-BE49-F238E27FC236}">
                <a16:creationId xmlns:a16="http://schemas.microsoft.com/office/drawing/2014/main" id="{B1277153-2FDD-45CA-81C6-435A8ED62CC9}"/>
              </a:ext>
            </a:extLst>
          </p:cNvPr>
          <p:cNvCxnSpPr/>
          <p:nvPr/>
        </p:nvCxnSpPr>
        <p:spPr>
          <a:xfrm>
            <a:off x="10869613" y="2047875"/>
            <a:ext cx="5111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752AFE9-BF6F-4F4A-AD8C-B14CECB38EA7}"/>
              </a:ext>
            </a:extLst>
          </p:cNvPr>
          <p:cNvCxnSpPr/>
          <p:nvPr/>
        </p:nvCxnSpPr>
        <p:spPr>
          <a:xfrm>
            <a:off x="10869613" y="2824163"/>
            <a:ext cx="5111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A7FE67C-6590-4E9C-8488-7C4813493DBA}"/>
              </a:ext>
            </a:extLst>
          </p:cNvPr>
          <p:cNvCxnSpPr/>
          <p:nvPr/>
        </p:nvCxnSpPr>
        <p:spPr>
          <a:xfrm>
            <a:off x="10869613" y="3557588"/>
            <a:ext cx="5111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14BD833-586F-4112-9D6E-04176855CFDD}"/>
              </a:ext>
            </a:extLst>
          </p:cNvPr>
          <p:cNvCxnSpPr/>
          <p:nvPr/>
        </p:nvCxnSpPr>
        <p:spPr>
          <a:xfrm>
            <a:off x="8261350" y="6221413"/>
            <a:ext cx="13700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001" name="TextBox 26">
            <a:extLst>
              <a:ext uri="{FF2B5EF4-FFF2-40B4-BE49-F238E27FC236}">
                <a16:creationId xmlns:a16="http://schemas.microsoft.com/office/drawing/2014/main" id="{D98032D4-07EA-F341-BC86-4B2D8750B4A9}"/>
              </a:ext>
            </a:extLst>
          </p:cNvPr>
          <p:cNvSpPr txBox="1">
            <a:spLocks noChangeArrowheads="1"/>
          </p:cNvSpPr>
          <p:nvPr/>
        </p:nvSpPr>
        <p:spPr bwMode="auto">
          <a:xfrm>
            <a:off x="6919913" y="5822950"/>
            <a:ext cx="793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How about</a:t>
            </a:r>
          </a:p>
        </p:txBody>
      </p:sp>
      <p:sp>
        <p:nvSpPr>
          <p:cNvPr id="42002" name="TextBox 27">
            <a:extLst>
              <a:ext uri="{FF2B5EF4-FFF2-40B4-BE49-F238E27FC236}">
                <a16:creationId xmlns:a16="http://schemas.microsoft.com/office/drawing/2014/main" id="{B12F0035-800B-BB4B-BEF4-1FA7D3863C90}"/>
              </a:ext>
            </a:extLst>
          </p:cNvPr>
          <p:cNvSpPr txBox="1">
            <a:spLocks noChangeArrowheads="1"/>
          </p:cNvSpPr>
          <p:nvPr/>
        </p:nvSpPr>
        <p:spPr bwMode="auto">
          <a:xfrm>
            <a:off x="8347075" y="5822950"/>
            <a:ext cx="8239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Description</a:t>
            </a:r>
          </a:p>
        </p:txBody>
      </p:sp>
      <p:sp>
        <p:nvSpPr>
          <p:cNvPr id="29" name="TextBox 28">
            <a:extLst>
              <a:ext uri="{FF2B5EF4-FFF2-40B4-BE49-F238E27FC236}">
                <a16:creationId xmlns:a16="http://schemas.microsoft.com/office/drawing/2014/main" id="{26247FD7-06FC-4367-869C-E637AF329C5B}"/>
              </a:ext>
            </a:extLst>
          </p:cNvPr>
          <p:cNvSpPr txBox="1"/>
          <p:nvPr/>
        </p:nvSpPr>
        <p:spPr>
          <a:xfrm>
            <a:off x="4451628" y="4653393"/>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chemeClr val="tx1"/>
                  </a:solidFill>
                </a:ln>
                <a:noFill/>
                <a:latin typeface="Bebas" pitchFamily="2" charset="0"/>
              </a:rPr>
              <a:t>11</a:t>
            </a:r>
          </a:p>
        </p:txBody>
      </p:sp>
      <p:sp>
        <p:nvSpPr>
          <p:cNvPr id="30" name="Title 1">
            <a:extLst>
              <a:ext uri="{FF2B5EF4-FFF2-40B4-BE49-F238E27FC236}">
                <a16:creationId xmlns:a16="http://schemas.microsoft.com/office/drawing/2014/main" id="{40D82D69-8B1A-4958-8C89-BD030BA67ED5}"/>
              </a:ext>
            </a:extLst>
          </p:cNvPr>
          <p:cNvSpPr txBox="1">
            <a:spLocks/>
          </p:cNvSpPr>
          <p:nvPr/>
        </p:nvSpPr>
        <p:spPr>
          <a:xfrm>
            <a:off x="5014913" y="5915025"/>
            <a:ext cx="1370012" cy="7413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pc="300" dirty="0" err="1">
                <a:latin typeface="Bebas" pitchFamily="2" charset="0"/>
              </a:rPr>
              <a:t>mei</a:t>
            </a:r>
            <a:endParaRPr lang="en-US" spc="300" dirty="0">
              <a:latin typeface="Bebas" pitchFamily="2" charset="0"/>
            </a:endParaRPr>
          </a:p>
        </p:txBody>
      </p:sp>
      <p:sp>
        <p:nvSpPr>
          <p:cNvPr id="32" name="Title 1">
            <a:extLst>
              <a:ext uri="{FF2B5EF4-FFF2-40B4-BE49-F238E27FC236}">
                <a16:creationId xmlns:a16="http://schemas.microsoft.com/office/drawing/2014/main" id="{CE339849-1574-464E-8691-342204E68A7B}"/>
              </a:ext>
            </a:extLst>
          </p:cNvPr>
          <p:cNvSpPr txBox="1">
            <a:spLocks/>
          </p:cNvSpPr>
          <p:nvPr/>
        </p:nvSpPr>
        <p:spPr>
          <a:xfrm>
            <a:off x="595602" y="5759470"/>
            <a:ext cx="4667334" cy="95975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n>
                  <a:solidFill>
                    <a:schemeClr val="tx1"/>
                  </a:solidFill>
                </a:ln>
                <a:noFill/>
                <a:latin typeface="Bebas" pitchFamily="2" charset="0"/>
              </a:rPr>
              <a:t>A.L.L.C.L.A.S.S.</a:t>
            </a:r>
          </a:p>
        </p:txBody>
      </p:sp>
      <p:sp>
        <p:nvSpPr>
          <p:cNvPr id="42006" name="Title 1">
            <a:extLst>
              <a:ext uri="{FF2B5EF4-FFF2-40B4-BE49-F238E27FC236}">
                <a16:creationId xmlns:a16="http://schemas.microsoft.com/office/drawing/2014/main" id="{7604DCB7-8841-074F-B0D1-0C02430C3AC2}"/>
              </a:ext>
            </a:extLst>
          </p:cNvPr>
          <p:cNvSpPr txBox="1">
            <a:spLocks noChangeArrowheads="1"/>
          </p:cNvSpPr>
          <p:nvPr/>
        </p:nvSpPr>
        <p:spPr bwMode="auto">
          <a:xfrm>
            <a:off x="6697663" y="376238"/>
            <a:ext cx="35702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a:latin typeface="Raleway" panose="020B0503030101060003" pitchFamily="34" charset="77"/>
              </a:rPr>
              <a:t>For your better</a:t>
            </a:r>
          </a:p>
          <a:p>
            <a:pPr eaLnBrk="1" hangingPunct="1">
              <a:lnSpc>
                <a:spcPct val="90000"/>
              </a:lnSpc>
            </a:pPr>
            <a:r>
              <a:rPr lang="en-US" altLang="en-US" sz="2800">
                <a:latin typeface="Raleway" panose="020B0503030101060003" pitchFamily="34" charset="77"/>
              </a:rPr>
              <a:t>Project plan</a:t>
            </a:r>
          </a:p>
        </p:txBody>
      </p:sp>
      <p:sp>
        <p:nvSpPr>
          <p:cNvPr id="35" name="Rectangle 34">
            <a:extLst>
              <a:ext uri="{FF2B5EF4-FFF2-40B4-BE49-F238E27FC236}">
                <a16:creationId xmlns:a16="http://schemas.microsoft.com/office/drawing/2014/main" id="{F64EAA85-3B8B-4D85-B6B1-0F4CA6D0DC98}"/>
              </a:ext>
            </a:extLst>
          </p:cNvPr>
          <p:cNvSpPr/>
          <p:nvPr/>
        </p:nvSpPr>
        <p:spPr>
          <a:xfrm>
            <a:off x="5916613" y="376238"/>
            <a:ext cx="331787" cy="10779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nvGrpSpPr>
          <p:cNvPr id="42008" name="Group 35">
            <a:extLst>
              <a:ext uri="{FF2B5EF4-FFF2-40B4-BE49-F238E27FC236}">
                <a16:creationId xmlns:a16="http://schemas.microsoft.com/office/drawing/2014/main" id="{444926D2-E47E-BB4D-9DF8-2804E19FEC8C}"/>
              </a:ext>
            </a:extLst>
          </p:cNvPr>
          <p:cNvGrpSpPr>
            <a:grpSpLocks/>
          </p:cNvGrpSpPr>
          <p:nvPr/>
        </p:nvGrpSpPr>
        <p:grpSpPr bwMode="auto">
          <a:xfrm rot="-5400000">
            <a:off x="10937875" y="304800"/>
            <a:ext cx="395288" cy="788988"/>
            <a:chOff x="10476780" y="1713044"/>
            <a:chExt cx="395024" cy="789386"/>
          </a:xfrm>
        </p:grpSpPr>
        <p:sp>
          <p:nvSpPr>
            <p:cNvPr id="42012" name="Shape 4753">
              <a:extLst>
                <a:ext uri="{FF2B5EF4-FFF2-40B4-BE49-F238E27FC236}">
                  <a16:creationId xmlns:a16="http://schemas.microsoft.com/office/drawing/2014/main" id="{59B02408-3B9D-D64B-B198-5DCE34997162}"/>
                </a:ext>
              </a:extLst>
            </p:cNvPr>
            <p:cNvSpPr>
              <a:spLocks/>
            </p:cNvSpPr>
            <p:nvPr/>
          </p:nvSpPr>
          <p:spPr bwMode="auto">
            <a:xfrm>
              <a:off x="10579067" y="1864327"/>
              <a:ext cx="190450" cy="110067"/>
            </a:xfrm>
            <a:custGeom>
              <a:avLst/>
              <a:gdLst>
                <a:gd name="T0" fmla="*/ 15113 w 120000"/>
                <a:gd name="T1" fmla="*/ 115789 h 120000"/>
                <a:gd name="T2" fmla="*/ 15113 w 120000"/>
                <a:gd name="T3" fmla="*/ 115789 h 120000"/>
                <a:gd name="T4" fmla="*/ 59848 w 120000"/>
                <a:gd name="T5" fmla="*/ 37368 h 120000"/>
                <a:gd name="T6" fmla="*/ 107002 w 120000"/>
                <a:gd name="T7" fmla="*/ 115789 h 120000"/>
                <a:gd name="T8" fmla="*/ 111234 w 120000"/>
                <a:gd name="T9" fmla="*/ 119473 h 120000"/>
                <a:gd name="T10" fmla="*/ 119697 w 120000"/>
                <a:gd name="T11" fmla="*/ 104210 h 120000"/>
                <a:gd name="T12" fmla="*/ 117581 w 120000"/>
                <a:gd name="T13" fmla="*/ 96842 h 120000"/>
                <a:gd name="T14" fmla="*/ 66498 w 120000"/>
                <a:gd name="T15" fmla="*/ 7894 h 120000"/>
                <a:gd name="T16" fmla="*/ 59848 w 120000"/>
                <a:gd name="T17" fmla="*/ 0 h 120000"/>
                <a:gd name="T18" fmla="*/ 53501 w 120000"/>
                <a:gd name="T19" fmla="*/ 7894 h 120000"/>
                <a:gd name="T20" fmla="*/ 2418 w 120000"/>
                <a:gd name="T21" fmla="*/ 96842 h 120000"/>
                <a:gd name="T22" fmla="*/ 0 w 120000"/>
                <a:gd name="T23" fmla="*/ 104210 h 120000"/>
                <a:gd name="T24" fmla="*/ 8765 w 120000"/>
                <a:gd name="T25" fmla="*/ 119473 h 120000"/>
                <a:gd name="T26" fmla="*/ 15113 w 120000"/>
                <a:gd name="T27" fmla="*/ 115789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115789"/>
                  </a:moveTo>
                  <a:lnTo>
                    <a:pt x="15113" y="115789"/>
                  </a:lnTo>
                  <a:cubicBezTo>
                    <a:pt x="59848" y="37368"/>
                    <a:pt x="59848" y="37368"/>
                    <a:pt x="59848" y="37368"/>
                  </a:cubicBezTo>
                  <a:cubicBezTo>
                    <a:pt x="107002" y="115789"/>
                    <a:pt x="107002" y="115789"/>
                    <a:pt x="107002" y="115789"/>
                  </a:cubicBezTo>
                  <a:cubicBezTo>
                    <a:pt x="107002" y="119473"/>
                    <a:pt x="109118" y="119473"/>
                    <a:pt x="111234" y="119473"/>
                  </a:cubicBezTo>
                  <a:cubicBezTo>
                    <a:pt x="117581" y="119473"/>
                    <a:pt x="119697" y="115789"/>
                    <a:pt x="119697" y="104210"/>
                  </a:cubicBezTo>
                  <a:cubicBezTo>
                    <a:pt x="119697" y="100526"/>
                    <a:pt x="119697" y="96842"/>
                    <a:pt x="117581" y="96842"/>
                  </a:cubicBezTo>
                  <a:cubicBezTo>
                    <a:pt x="66498" y="7894"/>
                    <a:pt x="66498" y="7894"/>
                    <a:pt x="66498" y="7894"/>
                  </a:cubicBezTo>
                  <a:cubicBezTo>
                    <a:pt x="64382" y="4210"/>
                    <a:pt x="61964" y="0"/>
                    <a:pt x="59848" y="0"/>
                  </a:cubicBezTo>
                  <a:cubicBezTo>
                    <a:pt x="57732" y="0"/>
                    <a:pt x="55617" y="4210"/>
                    <a:pt x="53501" y="7894"/>
                  </a:cubicBezTo>
                  <a:cubicBezTo>
                    <a:pt x="2418" y="96842"/>
                    <a:pt x="2418" y="96842"/>
                    <a:pt x="2418" y="96842"/>
                  </a:cubicBezTo>
                  <a:cubicBezTo>
                    <a:pt x="2418" y="96842"/>
                    <a:pt x="0" y="100526"/>
                    <a:pt x="0" y="104210"/>
                  </a:cubicBezTo>
                  <a:cubicBezTo>
                    <a:pt x="0" y="115789"/>
                    <a:pt x="4534" y="119473"/>
                    <a:pt x="8765" y="119473"/>
                  </a:cubicBezTo>
                  <a:cubicBezTo>
                    <a:pt x="12997" y="119473"/>
                    <a:pt x="15113" y="119473"/>
                    <a:pt x="15113" y="11578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42013" name="Shape 4754">
              <a:extLst>
                <a:ext uri="{FF2B5EF4-FFF2-40B4-BE49-F238E27FC236}">
                  <a16:creationId xmlns:a16="http://schemas.microsoft.com/office/drawing/2014/main" id="{C911F7EC-1BCA-1D4B-928B-1BAB8D3B57B9}"/>
                </a:ext>
              </a:extLst>
            </p:cNvPr>
            <p:cNvSpPr>
              <a:spLocks/>
            </p:cNvSpPr>
            <p:nvPr/>
          </p:nvSpPr>
          <p:spPr bwMode="auto">
            <a:xfrm>
              <a:off x="10579067" y="2275847"/>
              <a:ext cx="190450" cy="110067"/>
            </a:xfrm>
            <a:custGeom>
              <a:avLst/>
              <a:gdLst>
                <a:gd name="T0" fmla="*/ 15113 w 120000"/>
                <a:gd name="T1" fmla="*/ 7894 h 120000"/>
                <a:gd name="T2" fmla="*/ 15113 w 120000"/>
                <a:gd name="T3" fmla="*/ 7894 h 120000"/>
                <a:gd name="T4" fmla="*/ 59848 w 120000"/>
                <a:gd name="T5" fmla="*/ 85789 h 120000"/>
                <a:gd name="T6" fmla="*/ 104886 w 120000"/>
                <a:gd name="T7" fmla="*/ 4210 h 120000"/>
                <a:gd name="T8" fmla="*/ 111234 w 120000"/>
                <a:gd name="T9" fmla="*/ 0 h 120000"/>
                <a:gd name="T10" fmla="*/ 119697 w 120000"/>
                <a:gd name="T11" fmla="*/ 15263 h 120000"/>
                <a:gd name="T12" fmla="*/ 117581 w 120000"/>
                <a:gd name="T13" fmla="*/ 26315 h 120000"/>
                <a:gd name="T14" fmla="*/ 66498 w 120000"/>
                <a:gd name="T15" fmla="*/ 115789 h 120000"/>
                <a:gd name="T16" fmla="*/ 59848 w 120000"/>
                <a:gd name="T17" fmla="*/ 119473 h 120000"/>
                <a:gd name="T18" fmla="*/ 53501 w 120000"/>
                <a:gd name="T19" fmla="*/ 115789 h 120000"/>
                <a:gd name="T20" fmla="*/ 2115 w 120000"/>
                <a:gd name="T21" fmla="*/ 26315 h 120000"/>
                <a:gd name="T22" fmla="*/ 0 w 120000"/>
                <a:gd name="T23" fmla="*/ 15263 h 120000"/>
                <a:gd name="T24" fmla="*/ 8765 w 120000"/>
                <a:gd name="T25" fmla="*/ 0 h 120000"/>
                <a:gd name="T26" fmla="*/ 15113 w 120000"/>
                <a:gd name="T27" fmla="*/ 7894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7894"/>
                  </a:moveTo>
                  <a:lnTo>
                    <a:pt x="15113" y="7894"/>
                  </a:lnTo>
                  <a:cubicBezTo>
                    <a:pt x="59848" y="85789"/>
                    <a:pt x="59848" y="85789"/>
                    <a:pt x="59848" y="85789"/>
                  </a:cubicBezTo>
                  <a:cubicBezTo>
                    <a:pt x="104886" y="4210"/>
                    <a:pt x="104886" y="4210"/>
                    <a:pt x="104886" y="4210"/>
                  </a:cubicBezTo>
                  <a:cubicBezTo>
                    <a:pt x="107002" y="4210"/>
                    <a:pt x="109118" y="0"/>
                    <a:pt x="111234" y="0"/>
                  </a:cubicBezTo>
                  <a:cubicBezTo>
                    <a:pt x="115465" y="0"/>
                    <a:pt x="119697" y="7894"/>
                    <a:pt x="119697" y="15263"/>
                  </a:cubicBezTo>
                  <a:cubicBezTo>
                    <a:pt x="119697" y="18947"/>
                    <a:pt x="119697" y="22631"/>
                    <a:pt x="117581" y="26315"/>
                  </a:cubicBezTo>
                  <a:cubicBezTo>
                    <a:pt x="66498" y="115789"/>
                    <a:pt x="66498" y="115789"/>
                    <a:pt x="66498" y="115789"/>
                  </a:cubicBezTo>
                  <a:cubicBezTo>
                    <a:pt x="64080" y="119473"/>
                    <a:pt x="61964" y="119473"/>
                    <a:pt x="59848" y="119473"/>
                  </a:cubicBezTo>
                  <a:cubicBezTo>
                    <a:pt x="57732" y="119473"/>
                    <a:pt x="55617" y="119473"/>
                    <a:pt x="53501" y="115789"/>
                  </a:cubicBezTo>
                  <a:cubicBezTo>
                    <a:pt x="2115" y="26315"/>
                    <a:pt x="2115" y="26315"/>
                    <a:pt x="2115" y="26315"/>
                  </a:cubicBezTo>
                  <a:cubicBezTo>
                    <a:pt x="0" y="22631"/>
                    <a:pt x="0" y="18947"/>
                    <a:pt x="0" y="15263"/>
                  </a:cubicBezTo>
                  <a:cubicBezTo>
                    <a:pt x="0" y="7894"/>
                    <a:pt x="4534" y="0"/>
                    <a:pt x="8765" y="0"/>
                  </a:cubicBezTo>
                  <a:cubicBezTo>
                    <a:pt x="10881" y="0"/>
                    <a:pt x="12997" y="4210"/>
                    <a:pt x="15113" y="789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39" name="Rectangle 38">
              <a:extLst>
                <a:ext uri="{FF2B5EF4-FFF2-40B4-BE49-F238E27FC236}">
                  <a16:creationId xmlns:a16="http://schemas.microsoft.com/office/drawing/2014/main" id="{EF6D08DF-F852-45EA-8F2E-3CF20B72D40D}"/>
                </a:ext>
              </a:extLst>
            </p:cNvPr>
            <p:cNvSpPr/>
            <p:nvPr/>
          </p:nvSpPr>
          <p:spPr>
            <a:xfrm>
              <a:off x="10476780" y="1713044"/>
              <a:ext cx="395024" cy="395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40" name="Rectangle 39">
              <a:extLst>
                <a:ext uri="{FF2B5EF4-FFF2-40B4-BE49-F238E27FC236}">
                  <a16:creationId xmlns:a16="http://schemas.microsoft.com/office/drawing/2014/main" id="{6F94ADB8-6AFF-4975-B237-C4224CB2CC76}"/>
                </a:ext>
              </a:extLst>
            </p:cNvPr>
            <p:cNvSpPr/>
            <p:nvPr/>
          </p:nvSpPr>
          <p:spPr>
            <a:xfrm>
              <a:off x="10476780" y="2106943"/>
              <a:ext cx="395024" cy="395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
        <p:nvSpPr>
          <p:cNvPr id="42009" name="Rectangle 40">
            <a:extLst>
              <a:ext uri="{FF2B5EF4-FFF2-40B4-BE49-F238E27FC236}">
                <a16:creationId xmlns:a16="http://schemas.microsoft.com/office/drawing/2014/main" id="{69A12E92-279C-1E42-9E25-DA02BF9F9E09}"/>
              </a:ext>
            </a:extLst>
          </p:cNvPr>
          <p:cNvSpPr>
            <a:spLocks noChangeArrowheads="1"/>
          </p:cNvSpPr>
          <p:nvPr/>
        </p:nvSpPr>
        <p:spPr bwMode="auto">
          <a:xfrm>
            <a:off x="9753600" y="6329363"/>
            <a:ext cx="15049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42010" name="Picture Placeholder 3">
            <a:extLst>
              <a:ext uri="{FF2B5EF4-FFF2-40B4-BE49-F238E27FC236}">
                <a16:creationId xmlns:a16="http://schemas.microsoft.com/office/drawing/2014/main" id="{AEE5EEC9-A88A-CA49-BC62-5F05C7B36983}"/>
              </a:ext>
            </a:extLst>
          </p:cNvPr>
          <p:cNvSpPr>
            <a:spLocks noGrp="1" noTextEdit="1"/>
          </p:cNvSpPr>
          <p:nvPr>
            <p:ph type="pic" sz="quarter" idx="10"/>
          </p:nvPr>
        </p:nvSpPr>
        <p:spPr>
          <a:xfrm>
            <a:off x="1066800" y="125413"/>
            <a:ext cx="5029200" cy="5278437"/>
          </a:xfrm>
          <a:custGeom>
            <a:avLst/>
            <a:gdLst>
              <a:gd name="T0" fmla="*/ 0 w 5029200"/>
              <a:gd name="T1" fmla="*/ 0 h 5278582"/>
              <a:gd name="T2" fmla="*/ 5029200 w 5029200"/>
              <a:gd name="T3" fmla="*/ 0 h 5278582"/>
              <a:gd name="T4" fmla="*/ 5029200 w 5029200"/>
              <a:gd name="T5" fmla="*/ 5278582 h 5278582"/>
              <a:gd name="T6" fmla="*/ 0 w 5029200"/>
              <a:gd name="T7" fmla="*/ 5278582 h 52785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9200" h="5278582">
                <a:moveTo>
                  <a:pt x="0" y="0"/>
                </a:moveTo>
                <a:lnTo>
                  <a:pt x="5029200" y="0"/>
                </a:lnTo>
                <a:lnTo>
                  <a:pt x="5029200" y="5278582"/>
                </a:lnTo>
                <a:lnTo>
                  <a:pt x="0" y="5278582"/>
                </a:lnTo>
                <a:lnTo>
                  <a:pt x="0" y="0"/>
                </a:lnTo>
                <a:close/>
              </a:path>
            </a:pathLst>
          </a:custGeom>
        </p:spPr>
      </p:sp>
      <p:sp>
        <p:nvSpPr>
          <p:cNvPr id="42011" name="Picture Placeholder 7">
            <a:extLst>
              <a:ext uri="{FF2B5EF4-FFF2-40B4-BE49-F238E27FC236}">
                <a16:creationId xmlns:a16="http://schemas.microsoft.com/office/drawing/2014/main" id="{4C20B1C5-E83A-4B4C-BB48-4D8FB89C857D}"/>
              </a:ext>
            </a:extLst>
          </p:cNvPr>
          <p:cNvSpPr>
            <a:spLocks noGrp="1" noTextEdit="1"/>
          </p:cNvSpPr>
          <p:nvPr>
            <p:ph type="pic" sz="quarter" idx="11"/>
          </p:nvPr>
        </p:nvSpPr>
        <p:spPr>
          <a:xfrm>
            <a:off x="9864725" y="4586288"/>
            <a:ext cx="1635125" cy="1635125"/>
          </a:xfrm>
          <a:custGeom>
            <a:avLst/>
            <a:gdLst>
              <a:gd name="T0" fmla="*/ 0 w 1634835"/>
              <a:gd name="T1" fmla="*/ 0 h 1634835"/>
              <a:gd name="T2" fmla="*/ 1634835 w 1634835"/>
              <a:gd name="T3" fmla="*/ 0 h 1634835"/>
              <a:gd name="T4" fmla="*/ 1634835 w 1634835"/>
              <a:gd name="T5" fmla="*/ 1634835 h 1634835"/>
              <a:gd name="T6" fmla="*/ 0 w 1634835"/>
              <a:gd name="T7" fmla="*/ 1634835 h 16348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34835" h="1634835">
                <a:moveTo>
                  <a:pt x="0" y="0"/>
                </a:moveTo>
                <a:lnTo>
                  <a:pt x="1634835" y="0"/>
                </a:lnTo>
                <a:lnTo>
                  <a:pt x="1634835" y="1634835"/>
                </a:lnTo>
                <a:lnTo>
                  <a:pt x="0" y="1634835"/>
                </a:lnTo>
                <a:lnTo>
                  <a:pt x="0" y="0"/>
                </a:lnTo>
                <a:close/>
              </a:path>
            </a:pathLst>
          </a:custGeom>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Box 17">
            <a:extLst>
              <a:ext uri="{FF2B5EF4-FFF2-40B4-BE49-F238E27FC236}">
                <a16:creationId xmlns:a16="http://schemas.microsoft.com/office/drawing/2014/main" id="{2888E0EA-BF27-3B43-AA5D-A6A59025125C}"/>
              </a:ext>
            </a:extLst>
          </p:cNvPr>
          <p:cNvSpPr txBox="1">
            <a:spLocks noChangeArrowheads="1"/>
          </p:cNvSpPr>
          <p:nvPr/>
        </p:nvSpPr>
        <p:spPr bwMode="auto">
          <a:xfrm>
            <a:off x="223838" y="5387975"/>
            <a:ext cx="5318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Home</a:t>
            </a:r>
            <a:endParaRPr lang="en-US" altLang="en-US" b="1">
              <a:latin typeface="Bebas" panose="020B0606020202050201" pitchFamily="34" charset="77"/>
            </a:endParaRPr>
          </a:p>
        </p:txBody>
      </p:sp>
      <p:sp>
        <p:nvSpPr>
          <p:cNvPr id="43011" name="TextBox 18">
            <a:extLst>
              <a:ext uri="{FF2B5EF4-FFF2-40B4-BE49-F238E27FC236}">
                <a16:creationId xmlns:a16="http://schemas.microsoft.com/office/drawing/2014/main" id="{96C5D5CA-EC29-0744-90E1-F618740E8F49}"/>
              </a:ext>
            </a:extLst>
          </p:cNvPr>
          <p:cNvSpPr txBox="1">
            <a:spLocks noChangeArrowheads="1"/>
          </p:cNvSpPr>
          <p:nvPr/>
        </p:nvSpPr>
        <p:spPr bwMode="auto">
          <a:xfrm>
            <a:off x="1487488" y="5387975"/>
            <a:ext cx="6365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about</a:t>
            </a:r>
            <a:endParaRPr lang="en-US" altLang="en-US" b="1">
              <a:latin typeface="Bebas" panose="020B0606020202050201" pitchFamily="34" charset="77"/>
            </a:endParaRPr>
          </a:p>
        </p:txBody>
      </p:sp>
      <p:sp>
        <p:nvSpPr>
          <p:cNvPr id="43012" name="TextBox 19">
            <a:extLst>
              <a:ext uri="{FF2B5EF4-FFF2-40B4-BE49-F238E27FC236}">
                <a16:creationId xmlns:a16="http://schemas.microsoft.com/office/drawing/2014/main" id="{3917ADFB-DC75-C646-AF92-F630EB73C164}"/>
              </a:ext>
            </a:extLst>
          </p:cNvPr>
          <p:cNvSpPr txBox="1">
            <a:spLocks noChangeArrowheads="1"/>
          </p:cNvSpPr>
          <p:nvPr/>
        </p:nvSpPr>
        <p:spPr bwMode="auto">
          <a:xfrm>
            <a:off x="2860675" y="5387975"/>
            <a:ext cx="4238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43013" name="TextBox 20">
            <a:extLst>
              <a:ext uri="{FF2B5EF4-FFF2-40B4-BE49-F238E27FC236}">
                <a16:creationId xmlns:a16="http://schemas.microsoft.com/office/drawing/2014/main" id="{73E16317-AB0F-DD44-9DC1-03505717D387}"/>
              </a:ext>
            </a:extLst>
          </p:cNvPr>
          <p:cNvSpPr txBox="1">
            <a:spLocks noChangeArrowheads="1"/>
          </p:cNvSpPr>
          <p:nvPr/>
        </p:nvSpPr>
        <p:spPr bwMode="auto">
          <a:xfrm>
            <a:off x="4029075" y="5387975"/>
            <a:ext cx="5254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43014" name="TextBox 21">
            <a:extLst>
              <a:ext uri="{FF2B5EF4-FFF2-40B4-BE49-F238E27FC236}">
                <a16:creationId xmlns:a16="http://schemas.microsoft.com/office/drawing/2014/main" id="{34C9B1AD-B0DD-D641-8BDE-6D1FE2BA1A8D}"/>
              </a:ext>
            </a:extLst>
          </p:cNvPr>
          <p:cNvSpPr txBox="1">
            <a:spLocks noChangeArrowheads="1"/>
          </p:cNvSpPr>
          <p:nvPr/>
        </p:nvSpPr>
        <p:spPr bwMode="auto">
          <a:xfrm>
            <a:off x="5373688" y="5387975"/>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sp>
        <p:nvSpPr>
          <p:cNvPr id="43015" name="Rectangle 22">
            <a:extLst>
              <a:ext uri="{FF2B5EF4-FFF2-40B4-BE49-F238E27FC236}">
                <a16:creationId xmlns:a16="http://schemas.microsoft.com/office/drawing/2014/main" id="{DC5B9BCB-2274-0340-9760-2D7D900EE22C}"/>
              </a:ext>
            </a:extLst>
          </p:cNvPr>
          <p:cNvSpPr>
            <a:spLocks noChangeArrowheads="1"/>
          </p:cNvSpPr>
          <p:nvPr/>
        </p:nvSpPr>
        <p:spPr bwMode="auto">
          <a:xfrm>
            <a:off x="223838" y="5761038"/>
            <a:ext cx="5513387"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24" name="Title 1">
            <a:extLst>
              <a:ext uri="{FF2B5EF4-FFF2-40B4-BE49-F238E27FC236}">
                <a16:creationId xmlns:a16="http://schemas.microsoft.com/office/drawing/2014/main" id="{26104CC8-A33F-44AF-86B8-E29D86AB37B0}"/>
              </a:ext>
            </a:extLst>
          </p:cNvPr>
          <p:cNvSpPr txBox="1">
            <a:spLocks/>
          </p:cNvSpPr>
          <p:nvPr/>
        </p:nvSpPr>
        <p:spPr>
          <a:xfrm>
            <a:off x="9959975" y="784225"/>
            <a:ext cx="2720975" cy="14732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Neue Book" panose="00000500000000000000" pitchFamily="50" charset="0"/>
              </a:rPr>
              <a:t>Hype-</a:t>
            </a:r>
            <a:r>
              <a:rPr lang="en-US" sz="5400" dirty="0">
                <a:latin typeface="Bebas" pitchFamily="2" charset="0"/>
              </a:rPr>
              <a:t>TONE</a:t>
            </a:r>
          </a:p>
        </p:txBody>
      </p:sp>
      <p:sp>
        <p:nvSpPr>
          <p:cNvPr id="43017" name="Rectangle 24">
            <a:extLst>
              <a:ext uri="{FF2B5EF4-FFF2-40B4-BE49-F238E27FC236}">
                <a16:creationId xmlns:a16="http://schemas.microsoft.com/office/drawing/2014/main" id="{F03A14DC-3D2B-9E4C-8436-647DFD827BC0}"/>
              </a:ext>
            </a:extLst>
          </p:cNvPr>
          <p:cNvSpPr>
            <a:spLocks noChangeArrowheads="1"/>
          </p:cNvSpPr>
          <p:nvPr/>
        </p:nvSpPr>
        <p:spPr bwMode="auto">
          <a:xfrm>
            <a:off x="10023475" y="2159000"/>
            <a:ext cx="1947863"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a:t>
            </a:r>
          </a:p>
        </p:txBody>
      </p:sp>
      <p:grpSp>
        <p:nvGrpSpPr>
          <p:cNvPr id="43018" name="Group 25">
            <a:extLst>
              <a:ext uri="{FF2B5EF4-FFF2-40B4-BE49-F238E27FC236}">
                <a16:creationId xmlns:a16="http://schemas.microsoft.com/office/drawing/2014/main" id="{E508DA7D-B0DC-E244-8904-D36BCB00FA1E}"/>
              </a:ext>
            </a:extLst>
          </p:cNvPr>
          <p:cNvGrpSpPr>
            <a:grpSpLocks/>
          </p:cNvGrpSpPr>
          <p:nvPr/>
        </p:nvGrpSpPr>
        <p:grpSpPr bwMode="auto">
          <a:xfrm rot="-5400000">
            <a:off x="8447088" y="1196975"/>
            <a:ext cx="1316037" cy="658813"/>
            <a:chOff x="9740047" y="5472909"/>
            <a:chExt cx="1316182" cy="658091"/>
          </a:xfrm>
        </p:grpSpPr>
        <p:cxnSp>
          <p:nvCxnSpPr>
            <p:cNvPr id="27" name="Straight Connector 26">
              <a:extLst>
                <a:ext uri="{FF2B5EF4-FFF2-40B4-BE49-F238E27FC236}">
                  <a16:creationId xmlns:a16="http://schemas.microsoft.com/office/drawing/2014/main" id="{6CD670F7-1831-47D0-8DEB-269CC6DE538C}"/>
                </a:ext>
              </a:extLst>
            </p:cNvPr>
            <p:cNvCxnSpPr/>
            <p:nvPr/>
          </p:nvCxnSpPr>
          <p:spPr>
            <a:xfrm>
              <a:off x="9738459" y="5472909"/>
              <a:ext cx="0" cy="520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B2B1D1C-0FAA-4662-B82D-D462B0404B9D}"/>
                </a:ext>
              </a:extLst>
            </p:cNvPr>
            <p:cNvCxnSpPr>
              <a:cxnSpLocks/>
            </p:cNvCxnSpPr>
            <p:nvPr/>
          </p:nvCxnSpPr>
          <p:spPr>
            <a:xfrm>
              <a:off x="9794028"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515A0CF-F521-42A9-BCE2-BAC33ADCF914}"/>
                </a:ext>
              </a:extLst>
            </p:cNvPr>
            <p:cNvCxnSpPr>
              <a:cxnSpLocks/>
            </p:cNvCxnSpPr>
            <p:nvPr/>
          </p:nvCxnSpPr>
          <p:spPr>
            <a:xfrm>
              <a:off x="9863886" y="5472909"/>
              <a:ext cx="0" cy="5201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46602BA-33F6-480B-9AE9-04F83EB1CAD9}"/>
                </a:ext>
              </a:extLst>
            </p:cNvPr>
            <p:cNvCxnSpPr>
              <a:cxnSpLocks/>
            </p:cNvCxnSpPr>
            <p:nvPr/>
          </p:nvCxnSpPr>
          <p:spPr>
            <a:xfrm>
              <a:off x="9960733" y="5472909"/>
              <a:ext cx="0" cy="52012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C4B9EF-B27B-4237-97D7-92D8BB102FE6}"/>
                </a:ext>
              </a:extLst>
            </p:cNvPr>
            <p:cNvCxnSpPr>
              <a:cxnSpLocks/>
            </p:cNvCxnSpPr>
            <p:nvPr/>
          </p:nvCxnSpPr>
          <p:spPr>
            <a:xfrm>
              <a:off x="10043292" y="5472909"/>
              <a:ext cx="0" cy="5201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FE5B6-2004-4FD0-B4A1-2DB33214FE6B}"/>
                </a:ext>
              </a:extLst>
            </p:cNvPr>
            <p:cNvCxnSpPr>
              <a:cxnSpLocks/>
            </p:cNvCxnSpPr>
            <p:nvPr/>
          </p:nvCxnSpPr>
          <p:spPr>
            <a:xfrm>
              <a:off x="10113151"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B73AD5D-4ECE-4486-B538-A3D7201A1628}"/>
                </a:ext>
              </a:extLst>
            </p:cNvPr>
            <p:cNvCxnSpPr>
              <a:cxnSpLocks/>
            </p:cNvCxnSpPr>
            <p:nvPr/>
          </p:nvCxnSpPr>
          <p:spPr>
            <a:xfrm>
              <a:off x="10168720"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EBAAA8F-8702-495A-8D69-F5A5A88688A5}"/>
                </a:ext>
              </a:extLst>
            </p:cNvPr>
            <p:cNvCxnSpPr/>
            <p:nvPr/>
          </p:nvCxnSpPr>
          <p:spPr>
            <a:xfrm>
              <a:off x="10222700" y="5472909"/>
              <a:ext cx="0" cy="520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81A8199-4449-460C-9544-9E11EC7A166B}"/>
                </a:ext>
              </a:extLst>
            </p:cNvPr>
            <p:cNvCxnSpPr/>
            <p:nvPr/>
          </p:nvCxnSpPr>
          <p:spPr>
            <a:xfrm>
              <a:off x="10278268" y="5472909"/>
              <a:ext cx="0" cy="520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BD1B26E-F662-4935-B697-785B020DA51F}"/>
                </a:ext>
              </a:extLst>
            </p:cNvPr>
            <p:cNvCxnSpPr/>
            <p:nvPr/>
          </p:nvCxnSpPr>
          <p:spPr>
            <a:xfrm>
              <a:off x="10333837" y="5472909"/>
              <a:ext cx="0" cy="520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D8F2922-37A8-41EA-AD16-237FC9A81ED0}"/>
                </a:ext>
              </a:extLst>
            </p:cNvPr>
            <p:cNvCxnSpPr>
              <a:cxnSpLocks/>
            </p:cNvCxnSpPr>
            <p:nvPr/>
          </p:nvCxnSpPr>
          <p:spPr>
            <a:xfrm>
              <a:off x="10389406" y="5472909"/>
              <a:ext cx="0" cy="5201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BAFE820-5838-4D39-BF9E-D1C47423B7D1}"/>
                </a:ext>
              </a:extLst>
            </p:cNvPr>
            <p:cNvCxnSpPr>
              <a:cxnSpLocks/>
            </p:cNvCxnSpPr>
            <p:nvPr/>
          </p:nvCxnSpPr>
          <p:spPr>
            <a:xfrm>
              <a:off x="10471965" y="5472909"/>
              <a:ext cx="0" cy="5201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190C3A1-92CE-4CF2-8281-F364A2B4BBA2}"/>
                </a:ext>
              </a:extLst>
            </p:cNvPr>
            <p:cNvCxnSpPr>
              <a:cxnSpLocks/>
            </p:cNvCxnSpPr>
            <p:nvPr/>
          </p:nvCxnSpPr>
          <p:spPr>
            <a:xfrm>
              <a:off x="10583102" y="5472909"/>
              <a:ext cx="0" cy="52012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16EBB3-E5F5-4822-9914-90B3E9AA1FBE}"/>
                </a:ext>
              </a:extLst>
            </p:cNvPr>
            <p:cNvCxnSpPr/>
            <p:nvPr/>
          </p:nvCxnSpPr>
          <p:spPr>
            <a:xfrm>
              <a:off x="10652960" y="5472909"/>
              <a:ext cx="0" cy="520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3533085-167F-4BA7-AE5C-7E40C5D22AE1}"/>
                </a:ext>
              </a:extLst>
            </p:cNvPr>
            <p:cNvCxnSpPr>
              <a:cxnSpLocks/>
            </p:cNvCxnSpPr>
            <p:nvPr/>
          </p:nvCxnSpPr>
          <p:spPr>
            <a:xfrm>
              <a:off x="10694240"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84DFB87-DD82-4CA7-968E-0C5792F02AC5}"/>
                </a:ext>
              </a:extLst>
            </p:cNvPr>
            <p:cNvCxnSpPr/>
            <p:nvPr/>
          </p:nvCxnSpPr>
          <p:spPr>
            <a:xfrm>
              <a:off x="10749808" y="5472909"/>
              <a:ext cx="0" cy="520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03D6350-A2D3-4AD1-9814-F8BE45DFD17C}"/>
                </a:ext>
              </a:extLst>
            </p:cNvPr>
            <p:cNvCxnSpPr>
              <a:cxnSpLocks/>
            </p:cNvCxnSpPr>
            <p:nvPr/>
          </p:nvCxnSpPr>
          <p:spPr>
            <a:xfrm>
              <a:off x="10805377"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71EE09A-4F13-44FF-AB31-46E5D72459E6}"/>
                </a:ext>
              </a:extLst>
            </p:cNvPr>
            <p:cNvCxnSpPr>
              <a:cxnSpLocks/>
            </p:cNvCxnSpPr>
            <p:nvPr/>
          </p:nvCxnSpPr>
          <p:spPr>
            <a:xfrm>
              <a:off x="10875234" y="5472909"/>
              <a:ext cx="0" cy="5201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54FE518-351E-410D-99D5-E2735F41E8DC}"/>
                </a:ext>
              </a:extLst>
            </p:cNvPr>
            <p:cNvCxnSpPr>
              <a:cxnSpLocks/>
            </p:cNvCxnSpPr>
            <p:nvPr/>
          </p:nvCxnSpPr>
          <p:spPr>
            <a:xfrm>
              <a:off x="10972083" y="5472909"/>
              <a:ext cx="0" cy="52012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BFE8B9E-53DA-4DE3-AA5F-B2DC0586F518}"/>
                </a:ext>
              </a:extLst>
            </p:cNvPr>
            <p:cNvCxnSpPr>
              <a:cxnSpLocks/>
            </p:cNvCxnSpPr>
            <p:nvPr/>
          </p:nvCxnSpPr>
          <p:spPr>
            <a:xfrm>
              <a:off x="11054642" y="5472909"/>
              <a:ext cx="0" cy="5201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TextBox 46">
            <a:extLst>
              <a:ext uri="{FF2B5EF4-FFF2-40B4-BE49-F238E27FC236}">
                <a16:creationId xmlns:a16="http://schemas.microsoft.com/office/drawing/2014/main" id="{7C8A4F8D-F123-4E40-83C7-DA3D5B7DB52D}"/>
              </a:ext>
            </a:extLst>
          </p:cNvPr>
          <p:cNvSpPr txBox="1"/>
          <p:nvPr/>
        </p:nvSpPr>
        <p:spPr>
          <a:xfrm rot="16200000">
            <a:off x="9040019" y="1423194"/>
            <a:ext cx="1276350"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600" dirty="0">
                <a:latin typeface="Bebas" pitchFamily="2" charset="0"/>
              </a:rPr>
              <a:t>APR2919</a:t>
            </a:r>
          </a:p>
        </p:txBody>
      </p:sp>
      <p:sp>
        <p:nvSpPr>
          <p:cNvPr id="43020" name="Rectangle 47">
            <a:extLst>
              <a:ext uri="{FF2B5EF4-FFF2-40B4-BE49-F238E27FC236}">
                <a16:creationId xmlns:a16="http://schemas.microsoft.com/office/drawing/2014/main" id="{149F98AF-6FE6-B746-90BD-363C5D4FE204}"/>
              </a:ext>
            </a:extLst>
          </p:cNvPr>
          <p:cNvSpPr>
            <a:spLocks noChangeArrowheads="1"/>
          </p:cNvSpPr>
          <p:nvPr/>
        </p:nvSpPr>
        <p:spPr bwMode="auto">
          <a:xfrm>
            <a:off x="8682038" y="2849563"/>
            <a:ext cx="150495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49" name="Title 1">
            <a:extLst>
              <a:ext uri="{FF2B5EF4-FFF2-40B4-BE49-F238E27FC236}">
                <a16:creationId xmlns:a16="http://schemas.microsoft.com/office/drawing/2014/main" id="{3C1641FC-C6EA-4AA0-A511-2D1B7EDAC858}"/>
              </a:ext>
            </a:extLst>
          </p:cNvPr>
          <p:cNvSpPr txBox="1">
            <a:spLocks/>
          </p:cNvSpPr>
          <p:nvPr/>
        </p:nvSpPr>
        <p:spPr>
          <a:xfrm>
            <a:off x="7008856" y="5264329"/>
            <a:ext cx="4278493" cy="666658"/>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pitchFamily="2" charset="0"/>
              </a:rPr>
              <a:t>OUR TEAM FOR NEXT STEP.</a:t>
            </a:r>
          </a:p>
        </p:txBody>
      </p:sp>
      <p:sp>
        <p:nvSpPr>
          <p:cNvPr id="50" name="Title 1">
            <a:extLst>
              <a:ext uri="{FF2B5EF4-FFF2-40B4-BE49-F238E27FC236}">
                <a16:creationId xmlns:a16="http://schemas.microsoft.com/office/drawing/2014/main" id="{03F51FBF-21A3-4889-9F6E-DACE6C9E1C93}"/>
              </a:ext>
            </a:extLst>
          </p:cNvPr>
          <p:cNvSpPr txBox="1">
            <a:spLocks/>
          </p:cNvSpPr>
          <p:nvPr/>
        </p:nvSpPr>
        <p:spPr>
          <a:xfrm>
            <a:off x="7008856" y="4911402"/>
            <a:ext cx="4278493" cy="666658"/>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pitchFamily="2" charset="0"/>
              </a:rPr>
              <a:t>OUR TEAM FOR NEXT STEP.</a:t>
            </a:r>
          </a:p>
        </p:txBody>
      </p:sp>
      <p:sp>
        <p:nvSpPr>
          <p:cNvPr id="51" name="Title 1">
            <a:extLst>
              <a:ext uri="{FF2B5EF4-FFF2-40B4-BE49-F238E27FC236}">
                <a16:creationId xmlns:a16="http://schemas.microsoft.com/office/drawing/2014/main" id="{93441E60-C47D-4531-90EB-FA908E84952C}"/>
              </a:ext>
            </a:extLst>
          </p:cNvPr>
          <p:cNvSpPr txBox="1">
            <a:spLocks/>
          </p:cNvSpPr>
          <p:nvPr/>
        </p:nvSpPr>
        <p:spPr>
          <a:xfrm>
            <a:off x="7008856" y="4574518"/>
            <a:ext cx="4278493" cy="666658"/>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pitchFamily="2" charset="0"/>
              </a:rPr>
              <a:t>OUR TEAM FOR NEXT STEP.</a:t>
            </a:r>
          </a:p>
        </p:txBody>
      </p:sp>
      <p:sp>
        <p:nvSpPr>
          <p:cNvPr id="59" name="Rectangle 58">
            <a:extLst>
              <a:ext uri="{FF2B5EF4-FFF2-40B4-BE49-F238E27FC236}">
                <a16:creationId xmlns:a16="http://schemas.microsoft.com/office/drawing/2014/main" id="{D4B7A645-7F25-410D-A5E2-2D76A7C34041}"/>
              </a:ext>
            </a:extLst>
          </p:cNvPr>
          <p:cNvSpPr/>
          <p:nvPr/>
        </p:nvSpPr>
        <p:spPr>
          <a:xfrm>
            <a:off x="1685925" y="1192213"/>
            <a:ext cx="5886450" cy="155892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Title 1">
            <a:extLst>
              <a:ext uri="{FF2B5EF4-FFF2-40B4-BE49-F238E27FC236}">
                <a16:creationId xmlns:a16="http://schemas.microsoft.com/office/drawing/2014/main" id="{1F741186-D0E5-4F29-81CF-406E7FC85381}"/>
              </a:ext>
            </a:extLst>
          </p:cNvPr>
          <p:cNvSpPr txBox="1">
            <a:spLocks/>
          </p:cNvSpPr>
          <p:nvPr/>
        </p:nvSpPr>
        <p:spPr>
          <a:xfrm>
            <a:off x="7008856" y="5601213"/>
            <a:ext cx="4278493" cy="666658"/>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pitchFamily="2" charset="0"/>
              </a:rPr>
              <a:t>OUR TEAM FOR NEXT STEP.</a:t>
            </a:r>
          </a:p>
        </p:txBody>
      </p:sp>
      <p:sp>
        <p:nvSpPr>
          <p:cNvPr id="53" name="TextBox 52">
            <a:extLst>
              <a:ext uri="{FF2B5EF4-FFF2-40B4-BE49-F238E27FC236}">
                <a16:creationId xmlns:a16="http://schemas.microsoft.com/office/drawing/2014/main" id="{7CB9C1EC-F7D0-4F49-A1DE-E4368AC1D4F8}"/>
              </a:ext>
            </a:extLst>
          </p:cNvPr>
          <p:cNvSpPr txBox="1"/>
          <p:nvPr/>
        </p:nvSpPr>
        <p:spPr>
          <a:xfrm rot="16200000">
            <a:off x="-1426812" y="2000833"/>
            <a:ext cx="4597028" cy="1231106"/>
          </a:xfrm>
          <a:prstGeom prst="rect">
            <a:avLst/>
          </a:prstGeom>
          <a:noFill/>
        </p:spPr>
        <p:txBody>
          <a:bodyPr wrap="none" lIns="0" tIns="0" rIns="0" bIns="0">
            <a:spAutoFit/>
          </a:bodyPr>
          <a:lstStyle/>
          <a:p>
            <a:pPr algn="ctr" eaLnBrk="1" fontAlgn="auto" hangingPunct="1">
              <a:spcBef>
                <a:spcPts val="0"/>
              </a:spcBef>
              <a:spcAft>
                <a:spcPts val="0"/>
              </a:spcAft>
              <a:defRPr/>
            </a:pPr>
            <a:r>
              <a:rPr lang="en-US" sz="8000" dirty="0" err="1">
                <a:ln>
                  <a:solidFill>
                    <a:schemeClr val="tx1"/>
                  </a:solidFill>
                </a:ln>
                <a:noFill/>
                <a:latin typeface="Bebas" pitchFamily="2" charset="0"/>
              </a:rPr>
              <a:t>Hypetone</a:t>
            </a:r>
            <a:r>
              <a:rPr lang="en-US" sz="8000" dirty="0">
                <a:ln>
                  <a:solidFill>
                    <a:schemeClr val="tx1"/>
                  </a:solidFill>
                </a:ln>
                <a:noFill/>
                <a:latin typeface="Bebas" pitchFamily="2" charset="0"/>
              </a:rPr>
              <a:t>.</a:t>
            </a:r>
            <a:endParaRPr lang="en-US" sz="8000" b="1" dirty="0">
              <a:ln>
                <a:solidFill>
                  <a:schemeClr val="tx1"/>
                </a:solidFill>
              </a:ln>
              <a:noFill/>
              <a:latin typeface="Bebas" pitchFamily="2" charset="0"/>
            </a:endParaRPr>
          </a:p>
        </p:txBody>
      </p:sp>
      <p:sp>
        <p:nvSpPr>
          <p:cNvPr id="43027" name="Rectangle 53">
            <a:extLst>
              <a:ext uri="{FF2B5EF4-FFF2-40B4-BE49-F238E27FC236}">
                <a16:creationId xmlns:a16="http://schemas.microsoft.com/office/drawing/2014/main" id="{52E331D2-FA7A-444D-8E64-6D7EAC450DE0}"/>
              </a:ext>
            </a:extLst>
          </p:cNvPr>
          <p:cNvSpPr>
            <a:spLocks noChangeArrowheads="1"/>
          </p:cNvSpPr>
          <p:nvPr/>
        </p:nvSpPr>
        <p:spPr bwMode="auto">
          <a:xfrm>
            <a:off x="1768475" y="1368425"/>
            <a:ext cx="573722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55" name="TextBox 54">
            <a:extLst>
              <a:ext uri="{FF2B5EF4-FFF2-40B4-BE49-F238E27FC236}">
                <a16:creationId xmlns:a16="http://schemas.microsoft.com/office/drawing/2014/main" id="{F7E28EBF-1563-45B1-A8D6-9A9BB1512BFD}"/>
              </a:ext>
            </a:extLst>
          </p:cNvPr>
          <p:cNvSpPr txBox="1"/>
          <p:nvPr/>
        </p:nvSpPr>
        <p:spPr>
          <a:xfrm>
            <a:off x="1672770" y="2943741"/>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chemeClr val="tx1"/>
                  </a:solidFill>
                </a:ln>
                <a:noFill/>
                <a:latin typeface="Bebas" pitchFamily="2" charset="0"/>
              </a:rPr>
              <a:t>12</a:t>
            </a:r>
          </a:p>
        </p:txBody>
      </p:sp>
      <p:sp>
        <p:nvSpPr>
          <p:cNvPr id="56" name="TextBox 55">
            <a:extLst>
              <a:ext uri="{FF2B5EF4-FFF2-40B4-BE49-F238E27FC236}">
                <a16:creationId xmlns:a16="http://schemas.microsoft.com/office/drawing/2014/main" id="{9876806B-CE62-4AAE-9AC5-A1B88BD4B580}"/>
              </a:ext>
            </a:extLst>
          </p:cNvPr>
          <p:cNvSpPr txBox="1"/>
          <p:nvPr/>
        </p:nvSpPr>
        <p:spPr>
          <a:xfrm rot="16200000">
            <a:off x="1430337" y="3476626"/>
            <a:ext cx="1020763"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sp>
        <p:nvSpPr>
          <p:cNvPr id="16" name="Title 1">
            <a:extLst>
              <a:ext uri="{FF2B5EF4-FFF2-40B4-BE49-F238E27FC236}">
                <a16:creationId xmlns:a16="http://schemas.microsoft.com/office/drawing/2014/main" id="{7201A2C0-A8A0-421D-A8E7-A1C837CAABE0}"/>
              </a:ext>
            </a:extLst>
          </p:cNvPr>
          <p:cNvSpPr txBox="1">
            <a:spLocks/>
          </p:cNvSpPr>
          <p:nvPr/>
        </p:nvSpPr>
        <p:spPr>
          <a:xfrm rot="20544265">
            <a:off x="5309937" y="2805600"/>
            <a:ext cx="1572126" cy="1567973"/>
          </a:xfrm>
          <a:prstGeom prst="rect">
            <a:avLst/>
          </a:prstGeom>
        </p:spPr>
        <p:txBody>
          <a:bodyPr spcFirstLastPara="1">
            <a:prstTxWarp prst="textCircl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Neue Bold" panose="020B0606020202050201" pitchFamily="34" charset="0"/>
              </a:rPr>
              <a:t>Proposal presentation TEMPLATE </a:t>
            </a:r>
          </a:p>
        </p:txBody>
      </p:sp>
      <p:sp>
        <p:nvSpPr>
          <p:cNvPr id="43031" name="Picture Placeholder 3">
            <a:extLst>
              <a:ext uri="{FF2B5EF4-FFF2-40B4-BE49-F238E27FC236}">
                <a16:creationId xmlns:a16="http://schemas.microsoft.com/office/drawing/2014/main" id="{7BCB3CE5-A2D6-4848-9234-0B110D869472}"/>
              </a:ext>
            </a:extLst>
          </p:cNvPr>
          <p:cNvSpPr>
            <a:spLocks noGrp="1" noTextEdit="1"/>
          </p:cNvSpPr>
          <p:nvPr>
            <p:ph type="pic" sz="quarter" idx="10"/>
          </p:nvPr>
        </p:nvSpPr>
        <p:spPr>
          <a:xfrm>
            <a:off x="0" y="0"/>
            <a:ext cx="8616950" cy="5208588"/>
          </a:xfrm>
          <a:custGeom>
            <a:avLst/>
            <a:gdLst>
              <a:gd name="T0" fmla="*/ 0 w 8617527"/>
              <a:gd name="T1" fmla="*/ 0 h 5209309"/>
              <a:gd name="T2" fmla="*/ 8617527 w 8617527"/>
              <a:gd name="T3" fmla="*/ 0 h 5209309"/>
              <a:gd name="T4" fmla="*/ 8617527 w 8617527"/>
              <a:gd name="T5" fmla="*/ 5209309 h 5209309"/>
              <a:gd name="T6" fmla="*/ 0 w 8617527"/>
              <a:gd name="T7" fmla="*/ 5209309 h 52093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17527" h="5209309">
                <a:moveTo>
                  <a:pt x="0" y="0"/>
                </a:moveTo>
                <a:lnTo>
                  <a:pt x="8617527" y="0"/>
                </a:lnTo>
                <a:lnTo>
                  <a:pt x="8617527" y="5209309"/>
                </a:lnTo>
                <a:lnTo>
                  <a:pt x="0" y="5209309"/>
                </a:lnTo>
                <a:lnTo>
                  <a:pt x="0" y="0"/>
                </a:lnTo>
                <a:close/>
              </a:path>
            </a:pathLst>
          </a:custGeom>
        </p:spPr>
      </p:sp>
      <p:sp>
        <p:nvSpPr>
          <p:cNvPr id="43032" name="Picture Placeholder 5">
            <a:extLst>
              <a:ext uri="{FF2B5EF4-FFF2-40B4-BE49-F238E27FC236}">
                <a16:creationId xmlns:a16="http://schemas.microsoft.com/office/drawing/2014/main" id="{443634DD-0E98-8043-A088-9825150B9B9C}"/>
              </a:ext>
            </a:extLst>
          </p:cNvPr>
          <p:cNvSpPr>
            <a:spLocks noGrp="1" noTextEdit="1"/>
          </p:cNvSpPr>
          <p:nvPr>
            <p:ph type="pic" sz="quarter" idx="11"/>
          </p:nvPr>
        </p:nvSpPr>
        <p:spPr>
          <a:custGeom>
            <a:avLst/>
            <a:gdLst>
              <a:gd name="T0" fmla="*/ 0 w 6096000"/>
              <a:gd name="T1" fmla="*/ 0 h 2971800"/>
              <a:gd name="T2" fmla="*/ 6096000 w 6096000"/>
              <a:gd name="T3" fmla="*/ 0 h 2971800"/>
              <a:gd name="T4" fmla="*/ 6096000 w 6096000"/>
              <a:gd name="T5" fmla="*/ 2971800 h 2971800"/>
              <a:gd name="T6" fmla="*/ 0 w 6096000"/>
              <a:gd name="T7" fmla="*/ 2971800 h 29718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96000" h="2971800">
                <a:moveTo>
                  <a:pt x="0" y="0"/>
                </a:moveTo>
                <a:lnTo>
                  <a:pt x="6096000" y="0"/>
                </a:lnTo>
                <a:lnTo>
                  <a:pt x="6096000" y="2971800"/>
                </a:lnTo>
                <a:lnTo>
                  <a:pt x="0" y="2971800"/>
                </a:lnTo>
                <a:lnTo>
                  <a:pt x="0" y="0"/>
                </a:lnTo>
                <a:close/>
              </a:path>
            </a:pathLst>
          </a:custGeom>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E852235-0038-4D7A-B815-D46CD3D45847}"/>
              </a:ext>
            </a:extLst>
          </p:cNvPr>
          <p:cNvSpPr txBox="1"/>
          <p:nvPr/>
        </p:nvSpPr>
        <p:spPr>
          <a:xfrm>
            <a:off x="724436" y="4152082"/>
            <a:ext cx="4872552" cy="1015663"/>
          </a:xfrm>
          <a:prstGeom prst="rect">
            <a:avLst/>
          </a:prstGeom>
          <a:noFill/>
        </p:spPr>
        <p:txBody>
          <a:bodyPr wrap="none" lIns="0" tIns="0" rIns="0" bIns="0">
            <a:spAutoFit/>
          </a:bodyPr>
          <a:lstStyle/>
          <a:p>
            <a:pPr algn="ctr" eaLnBrk="1" fontAlgn="auto" hangingPunct="1">
              <a:spcBef>
                <a:spcPts val="0"/>
              </a:spcBef>
              <a:spcAft>
                <a:spcPts val="0"/>
              </a:spcAft>
              <a:defRPr/>
            </a:pPr>
            <a:r>
              <a:rPr lang="en-US" sz="6600" dirty="0">
                <a:ln>
                  <a:solidFill>
                    <a:schemeClr val="tx1"/>
                  </a:solidFill>
                </a:ln>
                <a:noFill/>
                <a:latin typeface="Bebas" pitchFamily="2" charset="0"/>
              </a:rPr>
              <a:t>The plan  2.pt</a:t>
            </a:r>
            <a:endParaRPr lang="en-US" sz="6600" b="1" dirty="0">
              <a:ln>
                <a:solidFill>
                  <a:schemeClr val="tx1"/>
                </a:solidFill>
              </a:ln>
              <a:noFill/>
              <a:latin typeface="Bebas" pitchFamily="2" charset="0"/>
            </a:endParaRPr>
          </a:p>
        </p:txBody>
      </p:sp>
      <p:sp>
        <p:nvSpPr>
          <p:cNvPr id="13" name="Title 1">
            <a:extLst>
              <a:ext uri="{FF2B5EF4-FFF2-40B4-BE49-F238E27FC236}">
                <a16:creationId xmlns:a16="http://schemas.microsoft.com/office/drawing/2014/main" id="{F281CC74-23BF-4B59-BE3B-B20BBBAB90C4}"/>
              </a:ext>
            </a:extLst>
          </p:cNvPr>
          <p:cNvSpPr txBox="1">
            <a:spLocks/>
          </p:cNvSpPr>
          <p:nvPr/>
        </p:nvSpPr>
        <p:spPr>
          <a:xfrm>
            <a:off x="2476500" y="5167313"/>
            <a:ext cx="1368425" cy="74136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pc="300" dirty="0" err="1">
                <a:latin typeface="Bebas" pitchFamily="2" charset="0"/>
              </a:rPr>
              <a:t>mei</a:t>
            </a:r>
            <a:endParaRPr lang="en-US" spc="300" dirty="0">
              <a:latin typeface="Bebas" pitchFamily="2" charset="0"/>
            </a:endParaRPr>
          </a:p>
        </p:txBody>
      </p:sp>
      <p:sp>
        <p:nvSpPr>
          <p:cNvPr id="44036" name="Rectangle 13">
            <a:extLst>
              <a:ext uri="{FF2B5EF4-FFF2-40B4-BE49-F238E27FC236}">
                <a16:creationId xmlns:a16="http://schemas.microsoft.com/office/drawing/2014/main" id="{A2433710-6279-7F40-82DD-B3EC609C2DF1}"/>
              </a:ext>
            </a:extLst>
          </p:cNvPr>
          <p:cNvSpPr>
            <a:spLocks noChangeArrowheads="1"/>
          </p:cNvSpPr>
          <p:nvPr/>
        </p:nvSpPr>
        <p:spPr bwMode="auto">
          <a:xfrm>
            <a:off x="6096000" y="1484313"/>
            <a:ext cx="577532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20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15" name="Rectangle 14">
            <a:extLst>
              <a:ext uri="{FF2B5EF4-FFF2-40B4-BE49-F238E27FC236}">
                <a16:creationId xmlns:a16="http://schemas.microsoft.com/office/drawing/2014/main" id="{E9960438-C053-46F3-8F53-530721E12FF1}"/>
              </a:ext>
            </a:extLst>
          </p:cNvPr>
          <p:cNvSpPr/>
          <p:nvPr/>
        </p:nvSpPr>
        <p:spPr>
          <a:xfrm>
            <a:off x="3994150" y="1536700"/>
            <a:ext cx="273050" cy="85407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038" name="Rectangle 15">
            <a:extLst>
              <a:ext uri="{FF2B5EF4-FFF2-40B4-BE49-F238E27FC236}">
                <a16:creationId xmlns:a16="http://schemas.microsoft.com/office/drawing/2014/main" id="{EEB9F323-88F3-024A-8F48-6B07A4E6DFDD}"/>
              </a:ext>
            </a:extLst>
          </p:cNvPr>
          <p:cNvSpPr>
            <a:spLocks noChangeArrowheads="1"/>
          </p:cNvSpPr>
          <p:nvPr/>
        </p:nvSpPr>
        <p:spPr bwMode="auto">
          <a:xfrm rot="5400000">
            <a:off x="3378993" y="2977357"/>
            <a:ext cx="1503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cxnSp>
        <p:nvCxnSpPr>
          <p:cNvPr id="17" name="Straight Connector 16">
            <a:extLst>
              <a:ext uri="{FF2B5EF4-FFF2-40B4-BE49-F238E27FC236}">
                <a16:creationId xmlns:a16="http://schemas.microsoft.com/office/drawing/2014/main" id="{F7C304A4-24D1-4639-A23F-16D0FD4443FF}"/>
              </a:ext>
            </a:extLst>
          </p:cNvPr>
          <p:cNvCxnSpPr/>
          <p:nvPr/>
        </p:nvCxnSpPr>
        <p:spPr>
          <a:xfrm>
            <a:off x="1790700" y="1303338"/>
            <a:ext cx="13700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040" name="TextBox 17">
            <a:extLst>
              <a:ext uri="{FF2B5EF4-FFF2-40B4-BE49-F238E27FC236}">
                <a16:creationId xmlns:a16="http://schemas.microsoft.com/office/drawing/2014/main" id="{00D5FA82-4757-3E43-B008-3F0D9DA57E84}"/>
              </a:ext>
            </a:extLst>
          </p:cNvPr>
          <p:cNvSpPr txBox="1">
            <a:spLocks noChangeArrowheads="1"/>
          </p:cNvSpPr>
          <p:nvPr/>
        </p:nvSpPr>
        <p:spPr bwMode="auto">
          <a:xfrm>
            <a:off x="449263" y="904875"/>
            <a:ext cx="79375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How about</a:t>
            </a:r>
          </a:p>
        </p:txBody>
      </p:sp>
      <p:sp>
        <p:nvSpPr>
          <p:cNvPr id="44041" name="TextBox 18">
            <a:extLst>
              <a:ext uri="{FF2B5EF4-FFF2-40B4-BE49-F238E27FC236}">
                <a16:creationId xmlns:a16="http://schemas.microsoft.com/office/drawing/2014/main" id="{3A667023-33E4-FE4F-B39D-2D167A36329B}"/>
              </a:ext>
            </a:extLst>
          </p:cNvPr>
          <p:cNvSpPr txBox="1">
            <a:spLocks noChangeArrowheads="1"/>
          </p:cNvSpPr>
          <p:nvPr/>
        </p:nvSpPr>
        <p:spPr bwMode="auto">
          <a:xfrm>
            <a:off x="1876425" y="904875"/>
            <a:ext cx="9159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Describetion</a:t>
            </a:r>
          </a:p>
        </p:txBody>
      </p:sp>
      <p:sp>
        <p:nvSpPr>
          <p:cNvPr id="20" name="Title 1">
            <a:extLst>
              <a:ext uri="{FF2B5EF4-FFF2-40B4-BE49-F238E27FC236}">
                <a16:creationId xmlns:a16="http://schemas.microsoft.com/office/drawing/2014/main" id="{C472B71C-0A22-4743-9DE5-D0A019216D83}"/>
              </a:ext>
            </a:extLst>
          </p:cNvPr>
          <p:cNvSpPr txBox="1">
            <a:spLocks/>
          </p:cNvSpPr>
          <p:nvPr/>
        </p:nvSpPr>
        <p:spPr>
          <a:xfrm>
            <a:off x="6096000" y="745112"/>
            <a:ext cx="3569855" cy="890885"/>
          </a:xfrm>
          <a:prstGeom prst="rect">
            <a:avLst/>
          </a:prstGeom>
        </p:spPr>
        <p:txBody>
          <a:bodyP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b="1" dirty="0">
                <a:ln>
                  <a:solidFill>
                    <a:schemeClr val="tx1"/>
                  </a:solidFill>
                </a:ln>
                <a:noFill/>
                <a:latin typeface="Raleway" panose="020B0503030101060003" pitchFamily="34" charset="0"/>
              </a:rPr>
              <a:t>SOMETHING</a:t>
            </a:r>
          </a:p>
          <a:p>
            <a:pPr fontAlgn="auto">
              <a:spcAft>
                <a:spcPts val="0"/>
              </a:spcAft>
              <a:defRPr/>
            </a:pPr>
            <a:r>
              <a:rPr lang="en-US" dirty="0">
                <a:latin typeface="Raleway" panose="020B0503030101060003" pitchFamily="34" charset="0"/>
              </a:rPr>
              <a:t>New look </a:t>
            </a:r>
            <a:r>
              <a:rPr lang="en-US" dirty="0" err="1">
                <a:latin typeface="Raleway" panose="020B0503030101060003" pitchFamily="34" charset="0"/>
              </a:rPr>
              <a:t>hypetone</a:t>
            </a:r>
            <a:endParaRPr lang="en-US" dirty="0">
              <a:latin typeface="Raleway" panose="020B0503030101060003" pitchFamily="34" charset="0"/>
            </a:endParaRPr>
          </a:p>
        </p:txBody>
      </p:sp>
      <p:sp>
        <p:nvSpPr>
          <p:cNvPr id="21" name="Rectangle 20">
            <a:extLst>
              <a:ext uri="{FF2B5EF4-FFF2-40B4-BE49-F238E27FC236}">
                <a16:creationId xmlns:a16="http://schemas.microsoft.com/office/drawing/2014/main" id="{1ED78F97-3FAD-447C-B35B-BC1FB541225F}"/>
              </a:ext>
            </a:extLst>
          </p:cNvPr>
          <p:cNvSpPr/>
          <p:nvPr/>
        </p:nvSpPr>
        <p:spPr>
          <a:xfrm>
            <a:off x="5727700" y="746125"/>
            <a:ext cx="319088" cy="3190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044" name="Rectangle 21">
            <a:extLst>
              <a:ext uri="{FF2B5EF4-FFF2-40B4-BE49-F238E27FC236}">
                <a16:creationId xmlns:a16="http://schemas.microsoft.com/office/drawing/2014/main" id="{ED8DEA0A-5000-C348-B84F-560777FBEDAC}"/>
              </a:ext>
            </a:extLst>
          </p:cNvPr>
          <p:cNvSpPr>
            <a:spLocks noChangeArrowheads="1"/>
          </p:cNvSpPr>
          <p:nvPr/>
        </p:nvSpPr>
        <p:spPr bwMode="auto">
          <a:xfrm>
            <a:off x="331788" y="5876925"/>
            <a:ext cx="551497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44045" name="Rectangle 22">
            <a:extLst>
              <a:ext uri="{FF2B5EF4-FFF2-40B4-BE49-F238E27FC236}">
                <a16:creationId xmlns:a16="http://schemas.microsoft.com/office/drawing/2014/main" id="{CD3C6D2F-A171-4342-91F9-4944F22B9139}"/>
              </a:ext>
            </a:extLst>
          </p:cNvPr>
          <p:cNvSpPr>
            <a:spLocks noChangeArrowheads="1"/>
          </p:cNvSpPr>
          <p:nvPr/>
        </p:nvSpPr>
        <p:spPr bwMode="auto">
          <a:xfrm rot="-5400000">
            <a:off x="111125" y="2454276"/>
            <a:ext cx="2511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100">
                <a:latin typeface="Raleway" panose="020B0503030101060003" pitchFamily="34" charset="77"/>
              </a:rPr>
              <a:t>Lorem Ipsum is simply dummy text of the printing and typesetting.</a:t>
            </a:r>
            <a:endParaRPr lang="en-US" altLang="en-US" sz="1100">
              <a:latin typeface="Raleway" panose="020B0503030101060003" pitchFamily="34" charset="77"/>
              <a:ea typeface="Lato Light" panose="020F0502020204030203" pitchFamily="34" charset="0"/>
              <a:cs typeface="Lato Light" panose="020F0502020204030203" pitchFamily="34" charset="0"/>
            </a:endParaRPr>
          </a:p>
        </p:txBody>
      </p:sp>
      <p:sp>
        <p:nvSpPr>
          <p:cNvPr id="24" name="TextBox 23">
            <a:extLst>
              <a:ext uri="{FF2B5EF4-FFF2-40B4-BE49-F238E27FC236}">
                <a16:creationId xmlns:a16="http://schemas.microsoft.com/office/drawing/2014/main" id="{DA0339CA-F03F-44C8-95B8-5FCA371A6143}"/>
              </a:ext>
            </a:extLst>
          </p:cNvPr>
          <p:cNvSpPr txBox="1"/>
          <p:nvPr/>
        </p:nvSpPr>
        <p:spPr>
          <a:xfrm>
            <a:off x="5466061" y="3034598"/>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chemeClr val="tx1"/>
                  </a:solidFill>
                </a:ln>
                <a:noFill/>
                <a:latin typeface="Bebas" pitchFamily="2" charset="0"/>
              </a:rPr>
              <a:t>13</a:t>
            </a:r>
          </a:p>
        </p:txBody>
      </p:sp>
      <p:sp>
        <p:nvSpPr>
          <p:cNvPr id="25" name="TextBox 24">
            <a:extLst>
              <a:ext uri="{FF2B5EF4-FFF2-40B4-BE49-F238E27FC236}">
                <a16:creationId xmlns:a16="http://schemas.microsoft.com/office/drawing/2014/main" id="{BF91F7F3-4C46-470F-98B5-BD8334B13BB2}"/>
              </a:ext>
            </a:extLst>
          </p:cNvPr>
          <p:cNvSpPr txBox="1"/>
          <p:nvPr/>
        </p:nvSpPr>
        <p:spPr>
          <a:xfrm rot="16200000">
            <a:off x="5223669" y="3567907"/>
            <a:ext cx="1022350"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sp>
        <p:nvSpPr>
          <p:cNvPr id="44048" name="Shape 5056">
            <a:extLst>
              <a:ext uri="{FF2B5EF4-FFF2-40B4-BE49-F238E27FC236}">
                <a16:creationId xmlns:a16="http://schemas.microsoft.com/office/drawing/2014/main" id="{3C1B0334-FA5D-8D4A-ADA8-39B900E0D5F0}"/>
              </a:ext>
            </a:extLst>
          </p:cNvPr>
          <p:cNvSpPr>
            <a:spLocks/>
          </p:cNvSpPr>
          <p:nvPr/>
        </p:nvSpPr>
        <p:spPr bwMode="auto">
          <a:xfrm>
            <a:off x="8451850" y="6038850"/>
            <a:ext cx="244475" cy="196850"/>
          </a:xfrm>
          <a:custGeom>
            <a:avLst/>
            <a:gdLst>
              <a:gd name="T0" fmla="*/ 107837 w 120000"/>
              <a:gd name="T1" fmla="*/ 12134 h 120000"/>
              <a:gd name="T2" fmla="*/ 107837 w 120000"/>
              <a:gd name="T3" fmla="*/ 12134 h 120000"/>
              <a:gd name="T4" fmla="*/ 67027 w 120000"/>
              <a:gd name="T5" fmla="*/ 12134 h 120000"/>
              <a:gd name="T6" fmla="*/ 59729 w 120000"/>
              <a:gd name="T7" fmla="*/ 20898 h 120000"/>
              <a:gd name="T8" fmla="*/ 52702 w 120000"/>
              <a:gd name="T9" fmla="*/ 12134 h 120000"/>
              <a:gd name="T10" fmla="*/ 12162 w 120000"/>
              <a:gd name="T11" fmla="*/ 12134 h 120000"/>
              <a:gd name="T12" fmla="*/ 12162 w 120000"/>
              <a:gd name="T13" fmla="*/ 62696 h 120000"/>
              <a:gd name="T14" fmla="*/ 59729 w 120000"/>
              <a:gd name="T15" fmla="*/ 119662 h 120000"/>
              <a:gd name="T16" fmla="*/ 107837 w 120000"/>
              <a:gd name="T17" fmla="*/ 62696 h 120000"/>
              <a:gd name="T18" fmla="*/ 107837 w 120000"/>
              <a:gd name="T19" fmla="*/ 12134 h 120000"/>
              <a:gd name="T20" fmla="*/ 0 w 120000"/>
              <a:gd name="T21" fmla="*/ 0 h 120000"/>
              <a:gd name="T22" fmla="*/ 120000 w 120000"/>
              <a:gd name="T23"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120000" h="120000" extrusionOk="0">
                <a:moveTo>
                  <a:pt x="107837" y="12134"/>
                </a:moveTo>
                <a:lnTo>
                  <a:pt x="107837" y="12134"/>
                </a:lnTo>
                <a:cubicBezTo>
                  <a:pt x="95945" y="0"/>
                  <a:pt x="79189" y="0"/>
                  <a:pt x="67027" y="12134"/>
                </a:cubicBezTo>
                <a:cubicBezTo>
                  <a:pt x="59729" y="20898"/>
                  <a:pt x="59729" y="20898"/>
                  <a:pt x="59729" y="20898"/>
                </a:cubicBezTo>
                <a:cubicBezTo>
                  <a:pt x="52702" y="12134"/>
                  <a:pt x="52702" y="12134"/>
                  <a:pt x="52702" y="12134"/>
                </a:cubicBezTo>
                <a:cubicBezTo>
                  <a:pt x="40810" y="0"/>
                  <a:pt x="24054" y="0"/>
                  <a:pt x="12162" y="12134"/>
                </a:cubicBezTo>
                <a:cubicBezTo>
                  <a:pt x="0" y="26966"/>
                  <a:pt x="0" y="50898"/>
                  <a:pt x="12162" y="62696"/>
                </a:cubicBezTo>
                <a:cubicBezTo>
                  <a:pt x="59729" y="119662"/>
                  <a:pt x="59729" y="119662"/>
                  <a:pt x="59729" y="119662"/>
                </a:cubicBezTo>
                <a:cubicBezTo>
                  <a:pt x="107837" y="62696"/>
                  <a:pt x="107837" y="62696"/>
                  <a:pt x="107837" y="62696"/>
                </a:cubicBezTo>
                <a:cubicBezTo>
                  <a:pt x="119729" y="50898"/>
                  <a:pt x="119729" y="26966"/>
                  <a:pt x="107837" y="1213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00" tIns="22850" rIns="45700" bIns="22850" anchor="ctr"/>
          <a:lstStyle/>
          <a:p>
            <a:endParaRPr lang="en-US"/>
          </a:p>
        </p:txBody>
      </p:sp>
      <p:sp>
        <p:nvSpPr>
          <p:cNvPr id="44049" name="Shape 5061">
            <a:extLst>
              <a:ext uri="{FF2B5EF4-FFF2-40B4-BE49-F238E27FC236}">
                <a16:creationId xmlns:a16="http://schemas.microsoft.com/office/drawing/2014/main" id="{1A20B4FF-7A67-4747-A1D9-8B221E86F38A}"/>
              </a:ext>
            </a:extLst>
          </p:cNvPr>
          <p:cNvSpPr>
            <a:spLocks/>
          </p:cNvSpPr>
          <p:nvPr/>
        </p:nvSpPr>
        <p:spPr bwMode="auto">
          <a:xfrm>
            <a:off x="6526213" y="5994400"/>
            <a:ext cx="244475" cy="241300"/>
          </a:xfrm>
          <a:custGeom>
            <a:avLst/>
            <a:gdLst>
              <a:gd name="T0" fmla="*/ 114864 w 120000"/>
              <a:gd name="T1" fmla="*/ 4689 h 120000"/>
              <a:gd name="T2" fmla="*/ 114864 w 120000"/>
              <a:gd name="T3" fmla="*/ 4689 h 120000"/>
              <a:gd name="T4" fmla="*/ 93243 w 120000"/>
              <a:gd name="T5" fmla="*/ 9655 h 120000"/>
              <a:gd name="T6" fmla="*/ 0 w 120000"/>
              <a:gd name="T7" fmla="*/ 61241 h 120000"/>
              <a:gd name="T8" fmla="*/ 52702 w 120000"/>
              <a:gd name="T9" fmla="*/ 68413 h 120000"/>
              <a:gd name="T10" fmla="*/ 59729 w 120000"/>
              <a:gd name="T11" fmla="*/ 119724 h 120000"/>
              <a:gd name="T12" fmla="*/ 107837 w 120000"/>
              <a:gd name="T13" fmla="*/ 24551 h 120000"/>
              <a:gd name="T14" fmla="*/ 114864 w 120000"/>
              <a:gd name="T15" fmla="*/ 4689 h 120000"/>
              <a:gd name="T16" fmla="*/ 102972 w 120000"/>
              <a:gd name="T17" fmla="*/ 17103 h 120000"/>
              <a:gd name="T18" fmla="*/ 102972 w 120000"/>
              <a:gd name="T19" fmla="*/ 17103 h 120000"/>
              <a:gd name="T20" fmla="*/ 64594 w 120000"/>
              <a:gd name="T21" fmla="*/ 88000 h 120000"/>
              <a:gd name="T22" fmla="*/ 62162 w 120000"/>
              <a:gd name="T23" fmla="*/ 56275 h 120000"/>
              <a:gd name="T24" fmla="*/ 102972 w 120000"/>
              <a:gd name="T25" fmla="*/ 17103 h 120000"/>
              <a:gd name="T26" fmla="*/ 0 w 120000"/>
              <a:gd name="T27" fmla="*/ 0 h 120000"/>
              <a:gd name="T28" fmla="*/ 120000 w 120000"/>
              <a:gd name="T29"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120000" h="120000" extrusionOk="0">
                <a:moveTo>
                  <a:pt x="114864" y="4689"/>
                </a:moveTo>
                <a:lnTo>
                  <a:pt x="114864" y="4689"/>
                </a:lnTo>
                <a:cubicBezTo>
                  <a:pt x="110270" y="0"/>
                  <a:pt x="107837" y="4689"/>
                  <a:pt x="93243" y="9655"/>
                </a:cubicBezTo>
                <a:cubicBezTo>
                  <a:pt x="59729" y="26758"/>
                  <a:pt x="0" y="61241"/>
                  <a:pt x="0" y="61241"/>
                </a:cubicBezTo>
                <a:cubicBezTo>
                  <a:pt x="52702" y="68413"/>
                  <a:pt x="52702" y="68413"/>
                  <a:pt x="52702" y="68413"/>
                </a:cubicBezTo>
                <a:cubicBezTo>
                  <a:pt x="59729" y="119724"/>
                  <a:pt x="59729" y="119724"/>
                  <a:pt x="59729" y="119724"/>
                </a:cubicBezTo>
                <a:cubicBezTo>
                  <a:pt x="59729" y="119724"/>
                  <a:pt x="93243" y="61241"/>
                  <a:pt x="107837" y="24551"/>
                </a:cubicBezTo>
                <a:cubicBezTo>
                  <a:pt x="114864" y="12137"/>
                  <a:pt x="119729" y="7172"/>
                  <a:pt x="114864" y="4689"/>
                </a:cubicBezTo>
                <a:close/>
                <a:moveTo>
                  <a:pt x="102972" y="17103"/>
                </a:moveTo>
                <a:lnTo>
                  <a:pt x="102972" y="17103"/>
                </a:lnTo>
                <a:cubicBezTo>
                  <a:pt x="64594" y="88000"/>
                  <a:pt x="64594" y="88000"/>
                  <a:pt x="64594" y="88000"/>
                </a:cubicBezTo>
                <a:cubicBezTo>
                  <a:pt x="62162" y="56275"/>
                  <a:pt x="62162" y="56275"/>
                  <a:pt x="62162" y="56275"/>
                </a:cubicBezTo>
                <a:lnTo>
                  <a:pt x="102972" y="1710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00" tIns="22850" rIns="45700" bIns="22850" anchor="ctr"/>
          <a:lstStyle/>
          <a:p>
            <a:endParaRPr lang="en-US"/>
          </a:p>
        </p:txBody>
      </p:sp>
      <p:sp>
        <p:nvSpPr>
          <p:cNvPr id="44050" name="Shape 5169">
            <a:extLst>
              <a:ext uri="{FF2B5EF4-FFF2-40B4-BE49-F238E27FC236}">
                <a16:creationId xmlns:a16="http://schemas.microsoft.com/office/drawing/2014/main" id="{AD08D35F-9BE7-9B45-9D59-11EF5C76D5E9}"/>
              </a:ext>
            </a:extLst>
          </p:cNvPr>
          <p:cNvSpPr>
            <a:spLocks/>
          </p:cNvSpPr>
          <p:nvPr/>
        </p:nvSpPr>
        <p:spPr bwMode="auto">
          <a:xfrm>
            <a:off x="7519988" y="5994400"/>
            <a:ext cx="274637" cy="249238"/>
          </a:xfrm>
          <a:custGeom>
            <a:avLst/>
            <a:gdLst>
              <a:gd name="T0" fmla="*/ 59637 w 120000"/>
              <a:gd name="T1" fmla="*/ 72743 h 120000"/>
              <a:gd name="T2" fmla="*/ 59637 w 120000"/>
              <a:gd name="T3" fmla="*/ 72743 h 120000"/>
              <a:gd name="T4" fmla="*/ 87645 w 120000"/>
              <a:gd name="T5" fmla="*/ 61061 h 120000"/>
              <a:gd name="T6" fmla="*/ 81368 w 120000"/>
              <a:gd name="T7" fmla="*/ 40088 h 120000"/>
              <a:gd name="T8" fmla="*/ 59637 w 120000"/>
              <a:gd name="T9" fmla="*/ 49380 h 120000"/>
              <a:gd name="T10" fmla="*/ 40563 w 120000"/>
              <a:gd name="T11" fmla="*/ 40088 h 120000"/>
              <a:gd name="T12" fmla="*/ 32112 w 120000"/>
              <a:gd name="T13" fmla="*/ 61061 h 120000"/>
              <a:gd name="T14" fmla="*/ 59637 w 120000"/>
              <a:gd name="T15" fmla="*/ 72743 h 120000"/>
              <a:gd name="T16" fmla="*/ 59637 w 120000"/>
              <a:gd name="T17" fmla="*/ 28141 h 120000"/>
              <a:gd name="T18" fmla="*/ 59637 w 120000"/>
              <a:gd name="T19" fmla="*/ 28141 h 120000"/>
              <a:gd name="T20" fmla="*/ 74607 w 120000"/>
              <a:gd name="T21" fmla="*/ 23362 h 120000"/>
              <a:gd name="T22" fmla="*/ 68571 w 120000"/>
              <a:gd name="T23" fmla="*/ 4513 h 120000"/>
              <a:gd name="T24" fmla="*/ 59637 w 120000"/>
              <a:gd name="T25" fmla="*/ 0 h 120000"/>
              <a:gd name="T26" fmla="*/ 51187 w 120000"/>
              <a:gd name="T27" fmla="*/ 4513 h 120000"/>
              <a:gd name="T28" fmla="*/ 44909 w 120000"/>
              <a:gd name="T29" fmla="*/ 23362 h 120000"/>
              <a:gd name="T30" fmla="*/ 59637 w 120000"/>
              <a:gd name="T31" fmla="*/ 28141 h 120000"/>
              <a:gd name="T32" fmla="*/ 113239 w 120000"/>
              <a:gd name="T33" fmla="*/ 79911 h 120000"/>
              <a:gd name="T34" fmla="*/ 113239 w 120000"/>
              <a:gd name="T35" fmla="*/ 79911 h 120000"/>
              <a:gd name="T36" fmla="*/ 89818 w 120000"/>
              <a:gd name="T37" fmla="*/ 70619 h 120000"/>
              <a:gd name="T38" fmla="*/ 91991 w 120000"/>
              <a:gd name="T39" fmla="*/ 77522 h 120000"/>
              <a:gd name="T40" fmla="*/ 59637 w 120000"/>
              <a:gd name="T41" fmla="*/ 91592 h 120000"/>
              <a:gd name="T42" fmla="*/ 27766 w 120000"/>
              <a:gd name="T43" fmla="*/ 77522 h 120000"/>
              <a:gd name="T44" fmla="*/ 29939 w 120000"/>
              <a:gd name="T45" fmla="*/ 70619 h 120000"/>
              <a:gd name="T46" fmla="*/ 6277 w 120000"/>
              <a:gd name="T47" fmla="*/ 79911 h 120000"/>
              <a:gd name="T48" fmla="*/ 6277 w 120000"/>
              <a:gd name="T49" fmla="*/ 91592 h 120000"/>
              <a:gd name="T50" fmla="*/ 49014 w 120000"/>
              <a:gd name="T51" fmla="*/ 115221 h 120000"/>
              <a:gd name="T52" fmla="*/ 70503 w 120000"/>
              <a:gd name="T53" fmla="*/ 115221 h 120000"/>
              <a:gd name="T54" fmla="*/ 113239 w 120000"/>
              <a:gd name="T55" fmla="*/ 91592 h 120000"/>
              <a:gd name="T56" fmla="*/ 113239 w 120000"/>
              <a:gd name="T57" fmla="*/ 79911 h 120000"/>
              <a:gd name="T58" fmla="*/ 0 w 120000"/>
              <a:gd name="T59" fmla="*/ 0 h 120000"/>
              <a:gd name="T60" fmla="*/ 120000 w 120000"/>
              <a:gd name="T6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T58" t="T59" r="T60" b="T61"/>
            <a:pathLst>
              <a:path w="120000" h="120000" extrusionOk="0">
                <a:moveTo>
                  <a:pt x="59637" y="72743"/>
                </a:moveTo>
                <a:lnTo>
                  <a:pt x="59637" y="72743"/>
                </a:lnTo>
                <a:cubicBezTo>
                  <a:pt x="74607" y="72743"/>
                  <a:pt x="85472" y="68230"/>
                  <a:pt x="87645" y="61061"/>
                </a:cubicBezTo>
                <a:cubicBezTo>
                  <a:pt x="85472" y="54159"/>
                  <a:pt x="83299" y="46991"/>
                  <a:pt x="81368" y="40088"/>
                </a:cubicBezTo>
                <a:cubicBezTo>
                  <a:pt x="79195" y="44601"/>
                  <a:pt x="70503" y="49380"/>
                  <a:pt x="59637" y="49380"/>
                </a:cubicBezTo>
                <a:cubicBezTo>
                  <a:pt x="49014" y="49380"/>
                  <a:pt x="40563" y="44601"/>
                  <a:pt x="40563" y="40088"/>
                </a:cubicBezTo>
                <a:cubicBezTo>
                  <a:pt x="36217" y="46991"/>
                  <a:pt x="34044" y="54159"/>
                  <a:pt x="32112" y="61061"/>
                </a:cubicBezTo>
                <a:cubicBezTo>
                  <a:pt x="34044" y="68230"/>
                  <a:pt x="44909" y="72743"/>
                  <a:pt x="59637" y="72743"/>
                </a:cubicBezTo>
                <a:close/>
                <a:moveTo>
                  <a:pt x="59637" y="28141"/>
                </a:moveTo>
                <a:lnTo>
                  <a:pt x="59637" y="28141"/>
                </a:lnTo>
                <a:cubicBezTo>
                  <a:pt x="66156" y="28141"/>
                  <a:pt x="72434" y="25752"/>
                  <a:pt x="74607" y="23362"/>
                </a:cubicBezTo>
                <a:cubicBezTo>
                  <a:pt x="72434" y="16460"/>
                  <a:pt x="70503" y="9292"/>
                  <a:pt x="68571" y="4513"/>
                </a:cubicBezTo>
                <a:cubicBezTo>
                  <a:pt x="68571" y="2123"/>
                  <a:pt x="63983" y="0"/>
                  <a:pt x="59637" y="0"/>
                </a:cubicBezTo>
                <a:cubicBezTo>
                  <a:pt x="55533" y="0"/>
                  <a:pt x="51187" y="2123"/>
                  <a:pt x="51187" y="4513"/>
                </a:cubicBezTo>
                <a:cubicBezTo>
                  <a:pt x="49014" y="9292"/>
                  <a:pt x="46841" y="16460"/>
                  <a:pt x="44909" y="23362"/>
                </a:cubicBezTo>
                <a:cubicBezTo>
                  <a:pt x="46841" y="25752"/>
                  <a:pt x="53360" y="28141"/>
                  <a:pt x="59637" y="28141"/>
                </a:cubicBezTo>
                <a:close/>
                <a:moveTo>
                  <a:pt x="113239" y="79911"/>
                </a:moveTo>
                <a:lnTo>
                  <a:pt x="113239" y="79911"/>
                </a:lnTo>
                <a:cubicBezTo>
                  <a:pt x="89818" y="70619"/>
                  <a:pt x="89818" y="70619"/>
                  <a:pt x="89818" y="70619"/>
                </a:cubicBezTo>
                <a:cubicBezTo>
                  <a:pt x="91991" y="77522"/>
                  <a:pt x="91991" y="77522"/>
                  <a:pt x="91991" y="77522"/>
                </a:cubicBezTo>
                <a:cubicBezTo>
                  <a:pt x="91991" y="86814"/>
                  <a:pt x="77022" y="91592"/>
                  <a:pt x="59637" y="91592"/>
                </a:cubicBezTo>
                <a:cubicBezTo>
                  <a:pt x="42736" y="91592"/>
                  <a:pt x="27766" y="86814"/>
                  <a:pt x="27766" y="77522"/>
                </a:cubicBezTo>
                <a:cubicBezTo>
                  <a:pt x="29939" y="70619"/>
                  <a:pt x="29939" y="70619"/>
                  <a:pt x="29939" y="70619"/>
                </a:cubicBezTo>
                <a:cubicBezTo>
                  <a:pt x="6277" y="79911"/>
                  <a:pt x="6277" y="79911"/>
                  <a:pt x="6277" y="79911"/>
                </a:cubicBezTo>
                <a:cubicBezTo>
                  <a:pt x="0" y="82300"/>
                  <a:pt x="0" y="86814"/>
                  <a:pt x="6277" y="91592"/>
                </a:cubicBezTo>
                <a:cubicBezTo>
                  <a:pt x="49014" y="115221"/>
                  <a:pt x="49014" y="115221"/>
                  <a:pt x="49014" y="115221"/>
                </a:cubicBezTo>
                <a:cubicBezTo>
                  <a:pt x="55533" y="119734"/>
                  <a:pt x="63983" y="119734"/>
                  <a:pt x="70503" y="115221"/>
                </a:cubicBezTo>
                <a:cubicBezTo>
                  <a:pt x="113239" y="91592"/>
                  <a:pt x="113239" y="91592"/>
                  <a:pt x="113239" y="91592"/>
                </a:cubicBezTo>
                <a:cubicBezTo>
                  <a:pt x="119758" y="86814"/>
                  <a:pt x="119758" y="82300"/>
                  <a:pt x="113239" y="7991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00" tIns="22850" rIns="45700" bIns="22850" anchor="ctr"/>
          <a:lstStyle/>
          <a:p>
            <a:endParaRPr lang="en-US"/>
          </a:p>
        </p:txBody>
      </p:sp>
      <p:sp>
        <p:nvSpPr>
          <p:cNvPr id="29" name="Rectangle 28">
            <a:extLst>
              <a:ext uri="{FF2B5EF4-FFF2-40B4-BE49-F238E27FC236}">
                <a16:creationId xmlns:a16="http://schemas.microsoft.com/office/drawing/2014/main" id="{4F900152-CD9D-47F6-8374-868B04016E47}"/>
              </a:ext>
            </a:extLst>
          </p:cNvPr>
          <p:cNvSpPr/>
          <p:nvPr/>
        </p:nvSpPr>
        <p:spPr>
          <a:xfrm>
            <a:off x="6281738" y="5908675"/>
            <a:ext cx="2881312" cy="636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30" name="Straight Connector 29">
            <a:extLst>
              <a:ext uri="{FF2B5EF4-FFF2-40B4-BE49-F238E27FC236}">
                <a16:creationId xmlns:a16="http://schemas.microsoft.com/office/drawing/2014/main" id="{D658D5DC-B706-454C-A6DF-33E4C0535D22}"/>
              </a:ext>
            </a:extLst>
          </p:cNvPr>
          <p:cNvCxnSpPr>
            <a:cxnSpLocks/>
          </p:cNvCxnSpPr>
          <p:nvPr/>
        </p:nvCxnSpPr>
        <p:spPr>
          <a:xfrm>
            <a:off x="7080250" y="5908675"/>
            <a:ext cx="0" cy="403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DC43AFB-1C83-478A-9BA4-BAEFBAB6223C}"/>
              </a:ext>
            </a:extLst>
          </p:cNvPr>
          <p:cNvCxnSpPr>
            <a:cxnSpLocks/>
          </p:cNvCxnSpPr>
          <p:nvPr/>
        </p:nvCxnSpPr>
        <p:spPr>
          <a:xfrm>
            <a:off x="8132763" y="5908675"/>
            <a:ext cx="0" cy="403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61E6B96-FF35-4783-AE6C-8ECB71F15507}"/>
              </a:ext>
            </a:extLst>
          </p:cNvPr>
          <p:cNvCxnSpPr>
            <a:cxnSpLocks/>
          </p:cNvCxnSpPr>
          <p:nvPr/>
        </p:nvCxnSpPr>
        <p:spPr>
          <a:xfrm>
            <a:off x="6281738" y="6311900"/>
            <a:ext cx="28813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055" name="Subtitle 2">
            <a:extLst>
              <a:ext uri="{FF2B5EF4-FFF2-40B4-BE49-F238E27FC236}">
                <a16:creationId xmlns:a16="http://schemas.microsoft.com/office/drawing/2014/main" id="{856209D7-57BF-F942-8C15-EF1481C60D9C}"/>
              </a:ext>
            </a:extLst>
          </p:cNvPr>
          <p:cNvSpPr txBox="1">
            <a:spLocks noChangeArrowheads="1"/>
          </p:cNvSpPr>
          <p:nvPr/>
        </p:nvSpPr>
        <p:spPr bwMode="auto">
          <a:xfrm>
            <a:off x="6664325" y="6172200"/>
            <a:ext cx="1985963"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200000"/>
              </a:lnSpc>
              <a:buFont typeface="Arial" panose="020B0604020202020204" pitchFamily="34" charset="0"/>
              <a:buNone/>
            </a:pPr>
            <a:r>
              <a:rPr lang="en-US" altLang="en-US" sz="1100">
                <a:latin typeface="Raleway Light" panose="020B0403030101060003" pitchFamily="34" charset="77"/>
              </a:rPr>
              <a:t>Lorem ipsum dolor sit amet, </a:t>
            </a:r>
            <a:endParaRPr lang="en-US" altLang="en-US" sz="500">
              <a:latin typeface="Raleway Light" panose="020B0403030101060003" pitchFamily="34" charset="77"/>
              <a:ea typeface="Lato Light" panose="020F0502020204030203" pitchFamily="34" charset="0"/>
              <a:cs typeface="Lato Light" panose="020F0502020204030203" pitchFamily="34" charset="0"/>
            </a:endParaRPr>
          </a:p>
        </p:txBody>
      </p:sp>
      <p:sp>
        <p:nvSpPr>
          <p:cNvPr id="44056" name="Picture Placeholder 7">
            <a:extLst>
              <a:ext uri="{FF2B5EF4-FFF2-40B4-BE49-F238E27FC236}">
                <a16:creationId xmlns:a16="http://schemas.microsoft.com/office/drawing/2014/main" id="{BF499E83-4E16-454E-81EC-2F7FAA366BB5}"/>
              </a:ext>
            </a:extLst>
          </p:cNvPr>
          <p:cNvSpPr>
            <a:spLocks noGrp="1" noTextEdit="1"/>
          </p:cNvSpPr>
          <p:nvPr>
            <p:ph type="pic" sz="quarter" idx="10"/>
          </p:nvPr>
        </p:nvSpPr>
        <p:spPr>
          <a:xfrm>
            <a:off x="1731963" y="1690688"/>
            <a:ext cx="2409825" cy="2409825"/>
          </a:xfrm>
          <a:custGeom>
            <a:avLst/>
            <a:gdLst>
              <a:gd name="T0" fmla="*/ 0 w 2410690"/>
              <a:gd name="T1" fmla="*/ 0 h 2410690"/>
              <a:gd name="T2" fmla="*/ 2410690 w 2410690"/>
              <a:gd name="T3" fmla="*/ 0 h 2410690"/>
              <a:gd name="T4" fmla="*/ 2410690 w 2410690"/>
              <a:gd name="T5" fmla="*/ 2410690 h 2410690"/>
              <a:gd name="T6" fmla="*/ 0 w 2410690"/>
              <a:gd name="T7" fmla="*/ 2410690 h 24106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10690" h="2410690">
                <a:moveTo>
                  <a:pt x="0" y="0"/>
                </a:moveTo>
                <a:lnTo>
                  <a:pt x="2410690" y="0"/>
                </a:lnTo>
                <a:lnTo>
                  <a:pt x="2410690" y="2410690"/>
                </a:lnTo>
                <a:lnTo>
                  <a:pt x="0" y="2410690"/>
                </a:lnTo>
                <a:lnTo>
                  <a:pt x="0" y="0"/>
                </a:lnTo>
                <a:close/>
              </a:path>
            </a:pathLst>
          </a:custGeom>
        </p:spPr>
      </p:sp>
      <p:sp>
        <p:nvSpPr>
          <p:cNvPr id="44057" name="Picture Placeholder 9">
            <a:extLst>
              <a:ext uri="{FF2B5EF4-FFF2-40B4-BE49-F238E27FC236}">
                <a16:creationId xmlns:a16="http://schemas.microsoft.com/office/drawing/2014/main" id="{84165353-8AB7-8A47-A856-9D70C2D4CE7E}"/>
              </a:ext>
            </a:extLst>
          </p:cNvPr>
          <p:cNvSpPr>
            <a:spLocks noGrp="1" noTextEdit="1"/>
          </p:cNvSpPr>
          <p:nvPr>
            <p:ph type="pic" sz="quarter" idx="11"/>
          </p:nvPr>
        </p:nvSpPr>
        <p:spPr>
          <a:custGeom>
            <a:avLst/>
            <a:gdLst>
              <a:gd name="T0" fmla="*/ 0 w 6096000"/>
              <a:gd name="T1" fmla="*/ 0 h 3429000"/>
              <a:gd name="T2" fmla="*/ 6096000 w 6096000"/>
              <a:gd name="T3" fmla="*/ 0 h 3429000"/>
              <a:gd name="T4" fmla="*/ 6096000 w 6096000"/>
              <a:gd name="T5" fmla="*/ 3429000 h 3429000"/>
              <a:gd name="T6" fmla="*/ 0 w 6096000"/>
              <a:gd name="T7" fmla="*/ 3429000 h 3429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96000" h="3429000">
                <a:moveTo>
                  <a:pt x="0" y="0"/>
                </a:moveTo>
                <a:lnTo>
                  <a:pt x="6096000" y="0"/>
                </a:lnTo>
                <a:lnTo>
                  <a:pt x="6096000" y="3429000"/>
                </a:lnTo>
                <a:lnTo>
                  <a:pt x="0" y="3429000"/>
                </a:lnTo>
                <a:lnTo>
                  <a:pt x="0" y="0"/>
                </a:lnTo>
                <a:close/>
              </a:path>
            </a:pathLst>
          </a:custGeom>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Box 3">
            <a:extLst>
              <a:ext uri="{FF2B5EF4-FFF2-40B4-BE49-F238E27FC236}">
                <a16:creationId xmlns:a16="http://schemas.microsoft.com/office/drawing/2014/main" id="{E64D45EE-5231-5C45-A81C-155FE478D193}"/>
              </a:ext>
            </a:extLst>
          </p:cNvPr>
          <p:cNvSpPr txBox="1">
            <a:spLocks noChangeArrowheads="1"/>
          </p:cNvSpPr>
          <p:nvPr/>
        </p:nvSpPr>
        <p:spPr bwMode="auto">
          <a:xfrm>
            <a:off x="5032375" y="1023938"/>
            <a:ext cx="5334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Home</a:t>
            </a:r>
            <a:endParaRPr lang="en-US" altLang="en-US" b="1">
              <a:latin typeface="Bebas" panose="020B0606020202050201" pitchFamily="34" charset="77"/>
            </a:endParaRPr>
          </a:p>
        </p:txBody>
      </p:sp>
      <p:sp>
        <p:nvSpPr>
          <p:cNvPr id="45059" name="TextBox 4">
            <a:extLst>
              <a:ext uri="{FF2B5EF4-FFF2-40B4-BE49-F238E27FC236}">
                <a16:creationId xmlns:a16="http://schemas.microsoft.com/office/drawing/2014/main" id="{DB23710E-3890-574A-B8AF-F0AFEAAE3651}"/>
              </a:ext>
            </a:extLst>
          </p:cNvPr>
          <p:cNvSpPr txBox="1">
            <a:spLocks noChangeArrowheads="1"/>
          </p:cNvSpPr>
          <p:nvPr/>
        </p:nvSpPr>
        <p:spPr bwMode="auto">
          <a:xfrm>
            <a:off x="6296025" y="1023938"/>
            <a:ext cx="636588"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about</a:t>
            </a:r>
            <a:endParaRPr lang="en-US" altLang="en-US" b="1">
              <a:latin typeface="Bebas" panose="020B0606020202050201" pitchFamily="34" charset="77"/>
            </a:endParaRPr>
          </a:p>
        </p:txBody>
      </p:sp>
      <p:sp>
        <p:nvSpPr>
          <p:cNvPr id="45060" name="TextBox 5">
            <a:extLst>
              <a:ext uri="{FF2B5EF4-FFF2-40B4-BE49-F238E27FC236}">
                <a16:creationId xmlns:a16="http://schemas.microsoft.com/office/drawing/2014/main" id="{30CB31D1-6643-0D4B-8390-CCE6A80EE04A}"/>
              </a:ext>
            </a:extLst>
          </p:cNvPr>
          <p:cNvSpPr txBox="1">
            <a:spLocks noChangeArrowheads="1"/>
          </p:cNvSpPr>
          <p:nvPr/>
        </p:nvSpPr>
        <p:spPr bwMode="auto">
          <a:xfrm>
            <a:off x="7670800" y="1023938"/>
            <a:ext cx="4222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45061" name="TextBox 6">
            <a:extLst>
              <a:ext uri="{FF2B5EF4-FFF2-40B4-BE49-F238E27FC236}">
                <a16:creationId xmlns:a16="http://schemas.microsoft.com/office/drawing/2014/main" id="{B7841648-C0BB-D54F-93C8-410A3E4B0D21}"/>
              </a:ext>
            </a:extLst>
          </p:cNvPr>
          <p:cNvSpPr txBox="1">
            <a:spLocks noChangeArrowheads="1"/>
          </p:cNvSpPr>
          <p:nvPr/>
        </p:nvSpPr>
        <p:spPr bwMode="auto">
          <a:xfrm>
            <a:off x="8837613" y="1023938"/>
            <a:ext cx="5270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45062" name="TextBox 7">
            <a:extLst>
              <a:ext uri="{FF2B5EF4-FFF2-40B4-BE49-F238E27FC236}">
                <a16:creationId xmlns:a16="http://schemas.microsoft.com/office/drawing/2014/main" id="{255F61D7-444C-614D-8643-16C90A77C2FD}"/>
              </a:ext>
            </a:extLst>
          </p:cNvPr>
          <p:cNvSpPr txBox="1">
            <a:spLocks noChangeArrowheads="1"/>
          </p:cNvSpPr>
          <p:nvPr/>
        </p:nvSpPr>
        <p:spPr bwMode="auto">
          <a:xfrm>
            <a:off x="10183813" y="1023938"/>
            <a:ext cx="4984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sp>
        <p:nvSpPr>
          <p:cNvPr id="9" name="TextBox 8">
            <a:extLst>
              <a:ext uri="{FF2B5EF4-FFF2-40B4-BE49-F238E27FC236}">
                <a16:creationId xmlns:a16="http://schemas.microsoft.com/office/drawing/2014/main" id="{158A749C-C22C-4B9D-93D9-8D6DC01D84F8}"/>
              </a:ext>
            </a:extLst>
          </p:cNvPr>
          <p:cNvSpPr txBox="1"/>
          <p:nvPr/>
        </p:nvSpPr>
        <p:spPr>
          <a:xfrm>
            <a:off x="293884" y="1755246"/>
            <a:ext cx="6772753" cy="1015663"/>
          </a:xfrm>
          <a:prstGeom prst="rect">
            <a:avLst/>
          </a:prstGeom>
          <a:noFill/>
        </p:spPr>
        <p:txBody>
          <a:bodyPr wrap="none" lIns="0" tIns="0" rIns="0" bIns="0">
            <a:spAutoFit/>
          </a:bodyPr>
          <a:lstStyle/>
          <a:p>
            <a:pPr algn="ctr" eaLnBrk="1" fontAlgn="auto" hangingPunct="1">
              <a:spcBef>
                <a:spcPts val="0"/>
              </a:spcBef>
              <a:spcAft>
                <a:spcPts val="0"/>
              </a:spcAft>
              <a:defRPr/>
            </a:pPr>
            <a:r>
              <a:rPr lang="en-US" sz="6600" dirty="0">
                <a:ln>
                  <a:solidFill>
                    <a:schemeClr val="tx1"/>
                  </a:solidFill>
                </a:ln>
                <a:noFill/>
                <a:latin typeface="Bebas" pitchFamily="2" charset="0"/>
              </a:rPr>
              <a:t>PICTURE </a:t>
            </a:r>
            <a:r>
              <a:rPr lang="en-US" sz="6600" dirty="0">
                <a:ln>
                  <a:solidFill>
                    <a:schemeClr val="tx1"/>
                  </a:solidFill>
                </a:ln>
                <a:latin typeface="Bebas" pitchFamily="2" charset="0"/>
              </a:rPr>
              <a:t>EXPLAINED</a:t>
            </a:r>
            <a:endParaRPr lang="en-US" sz="6600" b="1" dirty="0">
              <a:ln>
                <a:solidFill>
                  <a:schemeClr val="tx1"/>
                </a:solidFill>
              </a:ln>
              <a:latin typeface="Bebas" pitchFamily="2" charset="0"/>
            </a:endParaRPr>
          </a:p>
        </p:txBody>
      </p:sp>
      <p:sp>
        <p:nvSpPr>
          <p:cNvPr id="45064" name="Rectangle 9">
            <a:extLst>
              <a:ext uri="{FF2B5EF4-FFF2-40B4-BE49-F238E27FC236}">
                <a16:creationId xmlns:a16="http://schemas.microsoft.com/office/drawing/2014/main" id="{0FA64E8C-6171-734B-81A1-5C725A32F040}"/>
              </a:ext>
            </a:extLst>
          </p:cNvPr>
          <p:cNvSpPr>
            <a:spLocks noChangeArrowheads="1"/>
          </p:cNvSpPr>
          <p:nvPr/>
        </p:nvSpPr>
        <p:spPr bwMode="auto">
          <a:xfrm>
            <a:off x="293688" y="3035300"/>
            <a:ext cx="4738687"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11" name="Subtitle 2">
            <a:extLst>
              <a:ext uri="{FF2B5EF4-FFF2-40B4-BE49-F238E27FC236}">
                <a16:creationId xmlns:a16="http://schemas.microsoft.com/office/drawing/2014/main" id="{2D4F7E2C-27C1-43D0-9ED5-360A9B47D16B}"/>
              </a:ext>
            </a:extLst>
          </p:cNvPr>
          <p:cNvSpPr txBox="1">
            <a:spLocks/>
          </p:cNvSpPr>
          <p:nvPr/>
        </p:nvSpPr>
        <p:spPr>
          <a:xfrm>
            <a:off x="293688" y="2628900"/>
            <a:ext cx="4333875" cy="4587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200000"/>
              </a:lnSpc>
              <a:spcAft>
                <a:spcPts val="0"/>
              </a:spcAft>
              <a:buFont typeface="Arial" panose="020B0604020202020204" pitchFamily="34" charset="0"/>
              <a:buNone/>
              <a:defRPr/>
            </a:pPr>
            <a:r>
              <a:rPr lang="en-US" sz="1100" spc="600" dirty="0">
                <a:latin typeface="Raleway Light" panose="020B0403030101060003" pitchFamily="34" charset="0"/>
              </a:rPr>
              <a:t>Lorem ipsum dolor sit </a:t>
            </a:r>
            <a:r>
              <a:rPr lang="en-US" sz="1100" spc="600" dirty="0" err="1">
                <a:latin typeface="Raleway Light" panose="020B0403030101060003" pitchFamily="34" charset="0"/>
              </a:rPr>
              <a:t>amet</a:t>
            </a:r>
            <a:r>
              <a:rPr lang="en-US" sz="1100" spc="600" dirty="0">
                <a:latin typeface="Raleway Light" panose="020B0403030101060003" pitchFamily="34" charset="0"/>
              </a:rPr>
              <a:t>, </a:t>
            </a:r>
            <a:endParaRPr lang="en-US" sz="500" spc="600" dirty="0">
              <a:latin typeface="Raleway Light" panose="020B0403030101060003" pitchFamily="34" charset="0"/>
              <a:ea typeface="Lato Light" panose="020F0502020204030203" pitchFamily="34" charset="0"/>
              <a:cs typeface="Lato Light" panose="020F0502020204030203" pitchFamily="34" charset="0"/>
            </a:endParaRPr>
          </a:p>
        </p:txBody>
      </p:sp>
      <p:sp>
        <p:nvSpPr>
          <p:cNvPr id="12" name="Title 1">
            <a:extLst>
              <a:ext uri="{FF2B5EF4-FFF2-40B4-BE49-F238E27FC236}">
                <a16:creationId xmlns:a16="http://schemas.microsoft.com/office/drawing/2014/main" id="{D2F4AEF9-A413-436F-BBA3-E09703E4D42A}"/>
              </a:ext>
            </a:extLst>
          </p:cNvPr>
          <p:cNvSpPr txBox="1">
            <a:spLocks/>
          </p:cNvSpPr>
          <p:nvPr/>
        </p:nvSpPr>
        <p:spPr>
          <a:xfrm>
            <a:off x="9888538" y="2462213"/>
            <a:ext cx="2719387" cy="147161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Neue Book" panose="00000500000000000000" pitchFamily="50" charset="0"/>
              </a:rPr>
              <a:t>Hype-</a:t>
            </a:r>
            <a:r>
              <a:rPr lang="en-US" sz="5400" dirty="0">
                <a:latin typeface="Bebas" pitchFamily="2" charset="0"/>
              </a:rPr>
              <a:t>TONE</a:t>
            </a:r>
          </a:p>
        </p:txBody>
      </p:sp>
      <p:sp>
        <p:nvSpPr>
          <p:cNvPr id="45067" name="Rectangle 12">
            <a:extLst>
              <a:ext uri="{FF2B5EF4-FFF2-40B4-BE49-F238E27FC236}">
                <a16:creationId xmlns:a16="http://schemas.microsoft.com/office/drawing/2014/main" id="{C8BFE3D7-2893-3443-B048-82C86434D016}"/>
              </a:ext>
            </a:extLst>
          </p:cNvPr>
          <p:cNvSpPr>
            <a:spLocks noChangeArrowheads="1"/>
          </p:cNvSpPr>
          <p:nvPr/>
        </p:nvSpPr>
        <p:spPr bwMode="auto">
          <a:xfrm>
            <a:off x="9950450" y="3836988"/>
            <a:ext cx="1947863"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14" name="TextBox 13">
            <a:extLst>
              <a:ext uri="{FF2B5EF4-FFF2-40B4-BE49-F238E27FC236}">
                <a16:creationId xmlns:a16="http://schemas.microsoft.com/office/drawing/2014/main" id="{DB308A8A-EF9D-46E0-884D-BF86E6B5D7F8}"/>
              </a:ext>
            </a:extLst>
          </p:cNvPr>
          <p:cNvSpPr txBox="1"/>
          <p:nvPr/>
        </p:nvSpPr>
        <p:spPr>
          <a:xfrm>
            <a:off x="3232579" y="502245"/>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chemeClr val="tx1"/>
                  </a:solidFill>
                </a:ln>
                <a:noFill/>
                <a:latin typeface="Bebas" pitchFamily="2" charset="0"/>
              </a:rPr>
              <a:t>14</a:t>
            </a:r>
          </a:p>
        </p:txBody>
      </p:sp>
      <p:sp>
        <p:nvSpPr>
          <p:cNvPr id="15" name="TextBox 14">
            <a:extLst>
              <a:ext uri="{FF2B5EF4-FFF2-40B4-BE49-F238E27FC236}">
                <a16:creationId xmlns:a16="http://schemas.microsoft.com/office/drawing/2014/main" id="{081AE4FD-633B-4DE1-8174-15699A315AC9}"/>
              </a:ext>
            </a:extLst>
          </p:cNvPr>
          <p:cNvSpPr txBox="1"/>
          <p:nvPr/>
        </p:nvSpPr>
        <p:spPr>
          <a:xfrm rot="16200000">
            <a:off x="2990850" y="1035050"/>
            <a:ext cx="1020763" cy="246063"/>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sp>
        <p:nvSpPr>
          <p:cNvPr id="45070" name="Rectangle 15">
            <a:extLst>
              <a:ext uri="{FF2B5EF4-FFF2-40B4-BE49-F238E27FC236}">
                <a16:creationId xmlns:a16="http://schemas.microsoft.com/office/drawing/2014/main" id="{1246A015-62F4-E04E-A8FB-E075DAB444D9}"/>
              </a:ext>
            </a:extLst>
          </p:cNvPr>
          <p:cNvSpPr>
            <a:spLocks noChangeArrowheads="1"/>
          </p:cNvSpPr>
          <p:nvPr/>
        </p:nvSpPr>
        <p:spPr bwMode="auto">
          <a:xfrm>
            <a:off x="876300" y="5673725"/>
            <a:ext cx="3146425"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45071" name="Rectangle 16">
            <a:extLst>
              <a:ext uri="{FF2B5EF4-FFF2-40B4-BE49-F238E27FC236}">
                <a16:creationId xmlns:a16="http://schemas.microsoft.com/office/drawing/2014/main" id="{74AC27F1-DF49-4947-87B9-F1BE53FEAE6B}"/>
              </a:ext>
            </a:extLst>
          </p:cNvPr>
          <p:cNvSpPr>
            <a:spLocks noChangeArrowheads="1"/>
          </p:cNvSpPr>
          <p:nvPr/>
        </p:nvSpPr>
        <p:spPr bwMode="auto">
          <a:xfrm>
            <a:off x="4922838" y="5703888"/>
            <a:ext cx="314642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45072" name="Rectangle 17">
            <a:extLst>
              <a:ext uri="{FF2B5EF4-FFF2-40B4-BE49-F238E27FC236}">
                <a16:creationId xmlns:a16="http://schemas.microsoft.com/office/drawing/2014/main" id="{478E49CC-432D-4D46-9CE8-681086B1FB53}"/>
              </a:ext>
            </a:extLst>
          </p:cNvPr>
          <p:cNvSpPr>
            <a:spLocks noChangeArrowheads="1"/>
          </p:cNvSpPr>
          <p:nvPr/>
        </p:nvSpPr>
        <p:spPr bwMode="auto">
          <a:xfrm>
            <a:off x="8497888" y="5703888"/>
            <a:ext cx="314642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19" name="Title 1">
            <a:extLst>
              <a:ext uri="{FF2B5EF4-FFF2-40B4-BE49-F238E27FC236}">
                <a16:creationId xmlns:a16="http://schemas.microsoft.com/office/drawing/2014/main" id="{2A087230-6EED-4701-834F-B0716D254566}"/>
              </a:ext>
            </a:extLst>
          </p:cNvPr>
          <p:cNvSpPr txBox="1">
            <a:spLocks/>
          </p:cNvSpPr>
          <p:nvPr/>
        </p:nvSpPr>
        <p:spPr>
          <a:xfrm>
            <a:off x="850900" y="5348288"/>
            <a:ext cx="2230438" cy="35401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2000" dirty="0">
                <a:latin typeface="Raleway" panose="020B0503030101060003" pitchFamily="34" charset="0"/>
              </a:rPr>
              <a:t>look </a:t>
            </a:r>
            <a:r>
              <a:rPr lang="en-US" sz="2000" dirty="0" err="1">
                <a:latin typeface="Raleway" panose="020B0503030101060003" pitchFamily="34" charset="0"/>
              </a:rPr>
              <a:t>hypetone</a:t>
            </a:r>
            <a:endParaRPr lang="en-US" sz="2000" dirty="0">
              <a:latin typeface="Raleway" panose="020B0503030101060003" pitchFamily="34" charset="0"/>
            </a:endParaRPr>
          </a:p>
        </p:txBody>
      </p:sp>
      <p:sp>
        <p:nvSpPr>
          <p:cNvPr id="20" name="Title 1">
            <a:extLst>
              <a:ext uri="{FF2B5EF4-FFF2-40B4-BE49-F238E27FC236}">
                <a16:creationId xmlns:a16="http://schemas.microsoft.com/office/drawing/2014/main" id="{CA1F13E1-5F58-4CB2-BD93-94EFA56E0770}"/>
              </a:ext>
            </a:extLst>
          </p:cNvPr>
          <p:cNvSpPr txBox="1">
            <a:spLocks/>
          </p:cNvSpPr>
          <p:nvPr/>
        </p:nvSpPr>
        <p:spPr>
          <a:xfrm>
            <a:off x="4911725" y="5376863"/>
            <a:ext cx="2230438" cy="3556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2000" dirty="0">
                <a:latin typeface="Raleway" panose="020B0503030101060003" pitchFamily="34" charset="0"/>
              </a:rPr>
              <a:t>look </a:t>
            </a:r>
            <a:r>
              <a:rPr lang="en-US" sz="2000" dirty="0" err="1">
                <a:latin typeface="Raleway" panose="020B0503030101060003" pitchFamily="34" charset="0"/>
              </a:rPr>
              <a:t>hypetone</a:t>
            </a:r>
            <a:endParaRPr lang="en-US" sz="2000" dirty="0">
              <a:latin typeface="Raleway" panose="020B0503030101060003" pitchFamily="34" charset="0"/>
            </a:endParaRPr>
          </a:p>
        </p:txBody>
      </p:sp>
      <p:sp>
        <p:nvSpPr>
          <p:cNvPr id="21" name="Title 1">
            <a:extLst>
              <a:ext uri="{FF2B5EF4-FFF2-40B4-BE49-F238E27FC236}">
                <a16:creationId xmlns:a16="http://schemas.microsoft.com/office/drawing/2014/main" id="{EDE0750E-76F1-411C-902F-D10F2DCAC5A1}"/>
              </a:ext>
            </a:extLst>
          </p:cNvPr>
          <p:cNvSpPr txBox="1">
            <a:spLocks/>
          </p:cNvSpPr>
          <p:nvPr/>
        </p:nvSpPr>
        <p:spPr>
          <a:xfrm>
            <a:off x="8513763" y="5376863"/>
            <a:ext cx="2230437" cy="3556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2000" dirty="0">
                <a:latin typeface="Raleway" panose="020B0503030101060003" pitchFamily="34" charset="0"/>
              </a:rPr>
              <a:t>look </a:t>
            </a:r>
            <a:r>
              <a:rPr lang="en-US" sz="2000" dirty="0" err="1">
                <a:latin typeface="Raleway" panose="020B0503030101060003" pitchFamily="34" charset="0"/>
              </a:rPr>
              <a:t>hypetone</a:t>
            </a:r>
            <a:endParaRPr lang="en-US" sz="2000" dirty="0">
              <a:latin typeface="Raleway" panose="020B0503030101060003" pitchFamily="34" charset="0"/>
            </a:endParaRPr>
          </a:p>
        </p:txBody>
      </p:sp>
      <p:sp>
        <p:nvSpPr>
          <p:cNvPr id="45076" name="Shape 5056">
            <a:extLst>
              <a:ext uri="{FF2B5EF4-FFF2-40B4-BE49-F238E27FC236}">
                <a16:creationId xmlns:a16="http://schemas.microsoft.com/office/drawing/2014/main" id="{AD60246E-A464-A44B-9196-45FF313693A4}"/>
              </a:ext>
            </a:extLst>
          </p:cNvPr>
          <p:cNvSpPr>
            <a:spLocks/>
          </p:cNvSpPr>
          <p:nvPr/>
        </p:nvSpPr>
        <p:spPr bwMode="auto">
          <a:xfrm>
            <a:off x="2636838" y="4364038"/>
            <a:ext cx="246062" cy="196850"/>
          </a:xfrm>
          <a:custGeom>
            <a:avLst/>
            <a:gdLst>
              <a:gd name="T0" fmla="*/ 107837 w 120000"/>
              <a:gd name="T1" fmla="*/ 12134 h 120000"/>
              <a:gd name="T2" fmla="*/ 107837 w 120000"/>
              <a:gd name="T3" fmla="*/ 12134 h 120000"/>
              <a:gd name="T4" fmla="*/ 67027 w 120000"/>
              <a:gd name="T5" fmla="*/ 12134 h 120000"/>
              <a:gd name="T6" fmla="*/ 59729 w 120000"/>
              <a:gd name="T7" fmla="*/ 20898 h 120000"/>
              <a:gd name="T8" fmla="*/ 52702 w 120000"/>
              <a:gd name="T9" fmla="*/ 12134 h 120000"/>
              <a:gd name="T10" fmla="*/ 12162 w 120000"/>
              <a:gd name="T11" fmla="*/ 12134 h 120000"/>
              <a:gd name="T12" fmla="*/ 12162 w 120000"/>
              <a:gd name="T13" fmla="*/ 62696 h 120000"/>
              <a:gd name="T14" fmla="*/ 59729 w 120000"/>
              <a:gd name="T15" fmla="*/ 119662 h 120000"/>
              <a:gd name="T16" fmla="*/ 107837 w 120000"/>
              <a:gd name="T17" fmla="*/ 62696 h 120000"/>
              <a:gd name="T18" fmla="*/ 107837 w 120000"/>
              <a:gd name="T19" fmla="*/ 12134 h 120000"/>
              <a:gd name="T20" fmla="*/ 0 w 120000"/>
              <a:gd name="T21" fmla="*/ 0 h 120000"/>
              <a:gd name="T22" fmla="*/ 120000 w 120000"/>
              <a:gd name="T23"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120000" h="120000" extrusionOk="0">
                <a:moveTo>
                  <a:pt x="107837" y="12134"/>
                </a:moveTo>
                <a:lnTo>
                  <a:pt x="107837" y="12134"/>
                </a:lnTo>
                <a:cubicBezTo>
                  <a:pt x="95945" y="0"/>
                  <a:pt x="79189" y="0"/>
                  <a:pt x="67027" y="12134"/>
                </a:cubicBezTo>
                <a:cubicBezTo>
                  <a:pt x="59729" y="20898"/>
                  <a:pt x="59729" y="20898"/>
                  <a:pt x="59729" y="20898"/>
                </a:cubicBezTo>
                <a:cubicBezTo>
                  <a:pt x="52702" y="12134"/>
                  <a:pt x="52702" y="12134"/>
                  <a:pt x="52702" y="12134"/>
                </a:cubicBezTo>
                <a:cubicBezTo>
                  <a:pt x="40810" y="0"/>
                  <a:pt x="24054" y="0"/>
                  <a:pt x="12162" y="12134"/>
                </a:cubicBezTo>
                <a:cubicBezTo>
                  <a:pt x="0" y="26966"/>
                  <a:pt x="0" y="50898"/>
                  <a:pt x="12162" y="62696"/>
                </a:cubicBezTo>
                <a:cubicBezTo>
                  <a:pt x="59729" y="119662"/>
                  <a:pt x="59729" y="119662"/>
                  <a:pt x="59729" y="119662"/>
                </a:cubicBezTo>
                <a:cubicBezTo>
                  <a:pt x="107837" y="62696"/>
                  <a:pt x="107837" y="62696"/>
                  <a:pt x="107837" y="62696"/>
                </a:cubicBezTo>
                <a:cubicBezTo>
                  <a:pt x="119729" y="50898"/>
                  <a:pt x="119729" y="26966"/>
                  <a:pt x="107837" y="1213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00" tIns="22850" rIns="45700" bIns="22850" anchor="ctr"/>
          <a:lstStyle/>
          <a:p>
            <a:endParaRPr lang="en-US"/>
          </a:p>
        </p:txBody>
      </p:sp>
      <p:sp>
        <p:nvSpPr>
          <p:cNvPr id="45077" name="Shape 5061">
            <a:extLst>
              <a:ext uri="{FF2B5EF4-FFF2-40B4-BE49-F238E27FC236}">
                <a16:creationId xmlns:a16="http://schemas.microsoft.com/office/drawing/2014/main" id="{C948D6B1-36EF-7E4A-A47D-E3B627C333ED}"/>
              </a:ext>
            </a:extLst>
          </p:cNvPr>
          <p:cNvSpPr>
            <a:spLocks/>
          </p:cNvSpPr>
          <p:nvPr/>
        </p:nvSpPr>
        <p:spPr bwMode="auto">
          <a:xfrm>
            <a:off x="712788" y="4319588"/>
            <a:ext cx="242887" cy="241300"/>
          </a:xfrm>
          <a:custGeom>
            <a:avLst/>
            <a:gdLst>
              <a:gd name="T0" fmla="*/ 114864 w 120000"/>
              <a:gd name="T1" fmla="*/ 4689 h 120000"/>
              <a:gd name="T2" fmla="*/ 114864 w 120000"/>
              <a:gd name="T3" fmla="*/ 4689 h 120000"/>
              <a:gd name="T4" fmla="*/ 93243 w 120000"/>
              <a:gd name="T5" fmla="*/ 9655 h 120000"/>
              <a:gd name="T6" fmla="*/ 0 w 120000"/>
              <a:gd name="T7" fmla="*/ 61241 h 120000"/>
              <a:gd name="T8" fmla="*/ 52702 w 120000"/>
              <a:gd name="T9" fmla="*/ 68413 h 120000"/>
              <a:gd name="T10" fmla="*/ 59729 w 120000"/>
              <a:gd name="T11" fmla="*/ 119724 h 120000"/>
              <a:gd name="T12" fmla="*/ 107837 w 120000"/>
              <a:gd name="T13" fmla="*/ 24551 h 120000"/>
              <a:gd name="T14" fmla="*/ 114864 w 120000"/>
              <a:gd name="T15" fmla="*/ 4689 h 120000"/>
              <a:gd name="T16" fmla="*/ 102972 w 120000"/>
              <a:gd name="T17" fmla="*/ 17103 h 120000"/>
              <a:gd name="T18" fmla="*/ 102972 w 120000"/>
              <a:gd name="T19" fmla="*/ 17103 h 120000"/>
              <a:gd name="T20" fmla="*/ 64594 w 120000"/>
              <a:gd name="T21" fmla="*/ 88000 h 120000"/>
              <a:gd name="T22" fmla="*/ 62162 w 120000"/>
              <a:gd name="T23" fmla="*/ 56275 h 120000"/>
              <a:gd name="T24" fmla="*/ 102972 w 120000"/>
              <a:gd name="T25" fmla="*/ 17103 h 120000"/>
              <a:gd name="T26" fmla="*/ 0 w 120000"/>
              <a:gd name="T27" fmla="*/ 0 h 120000"/>
              <a:gd name="T28" fmla="*/ 120000 w 120000"/>
              <a:gd name="T29"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120000" h="120000" extrusionOk="0">
                <a:moveTo>
                  <a:pt x="114864" y="4689"/>
                </a:moveTo>
                <a:lnTo>
                  <a:pt x="114864" y="4689"/>
                </a:lnTo>
                <a:cubicBezTo>
                  <a:pt x="110270" y="0"/>
                  <a:pt x="107837" y="4689"/>
                  <a:pt x="93243" y="9655"/>
                </a:cubicBezTo>
                <a:cubicBezTo>
                  <a:pt x="59729" y="26758"/>
                  <a:pt x="0" y="61241"/>
                  <a:pt x="0" y="61241"/>
                </a:cubicBezTo>
                <a:cubicBezTo>
                  <a:pt x="52702" y="68413"/>
                  <a:pt x="52702" y="68413"/>
                  <a:pt x="52702" y="68413"/>
                </a:cubicBezTo>
                <a:cubicBezTo>
                  <a:pt x="59729" y="119724"/>
                  <a:pt x="59729" y="119724"/>
                  <a:pt x="59729" y="119724"/>
                </a:cubicBezTo>
                <a:cubicBezTo>
                  <a:pt x="59729" y="119724"/>
                  <a:pt x="93243" y="61241"/>
                  <a:pt x="107837" y="24551"/>
                </a:cubicBezTo>
                <a:cubicBezTo>
                  <a:pt x="114864" y="12137"/>
                  <a:pt x="119729" y="7172"/>
                  <a:pt x="114864" y="4689"/>
                </a:cubicBezTo>
                <a:close/>
                <a:moveTo>
                  <a:pt x="102972" y="17103"/>
                </a:moveTo>
                <a:lnTo>
                  <a:pt x="102972" y="17103"/>
                </a:lnTo>
                <a:cubicBezTo>
                  <a:pt x="64594" y="88000"/>
                  <a:pt x="64594" y="88000"/>
                  <a:pt x="64594" y="88000"/>
                </a:cubicBezTo>
                <a:cubicBezTo>
                  <a:pt x="62162" y="56275"/>
                  <a:pt x="62162" y="56275"/>
                  <a:pt x="62162" y="56275"/>
                </a:cubicBezTo>
                <a:lnTo>
                  <a:pt x="102972" y="1710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00" tIns="22850" rIns="45700" bIns="22850" anchor="ctr"/>
          <a:lstStyle/>
          <a:p>
            <a:endParaRPr lang="en-US"/>
          </a:p>
        </p:txBody>
      </p:sp>
      <p:sp>
        <p:nvSpPr>
          <p:cNvPr id="45078" name="Shape 5169">
            <a:extLst>
              <a:ext uri="{FF2B5EF4-FFF2-40B4-BE49-F238E27FC236}">
                <a16:creationId xmlns:a16="http://schemas.microsoft.com/office/drawing/2014/main" id="{B586A569-D45D-DA47-B147-EFD7DC4A32C2}"/>
              </a:ext>
            </a:extLst>
          </p:cNvPr>
          <p:cNvSpPr>
            <a:spLocks/>
          </p:cNvSpPr>
          <p:nvPr/>
        </p:nvSpPr>
        <p:spPr bwMode="auto">
          <a:xfrm>
            <a:off x="1706563" y="4319588"/>
            <a:ext cx="274637" cy="249237"/>
          </a:xfrm>
          <a:custGeom>
            <a:avLst/>
            <a:gdLst>
              <a:gd name="T0" fmla="*/ 59637 w 120000"/>
              <a:gd name="T1" fmla="*/ 72743 h 120000"/>
              <a:gd name="T2" fmla="*/ 59637 w 120000"/>
              <a:gd name="T3" fmla="*/ 72743 h 120000"/>
              <a:gd name="T4" fmla="*/ 87645 w 120000"/>
              <a:gd name="T5" fmla="*/ 61061 h 120000"/>
              <a:gd name="T6" fmla="*/ 81368 w 120000"/>
              <a:gd name="T7" fmla="*/ 40088 h 120000"/>
              <a:gd name="T8" fmla="*/ 59637 w 120000"/>
              <a:gd name="T9" fmla="*/ 49380 h 120000"/>
              <a:gd name="T10" fmla="*/ 40563 w 120000"/>
              <a:gd name="T11" fmla="*/ 40088 h 120000"/>
              <a:gd name="T12" fmla="*/ 32112 w 120000"/>
              <a:gd name="T13" fmla="*/ 61061 h 120000"/>
              <a:gd name="T14" fmla="*/ 59637 w 120000"/>
              <a:gd name="T15" fmla="*/ 72743 h 120000"/>
              <a:gd name="T16" fmla="*/ 59637 w 120000"/>
              <a:gd name="T17" fmla="*/ 28141 h 120000"/>
              <a:gd name="T18" fmla="*/ 59637 w 120000"/>
              <a:gd name="T19" fmla="*/ 28141 h 120000"/>
              <a:gd name="T20" fmla="*/ 74607 w 120000"/>
              <a:gd name="T21" fmla="*/ 23362 h 120000"/>
              <a:gd name="T22" fmla="*/ 68571 w 120000"/>
              <a:gd name="T23" fmla="*/ 4513 h 120000"/>
              <a:gd name="T24" fmla="*/ 59637 w 120000"/>
              <a:gd name="T25" fmla="*/ 0 h 120000"/>
              <a:gd name="T26" fmla="*/ 51187 w 120000"/>
              <a:gd name="T27" fmla="*/ 4513 h 120000"/>
              <a:gd name="T28" fmla="*/ 44909 w 120000"/>
              <a:gd name="T29" fmla="*/ 23362 h 120000"/>
              <a:gd name="T30" fmla="*/ 59637 w 120000"/>
              <a:gd name="T31" fmla="*/ 28141 h 120000"/>
              <a:gd name="T32" fmla="*/ 113239 w 120000"/>
              <a:gd name="T33" fmla="*/ 79911 h 120000"/>
              <a:gd name="T34" fmla="*/ 113239 w 120000"/>
              <a:gd name="T35" fmla="*/ 79911 h 120000"/>
              <a:gd name="T36" fmla="*/ 89818 w 120000"/>
              <a:gd name="T37" fmla="*/ 70619 h 120000"/>
              <a:gd name="T38" fmla="*/ 91991 w 120000"/>
              <a:gd name="T39" fmla="*/ 77522 h 120000"/>
              <a:gd name="T40" fmla="*/ 59637 w 120000"/>
              <a:gd name="T41" fmla="*/ 91592 h 120000"/>
              <a:gd name="T42" fmla="*/ 27766 w 120000"/>
              <a:gd name="T43" fmla="*/ 77522 h 120000"/>
              <a:gd name="T44" fmla="*/ 29939 w 120000"/>
              <a:gd name="T45" fmla="*/ 70619 h 120000"/>
              <a:gd name="T46" fmla="*/ 6277 w 120000"/>
              <a:gd name="T47" fmla="*/ 79911 h 120000"/>
              <a:gd name="T48" fmla="*/ 6277 w 120000"/>
              <a:gd name="T49" fmla="*/ 91592 h 120000"/>
              <a:gd name="T50" fmla="*/ 49014 w 120000"/>
              <a:gd name="T51" fmla="*/ 115221 h 120000"/>
              <a:gd name="T52" fmla="*/ 70503 w 120000"/>
              <a:gd name="T53" fmla="*/ 115221 h 120000"/>
              <a:gd name="T54" fmla="*/ 113239 w 120000"/>
              <a:gd name="T55" fmla="*/ 91592 h 120000"/>
              <a:gd name="T56" fmla="*/ 113239 w 120000"/>
              <a:gd name="T57" fmla="*/ 79911 h 120000"/>
              <a:gd name="T58" fmla="*/ 0 w 120000"/>
              <a:gd name="T59" fmla="*/ 0 h 120000"/>
              <a:gd name="T60" fmla="*/ 120000 w 120000"/>
              <a:gd name="T6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T58" t="T59" r="T60" b="T61"/>
            <a:pathLst>
              <a:path w="120000" h="120000" extrusionOk="0">
                <a:moveTo>
                  <a:pt x="59637" y="72743"/>
                </a:moveTo>
                <a:lnTo>
                  <a:pt x="59637" y="72743"/>
                </a:lnTo>
                <a:cubicBezTo>
                  <a:pt x="74607" y="72743"/>
                  <a:pt x="85472" y="68230"/>
                  <a:pt x="87645" y="61061"/>
                </a:cubicBezTo>
                <a:cubicBezTo>
                  <a:pt x="85472" y="54159"/>
                  <a:pt x="83299" y="46991"/>
                  <a:pt x="81368" y="40088"/>
                </a:cubicBezTo>
                <a:cubicBezTo>
                  <a:pt x="79195" y="44601"/>
                  <a:pt x="70503" y="49380"/>
                  <a:pt x="59637" y="49380"/>
                </a:cubicBezTo>
                <a:cubicBezTo>
                  <a:pt x="49014" y="49380"/>
                  <a:pt x="40563" y="44601"/>
                  <a:pt x="40563" y="40088"/>
                </a:cubicBezTo>
                <a:cubicBezTo>
                  <a:pt x="36217" y="46991"/>
                  <a:pt x="34044" y="54159"/>
                  <a:pt x="32112" y="61061"/>
                </a:cubicBezTo>
                <a:cubicBezTo>
                  <a:pt x="34044" y="68230"/>
                  <a:pt x="44909" y="72743"/>
                  <a:pt x="59637" y="72743"/>
                </a:cubicBezTo>
                <a:close/>
                <a:moveTo>
                  <a:pt x="59637" y="28141"/>
                </a:moveTo>
                <a:lnTo>
                  <a:pt x="59637" y="28141"/>
                </a:lnTo>
                <a:cubicBezTo>
                  <a:pt x="66156" y="28141"/>
                  <a:pt x="72434" y="25752"/>
                  <a:pt x="74607" y="23362"/>
                </a:cubicBezTo>
                <a:cubicBezTo>
                  <a:pt x="72434" y="16460"/>
                  <a:pt x="70503" y="9292"/>
                  <a:pt x="68571" y="4513"/>
                </a:cubicBezTo>
                <a:cubicBezTo>
                  <a:pt x="68571" y="2123"/>
                  <a:pt x="63983" y="0"/>
                  <a:pt x="59637" y="0"/>
                </a:cubicBezTo>
                <a:cubicBezTo>
                  <a:pt x="55533" y="0"/>
                  <a:pt x="51187" y="2123"/>
                  <a:pt x="51187" y="4513"/>
                </a:cubicBezTo>
                <a:cubicBezTo>
                  <a:pt x="49014" y="9292"/>
                  <a:pt x="46841" y="16460"/>
                  <a:pt x="44909" y="23362"/>
                </a:cubicBezTo>
                <a:cubicBezTo>
                  <a:pt x="46841" y="25752"/>
                  <a:pt x="53360" y="28141"/>
                  <a:pt x="59637" y="28141"/>
                </a:cubicBezTo>
                <a:close/>
                <a:moveTo>
                  <a:pt x="113239" y="79911"/>
                </a:moveTo>
                <a:lnTo>
                  <a:pt x="113239" y="79911"/>
                </a:lnTo>
                <a:cubicBezTo>
                  <a:pt x="89818" y="70619"/>
                  <a:pt x="89818" y="70619"/>
                  <a:pt x="89818" y="70619"/>
                </a:cubicBezTo>
                <a:cubicBezTo>
                  <a:pt x="91991" y="77522"/>
                  <a:pt x="91991" y="77522"/>
                  <a:pt x="91991" y="77522"/>
                </a:cubicBezTo>
                <a:cubicBezTo>
                  <a:pt x="91991" y="86814"/>
                  <a:pt x="77022" y="91592"/>
                  <a:pt x="59637" y="91592"/>
                </a:cubicBezTo>
                <a:cubicBezTo>
                  <a:pt x="42736" y="91592"/>
                  <a:pt x="27766" y="86814"/>
                  <a:pt x="27766" y="77522"/>
                </a:cubicBezTo>
                <a:cubicBezTo>
                  <a:pt x="29939" y="70619"/>
                  <a:pt x="29939" y="70619"/>
                  <a:pt x="29939" y="70619"/>
                </a:cubicBezTo>
                <a:cubicBezTo>
                  <a:pt x="6277" y="79911"/>
                  <a:pt x="6277" y="79911"/>
                  <a:pt x="6277" y="79911"/>
                </a:cubicBezTo>
                <a:cubicBezTo>
                  <a:pt x="0" y="82300"/>
                  <a:pt x="0" y="86814"/>
                  <a:pt x="6277" y="91592"/>
                </a:cubicBezTo>
                <a:cubicBezTo>
                  <a:pt x="49014" y="115221"/>
                  <a:pt x="49014" y="115221"/>
                  <a:pt x="49014" y="115221"/>
                </a:cubicBezTo>
                <a:cubicBezTo>
                  <a:pt x="55533" y="119734"/>
                  <a:pt x="63983" y="119734"/>
                  <a:pt x="70503" y="115221"/>
                </a:cubicBezTo>
                <a:cubicBezTo>
                  <a:pt x="113239" y="91592"/>
                  <a:pt x="113239" y="91592"/>
                  <a:pt x="113239" y="91592"/>
                </a:cubicBezTo>
                <a:cubicBezTo>
                  <a:pt x="119758" y="86814"/>
                  <a:pt x="119758" y="82300"/>
                  <a:pt x="113239" y="7991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00" tIns="22850" rIns="45700" bIns="22850" anchor="ctr"/>
          <a:lstStyle/>
          <a:p>
            <a:endParaRPr lang="en-US"/>
          </a:p>
        </p:txBody>
      </p:sp>
      <p:sp>
        <p:nvSpPr>
          <p:cNvPr id="25" name="Rectangle 24">
            <a:extLst>
              <a:ext uri="{FF2B5EF4-FFF2-40B4-BE49-F238E27FC236}">
                <a16:creationId xmlns:a16="http://schemas.microsoft.com/office/drawing/2014/main" id="{751323F5-D649-474C-BEAC-A3F7A70A43A1}"/>
              </a:ext>
            </a:extLst>
          </p:cNvPr>
          <p:cNvSpPr/>
          <p:nvPr/>
        </p:nvSpPr>
        <p:spPr>
          <a:xfrm>
            <a:off x="468313" y="4233863"/>
            <a:ext cx="2881312" cy="63817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26" name="Straight Connector 25">
            <a:extLst>
              <a:ext uri="{FF2B5EF4-FFF2-40B4-BE49-F238E27FC236}">
                <a16:creationId xmlns:a16="http://schemas.microsoft.com/office/drawing/2014/main" id="{24A63FA3-2607-4EB6-ADAB-5F7CB0DEDD2D}"/>
              </a:ext>
            </a:extLst>
          </p:cNvPr>
          <p:cNvCxnSpPr>
            <a:cxnSpLocks/>
          </p:cNvCxnSpPr>
          <p:nvPr/>
        </p:nvCxnSpPr>
        <p:spPr>
          <a:xfrm>
            <a:off x="1265238" y="4233863"/>
            <a:ext cx="0" cy="404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6ED38A7-B47D-407E-9247-3FBC50AFC6AE}"/>
              </a:ext>
            </a:extLst>
          </p:cNvPr>
          <p:cNvCxnSpPr>
            <a:cxnSpLocks/>
          </p:cNvCxnSpPr>
          <p:nvPr/>
        </p:nvCxnSpPr>
        <p:spPr>
          <a:xfrm>
            <a:off x="2319338" y="4233863"/>
            <a:ext cx="0" cy="4048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A597E59-BE3F-4E10-98B4-FC913F691BAE}"/>
              </a:ext>
            </a:extLst>
          </p:cNvPr>
          <p:cNvCxnSpPr>
            <a:cxnSpLocks/>
          </p:cNvCxnSpPr>
          <p:nvPr/>
        </p:nvCxnSpPr>
        <p:spPr>
          <a:xfrm>
            <a:off x="468313" y="4638675"/>
            <a:ext cx="28813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5083" name="Subtitle 2">
            <a:extLst>
              <a:ext uri="{FF2B5EF4-FFF2-40B4-BE49-F238E27FC236}">
                <a16:creationId xmlns:a16="http://schemas.microsoft.com/office/drawing/2014/main" id="{AC081834-0E81-6F4B-9218-4CED31ED3E9C}"/>
              </a:ext>
            </a:extLst>
          </p:cNvPr>
          <p:cNvSpPr txBox="1">
            <a:spLocks noChangeArrowheads="1"/>
          </p:cNvSpPr>
          <p:nvPr/>
        </p:nvSpPr>
        <p:spPr bwMode="auto">
          <a:xfrm>
            <a:off x="850900" y="4497388"/>
            <a:ext cx="19859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200000"/>
              </a:lnSpc>
              <a:buFont typeface="Arial" panose="020B0604020202020204" pitchFamily="34" charset="0"/>
              <a:buNone/>
            </a:pPr>
            <a:r>
              <a:rPr lang="en-US" altLang="en-US" sz="1100">
                <a:latin typeface="Raleway Light" panose="020B0403030101060003" pitchFamily="34" charset="77"/>
              </a:rPr>
              <a:t>Lorem ipsum dolor sit amet, </a:t>
            </a:r>
            <a:endParaRPr lang="en-US" altLang="en-US" sz="500">
              <a:latin typeface="Raleway Light" panose="020B0403030101060003" pitchFamily="34" charset="77"/>
              <a:ea typeface="Lato Light" panose="020F0502020204030203" pitchFamily="34" charset="0"/>
              <a:cs typeface="Lato Light" panose="020F0502020204030203" pitchFamily="34" charset="0"/>
            </a:endParaRPr>
          </a:p>
        </p:txBody>
      </p:sp>
      <p:sp>
        <p:nvSpPr>
          <p:cNvPr id="30" name="TextBox 29">
            <a:extLst>
              <a:ext uri="{FF2B5EF4-FFF2-40B4-BE49-F238E27FC236}">
                <a16:creationId xmlns:a16="http://schemas.microsoft.com/office/drawing/2014/main" id="{408546A3-D01E-404B-A7B2-5FAD631F64F8}"/>
              </a:ext>
            </a:extLst>
          </p:cNvPr>
          <p:cNvSpPr txBox="1"/>
          <p:nvPr/>
        </p:nvSpPr>
        <p:spPr>
          <a:xfrm>
            <a:off x="351308" y="5077943"/>
            <a:ext cx="524368" cy="553998"/>
          </a:xfrm>
          <a:prstGeom prst="rect">
            <a:avLst/>
          </a:prstGeom>
          <a:noFill/>
        </p:spPr>
        <p:txBody>
          <a:bodyPr lIns="0" tIns="0" rIns="0" bIns="0">
            <a:spAutoFit/>
          </a:bodyPr>
          <a:lstStyle/>
          <a:p>
            <a:pPr algn="ctr" eaLnBrk="1" fontAlgn="auto" hangingPunct="1">
              <a:spcBef>
                <a:spcPts val="0"/>
              </a:spcBef>
              <a:spcAft>
                <a:spcPts val="0"/>
              </a:spcAft>
              <a:defRPr/>
            </a:pPr>
            <a:r>
              <a:rPr lang="en-US" sz="3600" b="1" dirty="0">
                <a:ln>
                  <a:solidFill>
                    <a:schemeClr val="tx1"/>
                  </a:solidFill>
                </a:ln>
                <a:noFill/>
                <a:latin typeface="Bebas" pitchFamily="2" charset="0"/>
              </a:rPr>
              <a:t>01</a:t>
            </a:r>
          </a:p>
        </p:txBody>
      </p:sp>
      <p:sp>
        <p:nvSpPr>
          <p:cNvPr id="31" name="TextBox 30">
            <a:extLst>
              <a:ext uri="{FF2B5EF4-FFF2-40B4-BE49-F238E27FC236}">
                <a16:creationId xmlns:a16="http://schemas.microsoft.com/office/drawing/2014/main" id="{3B2B6685-16D3-4A6C-9F90-808645B5ADF1}"/>
              </a:ext>
            </a:extLst>
          </p:cNvPr>
          <p:cNvSpPr txBox="1"/>
          <p:nvPr/>
        </p:nvSpPr>
        <p:spPr>
          <a:xfrm>
            <a:off x="4368510" y="5076783"/>
            <a:ext cx="524368" cy="553998"/>
          </a:xfrm>
          <a:prstGeom prst="rect">
            <a:avLst/>
          </a:prstGeom>
          <a:noFill/>
        </p:spPr>
        <p:txBody>
          <a:bodyPr lIns="0" tIns="0" rIns="0" bIns="0">
            <a:spAutoFit/>
          </a:bodyPr>
          <a:lstStyle/>
          <a:p>
            <a:pPr algn="ctr" eaLnBrk="1" fontAlgn="auto" hangingPunct="1">
              <a:spcBef>
                <a:spcPts val="0"/>
              </a:spcBef>
              <a:spcAft>
                <a:spcPts val="0"/>
              </a:spcAft>
              <a:defRPr/>
            </a:pPr>
            <a:r>
              <a:rPr lang="en-US" sz="3600" b="1" dirty="0">
                <a:ln>
                  <a:solidFill>
                    <a:schemeClr val="tx1"/>
                  </a:solidFill>
                </a:ln>
                <a:noFill/>
                <a:latin typeface="Bebas" pitchFamily="2" charset="0"/>
              </a:rPr>
              <a:t>02</a:t>
            </a:r>
          </a:p>
        </p:txBody>
      </p:sp>
      <p:sp>
        <p:nvSpPr>
          <p:cNvPr id="32" name="TextBox 31">
            <a:extLst>
              <a:ext uri="{FF2B5EF4-FFF2-40B4-BE49-F238E27FC236}">
                <a16:creationId xmlns:a16="http://schemas.microsoft.com/office/drawing/2014/main" id="{35F11606-853A-4A8D-890B-6751BB98311C}"/>
              </a:ext>
            </a:extLst>
          </p:cNvPr>
          <p:cNvSpPr txBox="1"/>
          <p:nvPr/>
        </p:nvSpPr>
        <p:spPr>
          <a:xfrm>
            <a:off x="8039965" y="5076783"/>
            <a:ext cx="524368" cy="553998"/>
          </a:xfrm>
          <a:prstGeom prst="rect">
            <a:avLst/>
          </a:prstGeom>
          <a:noFill/>
        </p:spPr>
        <p:txBody>
          <a:bodyPr lIns="0" tIns="0" rIns="0" bIns="0">
            <a:spAutoFit/>
          </a:bodyPr>
          <a:lstStyle/>
          <a:p>
            <a:pPr algn="ctr" eaLnBrk="1" fontAlgn="auto" hangingPunct="1">
              <a:spcBef>
                <a:spcPts val="0"/>
              </a:spcBef>
              <a:spcAft>
                <a:spcPts val="0"/>
              </a:spcAft>
              <a:defRPr/>
            </a:pPr>
            <a:r>
              <a:rPr lang="en-US" sz="3600" b="1" dirty="0">
                <a:ln>
                  <a:solidFill>
                    <a:schemeClr val="tx1"/>
                  </a:solidFill>
                </a:ln>
                <a:noFill/>
                <a:latin typeface="Bebas" pitchFamily="2" charset="0"/>
              </a:rPr>
              <a:t>03</a:t>
            </a:r>
          </a:p>
        </p:txBody>
      </p:sp>
      <p:sp>
        <p:nvSpPr>
          <p:cNvPr id="33" name="Title 1">
            <a:extLst>
              <a:ext uri="{FF2B5EF4-FFF2-40B4-BE49-F238E27FC236}">
                <a16:creationId xmlns:a16="http://schemas.microsoft.com/office/drawing/2014/main" id="{1BB31CB0-9353-4ADE-8451-A409BBE25F70}"/>
              </a:ext>
            </a:extLst>
          </p:cNvPr>
          <p:cNvSpPr txBox="1">
            <a:spLocks/>
          </p:cNvSpPr>
          <p:nvPr/>
        </p:nvSpPr>
        <p:spPr>
          <a:xfrm rot="20544265">
            <a:off x="15364" y="-467901"/>
            <a:ext cx="1572126" cy="1567973"/>
          </a:xfrm>
          <a:prstGeom prst="rect">
            <a:avLst/>
          </a:prstGeom>
        </p:spPr>
        <p:txBody>
          <a:bodyPr spcFirstLastPara="1">
            <a:prstTxWarp prst="textCircl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Neue Bold" panose="020B0606020202050201" pitchFamily="34" charset="0"/>
              </a:rPr>
              <a:t>Proposal presentation TEMPLATE </a:t>
            </a:r>
          </a:p>
        </p:txBody>
      </p:sp>
      <p:sp>
        <p:nvSpPr>
          <p:cNvPr id="45088" name="Picture Placeholder 33">
            <a:extLst>
              <a:ext uri="{FF2B5EF4-FFF2-40B4-BE49-F238E27FC236}">
                <a16:creationId xmlns:a16="http://schemas.microsoft.com/office/drawing/2014/main" id="{9E4B11AF-8C22-3B4D-8A95-149A36CB4023}"/>
              </a:ext>
            </a:extLst>
          </p:cNvPr>
          <p:cNvSpPr>
            <a:spLocks noGrp="1" noTextEdit="1"/>
          </p:cNvSpPr>
          <p:nvPr>
            <p:ph type="pic" sz="quarter" idx="10"/>
          </p:nvPr>
        </p:nvSpPr>
        <p:spPr>
          <a:xfrm>
            <a:off x="2840038" y="1565275"/>
            <a:ext cx="7842250" cy="3713163"/>
          </a:xfrm>
          <a:custGeom>
            <a:avLst/>
            <a:gdLst>
              <a:gd name="T0" fmla="*/ 0 w 7841673"/>
              <a:gd name="T1" fmla="*/ 0 h 3713018"/>
              <a:gd name="T2" fmla="*/ 7841673 w 7841673"/>
              <a:gd name="T3" fmla="*/ 0 h 3713018"/>
              <a:gd name="T4" fmla="*/ 7841673 w 7841673"/>
              <a:gd name="T5" fmla="*/ 3713018 h 3713018"/>
              <a:gd name="T6" fmla="*/ 0 w 7841673"/>
              <a:gd name="T7" fmla="*/ 3713018 h 37130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41673" h="3713018">
                <a:moveTo>
                  <a:pt x="0" y="0"/>
                </a:moveTo>
                <a:lnTo>
                  <a:pt x="7841673" y="0"/>
                </a:lnTo>
                <a:lnTo>
                  <a:pt x="7841673" y="3713018"/>
                </a:lnTo>
                <a:lnTo>
                  <a:pt x="0" y="3713018"/>
                </a:lnTo>
                <a:lnTo>
                  <a:pt x="0" y="0"/>
                </a:lnTo>
                <a:close/>
              </a:path>
            </a:pathLst>
          </a:custGeom>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C005E828-CE9A-4EC6-A758-386DD1D34553}"/>
              </a:ext>
            </a:extLst>
          </p:cNvPr>
          <p:cNvSpPr txBox="1">
            <a:spLocks/>
          </p:cNvSpPr>
          <p:nvPr/>
        </p:nvSpPr>
        <p:spPr>
          <a:xfrm>
            <a:off x="1038947" y="1484400"/>
            <a:ext cx="2313853" cy="95975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n>
                  <a:solidFill>
                    <a:schemeClr val="tx1"/>
                  </a:solidFill>
                </a:ln>
                <a:noFill/>
                <a:latin typeface="Bebas" pitchFamily="2" charset="0"/>
              </a:rPr>
              <a:t>After</a:t>
            </a:r>
          </a:p>
        </p:txBody>
      </p:sp>
      <p:sp>
        <p:nvSpPr>
          <p:cNvPr id="46083" name="Rectangle 22">
            <a:extLst>
              <a:ext uri="{FF2B5EF4-FFF2-40B4-BE49-F238E27FC236}">
                <a16:creationId xmlns:a16="http://schemas.microsoft.com/office/drawing/2014/main" id="{79908838-B009-C742-884F-34F3C93619FB}"/>
              </a:ext>
            </a:extLst>
          </p:cNvPr>
          <p:cNvSpPr>
            <a:spLocks noChangeArrowheads="1"/>
          </p:cNvSpPr>
          <p:nvPr/>
        </p:nvSpPr>
        <p:spPr bwMode="auto">
          <a:xfrm>
            <a:off x="3008313" y="1616075"/>
            <a:ext cx="3657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rPr>
              <a:t>Lorem Ipsum is simply dummy text of the printing and typesetting industry.</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24" name="Title 1">
            <a:extLst>
              <a:ext uri="{FF2B5EF4-FFF2-40B4-BE49-F238E27FC236}">
                <a16:creationId xmlns:a16="http://schemas.microsoft.com/office/drawing/2014/main" id="{18719BCA-1DC2-4501-BF26-1E2F52D2DE44}"/>
              </a:ext>
            </a:extLst>
          </p:cNvPr>
          <p:cNvSpPr txBox="1">
            <a:spLocks/>
          </p:cNvSpPr>
          <p:nvPr/>
        </p:nvSpPr>
        <p:spPr>
          <a:xfrm>
            <a:off x="7057725" y="3352800"/>
            <a:ext cx="3602327" cy="820667"/>
          </a:xfrm>
          <a:prstGeom prst="rect">
            <a:avLst/>
          </a:prstGeom>
        </p:spPr>
        <p:txBody>
          <a:bodyPr>
            <a:prstTxWarp prst="textWave4">
              <a:avLst/>
            </a:prstTxWarp>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n>
                  <a:solidFill>
                    <a:schemeClr val="tx1"/>
                  </a:solidFill>
                </a:ln>
                <a:noFill/>
                <a:latin typeface="Bebas" pitchFamily="2" charset="0"/>
              </a:rPr>
              <a:t>breaktime</a:t>
            </a:r>
          </a:p>
        </p:txBody>
      </p:sp>
      <p:sp>
        <p:nvSpPr>
          <p:cNvPr id="25" name="Title 1">
            <a:extLst>
              <a:ext uri="{FF2B5EF4-FFF2-40B4-BE49-F238E27FC236}">
                <a16:creationId xmlns:a16="http://schemas.microsoft.com/office/drawing/2014/main" id="{F5184E64-9CA0-4DE3-AD8E-6E1910792383}"/>
              </a:ext>
            </a:extLst>
          </p:cNvPr>
          <p:cNvSpPr txBox="1">
            <a:spLocks/>
          </p:cNvSpPr>
          <p:nvPr/>
        </p:nvSpPr>
        <p:spPr>
          <a:xfrm>
            <a:off x="7057725" y="3699164"/>
            <a:ext cx="3602327" cy="820667"/>
          </a:xfrm>
          <a:prstGeom prst="rect">
            <a:avLst/>
          </a:prstGeom>
        </p:spPr>
        <p:txBody>
          <a:bodyPr>
            <a:prstTxWarp prst="textWave4">
              <a:avLst/>
            </a:prstTxWarp>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n>
                  <a:solidFill>
                    <a:schemeClr val="tx1"/>
                  </a:solidFill>
                </a:ln>
                <a:noFill/>
                <a:latin typeface="Bebas" pitchFamily="2" charset="0"/>
              </a:rPr>
              <a:t>breaktime</a:t>
            </a:r>
          </a:p>
        </p:txBody>
      </p:sp>
      <p:sp>
        <p:nvSpPr>
          <p:cNvPr id="26" name="Title 1">
            <a:extLst>
              <a:ext uri="{FF2B5EF4-FFF2-40B4-BE49-F238E27FC236}">
                <a16:creationId xmlns:a16="http://schemas.microsoft.com/office/drawing/2014/main" id="{89C01E27-CF78-42D1-BA5F-174DB5064DE6}"/>
              </a:ext>
            </a:extLst>
          </p:cNvPr>
          <p:cNvSpPr txBox="1">
            <a:spLocks/>
          </p:cNvSpPr>
          <p:nvPr/>
        </p:nvSpPr>
        <p:spPr>
          <a:xfrm>
            <a:off x="7057725" y="4100946"/>
            <a:ext cx="3602327" cy="820667"/>
          </a:xfrm>
          <a:prstGeom prst="rect">
            <a:avLst/>
          </a:prstGeom>
        </p:spPr>
        <p:txBody>
          <a:bodyPr>
            <a:prstTxWarp prst="textWave4">
              <a:avLst/>
            </a:prstTxWarp>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n>
                  <a:solidFill>
                    <a:schemeClr val="tx1"/>
                  </a:solidFill>
                </a:ln>
                <a:noFill/>
                <a:latin typeface="Bebas" pitchFamily="2" charset="0"/>
              </a:rPr>
              <a:t>breaktime</a:t>
            </a:r>
          </a:p>
        </p:txBody>
      </p:sp>
      <p:grpSp>
        <p:nvGrpSpPr>
          <p:cNvPr id="46087" name="Group 26">
            <a:extLst>
              <a:ext uri="{FF2B5EF4-FFF2-40B4-BE49-F238E27FC236}">
                <a16:creationId xmlns:a16="http://schemas.microsoft.com/office/drawing/2014/main" id="{36BE847A-80EF-FA4E-9BD8-20EC2883FC91}"/>
              </a:ext>
            </a:extLst>
          </p:cNvPr>
          <p:cNvGrpSpPr>
            <a:grpSpLocks/>
          </p:cNvGrpSpPr>
          <p:nvPr/>
        </p:nvGrpSpPr>
        <p:grpSpPr bwMode="auto">
          <a:xfrm>
            <a:off x="1144588" y="4514850"/>
            <a:ext cx="1316037" cy="657225"/>
            <a:chOff x="9740047" y="5472909"/>
            <a:chExt cx="1316182" cy="658091"/>
          </a:xfrm>
        </p:grpSpPr>
        <p:cxnSp>
          <p:nvCxnSpPr>
            <p:cNvPr id="28" name="Straight Connector 27">
              <a:extLst>
                <a:ext uri="{FF2B5EF4-FFF2-40B4-BE49-F238E27FC236}">
                  <a16:creationId xmlns:a16="http://schemas.microsoft.com/office/drawing/2014/main" id="{71B20207-59B7-4BF6-86DB-0ED0D8846C41}"/>
                </a:ext>
              </a:extLst>
            </p:cNvPr>
            <p:cNvCxnSpPr/>
            <p:nvPr/>
          </p:nvCxnSpPr>
          <p:spPr>
            <a:xfrm>
              <a:off x="9740047" y="5472909"/>
              <a:ext cx="0" cy="519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C4F5030-2C89-4DFD-B754-F4EEF38387BA}"/>
                </a:ext>
              </a:extLst>
            </p:cNvPr>
            <p:cNvCxnSpPr>
              <a:cxnSpLocks/>
            </p:cNvCxnSpPr>
            <p:nvPr/>
          </p:nvCxnSpPr>
          <p:spPr>
            <a:xfrm>
              <a:off x="9795615"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97E1A12-9B05-4524-9823-6C3F46BAAA91}"/>
                </a:ext>
              </a:extLst>
            </p:cNvPr>
            <p:cNvCxnSpPr>
              <a:cxnSpLocks/>
            </p:cNvCxnSpPr>
            <p:nvPr/>
          </p:nvCxnSpPr>
          <p:spPr>
            <a:xfrm>
              <a:off x="9865473" y="5472909"/>
              <a:ext cx="0" cy="519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E40E464-48AB-4661-AD0C-95864854299B}"/>
                </a:ext>
              </a:extLst>
            </p:cNvPr>
            <p:cNvCxnSpPr>
              <a:cxnSpLocks/>
            </p:cNvCxnSpPr>
            <p:nvPr/>
          </p:nvCxnSpPr>
          <p:spPr>
            <a:xfrm>
              <a:off x="9962321" y="5472909"/>
              <a:ext cx="0" cy="51979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5AD161F-5337-42C5-93C6-9F3A6296EFDF}"/>
                </a:ext>
              </a:extLst>
            </p:cNvPr>
            <p:cNvCxnSpPr>
              <a:cxnSpLocks/>
            </p:cNvCxnSpPr>
            <p:nvPr/>
          </p:nvCxnSpPr>
          <p:spPr>
            <a:xfrm>
              <a:off x="10044881" y="5472909"/>
              <a:ext cx="0" cy="519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B201903-7E3D-4CBC-9FD5-9814CF292930}"/>
                </a:ext>
              </a:extLst>
            </p:cNvPr>
            <p:cNvCxnSpPr>
              <a:cxnSpLocks/>
            </p:cNvCxnSpPr>
            <p:nvPr/>
          </p:nvCxnSpPr>
          <p:spPr>
            <a:xfrm>
              <a:off x="10114738"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86DB32C-DEEB-49A2-92FB-816766EE8102}"/>
                </a:ext>
              </a:extLst>
            </p:cNvPr>
            <p:cNvCxnSpPr>
              <a:cxnSpLocks/>
            </p:cNvCxnSpPr>
            <p:nvPr/>
          </p:nvCxnSpPr>
          <p:spPr>
            <a:xfrm>
              <a:off x="10170306"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49974EA-1B61-4CCF-B24F-4ECDA4AD38EB}"/>
                </a:ext>
              </a:extLst>
            </p:cNvPr>
            <p:cNvCxnSpPr/>
            <p:nvPr/>
          </p:nvCxnSpPr>
          <p:spPr>
            <a:xfrm>
              <a:off x="10224287" y="5472909"/>
              <a:ext cx="0" cy="519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4081CD4-2686-406C-80EA-0FD730544706}"/>
                </a:ext>
              </a:extLst>
            </p:cNvPr>
            <p:cNvCxnSpPr/>
            <p:nvPr/>
          </p:nvCxnSpPr>
          <p:spPr>
            <a:xfrm>
              <a:off x="10279856" y="5472909"/>
              <a:ext cx="0" cy="519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7CB273-99A2-44CB-92AA-77C560D162DD}"/>
                </a:ext>
              </a:extLst>
            </p:cNvPr>
            <p:cNvCxnSpPr/>
            <p:nvPr/>
          </p:nvCxnSpPr>
          <p:spPr>
            <a:xfrm>
              <a:off x="10335425" y="5472909"/>
              <a:ext cx="0" cy="519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79A0C60-1665-4C50-86A1-391A73D93EC6}"/>
                </a:ext>
              </a:extLst>
            </p:cNvPr>
            <p:cNvCxnSpPr>
              <a:cxnSpLocks/>
            </p:cNvCxnSpPr>
            <p:nvPr/>
          </p:nvCxnSpPr>
          <p:spPr>
            <a:xfrm>
              <a:off x="10390994" y="5472909"/>
              <a:ext cx="0" cy="519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1263637-6EC5-4BD7-993B-5AC3C5879838}"/>
                </a:ext>
              </a:extLst>
            </p:cNvPr>
            <p:cNvCxnSpPr>
              <a:cxnSpLocks/>
            </p:cNvCxnSpPr>
            <p:nvPr/>
          </p:nvCxnSpPr>
          <p:spPr>
            <a:xfrm>
              <a:off x="10473553" y="5472909"/>
              <a:ext cx="0" cy="519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8087A33-2D3E-49FD-8A77-71720D7F2B28}"/>
                </a:ext>
              </a:extLst>
            </p:cNvPr>
            <p:cNvCxnSpPr>
              <a:cxnSpLocks/>
            </p:cNvCxnSpPr>
            <p:nvPr/>
          </p:nvCxnSpPr>
          <p:spPr>
            <a:xfrm>
              <a:off x="10584690" y="5472909"/>
              <a:ext cx="0" cy="51979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FB315BF-C053-4519-A0BD-5BAFF1BB9E6A}"/>
                </a:ext>
              </a:extLst>
            </p:cNvPr>
            <p:cNvCxnSpPr/>
            <p:nvPr/>
          </p:nvCxnSpPr>
          <p:spPr>
            <a:xfrm>
              <a:off x="10654548" y="5472909"/>
              <a:ext cx="0" cy="519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C3E182B-6E37-4D84-AF5B-A829A701AF4A}"/>
                </a:ext>
              </a:extLst>
            </p:cNvPr>
            <p:cNvCxnSpPr>
              <a:cxnSpLocks/>
            </p:cNvCxnSpPr>
            <p:nvPr/>
          </p:nvCxnSpPr>
          <p:spPr>
            <a:xfrm>
              <a:off x="10695827"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9FA4C9A-9DE6-47F5-AD27-60212E2CA718}"/>
                </a:ext>
              </a:extLst>
            </p:cNvPr>
            <p:cNvCxnSpPr/>
            <p:nvPr/>
          </p:nvCxnSpPr>
          <p:spPr>
            <a:xfrm>
              <a:off x="10751395" y="5472909"/>
              <a:ext cx="0" cy="51979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21A2C45-725D-4C1C-A26F-9FAD7EE98103}"/>
                </a:ext>
              </a:extLst>
            </p:cNvPr>
            <p:cNvCxnSpPr>
              <a:cxnSpLocks/>
            </p:cNvCxnSpPr>
            <p:nvPr/>
          </p:nvCxnSpPr>
          <p:spPr>
            <a:xfrm>
              <a:off x="10806965"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BA233C3-FE25-48F5-8AED-E52E36ACB9D6}"/>
                </a:ext>
              </a:extLst>
            </p:cNvPr>
            <p:cNvCxnSpPr>
              <a:cxnSpLocks/>
            </p:cNvCxnSpPr>
            <p:nvPr/>
          </p:nvCxnSpPr>
          <p:spPr>
            <a:xfrm>
              <a:off x="10876822" y="5472909"/>
              <a:ext cx="0" cy="519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9095C65-1E6C-4B22-B4E0-92DC408E5065}"/>
                </a:ext>
              </a:extLst>
            </p:cNvPr>
            <p:cNvCxnSpPr>
              <a:cxnSpLocks/>
            </p:cNvCxnSpPr>
            <p:nvPr/>
          </p:nvCxnSpPr>
          <p:spPr>
            <a:xfrm>
              <a:off x="10973670" y="5472909"/>
              <a:ext cx="0" cy="519797"/>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A24BB0F-2C42-4FB0-B75F-401A4B66FEA0}"/>
                </a:ext>
              </a:extLst>
            </p:cNvPr>
            <p:cNvCxnSpPr>
              <a:cxnSpLocks/>
            </p:cNvCxnSpPr>
            <p:nvPr/>
          </p:nvCxnSpPr>
          <p:spPr>
            <a:xfrm>
              <a:off x="11056229" y="5472909"/>
              <a:ext cx="0" cy="51979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D4367DA4-EF83-4486-8048-360032EB0A78}"/>
              </a:ext>
            </a:extLst>
          </p:cNvPr>
          <p:cNvSpPr txBox="1"/>
          <p:nvPr/>
        </p:nvSpPr>
        <p:spPr>
          <a:xfrm>
            <a:off x="1166813" y="5373688"/>
            <a:ext cx="1276350"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600" dirty="0">
                <a:latin typeface="Bebas" pitchFamily="2" charset="0"/>
              </a:rPr>
              <a:t>APR2919</a:t>
            </a:r>
          </a:p>
        </p:txBody>
      </p:sp>
      <p:sp>
        <p:nvSpPr>
          <p:cNvPr id="46089" name="Picture Placeholder 2">
            <a:extLst>
              <a:ext uri="{FF2B5EF4-FFF2-40B4-BE49-F238E27FC236}">
                <a16:creationId xmlns:a16="http://schemas.microsoft.com/office/drawing/2014/main" id="{59146C86-D72D-5C49-9A5F-36A85E261C93}"/>
              </a:ext>
            </a:extLst>
          </p:cNvPr>
          <p:cNvSpPr>
            <a:spLocks noGrp="1" noTextEdit="1"/>
          </p:cNvSpPr>
          <p:nvPr>
            <p:ph type="pic" sz="quarter" idx="10"/>
          </p:nvPr>
        </p:nvSpPr>
        <p:spPr>
          <a:xfrm>
            <a:off x="1144588" y="2444750"/>
            <a:ext cx="9709150" cy="1878013"/>
          </a:xfrm>
          <a:custGeom>
            <a:avLst/>
            <a:gdLst/>
            <a:ahLst/>
            <a:cxnLst/>
            <a:rect l="0" t="0" r="r" b="b"/>
            <a:pathLst>
              <a:path w="9709012" h="1879273">
                <a:moveTo>
                  <a:pt x="342365" y="1056998"/>
                </a:moveTo>
                <a:lnTo>
                  <a:pt x="342365" y="1563818"/>
                </a:lnTo>
                <a:lnTo>
                  <a:pt x="435432" y="1563818"/>
                </a:lnTo>
                <a:cubicBezTo>
                  <a:pt x="519310" y="1563818"/>
                  <a:pt x="577571" y="1519987"/>
                  <a:pt x="610212" y="1432324"/>
                </a:cubicBezTo>
                <a:cubicBezTo>
                  <a:pt x="622017" y="1401365"/>
                  <a:pt x="627919" y="1365616"/>
                  <a:pt x="627919" y="1325078"/>
                </a:cubicBezTo>
                <a:cubicBezTo>
                  <a:pt x="627919" y="1227651"/>
                  <a:pt x="609955" y="1157298"/>
                  <a:pt x="574028" y="1114020"/>
                </a:cubicBezTo>
                <a:cubicBezTo>
                  <a:pt x="543037" y="1076005"/>
                  <a:pt x="496838" y="1056998"/>
                  <a:pt x="435432" y="1056998"/>
                </a:cubicBezTo>
                <a:lnTo>
                  <a:pt x="342365" y="1056998"/>
                </a:lnTo>
                <a:close/>
                <a:moveTo>
                  <a:pt x="3875435" y="463768"/>
                </a:moveTo>
                <a:lnTo>
                  <a:pt x="3794726" y="1146700"/>
                </a:lnTo>
                <a:lnTo>
                  <a:pt x="3956518" y="1146700"/>
                </a:lnTo>
                <a:lnTo>
                  <a:pt x="3875435" y="463768"/>
                </a:lnTo>
                <a:close/>
                <a:moveTo>
                  <a:pt x="1501040" y="325920"/>
                </a:moveTo>
                <a:lnTo>
                  <a:pt x="1501040" y="871612"/>
                </a:lnTo>
                <a:lnTo>
                  <a:pt x="1645989" y="871612"/>
                </a:lnTo>
                <a:cubicBezTo>
                  <a:pt x="1684300" y="871612"/>
                  <a:pt x="1716814" y="858067"/>
                  <a:pt x="1743530" y="830977"/>
                </a:cubicBezTo>
                <a:cubicBezTo>
                  <a:pt x="1770246" y="803887"/>
                  <a:pt x="1783604" y="771171"/>
                  <a:pt x="1783604" y="732830"/>
                </a:cubicBezTo>
                <a:lnTo>
                  <a:pt x="1783604" y="464703"/>
                </a:lnTo>
                <a:cubicBezTo>
                  <a:pt x="1783604" y="372181"/>
                  <a:pt x="1737732" y="325920"/>
                  <a:pt x="1645989" y="325920"/>
                </a:cubicBezTo>
                <a:lnTo>
                  <a:pt x="1501040" y="325920"/>
                </a:lnTo>
                <a:close/>
                <a:moveTo>
                  <a:pt x="342365" y="322930"/>
                </a:moveTo>
                <a:lnTo>
                  <a:pt x="342365" y="750513"/>
                </a:lnTo>
                <a:lnTo>
                  <a:pt x="435783" y="750513"/>
                </a:lnTo>
                <a:cubicBezTo>
                  <a:pt x="511765" y="750513"/>
                  <a:pt x="562791" y="713200"/>
                  <a:pt x="588861" y="638572"/>
                </a:cubicBezTo>
                <a:cubicBezTo>
                  <a:pt x="598953" y="609309"/>
                  <a:pt x="603999" y="572914"/>
                  <a:pt x="603999" y="529387"/>
                </a:cubicBezTo>
                <a:cubicBezTo>
                  <a:pt x="603999" y="459010"/>
                  <a:pt x="587281" y="406162"/>
                  <a:pt x="553845" y="370842"/>
                </a:cubicBezTo>
                <a:cubicBezTo>
                  <a:pt x="523757" y="338901"/>
                  <a:pt x="484403" y="322930"/>
                  <a:pt x="435783" y="322930"/>
                </a:cubicBezTo>
                <a:lnTo>
                  <a:pt x="342365" y="322930"/>
                </a:lnTo>
                <a:close/>
                <a:moveTo>
                  <a:pt x="6810374" y="1495"/>
                </a:moveTo>
                <a:lnTo>
                  <a:pt x="7130314" y="1495"/>
                </a:lnTo>
                <a:lnTo>
                  <a:pt x="7130314" y="1879273"/>
                </a:lnTo>
                <a:lnTo>
                  <a:pt x="6810374" y="1879273"/>
                </a:lnTo>
                <a:lnTo>
                  <a:pt x="6810374" y="1495"/>
                </a:lnTo>
                <a:close/>
                <a:moveTo>
                  <a:pt x="5715000" y="1495"/>
                </a:moveTo>
                <a:lnTo>
                  <a:pt x="6622493" y="1495"/>
                </a:lnTo>
                <a:lnTo>
                  <a:pt x="6622493" y="321435"/>
                </a:lnTo>
                <a:lnTo>
                  <a:pt x="6329464" y="321435"/>
                </a:lnTo>
                <a:lnTo>
                  <a:pt x="6329464" y="1879273"/>
                </a:lnTo>
                <a:lnTo>
                  <a:pt x="6009524" y="1879273"/>
                </a:lnTo>
                <a:lnTo>
                  <a:pt x="6009524" y="321435"/>
                </a:lnTo>
                <a:lnTo>
                  <a:pt x="5715000" y="321435"/>
                </a:lnTo>
                <a:lnTo>
                  <a:pt x="5715000" y="1495"/>
                </a:lnTo>
                <a:close/>
                <a:moveTo>
                  <a:pt x="3667927" y="1495"/>
                </a:moveTo>
                <a:lnTo>
                  <a:pt x="4085933" y="1495"/>
                </a:lnTo>
                <a:lnTo>
                  <a:pt x="4396926" y="1879273"/>
                </a:lnTo>
                <a:lnTo>
                  <a:pt x="4065236" y="1879273"/>
                </a:lnTo>
                <a:lnTo>
                  <a:pt x="4000646" y="1457670"/>
                </a:lnTo>
                <a:lnTo>
                  <a:pt x="3748333" y="1457670"/>
                </a:lnTo>
                <a:lnTo>
                  <a:pt x="3681196" y="1879273"/>
                </a:lnTo>
                <a:lnTo>
                  <a:pt x="3352800" y="1879273"/>
                </a:lnTo>
                <a:lnTo>
                  <a:pt x="3667927" y="1495"/>
                </a:lnTo>
                <a:close/>
                <a:moveTo>
                  <a:pt x="1181100" y="1495"/>
                </a:moveTo>
                <a:lnTo>
                  <a:pt x="1638561" y="1495"/>
                </a:lnTo>
                <a:cubicBezTo>
                  <a:pt x="1799808" y="1495"/>
                  <a:pt x="1918703" y="46495"/>
                  <a:pt x="1995246" y="136493"/>
                </a:cubicBezTo>
                <a:cubicBezTo>
                  <a:pt x="2062461" y="215092"/>
                  <a:pt x="2096068" y="323101"/>
                  <a:pt x="2096068" y="460521"/>
                </a:cubicBezTo>
                <a:lnTo>
                  <a:pt x="2096068" y="727200"/>
                </a:lnTo>
                <a:cubicBezTo>
                  <a:pt x="2096068" y="863109"/>
                  <a:pt x="2046825" y="975284"/>
                  <a:pt x="1948339" y="1063726"/>
                </a:cubicBezTo>
                <a:lnTo>
                  <a:pt x="2153464" y="1879273"/>
                </a:lnTo>
                <a:lnTo>
                  <a:pt x="1814836" y="1879273"/>
                </a:lnTo>
                <a:lnTo>
                  <a:pt x="1646952" y="1187061"/>
                </a:lnTo>
                <a:lnTo>
                  <a:pt x="1638771" y="1187067"/>
                </a:lnTo>
                <a:lnTo>
                  <a:pt x="1501040" y="1187067"/>
                </a:lnTo>
                <a:lnTo>
                  <a:pt x="1501040" y="1879273"/>
                </a:lnTo>
                <a:lnTo>
                  <a:pt x="1181100" y="1879273"/>
                </a:lnTo>
                <a:lnTo>
                  <a:pt x="1181100" y="1495"/>
                </a:lnTo>
                <a:close/>
                <a:moveTo>
                  <a:pt x="8877299" y="0"/>
                </a:moveTo>
                <a:lnTo>
                  <a:pt x="9709012" y="0"/>
                </a:lnTo>
                <a:lnTo>
                  <a:pt x="9709012" y="319940"/>
                </a:lnTo>
                <a:lnTo>
                  <a:pt x="9197240" y="319940"/>
                </a:lnTo>
                <a:lnTo>
                  <a:pt x="9197240" y="780414"/>
                </a:lnTo>
                <a:lnTo>
                  <a:pt x="9571001" y="780414"/>
                </a:lnTo>
                <a:lnTo>
                  <a:pt x="9571001" y="1100354"/>
                </a:lnTo>
                <a:lnTo>
                  <a:pt x="9197240" y="1100354"/>
                </a:lnTo>
                <a:lnTo>
                  <a:pt x="9197240" y="1559333"/>
                </a:lnTo>
                <a:lnTo>
                  <a:pt x="9709012" y="1559333"/>
                </a:lnTo>
                <a:lnTo>
                  <a:pt x="9709012" y="1879273"/>
                </a:lnTo>
                <a:lnTo>
                  <a:pt x="8877299" y="1879273"/>
                </a:lnTo>
                <a:lnTo>
                  <a:pt x="8877299" y="0"/>
                </a:lnTo>
                <a:close/>
                <a:moveTo>
                  <a:pt x="7342280" y="0"/>
                </a:moveTo>
                <a:lnTo>
                  <a:pt x="7779206" y="0"/>
                </a:lnTo>
                <a:lnTo>
                  <a:pt x="8019184" y="1321247"/>
                </a:lnTo>
                <a:lnTo>
                  <a:pt x="8250310" y="0"/>
                </a:lnTo>
                <a:lnTo>
                  <a:pt x="8671375" y="0"/>
                </a:lnTo>
                <a:lnTo>
                  <a:pt x="8671375" y="1879273"/>
                </a:lnTo>
                <a:lnTo>
                  <a:pt x="8351435" y="1879273"/>
                </a:lnTo>
                <a:lnTo>
                  <a:pt x="8351435" y="724607"/>
                </a:lnTo>
                <a:lnTo>
                  <a:pt x="8149324" y="1879273"/>
                </a:lnTo>
                <a:lnTo>
                  <a:pt x="7891265" y="1879273"/>
                </a:lnTo>
                <a:lnTo>
                  <a:pt x="7662220" y="727527"/>
                </a:lnTo>
                <a:lnTo>
                  <a:pt x="7662220" y="1879273"/>
                </a:lnTo>
                <a:lnTo>
                  <a:pt x="7342280" y="1879273"/>
                </a:lnTo>
                <a:lnTo>
                  <a:pt x="7342280" y="0"/>
                </a:lnTo>
                <a:close/>
                <a:moveTo>
                  <a:pt x="4589554" y="0"/>
                </a:moveTo>
                <a:lnTo>
                  <a:pt x="4910990" y="0"/>
                </a:lnTo>
                <a:lnTo>
                  <a:pt x="4910990" y="654900"/>
                </a:lnTo>
                <a:lnTo>
                  <a:pt x="5213176" y="0"/>
                </a:lnTo>
                <a:lnTo>
                  <a:pt x="5542670" y="0"/>
                </a:lnTo>
                <a:lnTo>
                  <a:pt x="5164610" y="772098"/>
                </a:lnTo>
                <a:lnTo>
                  <a:pt x="5609246" y="1879273"/>
                </a:lnTo>
                <a:lnTo>
                  <a:pt x="5246558" y="1879273"/>
                </a:lnTo>
                <a:lnTo>
                  <a:pt x="4968806" y="1134553"/>
                </a:lnTo>
                <a:lnTo>
                  <a:pt x="4910990" y="1281161"/>
                </a:lnTo>
                <a:lnTo>
                  <a:pt x="4910990" y="1879273"/>
                </a:lnTo>
                <a:lnTo>
                  <a:pt x="4589554" y="1879273"/>
                </a:lnTo>
                <a:lnTo>
                  <a:pt x="4589554" y="0"/>
                </a:lnTo>
                <a:close/>
                <a:moveTo>
                  <a:pt x="2362200" y="0"/>
                </a:moveTo>
                <a:lnTo>
                  <a:pt x="3193912" y="0"/>
                </a:lnTo>
                <a:lnTo>
                  <a:pt x="3193912" y="319940"/>
                </a:lnTo>
                <a:lnTo>
                  <a:pt x="2682140" y="319940"/>
                </a:lnTo>
                <a:lnTo>
                  <a:pt x="2682140" y="780414"/>
                </a:lnTo>
                <a:lnTo>
                  <a:pt x="3055901" y="780414"/>
                </a:lnTo>
                <a:lnTo>
                  <a:pt x="3055901" y="1100354"/>
                </a:lnTo>
                <a:lnTo>
                  <a:pt x="2682140" y="1100354"/>
                </a:lnTo>
                <a:lnTo>
                  <a:pt x="2682140" y="1559333"/>
                </a:lnTo>
                <a:lnTo>
                  <a:pt x="3193912" y="1559333"/>
                </a:lnTo>
                <a:lnTo>
                  <a:pt x="3193912" y="1879273"/>
                </a:lnTo>
                <a:lnTo>
                  <a:pt x="2362200" y="1879273"/>
                </a:lnTo>
                <a:lnTo>
                  <a:pt x="2362200" y="0"/>
                </a:lnTo>
                <a:close/>
                <a:moveTo>
                  <a:pt x="0" y="0"/>
                </a:moveTo>
                <a:lnTo>
                  <a:pt x="435736" y="0"/>
                </a:lnTo>
                <a:cubicBezTo>
                  <a:pt x="549702" y="0"/>
                  <a:pt x="655874" y="37898"/>
                  <a:pt x="754251" y="113694"/>
                </a:cubicBezTo>
                <a:cubicBezTo>
                  <a:pt x="827492" y="150011"/>
                  <a:pt x="881244" y="230588"/>
                  <a:pt x="915506" y="355424"/>
                </a:cubicBezTo>
                <a:cubicBezTo>
                  <a:pt x="933088" y="394965"/>
                  <a:pt x="941879" y="452945"/>
                  <a:pt x="941879" y="529363"/>
                </a:cubicBezTo>
                <a:cubicBezTo>
                  <a:pt x="941879" y="657314"/>
                  <a:pt x="907174" y="760667"/>
                  <a:pt x="837763" y="839422"/>
                </a:cubicBezTo>
                <a:cubicBezTo>
                  <a:pt x="808781" y="872640"/>
                  <a:pt x="778428" y="891476"/>
                  <a:pt x="746705" y="895930"/>
                </a:cubicBezTo>
                <a:cubicBezTo>
                  <a:pt x="803502" y="909292"/>
                  <a:pt x="854481" y="952500"/>
                  <a:pt x="899644" y="1025555"/>
                </a:cubicBezTo>
                <a:cubicBezTo>
                  <a:pt x="929343" y="1074798"/>
                  <a:pt x="951239" y="1137761"/>
                  <a:pt x="965333" y="1214445"/>
                </a:cubicBezTo>
                <a:cubicBezTo>
                  <a:pt x="972621" y="1255107"/>
                  <a:pt x="976265" y="1298798"/>
                  <a:pt x="976265" y="1345518"/>
                </a:cubicBezTo>
                <a:cubicBezTo>
                  <a:pt x="976265" y="1465075"/>
                  <a:pt x="953364" y="1567112"/>
                  <a:pt x="907563" y="1651629"/>
                </a:cubicBezTo>
                <a:cubicBezTo>
                  <a:pt x="871807" y="1718034"/>
                  <a:pt x="820788" y="1771443"/>
                  <a:pt x="754508" y="1811856"/>
                </a:cubicBezTo>
                <a:cubicBezTo>
                  <a:pt x="681017" y="1856801"/>
                  <a:pt x="607355" y="1879273"/>
                  <a:pt x="533521" y="1879273"/>
                </a:cubicBezTo>
                <a:lnTo>
                  <a:pt x="0" y="1879273"/>
                </a:lnTo>
                <a:lnTo>
                  <a:pt x="0" y="0"/>
                </a:lnTo>
                <a:close/>
              </a:path>
            </a:pathLst>
          </a:custGeom>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C0F279-5155-4CF2-B095-9AEB02434B7E}"/>
              </a:ext>
            </a:extLst>
          </p:cNvPr>
          <p:cNvSpPr/>
          <p:nvPr/>
        </p:nvSpPr>
        <p:spPr>
          <a:xfrm>
            <a:off x="9366250" y="1163638"/>
            <a:ext cx="2106613" cy="431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107" name="Rectangle 3">
            <a:extLst>
              <a:ext uri="{FF2B5EF4-FFF2-40B4-BE49-F238E27FC236}">
                <a16:creationId xmlns:a16="http://schemas.microsoft.com/office/drawing/2014/main" id="{D6393B15-B9E3-654A-A6FF-440F53F452D4}"/>
              </a:ext>
            </a:extLst>
          </p:cNvPr>
          <p:cNvSpPr>
            <a:spLocks noChangeArrowheads="1"/>
          </p:cNvSpPr>
          <p:nvPr/>
        </p:nvSpPr>
        <p:spPr bwMode="auto">
          <a:xfrm rot="-5400000">
            <a:off x="-271463" y="4360863"/>
            <a:ext cx="2511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100">
                <a:latin typeface="Raleway" panose="020B0503030101060003" pitchFamily="34" charset="77"/>
              </a:rPr>
              <a:t>Lorem Ipsum is simply dummy text of the printing and typesetting.</a:t>
            </a:r>
            <a:endParaRPr lang="en-US" altLang="en-US" sz="1100">
              <a:latin typeface="Raleway" panose="020B0503030101060003" pitchFamily="34" charset="77"/>
              <a:ea typeface="Lato Light" panose="020F0502020204030203" pitchFamily="34" charset="0"/>
              <a:cs typeface="Lato Light" panose="020F0502020204030203" pitchFamily="34" charset="0"/>
            </a:endParaRPr>
          </a:p>
        </p:txBody>
      </p:sp>
      <p:sp>
        <p:nvSpPr>
          <p:cNvPr id="47108" name="Rectangle 4">
            <a:extLst>
              <a:ext uri="{FF2B5EF4-FFF2-40B4-BE49-F238E27FC236}">
                <a16:creationId xmlns:a16="http://schemas.microsoft.com/office/drawing/2014/main" id="{1F04E9D2-34FB-B64A-B082-872F8CCBCF16}"/>
              </a:ext>
            </a:extLst>
          </p:cNvPr>
          <p:cNvSpPr>
            <a:spLocks noChangeArrowheads="1"/>
          </p:cNvSpPr>
          <p:nvPr/>
        </p:nvSpPr>
        <p:spPr bwMode="auto">
          <a:xfrm rot="-5400000">
            <a:off x="3751263" y="2424113"/>
            <a:ext cx="15033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6" name="TextBox 5">
            <a:extLst>
              <a:ext uri="{FF2B5EF4-FFF2-40B4-BE49-F238E27FC236}">
                <a16:creationId xmlns:a16="http://schemas.microsoft.com/office/drawing/2014/main" id="{6FC47076-A3E2-4648-9E3E-1862E93B0A99}"/>
              </a:ext>
            </a:extLst>
          </p:cNvPr>
          <p:cNvSpPr txBox="1"/>
          <p:nvPr/>
        </p:nvSpPr>
        <p:spPr>
          <a:xfrm>
            <a:off x="1554664" y="4646829"/>
            <a:ext cx="4779963"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dirty="0">
                <a:ln>
                  <a:solidFill>
                    <a:schemeClr val="tx1"/>
                  </a:solidFill>
                </a:ln>
                <a:noFill/>
                <a:latin typeface="Bebas" pitchFamily="2" charset="0"/>
              </a:rPr>
              <a:t>PICTURE.</a:t>
            </a:r>
            <a:endParaRPr lang="en-US" sz="8000" b="1" dirty="0">
              <a:ln>
                <a:solidFill>
                  <a:schemeClr val="tx1"/>
                </a:solidFill>
              </a:ln>
              <a:noFill/>
              <a:latin typeface="Bebas" pitchFamily="2" charset="0"/>
            </a:endParaRPr>
          </a:p>
        </p:txBody>
      </p:sp>
      <p:sp>
        <p:nvSpPr>
          <p:cNvPr id="7" name="Title 1">
            <a:extLst>
              <a:ext uri="{FF2B5EF4-FFF2-40B4-BE49-F238E27FC236}">
                <a16:creationId xmlns:a16="http://schemas.microsoft.com/office/drawing/2014/main" id="{731354F1-321E-4AA0-9116-C1131F75144A}"/>
              </a:ext>
            </a:extLst>
          </p:cNvPr>
          <p:cNvSpPr txBox="1">
            <a:spLocks/>
          </p:cNvSpPr>
          <p:nvPr/>
        </p:nvSpPr>
        <p:spPr>
          <a:xfrm>
            <a:off x="5513388" y="979488"/>
            <a:ext cx="2719387" cy="14732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Neue Book" panose="00000500000000000000" pitchFamily="50" charset="0"/>
              </a:rPr>
              <a:t>Hype-</a:t>
            </a:r>
            <a:r>
              <a:rPr lang="en-US" sz="5400" dirty="0">
                <a:latin typeface="Bebas" pitchFamily="2" charset="0"/>
              </a:rPr>
              <a:t>TONE</a:t>
            </a:r>
          </a:p>
        </p:txBody>
      </p:sp>
      <p:sp>
        <p:nvSpPr>
          <p:cNvPr id="47111" name="Rectangle 7">
            <a:extLst>
              <a:ext uri="{FF2B5EF4-FFF2-40B4-BE49-F238E27FC236}">
                <a16:creationId xmlns:a16="http://schemas.microsoft.com/office/drawing/2014/main" id="{DA31D60B-4E9E-2340-B6F8-136F52B2AAF4}"/>
              </a:ext>
            </a:extLst>
          </p:cNvPr>
          <p:cNvSpPr>
            <a:spLocks noChangeArrowheads="1"/>
          </p:cNvSpPr>
          <p:nvPr/>
        </p:nvSpPr>
        <p:spPr bwMode="auto">
          <a:xfrm>
            <a:off x="5575300" y="2354263"/>
            <a:ext cx="1947863"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47112" name="Rectangle 8">
            <a:extLst>
              <a:ext uri="{FF2B5EF4-FFF2-40B4-BE49-F238E27FC236}">
                <a16:creationId xmlns:a16="http://schemas.microsoft.com/office/drawing/2014/main" id="{2093E12E-265A-414C-BAEF-3405AB7DE472}"/>
              </a:ext>
            </a:extLst>
          </p:cNvPr>
          <p:cNvSpPr>
            <a:spLocks noChangeArrowheads="1"/>
          </p:cNvSpPr>
          <p:nvPr/>
        </p:nvSpPr>
        <p:spPr bwMode="auto">
          <a:xfrm>
            <a:off x="7124700" y="4986338"/>
            <a:ext cx="2216150"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rPr>
              <a:t>Lorem Ipsum is simply dummy text of the printing and typesetting industry. </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47113" name="Rectangle 9">
            <a:extLst>
              <a:ext uri="{FF2B5EF4-FFF2-40B4-BE49-F238E27FC236}">
                <a16:creationId xmlns:a16="http://schemas.microsoft.com/office/drawing/2014/main" id="{76600AF1-BE28-F540-9427-50B344EDE21C}"/>
              </a:ext>
            </a:extLst>
          </p:cNvPr>
          <p:cNvSpPr>
            <a:spLocks noChangeArrowheads="1"/>
          </p:cNvSpPr>
          <p:nvPr/>
        </p:nvSpPr>
        <p:spPr bwMode="auto">
          <a:xfrm>
            <a:off x="9756775" y="4986338"/>
            <a:ext cx="2216150"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rPr>
              <a:t>Lorem Ipsum is simply dummy text of the printing and typesetting industry. </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47114" name="Title 1">
            <a:extLst>
              <a:ext uri="{FF2B5EF4-FFF2-40B4-BE49-F238E27FC236}">
                <a16:creationId xmlns:a16="http://schemas.microsoft.com/office/drawing/2014/main" id="{426C0551-7A83-8647-AA65-39C7EB68A981}"/>
              </a:ext>
            </a:extLst>
          </p:cNvPr>
          <p:cNvSpPr txBox="1">
            <a:spLocks noChangeArrowheads="1"/>
          </p:cNvSpPr>
          <p:nvPr/>
        </p:nvSpPr>
        <p:spPr bwMode="auto">
          <a:xfrm>
            <a:off x="7551738" y="4286250"/>
            <a:ext cx="1814512"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000">
                <a:latin typeface="Raleway" panose="020B0503030101060003" pitchFamily="34" charset="77"/>
              </a:rPr>
              <a:t>look </a:t>
            </a:r>
          </a:p>
          <a:p>
            <a:pPr eaLnBrk="1" hangingPunct="1">
              <a:lnSpc>
                <a:spcPct val="90000"/>
              </a:lnSpc>
            </a:pPr>
            <a:r>
              <a:rPr lang="en-US" altLang="en-US" sz="2000">
                <a:latin typeface="Raleway" panose="020B0503030101060003" pitchFamily="34" charset="77"/>
              </a:rPr>
              <a:t>hypetone</a:t>
            </a:r>
          </a:p>
        </p:txBody>
      </p:sp>
      <p:sp>
        <p:nvSpPr>
          <p:cNvPr id="12" name="TextBox 11">
            <a:extLst>
              <a:ext uri="{FF2B5EF4-FFF2-40B4-BE49-F238E27FC236}">
                <a16:creationId xmlns:a16="http://schemas.microsoft.com/office/drawing/2014/main" id="{88DAE2B7-CAB9-464E-A4AE-2F2DC6F7AE0F}"/>
              </a:ext>
            </a:extLst>
          </p:cNvPr>
          <p:cNvSpPr txBox="1"/>
          <p:nvPr/>
        </p:nvSpPr>
        <p:spPr>
          <a:xfrm>
            <a:off x="7026950" y="4377150"/>
            <a:ext cx="524368" cy="553998"/>
          </a:xfrm>
          <a:prstGeom prst="rect">
            <a:avLst/>
          </a:prstGeom>
          <a:noFill/>
        </p:spPr>
        <p:txBody>
          <a:bodyPr lIns="0" tIns="0" rIns="0" bIns="0">
            <a:spAutoFit/>
          </a:bodyPr>
          <a:lstStyle/>
          <a:p>
            <a:pPr algn="ctr" eaLnBrk="1" fontAlgn="auto" hangingPunct="1">
              <a:spcBef>
                <a:spcPts val="0"/>
              </a:spcBef>
              <a:spcAft>
                <a:spcPts val="0"/>
              </a:spcAft>
              <a:defRPr/>
            </a:pPr>
            <a:r>
              <a:rPr lang="en-US" sz="3600" b="1" dirty="0">
                <a:ln>
                  <a:solidFill>
                    <a:schemeClr val="tx1"/>
                  </a:solidFill>
                </a:ln>
                <a:noFill/>
                <a:latin typeface="Bebas" pitchFamily="2" charset="0"/>
              </a:rPr>
              <a:t>01</a:t>
            </a:r>
          </a:p>
        </p:txBody>
      </p:sp>
      <p:sp>
        <p:nvSpPr>
          <p:cNvPr id="47116" name="Title 1">
            <a:extLst>
              <a:ext uri="{FF2B5EF4-FFF2-40B4-BE49-F238E27FC236}">
                <a16:creationId xmlns:a16="http://schemas.microsoft.com/office/drawing/2014/main" id="{FBDCBCA7-57A4-F044-9356-D56CF35CB8A8}"/>
              </a:ext>
            </a:extLst>
          </p:cNvPr>
          <p:cNvSpPr txBox="1">
            <a:spLocks noChangeArrowheads="1"/>
          </p:cNvSpPr>
          <p:nvPr/>
        </p:nvSpPr>
        <p:spPr bwMode="auto">
          <a:xfrm>
            <a:off x="10253663" y="4286250"/>
            <a:ext cx="1814512"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000">
                <a:latin typeface="Raleway" panose="020B0503030101060003" pitchFamily="34" charset="77"/>
              </a:rPr>
              <a:t>look </a:t>
            </a:r>
          </a:p>
          <a:p>
            <a:pPr eaLnBrk="1" hangingPunct="1">
              <a:lnSpc>
                <a:spcPct val="90000"/>
              </a:lnSpc>
            </a:pPr>
            <a:r>
              <a:rPr lang="en-US" altLang="en-US" sz="2000">
                <a:latin typeface="Raleway" panose="020B0503030101060003" pitchFamily="34" charset="77"/>
              </a:rPr>
              <a:t>hypetone</a:t>
            </a:r>
          </a:p>
        </p:txBody>
      </p:sp>
      <p:sp>
        <p:nvSpPr>
          <p:cNvPr id="19" name="TextBox 18">
            <a:extLst>
              <a:ext uri="{FF2B5EF4-FFF2-40B4-BE49-F238E27FC236}">
                <a16:creationId xmlns:a16="http://schemas.microsoft.com/office/drawing/2014/main" id="{B05F5EF9-80FE-4BF1-890A-3E071EF14DF5}"/>
              </a:ext>
            </a:extLst>
          </p:cNvPr>
          <p:cNvSpPr txBox="1"/>
          <p:nvPr/>
        </p:nvSpPr>
        <p:spPr>
          <a:xfrm>
            <a:off x="9728587" y="4377150"/>
            <a:ext cx="524368" cy="553998"/>
          </a:xfrm>
          <a:prstGeom prst="rect">
            <a:avLst/>
          </a:prstGeom>
          <a:noFill/>
        </p:spPr>
        <p:txBody>
          <a:bodyPr lIns="0" tIns="0" rIns="0" bIns="0">
            <a:spAutoFit/>
          </a:bodyPr>
          <a:lstStyle/>
          <a:p>
            <a:pPr algn="ctr" eaLnBrk="1" fontAlgn="auto" hangingPunct="1">
              <a:spcBef>
                <a:spcPts val="0"/>
              </a:spcBef>
              <a:spcAft>
                <a:spcPts val="0"/>
              </a:spcAft>
              <a:defRPr/>
            </a:pPr>
            <a:r>
              <a:rPr lang="en-US" sz="3600" b="1" dirty="0">
                <a:ln>
                  <a:solidFill>
                    <a:schemeClr val="tx1"/>
                  </a:solidFill>
                </a:ln>
                <a:noFill/>
                <a:latin typeface="Bebas" pitchFamily="2" charset="0"/>
              </a:rPr>
              <a:t>02</a:t>
            </a:r>
          </a:p>
        </p:txBody>
      </p:sp>
      <p:sp>
        <p:nvSpPr>
          <p:cNvPr id="47118" name="Rectangle 19">
            <a:extLst>
              <a:ext uri="{FF2B5EF4-FFF2-40B4-BE49-F238E27FC236}">
                <a16:creationId xmlns:a16="http://schemas.microsoft.com/office/drawing/2014/main" id="{952DBFB6-6AA5-EB4C-8EF8-DE8206B0DAF0}"/>
              </a:ext>
            </a:extLst>
          </p:cNvPr>
          <p:cNvSpPr>
            <a:spLocks noChangeArrowheads="1"/>
          </p:cNvSpPr>
          <p:nvPr/>
        </p:nvSpPr>
        <p:spPr bwMode="auto">
          <a:xfrm>
            <a:off x="8624888" y="2078038"/>
            <a:ext cx="2847975"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 oil and gas exploration and production company with operations in</a:t>
            </a:r>
          </a:p>
        </p:txBody>
      </p:sp>
      <p:sp>
        <p:nvSpPr>
          <p:cNvPr id="21" name="Freeform: Shape 20">
            <a:extLst>
              <a:ext uri="{FF2B5EF4-FFF2-40B4-BE49-F238E27FC236}">
                <a16:creationId xmlns:a16="http://schemas.microsoft.com/office/drawing/2014/main" id="{81A94B66-F1D6-4139-8D86-46A989328E63}"/>
              </a:ext>
            </a:extLst>
          </p:cNvPr>
          <p:cNvSpPr/>
          <p:nvPr/>
        </p:nvSpPr>
        <p:spPr>
          <a:xfrm>
            <a:off x="8359775" y="2078038"/>
            <a:ext cx="171450" cy="190500"/>
          </a:xfrm>
          <a:custGeom>
            <a:avLst/>
            <a:gdLst/>
            <a:ahLst/>
            <a:cxnLst/>
            <a:rect l="l" t="t" r="r" b="b"/>
            <a:pathLst>
              <a:path w="98489" h="109490">
                <a:moveTo>
                  <a:pt x="76486" y="0"/>
                </a:moveTo>
                <a:lnTo>
                  <a:pt x="94822" y="0"/>
                </a:lnTo>
                <a:lnTo>
                  <a:pt x="85916" y="55531"/>
                </a:lnTo>
                <a:lnTo>
                  <a:pt x="98489" y="55531"/>
                </a:lnTo>
                <a:lnTo>
                  <a:pt x="98489" y="109490"/>
                </a:lnTo>
                <a:lnTo>
                  <a:pt x="63389" y="109490"/>
                </a:lnTo>
                <a:lnTo>
                  <a:pt x="63389" y="55531"/>
                </a:lnTo>
                <a:close/>
                <a:moveTo>
                  <a:pt x="13097" y="0"/>
                </a:moveTo>
                <a:lnTo>
                  <a:pt x="31433" y="0"/>
                </a:lnTo>
                <a:lnTo>
                  <a:pt x="22527" y="55531"/>
                </a:lnTo>
                <a:lnTo>
                  <a:pt x="35100" y="55531"/>
                </a:lnTo>
                <a:lnTo>
                  <a:pt x="35100" y="109490"/>
                </a:lnTo>
                <a:lnTo>
                  <a:pt x="0" y="109490"/>
                </a:lnTo>
                <a:lnTo>
                  <a:pt x="0" y="55531"/>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TextBox 21">
            <a:extLst>
              <a:ext uri="{FF2B5EF4-FFF2-40B4-BE49-F238E27FC236}">
                <a16:creationId xmlns:a16="http://schemas.microsoft.com/office/drawing/2014/main" id="{A6640348-58F8-445A-AEB2-AB038956E811}"/>
              </a:ext>
            </a:extLst>
          </p:cNvPr>
          <p:cNvSpPr txBox="1"/>
          <p:nvPr/>
        </p:nvSpPr>
        <p:spPr>
          <a:xfrm>
            <a:off x="-492183" y="446941"/>
            <a:ext cx="4779963"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dirty="0">
                <a:ln>
                  <a:solidFill>
                    <a:schemeClr val="tx1"/>
                  </a:solidFill>
                </a:ln>
                <a:noFill/>
                <a:latin typeface="Bebas" pitchFamily="2" charset="0"/>
              </a:rPr>
              <a:t>PICTURE.</a:t>
            </a:r>
            <a:endParaRPr lang="en-US" sz="8000" b="1" dirty="0">
              <a:ln>
                <a:solidFill>
                  <a:schemeClr val="tx1"/>
                </a:solidFill>
              </a:ln>
              <a:noFill/>
              <a:latin typeface="Bebas" pitchFamily="2" charset="0"/>
            </a:endParaRPr>
          </a:p>
        </p:txBody>
      </p:sp>
      <p:sp>
        <p:nvSpPr>
          <p:cNvPr id="23" name="TextBox 22">
            <a:extLst>
              <a:ext uri="{FF2B5EF4-FFF2-40B4-BE49-F238E27FC236}">
                <a16:creationId xmlns:a16="http://schemas.microsoft.com/office/drawing/2014/main" id="{22A7B9B5-EF82-4EC7-A462-C0A8570B950E}"/>
              </a:ext>
            </a:extLst>
          </p:cNvPr>
          <p:cNvSpPr txBox="1"/>
          <p:nvPr/>
        </p:nvSpPr>
        <p:spPr>
          <a:xfrm>
            <a:off x="9728587" y="385385"/>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chemeClr val="tx1"/>
                  </a:solidFill>
                </a:ln>
                <a:noFill/>
                <a:latin typeface="Bebas" pitchFamily="2" charset="0"/>
              </a:rPr>
              <a:t>16</a:t>
            </a:r>
          </a:p>
        </p:txBody>
      </p:sp>
      <p:sp>
        <p:nvSpPr>
          <p:cNvPr id="24" name="TextBox 23">
            <a:extLst>
              <a:ext uri="{FF2B5EF4-FFF2-40B4-BE49-F238E27FC236}">
                <a16:creationId xmlns:a16="http://schemas.microsoft.com/office/drawing/2014/main" id="{297326EC-CA2A-4299-B14C-1A66233672A7}"/>
              </a:ext>
            </a:extLst>
          </p:cNvPr>
          <p:cNvSpPr txBox="1"/>
          <p:nvPr/>
        </p:nvSpPr>
        <p:spPr>
          <a:xfrm rot="16200000">
            <a:off x="9513094" y="905669"/>
            <a:ext cx="1022350"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cxnSp>
        <p:nvCxnSpPr>
          <p:cNvPr id="25" name="Straight Connector 24">
            <a:extLst>
              <a:ext uri="{FF2B5EF4-FFF2-40B4-BE49-F238E27FC236}">
                <a16:creationId xmlns:a16="http://schemas.microsoft.com/office/drawing/2014/main" id="{E38B6C65-B965-4090-8B36-1E98587C9D0A}"/>
              </a:ext>
            </a:extLst>
          </p:cNvPr>
          <p:cNvCxnSpPr/>
          <p:nvPr/>
        </p:nvCxnSpPr>
        <p:spPr>
          <a:xfrm>
            <a:off x="3286125" y="6624638"/>
            <a:ext cx="13700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124" name="TextBox 25">
            <a:extLst>
              <a:ext uri="{FF2B5EF4-FFF2-40B4-BE49-F238E27FC236}">
                <a16:creationId xmlns:a16="http://schemas.microsoft.com/office/drawing/2014/main" id="{C244F5D6-1198-5449-A9B6-FAC345029559}"/>
              </a:ext>
            </a:extLst>
          </p:cNvPr>
          <p:cNvSpPr txBox="1">
            <a:spLocks noChangeArrowheads="1"/>
          </p:cNvSpPr>
          <p:nvPr/>
        </p:nvSpPr>
        <p:spPr bwMode="auto">
          <a:xfrm>
            <a:off x="1944688" y="6226175"/>
            <a:ext cx="793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How about</a:t>
            </a:r>
          </a:p>
        </p:txBody>
      </p:sp>
      <p:sp>
        <p:nvSpPr>
          <p:cNvPr id="47125" name="TextBox 26">
            <a:extLst>
              <a:ext uri="{FF2B5EF4-FFF2-40B4-BE49-F238E27FC236}">
                <a16:creationId xmlns:a16="http://schemas.microsoft.com/office/drawing/2014/main" id="{33BCCB15-7BF2-4A4C-8784-5466907EDCBA}"/>
              </a:ext>
            </a:extLst>
          </p:cNvPr>
          <p:cNvSpPr txBox="1">
            <a:spLocks noChangeArrowheads="1"/>
          </p:cNvSpPr>
          <p:nvPr/>
        </p:nvSpPr>
        <p:spPr bwMode="auto">
          <a:xfrm>
            <a:off x="3371850" y="6226175"/>
            <a:ext cx="8239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Description</a:t>
            </a:r>
          </a:p>
        </p:txBody>
      </p:sp>
      <p:sp>
        <p:nvSpPr>
          <p:cNvPr id="47126" name="Picture Placeholder 13">
            <a:extLst>
              <a:ext uri="{FF2B5EF4-FFF2-40B4-BE49-F238E27FC236}">
                <a16:creationId xmlns:a16="http://schemas.microsoft.com/office/drawing/2014/main" id="{B9D2D894-444B-1B47-A9FB-F15098ABAAE8}"/>
              </a:ext>
            </a:extLst>
          </p:cNvPr>
          <p:cNvSpPr>
            <a:spLocks noGrp="1" noTextEdit="1"/>
          </p:cNvSpPr>
          <p:nvPr>
            <p:ph type="pic" sz="quarter" idx="10"/>
          </p:nvPr>
        </p:nvSpPr>
        <p:spPr>
          <a:xfrm>
            <a:off x="984250" y="935038"/>
            <a:ext cx="3684588" cy="4987925"/>
          </a:xfrm>
          <a:custGeom>
            <a:avLst/>
            <a:gdLst>
              <a:gd name="T0" fmla="*/ 0 w 3684734"/>
              <a:gd name="T1" fmla="*/ 0 h 4987636"/>
              <a:gd name="T2" fmla="*/ 3330630 w 3684734"/>
              <a:gd name="T3" fmla="*/ 0 h 4987636"/>
              <a:gd name="T4" fmla="*/ 3330630 w 3684734"/>
              <a:gd name="T5" fmla="*/ 2493818 h 4987636"/>
              <a:gd name="T6" fmla="*/ 3684734 w 3684734"/>
              <a:gd name="T7" fmla="*/ 2493818 h 4987636"/>
              <a:gd name="T8" fmla="*/ 3684734 w 3684734"/>
              <a:gd name="T9" fmla="*/ 4987636 h 4987636"/>
              <a:gd name="T10" fmla="*/ 353528 w 3684734"/>
              <a:gd name="T11" fmla="*/ 4987636 h 4987636"/>
              <a:gd name="T12" fmla="*/ 353528 w 3684734"/>
              <a:gd name="T13" fmla="*/ 2493818 h 4987636"/>
              <a:gd name="T14" fmla="*/ 0 w 3684734"/>
              <a:gd name="T15" fmla="*/ 2493818 h 498763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684734" h="4987636">
                <a:moveTo>
                  <a:pt x="0" y="0"/>
                </a:moveTo>
                <a:lnTo>
                  <a:pt x="3330630" y="0"/>
                </a:lnTo>
                <a:lnTo>
                  <a:pt x="3330630" y="2493818"/>
                </a:lnTo>
                <a:lnTo>
                  <a:pt x="3684734" y="2493818"/>
                </a:lnTo>
                <a:lnTo>
                  <a:pt x="3684734" y="4987636"/>
                </a:lnTo>
                <a:lnTo>
                  <a:pt x="353528" y="4987636"/>
                </a:lnTo>
                <a:lnTo>
                  <a:pt x="353528" y="2493818"/>
                </a:lnTo>
                <a:lnTo>
                  <a:pt x="0" y="2493818"/>
                </a:lnTo>
                <a:lnTo>
                  <a:pt x="0" y="0"/>
                </a:lnTo>
                <a:close/>
              </a:path>
            </a:pathLst>
          </a:custGeom>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C3250B7-B3A1-4DFF-8E4A-ECD605647556}"/>
              </a:ext>
            </a:extLst>
          </p:cNvPr>
          <p:cNvSpPr txBox="1">
            <a:spLocks/>
          </p:cNvSpPr>
          <p:nvPr/>
        </p:nvSpPr>
        <p:spPr>
          <a:xfrm>
            <a:off x="3762333" y="42536"/>
            <a:ext cx="4667334" cy="95975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n>
                  <a:solidFill>
                    <a:schemeClr val="tx1"/>
                  </a:solidFill>
                </a:ln>
                <a:noFill/>
                <a:latin typeface="Bebas" pitchFamily="2" charset="0"/>
              </a:rPr>
              <a:t>A.L.L.C.L.A.S.S.</a:t>
            </a:r>
          </a:p>
        </p:txBody>
      </p:sp>
      <p:sp>
        <p:nvSpPr>
          <p:cNvPr id="48131" name="TextBox 3">
            <a:extLst>
              <a:ext uri="{FF2B5EF4-FFF2-40B4-BE49-F238E27FC236}">
                <a16:creationId xmlns:a16="http://schemas.microsoft.com/office/drawing/2014/main" id="{37F4B10F-46FA-8945-93C8-53D7B1457B74}"/>
              </a:ext>
            </a:extLst>
          </p:cNvPr>
          <p:cNvSpPr txBox="1">
            <a:spLocks noChangeArrowheads="1"/>
          </p:cNvSpPr>
          <p:nvPr/>
        </p:nvSpPr>
        <p:spPr bwMode="auto">
          <a:xfrm rot="-5400000">
            <a:off x="97632" y="5974556"/>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Home</a:t>
            </a:r>
            <a:endParaRPr lang="en-US" altLang="en-US" b="1">
              <a:latin typeface="Bebas" panose="020B0606020202050201" pitchFamily="34" charset="77"/>
            </a:endParaRPr>
          </a:p>
        </p:txBody>
      </p:sp>
      <p:sp>
        <p:nvSpPr>
          <p:cNvPr id="48132" name="TextBox 4">
            <a:extLst>
              <a:ext uri="{FF2B5EF4-FFF2-40B4-BE49-F238E27FC236}">
                <a16:creationId xmlns:a16="http://schemas.microsoft.com/office/drawing/2014/main" id="{508230B0-0ABC-D748-8F30-F2A79EF49796}"/>
              </a:ext>
            </a:extLst>
          </p:cNvPr>
          <p:cNvSpPr txBox="1">
            <a:spLocks noChangeArrowheads="1"/>
          </p:cNvSpPr>
          <p:nvPr/>
        </p:nvSpPr>
        <p:spPr bwMode="auto">
          <a:xfrm rot="-5400000">
            <a:off x="46832" y="4658518"/>
            <a:ext cx="635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about</a:t>
            </a:r>
            <a:endParaRPr lang="en-US" altLang="en-US" b="1">
              <a:latin typeface="Bebas" panose="020B0606020202050201" pitchFamily="34" charset="77"/>
            </a:endParaRPr>
          </a:p>
        </p:txBody>
      </p:sp>
      <p:sp>
        <p:nvSpPr>
          <p:cNvPr id="48133" name="TextBox 5">
            <a:extLst>
              <a:ext uri="{FF2B5EF4-FFF2-40B4-BE49-F238E27FC236}">
                <a16:creationId xmlns:a16="http://schemas.microsoft.com/office/drawing/2014/main" id="{3875FD8C-518A-C940-81E7-483DE2381F7A}"/>
              </a:ext>
            </a:extLst>
          </p:cNvPr>
          <p:cNvSpPr txBox="1">
            <a:spLocks noChangeArrowheads="1"/>
          </p:cNvSpPr>
          <p:nvPr/>
        </p:nvSpPr>
        <p:spPr bwMode="auto">
          <a:xfrm rot="-5400000">
            <a:off x="153194" y="3391694"/>
            <a:ext cx="422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48134" name="TextBox 6">
            <a:extLst>
              <a:ext uri="{FF2B5EF4-FFF2-40B4-BE49-F238E27FC236}">
                <a16:creationId xmlns:a16="http://schemas.microsoft.com/office/drawing/2014/main" id="{6D37B489-052D-EF4A-A061-DF24D313DFC7}"/>
              </a:ext>
            </a:extLst>
          </p:cNvPr>
          <p:cNvSpPr txBox="1">
            <a:spLocks noChangeArrowheads="1"/>
          </p:cNvSpPr>
          <p:nvPr/>
        </p:nvSpPr>
        <p:spPr bwMode="auto">
          <a:xfrm rot="-5400000">
            <a:off x="100807" y="2172493"/>
            <a:ext cx="527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48135" name="TextBox 7">
            <a:extLst>
              <a:ext uri="{FF2B5EF4-FFF2-40B4-BE49-F238E27FC236}">
                <a16:creationId xmlns:a16="http://schemas.microsoft.com/office/drawing/2014/main" id="{6F93F1FC-6ADC-2249-9766-54791C5AEB28}"/>
              </a:ext>
            </a:extLst>
          </p:cNvPr>
          <p:cNvSpPr txBox="1">
            <a:spLocks noChangeArrowheads="1"/>
          </p:cNvSpPr>
          <p:nvPr/>
        </p:nvSpPr>
        <p:spPr bwMode="auto">
          <a:xfrm rot="-5400000">
            <a:off x="115094" y="840581"/>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sp>
        <p:nvSpPr>
          <p:cNvPr id="48136" name="Rectangle 11">
            <a:extLst>
              <a:ext uri="{FF2B5EF4-FFF2-40B4-BE49-F238E27FC236}">
                <a16:creationId xmlns:a16="http://schemas.microsoft.com/office/drawing/2014/main" id="{18F3A510-7C92-664F-BEB9-93577E301D85}"/>
              </a:ext>
            </a:extLst>
          </p:cNvPr>
          <p:cNvSpPr>
            <a:spLocks noChangeArrowheads="1"/>
          </p:cNvSpPr>
          <p:nvPr/>
        </p:nvSpPr>
        <p:spPr bwMode="auto">
          <a:xfrm>
            <a:off x="1274763" y="522288"/>
            <a:ext cx="2286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100">
                <a:latin typeface="Raleway" panose="020B0503030101060003" pitchFamily="34" charset="77"/>
              </a:rPr>
              <a:t>Lorem Ipsum is simply dummy text of the printing</a:t>
            </a:r>
            <a:endParaRPr lang="en-US" altLang="en-US" sz="1100">
              <a:latin typeface="Raleway" panose="020B0503030101060003" pitchFamily="34" charset="77"/>
              <a:ea typeface="Lato Light" panose="020F0502020204030203" pitchFamily="34" charset="0"/>
              <a:cs typeface="Lato Light" panose="020F0502020204030203" pitchFamily="34" charset="0"/>
            </a:endParaRPr>
          </a:p>
        </p:txBody>
      </p:sp>
      <p:sp>
        <p:nvSpPr>
          <p:cNvPr id="18" name="Title 1">
            <a:extLst>
              <a:ext uri="{FF2B5EF4-FFF2-40B4-BE49-F238E27FC236}">
                <a16:creationId xmlns:a16="http://schemas.microsoft.com/office/drawing/2014/main" id="{CC754C71-E158-42C9-B0F0-937A4BE8DB2D}"/>
              </a:ext>
            </a:extLst>
          </p:cNvPr>
          <p:cNvSpPr txBox="1">
            <a:spLocks/>
          </p:cNvSpPr>
          <p:nvPr/>
        </p:nvSpPr>
        <p:spPr>
          <a:xfrm rot="20544265">
            <a:off x="2450727" y="3629944"/>
            <a:ext cx="1572126" cy="1567973"/>
          </a:xfrm>
          <a:prstGeom prst="rect">
            <a:avLst/>
          </a:prstGeom>
        </p:spPr>
        <p:txBody>
          <a:bodyPr spcFirstLastPara="1">
            <a:prstTxWarp prst="textCircl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Neue Bold" panose="020B0606020202050201" pitchFamily="34" charset="0"/>
              </a:rPr>
              <a:t>Proposal presentation TEMPLATE </a:t>
            </a:r>
          </a:p>
        </p:txBody>
      </p:sp>
      <p:sp>
        <p:nvSpPr>
          <p:cNvPr id="48138" name="Rectangle 18">
            <a:extLst>
              <a:ext uri="{FF2B5EF4-FFF2-40B4-BE49-F238E27FC236}">
                <a16:creationId xmlns:a16="http://schemas.microsoft.com/office/drawing/2014/main" id="{46F646AE-360F-1B49-AD25-3F9138975275}"/>
              </a:ext>
            </a:extLst>
          </p:cNvPr>
          <p:cNvSpPr>
            <a:spLocks noChangeArrowheads="1"/>
          </p:cNvSpPr>
          <p:nvPr/>
        </p:nvSpPr>
        <p:spPr bwMode="auto">
          <a:xfrm>
            <a:off x="5786438" y="5235575"/>
            <a:ext cx="577532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20" name="Title 1">
            <a:extLst>
              <a:ext uri="{FF2B5EF4-FFF2-40B4-BE49-F238E27FC236}">
                <a16:creationId xmlns:a16="http://schemas.microsoft.com/office/drawing/2014/main" id="{B149F3DA-81D9-4D00-977F-6F99D3EE2E12}"/>
              </a:ext>
            </a:extLst>
          </p:cNvPr>
          <p:cNvSpPr txBox="1">
            <a:spLocks/>
          </p:cNvSpPr>
          <p:nvPr/>
        </p:nvSpPr>
        <p:spPr>
          <a:xfrm>
            <a:off x="5790118" y="4698540"/>
            <a:ext cx="3883390" cy="602910"/>
          </a:xfrm>
          <a:prstGeom prst="rect">
            <a:avLst/>
          </a:prstGeom>
        </p:spPr>
        <p:txBody>
          <a:bodyP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b="1" dirty="0">
                <a:ln>
                  <a:solidFill>
                    <a:schemeClr val="tx1"/>
                  </a:solidFill>
                </a:ln>
                <a:noFill/>
                <a:latin typeface="Raleway" panose="020B0503030101060003" pitchFamily="34" charset="0"/>
              </a:rPr>
              <a:t>HYPETONE</a:t>
            </a:r>
          </a:p>
          <a:p>
            <a:pPr fontAlgn="auto">
              <a:spcAft>
                <a:spcPts val="0"/>
              </a:spcAft>
              <a:defRPr/>
            </a:pPr>
            <a:r>
              <a:rPr lang="en-US" dirty="0">
                <a:latin typeface="Raleway" panose="020B0503030101060003" pitchFamily="34" charset="0"/>
              </a:rPr>
              <a:t>New style presentation</a:t>
            </a:r>
          </a:p>
        </p:txBody>
      </p:sp>
      <p:sp>
        <p:nvSpPr>
          <p:cNvPr id="21" name="Rectangle 20">
            <a:extLst>
              <a:ext uri="{FF2B5EF4-FFF2-40B4-BE49-F238E27FC236}">
                <a16:creationId xmlns:a16="http://schemas.microsoft.com/office/drawing/2014/main" id="{7897380D-9958-436A-A56F-7F0E30092BC5}"/>
              </a:ext>
            </a:extLst>
          </p:cNvPr>
          <p:cNvSpPr/>
          <p:nvPr/>
        </p:nvSpPr>
        <p:spPr>
          <a:xfrm>
            <a:off x="5310188" y="4699000"/>
            <a:ext cx="319087" cy="3190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141" name="Rectangle 21">
            <a:extLst>
              <a:ext uri="{FF2B5EF4-FFF2-40B4-BE49-F238E27FC236}">
                <a16:creationId xmlns:a16="http://schemas.microsoft.com/office/drawing/2014/main" id="{DC2DE507-86EF-1C4F-81E2-DDA16602617B}"/>
              </a:ext>
            </a:extLst>
          </p:cNvPr>
          <p:cNvSpPr>
            <a:spLocks noChangeArrowheads="1"/>
          </p:cNvSpPr>
          <p:nvPr/>
        </p:nvSpPr>
        <p:spPr bwMode="auto">
          <a:xfrm rot="-5400000">
            <a:off x="4348162" y="5778501"/>
            <a:ext cx="15033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23" name="TextBox 22">
            <a:extLst>
              <a:ext uri="{FF2B5EF4-FFF2-40B4-BE49-F238E27FC236}">
                <a16:creationId xmlns:a16="http://schemas.microsoft.com/office/drawing/2014/main" id="{5BF8F9A4-DA3A-40B4-A78A-867FCC43310B}"/>
              </a:ext>
            </a:extLst>
          </p:cNvPr>
          <p:cNvSpPr txBox="1"/>
          <p:nvPr/>
        </p:nvSpPr>
        <p:spPr>
          <a:xfrm>
            <a:off x="9637594" y="730359"/>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chemeClr val="tx1"/>
                  </a:solidFill>
                </a:ln>
                <a:noFill/>
                <a:latin typeface="Bebas" pitchFamily="2" charset="0"/>
              </a:rPr>
              <a:t>17</a:t>
            </a:r>
          </a:p>
        </p:txBody>
      </p:sp>
      <p:sp>
        <p:nvSpPr>
          <p:cNvPr id="24" name="TextBox 23">
            <a:extLst>
              <a:ext uri="{FF2B5EF4-FFF2-40B4-BE49-F238E27FC236}">
                <a16:creationId xmlns:a16="http://schemas.microsoft.com/office/drawing/2014/main" id="{7366BAEC-7D12-4572-9BA0-14ED71D86A47}"/>
              </a:ext>
            </a:extLst>
          </p:cNvPr>
          <p:cNvSpPr txBox="1"/>
          <p:nvPr/>
        </p:nvSpPr>
        <p:spPr>
          <a:xfrm rot="16200000">
            <a:off x="9394032" y="1262856"/>
            <a:ext cx="1022350" cy="246063"/>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sp>
        <p:nvSpPr>
          <p:cNvPr id="25" name="Title 1">
            <a:extLst>
              <a:ext uri="{FF2B5EF4-FFF2-40B4-BE49-F238E27FC236}">
                <a16:creationId xmlns:a16="http://schemas.microsoft.com/office/drawing/2014/main" id="{74685408-B326-41F3-9F73-A98EFFEE427D}"/>
              </a:ext>
            </a:extLst>
          </p:cNvPr>
          <p:cNvSpPr txBox="1">
            <a:spLocks/>
          </p:cNvSpPr>
          <p:nvPr/>
        </p:nvSpPr>
        <p:spPr>
          <a:xfrm>
            <a:off x="9720263" y="2195513"/>
            <a:ext cx="2719387" cy="147161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Neue Book" panose="00000500000000000000" pitchFamily="50" charset="0"/>
              </a:rPr>
              <a:t>Hype-</a:t>
            </a:r>
            <a:r>
              <a:rPr lang="en-US" sz="5400" dirty="0">
                <a:latin typeface="Bebas" pitchFamily="2" charset="0"/>
              </a:rPr>
              <a:t>TONE</a:t>
            </a:r>
          </a:p>
        </p:txBody>
      </p:sp>
      <p:sp>
        <p:nvSpPr>
          <p:cNvPr id="48145" name="Rectangle 25">
            <a:extLst>
              <a:ext uri="{FF2B5EF4-FFF2-40B4-BE49-F238E27FC236}">
                <a16:creationId xmlns:a16="http://schemas.microsoft.com/office/drawing/2014/main" id="{26F99C9C-F1DD-5F4D-9725-32DA49063AD0}"/>
              </a:ext>
            </a:extLst>
          </p:cNvPr>
          <p:cNvSpPr>
            <a:spLocks noChangeArrowheads="1"/>
          </p:cNvSpPr>
          <p:nvPr/>
        </p:nvSpPr>
        <p:spPr bwMode="auto">
          <a:xfrm>
            <a:off x="9782175" y="3570288"/>
            <a:ext cx="1947863"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48146" name="Picture Placeholder 2">
            <a:extLst>
              <a:ext uri="{FF2B5EF4-FFF2-40B4-BE49-F238E27FC236}">
                <a16:creationId xmlns:a16="http://schemas.microsoft.com/office/drawing/2014/main" id="{80428861-C105-764A-93B5-BF072BDC358C}"/>
              </a:ext>
            </a:extLst>
          </p:cNvPr>
          <p:cNvSpPr>
            <a:spLocks noGrp="1" noTextEdit="1"/>
          </p:cNvSpPr>
          <p:nvPr>
            <p:ph type="pic" sz="quarter" idx="10"/>
          </p:nvPr>
        </p:nvSpPr>
        <p:spPr>
          <a:xfrm>
            <a:off x="3236913" y="817563"/>
            <a:ext cx="6400800" cy="3643312"/>
          </a:xfrm>
          <a:custGeom>
            <a:avLst/>
            <a:gdLst>
              <a:gd name="T0" fmla="*/ 0 w 6400800"/>
              <a:gd name="T1" fmla="*/ 0 h 3643746"/>
              <a:gd name="T2" fmla="*/ 6400800 w 6400800"/>
              <a:gd name="T3" fmla="*/ 0 h 3643746"/>
              <a:gd name="T4" fmla="*/ 6400800 w 6400800"/>
              <a:gd name="T5" fmla="*/ 3643746 h 3643746"/>
              <a:gd name="T6" fmla="*/ 0 w 6400800"/>
              <a:gd name="T7" fmla="*/ 3643746 h 364374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400800" h="3643746">
                <a:moveTo>
                  <a:pt x="0" y="0"/>
                </a:moveTo>
                <a:lnTo>
                  <a:pt x="6400800" y="0"/>
                </a:lnTo>
                <a:lnTo>
                  <a:pt x="6400800" y="3643746"/>
                </a:lnTo>
                <a:lnTo>
                  <a:pt x="0" y="3643746"/>
                </a:lnTo>
                <a:lnTo>
                  <a:pt x="0" y="0"/>
                </a:lnTo>
                <a:close/>
              </a:path>
            </a:pathLst>
          </a:custGeom>
        </p:spPr>
      </p:sp>
      <p:sp>
        <p:nvSpPr>
          <p:cNvPr id="48147" name="Picture Placeholder 9">
            <a:extLst>
              <a:ext uri="{FF2B5EF4-FFF2-40B4-BE49-F238E27FC236}">
                <a16:creationId xmlns:a16="http://schemas.microsoft.com/office/drawing/2014/main" id="{9947C313-5FC0-7146-9C62-927B6FC2ECC5}"/>
              </a:ext>
            </a:extLst>
          </p:cNvPr>
          <p:cNvSpPr>
            <a:spLocks noGrp="1" noTextEdit="1"/>
          </p:cNvSpPr>
          <p:nvPr>
            <p:ph type="pic" sz="quarter" idx="11"/>
          </p:nvPr>
        </p:nvSpPr>
        <p:spPr>
          <a:xfrm>
            <a:off x="1081088" y="1246188"/>
            <a:ext cx="3725862" cy="5611812"/>
          </a:xfrm>
          <a:custGeom>
            <a:avLst/>
            <a:gdLst>
              <a:gd name="T0" fmla="*/ 0 w 3726872"/>
              <a:gd name="T1" fmla="*/ 0 h 5611091"/>
              <a:gd name="T2" fmla="*/ 3726872 w 3726872"/>
              <a:gd name="T3" fmla="*/ 0 h 5611091"/>
              <a:gd name="T4" fmla="*/ 3726872 w 3726872"/>
              <a:gd name="T5" fmla="*/ 5611091 h 5611091"/>
              <a:gd name="T6" fmla="*/ 0 w 3726872"/>
              <a:gd name="T7" fmla="*/ 5611091 h 56110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26872" h="5611091">
                <a:moveTo>
                  <a:pt x="0" y="0"/>
                </a:moveTo>
                <a:lnTo>
                  <a:pt x="3726872" y="0"/>
                </a:lnTo>
                <a:lnTo>
                  <a:pt x="3726872" y="5611091"/>
                </a:lnTo>
                <a:lnTo>
                  <a:pt x="0" y="5611091"/>
                </a:lnTo>
                <a:lnTo>
                  <a:pt x="0" y="0"/>
                </a:lnTo>
                <a:close/>
              </a:path>
            </a:pathLst>
          </a:custGeom>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225492E3-46A4-4CC6-BFA1-F181272C1540}"/>
              </a:ext>
            </a:extLst>
          </p:cNvPr>
          <p:cNvSpPr txBox="1"/>
          <p:nvPr/>
        </p:nvSpPr>
        <p:spPr>
          <a:xfrm>
            <a:off x="305557" y="272014"/>
            <a:ext cx="5267725" cy="1015663"/>
          </a:xfrm>
          <a:prstGeom prst="rect">
            <a:avLst/>
          </a:prstGeom>
          <a:noFill/>
        </p:spPr>
        <p:txBody>
          <a:bodyPr wrap="none" lIns="0" tIns="0" rIns="0" bIns="0">
            <a:spAutoFit/>
          </a:bodyPr>
          <a:lstStyle/>
          <a:p>
            <a:pPr algn="ctr" eaLnBrk="1" fontAlgn="auto" hangingPunct="1">
              <a:spcBef>
                <a:spcPts val="0"/>
              </a:spcBef>
              <a:spcAft>
                <a:spcPts val="0"/>
              </a:spcAft>
              <a:defRPr/>
            </a:pPr>
            <a:r>
              <a:rPr lang="en-US" sz="6600" b="1" dirty="0">
                <a:ln>
                  <a:solidFill>
                    <a:schemeClr val="tx1"/>
                  </a:solidFill>
                </a:ln>
                <a:latin typeface="Bebas" pitchFamily="2" charset="0"/>
              </a:rPr>
              <a:t>THE SLIDESHOW</a:t>
            </a:r>
          </a:p>
        </p:txBody>
      </p:sp>
      <p:sp>
        <p:nvSpPr>
          <p:cNvPr id="49155" name="Rectangle 10">
            <a:extLst>
              <a:ext uri="{FF2B5EF4-FFF2-40B4-BE49-F238E27FC236}">
                <a16:creationId xmlns:a16="http://schemas.microsoft.com/office/drawing/2014/main" id="{3FF7C071-EB29-1F40-81E1-2FC486A1D70A}"/>
              </a:ext>
            </a:extLst>
          </p:cNvPr>
          <p:cNvSpPr>
            <a:spLocks noChangeArrowheads="1"/>
          </p:cNvSpPr>
          <p:nvPr/>
        </p:nvSpPr>
        <p:spPr bwMode="auto">
          <a:xfrm rot="-5400000">
            <a:off x="-569913" y="1628776"/>
            <a:ext cx="25114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100">
                <a:latin typeface="Raleway" panose="020B0503030101060003" pitchFamily="34" charset="77"/>
              </a:rPr>
              <a:t>Lorem Ipsum is simply dummy text of the printing and typesetting.</a:t>
            </a:r>
            <a:endParaRPr lang="en-US" altLang="en-US" sz="1100">
              <a:latin typeface="Raleway" panose="020B0503030101060003" pitchFamily="34" charset="77"/>
              <a:ea typeface="Lato Light" panose="020F0502020204030203" pitchFamily="34" charset="0"/>
              <a:cs typeface="Lato Light" panose="020F0502020204030203" pitchFamily="34" charset="0"/>
            </a:endParaRPr>
          </a:p>
        </p:txBody>
      </p:sp>
      <p:sp>
        <p:nvSpPr>
          <p:cNvPr id="2" name="Rectangle 1">
            <a:extLst>
              <a:ext uri="{FF2B5EF4-FFF2-40B4-BE49-F238E27FC236}">
                <a16:creationId xmlns:a16="http://schemas.microsoft.com/office/drawing/2014/main" id="{689043BF-47D4-400B-9FE3-1550C2B87F9F}"/>
              </a:ext>
            </a:extLst>
          </p:cNvPr>
          <p:cNvSpPr/>
          <p:nvPr/>
        </p:nvSpPr>
        <p:spPr>
          <a:xfrm>
            <a:off x="512763" y="3170238"/>
            <a:ext cx="403225" cy="300831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157" name="Rectangle 11">
            <a:extLst>
              <a:ext uri="{FF2B5EF4-FFF2-40B4-BE49-F238E27FC236}">
                <a16:creationId xmlns:a16="http://schemas.microsoft.com/office/drawing/2014/main" id="{C1FCC435-D189-2445-AE03-25A5A13A3D4C}"/>
              </a:ext>
            </a:extLst>
          </p:cNvPr>
          <p:cNvSpPr>
            <a:spLocks noChangeArrowheads="1"/>
          </p:cNvSpPr>
          <p:nvPr/>
        </p:nvSpPr>
        <p:spPr bwMode="auto">
          <a:xfrm>
            <a:off x="6096000" y="4010025"/>
            <a:ext cx="2060575"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rPr>
              <a:t>Lorem Ipsum is simply dummy text of the printing and typesetting industry. </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13" name="Title 1">
            <a:extLst>
              <a:ext uri="{FF2B5EF4-FFF2-40B4-BE49-F238E27FC236}">
                <a16:creationId xmlns:a16="http://schemas.microsoft.com/office/drawing/2014/main" id="{1FD551C2-2A10-4AE7-BDC0-47B3FF559C91}"/>
              </a:ext>
            </a:extLst>
          </p:cNvPr>
          <p:cNvSpPr txBox="1">
            <a:spLocks/>
          </p:cNvSpPr>
          <p:nvPr/>
        </p:nvSpPr>
        <p:spPr>
          <a:xfrm>
            <a:off x="6096000" y="3654425"/>
            <a:ext cx="2230438" cy="3556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2000" i="1" dirty="0">
                <a:latin typeface="Raleway" panose="020B0503030101060003" pitchFamily="34" charset="0"/>
              </a:rPr>
              <a:t>Brian </a:t>
            </a:r>
            <a:r>
              <a:rPr lang="en-US" sz="2000" i="1" dirty="0" err="1">
                <a:latin typeface="Raleway" panose="020B0503030101060003" pitchFamily="34" charset="0"/>
              </a:rPr>
              <a:t>Mameto</a:t>
            </a:r>
            <a:endParaRPr lang="en-US" sz="2000" i="1" dirty="0">
              <a:latin typeface="Raleway" panose="020B0503030101060003" pitchFamily="34" charset="0"/>
            </a:endParaRPr>
          </a:p>
        </p:txBody>
      </p:sp>
      <p:cxnSp>
        <p:nvCxnSpPr>
          <p:cNvPr id="14" name="Straight Connector 13">
            <a:extLst>
              <a:ext uri="{FF2B5EF4-FFF2-40B4-BE49-F238E27FC236}">
                <a16:creationId xmlns:a16="http://schemas.microsoft.com/office/drawing/2014/main" id="{41F582F3-FDD6-49F4-88BB-56E555DB97F6}"/>
              </a:ext>
            </a:extLst>
          </p:cNvPr>
          <p:cNvCxnSpPr>
            <a:cxnSpLocks/>
          </p:cNvCxnSpPr>
          <p:nvPr/>
        </p:nvCxnSpPr>
        <p:spPr>
          <a:xfrm>
            <a:off x="6207125" y="4010025"/>
            <a:ext cx="1635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160" name="Rectangle 15">
            <a:extLst>
              <a:ext uri="{FF2B5EF4-FFF2-40B4-BE49-F238E27FC236}">
                <a16:creationId xmlns:a16="http://schemas.microsoft.com/office/drawing/2014/main" id="{2E3655A9-72FA-9548-B252-79E51DA25C47}"/>
              </a:ext>
            </a:extLst>
          </p:cNvPr>
          <p:cNvSpPr>
            <a:spLocks noChangeArrowheads="1"/>
          </p:cNvSpPr>
          <p:nvPr/>
        </p:nvSpPr>
        <p:spPr bwMode="auto">
          <a:xfrm>
            <a:off x="8756650" y="4010025"/>
            <a:ext cx="2058988"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rPr>
              <a:t>Lorem Ipsum is simply dummy text of the printing and typesetting industry. </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17" name="Title 1">
            <a:extLst>
              <a:ext uri="{FF2B5EF4-FFF2-40B4-BE49-F238E27FC236}">
                <a16:creationId xmlns:a16="http://schemas.microsoft.com/office/drawing/2014/main" id="{90818810-61FA-4820-BC02-163E382DC962}"/>
              </a:ext>
            </a:extLst>
          </p:cNvPr>
          <p:cNvSpPr txBox="1">
            <a:spLocks/>
          </p:cNvSpPr>
          <p:nvPr/>
        </p:nvSpPr>
        <p:spPr>
          <a:xfrm>
            <a:off x="8756650" y="3654425"/>
            <a:ext cx="2230438" cy="3556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2000" i="1" dirty="0">
                <a:latin typeface="Raleway" panose="020B0503030101060003" pitchFamily="34" charset="0"/>
              </a:rPr>
              <a:t>Young </a:t>
            </a:r>
            <a:r>
              <a:rPr lang="en-US" sz="2000" i="1" dirty="0" err="1">
                <a:latin typeface="Raleway" panose="020B0503030101060003" pitchFamily="34" charset="0"/>
              </a:rPr>
              <a:t>dha</a:t>
            </a:r>
            <a:endParaRPr lang="en-US" sz="2000" i="1" dirty="0">
              <a:latin typeface="Raleway" panose="020B0503030101060003" pitchFamily="34" charset="0"/>
            </a:endParaRPr>
          </a:p>
        </p:txBody>
      </p:sp>
      <p:cxnSp>
        <p:nvCxnSpPr>
          <p:cNvPr id="18" name="Straight Connector 17">
            <a:extLst>
              <a:ext uri="{FF2B5EF4-FFF2-40B4-BE49-F238E27FC236}">
                <a16:creationId xmlns:a16="http://schemas.microsoft.com/office/drawing/2014/main" id="{63D4EF2A-5A28-4D57-8539-46BE9C881024}"/>
              </a:ext>
            </a:extLst>
          </p:cNvPr>
          <p:cNvCxnSpPr>
            <a:cxnSpLocks/>
          </p:cNvCxnSpPr>
          <p:nvPr/>
        </p:nvCxnSpPr>
        <p:spPr>
          <a:xfrm>
            <a:off x="8866188" y="4010025"/>
            <a:ext cx="16351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163" name="Rectangle 18">
            <a:extLst>
              <a:ext uri="{FF2B5EF4-FFF2-40B4-BE49-F238E27FC236}">
                <a16:creationId xmlns:a16="http://schemas.microsoft.com/office/drawing/2014/main" id="{063A1556-FED7-B64B-BA84-4782F89E3995}"/>
              </a:ext>
            </a:extLst>
          </p:cNvPr>
          <p:cNvSpPr>
            <a:spLocks noChangeArrowheads="1"/>
          </p:cNvSpPr>
          <p:nvPr/>
        </p:nvSpPr>
        <p:spPr bwMode="auto">
          <a:xfrm>
            <a:off x="6096000" y="5151438"/>
            <a:ext cx="577532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grpSp>
        <p:nvGrpSpPr>
          <p:cNvPr id="49164" name="Group 19">
            <a:extLst>
              <a:ext uri="{FF2B5EF4-FFF2-40B4-BE49-F238E27FC236}">
                <a16:creationId xmlns:a16="http://schemas.microsoft.com/office/drawing/2014/main" id="{47075129-BD19-D047-A6DC-939B9C3925CD}"/>
              </a:ext>
            </a:extLst>
          </p:cNvPr>
          <p:cNvGrpSpPr>
            <a:grpSpLocks/>
          </p:cNvGrpSpPr>
          <p:nvPr/>
        </p:nvGrpSpPr>
        <p:grpSpPr bwMode="auto">
          <a:xfrm>
            <a:off x="11385550" y="3829050"/>
            <a:ext cx="395288" cy="790575"/>
            <a:chOff x="10476780" y="1713044"/>
            <a:chExt cx="395024" cy="789386"/>
          </a:xfrm>
        </p:grpSpPr>
        <p:sp>
          <p:nvSpPr>
            <p:cNvPr id="49177" name="Shape 4753">
              <a:extLst>
                <a:ext uri="{FF2B5EF4-FFF2-40B4-BE49-F238E27FC236}">
                  <a16:creationId xmlns:a16="http://schemas.microsoft.com/office/drawing/2014/main" id="{329E2E07-125B-D343-B14A-7E017CE391CD}"/>
                </a:ext>
              </a:extLst>
            </p:cNvPr>
            <p:cNvSpPr>
              <a:spLocks/>
            </p:cNvSpPr>
            <p:nvPr/>
          </p:nvSpPr>
          <p:spPr bwMode="auto">
            <a:xfrm>
              <a:off x="10579067" y="1864327"/>
              <a:ext cx="190450" cy="110067"/>
            </a:xfrm>
            <a:custGeom>
              <a:avLst/>
              <a:gdLst>
                <a:gd name="T0" fmla="*/ 15113 w 120000"/>
                <a:gd name="T1" fmla="*/ 115789 h 120000"/>
                <a:gd name="T2" fmla="*/ 15113 w 120000"/>
                <a:gd name="T3" fmla="*/ 115789 h 120000"/>
                <a:gd name="T4" fmla="*/ 59848 w 120000"/>
                <a:gd name="T5" fmla="*/ 37368 h 120000"/>
                <a:gd name="T6" fmla="*/ 107002 w 120000"/>
                <a:gd name="T7" fmla="*/ 115789 h 120000"/>
                <a:gd name="T8" fmla="*/ 111234 w 120000"/>
                <a:gd name="T9" fmla="*/ 119473 h 120000"/>
                <a:gd name="T10" fmla="*/ 119697 w 120000"/>
                <a:gd name="T11" fmla="*/ 104210 h 120000"/>
                <a:gd name="T12" fmla="*/ 117581 w 120000"/>
                <a:gd name="T13" fmla="*/ 96842 h 120000"/>
                <a:gd name="T14" fmla="*/ 66498 w 120000"/>
                <a:gd name="T15" fmla="*/ 7894 h 120000"/>
                <a:gd name="T16" fmla="*/ 59848 w 120000"/>
                <a:gd name="T17" fmla="*/ 0 h 120000"/>
                <a:gd name="T18" fmla="*/ 53501 w 120000"/>
                <a:gd name="T19" fmla="*/ 7894 h 120000"/>
                <a:gd name="T20" fmla="*/ 2418 w 120000"/>
                <a:gd name="T21" fmla="*/ 96842 h 120000"/>
                <a:gd name="T22" fmla="*/ 0 w 120000"/>
                <a:gd name="T23" fmla="*/ 104210 h 120000"/>
                <a:gd name="T24" fmla="*/ 8765 w 120000"/>
                <a:gd name="T25" fmla="*/ 119473 h 120000"/>
                <a:gd name="T26" fmla="*/ 15113 w 120000"/>
                <a:gd name="T27" fmla="*/ 115789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115789"/>
                  </a:moveTo>
                  <a:lnTo>
                    <a:pt x="15113" y="115789"/>
                  </a:lnTo>
                  <a:cubicBezTo>
                    <a:pt x="59848" y="37368"/>
                    <a:pt x="59848" y="37368"/>
                    <a:pt x="59848" y="37368"/>
                  </a:cubicBezTo>
                  <a:cubicBezTo>
                    <a:pt x="107002" y="115789"/>
                    <a:pt x="107002" y="115789"/>
                    <a:pt x="107002" y="115789"/>
                  </a:cubicBezTo>
                  <a:cubicBezTo>
                    <a:pt x="107002" y="119473"/>
                    <a:pt x="109118" y="119473"/>
                    <a:pt x="111234" y="119473"/>
                  </a:cubicBezTo>
                  <a:cubicBezTo>
                    <a:pt x="117581" y="119473"/>
                    <a:pt x="119697" y="115789"/>
                    <a:pt x="119697" y="104210"/>
                  </a:cubicBezTo>
                  <a:cubicBezTo>
                    <a:pt x="119697" y="100526"/>
                    <a:pt x="119697" y="96842"/>
                    <a:pt x="117581" y="96842"/>
                  </a:cubicBezTo>
                  <a:cubicBezTo>
                    <a:pt x="66498" y="7894"/>
                    <a:pt x="66498" y="7894"/>
                    <a:pt x="66498" y="7894"/>
                  </a:cubicBezTo>
                  <a:cubicBezTo>
                    <a:pt x="64382" y="4210"/>
                    <a:pt x="61964" y="0"/>
                    <a:pt x="59848" y="0"/>
                  </a:cubicBezTo>
                  <a:cubicBezTo>
                    <a:pt x="57732" y="0"/>
                    <a:pt x="55617" y="4210"/>
                    <a:pt x="53501" y="7894"/>
                  </a:cubicBezTo>
                  <a:cubicBezTo>
                    <a:pt x="2418" y="96842"/>
                    <a:pt x="2418" y="96842"/>
                    <a:pt x="2418" y="96842"/>
                  </a:cubicBezTo>
                  <a:cubicBezTo>
                    <a:pt x="2418" y="96842"/>
                    <a:pt x="0" y="100526"/>
                    <a:pt x="0" y="104210"/>
                  </a:cubicBezTo>
                  <a:cubicBezTo>
                    <a:pt x="0" y="115789"/>
                    <a:pt x="4534" y="119473"/>
                    <a:pt x="8765" y="119473"/>
                  </a:cubicBezTo>
                  <a:cubicBezTo>
                    <a:pt x="12997" y="119473"/>
                    <a:pt x="15113" y="119473"/>
                    <a:pt x="15113" y="11578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49178" name="Shape 4754">
              <a:extLst>
                <a:ext uri="{FF2B5EF4-FFF2-40B4-BE49-F238E27FC236}">
                  <a16:creationId xmlns:a16="http://schemas.microsoft.com/office/drawing/2014/main" id="{3912C2CB-5F12-364A-A775-E901302D7A6C}"/>
                </a:ext>
              </a:extLst>
            </p:cNvPr>
            <p:cNvSpPr>
              <a:spLocks/>
            </p:cNvSpPr>
            <p:nvPr/>
          </p:nvSpPr>
          <p:spPr bwMode="auto">
            <a:xfrm>
              <a:off x="10579067" y="2275847"/>
              <a:ext cx="190450" cy="110067"/>
            </a:xfrm>
            <a:custGeom>
              <a:avLst/>
              <a:gdLst>
                <a:gd name="T0" fmla="*/ 15113 w 120000"/>
                <a:gd name="T1" fmla="*/ 7894 h 120000"/>
                <a:gd name="T2" fmla="*/ 15113 w 120000"/>
                <a:gd name="T3" fmla="*/ 7894 h 120000"/>
                <a:gd name="T4" fmla="*/ 59848 w 120000"/>
                <a:gd name="T5" fmla="*/ 85789 h 120000"/>
                <a:gd name="T6" fmla="*/ 104886 w 120000"/>
                <a:gd name="T7" fmla="*/ 4210 h 120000"/>
                <a:gd name="T8" fmla="*/ 111234 w 120000"/>
                <a:gd name="T9" fmla="*/ 0 h 120000"/>
                <a:gd name="T10" fmla="*/ 119697 w 120000"/>
                <a:gd name="T11" fmla="*/ 15263 h 120000"/>
                <a:gd name="T12" fmla="*/ 117581 w 120000"/>
                <a:gd name="T13" fmla="*/ 26315 h 120000"/>
                <a:gd name="T14" fmla="*/ 66498 w 120000"/>
                <a:gd name="T15" fmla="*/ 115789 h 120000"/>
                <a:gd name="T16" fmla="*/ 59848 w 120000"/>
                <a:gd name="T17" fmla="*/ 119473 h 120000"/>
                <a:gd name="T18" fmla="*/ 53501 w 120000"/>
                <a:gd name="T19" fmla="*/ 115789 h 120000"/>
                <a:gd name="T20" fmla="*/ 2115 w 120000"/>
                <a:gd name="T21" fmla="*/ 26315 h 120000"/>
                <a:gd name="T22" fmla="*/ 0 w 120000"/>
                <a:gd name="T23" fmla="*/ 15263 h 120000"/>
                <a:gd name="T24" fmla="*/ 8765 w 120000"/>
                <a:gd name="T25" fmla="*/ 0 h 120000"/>
                <a:gd name="T26" fmla="*/ 15113 w 120000"/>
                <a:gd name="T27" fmla="*/ 7894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7894"/>
                  </a:moveTo>
                  <a:lnTo>
                    <a:pt x="15113" y="7894"/>
                  </a:lnTo>
                  <a:cubicBezTo>
                    <a:pt x="59848" y="85789"/>
                    <a:pt x="59848" y="85789"/>
                    <a:pt x="59848" y="85789"/>
                  </a:cubicBezTo>
                  <a:cubicBezTo>
                    <a:pt x="104886" y="4210"/>
                    <a:pt x="104886" y="4210"/>
                    <a:pt x="104886" y="4210"/>
                  </a:cubicBezTo>
                  <a:cubicBezTo>
                    <a:pt x="107002" y="4210"/>
                    <a:pt x="109118" y="0"/>
                    <a:pt x="111234" y="0"/>
                  </a:cubicBezTo>
                  <a:cubicBezTo>
                    <a:pt x="115465" y="0"/>
                    <a:pt x="119697" y="7894"/>
                    <a:pt x="119697" y="15263"/>
                  </a:cubicBezTo>
                  <a:cubicBezTo>
                    <a:pt x="119697" y="18947"/>
                    <a:pt x="119697" y="22631"/>
                    <a:pt x="117581" y="26315"/>
                  </a:cubicBezTo>
                  <a:cubicBezTo>
                    <a:pt x="66498" y="115789"/>
                    <a:pt x="66498" y="115789"/>
                    <a:pt x="66498" y="115789"/>
                  </a:cubicBezTo>
                  <a:cubicBezTo>
                    <a:pt x="64080" y="119473"/>
                    <a:pt x="61964" y="119473"/>
                    <a:pt x="59848" y="119473"/>
                  </a:cubicBezTo>
                  <a:cubicBezTo>
                    <a:pt x="57732" y="119473"/>
                    <a:pt x="55617" y="119473"/>
                    <a:pt x="53501" y="115789"/>
                  </a:cubicBezTo>
                  <a:cubicBezTo>
                    <a:pt x="2115" y="26315"/>
                    <a:pt x="2115" y="26315"/>
                    <a:pt x="2115" y="26315"/>
                  </a:cubicBezTo>
                  <a:cubicBezTo>
                    <a:pt x="0" y="22631"/>
                    <a:pt x="0" y="18947"/>
                    <a:pt x="0" y="15263"/>
                  </a:cubicBezTo>
                  <a:cubicBezTo>
                    <a:pt x="0" y="7894"/>
                    <a:pt x="4534" y="0"/>
                    <a:pt x="8765" y="0"/>
                  </a:cubicBezTo>
                  <a:cubicBezTo>
                    <a:pt x="10881" y="0"/>
                    <a:pt x="12997" y="4210"/>
                    <a:pt x="15113" y="789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23" name="Rectangle 22">
              <a:extLst>
                <a:ext uri="{FF2B5EF4-FFF2-40B4-BE49-F238E27FC236}">
                  <a16:creationId xmlns:a16="http://schemas.microsoft.com/office/drawing/2014/main" id="{A8FC7D39-1A66-401F-A834-486F5A28CF7B}"/>
                </a:ext>
              </a:extLst>
            </p:cNvPr>
            <p:cNvSpPr/>
            <p:nvPr/>
          </p:nvSpPr>
          <p:spPr>
            <a:xfrm>
              <a:off x="10476780" y="1713044"/>
              <a:ext cx="395024" cy="3946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4" name="Rectangle 23">
              <a:extLst>
                <a:ext uri="{FF2B5EF4-FFF2-40B4-BE49-F238E27FC236}">
                  <a16:creationId xmlns:a16="http://schemas.microsoft.com/office/drawing/2014/main" id="{9F8AD1CF-D9C3-4328-9E4D-D201F9488197}"/>
                </a:ext>
              </a:extLst>
            </p:cNvPr>
            <p:cNvSpPr/>
            <p:nvPr/>
          </p:nvSpPr>
          <p:spPr>
            <a:xfrm>
              <a:off x="10476780" y="2107737"/>
              <a:ext cx="395024" cy="3946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
        <p:nvSpPr>
          <p:cNvPr id="25" name="TextBox 24">
            <a:extLst>
              <a:ext uri="{FF2B5EF4-FFF2-40B4-BE49-F238E27FC236}">
                <a16:creationId xmlns:a16="http://schemas.microsoft.com/office/drawing/2014/main" id="{EA8E85D9-F9B0-4394-972D-5D8DAB6076EA}"/>
              </a:ext>
            </a:extLst>
          </p:cNvPr>
          <p:cNvSpPr txBox="1"/>
          <p:nvPr/>
        </p:nvSpPr>
        <p:spPr>
          <a:xfrm>
            <a:off x="10180431" y="665019"/>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chemeClr val="tx1"/>
                  </a:solidFill>
                </a:ln>
                <a:noFill/>
                <a:latin typeface="Bebas" pitchFamily="2" charset="0"/>
              </a:rPr>
              <a:t>18</a:t>
            </a:r>
          </a:p>
        </p:txBody>
      </p:sp>
      <p:sp>
        <p:nvSpPr>
          <p:cNvPr id="26" name="TextBox 25">
            <a:extLst>
              <a:ext uri="{FF2B5EF4-FFF2-40B4-BE49-F238E27FC236}">
                <a16:creationId xmlns:a16="http://schemas.microsoft.com/office/drawing/2014/main" id="{27ED789D-958A-4DE2-959D-61264D44A453}"/>
              </a:ext>
            </a:extLst>
          </p:cNvPr>
          <p:cNvSpPr txBox="1"/>
          <p:nvPr/>
        </p:nvSpPr>
        <p:spPr>
          <a:xfrm rot="16200000">
            <a:off x="9936957" y="1197768"/>
            <a:ext cx="1022350" cy="246063"/>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sp>
        <p:nvSpPr>
          <p:cNvPr id="27" name="TextBox 26">
            <a:extLst>
              <a:ext uri="{FF2B5EF4-FFF2-40B4-BE49-F238E27FC236}">
                <a16:creationId xmlns:a16="http://schemas.microsoft.com/office/drawing/2014/main" id="{FDAFDEB9-AA4F-4934-B027-60874B6250A4}"/>
              </a:ext>
            </a:extLst>
          </p:cNvPr>
          <p:cNvSpPr txBox="1"/>
          <p:nvPr/>
        </p:nvSpPr>
        <p:spPr>
          <a:xfrm>
            <a:off x="305557" y="4026596"/>
            <a:ext cx="5267725" cy="1015663"/>
          </a:xfrm>
          <a:prstGeom prst="rect">
            <a:avLst/>
          </a:prstGeom>
          <a:noFill/>
        </p:spPr>
        <p:txBody>
          <a:bodyPr wrap="none" lIns="0" tIns="0" rIns="0" bIns="0">
            <a:prstTxWarp prst="textWave4">
              <a:avLst/>
            </a:prstTxWarp>
            <a:spAutoFit/>
          </a:bodyPr>
          <a:lstStyle/>
          <a:p>
            <a:pPr algn="ctr" eaLnBrk="1" fontAlgn="auto" hangingPunct="1">
              <a:spcBef>
                <a:spcPts val="0"/>
              </a:spcBef>
              <a:spcAft>
                <a:spcPts val="0"/>
              </a:spcAft>
              <a:defRPr/>
            </a:pPr>
            <a:r>
              <a:rPr lang="en-US" sz="6600" b="1" dirty="0">
                <a:ln>
                  <a:solidFill>
                    <a:schemeClr val="tx1"/>
                  </a:solidFill>
                </a:ln>
                <a:noFill/>
                <a:latin typeface="Bebas" pitchFamily="2" charset="0"/>
              </a:rPr>
              <a:t>THE SLIDESHOW</a:t>
            </a:r>
          </a:p>
        </p:txBody>
      </p:sp>
      <p:sp>
        <p:nvSpPr>
          <p:cNvPr id="28" name="TextBox 27">
            <a:extLst>
              <a:ext uri="{FF2B5EF4-FFF2-40B4-BE49-F238E27FC236}">
                <a16:creationId xmlns:a16="http://schemas.microsoft.com/office/drawing/2014/main" id="{864FD5C5-842F-44D8-9057-18B4AC86ADC0}"/>
              </a:ext>
            </a:extLst>
          </p:cNvPr>
          <p:cNvSpPr txBox="1"/>
          <p:nvPr/>
        </p:nvSpPr>
        <p:spPr>
          <a:xfrm>
            <a:off x="305557" y="4608487"/>
            <a:ext cx="5267725" cy="1015663"/>
          </a:xfrm>
          <a:prstGeom prst="rect">
            <a:avLst/>
          </a:prstGeom>
          <a:noFill/>
        </p:spPr>
        <p:txBody>
          <a:bodyPr wrap="none" lIns="0" tIns="0" rIns="0" bIns="0">
            <a:prstTxWarp prst="textWave4">
              <a:avLst/>
            </a:prstTxWarp>
            <a:spAutoFit/>
          </a:bodyPr>
          <a:lstStyle/>
          <a:p>
            <a:pPr algn="ctr" eaLnBrk="1" fontAlgn="auto" hangingPunct="1">
              <a:spcBef>
                <a:spcPts val="0"/>
              </a:spcBef>
              <a:spcAft>
                <a:spcPts val="0"/>
              </a:spcAft>
              <a:defRPr/>
            </a:pPr>
            <a:r>
              <a:rPr lang="en-US" sz="6600" b="1" dirty="0">
                <a:ln>
                  <a:solidFill>
                    <a:schemeClr val="tx1"/>
                  </a:solidFill>
                </a:ln>
                <a:latin typeface="Bebas" pitchFamily="2" charset="0"/>
              </a:rPr>
              <a:t>THE SLIDESHOW</a:t>
            </a:r>
          </a:p>
        </p:txBody>
      </p:sp>
      <p:sp>
        <p:nvSpPr>
          <p:cNvPr id="29" name="TextBox 28">
            <a:extLst>
              <a:ext uri="{FF2B5EF4-FFF2-40B4-BE49-F238E27FC236}">
                <a16:creationId xmlns:a16="http://schemas.microsoft.com/office/drawing/2014/main" id="{98C88BEC-1785-4DD2-A581-903F641473BE}"/>
              </a:ext>
            </a:extLst>
          </p:cNvPr>
          <p:cNvSpPr txBox="1"/>
          <p:nvPr/>
        </p:nvSpPr>
        <p:spPr>
          <a:xfrm>
            <a:off x="305557" y="5037978"/>
            <a:ext cx="5267725" cy="1015663"/>
          </a:xfrm>
          <a:prstGeom prst="rect">
            <a:avLst/>
          </a:prstGeom>
          <a:noFill/>
        </p:spPr>
        <p:txBody>
          <a:bodyPr wrap="none" lIns="0" tIns="0" rIns="0" bIns="0">
            <a:prstTxWarp prst="textWave4">
              <a:avLst/>
            </a:prstTxWarp>
            <a:spAutoFit/>
          </a:bodyPr>
          <a:lstStyle/>
          <a:p>
            <a:pPr algn="ctr" eaLnBrk="1" fontAlgn="auto" hangingPunct="1">
              <a:spcBef>
                <a:spcPts val="0"/>
              </a:spcBef>
              <a:spcAft>
                <a:spcPts val="0"/>
              </a:spcAft>
              <a:defRPr/>
            </a:pPr>
            <a:r>
              <a:rPr lang="en-US" sz="6600" b="1" dirty="0">
                <a:ln>
                  <a:solidFill>
                    <a:schemeClr val="tx1"/>
                  </a:solidFill>
                </a:ln>
                <a:noFill/>
                <a:latin typeface="Bebas" pitchFamily="2" charset="0"/>
              </a:rPr>
              <a:t>THE SLIDESHOW</a:t>
            </a:r>
          </a:p>
        </p:txBody>
      </p:sp>
      <p:sp>
        <p:nvSpPr>
          <p:cNvPr id="30" name="TextBox 29">
            <a:extLst>
              <a:ext uri="{FF2B5EF4-FFF2-40B4-BE49-F238E27FC236}">
                <a16:creationId xmlns:a16="http://schemas.microsoft.com/office/drawing/2014/main" id="{E6AE7D1F-1A3B-40D9-8326-5BED736F8F62}"/>
              </a:ext>
            </a:extLst>
          </p:cNvPr>
          <p:cNvSpPr txBox="1"/>
          <p:nvPr/>
        </p:nvSpPr>
        <p:spPr>
          <a:xfrm>
            <a:off x="305557" y="5550596"/>
            <a:ext cx="5267725" cy="1015663"/>
          </a:xfrm>
          <a:prstGeom prst="rect">
            <a:avLst/>
          </a:prstGeom>
          <a:noFill/>
        </p:spPr>
        <p:txBody>
          <a:bodyPr wrap="none" lIns="0" tIns="0" rIns="0" bIns="0">
            <a:prstTxWarp prst="textWave4">
              <a:avLst/>
            </a:prstTxWarp>
            <a:spAutoFit/>
          </a:bodyPr>
          <a:lstStyle/>
          <a:p>
            <a:pPr algn="ctr" eaLnBrk="1" fontAlgn="auto" hangingPunct="1">
              <a:spcBef>
                <a:spcPts val="0"/>
              </a:spcBef>
              <a:spcAft>
                <a:spcPts val="0"/>
              </a:spcAft>
              <a:defRPr/>
            </a:pPr>
            <a:r>
              <a:rPr lang="en-US" sz="6600" b="1" dirty="0">
                <a:ln>
                  <a:solidFill>
                    <a:schemeClr val="tx1"/>
                  </a:solidFill>
                </a:ln>
                <a:noFill/>
                <a:latin typeface="Bebas" pitchFamily="2" charset="0"/>
              </a:rPr>
              <a:t>THE SLIDESHOW</a:t>
            </a:r>
          </a:p>
        </p:txBody>
      </p:sp>
      <p:sp>
        <p:nvSpPr>
          <p:cNvPr id="49171" name="TextBox 33">
            <a:extLst>
              <a:ext uri="{FF2B5EF4-FFF2-40B4-BE49-F238E27FC236}">
                <a16:creationId xmlns:a16="http://schemas.microsoft.com/office/drawing/2014/main" id="{1BF1EDE4-E348-B74E-A56F-CB57394E7CD5}"/>
              </a:ext>
            </a:extLst>
          </p:cNvPr>
          <p:cNvSpPr txBox="1">
            <a:spLocks noChangeArrowheads="1"/>
          </p:cNvSpPr>
          <p:nvPr/>
        </p:nvSpPr>
        <p:spPr bwMode="auto">
          <a:xfrm>
            <a:off x="6096000" y="650875"/>
            <a:ext cx="4238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49172" name="TextBox 34">
            <a:extLst>
              <a:ext uri="{FF2B5EF4-FFF2-40B4-BE49-F238E27FC236}">
                <a16:creationId xmlns:a16="http://schemas.microsoft.com/office/drawing/2014/main" id="{11E71F29-6EBD-234F-B06A-3C8388D1A339}"/>
              </a:ext>
            </a:extLst>
          </p:cNvPr>
          <p:cNvSpPr txBox="1">
            <a:spLocks noChangeArrowheads="1"/>
          </p:cNvSpPr>
          <p:nvPr/>
        </p:nvSpPr>
        <p:spPr bwMode="auto">
          <a:xfrm>
            <a:off x="7262813" y="650875"/>
            <a:ext cx="527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49173" name="TextBox 35">
            <a:extLst>
              <a:ext uri="{FF2B5EF4-FFF2-40B4-BE49-F238E27FC236}">
                <a16:creationId xmlns:a16="http://schemas.microsoft.com/office/drawing/2014/main" id="{50B4D535-B397-3E49-9AA2-FD5A2524E739}"/>
              </a:ext>
            </a:extLst>
          </p:cNvPr>
          <p:cNvSpPr txBox="1">
            <a:spLocks noChangeArrowheads="1"/>
          </p:cNvSpPr>
          <p:nvPr/>
        </p:nvSpPr>
        <p:spPr bwMode="auto">
          <a:xfrm>
            <a:off x="8609013" y="650875"/>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sp>
        <p:nvSpPr>
          <p:cNvPr id="49174" name="Picture Placeholder 5">
            <a:extLst>
              <a:ext uri="{FF2B5EF4-FFF2-40B4-BE49-F238E27FC236}">
                <a16:creationId xmlns:a16="http://schemas.microsoft.com/office/drawing/2014/main" id="{E5F7D145-1E28-034A-9F54-5E8A824A5F8E}"/>
              </a:ext>
            </a:extLst>
          </p:cNvPr>
          <p:cNvSpPr>
            <a:spLocks noGrp="1" noTextEdit="1"/>
          </p:cNvSpPr>
          <p:nvPr>
            <p:ph type="pic" sz="quarter" idx="10"/>
          </p:nvPr>
        </p:nvSpPr>
        <p:spPr>
          <a:xfrm>
            <a:off x="1093788" y="665163"/>
            <a:ext cx="4184650" cy="5513387"/>
          </a:xfrm>
          <a:custGeom>
            <a:avLst/>
            <a:gdLst>
              <a:gd name="T0" fmla="*/ 0 w 4184073"/>
              <a:gd name="T1" fmla="*/ 0 h 5514109"/>
              <a:gd name="T2" fmla="*/ 4184073 w 4184073"/>
              <a:gd name="T3" fmla="*/ 0 h 5514109"/>
              <a:gd name="T4" fmla="*/ 4184073 w 4184073"/>
              <a:gd name="T5" fmla="*/ 5514109 h 5514109"/>
              <a:gd name="T6" fmla="*/ 0 w 4184073"/>
              <a:gd name="T7" fmla="*/ 5514109 h 55141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184073" h="5514109">
                <a:moveTo>
                  <a:pt x="0" y="0"/>
                </a:moveTo>
                <a:lnTo>
                  <a:pt x="4184073" y="0"/>
                </a:lnTo>
                <a:lnTo>
                  <a:pt x="4184073" y="5514109"/>
                </a:lnTo>
                <a:lnTo>
                  <a:pt x="0" y="5514109"/>
                </a:lnTo>
                <a:lnTo>
                  <a:pt x="0" y="0"/>
                </a:lnTo>
                <a:close/>
              </a:path>
            </a:pathLst>
          </a:custGeom>
        </p:spPr>
      </p:sp>
      <p:sp>
        <p:nvSpPr>
          <p:cNvPr id="49175" name="Picture Placeholder 7">
            <a:extLst>
              <a:ext uri="{FF2B5EF4-FFF2-40B4-BE49-F238E27FC236}">
                <a16:creationId xmlns:a16="http://schemas.microsoft.com/office/drawing/2014/main" id="{AA880507-B157-084A-ADC4-1331E7122D06}"/>
              </a:ext>
            </a:extLst>
          </p:cNvPr>
          <p:cNvSpPr>
            <a:spLocks noGrp="1" noTextEdit="1"/>
          </p:cNvSpPr>
          <p:nvPr>
            <p:ph type="pic" sz="quarter" idx="11"/>
          </p:nvPr>
        </p:nvSpPr>
        <p:spPr>
          <a:xfrm>
            <a:off x="6096000" y="1122363"/>
            <a:ext cx="1898650" cy="2344737"/>
          </a:xfrm>
          <a:custGeom>
            <a:avLst/>
            <a:gdLst>
              <a:gd name="T0" fmla="*/ 0 w 1898073"/>
              <a:gd name="T1" fmla="*/ 0 h 2344883"/>
              <a:gd name="T2" fmla="*/ 1898073 w 1898073"/>
              <a:gd name="T3" fmla="*/ 0 h 2344883"/>
              <a:gd name="T4" fmla="*/ 1898073 w 1898073"/>
              <a:gd name="T5" fmla="*/ 2344883 h 2344883"/>
              <a:gd name="T6" fmla="*/ 0 w 1898073"/>
              <a:gd name="T7" fmla="*/ 2344883 h 23448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98073" h="2344883">
                <a:moveTo>
                  <a:pt x="0" y="0"/>
                </a:moveTo>
                <a:lnTo>
                  <a:pt x="1898073" y="0"/>
                </a:lnTo>
                <a:lnTo>
                  <a:pt x="1898073" y="2344883"/>
                </a:lnTo>
                <a:lnTo>
                  <a:pt x="0" y="2344883"/>
                </a:lnTo>
                <a:lnTo>
                  <a:pt x="0" y="0"/>
                </a:lnTo>
                <a:close/>
              </a:path>
            </a:pathLst>
          </a:custGeom>
        </p:spPr>
      </p:sp>
      <p:sp>
        <p:nvSpPr>
          <p:cNvPr id="49176" name="Picture Placeholder 14">
            <a:extLst>
              <a:ext uri="{FF2B5EF4-FFF2-40B4-BE49-F238E27FC236}">
                <a16:creationId xmlns:a16="http://schemas.microsoft.com/office/drawing/2014/main" id="{29FABB8C-DB66-B646-884E-8DCAD2F85C03}"/>
              </a:ext>
            </a:extLst>
          </p:cNvPr>
          <p:cNvSpPr>
            <a:spLocks noGrp="1" noTextEdit="1"/>
          </p:cNvSpPr>
          <p:nvPr>
            <p:ph type="pic" sz="quarter" idx="12"/>
          </p:nvPr>
        </p:nvSpPr>
        <p:spPr>
          <a:xfrm>
            <a:off x="8812213" y="1122363"/>
            <a:ext cx="1897062" cy="2344737"/>
          </a:xfrm>
          <a:custGeom>
            <a:avLst/>
            <a:gdLst>
              <a:gd name="T0" fmla="*/ 0 w 1898073"/>
              <a:gd name="T1" fmla="*/ 0 h 2344883"/>
              <a:gd name="T2" fmla="*/ 1898073 w 1898073"/>
              <a:gd name="T3" fmla="*/ 0 h 2344883"/>
              <a:gd name="T4" fmla="*/ 1898073 w 1898073"/>
              <a:gd name="T5" fmla="*/ 2344883 h 2344883"/>
              <a:gd name="T6" fmla="*/ 0 w 1898073"/>
              <a:gd name="T7" fmla="*/ 2344883 h 234488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98073" h="2344883">
                <a:moveTo>
                  <a:pt x="0" y="0"/>
                </a:moveTo>
                <a:lnTo>
                  <a:pt x="1898073" y="0"/>
                </a:lnTo>
                <a:lnTo>
                  <a:pt x="1898073" y="2344883"/>
                </a:lnTo>
                <a:lnTo>
                  <a:pt x="0" y="2344883"/>
                </a:lnTo>
                <a:lnTo>
                  <a:pt x="0" y="0"/>
                </a:lnTo>
                <a:close/>
              </a:path>
            </a:pathLst>
          </a:custGeom>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0EAB233E-40A1-4DB4-9AFD-0774CCD32265}"/>
              </a:ext>
            </a:extLst>
          </p:cNvPr>
          <p:cNvSpPr/>
          <p:nvPr/>
        </p:nvSpPr>
        <p:spPr>
          <a:xfrm>
            <a:off x="11499850" y="5114925"/>
            <a:ext cx="466725" cy="1471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179" name="Rectangle 13">
            <a:extLst>
              <a:ext uri="{FF2B5EF4-FFF2-40B4-BE49-F238E27FC236}">
                <a16:creationId xmlns:a16="http://schemas.microsoft.com/office/drawing/2014/main" id="{C49F759C-CD7A-4447-8372-74FE47CF8E78}"/>
              </a:ext>
            </a:extLst>
          </p:cNvPr>
          <p:cNvSpPr>
            <a:spLocks noChangeArrowheads="1"/>
          </p:cNvSpPr>
          <p:nvPr/>
        </p:nvSpPr>
        <p:spPr bwMode="auto">
          <a:xfrm>
            <a:off x="1589088" y="4759325"/>
            <a:ext cx="1947862"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50180" name="Rectangle 14">
            <a:extLst>
              <a:ext uri="{FF2B5EF4-FFF2-40B4-BE49-F238E27FC236}">
                <a16:creationId xmlns:a16="http://schemas.microsoft.com/office/drawing/2014/main" id="{9B3C0667-5D38-4945-A867-BACC3AC4C618}"/>
              </a:ext>
            </a:extLst>
          </p:cNvPr>
          <p:cNvSpPr>
            <a:spLocks noChangeArrowheads="1"/>
          </p:cNvSpPr>
          <p:nvPr/>
        </p:nvSpPr>
        <p:spPr bwMode="auto">
          <a:xfrm rot="-5400000">
            <a:off x="3348038" y="1658938"/>
            <a:ext cx="15033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50181" name="Rectangle 15">
            <a:extLst>
              <a:ext uri="{FF2B5EF4-FFF2-40B4-BE49-F238E27FC236}">
                <a16:creationId xmlns:a16="http://schemas.microsoft.com/office/drawing/2014/main" id="{CC9EB9DC-CCDD-A44D-9286-B072BEDE923C}"/>
              </a:ext>
            </a:extLst>
          </p:cNvPr>
          <p:cNvSpPr>
            <a:spLocks noChangeArrowheads="1"/>
          </p:cNvSpPr>
          <p:nvPr/>
        </p:nvSpPr>
        <p:spPr bwMode="auto">
          <a:xfrm rot="-5400000">
            <a:off x="6992144" y="1658144"/>
            <a:ext cx="1503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50182" name="Rectangle 16">
            <a:extLst>
              <a:ext uri="{FF2B5EF4-FFF2-40B4-BE49-F238E27FC236}">
                <a16:creationId xmlns:a16="http://schemas.microsoft.com/office/drawing/2014/main" id="{259681BA-4C1A-914B-B8C1-C83A484774A8}"/>
              </a:ext>
            </a:extLst>
          </p:cNvPr>
          <p:cNvSpPr>
            <a:spLocks noChangeArrowheads="1"/>
          </p:cNvSpPr>
          <p:nvPr/>
        </p:nvSpPr>
        <p:spPr bwMode="auto">
          <a:xfrm rot="-5400000">
            <a:off x="10040144" y="1658144"/>
            <a:ext cx="1503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50183" name="Rectangle 17">
            <a:extLst>
              <a:ext uri="{FF2B5EF4-FFF2-40B4-BE49-F238E27FC236}">
                <a16:creationId xmlns:a16="http://schemas.microsoft.com/office/drawing/2014/main" id="{96241057-4AA9-4640-922E-556F2C36C52B}"/>
              </a:ext>
            </a:extLst>
          </p:cNvPr>
          <p:cNvSpPr>
            <a:spLocks noChangeArrowheads="1"/>
          </p:cNvSpPr>
          <p:nvPr/>
        </p:nvSpPr>
        <p:spPr bwMode="auto">
          <a:xfrm>
            <a:off x="5227638" y="4759325"/>
            <a:ext cx="1946275"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50184" name="Rectangle 18">
            <a:extLst>
              <a:ext uri="{FF2B5EF4-FFF2-40B4-BE49-F238E27FC236}">
                <a16:creationId xmlns:a16="http://schemas.microsoft.com/office/drawing/2014/main" id="{C0CAA71D-15FD-524C-A521-CA26664B6860}"/>
              </a:ext>
            </a:extLst>
          </p:cNvPr>
          <p:cNvSpPr>
            <a:spLocks noChangeArrowheads="1"/>
          </p:cNvSpPr>
          <p:nvPr/>
        </p:nvSpPr>
        <p:spPr bwMode="auto">
          <a:xfrm>
            <a:off x="8413750" y="4759325"/>
            <a:ext cx="1947863"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20" name="TextBox 19">
            <a:extLst>
              <a:ext uri="{FF2B5EF4-FFF2-40B4-BE49-F238E27FC236}">
                <a16:creationId xmlns:a16="http://schemas.microsoft.com/office/drawing/2014/main" id="{130596B6-55EB-4F8C-B1E2-93BAFE61B3F7}"/>
              </a:ext>
            </a:extLst>
          </p:cNvPr>
          <p:cNvSpPr txBox="1"/>
          <p:nvPr/>
        </p:nvSpPr>
        <p:spPr>
          <a:xfrm>
            <a:off x="1651000" y="4513263"/>
            <a:ext cx="1709738"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CARLYN CAMPO</a:t>
            </a:r>
          </a:p>
        </p:txBody>
      </p:sp>
      <p:sp>
        <p:nvSpPr>
          <p:cNvPr id="21" name="TextBox 20">
            <a:extLst>
              <a:ext uri="{FF2B5EF4-FFF2-40B4-BE49-F238E27FC236}">
                <a16:creationId xmlns:a16="http://schemas.microsoft.com/office/drawing/2014/main" id="{41A8B67D-1141-43A4-8F6C-AB24A64DCCCC}"/>
              </a:ext>
            </a:extLst>
          </p:cNvPr>
          <p:cNvSpPr txBox="1"/>
          <p:nvPr/>
        </p:nvSpPr>
        <p:spPr>
          <a:xfrm>
            <a:off x="5334000" y="4513263"/>
            <a:ext cx="1208088"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ROBERT JR</a:t>
            </a:r>
          </a:p>
        </p:txBody>
      </p:sp>
      <p:sp>
        <p:nvSpPr>
          <p:cNvPr id="22" name="TextBox 21">
            <a:extLst>
              <a:ext uri="{FF2B5EF4-FFF2-40B4-BE49-F238E27FC236}">
                <a16:creationId xmlns:a16="http://schemas.microsoft.com/office/drawing/2014/main" id="{C73E9CEC-20E6-4534-9BAD-1D02873A34AD}"/>
              </a:ext>
            </a:extLst>
          </p:cNvPr>
          <p:cNvSpPr txBox="1"/>
          <p:nvPr/>
        </p:nvSpPr>
        <p:spPr>
          <a:xfrm>
            <a:off x="8515350" y="4513263"/>
            <a:ext cx="1795463"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NASTASYA OLSO</a:t>
            </a:r>
          </a:p>
        </p:txBody>
      </p:sp>
      <p:sp>
        <p:nvSpPr>
          <p:cNvPr id="23" name="TextBox 22">
            <a:extLst>
              <a:ext uri="{FF2B5EF4-FFF2-40B4-BE49-F238E27FC236}">
                <a16:creationId xmlns:a16="http://schemas.microsoft.com/office/drawing/2014/main" id="{648053A3-3356-4BEA-A5F7-1A25FDD1C757}"/>
              </a:ext>
            </a:extLst>
          </p:cNvPr>
          <p:cNvSpPr txBox="1"/>
          <p:nvPr/>
        </p:nvSpPr>
        <p:spPr>
          <a:xfrm rot="16200000">
            <a:off x="877888" y="3478213"/>
            <a:ext cx="1122362"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DESIGNER</a:t>
            </a:r>
          </a:p>
        </p:txBody>
      </p:sp>
      <p:sp>
        <p:nvSpPr>
          <p:cNvPr id="24" name="TextBox 23">
            <a:extLst>
              <a:ext uri="{FF2B5EF4-FFF2-40B4-BE49-F238E27FC236}">
                <a16:creationId xmlns:a16="http://schemas.microsoft.com/office/drawing/2014/main" id="{9F6CE9BF-8475-4BFA-8B60-B7E81CC18105}"/>
              </a:ext>
            </a:extLst>
          </p:cNvPr>
          <p:cNvSpPr txBox="1"/>
          <p:nvPr/>
        </p:nvSpPr>
        <p:spPr>
          <a:xfrm rot="16200000">
            <a:off x="4129087" y="3162301"/>
            <a:ext cx="1782763"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PHOTOGRAPHER</a:t>
            </a:r>
          </a:p>
        </p:txBody>
      </p:sp>
      <p:sp>
        <p:nvSpPr>
          <p:cNvPr id="25" name="TextBox 24">
            <a:extLst>
              <a:ext uri="{FF2B5EF4-FFF2-40B4-BE49-F238E27FC236}">
                <a16:creationId xmlns:a16="http://schemas.microsoft.com/office/drawing/2014/main" id="{E683F2E4-42DC-4ED0-A272-59C9D1BBA098}"/>
              </a:ext>
            </a:extLst>
          </p:cNvPr>
          <p:cNvSpPr txBox="1"/>
          <p:nvPr/>
        </p:nvSpPr>
        <p:spPr>
          <a:xfrm rot="16200000">
            <a:off x="7306468" y="3161507"/>
            <a:ext cx="1744663" cy="247650"/>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FASHION STYLE</a:t>
            </a:r>
          </a:p>
        </p:txBody>
      </p:sp>
      <p:cxnSp>
        <p:nvCxnSpPr>
          <p:cNvPr id="27" name="Straight Connector 26">
            <a:extLst>
              <a:ext uri="{FF2B5EF4-FFF2-40B4-BE49-F238E27FC236}">
                <a16:creationId xmlns:a16="http://schemas.microsoft.com/office/drawing/2014/main" id="{7C29F9B4-789B-42CF-B4B7-E78D686EC2BA}"/>
              </a:ext>
            </a:extLst>
          </p:cNvPr>
          <p:cNvCxnSpPr/>
          <p:nvPr/>
        </p:nvCxnSpPr>
        <p:spPr>
          <a:xfrm>
            <a:off x="3884613" y="3429000"/>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CF574FA-7856-4669-BDB3-6569A538B8F7}"/>
              </a:ext>
            </a:extLst>
          </p:cNvPr>
          <p:cNvCxnSpPr/>
          <p:nvPr/>
        </p:nvCxnSpPr>
        <p:spPr>
          <a:xfrm>
            <a:off x="3062288" y="4210050"/>
            <a:ext cx="1038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A02C66E-C527-4F39-A03F-0D3FF7008CAD}"/>
              </a:ext>
            </a:extLst>
          </p:cNvPr>
          <p:cNvCxnSpPr/>
          <p:nvPr/>
        </p:nvCxnSpPr>
        <p:spPr>
          <a:xfrm>
            <a:off x="7459663" y="3429000"/>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AC3C500-A6D9-4D8F-86B2-5DE534FB523F}"/>
              </a:ext>
            </a:extLst>
          </p:cNvPr>
          <p:cNvCxnSpPr/>
          <p:nvPr/>
        </p:nvCxnSpPr>
        <p:spPr>
          <a:xfrm>
            <a:off x="6635750" y="4210050"/>
            <a:ext cx="1038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5E8DEB-A548-497C-A732-E8898E8FFADD}"/>
              </a:ext>
            </a:extLst>
          </p:cNvPr>
          <p:cNvCxnSpPr/>
          <p:nvPr/>
        </p:nvCxnSpPr>
        <p:spPr>
          <a:xfrm>
            <a:off x="10604500" y="3429000"/>
            <a:ext cx="0" cy="9207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85C1EBA-B21C-4B8D-BC5E-CA896B70E347}"/>
              </a:ext>
            </a:extLst>
          </p:cNvPr>
          <p:cNvCxnSpPr/>
          <p:nvPr/>
        </p:nvCxnSpPr>
        <p:spPr>
          <a:xfrm>
            <a:off x="9780588" y="4210050"/>
            <a:ext cx="10382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D05AFDB-EB3A-43E2-9BCA-8422DF323450}"/>
              </a:ext>
            </a:extLst>
          </p:cNvPr>
          <p:cNvSpPr txBox="1"/>
          <p:nvPr/>
        </p:nvSpPr>
        <p:spPr>
          <a:xfrm>
            <a:off x="1589545" y="311548"/>
            <a:ext cx="5420138" cy="1015663"/>
          </a:xfrm>
          <a:prstGeom prst="rect">
            <a:avLst/>
          </a:prstGeom>
          <a:noFill/>
        </p:spPr>
        <p:txBody>
          <a:bodyPr wrap="none" lIns="0" tIns="0" rIns="0" bIns="0">
            <a:spAutoFit/>
          </a:bodyPr>
          <a:lstStyle/>
          <a:p>
            <a:pPr algn="ctr" eaLnBrk="1" fontAlgn="auto" hangingPunct="1">
              <a:spcBef>
                <a:spcPts val="0"/>
              </a:spcBef>
              <a:spcAft>
                <a:spcPts val="0"/>
              </a:spcAft>
              <a:defRPr/>
            </a:pPr>
            <a:r>
              <a:rPr lang="en-US" sz="6600" b="1" dirty="0">
                <a:ln>
                  <a:solidFill>
                    <a:schemeClr val="tx1"/>
                  </a:solidFill>
                </a:ln>
                <a:latin typeface="Bebas" pitchFamily="2" charset="0"/>
              </a:rPr>
              <a:t>OUR TEAMWORK</a:t>
            </a:r>
          </a:p>
        </p:txBody>
      </p:sp>
      <p:sp>
        <p:nvSpPr>
          <p:cNvPr id="50198" name="TextBox 34">
            <a:extLst>
              <a:ext uri="{FF2B5EF4-FFF2-40B4-BE49-F238E27FC236}">
                <a16:creationId xmlns:a16="http://schemas.microsoft.com/office/drawing/2014/main" id="{A365B9F1-D24C-B24D-AD0C-7850735E50A4}"/>
              </a:ext>
            </a:extLst>
          </p:cNvPr>
          <p:cNvSpPr txBox="1">
            <a:spLocks noChangeArrowheads="1"/>
          </p:cNvSpPr>
          <p:nvPr/>
        </p:nvSpPr>
        <p:spPr bwMode="auto">
          <a:xfrm rot="-5400000">
            <a:off x="97632" y="5974556"/>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Home</a:t>
            </a:r>
            <a:endParaRPr lang="en-US" altLang="en-US" b="1">
              <a:latin typeface="Bebas" panose="020B0606020202050201" pitchFamily="34" charset="77"/>
            </a:endParaRPr>
          </a:p>
        </p:txBody>
      </p:sp>
      <p:sp>
        <p:nvSpPr>
          <p:cNvPr id="50199" name="TextBox 35">
            <a:extLst>
              <a:ext uri="{FF2B5EF4-FFF2-40B4-BE49-F238E27FC236}">
                <a16:creationId xmlns:a16="http://schemas.microsoft.com/office/drawing/2014/main" id="{6C8B23AC-CA43-7D4C-952A-C6A33680FED1}"/>
              </a:ext>
            </a:extLst>
          </p:cNvPr>
          <p:cNvSpPr txBox="1">
            <a:spLocks noChangeArrowheads="1"/>
          </p:cNvSpPr>
          <p:nvPr/>
        </p:nvSpPr>
        <p:spPr bwMode="auto">
          <a:xfrm rot="-5400000">
            <a:off x="46832" y="4658518"/>
            <a:ext cx="635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about</a:t>
            </a:r>
            <a:endParaRPr lang="en-US" altLang="en-US" b="1">
              <a:latin typeface="Bebas" panose="020B0606020202050201" pitchFamily="34" charset="77"/>
            </a:endParaRPr>
          </a:p>
        </p:txBody>
      </p:sp>
      <p:sp>
        <p:nvSpPr>
          <p:cNvPr id="50200" name="TextBox 36">
            <a:extLst>
              <a:ext uri="{FF2B5EF4-FFF2-40B4-BE49-F238E27FC236}">
                <a16:creationId xmlns:a16="http://schemas.microsoft.com/office/drawing/2014/main" id="{18D2821B-B4AA-634A-80E0-97A502CCF5BB}"/>
              </a:ext>
            </a:extLst>
          </p:cNvPr>
          <p:cNvSpPr txBox="1">
            <a:spLocks noChangeArrowheads="1"/>
          </p:cNvSpPr>
          <p:nvPr/>
        </p:nvSpPr>
        <p:spPr bwMode="auto">
          <a:xfrm rot="-5400000">
            <a:off x="153194" y="3391694"/>
            <a:ext cx="422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50201" name="TextBox 37">
            <a:extLst>
              <a:ext uri="{FF2B5EF4-FFF2-40B4-BE49-F238E27FC236}">
                <a16:creationId xmlns:a16="http://schemas.microsoft.com/office/drawing/2014/main" id="{C4E57228-B654-7D41-9ABA-DB4EE5EFB4CD}"/>
              </a:ext>
            </a:extLst>
          </p:cNvPr>
          <p:cNvSpPr txBox="1">
            <a:spLocks noChangeArrowheads="1"/>
          </p:cNvSpPr>
          <p:nvPr/>
        </p:nvSpPr>
        <p:spPr bwMode="auto">
          <a:xfrm rot="-5400000">
            <a:off x="100807" y="2172493"/>
            <a:ext cx="527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50202" name="TextBox 38">
            <a:extLst>
              <a:ext uri="{FF2B5EF4-FFF2-40B4-BE49-F238E27FC236}">
                <a16:creationId xmlns:a16="http://schemas.microsoft.com/office/drawing/2014/main" id="{00413A20-8CEC-5444-BF41-22FD13876DC8}"/>
              </a:ext>
            </a:extLst>
          </p:cNvPr>
          <p:cNvSpPr txBox="1">
            <a:spLocks noChangeArrowheads="1"/>
          </p:cNvSpPr>
          <p:nvPr/>
        </p:nvSpPr>
        <p:spPr bwMode="auto">
          <a:xfrm rot="-5400000">
            <a:off x="115094" y="840581"/>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cxnSp>
        <p:nvCxnSpPr>
          <p:cNvPr id="40" name="Straight Connector 39">
            <a:extLst>
              <a:ext uri="{FF2B5EF4-FFF2-40B4-BE49-F238E27FC236}">
                <a16:creationId xmlns:a16="http://schemas.microsoft.com/office/drawing/2014/main" id="{000A1404-0057-4DB2-B744-DFE408B79AC3}"/>
              </a:ext>
            </a:extLst>
          </p:cNvPr>
          <p:cNvCxnSpPr>
            <a:cxnSpLocks/>
          </p:cNvCxnSpPr>
          <p:nvPr/>
        </p:nvCxnSpPr>
        <p:spPr>
          <a:xfrm>
            <a:off x="3117850" y="6586538"/>
            <a:ext cx="9096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204" name="TextBox 40">
            <a:extLst>
              <a:ext uri="{FF2B5EF4-FFF2-40B4-BE49-F238E27FC236}">
                <a16:creationId xmlns:a16="http://schemas.microsoft.com/office/drawing/2014/main" id="{01A480C9-DCE8-4A4E-98F0-B209E8DBEE30}"/>
              </a:ext>
            </a:extLst>
          </p:cNvPr>
          <p:cNvSpPr txBox="1">
            <a:spLocks noChangeArrowheads="1"/>
          </p:cNvSpPr>
          <p:nvPr/>
        </p:nvSpPr>
        <p:spPr bwMode="auto">
          <a:xfrm>
            <a:off x="1720850" y="6188075"/>
            <a:ext cx="793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How about</a:t>
            </a:r>
          </a:p>
        </p:txBody>
      </p:sp>
      <p:sp>
        <p:nvSpPr>
          <p:cNvPr id="50205" name="TextBox 41">
            <a:extLst>
              <a:ext uri="{FF2B5EF4-FFF2-40B4-BE49-F238E27FC236}">
                <a16:creationId xmlns:a16="http://schemas.microsoft.com/office/drawing/2014/main" id="{6511143D-3D5D-9144-A048-977689598409}"/>
              </a:ext>
            </a:extLst>
          </p:cNvPr>
          <p:cNvSpPr txBox="1">
            <a:spLocks noChangeArrowheads="1"/>
          </p:cNvSpPr>
          <p:nvPr/>
        </p:nvSpPr>
        <p:spPr bwMode="auto">
          <a:xfrm>
            <a:off x="3148013" y="6188075"/>
            <a:ext cx="8239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Description</a:t>
            </a:r>
          </a:p>
        </p:txBody>
      </p:sp>
      <p:sp>
        <p:nvSpPr>
          <p:cNvPr id="43" name="TextBox 42">
            <a:extLst>
              <a:ext uri="{FF2B5EF4-FFF2-40B4-BE49-F238E27FC236}">
                <a16:creationId xmlns:a16="http://schemas.microsoft.com/office/drawing/2014/main" id="{5F80D004-B652-49DF-9EC8-23FC3244A916}"/>
              </a:ext>
            </a:extLst>
          </p:cNvPr>
          <p:cNvSpPr txBox="1"/>
          <p:nvPr/>
        </p:nvSpPr>
        <p:spPr>
          <a:xfrm>
            <a:off x="10361278" y="5231700"/>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chemeClr val="tx1"/>
                  </a:solidFill>
                </a:ln>
                <a:noFill/>
                <a:latin typeface="Bebas" pitchFamily="2" charset="0"/>
              </a:rPr>
              <a:t>19</a:t>
            </a:r>
          </a:p>
        </p:txBody>
      </p:sp>
      <p:sp>
        <p:nvSpPr>
          <p:cNvPr id="44" name="TextBox 43">
            <a:extLst>
              <a:ext uri="{FF2B5EF4-FFF2-40B4-BE49-F238E27FC236}">
                <a16:creationId xmlns:a16="http://schemas.microsoft.com/office/drawing/2014/main" id="{5AAC878F-B291-4EE1-A98D-110A7256F33F}"/>
              </a:ext>
            </a:extLst>
          </p:cNvPr>
          <p:cNvSpPr txBox="1"/>
          <p:nvPr/>
        </p:nvSpPr>
        <p:spPr>
          <a:xfrm rot="16200000">
            <a:off x="10117932" y="5765006"/>
            <a:ext cx="1022350" cy="246063"/>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cxnSp>
        <p:nvCxnSpPr>
          <p:cNvPr id="47" name="Straight Arrow Connector 46">
            <a:extLst>
              <a:ext uri="{FF2B5EF4-FFF2-40B4-BE49-F238E27FC236}">
                <a16:creationId xmlns:a16="http://schemas.microsoft.com/office/drawing/2014/main" id="{01E4A38C-9416-4918-8370-E6BAD04388B7}"/>
              </a:ext>
            </a:extLst>
          </p:cNvPr>
          <p:cNvCxnSpPr/>
          <p:nvPr/>
        </p:nvCxnSpPr>
        <p:spPr>
          <a:xfrm>
            <a:off x="8515350" y="6399213"/>
            <a:ext cx="11684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209" name="Rectangle 47">
            <a:extLst>
              <a:ext uri="{FF2B5EF4-FFF2-40B4-BE49-F238E27FC236}">
                <a16:creationId xmlns:a16="http://schemas.microsoft.com/office/drawing/2014/main" id="{0DD56DFA-548F-364E-A77E-BF9B1782EB4D}"/>
              </a:ext>
            </a:extLst>
          </p:cNvPr>
          <p:cNvSpPr>
            <a:spLocks noChangeArrowheads="1"/>
          </p:cNvSpPr>
          <p:nvPr/>
        </p:nvSpPr>
        <p:spPr bwMode="auto">
          <a:xfrm>
            <a:off x="7173913" y="703263"/>
            <a:ext cx="228600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100">
                <a:latin typeface="Raleway" panose="020B0503030101060003" pitchFamily="34" charset="77"/>
              </a:rPr>
              <a:t>Lorem Ipsum is simply dummy text of the printing</a:t>
            </a:r>
            <a:endParaRPr lang="en-US" altLang="en-US" sz="1100">
              <a:latin typeface="Raleway" panose="020B0503030101060003" pitchFamily="34" charset="77"/>
              <a:ea typeface="Lato Light" panose="020F0502020204030203" pitchFamily="34" charset="0"/>
              <a:cs typeface="Lato Light" panose="020F0502020204030203" pitchFamily="34" charset="0"/>
            </a:endParaRPr>
          </a:p>
        </p:txBody>
      </p:sp>
      <p:sp>
        <p:nvSpPr>
          <p:cNvPr id="50210" name="Picture Placeholder 2">
            <a:extLst>
              <a:ext uri="{FF2B5EF4-FFF2-40B4-BE49-F238E27FC236}">
                <a16:creationId xmlns:a16="http://schemas.microsoft.com/office/drawing/2014/main" id="{AC6834E0-CB64-6A42-A1DE-75354A000182}"/>
              </a:ext>
            </a:extLst>
          </p:cNvPr>
          <p:cNvSpPr>
            <a:spLocks noGrp="1" noChangeArrowheads="1" noTextEdit="1"/>
          </p:cNvSpPr>
          <p:nvPr>
            <p:ph type="pic" sz="quarter" idx="10"/>
          </p:nvPr>
        </p:nvSpPr>
        <p:spPr>
          <a:xfrm>
            <a:off x="1651000" y="1379538"/>
            <a:ext cx="2182813" cy="2797175"/>
          </a:xfrm>
        </p:spPr>
      </p:sp>
      <p:sp>
        <p:nvSpPr>
          <p:cNvPr id="50211" name="Picture Placeholder 4">
            <a:extLst>
              <a:ext uri="{FF2B5EF4-FFF2-40B4-BE49-F238E27FC236}">
                <a16:creationId xmlns:a16="http://schemas.microsoft.com/office/drawing/2014/main" id="{48B288C0-F2FD-7547-9B7D-FD1CE6B16C87}"/>
              </a:ext>
            </a:extLst>
          </p:cNvPr>
          <p:cNvSpPr>
            <a:spLocks noGrp="1" noChangeArrowheads="1" noTextEdit="1"/>
          </p:cNvSpPr>
          <p:nvPr>
            <p:ph type="pic" sz="quarter" idx="11"/>
          </p:nvPr>
        </p:nvSpPr>
        <p:spPr>
          <a:xfrm>
            <a:off x="5227638" y="1379538"/>
            <a:ext cx="2182812" cy="2797175"/>
          </a:xfrm>
        </p:spPr>
      </p:sp>
      <p:sp>
        <p:nvSpPr>
          <p:cNvPr id="50212" name="Picture Placeholder 6">
            <a:extLst>
              <a:ext uri="{FF2B5EF4-FFF2-40B4-BE49-F238E27FC236}">
                <a16:creationId xmlns:a16="http://schemas.microsoft.com/office/drawing/2014/main" id="{33C5313A-2942-2840-B8F1-C04DA1D0A74E}"/>
              </a:ext>
            </a:extLst>
          </p:cNvPr>
          <p:cNvSpPr>
            <a:spLocks noGrp="1" noChangeArrowheads="1" noTextEdit="1"/>
          </p:cNvSpPr>
          <p:nvPr>
            <p:ph type="pic" sz="quarter" idx="12"/>
          </p:nvPr>
        </p:nvSpPr>
        <p:spPr>
          <a:xfrm>
            <a:off x="8358188" y="1379538"/>
            <a:ext cx="2182812" cy="2797175"/>
          </a:xfrm>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a:extLst>
              <a:ext uri="{FF2B5EF4-FFF2-40B4-BE49-F238E27FC236}">
                <a16:creationId xmlns:a16="http://schemas.microsoft.com/office/drawing/2014/main" id="{246B0235-8434-194E-BCCC-CF765AA81A07}"/>
              </a:ext>
            </a:extLst>
          </p:cNvPr>
          <p:cNvSpPr>
            <a:spLocks noChangeArrowheads="1"/>
          </p:cNvSpPr>
          <p:nvPr/>
        </p:nvSpPr>
        <p:spPr bwMode="auto">
          <a:xfrm>
            <a:off x="6096000" y="3124200"/>
            <a:ext cx="4754563"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20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32771" name="TextBox 6">
            <a:extLst>
              <a:ext uri="{FF2B5EF4-FFF2-40B4-BE49-F238E27FC236}">
                <a16:creationId xmlns:a16="http://schemas.microsoft.com/office/drawing/2014/main" id="{7CBCA49F-C1F8-F74A-8AEA-0D7DD3B6450D}"/>
              </a:ext>
            </a:extLst>
          </p:cNvPr>
          <p:cNvSpPr txBox="1">
            <a:spLocks noChangeArrowheads="1"/>
          </p:cNvSpPr>
          <p:nvPr/>
        </p:nvSpPr>
        <p:spPr bwMode="auto">
          <a:xfrm>
            <a:off x="679450" y="5300663"/>
            <a:ext cx="48387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0">
                <a:latin typeface="Bebas" panose="020B0606020202050201" pitchFamily="34" charset="77"/>
              </a:rPr>
              <a:t>WELLCOME.</a:t>
            </a:r>
            <a:endParaRPr lang="en-US" altLang="en-US" sz="8000" b="1">
              <a:latin typeface="Bebas" panose="020B0606020202050201" pitchFamily="34" charset="77"/>
            </a:endParaRPr>
          </a:p>
        </p:txBody>
      </p:sp>
      <p:sp>
        <p:nvSpPr>
          <p:cNvPr id="8" name="TextBox 7">
            <a:extLst>
              <a:ext uri="{FF2B5EF4-FFF2-40B4-BE49-F238E27FC236}">
                <a16:creationId xmlns:a16="http://schemas.microsoft.com/office/drawing/2014/main" id="{4BB6CFE9-17D9-4798-9C6C-7AB9073D07A6}"/>
              </a:ext>
            </a:extLst>
          </p:cNvPr>
          <p:cNvSpPr txBox="1"/>
          <p:nvPr/>
        </p:nvSpPr>
        <p:spPr>
          <a:xfrm>
            <a:off x="737564" y="360094"/>
            <a:ext cx="4838312" cy="1231106"/>
          </a:xfrm>
          <a:prstGeom prst="rect">
            <a:avLst/>
          </a:prstGeom>
          <a:noFill/>
        </p:spPr>
        <p:txBody>
          <a:bodyPr wrap="none" lIns="0" tIns="0" rIns="0" bIns="0">
            <a:prstTxWarp prst="textWave2">
              <a:avLst/>
            </a:prstTxWarp>
            <a:spAutoFit/>
          </a:bodyPr>
          <a:lstStyle/>
          <a:p>
            <a:pPr algn="ctr" eaLnBrk="1" fontAlgn="auto" hangingPunct="1">
              <a:spcBef>
                <a:spcPts val="0"/>
              </a:spcBef>
              <a:spcAft>
                <a:spcPts val="0"/>
              </a:spcAft>
              <a:defRPr/>
            </a:pPr>
            <a:r>
              <a:rPr lang="en-US" sz="8000" dirty="0">
                <a:ln>
                  <a:solidFill>
                    <a:schemeClr val="tx1"/>
                  </a:solidFill>
                </a:ln>
                <a:noFill/>
                <a:latin typeface="Bebas" pitchFamily="2" charset="0"/>
              </a:rPr>
              <a:t>WELLCOME.</a:t>
            </a:r>
            <a:endParaRPr lang="en-US" sz="8000" b="1" dirty="0">
              <a:ln>
                <a:solidFill>
                  <a:schemeClr val="tx1"/>
                </a:solidFill>
              </a:ln>
              <a:noFill/>
              <a:latin typeface="Bebas" pitchFamily="2" charset="0"/>
            </a:endParaRPr>
          </a:p>
        </p:txBody>
      </p:sp>
      <p:sp>
        <p:nvSpPr>
          <p:cNvPr id="9" name="TextBox 8">
            <a:extLst>
              <a:ext uri="{FF2B5EF4-FFF2-40B4-BE49-F238E27FC236}">
                <a16:creationId xmlns:a16="http://schemas.microsoft.com/office/drawing/2014/main" id="{BA05C327-FA3E-47F9-AF98-D3E13587B5DB}"/>
              </a:ext>
            </a:extLst>
          </p:cNvPr>
          <p:cNvSpPr txBox="1"/>
          <p:nvPr/>
        </p:nvSpPr>
        <p:spPr>
          <a:xfrm>
            <a:off x="11251808" y="343323"/>
            <a:ext cx="437044" cy="492443"/>
          </a:xfrm>
          <a:prstGeom prst="rect">
            <a:avLst/>
          </a:prstGeom>
          <a:noFill/>
        </p:spPr>
        <p:txBody>
          <a:bodyPr wrap="none" lIns="0" tIns="0" rIns="0" bIns="0">
            <a:spAutoFit/>
          </a:bodyPr>
          <a:lstStyle/>
          <a:p>
            <a:pPr algn="ctr" eaLnBrk="1" fontAlgn="auto" hangingPunct="1">
              <a:spcBef>
                <a:spcPts val="0"/>
              </a:spcBef>
              <a:spcAft>
                <a:spcPts val="0"/>
              </a:spcAft>
              <a:defRPr/>
            </a:pPr>
            <a:r>
              <a:rPr lang="en-US" sz="3200" dirty="0">
                <a:ln>
                  <a:solidFill>
                    <a:schemeClr val="tx1"/>
                  </a:solidFill>
                </a:ln>
                <a:noFill/>
                <a:latin typeface="Bebas" pitchFamily="2" charset="0"/>
              </a:rPr>
              <a:t>02</a:t>
            </a:r>
            <a:endParaRPr lang="en-US" sz="3200" b="1" dirty="0">
              <a:ln>
                <a:solidFill>
                  <a:schemeClr val="tx1"/>
                </a:solidFill>
              </a:ln>
              <a:noFill/>
              <a:latin typeface="Bebas" pitchFamily="2" charset="0"/>
            </a:endParaRPr>
          </a:p>
        </p:txBody>
      </p:sp>
      <p:cxnSp>
        <p:nvCxnSpPr>
          <p:cNvPr id="11" name="Straight Connector 10">
            <a:extLst>
              <a:ext uri="{FF2B5EF4-FFF2-40B4-BE49-F238E27FC236}">
                <a16:creationId xmlns:a16="http://schemas.microsoft.com/office/drawing/2014/main" id="{A6A1DF3C-EEAE-491B-A51B-4A9386A8A0BA}"/>
              </a:ext>
            </a:extLst>
          </p:cNvPr>
          <p:cNvCxnSpPr/>
          <p:nvPr/>
        </p:nvCxnSpPr>
        <p:spPr>
          <a:xfrm>
            <a:off x="9480550" y="5830888"/>
            <a:ext cx="13700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775" name="TextBox 11">
            <a:extLst>
              <a:ext uri="{FF2B5EF4-FFF2-40B4-BE49-F238E27FC236}">
                <a16:creationId xmlns:a16="http://schemas.microsoft.com/office/drawing/2014/main" id="{4E7EBE1C-F36F-A446-817D-21E59A27FA32}"/>
              </a:ext>
            </a:extLst>
          </p:cNvPr>
          <p:cNvSpPr txBox="1">
            <a:spLocks noChangeArrowheads="1"/>
          </p:cNvSpPr>
          <p:nvPr/>
        </p:nvSpPr>
        <p:spPr bwMode="auto">
          <a:xfrm>
            <a:off x="8139113" y="5432425"/>
            <a:ext cx="79375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How about</a:t>
            </a:r>
          </a:p>
        </p:txBody>
      </p:sp>
      <p:sp>
        <p:nvSpPr>
          <p:cNvPr id="32776" name="TextBox 12">
            <a:extLst>
              <a:ext uri="{FF2B5EF4-FFF2-40B4-BE49-F238E27FC236}">
                <a16:creationId xmlns:a16="http://schemas.microsoft.com/office/drawing/2014/main" id="{EE2F39EC-2904-0347-AFFE-B168D3DF9343}"/>
              </a:ext>
            </a:extLst>
          </p:cNvPr>
          <p:cNvSpPr txBox="1">
            <a:spLocks noChangeArrowheads="1"/>
          </p:cNvSpPr>
          <p:nvPr/>
        </p:nvSpPr>
        <p:spPr bwMode="auto">
          <a:xfrm>
            <a:off x="9566275" y="5432425"/>
            <a:ext cx="915988"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Describetion</a:t>
            </a:r>
          </a:p>
        </p:txBody>
      </p:sp>
      <p:sp>
        <p:nvSpPr>
          <p:cNvPr id="32777" name="Shape 4753">
            <a:extLst>
              <a:ext uri="{FF2B5EF4-FFF2-40B4-BE49-F238E27FC236}">
                <a16:creationId xmlns:a16="http://schemas.microsoft.com/office/drawing/2014/main" id="{8819DC8A-13E5-7B4B-9155-8590B6004658}"/>
              </a:ext>
            </a:extLst>
          </p:cNvPr>
          <p:cNvSpPr>
            <a:spLocks/>
          </p:cNvSpPr>
          <p:nvPr/>
        </p:nvSpPr>
        <p:spPr bwMode="auto">
          <a:xfrm>
            <a:off x="10579100" y="1863725"/>
            <a:ext cx="190500" cy="111125"/>
          </a:xfrm>
          <a:custGeom>
            <a:avLst/>
            <a:gdLst>
              <a:gd name="T0" fmla="*/ 15113 w 120000"/>
              <a:gd name="T1" fmla="*/ 115789 h 120000"/>
              <a:gd name="T2" fmla="*/ 15113 w 120000"/>
              <a:gd name="T3" fmla="*/ 115789 h 120000"/>
              <a:gd name="T4" fmla="*/ 59848 w 120000"/>
              <a:gd name="T5" fmla="*/ 37368 h 120000"/>
              <a:gd name="T6" fmla="*/ 107002 w 120000"/>
              <a:gd name="T7" fmla="*/ 115789 h 120000"/>
              <a:gd name="T8" fmla="*/ 111234 w 120000"/>
              <a:gd name="T9" fmla="*/ 119473 h 120000"/>
              <a:gd name="T10" fmla="*/ 119697 w 120000"/>
              <a:gd name="T11" fmla="*/ 104210 h 120000"/>
              <a:gd name="T12" fmla="*/ 117581 w 120000"/>
              <a:gd name="T13" fmla="*/ 96842 h 120000"/>
              <a:gd name="T14" fmla="*/ 66498 w 120000"/>
              <a:gd name="T15" fmla="*/ 7894 h 120000"/>
              <a:gd name="T16" fmla="*/ 59848 w 120000"/>
              <a:gd name="T17" fmla="*/ 0 h 120000"/>
              <a:gd name="T18" fmla="*/ 53501 w 120000"/>
              <a:gd name="T19" fmla="*/ 7894 h 120000"/>
              <a:gd name="T20" fmla="*/ 2418 w 120000"/>
              <a:gd name="T21" fmla="*/ 96842 h 120000"/>
              <a:gd name="T22" fmla="*/ 0 w 120000"/>
              <a:gd name="T23" fmla="*/ 104210 h 120000"/>
              <a:gd name="T24" fmla="*/ 8765 w 120000"/>
              <a:gd name="T25" fmla="*/ 119473 h 120000"/>
              <a:gd name="T26" fmla="*/ 15113 w 120000"/>
              <a:gd name="T27" fmla="*/ 115789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115789"/>
                </a:moveTo>
                <a:lnTo>
                  <a:pt x="15113" y="115789"/>
                </a:lnTo>
                <a:cubicBezTo>
                  <a:pt x="59848" y="37368"/>
                  <a:pt x="59848" y="37368"/>
                  <a:pt x="59848" y="37368"/>
                </a:cubicBezTo>
                <a:cubicBezTo>
                  <a:pt x="107002" y="115789"/>
                  <a:pt x="107002" y="115789"/>
                  <a:pt x="107002" y="115789"/>
                </a:cubicBezTo>
                <a:cubicBezTo>
                  <a:pt x="107002" y="119473"/>
                  <a:pt x="109118" y="119473"/>
                  <a:pt x="111234" y="119473"/>
                </a:cubicBezTo>
                <a:cubicBezTo>
                  <a:pt x="117581" y="119473"/>
                  <a:pt x="119697" y="115789"/>
                  <a:pt x="119697" y="104210"/>
                </a:cubicBezTo>
                <a:cubicBezTo>
                  <a:pt x="119697" y="100526"/>
                  <a:pt x="119697" y="96842"/>
                  <a:pt x="117581" y="96842"/>
                </a:cubicBezTo>
                <a:cubicBezTo>
                  <a:pt x="66498" y="7894"/>
                  <a:pt x="66498" y="7894"/>
                  <a:pt x="66498" y="7894"/>
                </a:cubicBezTo>
                <a:cubicBezTo>
                  <a:pt x="64382" y="4210"/>
                  <a:pt x="61964" y="0"/>
                  <a:pt x="59848" y="0"/>
                </a:cubicBezTo>
                <a:cubicBezTo>
                  <a:pt x="57732" y="0"/>
                  <a:pt x="55617" y="4210"/>
                  <a:pt x="53501" y="7894"/>
                </a:cubicBezTo>
                <a:cubicBezTo>
                  <a:pt x="2418" y="96842"/>
                  <a:pt x="2418" y="96842"/>
                  <a:pt x="2418" y="96842"/>
                </a:cubicBezTo>
                <a:cubicBezTo>
                  <a:pt x="2418" y="96842"/>
                  <a:pt x="0" y="100526"/>
                  <a:pt x="0" y="104210"/>
                </a:cubicBezTo>
                <a:cubicBezTo>
                  <a:pt x="0" y="115789"/>
                  <a:pt x="4534" y="119473"/>
                  <a:pt x="8765" y="119473"/>
                </a:cubicBezTo>
                <a:cubicBezTo>
                  <a:pt x="12997" y="119473"/>
                  <a:pt x="15113" y="119473"/>
                  <a:pt x="15113" y="11578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32778" name="Shape 4754">
            <a:extLst>
              <a:ext uri="{FF2B5EF4-FFF2-40B4-BE49-F238E27FC236}">
                <a16:creationId xmlns:a16="http://schemas.microsoft.com/office/drawing/2014/main" id="{FD6582A5-3610-C14A-8DBB-B8C43B188690}"/>
              </a:ext>
            </a:extLst>
          </p:cNvPr>
          <p:cNvSpPr>
            <a:spLocks/>
          </p:cNvSpPr>
          <p:nvPr/>
        </p:nvSpPr>
        <p:spPr bwMode="auto">
          <a:xfrm>
            <a:off x="10579100" y="2276475"/>
            <a:ext cx="190500" cy="109538"/>
          </a:xfrm>
          <a:custGeom>
            <a:avLst/>
            <a:gdLst>
              <a:gd name="T0" fmla="*/ 15113 w 120000"/>
              <a:gd name="T1" fmla="*/ 7894 h 120000"/>
              <a:gd name="T2" fmla="*/ 15113 w 120000"/>
              <a:gd name="T3" fmla="*/ 7894 h 120000"/>
              <a:gd name="T4" fmla="*/ 59848 w 120000"/>
              <a:gd name="T5" fmla="*/ 85789 h 120000"/>
              <a:gd name="T6" fmla="*/ 104886 w 120000"/>
              <a:gd name="T7" fmla="*/ 4210 h 120000"/>
              <a:gd name="T8" fmla="*/ 111234 w 120000"/>
              <a:gd name="T9" fmla="*/ 0 h 120000"/>
              <a:gd name="T10" fmla="*/ 119697 w 120000"/>
              <a:gd name="T11" fmla="*/ 15263 h 120000"/>
              <a:gd name="T12" fmla="*/ 117581 w 120000"/>
              <a:gd name="T13" fmla="*/ 26315 h 120000"/>
              <a:gd name="T14" fmla="*/ 66498 w 120000"/>
              <a:gd name="T15" fmla="*/ 115789 h 120000"/>
              <a:gd name="T16" fmla="*/ 59848 w 120000"/>
              <a:gd name="T17" fmla="*/ 119473 h 120000"/>
              <a:gd name="T18" fmla="*/ 53501 w 120000"/>
              <a:gd name="T19" fmla="*/ 115789 h 120000"/>
              <a:gd name="T20" fmla="*/ 2115 w 120000"/>
              <a:gd name="T21" fmla="*/ 26315 h 120000"/>
              <a:gd name="T22" fmla="*/ 0 w 120000"/>
              <a:gd name="T23" fmla="*/ 15263 h 120000"/>
              <a:gd name="T24" fmla="*/ 8765 w 120000"/>
              <a:gd name="T25" fmla="*/ 0 h 120000"/>
              <a:gd name="T26" fmla="*/ 15113 w 120000"/>
              <a:gd name="T27" fmla="*/ 7894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7894"/>
                </a:moveTo>
                <a:lnTo>
                  <a:pt x="15113" y="7894"/>
                </a:lnTo>
                <a:cubicBezTo>
                  <a:pt x="59848" y="85789"/>
                  <a:pt x="59848" y="85789"/>
                  <a:pt x="59848" y="85789"/>
                </a:cubicBezTo>
                <a:cubicBezTo>
                  <a:pt x="104886" y="4210"/>
                  <a:pt x="104886" y="4210"/>
                  <a:pt x="104886" y="4210"/>
                </a:cubicBezTo>
                <a:cubicBezTo>
                  <a:pt x="107002" y="4210"/>
                  <a:pt x="109118" y="0"/>
                  <a:pt x="111234" y="0"/>
                </a:cubicBezTo>
                <a:cubicBezTo>
                  <a:pt x="115465" y="0"/>
                  <a:pt x="119697" y="7894"/>
                  <a:pt x="119697" y="15263"/>
                </a:cubicBezTo>
                <a:cubicBezTo>
                  <a:pt x="119697" y="18947"/>
                  <a:pt x="119697" y="22631"/>
                  <a:pt x="117581" y="26315"/>
                </a:cubicBezTo>
                <a:cubicBezTo>
                  <a:pt x="66498" y="115789"/>
                  <a:pt x="66498" y="115789"/>
                  <a:pt x="66498" y="115789"/>
                </a:cubicBezTo>
                <a:cubicBezTo>
                  <a:pt x="64080" y="119473"/>
                  <a:pt x="61964" y="119473"/>
                  <a:pt x="59848" y="119473"/>
                </a:cubicBezTo>
                <a:cubicBezTo>
                  <a:pt x="57732" y="119473"/>
                  <a:pt x="55617" y="119473"/>
                  <a:pt x="53501" y="115789"/>
                </a:cubicBezTo>
                <a:cubicBezTo>
                  <a:pt x="2115" y="26315"/>
                  <a:pt x="2115" y="26315"/>
                  <a:pt x="2115" y="26315"/>
                </a:cubicBezTo>
                <a:cubicBezTo>
                  <a:pt x="0" y="22631"/>
                  <a:pt x="0" y="18947"/>
                  <a:pt x="0" y="15263"/>
                </a:cubicBezTo>
                <a:cubicBezTo>
                  <a:pt x="0" y="7894"/>
                  <a:pt x="4534" y="0"/>
                  <a:pt x="8765" y="0"/>
                </a:cubicBezTo>
                <a:cubicBezTo>
                  <a:pt x="10881" y="0"/>
                  <a:pt x="12997" y="4210"/>
                  <a:pt x="15113" y="789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17" name="Rectangle 16">
            <a:extLst>
              <a:ext uri="{FF2B5EF4-FFF2-40B4-BE49-F238E27FC236}">
                <a16:creationId xmlns:a16="http://schemas.microsoft.com/office/drawing/2014/main" id="{D7095E94-D8E0-4CEC-8FB9-E7503909BBB2}"/>
              </a:ext>
            </a:extLst>
          </p:cNvPr>
          <p:cNvSpPr/>
          <p:nvPr/>
        </p:nvSpPr>
        <p:spPr>
          <a:xfrm>
            <a:off x="10477500" y="1712913"/>
            <a:ext cx="393700" cy="3952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18" name="Rectangle 17">
            <a:extLst>
              <a:ext uri="{FF2B5EF4-FFF2-40B4-BE49-F238E27FC236}">
                <a16:creationId xmlns:a16="http://schemas.microsoft.com/office/drawing/2014/main" id="{BEC14D91-0D0A-4552-BB16-BAD74AE9A5B1}"/>
              </a:ext>
            </a:extLst>
          </p:cNvPr>
          <p:cNvSpPr/>
          <p:nvPr/>
        </p:nvSpPr>
        <p:spPr>
          <a:xfrm>
            <a:off x="10477500" y="2106613"/>
            <a:ext cx="393700" cy="3952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32781" name="Rectangle 19">
            <a:extLst>
              <a:ext uri="{FF2B5EF4-FFF2-40B4-BE49-F238E27FC236}">
                <a16:creationId xmlns:a16="http://schemas.microsoft.com/office/drawing/2014/main" id="{ED46F42D-4D5A-324A-AF4F-B54019D232EB}"/>
              </a:ext>
            </a:extLst>
          </p:cNvPr>
          <p:cNvSpPr>
            <a:spLocks noChangeArrowheads="1"/>
          </p:cNvSpPr>
          <p:nvPr/>
        </p:nvSpPr>
        <p:spPr bwMode="auto">
          <a:xfrm rot="-5400000">
            <a:off x="4376737" y="4270376"/>
            <a:ext cx="15033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32782" name="Title 1">
            <a:extLst>
              <a:ext uri="{FF2B5EF4-FFF2-40B4-BE49-F238E27FC236}">
                <a16:creationId xmlns:a16="http://schemas.microsoft.com/office/drawing/2014/main" id="{51B8CB99-A9AE-3743-B816-9B287EFFF747}"/>
              </a:ext>
            </a:extLst>
          </p:cNvPr>
          <p:cNvSpPr txBox="1">
            <a:spLocks noChangeArrowheads="1"/>
          </p:cNvSpPr>
          <p:nvPr/>
        </p:nvSpPr>
        <p:spPr bwMode="auto">
          <a:xfrm>
            <a:off x="6096000" y="1898650"/>
            <a:ext cx="4278313"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3600" b="1">
                <a:latin typeface="Bebas" panose="020B0606020202050201" pitchFamily="34" charset="77"/>
              </a:rPr>
              <a:t>MARKETING</a:t>
            </a:r>
          </a:p>
          <a:p>
            <a:pPr eaLnBrk="1" hangingPunct="1">
              <a:lnSpc>
                <a:spcPct val="90000"/>
              </a:lnSpc>
            </a:pPr>
            <a:r>
              <a:rPr lang="en-US" altLang="en-US" sz="3600">
                <a:latin typeface="Bebas Neue Book" panose="020B0606020202050201" pitchFamily="34" charset="77"/>
              </a:rPr>
              <a:t>Proposal presentation </a:t>
            </a:r>
          </a:p>
        </p:txBody>
      </p:sp>
      <p:cxnSp>
        <p:nvCxnSpPr>
          <p:cNvPr id="23" name="Straight Arrow Connector 22">
            <a:extLst>
              <a:ext uri="{FF2B5EF4-FFF2-40B4-BE49-F238E27FC236}">
                <a16:creationId xmlns:a16="http://schemas.microsoft.com/office/drawing/2014/main" id="{2DB43AC6-654B-47AA-900D-0ECB2227A610}"/>
              </a:ext>
            </a:extLst>
          </p:cNvPr>
          <p:cNvCxnSpPr/>
          <p:nvPr/>
        </p:nvCxnSpPr>
        <p:spPr>
          <a:xfrm>
            <a:off x="5967413" y="1379538"/>
            <a:ext cx="0" cy="8969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784" name="Picture Placeholder 3">
            <a:extLst>
              <a:ext uri="{FF2B5EF4-FFF2-40B4-BE49-F238E27FC236}">
                <a16:creationId xmlns:a16="http://schemas.microsoft.com/office/drawing/2014/main" id="{4B5251AF-11EB-5145-958C-D32E8A6520D5}"/>
              </a:ext>
            </a:extLst>
          </p:cNvPr>
          <p:cNvSpPr>
            <a:spLocks noGrp="1" noTextEdit="1"/>
          </p:cNvSpPr>
          <p:nvPr>
            <p:ph type="pic" sz="quarter" idx="10"/>
          </p:nvPr>
        </p:nvSpPr>
        <p:spPr>
          <a:xfrm>
            <a:off x="1136650" y="679450"/>
            <a:ext cx="3602038" cy="4557713"/>
          </a:xfrm>
          <a:custGeom>
            <a:avLst/>
            <a:gdLst>
              <a:gd name="T0" fmla="*/ 0 w 3602182"/>
              <a:gd name="T1" fmla="*/ 0 h 4557568"/>
              <a:gd name="T2" fmla="*/ 3602182 w 3602182"/>
              <a:gd name="T3" fmla="*/ 0 h 4557568"/>
              <a:gd name="T4" fmla="*/ 3602182 w 3602182"/>
              <a:gd name="T5" fmla="*/ 4557568 h 4557568"/>
              <a:gd name="T6" fmla="*/ 0 w 3602182"/>
              <a:gd name="T7" fmla="*/ 4557568 h 45575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02182" h="4557568">
                <a:moveTo>
                  <a:pt x="0" y="0"/>
                </a:moveTo>
                <a:lnTo>
                  <a:pt x="3602182" y="0"/>
                </a:lnTo>
                <a:lnTo>
                  <a:pt x="3602182" y="4557568"/>
                </a:lnTo>
                <a:lnTo>
                  <a:pt x="0" y="4557568"/>
                </a:lnTo>
                <a:lnTo>
                  <a:pt x="0" y="0"/>
                </a:lnTo>
                <a:close/>
              </a:path>
            </a:pathLst>
          </a:custGeom>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307A683-1F09-4737-B566-0D5E37EFDD8C}"/>
              </a:ext>
            </a:extLst>
          </p:cNvPr>
          <p:cNvSpPr txBox="1">
            <a:spLocks/>
          </p:cNvSpPr>
          <p:nvPr/>
        </p:nvSpPr>
        <p:spPr>
          <a:xfrm>
            <a:off x="809625" y="971550"/>
            <a:ext cx="2768600" cy="1249363"/>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Neue Book" panose="00000500000000000000" pitchFamily="50" charset="0"/>
              </a:rPr>
              <a:t>ALL ABOUT-</a:t>
            </a:r>
            <a:r>
              <a:rPr lang="en-US" sz="5400" dirty="0">
                <a:latin typeface="Bebas" pitchFamily="2" charset="0"/>
              </a:rPr>
              <a:t>NEXT STEP</a:t>
            </a:r>
          </a:p>
        </p:txBody>
      </p:sp>
      <p:cxnSp>
        <p:nvCxnSpPr>
          <p:cNvPr id="6" name="Straight Connector 5">
            <a:extLst>
              <a:ext uri="{FF2B5EF4-FFF2-40B4-BE49-F238E27FC236}">
                <a16:creationId xmlns:a16="http://schemas.microsoft.com/office/drawing/2014/main" id="{490FFF69-2903-4937-901E-6E40A81CB7B4}"/>
              </a:ext>
            </a:extLst>
          </p:cNvPr>
          <p:cNvCxnSpPr/>
          <p:nvPr/>
        </p:nvCxnSpPr>
        <p:spPr>
          <a:xfrm>
            <a:off x="895350" y="2570163"/>
            <a:ext cx="13700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204" name="TextBox 6">
            <a:extLst>
              <a:ext uri="{FF2B5EF4-FFF2-40B4-BE49-F238E27FC236}">
                <a16:creationId xmlns:a16="http://schemas.microsoft.com/office/drawing/2014/main" id="{2C783119-E35E-8043-888D-AB0310F4DBCF}"/>
              </a:ext>
            </a:extLst>
          </p:cNvPr>
          <p:cNvSpPr txBox="1">
            <a:spLocks noChangeArrowheads="1"/>
          </p:cNvSpPr>
          <p:nvPr/>
        </p:nvSpPr>
        <p:spPr bwMode="auto">
          <a:xfrm>
            <a:off x="895350" y="2197100"/>
            <a:ext cx="8239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Description</a:t>
            </a:r>
          </a:p>
        </p:txBody>
      </p:sp>
      <p:sp>
        <p:nvSpPr>
          <p:cNvPr id="51205" name="Title 1">
            <a:extLst>
              <a:ext uri="{FF2B5EF4-FFF2-40B4-BE49-F238E27FC236}">
                <a16:creationId xmlns:a16="http://schemas.microsoft.com/office/drawing/2014/main" id="{0932B4A7-303F-AA47-B72E-62071681B462}"/>
              </a:ext>
            </a:extLst>
          </p:cNvPr>
          <p:cNvSpPr txBox="1">
            <a:spLocks noChangeArrowheads="1"/>
          </p:cNvSpPr>
          <p:nvPr/>
        </p:nvSpPr>
        <p:spPr bwMode="auto">
          <a:xfrm>
            <a:off x="3573463" y="4425950"/>
            <a:ext cx="317817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5400">
                <a:latin typeface="Bebas" panose="020B0606020202050201" pitchFamily="34" charset="77"/>
              </a:rPr>
              <a:t>CATEGORY ABOUT IT</a:t>
            </a:r>
          </a:p>
        </p:txBody>
      </p:sp>
      <p:sp>
        <p:nvSpPr>
          <p:cNvPr id="51206" name="Rectangle 8">
            <a:extLst>
              <a:ext uri="{FF2B5EF4-FFF2-40B4-BE49-F238E27FC236}">
                <a16:creationId xmlns:a16="http://schemas.microsoft.com/office/drawing/2014/main" id="{B5259DA9-2AF9-1C49-9C86-8519E006B53C}"/>
              </a:ext>
            </a:extLst>
          </p:cNvPr>
          <p:cNvSpPr>
            <a:spLocks noChangeArrowheads="1"/>
          </p:cNvSpPr>
          <p:nvPr/>
        </p:nvSpPr>
        <p:spPr bwMode="auto">
          <a:xfrm rot="-5400000">
            <a:off x="9667082" y="4207668"/>
            <a:ext cx="1504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51207" name="Rectangle 9">
            <a:extLst>
              <a:ext uri="{FF2B5EF4-FFF2-40B4-BE49-F238E27FC236}">
                <a16:creationId xmlns:a16="http://schemas.microsoft.com/office/drawing/2014/main" id="{90AAD978-3CBA-1C4E-A6B6-90FCDE50EC79}"/>
              </a:ext>
            </a:extLst>
          </p:cNvPr>
          <p:cNvSpPr>
            <a:spLocks noChangeArrowheads="1"/>
          </p:cNvSpPr>
          <p:nvPr/>
        </p:nvSpPr>
        <p:spPr bwMode="auto">
          <a:xfrm>
            <a:off x="809625" y="2767013"/>
            <a:ext cx="15033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51208" name="Rectangle 10">
            <a:extLst>
              <a:ext uri="{FF2B5EF4-FFF2-40B4-BE49-F238E27FC236}">
                <a16:creationId xmlns:a16="http://schemas.microsoft.com/office/drawing/2014/main" id="{3E426C73-EF51-1848-8E6E-D3BF1663167B}"/>
              </a:ext>
            </a:extLst>
          </p:cNvPr>
          <p:cNvSpPr>
            <a:spLocks noChangeArrowheads="1"/>
          </p:cNvSpPr>
          <p:nvPr/>
        </p:nvSpPr>
        <p:spPr bwMode="auto">
          <a:xfrm>
            <a:off x="6343650" y="5216525"/>
            <a:ext cx="5472113"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20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12" name="TextBox 11">
            <a:extLst>
              <a:ext uri="{FF2B5EF4-FFF2-40B4-BE49-F238E27FC236}">
                <a16:creationId xmlns:a16="http://schemas.microsoft.com/office/drawing/2014/main" id="{7F97EEF4-6128-4A6C-ACBF-BAA3814CFA49}"/>
              </a:ext>
            </a:extLst>
          </p:cNvPr>
          <p:cNvSpPr txBox="1"/>
          <p:nvPr/>
        </p:nvSpPr>
        <p:spPr>
          <a:xfrm>
            <a:off x="3353918" y="2405766"/>
            <a:ext cx="1750761" cy="1477328"/>
          </a:xfrm>
          <a:prstGeom prst="rect">
            <a:avLst/>
          </a:prstGeom>
          <a:noFill/>
        </p:spPr>
        <p:txBody>
          <a:bodyPr lIns="0" tIns="0" rIns="0" bIns="0">
            <a:spAutoFit/>
          </a:bodyPr>
          <a:lstStyle/>
          <a:p>
            <a:pPr algn="ctr" eaLnBrk="1" fontAlgn="auto" hangingPunct="1">
              <a:spcBef>
                <a:spcPts val="0"/>
              </a:spcBef>
              <a:spcAft>
                <a:spcPts val="0"/>
              </a:spcAft>
              <a:defRPr/>
            </a:pPr>
            <a:r>
              <a:rPr lang="en-US" sz="9600" b="1" dirty="0">
                <a:ln>
                  <a:solidFill>
                    <a:schemeClr val="tx1"/>
                  </a:solidFill>
                </a:ln>
                <a:noFill/>
                <a:latin typeface="Bebas" pitchFamily="2" charset="0"/>
              </a:rPr>
              <a:t>20</a:t>
            </a:r>
          </a:p>
        </p:txBody>
      </p:sp>
      <p:sp>
        <p:nvSpPr>
          <p:cNvPr id="13" name="TextBox 12">
            <a:extLst>
              <a:ext uri="{FF2B5EF4-FFF2-40B4-BE49-F238E27FC236}">
                <a16:creationId xmlns:a16="http://schemas.microsoft.com/office/drawing/2014/main" id="{0D0E57B7-93DC-4C54-BBBA-0D4C61DE6B5B}"/>
              </a:ext>
            </a:extLst>
          </p:cNvPr>
          <p:cNvSpPr txBox="1"/>
          <p:nvPr/>
        </p:nvSpPr>
        <p:spPr>
          <a:xfrm>
            <a:off x="3685142" y="3790761"/>
            <a:ext cx="1088311" cy="369332"/>
          </a:xfrm>
          <a:prstGeom prst="rect">
            <a:avLst/>
          </a:prstGeom>
          <a:noFill/>
        </p:spPr>
        <p:txBody>
          <a:bodyPr wrap="none" lIns="0" tIns="0" rIns="0" bIns="0">
            <a:spAutoFit/>
          </a:bodyPr>
          <a:lstStyle/>
          <a:p>
            <a:pPr eaLnBrk="1" fontAlgn="auto" hangingPunct="1">
              <a:spcBef>
                <a:spcPts val="0"/>
              </a:spcBef>
              <a:spcAft>
                <a:spcPts val="0"/>
              </a:spcAft>
              <a:defRPr/>
            </a:pPr>
            <a:r>
              <a:rPr lang="en-US" sz="2400" spc="600" dirty="0">
                <a:ln>
                  <a:solidFill>
                    <a:schemeClr val="tx1"/>
                  </a:solidFill>
                </a:ln>
                <a:noFill/>
                <a:latin typeface="Bebas" pitchFamily="2" charset="0"/>
              </a:rPr>
              <a:t>SLIDE</a:t>
            </a:r>
          </a:p>
        </p:txBody>
      </p:sp>
      <p:cxnSp>
        <p:nvCxnSpPr>
          <p:cNvPr id="14" name="Straight Arrow Connector 13">
            <a:extLst>
              <a:ext uri="{FF2B5EF4-FFF2-40B4-BE49-F238E27FC236}">
                <a16:creationId xmlns:a16="http://schemas.microsoft.com/office/drawing/2014/main" id="{602AD94C-BC58-48AD-A8C5-5F413232920B}"/>
              </a:ext>
            </a:extLst>
          </p:cNvPr>
          <p:cNvCxnSpPr/>
          <p:nvPr/>
        </p:nvCxnSpPr>
        <p:spPr>
          <a:xfrm>
            <a:off x="5956300" y="531813"/>
            <a:ext cx="0" cy="895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212" name="Rectangle 14">
            <a:extLst>
              <a:ext uri="{FF2B5EF4-FFF2-40B4-BE49-F238E27FC236}">
                <a16:creationId xmlns:a16="http://schemas.microsoft.com/office/drawing/2014/main" id="{84812836-074F-5144-9B04-7534AB98BF39}"/>
              </a:ext>
            </a:extLst>
          </p:cNvPr>
          <p:cNvSpPr>
            <a:spLocks noChangeArrowheads="1"/>
          </p:cNvSpPr>
          <p:nvPr/>
        </p:nvSpPr>
        <p:spPr bwMode="auto">
          <a:xfrm>
            <a:off x="806450" y="3646488"/>
            <a:ext cx="2641600"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51213" name="TextBox 15">
            <a:extLst>
              <a:ext uri="{FF2B5EF4-FFF2-40B4-BE49-F238E27FC236}">
                <a16:creationId xmlns:a16="http://schemas.microsoft.com/office/drawing/2014/main" id="{C8EA0255-5EDC-8D45-A656-047A712BDBAB}"/>
              </a:ext>
            </a:extLst>
          </p:cNvPr>
          <p:cNvSpPr txBox="1">
            <a:spLocks noChangeArrowheads="1"/>
          </p:cNvSpPr>
          <p:nvPr/>
        </p:nvSpPr>
        <p:spPr bwMode="auto">
          <a:xfrm rot="-5400000">
            <a:off x="97632" y="5974556"/>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Home</a:t>
            </a:r>
            <a:endParaRPr lang="en-US" altLang="en-US" b="1">
              <a:latin typeface="Bebas" panose="020B0606020202050201" pitchFamily="34" charset="77"/>
            </a:endParaRPr>
          </a:p>
        </p:txBody>
      </p:sp>
      <p:sp>
        <p:nvSpPr>
          <p:cNvPr id="51214" name="TextBox 16">
            <a:extLst>
              <a:ext uri="{FF2B5EF4-FFF2-40B4-BE49-F238E27FC236}">
                <a16:creationId xmlns:a16="http://schemas.microsoft.com/office/drawing/2014/main" id="{E75E84E7-5098-7444-93CC-CE563017AA7F}"/>
              </a:ext>
            </a:extLst>
          </p:cNvPr>
          <p:cNvSpPr txBox="1">
            <a:spLocks noChangeArrowheads="1"/>
          </p:cNvSpPr>
          <p:nvPr/>
        </p:nvSpPr>
        <p:spPr bwMode="auto">
          <a:xfrm rot="-5400000">
            <a:off x="46832" y="4658518"/>
            <a:ext cx="635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about</a:t>
            </a:r>
            <a:endParaRPr lang="en-US" altLang="en-US" b="1">
              <a:latin typeface="Bebas" panose="020B0606020202050201" pitchFamily="34" charset="77"/>
            </a:endParaRPr>
          </a:p>
        </p:txBody>
      </p:sp>
      <p:sp>
        <p:nvSpPr>
          <p:cNvPr id="51215" name="TextBox 17">
            <a:extLst>
              <a:ext uri="{FF2B5EF4-FFF2-40B4-BE49-F238E27FC236}">
                <a16:creationId xmlns:a16="http://schemas.microsoft.com/office/drawing/2014/main" id="{1951B650-79A8-4F4A-B12F-5FF459125404}"/>
              </a:ext>
            </a:extLst>
          </p:cNvPr>
          <p:cNvSpPr txBox="1">
            <a:spLocks noChangeArrowheads="1"/>
          </p:cNvSpPr>
          <p:nvPr/>
        </p:nvSpPr>
        <p:spPr bwMode="auto">
          <a:xfrm rot="-5400000">
            <a:off x="153194" y="3391694"/>
            <a:ext cx="422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51216" name="TextBox 18">
            <a:extLst>
              <a:ext uri="{FF2B5EF4-FFF2-40B4-BE49-F238E27FC236}">
                <a16:creationId xmlns:a16="http://schemas.microsoft.com/office/drawing/2014/main" id="{810EB989-71D5-BD45-877B-2253D03E1D9C}"/>
              </a:ext>
            </a:extLst>
          </p:cNvPr>
          <p:cNvSpPr txBox="1">
            <a:spLocks noChangeArrowheads="1"/>
          </p:cNvSpPr>
          <p:nvPr/>
        </p:nvSpPr>
        <p:spPr bwMode="auto">
          <a:xfrm rot="-5400000">
            <a:off x="100807" y="2172493"/>
            <a:ext cx="527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51217" name="TextBox 19">
            <a:extLst>
              <a:ext uri="{FF2B5EF4-FFF2-40B4-BE49-F238E27FC236}">
                <a16:creationId xmlns:a16="http://schemas.microsoft.com/office/drawing/2014/main" id="{DA9404B1-1474-7B4E-A896-8247024A2CD4}"/>
              </a:ext>
            </a:extLst>
          </p:cNvPr>
          <p:cNvSpPr txBox="1">
            <a:spLocks noChangeArrowheads="1"/>
          </p:cNvSpPr>
          <p:nvPr/>
        </p:nvSpPr>
        <p:spPr bwMode="auto">
          <a:xfrm rot="-5400000">
            <a:off x="115094" y="840581"/>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cxnSp>
        <p:nvCxnSpPr>
          <p:cNvPr id="21" name="Straight Connector 20">
            <a:extLst>
              <a:ext uri="{FF2B5EF4-FFF2-40B4-BE49-F238E27FC236}">
                <a16:creationId xmlns:a16="http://schemas.microsoft.com/office/drawing/2014/main" id="{513610BF-94F8-474F-BD7E-D3747ADEA72A}"/>
              </a:ext>
            </a:extLst>
          </p:cNvPr>
          <p:cNvCxnSpPr/>
          <p:nvPr/>
        </p:nvCxnSpPr>
        <p:spPr>
          <a:xfrm>
            <a:off x="2251075" y="6592888"/>
            <a:ext cx="1368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219" name="TextBox 21">
            <a:extLst>
              <a:ext uri="{FF2B5EF4-FFF2-40B4-BE49-F238E27FC236}">
                <a16:creationId xmlns:a16="http://schemas.microsoft.com/office/drawing/2014/main" id="{401571E4-E526-8B40-809D-09271E0E9EC4}"/>
              </a:ext>
            </a:extLst>
          </p:cNvPr>
          <p:cNvSpPr txBox="1">
            <a:spLocks noChangeArrowheads="1"/>
          </p:cNvSpPr>
          <p:nvPr/>
        </p:nvSpPr>
        <p:spPr bwMode="auto">
          <a:xfrm>
            <a:off x="909638" y="6194425"/>
            <a:ext cx="79216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How about</a:t>
            </a:r>
          </a:p>
        </p:txBody>
      </p:sp>
      <p:sp>
        <p:nvSpPr>
          <p:cNvPr id="51220" name="TextBox 22">
            <a:extLst>
              <a:ext uri="{FF2B5EF4-FFF2-40B4-BE49-F238E27FC236}">
                <a16:creationId xmlns:a16="http://schemas.microsoft.com/office/drawing/2014/main" id="{2255A52F-D696-4E42-9800-46FC40369165}"/>
              </a:ext>
            </a:extLst>
          </p:cNvPr>
          <p:cNvSpPr txBox="1">
            <a:spLocks noChangeArrowheads="1"/>
          </p:cNvSpPr>
          <p:nvPr/>
        </p:nvSpPr>
        <p:spPr bwMode="auto">
          <a:xfrm>
            <a:off x="2336800" y="6194425"/>
            <a:ext cx="823913"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Description</a:t>
            </a:r>
          </a:p>
        </p:txBody>
      </p:sp>
      <p:sp>
        <p:nvSpPr>
          <p:cNvPr id="24" name="Title 1">
            <a:extLst>
              <a:ext uri="{FF2B5EF4-FFF2-40B4-BE49-F238E27FC236}">
                <a16:creationId xmlns:a16="http://schemas.microsoft.com/office/drawing/2014/main" id="{81F9D41B-B2A1-4B1E-AC08-C4FAF4671FA5}"/>
              </a:ext>
            </a:extLst>
          </p:cNvPr>
          <p:cNvSpPr txBox="1">
            <a:spLocks/>
          </p:cNvSpPr>
          <p:nvPr/>
        </p:nvSpPr>
        <p:spPr>
          <a:xfrm rot="20544265">
            <a:off x="11030213" y="-250756"/>
            <a:ext cx="1572126" cy="1567973"/>
          </a:xfrm>
          <a:prstGeom prst="rect">
            <a:avLst/>
          </a:prstGeom>
        </p:spPr>
        <p:txBody>
          <a:bodyPr spcFirstLastPara="1">
            <a:prstTxWarp prst="textCircl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Neue Bold" panose="020B0606020202050201" pitchFamily="34" charset="0"/>
              </a:rPr>
              <a:t>Proposal presentation TEMPLATE </a:t>
            </a:r>
          </a:p>
        </p:txBody>
      </p:sp>
      <p:sp>
        <p:nvSpPr>
          <p:cNvPr id="51222" name="Picture Placeholder 24">
            <a:extLst>
              <a:ext uri="{FF2B5EF4-FFF2-40B4-BE49-F238E27FC236}">
                <a16:creationId xmlns:a16="http://schemas.microsoft.com/office/drawing/2014/main" id="{3F50E590-0C7E-9448-94E6-B4155C4D0BE2}"/>
              </a:ext>
            </a:extLst>
          </p:cNvPr>
          <p:cNvSpPr>
            <a:spLocks noGrp="1" noTextEdit="1"/>
          </p:cNvSpPr>
          <p:nvPr>
            <p:ph type="pic" sz="quarter" idx="10"/>
          </p:nvPr>
        </p:nvSpPr>
        <p:spPr>
          <a:xfrm>
            <a:off x="4073525" y="1670050"/>
            <a:ext cx="6096000" cy="3517900"/>
          </a:xfrm>
          <a:custGeom>
            <a:avLst/>
            <a:gdLst>
              <a:gd name="T0" fmla="*/ 0 w 6096000"/>
              <a:gd name="T1" fmla="*/ 0 h 3518477"/>
              <a:gd name="T2" fmla="*/ 6096000 w 6096000"/>
              <a:gd name="T3" fmla="*/ 0 h 3518477"/>
              <a:gd name="T4" fmla="*/ 6096000 w 6096000"/>
              <a:gd name="T5" fmla="*/ 3518477 h 3518477"/>
              <a:gd name="T6" fmla="*/ 0 w 6096000"/>
              <a:gd name="T7" fmla="*/ 3518477 h 351847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96000" h="3518477">
                <a:moveTo>
                  <a:pt x="0" y="0"/>
                </a:moveTo>
                <a:lnTo>
                  <a:pt x="6096000" y="0"/>
                </a:lnTo>
                <a:lnTo>
                  <a:pt x="6096000" y="3518477"/>
                </a:lnTo>
                <a:lnTo>
                  <a:pt x="0" y="3518477"/>
                </a:lnTo>
                <a:lnTo>
                  <a:pt x="0" y="0"/>
                </a:lnTo>
                <a:close/>
              </a:path>
            </a:pathLst>
          </a:custGeom>
        </p:spPr>
      </p:sp>
      <p:sp>
        <p:nvSpPr>
          <p:cNvPr id="51223" name="Picture Placeholder 26">
            <a:extLst>
              <a:ext uri="{FF2B5EF4-FFF2-40B4-BE49-F238E27FC236}">
                <a16:creationId xmlns:a16="http://schemas.microsoft.com/office/drawing/2014/main" id="{641E1842-3ACA-C744-BD0E-9ABFC910EB89}"/>
              </a:ext>
            </a:extLst>
          </p:cNvPr>
          <p:cNvSpPr>
            <a:spLocks noGrp="1" noTextEdit="1"/>
          </p:cNvSpPr>
          <p:nvPr>
            <p:ph type="pic" sz="quarter" idx="11"/>
          </p:nvPr>
        </p:nvSpPr>
        <p:spPr>
          <a:xfrm>
            <a:off x="6096000" y="817563"/>
            <a:ext cx="6096000" cy="3519487"/>
          </a:xfrm>
          <a:custGeom>
            <a:avLst/>
            <a:gdLst>
              <a:gd name="T0" fmla="*/ 0 w 6096000"/>
              <a:gd name="T1" fmla="*/ 0 h 3519055"/>
              <a:gd name="T2" fmla="*/ 6096000 w 6096000"/>
              <a:gd name="T3" fmla="*/ 0 h 3519055"/>
              <a:gd name="T4" fmla="*/ 6096000 w 6096000"/>
              <a:gd name="T5" fmla="*/ 3519055 h 3519055"/>
              <a:gd name="T6" fmla="*/ 0 w 6096000"/>
              <a:gd name="T7" fmla="*/ 3519055 h 35190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96000" h="3519055">
                <a:moveTo>
                  <a:pt x="0" y="0"/>
                </a:moveTo>
                <a:lnTo>
                  <a:pt x="6096000" y="0"/>
                </a:lnTo>
                <a:lnTo>
                  <a:pt x="6096000" y="3519055"/>
                </a:lnTo>
                <a:lnTo>
                  <a:pt x="0" y="3519055"/>
                </a:lnTo>
                <a:lnTo>
                  <a:pt x="0" y="0"/>
                </a:lnTo>
                <a:close/>
              </a:path>
            </a:pathLst>
          </a:custGeom>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a:extLst>
              <a:ext uri="{FF2B5EF4-FFF2-40B4-BE49-F238E27FC236}">
                <a16:creationId xmlns:a16="http://schemas.microsoft.com/office/drawing/2014/main" id="{354899F6-61B1-AC48-9847-9C77E94E2CD1}"/>
              </a:ext>
            </a:extLst>
          </p:cNvPr>
          <p:cNvSpPr>
            <a:spLocks noChangeArrowheads="1"/>
          </p:cNvSpPr>
          <p:nvPr/>
        </p:nvSpPr>
        <p:spPr bwMode="auto">
          <a:xfrm>
            <a:off x="6459538" y="4713288"/>
            <a:ext cx="51085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20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5" name="Title 1">
            <a:extLst>
              <a:ext uri="{FF2B5EF4-FFF2-40B4-BE49-F238E27FC236}">
                <a16:creationId xmlns:a16="http://schemas.microsoft.com/office/drawing/2014/main" id="{B65EDAAC-5802-4E30-A021-04581C3BEE17}"/>
              </a:ext>
            </a:extLst>
          </p:cNvPr>
          <p:cNvSpPr txBox="1">
            <a:spLocks/>
          </p:cNvSpPr>
          <p:nvPr/>
        </p:nvSpPr>
        <p:spPr>
          <a:xfrm>
            <a:off x="6459757" y="4110805"/>
            <a:ext cx="3883390" cy="602910"/>
          </a:xfrm>
          <a:prstGeom prst="rect">
            <a:avLst/>
          </a:prstGeom>
        </p:spPr>
        <p:txBody>
          <a:bodyPr>
            <a:normAutofit fontScale="4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b="1" dirty="0">
                <a:ln>
                  <a:solidFill>
                    <a:schemeClr val="tx1"/>
                  </a:solidFill>
                </a:ln>
                <a:noFill/>
                <a:latin typeface="Raleway" panose="020B0503030101060003" pitchFamily="34" charset="0"/>
              </a:rPr>
              <a:t>HYPETONE</a:t>
            </a:r>
          </a:p>
          <a:p>
            <a:pPr fontAlgn="auto">
              <a:spcAft>
                <a:spcPts val="0"/>
              </a:spcAft>
              <a:defRPr/>
            </a:pPr>
            <a:r>
              <a:rPr lang="en-US" dirty="0">
                <a:latin typeface="Raleway" panose="020B0503030101060003" pitchFamily="34" charset="0"/>
              </a:rPr>
              <a:t>New style presentation</a:t>
            </a:r>
          </a:p>
        </p:txBody>
      </p:sp>
      <p:sp>
        <p:nvSpPr>
          <p:cNvPr id="52228" name="TextBox 5">
            <a:extLst>
              <a:ext uri="{FF2B5EF4-FFF2-40B4-BE49-F238E27FC236}">
                <a16:creationId xmlns:a16="http://schemas.microsoft.com/office/drawing/2014/main" id="{74F71D93-E1F1-7E48-8CD5-E53580D973EC}"/>
              </a:ext>
            </a:extLst>
          </p:cNvPr>
          <p:cNvSpPr txBox="1">
            <a:spLocks noChangeArrowheads="1"/>
          </p:cNvSpPr>
          <p:nvPr/>
        </p:nvSpPr>
        <p:spPr bwMode="auto">
          <a:xfrm rot="-5400000">
            <a:off x="97632" y="5974556"/>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Home</a:t>
            </a:r>
            <a:endParaRPr lang="en-US" altLang="en-US" b="1">
              <a:latin typeface="Bebas" panose="020B0606020202050201" pitchFamily="34" charset="77"/>
            </a:endParaRPr>
          </a:p>
        </p:txBody>
      </p:sp>
      <p:sp>
        <p:nvSpPr>
          <p:cNvPr id="52229" name="TextBox 6">
            <a:extLst>
              <a:ext uri="{FF2B5EF4-FFF2-40B4-BE49-F238E27FC236}">
                <a16:creationId xmlns:a16="http://schemas.microsoft.com/office/drawing/2014/main" id="{878DF5CC-4ACE-5843-994E-F5BF4C2D227A}"/>
              </a:ext>
            </a:extLst>
          </p:cNvPr>
          <p:cNvSpPr txBox="1">
            <a:spLocks noChangeArrowheads="1"/>
          </p:cNvSpPr>
          <p:nvPr/>
        </p:nvSpPr>
        <p:spPr bwMode="auto">
          <a:xfrm rot="-5400000">
            <a:off x="46832" y="4658518"/>
            <a:ext cx="635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about</a:t>
            </a:r>
            <a:endParaRPr lang="en-US" altLang="en-US" b="1">
              <a:latin typeface="Bebas" panose="020B0606020202050201" pitchFamily="34" charset="77"/>
            </a:endParaRPr>
          </a:p>
        </p:txBody>
      </p:sp>
      <p:sp>
        <p:nvSpPr>
          <p:cNvPr id="52230" name="TextBox 7">
            <a:extLst>
              <a:ext uri="{FF2B5EF4-FFF2-40B4-BE49-F238E27FC236}">
                <a16:creationId xmlns:a16="http://schemas.microsoft.com/office/drawing/2014/main" id="{815C72C6-5A46-F04D-91D8-7E72385C21B0}"/>
              </a:ext>
            </a:extLst>
          </p:cNvPr>
          <p:cNvSpPr txBox="1">
            <a:spLocks noChangeArrowheads="1"/>
          </p:cNvSpPr>
          <p:nvPr/>
        </p:nvSpPr>
        <p:spPr bwMode="auto">
          <a:xfrm rot="-5400000">
            <a:off x="153194" y="3391694"/>
            <a:ext cx="422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52231" name="TextBox 8">
            <a:extLst>
              <a:ext uri="{FF2B5EF4-FFF2-40B4-BE49-F238E27FC236}">
                <a16:creationId xmlns:a16="http://schemas.microsoft.com/office/drawing/2014/main" id="{21E3E455-853A-7748-A0B8-1D976F7A0DA1}"/>
              </a:ext>
            </a:extLst>
          </p:cNvPr>
          <p:cNvSpPr txBox="1">
            <a:spLocks noChangeArrowheads="1"/>
          </p:cNvSpPr>
          <p:nvPr/>
        </p:nvSpPr>
        <p:spPr bwMode="auto">
          <a:xfrm rot="-5400000">
            <a:off x="100807" y="2172493"/>
            <a:ext cx="527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52232" name="TextBox 9">
            <a:extLst>
              <a:ext uri="{FF2B5EF4-FFF2-40B4-BE49-F238E27FC236}">
                <a16:creationId xmlns:a16="http://schemas.microsoft.com/office/drawing/2014/main" id="{43A7711E-696A-2D44-9720-5AFCA0B08693}"/>
              </a:ext>
            </a:extLst>
          </p:cNvPr>
          <p:cNvSpPr txBox="1">
            <a:spLocks noChangeArrowheads="1"/>
          </p:cNvSpPr>
          <p:nvPr/>
        </p:nvSpPr>
        <p:spPr bwMode="auto">
          <a:xfrm rot="-5400000">
            <a:off x="115094" y="840581"/>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sp>
        <p:nvSpPr>
          <p:cNvPr id="52233" name="Rectangle 10">
            <a:extLst>
              <a:ext uri="{FF2B5EF4-FFF2-40B4-BE49-F238E27FC236}">
                <a16:creationId xmlns:a16="http://schemas.microsoft.com/office/drawing/2014/main" id="{C4C10B70-5C61-5643-8E22-95BD0210039D}"/>
              </a:ext>
            </a:extLst>
          </p:cNvPr>
          <p:cNvSpPr>
            <a:spLocks noChangeArrowheads="1"/>
          </p:cNvSpPr>
          <p:nvPr/>
        </p:nvSpPr>
        <p:spPr bwMode="auto">
          <a:xfrm rot="-5400000">
            <a:off x="10027444" y="1850231"/>
            <a:ext cx="25114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100">
                <a:latin typeface="Raleway" panose="020B0503030101060003" pitchFamily="34" charset="77"/>
              </a:rPr>
              <a:t>Lorem Ipsum is simply dummy text of the printing and typesetting.</a:t>
            </a:r>
            <a:endParaRPr lang="en-US" altLang="en-US" sz="1100">
              <a:latin typeface="Raleway" panose="020B0503030101060003" pitchFamily="34" charset="77"/>
              <a:ea typeface="Lato Light" panose="020F0502020204030203" pitchFamily="34" charset="0"/>
              <a:cs typeface="Lato Light" panose="020F0502020204030203" pitchFamily="34" charset="0"/>
            </a:endParaRPr>
          </a:p>
        </p:txBody>
      </p:sp>
      <p:sp>
        <p:nvSpPr>
          <p:cNvPr id="14" name="TextBox 13">
            <a:extLst>
              <a:ext uri="{FF2B5EF4-FFF2-40B4-BE49-F238E27FC236}">
                <a16:creationId xmlns:a16="http://schemas.microsoft.com/office/drawing/2014/main" id="{9C6B7120-514E-414B-B56C-65007F0B78CE}"/>
              </a:ext>
            </a:extLst>
          </p:cNvPr>
          <p:cNvSpPr txBox="1"/>
          <p:nvPr/>
        </p:nvSpPr>
        <p:spPr>
          <a:xfrm>
            <a:off x="6459757" y="2596673"/>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chemeClr val="tx1"/>
                  </a:solidFill>
                </a:ln>
                <a:noFill/>
                <a:latin typeface="Bebas" pitchFamily="2" charset="0"/>
              </a:rPr>
              <a:t>21</a:t>
            </a:r>
          </a:p>
        </p:txBody>
      </p:sp>
      <p:sp>
        <p:nvSpPr>
          <p:cNvPr id="15" name="TextBox 14">
            <a:extLst>
              <a:ext uri="{FF2B5EF4-FFF2-40B4-BE49-F238E27FC236}">
                <a16:creationId xmlns:a16="http://schemas.microsoft.com/office/drawing/2014/main" id="{85F5647D-1D5C-4F16-81A2-141508D6E1A5}"/>
              </a:ext>
            </a:extLst>
          </p:cNvPr>
          <p:cNvSpPr txBox="1"/>
          <p:nvPr/>
        </p:nvSpPr>
        <p:spPr>
          <a:xfrm rot="16200000">
            <a:off x="6217444" y="3129757"/>
            <a:ext cx="1022350"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grpSp>
        <p:nvGrpSpPr>
          <p:cNvPr id="52236" name="Group 15">
            <a:extLst>
              <a:ext uri="{FF2B5EF4-FFF2-40B4-BE49-F238E27FC236}">
                <a16:creationId xmlns:a16="http://schemas.microsoft.com/office/drawing/2014/main" id="{CD67645F-0A0C-BC49-B7D1-83DC6066D855}"/>
              </a:ext>
            </a:extLst>
          </p:cNvPr>
          <p:cNvGrpSpPr>
            <a:grpSpLocks/>
          </p:cNvGrpSpPr>
          <p:nvPr/>
        </p:nvGrpSpPr>
        <p:grpSpPr bwMode="auto">
          <a:xfrm>
            <a:off x="6572250" y="938213"/>
            <a:ext cx="1316038" cy="658812"/>
            <a:chOff x="9740047" y="5472909"/>
            <a:chExt cx="1316182" cy="658091"/>
          </a:xfrm>
        </p:grpSpPr>
        <p:cxnSp>
          <p:nvCxnSpPr>
            <p:cNvPr id="17" name="Straight Connector 16">
              <a:extLst>
                <a:ext uri="{FF2B5EF4-FFF2-40B4-BE49-F238E27FC236}">
                  <a16:creationId xmlns:a16="http://schemas.microsoft.com/office/drawing/2014/main" id="{A4D3A203-95F5-4BD5-92B2-F3AA6EBD9A6B}"/>
                </a:ext>
              </a:extLst>
            </p:cNvPr>
            <p:cNvCxnSpPr/>
            <p:nvPr/>
          </p:nvCxnSpPr>
          <p:spPr>
            <a:xfrm>
              <a:off x="9740047" y="5472909"/>
              <a:ext cx="0" cy="520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59E3296-00E5-48A7-98C4-233711859BF1}"/>
                </a:ext>
              </a:extLst>
            </p:cNvPr>
            <p:cNvCxnSpPr>
              <a:cxnSpLocks/>
            </p:cNvCxnSpPr>
            <p:nvPr/>
          </p:nvCxnSpPr>
          <p:spPr>
            <a:xfrm>
              <a:off x="9795616"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F7773D-B23B-413E-9884-ADFF736A5815}"/>
                </a:ext>
              </a:extLst>
            </p:cNvPr>
            <p:cNvCxnSpPr>
              <a:cxnSpLocks/>
            </p:cNvCxnSpPr>
            <p:nvPr/>
          </p:nvCxnSpPr>
          <p:spPr>
            <a:xfrm>
              <a:off x="9865474" y="5472909"/>
              <a:ext cx="0" cy="52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1ED263E-75AF-491A-9067-A902978B5687}"/>
                </a:ext>
              </a:extLst>
            </p:cNvPr>
            <p:cNvCxnSpPr>
              <a:cxnSpLocks/>
            </p:cNvCxnSpPr>
            <p:nvPr/>
          </p:nvCxnSpPr>
          <p:spPr>
            <a:xfrm>
              <a:off x="9962321" y="5472909"/>
              <a:ext cx="0" cy="52013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3D02333-5AE7-44FC-AB31-D99A75567FA1}"/>
                </a:ext>
              </a:extLst>
            </p:cNvPr>
            <p:cNvCxnSpPr>
              <a:cxnSpLocks/>
            </p:cNvCxnSpPr>
            <p:nvPr/>
          </p:nvCxnSpPr>
          <p:spPr>
            <a:xfrm>
              <a:off x="10044880" y="5472909"/>
              <a:ext cx="0" cy="52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3AAF73-3093-41B8-A200-C8FD4404EB3E}"/>
                </a:ext>
              </a:extLst>
            </p:cNvPr>
            <p:cNvCxnSpPr>
              <a:cxnSpLocks/>
            </p:cNvCxnSpPr>
            <p:nvPr/>
          </p:nvCxnSpPr>
          <p:spPr>
            <a:xfrm>
              <a:off x="10114738"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F889223-D7B5-4313-891B-A75017838073}"/>
                </a:ext>
              </a:extLst>
            </p:cNvPr>
            <p:cNvCxnSpPr>
              <a:cxnSpLocks/>
            </p:cNvCxnSpPr>
            <p:nvPr/>
          </p:nvCxnSpPr>
          <p:spPr>
            <a:xfrm>
              <a:off x="10170307"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998BD8C-70DB-4CA4-9C6A-B06B899081B3}"/>
                </a:ext>
              </a:extLst>
            </p:cNvPr>
            <p:cNvCxnSpPr/>
            <p:nvPr/>
          </p:nvCxnSpPr>
          <p:spPr>
            <a:xfrm>
              <a:off x="10224288" y="5472909"/>
              <a:ext cx="0" cy="520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98F3A1A-B7CF-431A-9138-C09837F0882F}"/>
                </a:ext>
              </a:extLst>
            </p:cNvPr>
            <p:cNvCxnSpPr/>
            <p:nvPr/>
          </p:nvCxnSpPr>
          <p:spPr>
            <a:xfrm>
              <a:off x="10279856" y="5472909"/>
              <a:ext cx="0" cy="520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1E4E016-0E6D-4C3F-A2F6-2DC9350735C6}"/>
                </a:ext>
              </a:extLst>
            </p:cNvPr>
            <p:cNvCxnSpPr/>
            <p:nvPr/>
          </p:nvCxnSpPr>
          <p:spPr>
            <a:xfrm>
              <a:off x="10335425" y="5472909"/>
              <a:ext cx="0" cy="520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E600DA5-02A4-4AEF-8C17-2B0FCA2AAD4A}"/>
                </a:ext>
              </a:extLst>
            </p:cNvPr>
            <p:cNvCxnSpPr>
              <a:cxnSpLocks/>
            </p:cNvCxnSpPr>
            <p:nvPr/>
          </p:nvCxnSpPr>
          <p:spPr>
            <a:xfrm>
              <a:off x="10390993" y="5472909"/>
              <a:ext cx="0" cy="52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109641F-C39B-4616-9CE6-A2723FE9F60D}"/>
                </a:ext>
              </a:extLst>
            </p:cNvPr>
            <p:cNvCxnSpPr>
              <a:cxnSpLocks/>
            </p:cNvCxnSpPr>
            <p:nvPr/>
          </p:nvCxnSpPr>
          <p:spPr>
            <a:xfrm>
              <a:off x="10473552" y="5472909"/>
              <a:ext cx="0" cy="52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31DE0C6-E052-43F2-9158-73C8D9E7EFA8}"/>
                </a:ext>
              </a:extLst>
            </p:cNvPr>
            <p:cNvCxnSpPr>
              <a:cxnSpLocks/>
            </p:cNvCxnSpPr>
            <p:nvPr/>
          </p:nvCxnSpPr>
          <p:spPr>
            <a:xfrm>
              <a:off x="10584689" y="5472909"/>
              <a:ext cx="0" cy="52013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DD59EBD-0962-477D-8443-843FF7FBA79A}"/>
                </a:ext>
              </a:extLst>
            </p:cNvPr>
            <p:cNvCxnSpPr/>
            <p:nvPr/>
          </p:nvCxnSpPr>
          <p:spPr>
            <a:xfrm>
              <a:off x="10654547" y="5472909"/>
              <a:ext cx="0" cy="520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51C6FD-3DBF-459C-B9C4-69F0C7073E9E}"/>
                </a:ext>
              </a:extLst>
            </p:cNvPr>
            <p:cNvCxnSpPr>
              <a:cxnSpLocks/>
            </p:cNvCxnSpPr>
            <p:nvPr/>
          </p:nvCxnSpPr>
          <p:spPr>
            <a:xfrm>
              <a:off x="10695827"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C9D86AE-989E-40AC-A694-7205447C72ED}"/>
                </a:ext>
              </a:extLst>
            </p:cNvPr>
            <p:cNvCxnSpPr/>
            <p:nvPr/>
          </p:nvCxnSpPr>
          <p:spPr>
            <a:xfrm>
              <a:off x="10751396" y="5472909"/>
              <a:ext cx="0" cy="5201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62D0753-255C-4253-AD70-D7EA3C6B010D}"/>
                </a:ext>
              </a:extLst>
            </p:cNvPr>
            <p:cNvCxnSpPr>
              <a:cxnSpLocks/>
            </p:cNvCxnSpPr>
            <p:nvPr/>
          </p:nvCxnSpPr>
          <p:spPr>
            <a:xfrm>
              <a:off x="10806964"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96C381-56DC-4375-9936-699F29ECE107}"/>
                </a:ext>
              </a:extLst>
            </p:cNvPr>
            <p:cNvCxnSpPr>
              <a:cxnSpLocks/>
            </p:cNvCxnSpPr>
            <p:nvPr/>
          </p:nvCxnSpPr>
          <p:spPr>
            <a:xfrm>
              <a:off x="10876821" y="5472909"/>
              <a:ext cx="0" cy="52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852A574-5F7A-4B69-A9A2-99992B90D1D8}"/>
                </a:ext>
              </a:extLst>
            </p:cNvPr>
            <p:cNvCxnSpPr>
              <a:cxnSpLocks/>
            </p:cNvCxnSpPr>
            <p:nvPr/>
          </p:nvCxnSpPr>
          <p:spPr>
            <a:xfrm>
              <a:off x="10973670" y="5472909"/>
              <a:ext cx="0" cy="52013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329411E-A2EF-465E-9350-C16BD14FD47A}"/>
                </a:ext>
              </a:extLst>
            </p:cNvPr>
            <p:cNvCxnSpPr>
              <a:cxnSpLocks/>
            </p:cNvCxnSpPr>
            <p:nvPr/>
          </p:nvCxnSpPr>
          <p:spPr>
            <a:xfrm>
              <a:off x="11056229" y="5472909"/>
              <a:ext cx="0" cy="52013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506063FC-0156-49A7-BE73-E44102170F7E}"/>
              </a:ext>
            </a:extLst>
          </p:cNvPr>
          <p:cNvSpPr txBox="1"/>
          <p:nvPr/>
        </p:nvSpPr>
        <p:spPr>
          <a:xfrm>
            <a:off x="6594475" y="1798638"/>
            <a:ext cx="1277938"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600" dirty="0">
                <a:latin typeface="Bebas" pitchFamily="2" charset="0"/>
              </a:rPr>
              <a:t>APR2919</a:t>
            </a:r>
          </a:p>
        </p:txBody>
      </p:sp>
      <p:sp>
        <p:nvSpPr>
          <p:cNvPr id="39" name="TextBox 38">
            <a:extLst>
              <a:ext uri="{FF2B5EF4-FFF2-40B4-BE49-F238E27FC236}">
                <a16:creationId xmlns:a16="http://schemas.microsoft.com/office/drawing/2014/main" id="{F2D0819A-3C94-4253-A62B-3C6778C2A28F}"/>
              </a:ext>
            </a:extLst>
          </p:cNvPr>
          <p:cNvSpPr txBox="1"/>
          <p:nvPr/>
        </p:nvSpPr>
        <p:spPr>
          <a:xfrm>
            <a:off x="1056340" y="5196895"/>
            <a:ext cx="4779963"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dirty="0">
                <a:ln>
                  <a:solidFill>
                    <a:schemeClr val="tx1"/>
                  </a:solidFill>
                </a:ln>
                <a:noFill/>
                <a:latin typeface="Bebas" pitchFamily="2" charset="0"/>
              </a:rPr>
              <a:t>VOSUALHYPE.</a:t>
            </a:r>
            <a:endParaRPr lang="en-US" sz="8000" b="1" dirty="0">
              <a:ln>
                <a:solidFill>
                  <a:schemeClr val="tx1"/>
                </a:solidFill>
              </a:ln>
              <a:noFill/>
              <a:latin typeface="Bebas" pitchFamily="2" charset="0"/>
            </a:endParaRPr>
          </a:p>
        </p:txBody>
      </p:sp>
      <p:sp>
        <p:nvSpPr>
          <p:cNvPr id="52239" name="Title 1">
            <a:extLst>
              <a:ext uri="{FF2B5EF4-FFF2-40B4-BE49-F238E27FC236}">
                <a16:creationId xmlns:a16="http://schemas.microsoft.com/office/drawing/2014/main" id="{67487249-28A8-BA47-902B-8AF8BF2A4AF5}"/>
              </a:ext>
            </a:extLst>
          </p:cNvPr>
          <p:cNvSpPr txBox="1">
            <a:spLocks noChangeArrowheads="1"/>
          </p:cNvSpPr>
          <p:nvPr/>
        </p:nvSpPr>
        <p:spPr bwMode="auto">
          <a:xfrm>
            <a:off x="930275" y="2782888"/>
            <a:ext cx="3263900"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5400">
                <a:latin typeface="Bebas" panose="020B0606020202050201" pitchFamily="34" charset="77"/>
              </a:rPr>
              <a:t>HYPE VISUAL DESIGN</a:t>
            </a:r>
          </a:p>
        </p:txBody>
      </p:sp>
      <p:sp>
        <p:nvSpPr>
          <p:cNvPr id="52240" name="Picture Placeholder 11">
            <a:extLst>
              <a:ext uri="{FF2B5EF4-FFF2-40B4-BE49-F238E27FC236}">
                <a16:creationId xmlns:a16="http://schemas.microsoft.com/office/drawing/2014/main" id="{1EE371DF-ED6C-644D-96BF-9B31107D9E74}"/>
              </a:ext>
            </a:extLst>
          </p:cNvPr>
          <p:cNvSpPr>
            <a:spLocks noGrp="1" noTextEdit="1"/>
          </p:cNvSpPr>
          <p:nvPr>
            <p:ph type="pic" sz="quarter" idx="11"/>
          </p:nvPr>
        </p:nvSpPr>
        <p:spPr>
          <a:custGeom>
            <a:avLst/>
            <a:gdLst>
              <a:gd name="T0" fmla="*/ 0 w 6096000"/>
              <a:gd name="T1" fmla="*/ 0 h 6858000"/>
              <a:gd name="T2" fmla="*/ 6096000 w 6096000"/>
              <a:gd name="T3" fmla="*/ 0 h 6858000"/>
              <a:gd name="T4" fmla="*/ 6096000 w 6096000"/>
              <a:gd name="T5" fmla="*/ 6858000 h 6858000"/>
              <a:gd name="T6" fmla="*/ 0 w 6096000"/>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96000" h="6858000">
                <a:moveTo>
                  <a:pt x="0" y="0"/>
                </a:moveTo>
                <a:lnTo>
                  <a:pt x="6096000" y="0"/>
                </a:lnTo>
                <a:lnTo>
                  <a:pt x="6096000" y="6858000"/>
                </a:lnTo>
                <a:lnTo>
                  <a:pt x="0" y="6858000"/>
                </a:lnTo>
                <a:lnTo>
                  <a:pt x="0" y="0"/>
                </a:lnTo>
                <a:close/>
              </a:path>
            </a:pathLst>
          </a:custGeom>
        </p:spPr>
      </p:sp>
      <p:sp>
        <p:nvSpPr>
          <p:cNvPr id="52241" name="Picture Placeholder 40">
            <a:extLst>
              <a:ext uri="{FF2B5EF4-FFF2-40B4-BE49-F238E27FC236}">
                <a16:creationId xmlns:a16="http://schemas.microsoft.com/office/drawing/2014/main" id="{54B2243B-4E8B-8E46-B0FA-D70E2BF0A19C}"/>
              </a:ext>
            </a:extLst>
          </p:cNvPr>
          <p:cNvSpPr>
            <a:spLocks noGrp="1" noTextEdit="1"/>
          </p:cNvSpPr>
          <p:nvPr>
            <p:ph type="pic" sz="quarter" idx="10"/>
          </p:nvPr>
        </p:nvSpPr>
        <p:spPr>
          <a:custGeom>
            <a:avLst/>
            <a:gdLst>
              <a:gd name="T0" fmla="*/ 0 w 6096000"/>
              <a:gd name="T1" fmla="*/ 0 h 6858000"/>
              <a:gd name="T2" fmla="*/ 6096000 w 6096000"/>
              <a:gd name="T3" fmla="*/ 0 h 6858000"/>
              <a:gd name="T4" fmla="*/ 6096000 w 6096000"/>
              <a:gd name="T5" fmla="*/ 6858000 h 6858000"/>
              <a:gd name="T6" fmla="*/ 0 w 6096000"/>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96000" h="6858000">
                <a:moveTo>
                  <a:pt x="0" y="0"/>
                </a:moveTo>
                <a:lnTo>
                  <a:pt x="6096000" y="0"/>
                </a:lnTo>
                <a:lnTo>
                  <a:pt x="6096000" y="6858000"/>
                </a:lnTo>
                <a:lnTo>
                  <a:pt x="0" y="6858000"/>
                </a:lnTo>
                <a:lnTo>
                  <a:pt x="0" y="0"/>
                </a:lnTo>
                <a:close/>
              </a:path>
            </a:pathLst>
          </a:custGeom>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019093-4AB5-411C-9E17-7FD6CACA265C}"/>
              </a:ext>
            </a:extLst>
          </p:cNvPr>
          <p:cNvSpPr txBox="1"/>
          <p:nvPr/>
        </p:nvSpPr>
        <p:spPr>
          <a:xfrm rot="16200000">
            <a:off x="-2401446" y="2807860"/>
            <a:ext cx="4597028" cy="1231106"/>
          </a:xfrm>
          <a:prstGeom prst="rect">
            <a:avLst/>
          </a:prstGeom>
          <a:noFill/>
        </p:spPr>
        <p:txBody>
          <a:bodyPr wrap="none" lIns="0" tIns="0" rIns="0" bIns="0">
            <a:spAutoFit/>
          </a:bodyPr>
          <a:lstStyle/>
          <a:p>
            <a:pPr algn="ctr" eaLnBrk="1" fontAlgn="auto" hangingPunct="1">
              <a:spcBef>
                <a:spcPts val="0"/>
              </a:spcBef>
              <a:spcAft>
                <a:spcPts val="0"/>
              </a:spcAft>
              <a:defRPr/>
            </a:pPr>
            <a:r>
              <a:rPr lang="en-US" sz="8000" dirty="0" err="1">
                <a:ln>
                  <a:solidFill>
                    <a:schemeClr val="tx1"/>
                  </a:solidFill>
                </a:ln>
                <a:latin typeface="Bebas" pitchFamily="2" charset="0"/>
              </a:rPr>
              <a:t>Hypetone</a:t>
            </a:r>
            <a:r>
              <a:rPr lang="en-US" sz="8000" dirty="0">
                <a:ln>
                  <a:solidFill>
                    <a:schemeClr val="tx1"/>
                  </a:solidFill>
                </a:ln>
                <a:latin typeface="Bebas" pitchFamily="2" charset="0"/>
              </a:rPr>
              <a:t>.</a:t>
            </a:r>
            <a:endParaRPr lang="en-US" sz="8000" b="1" dirty="0">
              <a:ln>
                <a:solidFill>
                  <a:schemeClr val="tx1"/>
                </a:solidFill>
              </a:ln>
              <a:latin typeface="Bebas" pitchFamily="2" charset="0"/>
            </a:endParaRPr>
          </a:p>
        </p:txBody>
      </p:sp>
      <p:sp>
        <p:nvSpPr>
          <p:cNvPr id="53251" name="TextBox 4">
            <a:extLst>
              <a:ext uri="{FF2B5EF4-FFF2-40B4-BE49-F238E27FC236}">
                <a16:creationId xmlns:a16="http://schemas.microsoft.com/office/drawing/2014/main" id="{12CF2276-2161-4D44-B125-99A89F07D57F}"/>
              </a:ext>
            </a:extLst>
          </p:cNvPr>
          <p:cNvSpPr txBox="1">
            <a:spLocks noChangeArrowheads="1"/>
          </p:cNvSpPr>
          <p:nvPr/>
        </p:nvSpPr>
        <p:spPr bwMode="auto">
          <a:xfrm>
            <a:off x="1763713" y="6305550"/>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Home</a:t>
            </a:r>
            <a:endParaRPr lang="en-US" altLang="en-US" b="1">
              <a:latin typeface="Bebas" panose="020B0606020202050201" pitchFamily="34" charset="77"/>
            </a:endParaRPr>
          </a:p>
        </p:txBody>
      </p:sp>
      <p:sp>
        <p:nvSpPr>
          <p:cNvPr id="53252" name="TextBox 5">
            <a:extLst>
              <a:ext uri="{FF2B5EF4-FFF2-40B4-BE49-F238E27FC236}">
                <a16:creationId xmlns:a16="http://schemas.microsoft.com/office/drawing/2014/main" id="{9BF5C819-A23E-0347-A668-7822F09F7D96}"/>
              </a:ext>
            </a:extLst>
          </p:cNvPr>
          <p:cNvSpPr txBox="1">
            <a:spLocks noChangeArrowheads="1"/>
          </p:cNvSpPr>
          <p:nvPr/>
        </p:nvSpPr>
        <p:spPr bwMode="auto">
          <a:xfrm>
            <a:off x="3028950" y="6305550"/>
            <a:ext cx="635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about</a:t>
            </a:r>
            <a:endParaRPr lang="en-US" altLang="en-US" b="1">
              <a:latin typeface="Bebas" panose="020B0606020202050201" pitchFamily="34" charset="77"/>
            </a:endParaRPr>
          </a:p>
        </p:txBody>
      </p:sp>
      <p:sp>
        <p:nvSpPr>
          <p:cNvPr id="53253" name="TextBox 6">
            <a:extLst>
              <a:ext uri="{FF2B5EF4-FFF2-40B4-BE49-F238E27FC236}">
                <a16:creationId xmlns:a16="http://schemas.microsoft.com/office/drawing/2014/main" id="{C31273C3-BD3A-7C42-B1BA-4A9037AE55D8}"/>
              </a:ext>
            </a:extLst>
          </p:cNvPr>
          <p:cNvSpPr txBox="1">
            <a:spLocks noChangeArrowheads="1"/>
          </p:cNvSpPr>
          <p:nvPr/>
        </p:nvSpPr>
        <p:spPr bwMode="auto">
          <a:xfrm>
            <a:off x="4402138" y="6305550"/>
            <a:ext cx="422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53254" name="TextBox 7">
            <a:extLst>
              <a:ext uri="{FF2B5EF4-FFF2-40B4-BE49-F238E27FC236}">
                <a16:creationId xmlns:a16="http://schemas.microsoft.com/office/drawing/2014/main" id="{5E3EEE89-77D2-DD46-99B2-4341E2E6D7C4}"/>
              </a:ext>
            </a:extLst>
          </p:cNvPr>
          <p:cNvSpPr txBox="1">
            <a:spLocks noChangeArrowheads="1"/>
          </p:cNvSpPr>
          <p:nvPr/>
        </p:nvSpPr>
        <p:spPr bwMode="auto">
          <a:xfrm>
            <a:off x="5568950" y="6305550"/>
            <a:ext cx="527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53255" name="TextBox 8">
            <a:extLst>
              <a:ext uri="{FF2B5EF4-FFF2-40B4-BE49-F238E27FC236}">
                <a16:creationId xmlns:a16="http://schemas.microsoft.com/office/drawing/2014/main" id="{1EA5A92E-FE15-1644-B5EB-E6450D909CFB}"/>
              </a:ext>
            </a:extLst>
          </p:cNvPr>
          <p:cNvSpPr txBox="1">
            <a:spLocks noChangeArrowheads="1"/>
          </p:cNvSpPr>
          <p:nvPr/>
        </p:nvSpPr>
        <p:spPr bwMode="auto">
          <a:xfrm>
            <a:off x="6915150" y="6305550"/>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sp>
        <p:nvSpPr>
          <p:cNvPr id="53256" name="Rectangle 9">
            <a:extLst>
              <a:ext uri="{FF2B5EF4-FFF2-40B4-BE49-F238E27FC236}">
                <a16:creationId xmlns:a16="http://schemas.microsoft.com/office/drawing/2014/main" id="{91CF70D5-CCAA-B048-B4DE-FF42B035331D}"/>
              </a:ext>
            </a:extLst>
          </p:cNvPr>
          <p:cNvSpPr>
            <a:spLocks noChangeArrowheads="1"/>
          </p:cNvSpPr>
          <p:nvPr/>
        </p:nvSpPr>
        <p:spPr bwMode="auto">
          <a:xfrm>
            <a:off x="1711325" y="1050925"/>
            <a:ext cx="2293938" cy="372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20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cxnSp>
        <p:nvCxnSpPr>
          <p:cNvPr id="12" name="Straight Arrow Connector 11">
            <a:extLst>
              <a:ext uri="{FF2B5EF4-FFF2-40B4-BE49-F238E27FC236}">
                <a16:creationId xmlns:a16="http://schemas.microsoft.com/office/drawing/2014/main" id="{3D6FDF6B-DF5A-4F78-862B-FB9C515B698B}"/>
              </a:ext>
            </a:extLst>
          </p:cNvPr>
          <p:cNvCxnSpPr/>
          <p:nvPr/>
        </p:nvCxnSpPr>
        <p:spPr>
          <a:xfrm>
            <a:off x="9239250" y="430213"/>
            <a:ext cx="17160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3258" name="Group 12">
            <a:extLst>
              <a:ext uri="{FF2B5EF4-FFF2-40B4-BE49-F238E27FC236}">
                <a16:creationId xmlns:a16="http://schemas.microsoft.com/office/drawing/2014/main" id="{11E23BEC-E76A-9446-9D5F-25100DCA3966}"/>
              </a:ext>
            </a:extLst>
          </p:cNvPr>
          <p:cNvGrpSpPr>
            <a:grpSpLocks/>
          </p:cNvGrpSpPr>
          <p:nvPr/>
        </p:nvGrpSpPr>
        <p:grpSpPr bwMode="auto">
          <a:xfrm>
            <a:off x="11353800" y="2243138"/>
            <a:ext cx="393700" cy="788987"/>
            <a:chOff x="10476780" y="1713044"/>
            <a:chExt cx="395024" cy="789386"/>
          </a:xfrm>
        </p:grpSpPr>
        <p:sp>
          <p:nvSpPr>
            <p:cNvPr id="53268" name="Shape 4753">
              <a:extLst>
                <a:ext uri="{FF2B5EF4-FFF2-40B4-BE49-F238E27FC236}">
                  <a16:creationId xmlns:a16="http://schemas.microsoft.com/office/drawing/2014/main" id="{242EBEB8-5583-164E-8CE0-05C527DC2A81}"/>
                </a:ext>
              </a:extLst>
            </p:cNvPr>
            <p:cNvSpPr>
              <a:spLocks/>
            </p:cNvSpPr>
            <p:nvPr/>
          </p:nvSpPr>
          <p:spPr bwMode="auto">
            <a:xfrm>
              <a:off x="10579067" y="1864327"/>
              <a:ext cx="190450" cy="110067"/>
            </a:xfrm>
            <a:custGeom>
              <a:avLst/>
              <a:gdLst>
                <a:gd name="T0" fmla="*/ 15113 w 120000"/>
                <a:gd name="T1" fmla="*/ 115789 h 120000"/>
                <a:gd name="T2" fmla="*/ 15113 w 120000"/>
                <a:gd name="T3" fmla="*/ 115789 h 120000"/>
                <a:gd name="T4" fmla="*/ 59848 w 120000"/>
                <a:gd name="T5" fmla="*/ 37368 h 120000"/>
                <a:gd name="T6" fmla="*/ 107002 w 120000"/>
                <a:gd name="T7" fmla="*/ 115789 h 120000"/>
                <a:gd name="T8" fmla="*/ 111234 w 120000"/>
                <a:gd name="T9" fmla="*/ 119473 h 120000"/>
                <a:gd name="T10" fmla="*/ 119697 w 120000"/>
                <a:gd name="T11" fmla="*/ 104210 h 120000"/>
                <a:gd name="T12" fmla="*/ 117581 w 120000"/>
                <a:gd name="T13" fmla="*/ 96842 h 120000"/>
                <a:gd name="T14" fmla="*/ 66498 w 120000"/>
                <a:gd name="T15" fmla="*/ 7894 h 120000"/>
                <a:gd name="T16" fmla="*/ 59848 w 120000"/>
                <a:gd name="T17" fmla="*/ 0 h 120000"/>
                <a:gd name="T18" fmla="*/ 53501 w 120000"/>
                <a:gd name="T19" fmla="*/ 7894 h 120000"/>
                <a:gd name="T20" fmla="*/ 2418 w 120000"/>
                <a:gd name="T21" fmla="*/ 96842 h 120000"/>
                <a:gd name="T22" fmla="*/ 0 w 120000"/>
                <a:gd name="T23" fmla="*/ 104210 h 120000"/>
                <a:gd name="T24" fmla="*/ 8765 w 120000"/>
                <a:gd name="T25" fmla="*/ 119473 h 120000"/>
                <a:gd name="T26" fmla="*/ 15113 w 120000"/>
                <a:gd name="T27" fmla="*/ 115789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115789"/>
                  </a:moveTo>
                  <a:lnTo>
                    <a:pt x="15113" y="115789"/>
                  </a:lnTo>
                  <a:cubicBezTo>
                    <a:pt x="59848" y="37368"/>
                    <a:pt x="59848" y="37368"/>
                    <a:pt x="59848" y="37368"/>
                  </a:cubicBezTo>
                  <a:cubicBezTo>
                    <a:pt x="107002" y="115789"/>
                    <a:pt x="107002" y="115789"/>
                    <a:pt x="107002" y="115789"/>
                  </a:cubicBezTo>
                  <a:cubicBezTo>
                    <a:pt x="107002" y="119473"/>
                    <a:pt x="109118" y="119473"/>
                    <a:pt x="111234" y="119473"/>
                  </a:cubicBezTo>
                  <a:cubicBezTo>
                    <a:pt x="117581" y="119473"/>
                    <a:pt x="119697" y="115789"/>
                    <a:pt x="119697" y="104210"/>
                  </a:cubicBezTo>
                  <a:cubicBezTo>
                    <a:pt x="119697" y="100526"/>
                    <a:pt x="119697" y="96842"/>
                    <a:pt x="117581" y="96842"/>
                  </a:cubicBezTo>
                  <a:cubicBezTo>
                    <a:pt x="66498" y="7894"/>
                    <a:pt x="66498" y="7894"/>
                    <a:pt x="66498" y="7894"/>
                  </a:cubicBezTo>
                  <a:cubicBezTo>
                    <a:pt x="64382" y="4210"/>
                    <a:pt x="61964" y="0"/>
                    <a:pt x="59848" y="0"/>
                  </a:cubicBezTo>
                  <a:cubicBezTo>
                    <a:pt x="57732" y="0"/>
                    <a:pt x="55617" y="4210"/>
                    <a:pt x="53501" y="7894"/>
                  </a:cubicBezTo>
                  <a:cubicBezTo>
                    <a:pt x="2418" y="96842"/>
                    <a:pt x="2418" y="96842"/>
                    <a:pt x="2418" y="96842"/>
                  </a:cubicBezTo>
                  <a:cubicBezTo>
                    <a:pt x="2418" y="96842"/>
                    <a:pt x="0" y="100526"/>
                    <a:pt x="0" y="104210"/>
                  </a:cubicBezTo>
                  <a:cubicBezTo>
                    <a:pt x="0" y="115789"/>
                    <a:pt x="4534" y="119473"/>
                    <a:pt x="8765" y="119473"/>
                  </a:cubicBezTo>
                  <a:cubicBezTo>
                    <a:pt x="12997" y="119473"/>
                    <a:pt x="15113" y="119473"/>
                    <a:pt x="15113" y="11578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53269" name="Shape 4754">
              <a:extLst>
                <a:ext uri="{FF2B5EF4-FFF2-40B4-BE49-F238E27FC236}">
                  <a16:creationId xmlns:a16="http://schemas.microsoft.com/office/drawing/2014/main" id="{E0E4E10C-B025-EE4E-960B-8F23F2266666}"/>
                </a:ext>
              </a:extLst>
            </p:cNvPr>
            <p:cNvSpPr>
              <a:spLocks/>
            </p:cNvSpPr>
            <p:nvPr/>
          </p:nvSpPr>
          <p:spPr bwMode="auto">
            <a:xfrm>
              <a:off x="10579067" y="2275847"/>
              <a:ext cx="190450" cy="110067"/>
            </a:xfrm>
            <a:custGeom>
              <a:avLst/>
              <a:gdLst>
                <a:gd name="T0" fmla="*/ 15113 w 120000"/>
                <a:gd name="T1" fmla="*/ 7894 h 120000"/>
                <a:gd name="T2" fmla="*/ 15113 w 120000"/>
                <a:gd name="T3" fmla="*/ 7894 h 120000"/>
                <a:gd name="T4" fmla="*/ 59848 w 120000"/>
                <a:gd name="T5" fmla="*/ 85789 h 120000"/>
                <a:gd name="T6" fmla="*/ 104886 w 120000"/>
                <a:gd name="T7" fmla="*/ 4210 h 120000"/>
                <a:gd name="T8" fmla="*/ 111234 w 120000"/>
                <a:gd name="T9" fmla="*/ 0 h 120000"/>
                <a:gd name="T10" fmla="*/ 119697 w 120000"/>
                <a:gd name="T11" fmla="*/ 15263 h 120000"/>
                <a:gd name="T12" fmla="*/ 117581 w 120000"/>
                <a:gd name="T13" fmla="*/ 26315 h 120000"/>
                <a:gd name="T14" fmla="*/ 66498 w 120000"/>
                <a:gd name="T15" fmla="*/ 115789 h 120000"/>
                <a:gd name="T16" fmla="*/ 59848 w 120000"/>
                <a:gd name="T17" fmla="*/ 119473 h 120000"/>
                <a:gd name="T18" fmla="*/ 53501 w 120000"/>
                <a:gd name="T19" fmla="*/ 115789 h 120000"/>
                <a:gd name="T20" fmla="*/ 2115 w 120000"/>
                <a:gd name="T21" fmla="*/ 26315 h 120000"/>
                <a:gd name="T22" fmla="*/ 0 w 120000"/>
                <a:gd name="T23" fmla="*/ 15263 h 120000"/>
                <a:gd name="T24" fmla="*/ 8765 w 120000"/>
                <a:gd name="T25" fmla="*/ 0 h 120000"/>
                <a:gd name="T26" fmla="*/ 15113 w 120000"/>
                <a:gd name="T27" fmla="*/ 7894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7894"/>
                  </a:moveTo>
                  <a:lnTo>
                    <a:pt x="15113" y="7894"/>
                  </a:lnTo>
                  <a:cubicBezTo>
                    <a:pt x="59848" y="85789"/>
                    <a:pt x="59848" y="85789"/>
                    <a:pt x="59848" y="85789"/>
                  </a:cubicBezTo>
                  <a:cubicBezTo>
                    <a:pt x="104886" y="4210"/>
                    <a:pt x="104886" y="4210"/>
                    <a:pt x="104886" y="4210"/>
                  </a:cubicBezTo>
                  <a:cubicBezTo>
                    <a:pt x="107002" y="4210"/>
                    <a:pt x="109118" y="0"/>
                    <a:pt x="111234" y="0"/>
                  </a:cubicBezTo>
                  <a:cubicBezTo>
                    <a:pt x="115465" y="0"/>
                    <a:pt x="119697" y="7894"/>
                    <a:pt x="119697" y="15263"/>
                  </a:cubicBezTo>
                  <a:cubicBezTo>
                    <a:pt x="119697" y="18947"/>
                    <a:pt x="119697" y="22631"/>
                    <a:pt x="117581" y="26315"/>
                  </a:cubicBezTo>
                  <a:cubicBezTo>
                    <a:pt x="66498" y="115789"/>
                    <a:pt x="66498" y="115789"/>
                    <a:pt x="66498" y="115789"/>
                  </a:cubicBezTo>
                  <a:cubicBezTo>
                    <a:pt x="64080" y="119473"/>
                    <a:pt x="61964" y="119473"/>
                    <a:pt x="59848" y="119473"/>
                  </a:cubicBezTo>
                  <a:cubicBezTo>
                    <a:pt x="57732" y="119473"/>
                    <a:pt x="55617" y="119473"/>
                    <a:pt x="53501" y="115789"/>
                  </a:cubicBezTo>
                  <a:cubicBezTo>
                    <a:pt x="2115" y="26315"/>
                    <a:pt x="2115" y="26315"/>
                    <a:pt x="2115" y="26315"/>
                  </a:cubicBezTo>
                  <a:cubicBezTo>
                    <a:pt x="0" y="22631"/>
                    <a:pt x="0" y="18947"/>
                    <a:pt x="0" y="15263"/>
                  </a:cubicBezTo>
                  <a:cubicBezTo>
                    <a:pt x="0" y="7894"/>
                    <a:pt x="4534" y="0"/>
                    <a:pt x="8765" y="0"/>
                  </a:cubicBezTo>
                  <a:cubicBezTo>
                    <a:pt x="10881" y="0"/>
                    <a:pt x="12997" y="4210"/>
                    <a:pt x="15113" y="789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16" name="Rectangle 15">
              <a:extLst>
                <a:ext uri="{FF2B5EF4-FFF2-40B4-BE49-F238E27FC236}">
                  <a16:creationId xmlns:a16="http://schemas.microsoft.com/office/drawing/2014/main" id="{96562D1D-3200-463F-A557-0118BC0D2DFA}"/>
                </a:ext>
              </a:extLst>
            </p:cNvPr>
            <p:cNvSpPr/>
            <p:nvPr/>
          </p:nvSpPr>
          <p:spPr>
            <a:xfrm>
              <a:off x="10476780" y="1713044"/>
              <a:ext cx="395024" cy="395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17" name="Rectangle 16">
              <a:extLst>
                <a:ext uri="{FF2B5EF4-FFF2-40B4-BE49-F238E27FC236}">
                  <a16:creationId xmlns:a16="http://schemas.microsoft.com/office/drawing/2014/main" id="{A59C6797-A987-477B-B737-7047755844C5}"/>
                </a:ext>
              </a:extLst>
            </p:cNvPr>
            <p:cNvSpPr/>
            <p:nvPr/>
          </p:nvSpPr>
          <p:spPr>
            <a:xfrm>
              <a:off x="10476780" y="2106943"/>
              <a:ext cx="395024" cy="395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
        <p:nvSpPr>
          <p:cNvPr id="18" name="TextBox 17">
            <a:extLst>
              <a:ext uri="{FF2B5EF4-FFF2-40B4-BE49-F238E27FC236}">
                <a16:creationId xmlns:a16="http://schemas.microsoft.com/office/drawing/2014/main" id="{0C96F087-4EC5-47A9-B355-B71C9B122A37}"/>
              </a:ext>
            </a:extLst>
          </p:cNvPr>
          <p:cNvSpPr txBox="1"/>
          <p:nvPr/>
        </p:nvSpPr>
        <p:spPr>
          <a:xfrm rot="16200000">
            <a:off x="-1411742" y="2819034"/>
            <a:ext cx="4597028" cy="1231106"/>
          </a:xfrm>
          <a:prstGeom prst="rect">
            <a:avLst/>
          </a:prstGeom>
          <a:noFill/>
        </p:spPr>
        <p:txBody>
          <a:bodyPr wrap="none" lIns="0" tIns="0" rIns="0" bIns="0">
            <a:spAutoFit/>
          </a:bodyPr>
          <a:lstStyle/>
          <a:p>
            <a:pPr algn="ctr" eaLnBrk="1" fontAlgn="auto" hangingPunct="1">
              <a:spcBef>
                <a:spcPts val="0"/>
              </a:spcBef>
              <a:spcAft>
                <a:spcPts val="0"/>
              </a:spcAft>
              <a:defRPr/>
            </a:pPr>
            <a:r>
              <a:rPr lang="en-US" sz="8000" dirty="0" err="1">
                <a:ln>
                  <a:solidFill>
                    <a:schemeClr val="tx1"/>
                  </a:solidFill>
                </a:ln>
                <a:noFill/>
                <a:latin typeface="Bebas" pitchFamily="2" charset="0"/>
              </a:rPr>
              <a:t>Hypetone</a:t>
            </a:r>
            <a:r>
              <a:rPr lang="en-US" sz="8000" dirty="0">
                <a:ln>
                  <a:solidFill>
                    <a:schemeClr val="tx1"/>
                  </a:solidFill>
                </a:ln>
                <a:noFill/>
                <a:latin typeface="Bebas" pitchFamily="2" charset="0"/>
              </a:rPr>
              <a:t>.</a:t>
            </a:r>
            <a:endParaRPr lang="en-US" sz="8000" b="1" dirty="0">
              <a:ln>
                <a:solidFill>
                  <a:schemeClr val="tx1"/>
                </a:solidFill>
              </a:ln>
              <a:noFill/>
              <a:latin typeface="Bebas" pitchFamily="2" charset="0"/>
            </a:endParaRPr>
          </a:p>
        </p:txBody>
      </p:sp>
      <p:sp>
        <p:nvSpPr>
          <p:cNvPr id="53260" name="Rectangle 18">
            <a:extLst>
              <a:ext uri="{FF2B5EF4-FFF2-40B4-BE49-F238E27FC236}">
                <a16:creationId xmlns:a16="http://schemas.microsoft.com/office/drawing/2014/main" id="{430C3773-5818-6B49-B200-9D65DF545D3E}"/>
              </a:ext>
            </a:extLst>
          </p:cNvPr>
          <p:cNvSpPr>
            <a:spLocks noChangeArrowheads="1"/>
          </p:cNvSpPr>
          <p:nvPr/>
        </p:nvSpPr>
        <p:spPr bwMode="auto">
          <a:xfrm>
            <a:off x="8561388" y="6121400"/>
            <a:ext cx="2792412"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 oil and gas the</a:t>
            </a:r>
          </a:p>
        </p:txBody>
      </p:sp>
      <p:cxnSp>
        <p:nvCxnSpPr>
          <p:cNvPr id="20" name="Straight Connector 19">
            <a:extLst>
              <a:ext uri="{FF2B5EF4-FFF2-40B4-BE49-F238E27FC236}">
                <a16:creationId xmlns:a16="http://schemas.microsoft.com/office/drawing/2014/main" id="{3C5ACB69-B78A-42F5-83A4-B601248DFFB8}"/>
              </a:ext>
            </a:extLst>
          </p:cNvPr>
          <p:cNvCxnSpPr>
            <a:cxnSpLocks/>
          </p:cNvCxnSpPr>
          <p:nvPr/>
        </p:nvCxnSpPr>
        <p:spPr>
          <a:xfrm>
            <a:off x="8624888" y="6042025"/>
            <a:ext cx="1552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FDED6A01-C54B-4DE3-A3FD-7B495FD38355}"/>
              </a:ext>
            </a:extLst>
          </p:cNvPr>
          <p:cNvSpPr txBox="1">
            <a:spLocks/>
          </p:cNvSpPr>
          <p:nvPr/>
        </p:nvSpPr>
        <p:spPr>
          <a:xfrm>
            <a:off x="9140825" y="1430338"/>
            <a:ext cx="2719388" cy="14732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Neue Book" panose="00000500000000000000" pitchFamily="50" charset="0"/>
              </a:rPr>
              <a:t>Hype-</a:t>
            </a:r>
            <a:r>
              <a:rPr lang="en-US" sz="5400" dirty="0">
                <a:latin typeface="Bebas" pitchFamily="2" charset="0"/>
              </a:rPr>
              <a:t>TONE</a:t>
            </a:r>
          </a:p>
        </p:txBody>
      </p:sp>
      <p:sp>
        <p:nvSpPr>
          <p:cNvPr id="53263" name="Rectangle 23">
            <a:extLst>
              <a:ext uri="{FF2B5EF4-FFF2-40B4-BE49-F238E27FC236}">
                <a16:creationId xmlns:a16="http://schemas.microsoft.com/office/drawing/2014/main" id="{4D536EA7-5850-6945-B03D-795306A60E0B}"/>
              </a:ext>
            </a:extLst>
          </p:cNvPr>
          <p:cNvSpPr>
            <a:spLocks noChangeArrowheads="1"/>
          </p:cNvSpPr>
          <p:nvPr/>
        </p:nvSpPr>
        <p:spPr bwMode="auto">
          <a:xfrm>
            <a:off x="9204325" y="2805113"/>
            <a:ext cx="194627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53264" name="Rectangle 24">
            <a:extLst>
              <a:ext uri="{FF2B5EF4-FFF2-40B4-BE49-F238E27FC236}">
                <a16:creationId xmlns:a16="http://schemas.microsoft.com/office/drawing/2014/main" id="{B6FFB999-4B24-E04E-B389-65D39B1793C0}"/>
              </a:ext>
            </a:extLst>
          </p:cNvPr>
          <p:cNvSpPr>
            <a:spLocks noChangeArrowheads="1"/>
          </p:cNvSpPr>
          <p:nvPr/>
        </p:nvSpPr>
        <p:spPr bwMode="auto">
          <a:xfrm>
            <a:off x="6129338" y="4745038"/>
            <a:ext cx="5775325" cy="116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26" name="TextBox 25">
            <a:extLst>
              <a:ext uri="{FF2B5EF4-FFF2-40B4-BE49-F238E27FC236}">
                <a16:creationId xmlns:a16="http://schemas.microsoft.com/office/drawing/2014/main" id="{68150AB9-8814-4FCD-88BD-BA63112B2809}"/>
              </a:ext>
            </a:extLst>
          </p:cNvPr>
          <p:cNvSpPr txBox="1"/>
          <p:nvPr/>
        </p:nvSpPr>
        <p:spPr>
          <a:xfrm>
            <a:off x="4471233" y="4659319"/>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chemeClr val="tx1"/>
                  </a:solidFill>
                </a:ln>
                <a:noFill/>
                <a:latin typeface="Bebas" pitchFamily="2" charset="0"/>
              </a:rPr>
              <a:t>22</a:t>
            </a:r>
          </a:p>
        </p:txBody>
      </p:sp>
      <p:sp>
        <p:nvSpPr>
          <p:cNvPr id="27" name="TextBox 26">
            <a:extLst>
              <a:ext uri="{FF2B5EF4-FFF2-40B4-BE49-F238E27FC236}">
                <a16:creationId xmlns:a16="http://schemas.microsoft.com/office/drawing/2014/main" id="{AFAEF2F8-1E27-43E5-B5E5-DE85F0C4D97C}"/>
              </a:ext>
            </a:extLst>
          </p:cNvPr>
          <p:cNvSpPr txBox="1"/>
          <p:nvPr/>
        </p:nvSpPr>
        <p:spPr>
          <a:xfrm rot="16200000">
            <a:off x="4187032" y="5179218"/>
            <a:ext cx="1022350" cy="246063"/>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sp>
        <p:nvSpPr>
          <p:cNvPr id="53267" name="Picture Placeholder 10">
            <a:extLst>
              <a:ext uri="{FF2B5EF4-FFF2-40B4-BE49-F238E27FC236}">
                <a16:creationId xmlns:a16="http://schemas.microsoft.com/office/drawing/2014/main" id="{F1300924-0C1B-F74F-B5EB-007D81BC0721}"/>
              </a:ext>
            </a:extLst>
          </p:cNvPr>
          <p:cNvSpPr>
            <a:spLocks noGrp="1" noTextEdit="1"/>
          </p:cNvSpPr>
          <p:nvPr>
            <p:ph type="pic" sz="quarter" idx="10"/>
          </p:nvPr>
        </p:nvSpPr>
        <p:spPr>
          <a:xfrm>
            <a:off x="0" y="650875"/>
            <a:ext cx="12192000" cy="5500688"/>
          </a:xfrm>
          <a:custGeom>
            <a:avLst/>
            <a:gdLst>
              <a:gd name="T0" fmla="*/ 0 w 12192000"/>
              <a:gd name="T1" fmla="*/ 0 h 5500254"/>
              <a:gd name="T2" fmla="*/ 12192000 w 12192000"/>
              <a:gd name="T3" fmla="*/ 0 h 5500254"/>
              <a:gd name="T4" fmla="*/ 12192000 w 12192000"/>
              <a:gd name="T5" fmla="*/ 5500254 h 5500254"/>
              <a:gd name="T6" fmla="*/ 0 w 12192000"/>
              <a:gd name="T7" fmla="*/ 5500254 h 55002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92000" h="5500254">
                <a:moveTo>
                  <a:pt x="0" y="0"/>
                </a:moveTo>
                <a:lnTo>
                  <a:pt x="12192000" y="0"/>
                </a:lnTo>
                <a:lnTo>
                  <a:pt x="12192000" y="5500254"/>
                </a:lnTo>
                <a:lnTo>
                  <a:pt x="0" y="5500254"/>
                </a:lnTo>
                <a:lnTo>
                  <a:pt x="0" y="0"/>
                </a:lnTo>
                <a:close/>
              </a:path>
            </a:pathLst>
          </a:custGeom>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6">
            <a:extLst>
              <a:ext uri="{FF2B5EF4-FFF2-40B4-BE49-F238E27FC236}">
                <a16:creationId xmlns:a16="http://schemas.microsoft.com/office/drawing/2014/main" id="{A5F21E48-3A81-7C4F-8E4D-85A742769481}"/>
              </a:ext>
            </a:extLst>
          </p:cNvPr>
          <p:cNvSpPr>
            <a:spLocks noChangeArrowheads="1"/>
          </p:cNvSpPr>
          <p:nvPr/>
        </p:nvSpPr>
        <p:spPr bwMode="auto">
          <a:xfrm>
            <a:off x="831850" y="5024438"/>
            <a:ext cx="526415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54275" name="Rectangle 7">
            <a:extLst>
              <a:ext uri="{FF2B5EF4-FFF2-40B4-BE49-F238E27FC236}">
                <a16:creationId xmlns:a16="http://schemas.microsoft.com/office/drawing/2014/main" id="{A9950A3B-5B23-2542-8653-18AC2DB0D872}"/>
              </a:ext>
            </a:extLst>
          </p:cNvPr>
          <p:cNvSpPr>
            <a:spLocks noChangeArrowheads="1"/>
          </p:cNvSpPr>
          <p:nvPr/>
        </p:nvSpPr>
        <p:spPr bwMode="auto">
          <a:xfrm rot="-5400000">
            <a:off x="121444" y="3256756"/>
            <a:ext cx="25114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100">
                <a:latin typeface="Raleway" panose="020B0503030101060003" pitchFamily="34" charset="77"/>
              </a:rPr>
              <a:t>Lorem Ipsum is simply dummy text of the printing and typesetting.</a:t>
            </a:r>
            <a:endParaRPr lang="en-US" altLang="en-US" sz="1100">
              <a:latin typeface="Raleway" panose="020B0503030101060003" pitchFamily="34" charset="77"/>
              <a:ea typeface="Lato Light" panose="020F0502020204030203" pitchFamily="34" charset="0"/>
              <a:cs typeface="Lato Light" panose="020F0502020204030203" pitchFamily="34" charset="0"/>
            </a:endParaRPr>
          </a:p>
        </p:txBody>
      </p:sp>
      <p:sp>
        <p:nvSpPr>
          <p:cNvPr id="54276" name="TextBox 8">
            <a:extLst>
              <a:ext uri="{FF2B5EF4-FFF2-40B4-BE49-F238E27FC236}">
                <a16:creationId xmlns:a16="http://schemas.microsoft.com/office/drawing/2014/main" id="{4BF2837E-9E4D-9249-95A4-3E3E320B6CB9}"/>
              </a:ext>
            </a:extLst>
          </p:cNvPr>
          <p:cNvSpPr txBox="1">
            <a:spLocks noChangeArrowheads="1"/>
          </p:cNvSpPr>
          <p:nvPr/>
        </p:nvSpPr>
        <p:spPr bwMode="auto">
          <a:xfrm>
            <a:off x="1881188" y="1631950"/>
            <a:ext cx="422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54277" name="TextBox 10">
            <a:extLst>
              <a:ext uri="{FF2B5EF4-FFF2-40B4-BE49-F238E27FC236}">
                <a16:creationId xmlns:a16="http://schemas.microsoft.com/office/drawing/2014/main" id="{20BA2973-4A2A-524A-BE0F-7EFC081493F1}"/>
              </a:ext>
            </a:extLst>
          </p:cNvPr>
          <p:cNvSpPr txBox="1">
            <a:spLocks noChangeArrowheads="1"/>
          </p:cNvSpPr>
          <p:nvPr/>
        </p:nvSpPr>
        <p:spPr bwMode="auto">
          <a:xfrm>
            <a:off x="3048000" y="1631950"/>
            <a:ext cx="527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54278" name="TextBox 11">
            <a:extLst>
              <a:ext uri="{FF2B5EF4-FFF2-40B4-BE49-F238E27FC236}">
                <a16:creationId xmlns:a16="http://schemas.microsoft.com/office/drawing/2014/main" id="{982276F9-3F2A-C148-A8BA-C7DE843C31ED}"/>
              </a:ext>
            </a:extLst>
          </p:cNvPr>
          <p:cNvSpPr txBox="1">
            <a:spLocks noChangeArrowheads="1"/>
          </p:cNvSpPr>
          <p:nvPr/>
        </p:nvSpPr>
        <p:spPr bwMode="auto">
          <a:xfrm>
            <a:off x="4394200" y="1631950"/>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cxnSp>
        <p:nvCxnSpPr>
          <p:cNvPr id="13" name="Straight Connector 12">
            <a:extLst>
              <a:ext uri="{FF2B5EF4-FFF2-40B4-BE49-F238E27FC236}">
                <a16:creationId xmlns:a16="http://schemas.microsoft.com/office/drawing/2014/main" id="{E3FA9319-BFBD-422D-B7FB-4149209F1060}"/>
              </a:ext>
            </a:extLst>
          </p:cNvPr>
          <p:cNvCxnSpPr/>
          <p:nvPr/>
        </p:nvCxnSpPr>
        <p:spPr>
          <a:xfrm>
            <a:off x="2500313" y="1062038"/>
            <a:ext cx="13700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280" name="TextBox 13">
            <a:extLst>
              <a:ext uri="{FF2B5EF4-FFF2-40B4-BE49-F238E27FC236}">
                <a16:creationId xmlns:a16="http://schemas.microsoft.com/office/drawing/2014/main" id="{8880D4BB-1E36-F24F-9CE7-96C15E7FFA5D}"/>
              </a:ext>
            </a:extLst>
          </p:cNvPr>
          <p:cNvSpPr txBox="1">
            <a:spLocks noChangeArrowheads="1"/>
          </p:cNvSpPr>
          <p:nvPr/>
        </p:nvSpPr>
        <p:spPr bwMode="auto">
          <a:xfrm>
            <a:off x="1158875" y="665163"/>
            <a:ext cx="793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How about</a:t>
            </a:r>
          </a:p>
        </p:txBody>
      </p:sp>
      <p:sp>
        <p:nvSpPr>
          <p:cNvPr id="54281" name="TextBox 14">
            <a:extLst>
              <a:ext uri="{FF2B5EF4-FFF2-40B4-BE49-F238E27FC236}">
                <a16:creationId xmlns:a16="http://schemas.microsoft.com/office/drawing/2014/main" id="{D79C45AC-EB39-8B42-9E8C-008693BF520A}"/>
              </a:ext>
            </a:extLst>
          </p:cNvPr>
          <p:cNvSpPr txBox="1">
            <a:spLocks noChangeArrowheads="1"/>
          </p:cNvSpPr>
          <p:nvPr/>
        </p:nvSpPr>
        <p:spPr bwMode="auto">
          <a:xfrm>
            <a:off x="2586038" y="665163"/>
            <a:ext cx="915987"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Describetion</a:t>
            </a:r>
          </a:p>
        </p:txBody>
      </p:sp>
      <p:sp>
        <p:nvSpPr>
          <p:cNvPr id="16" name="TextBox 15">
            <a:extLst>
              <a:ext uri="{FF2B5EF4-FFF2-40B4-BE49-F238E27FC236}">
                <a16:creationId xmlns:a16="http://schemas.microsoft.com/office/drawing/2014/main" id="{BFFE9D40-A3F2-4117-9DFB-4973E6E231E4}"/>
              </a:ext>
            </a:extLst>
          </p:cNvPr>
          <p:cNvSpPr txBox="1"/>
          <p:nvPr/>
        </p:nvSpPr>
        <p:spPr>
          <a:xfrm rot="16200000">
            <a:off x="-2250306" y="2532646"/>
            <a:ext cx="4597028"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dirty="0" err="1">
                <a:ln>
                  <a:solidFill>
                    <a:schemeClr val="tx1"/>
                  </a:solidFill>
                </a:ln>
                <a:noFill/>
                <a:latin typeface="Bebas" pitchFamily="2" charset="0"/>
              </a:rPr>
              <a:t>Hypetone</a:t>
            </a:r>
            <a:r>
              <a:rPr lang="en-US" sz="8000" dirty="0">
                <a:ln>
                  <a:solidFill>
                    <a:schemeClr val="tx1"/>
                  </a:solidFill>
                </a:ln>
                <a:noFill/>
                <a:latin typeface="Bebas" pitchFamily="2" charset="0"/>
              </a:rPr>
              <a:t>.</a:t>
            </a:r>
            <a:endParaRPr lang="en-US" sz="8000" b="1" dirty="0">
              <a:ln>
                <a:solidFill>
                  <a:schemeClr val="tx1"/>
                </a:solidFill>
              </a:ln>
              <a:noFill/>
              <a:latin typeface="Bebas" pitchFamily="2" charset="0"/>
            </a:endParaRPr>
          </a:p>
        </p:txBody>
      </p:sp>
      <p:sp>
        <p:nvSpPr>
          <p:cNvPr id="17" name="TextBox 16">
            <a:extLst>
              <a:ext uri="{FF2B5EF4-FFF2-40B4-BE49-F238E27FC236}">
                <a16:creationId xmlns:a16="http://schemas.microsoft.com/office/drawing/2014/main" id="{31200440-A55C-4A30-A798-DF26AEC4BDD1}"/>
              </a:ext>
            </a:extLst>
          </p:cNvPr>
          <p:cNvSpPr txBox="1"/>
          <p:nvPr/>
        </p:nvSpPr>
        <p:spPr>
          <a:xfrm>
            <a:off x="6966178" y="3545851"/>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ysClr val="windowText" lastClr="000000"/>
                  </a:solidFill>
                </a:ln>
                <a:noFill/>
                <a:latin typeface="Bebas" pitchFamily="2" charset="0"/>
              </a:rPr>
              <a:t>23</a:t>
            </a:r>
          </a:p>
        </p:txBody>
      </p:sp>
      <p:sp>
        <p:nvSpPr>
          <p:cNvPr id="18" name="TextBox 17">
            <a:extLst>
              <a:ext uri="{FF2B5EF4-FFF2-40B4-BE49-F238E27FC236}">
                <a16:creationId xmlns:a16="http://schemas.microsoft.com/office/drawing/2014/main" id="{4EEEB467-47EA-4E1C-B44D-22F9BE936EE5}"/>
              </a:ext>
            </a:extLst>
          </p:cNvPr>
          <p:cNvSpPr txBox="1"/>
          <p:nvPr/>
        </p:nvSpPr>
        <p:spPr>
          <a:xfrm rot="16200000">
            <a:off x="6723857" y="4079081"/>
            <a:ext cx="1022350" cy="246063"/>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sp>
        <p:nvSpPr>
          <p:cNvPr id="54285" name="Rectangle 18">
            <a:extLst>
              <a:ext uri="{FF2B5EF4-FFF2-40B4-BE49-F238E27FC236}">
                <a16:creationId xmlns:a16="http://schemas.microsoft.com/office/drawing/2014/main" id="{FCE26C69-4459-D94B-B8A8-40DDAADB744F}"/>
              </a:ext>
            </a:extLst>
          </p:cNvPr>
          <p:cNvSpPr>
            <a:spLocks noChangeArrowheads="1"/>
          </p:cNvSpPr>
          <p:nvPr/>
        </p:nvSpPr>
        <p:spPr bwMode="auto">
          <a:xfrm>
            <a:off x="6450013" y="4900613"/>
            <a:ext cx="2395537"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solidFill>
                  <a:schemeClr val="bg1"/>
                </a:solidFill>
                <a:latin typeface="Raleway" panose="020B0503030101060003" pitchFamily="34" charset="77"/>
              </a:rPr>
              <a:t>Lorem Ipsum is simply dummy text of the printing and typesetting industry. </a:t>
            </a:r>
            <a:endParaRPr lang="en-US" altLang="en-US" sz="1200">
              <a:solidFill>
                <a:schemeClr val="bg1"/>
              </a:solidFill>
              <a:latin typeface="Raleway" panose="020B0503030101060003" pitchFamily="34" charset="77"/>
              <a:ea typeface="Lato Light" panose="020F0502020204030203" pitchFamily="34" charset="0"/>
              <a:cs typeface="Lato Light" panose="020F0502020204030203" pitchFamily="34" charset="0"/>
            </a:endParaRPr>
          </a:p>
        </p:txBody>
      </p:sp>
      <p:sp>
        <p:nvSpPr>
          <p:cNvPr id="54286" name="Shape 5056">
            <a:extLst>
              <a:ext uri="{FF2B5EF4-FFF2-40B4-BE49-F238E27FC236}">
                <a16:creationId xmlns:a16="http://schemas.microsoft.com/office/drawing/2014/main" id="{58159F60-738E-F54A-8DFF-336659F42022}"/>
              </a:ext>
            </a:extLst>
          </p:cNvPr>
          <p:cNvSpPr>
            <a:spLocks/>
          </p:cNvSpPr>
          <p:nvPr/>
        </p:nvSpPr>
        <p:spPr bwMode="auto">
          <a:xfrm>
            <a:off x="8266113" y="6197600"/>
            <a:ext cx="244475" cy="196850"/>
          </a:xfrm>
          <a:custGeom>
            <a:avLst/>
            <a:gdLst>
              <a:gd name="T0" fmla="*/ 107837 w 120000"/>
              <a:gd name="T1" fmla="*/ 12134 h 120000"/>
              <a:gd name="T2" fmla="*/ 107837 w 120000"/>
              <a:gd name="T3" fmla="*/ 12134 h 120000"/>
              <a:gd name="T4" fmla="*/ 67027 w 120000"/>
              <a:gd name="T5" fmla="*/ 12134 h 120000"/>
              <a:gd name="T6" fmla="*/ 59729 w 120000"/>
              <a:gd name="T7" fmla="*/ 20898 h 120000"/>
              <a:gd name="T8" fmla="*/ 52702 w 120000"/>
              <a:gd name="T9" fmla="*/ 12134 h 120000"/>
              <a:gd name="T10" fmla="*/ 12162 w 120000"/>
              <a:gd name="T11" fmla="*/ 12134 h 120000"/>
              <a:gd name="T12" fmla="*/ 12162 w 120000"/>
              <a:gd name="T13" fmla="*/ 62696 h 120000"/>
              <a:gd name="T14" fmla="*/ 59729 w 120000"/>
              <a:gd name="T15" fmla="*/ 119662 h 120000"/>
              <a:gd name="T16" fmla="*/ 107837 w 120000"/>
              <a:gd name="T17" fmla="*/ 62696 h 120000"/>
              <a:gd name="T18" fmla="*/ 107837 w 120000"/>
              <a:gd name="T19" fmla="*/ 12134 h 120000"/>
              <a:gd name="T20" fmla="*/ 0 w 120000"/>
              <a:gd name="T21" fmla="*/ 0 h 120000"/>
              <a:gd name="T22" fmla="*/ 120000 w 120000"/>
              <a:gd name="T23"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120000" h="120000" extrusionOk="0">
                <a:moveTo>
                  <a:pt x="107837" y="12134"/>
                </a:moveTo>
                <a:lnTo>
                  <a:pt x="107837" y="12134"/>
                </a:lnTo>
                <a:cubicBezTo>
                  <a:pt x="95945" y="0"/>
                  <a:pt x="79189" y="0"/>
                  <a:pt x="67027" y="12134"/>
                </a:cubicBezTo>
                <a:cubicBezTo>
                  <a:pt x="59729" y="20898"/>
                  <a:pt x="59729" y="20898"/>
                  <a:pt x="59729" y="20898"/>
                </a:cubicBezTo>
                <a:cubicBezTo>
                  <a:pt x="52702" y="12134"/>
                  <a:pt x="52702" y="12134"/>
                  <a:pt x="52702" y="12134"/>
                </a:cubicBezTo>
                <a:cubicBezTo>
                  <a:pt x="40810" y="0"/>
                  <a:pt x="24054" y="0"/>
                  <a:pt x="12162" y="12134"/>
                </a:cubicBezTo>
                <a:cubicBezTo>
                  <a:pt x="0" y="26966"/>
                  <a:pt x="0" y="50898"/>
                  <a:pt x="12162" y="62696"/>
                </a:cubicBezTo>
                <a:cubicBezTo>
                  <a:pt x="59729" y="119662"/>
                  <a:pt x="59729" y="119662"/>
                  <a:pt x="59729" y="119662"/>
                </a:cubicBezTo>
                <a:cubicBezTo>
                  <a:pt x="107837" y="62696"/>
                  <a:pt x="107837" y="62696"/>
                  <a:pt x="107837" y="62696"/>
                </a:cubicBezTo>
                <a:cubicBezTo>
                  <a:pt x="119729" y="50898"/>
                  <a:pt x="119729" y="26966"/>
                  <a:pt x="107837" y="1213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00" tIns="22850" rIns="45700" bIns="22850" anchor="ctr"/>
          <a:lstStyle/>
          <a:p>
            <a:endParaRPr lang="en-US"/>
          </a:p>
        </p:txBody>
      </p:sp>
      <p:sp>
        <p:nvSpPr>
          <p:cNvPr id="54287" name="Shape 5061">
            <a:extLst>
              <a:ext uri="{FF2B5EF4-FFF2-40B4-BE49-F238E27FC236}">
                <a16:creationId xmlns:a16="http://schemas.microsoft.com/office/drawing/2014/main" id="{36CFD68E-1992-F24F-A421-8FFCCEA8EDC7}"/>
              </a:ext>
            </a:extLst>
          </p:cNvPr>
          <p:cNvSpPr>
            <a:spLocks/>
          </p:cNvSpPr>
          <p:nvPr/>
        </p:nvSpPr>
        <p:spPr bwMode="auto">
          <a:xfrm>
            <a:off x="6340475" y="6153150"/>
            <a:ext cx="244475" cy="241300"/>
          </a:xfrm>
          <a:custGeom>
            <a:avLst/>
            <a:gdLst>
              <a:gd name="T0" fmla="*/ 114864 w 120000"/>
              <a:gd name="T1" fmla="*/ 4689 h 120000"/>
              <a:gd name="T2" fmla="*/ 114864 w 120000"/>
              <a:gd name="T3" fmla="*/ 4689 h 120000"/>
              <a:gd name="T4" fmla="*/ 93243 w 120000"/>
              <a:gd name="T5" fmla="*/ 9655 h 120000"/>
              <a:gd name="T6" fmla="*/ 0 w 120000"/>
              <a:gd name="T7" fmla="*/ 61241 h 120000"/>
              <a:gd name="T8" fmla="*/ 52702 w 120000"/>
              <a:gd name="T9" fmla="*/ 68413 h 120000"/>
              <a:gd name="T10" fmla="*/ 59729 w 120000"/>
              <a:gd name="T11" fmla="*/ 119724 h 120000"/>
              <a:gd name="T12" fmla="*/ 107837 w 120000"/>
              <a:gd name="T13" fmla="*/ 24551 h 120000"/>
              <a:gd name="T14" fmla="*/ 114864 w 120000"/>
              <a:gd name="T15" fmla="*/ 4689 h 120000"/>
              <a:gd name="T16" fmla="*/ 102972 w 120000"/>
              <a:gd name="T17" fmla="*/ 17103 h 120000"/>
              <a:gd name="T18" fmla="*/ 102972 w 120000"/>
              <a:gd name="T19" fmla="*/ 17103 h 120000"/>
              <a:gd name="T20" fmla="*/ 64594 w 120000"/>
              <a:gd name="T21" fmla="*/ 88000 h 120000"/>
              <a:gd name="T22" fmla="*/ 62162 w 120000"/>
              <a:gd name="T23" fmla="*/ 56275 h 120000"/>
              <a:gd name="T24" fmla="*/ 102972 w 120000"/>
              <a:gd name="T25" fmla="*/ 17103 h 120000"/>
              <a:gd name="T26" fmla="*/ 0 w 120000"/>
              <a:gd name="T27" fmla="*/ 0 h 120000"/>
              <a:gd name="T28" fmla="*/ 120000 w 120000"/>
              <a:gd name="T29"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120000" h="120000" extrusionOk="0">
                <a:moveTo>
                  <a:pt x="114864" y="4689"/>
                </a:moveTo>
                <a:lnTo>
                  <a:pt x="114864" y="4689"/>
                </a:lnTo>
                <a:cubicBezTo>
                  <a:pt x="110270" y="0"/>
                  <a:pt x="107837" y="4689"/>
                  <a:pt x="93243" y="9655"/>
                </a:cubicBezTo>
                <a:cubicBezTo>
                  <a:pt x="59729" y="26758"/>
                  <a:pt x="0" y="61241"/>
                  <a:pt x="0" y="61241"/>
                </a:cubicBezTo>
                <a:cubicBezTo>
                  <a:pt x="52702" y="68413"/>
                  <a:pt x="52702" y="68413"/>
                  <a:pt x="52702" y="68413"/>
                </a:cubicBezTo>
                <a:cubicBezTo>
                  <a:pt x="59729" y="119724"/>
                  <a:pt x="59729" y="119724"/>
                  <a:pt x="59729" y="119724"/>
                </a:cubicBezTo>
                <a:cubicBezTo>
                  <a:pt x="59729" y="119724"/>
                  <a:pt x="93243" y="61241"/>
                  <a:pt x="107837" y="24551"/>
                </a:cubicBezTo>
                <a:cubicBezTo>
                  <a:pt x="114864" y="12137"/>
                  <a:pt x="119729" y="7172"/>
                  <a:pt x="114864" y="4689"/>
                </a:cubicBezTo>
                <a:close/>
                <a:moveTo>
                  <a:pt x="102972" y="17103"/>
                </a:moveTo>
                <a:lnTo>
                  <a:pt x="102972" y="17103"/>
                </a:lnTo>
                <a:cubicBezTo>
                  <a:pt x="64594" y="88000"/>
                  <a:pt x="64594" y="88000"/>
                  <a:pt x="64594" y="88000"/>
                </a:cubicBezTo>
                <a:cubicBezTo>
                  <a:pt x="62162" y="56275"/>
                  <a:pt x="62162" y="56275"/>
                  <a:pt x="62162" y="56275"/>
                </a:cubicBezTo>
                <a:lnTo>
                  <a:pt x="102972" y="1710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00" tIns="22850" rIns="45700" bIns="22850" anchor="ctr"/>
          <a:lstStyle/>
          <a:p>
            <a:endParaRPr lang="en-US"/>
          </a:p>
        </p:txBody>
      </p:sp>
      <p:sp>
        <p:nvSpPr>
          <p:cNvPr id="54288" name="Shape 5169">
            <a:extLst>
              <a:ext uri="{FF2B5EF4-FFF2-40B4-BE49-F238E27FC236}">
                <a16:creationId xmlns:a16="http://schemas.microsoft.com/office/drawing/2014/main" id="{DC341769-890D-3A4E-AA9E-CFF8A5F63407}"/>
              </a:ext>
            </a:extLst>
          </p:cNvPr>
          <p:cNvSpPr>
            <a:spLocks/>
          </p:cNvSpPr>
          <p:nvPr/>
        </p:nvSpPr>
        <p:spPr bwMode="auto">
          <a:xfrm>
            <a:off x="7334250" y="6153150"/>
            <a:ext cx="274638" cy="249238"/>
          </a:xfrm>
          <a:custGeom>
            <a:avLst/>
            <a:gdLst>
              <a:gd name="T0" fmla="*/ 59637 w 120000"/>
              <a:gd name="T1" fmla="*/ 72743 h 120000"/>
              <a:gd name="T2" fmla="*/ 59637 w 120000"/>
              <a:gd name="T3" fmla="*/ 72743 h 120000"/>
              <a:gd name="T4" fmla="*/ 87645 w 120000"/>
              <a:gd name="T5" fmla="*/ 61061 h 120000"/>
              <a:gd name="T6" fmla="*/ 81368 w 120000"/>
              <a:gd name="T7" fmla="*/ 40088 h 120000"/>
              <a:gd name="T8" fmla="*/ 59637 w 120000"/>
              <a:gd name="T9" fmla="*/ 49380 h 120000"/>
              <a:gd name="T10" fmla="*/ 40563 w 120000"/>
              <a:gd name="T11" fmla="*/ 40088 h 120000"/>
              <a:gd name="T12" fmla="*/ 32112 w 120000"/>
              <a:gd name="T13" fmla="*/ 61061 h 120000"/>
              <a:gd name="T14" fmla="*/ 59637 w 120000"/>
              <a:gd name="T15" fmla="*/ 72743 h 120000"/>
              <a:gd name="T16" fmla="*/ 59637 w 120000"/>
              <a:gd name="T17" fmla="*/ 28141 h 120000"/>
              <a:gd name="T18" fmla="*/ 59637 w 120000"/>
              <a:gd name="T19" fmla="*/ 28141 h 120000"/>
              <a:gd name="T20" fmla="*/ 74607 w 120000"/>
              <a:gd name="T21" fmla="*/ 23362 h 120000"/>
              <a:gd name="T22" fmla="*/ 68571 w 120000"/>
              <a:gd name="T23" fmla="*/ 4513 h 120000"/>
              <a:gd name="T24" fmla="*/ 59637 w 120000"/>
              <a:gd name="T25" fmla="*/ 0 h 120000"/>
              <a:gd name="T26" fmla="*/ 51187 w 120000"/>
              <a:gd name="T27" fmla="*/ 4513 h 120000"/>
              <a:gd name="T28" fmla="*/ 44909 w 120000"/>
              <a:gd name="T29" fmla="*/ 23362 h 120000"/>
              <a:gd name="T30" fmla="*/ 59637 w 120000"/>
              <a:gd name="T31" fmla="*/ 28141 h 120000"/>
              <a:gd name="T32" fmla="*/ 113239 w 120000"/>
              <a:gd name="T33" fmla="*/ 79911 h 120000"/>
              <a:gd name="T34" fmla="*/ 113239 w 120000"/>
              <a:gd name="T35" fmla="*/ 79911 h 120000"/>
              <a:gd name="T36" fmla="*/ 89818 w 120000"/>
              <a:gd name="T37" fmla="*/ 70619 h 120000"/>
              <a:gd name="T38" fmla="*/ 91991 w 120000"/>
              <a:gd name="T39" fmla="*/ 77522 h 120000"/>
              <a:gd name="T40" fmla="*/ 59637 w 120000"/>
              <a:gd name="T41" fmla="*/ 91592 h 120000"/>
              <a:gd name="T42" fmla="*/ 27766 w 120000"/>
              <a:gd name="T43" fmla="*/ 77522 h 120000"/>
              <a:gd name="T44" fmla="*/ 29939 w 120000"/>
              <a:gd name="T45" fmla="*/ 70619 h 120000"/>
              <a:gd name="T46" fmla="*/ 6277 w 120000"/>
              <a:gd name="T47" fmla="*/ 79911 h 120000"/>
              <a:gd name="T48" fmla="*/ 6277 w 120000"/>
              <a:gd name="T49" fmla="*/ 91592 h 120000"/>
              <a:gd name="T50" fmla="*/ 49014 w 120000"/>
              <a:gd name="T51" fmla="*/ 115221 h 120000"/>
              <a:gd name="T52" fmla="*/ 70503 w 120000"/>
              <a:gd name="T53" fmla="*/ 115221 h 120000"/>
              <a:gd name="T54" fmla="*/ 113239 w 120000"/>
              <a:gd name="T55" fmla="*/ 91592 h 120000"/>
              <a:gd name="T56" fmla="*/ 113239 w 120000"/>
              <a:gd name="T57" fmla="*/ 79911 h 120000"/>
              <a:gd name="T58" fmla="*/ 0 w 120000"/>
              <a:gd name="T59" fmla="*/ 0 h 120000"/>
              <a:gd name="T60" fmla="*/ 120000 w 120000"/>
              <a:gd name="T6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T58" t="T59" r="T60" b="T61"/>
            <a:pathLst>
              <a:path w="120000" h="120000" extrusionOk="0">
                <a:moveTo>
                  <a:pt x="59637" y="72743"/>
                </a:moveTo>
                <a:lnTo>
                  <a:pt x="59637" y="72743"/>
                </a:lnTo>
                <a:cubicBezTo>
                  <a:pt x="74607" y="72743"/>
                  <a:pt x="85472" y="68230"/>
                  <a:pt x="87645" y="61061"/>
                </a:cubicBezTo>
                <a:cubicBezTo>
                  <a:pt x="85472" y="54159"/>
                  <a:pt x="83299" y="46991"/>
                  <a:pt x="81368" y="40088"/>
                </a:cubicBezTo>
                <a:cubicBezTo>
                  <a:pt x="79195" y="44601"/>
                  <a:pt x="70503" y="49380"/>
                  <a:pt x="59637" y="49380"/>
                </a:cubicBezTo>
                <a:cubicBezTo>
                  <a:pt x="49014" y="49380"/>
                  <a:pt x="40563" y="44601"/>
                  <a:pt x="40563" y="40088"/>
                </a:cubicBezTo>
                <a:cubicBezTo>
                  <a:pt x="36217" y="46991"/>
                  <a:pt x="34044" y="54159"/>
                  <a:pt x="32112" y="61061"/>
                </a:cubicBezTo>
                <a:cubicBezTo>
                  <a:pt x="34044" y="68230"/>
                  <a:pt x="44909" y="72743"/>
                  <a:pt x="59637" y="72743"/>
                </a:cubicBezTo>
                <a:close/>
                <a:moveTo>
                  <a:pt x="59637" y="28141"/>
                </a:moveTo>
                <a:lnTo>
                  <a:pt x="59637" y="28141"/>
                </a:lnTo>
                <a:cubicBezTo>
                  <a:pt x="66156" y="28141"/>
                  <a:pt x="72434" y="25752"/>
                  <a:pt x="74607" y="23362"/>
                </a:cubicBezTo>
                <a:cubicBezTo>
                  <a:pt x="72434" y="16460"/>
                  <a:pt x="70503" y="9292"/>
                  <a:pt x="68571" y="4513"/>
                </a:cubicBezTo>
                <a:cubicBezTo>
                  <a:pt x="68571" y="2123"/>
                  <a:pt x="63983" y="0"/>
                  <a:pt x="59637" y="0"/>
                </a:cubicBezTo>
                <a:cubicBezTo>
                  <a:pt x="55533" y="0"/>
                  <a:pt x="51187" y="2123"/>
                  <a:pt x="51187" y="4513"/>
                </a:cubicBezTo>
                <a:cubicBezTo>
                  <a:pt x="49014" y="9292"/>
                  <a:pt x="46841" y="16460"/>
                  <a:pt x="44909" y="23362"/>
                </a:cubicBezTo>
                <a:cubicBezTo>
                  <a:pt x="46841" y="25752"/>
                  <a:pt x="53360" y="28141"/>
                  <a:pt x="59637" y="28141"/>
                </a:cubicBezTo>
                <a:close/>
                <a:moveTo>
                  <a:pt x="113239" y="79911"/>
                </a:moveTo>
                <a:lnTo>
                  <a:pt x="113239" y="79911"/>
                </a:lnTo>
                <a:cubicBezTo>
                  <a:pt x="89818" y="70619"/>
                  <a:pt x="89818" y="70619"/>
                  <a:pt x="89818" y="70619"/>
                </a:cubicBezTo>
                <a:cubicBezTo>
                  <a:pt x="91991" y="77522"/>
                  <a:pt x="91991" y="77522"/>
                  <a:pt x="91991" y="77522"/>
                </a:cubicBezTo>
                <a:cubicBezTo>
                  <a:pt x="91991" y="86814"/>
                  <a:pt x="77022" y="91592"/>
                  <a:pt x="59637" y="91592"/>
                </a:cubicBezTo>
                <a:cubicBezTo>
                  <a:pt x="42736" y="91592"/>
                  <a:pt x="27766" y="86814"/>
                  <a:pt x="27766" y="77522"/>
                </a:cubicBezTo>
                <a:cubicBezTo>
                  <a:pt x="29939" y="70619"/>
                  <a:pt x="29939" y="70619"/>
                  <a:pt x="29939" y="70619"/>
                </a:cubicBezTo>
                <a:cubicBezTo>
                  <a:pt x="6277" y="79911"/>
                  <a:pt x="6277" y="79911"/>
                  <a:pt x="6277" y="79911"/>
                </a:cubicBezTo>
                <a:cubicBezTo>
                  <a:pt x="0" y="82300"/>
                  <a:pt x="0" y="86814"/>
                  <a:pt x="6277" y="91592"/>
                </a:cubicBezTo>
                <a:cubicBezTo>
                  <a:pt x="49014" y="115221"/>
                  <a:pt x="49014" y="115221"/>
                  <a:pt x="49014" y="115221"/>
                </a:cubicBezTo>
                <a:cubicBezTo>
                  <a:pt x="55533" y="119734"/>
                  <a:pt x="63983" y="119734"/>
                  <a:pt x="70503" y="115221"/>
                </a:cubicBezTo>
                <a:cubicBezTo>
                  <a:pt x="113239" y="91592"/>
                  <a:pt x="113239" y="91592"/>
                  <a:pt x="113239" y="91592"/>
                </a:cubicBezTo>
                <a:cubicBezTo>
                  <a:pt x="119758" y="86814"/>
                  <a:pt x="119758" y="82300"/>
                  <a:pt x="113239" y="7991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00" tIns="22850" rIns="45700" bIns="22850" anchor="ctr"/>
          <a:lstStyle/>
          <a:p>
            <a:endParaRPr lang="en-US"/>
          </a:p>
        </p:txBody>
      </p:sp>
      <p:sp>
        <p:nvSpPr>
          <p:cNvPr id="23" name="Rectangle 22">
            <a:extLst>
              <a:ext uri="{FF2B5EF4-FFF2-40B4-BE49-F238E27FC236}">
                <a16:creationId xmlns:a16="http://schemas.microsoft.com/office/drawing/2014/main" id="{E6A75805-527E-4BA0-A280-4C191FEFE5FD}"/>
              </a:ext>
            </a:extLst>
          </p:cNvPr>
          <p:cNvSpPr/>
          <p:nvPr/>
        </p:nvSpPr>
        <p:spPr>
          <a:xfrm>
            <a:off x="6096000" y="6067425"/>
            <a:ext cx="2881313" cy="63658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24" name="Straight Connector 23">
            <a:extLst>
              <a:ext uri="{FF2B5EF4-FFF2-40B4-BE49-F238E27FC236}">
                <a16:creationId xmlns:a16="http://schemas.microsoft.com/office/drawing/2014/main" id="{AA7F1995-4FC9-43B8-8FDD-DA11D541BDC9}"/>
              </a:ext>
            </a:extLst>
          </p:cNvPr>
          <p:cNvCxnSpPr>
            <a:cxnSpLocks/>
          </p:cNvCxnSpPr>
          <p:nvPr/>
        </p:nvCxnSpPr>
        <p:spPr>
          <a:xfrm>
            <a:off x="6894513" y="6067425"/>
            <a:ext cx="0" cy="403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01DB8C-F674-4FCB-B1DA-DA90612C6C53}"/>
              </a:ext>
            </a:extLst>
          </p:cNvPr>
          <p:cNvCxnSpPr>
            <a:cxnSpLocks/>
          </p:cNvCxnSpPr>
          <p:nvPr/>
        </p:nvCxnSpPr>
        <p:spPr>
          <a:xfrm>
            <a:off x="7947025" y="6067425"/>
            <a:ext cx="0" cy="403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64383AF-90EA-4CEE-9665-292D4AE44116}"/>
              </a:ext>
            </a:extLst>
          </p:cNvPr>
          <p:cNvCxnSpPr>
            <a:cxnSpLocks/>
          </p:cNvCxnSpPr>
          <p:nvPr/>
        </p:nvCxnSpPr>
        <p:spPr>
          <a:xfrm>
            <a:off x="6096000" y="6470650"/>
            <a:ext cx="28813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293" name="Subtitle 2">
            <a:extLst>
              <a:ext uri="{FF2B5EF4-FFF2-40B4-BE49-F238E27FC236}">
                <a16:creationId xmlns:a16="http://schemas.microsoft.com/office/drawing/2014/main" id="{2C73E87C-8EF7-7549-AE34-9512C4BEA491}"/>
              </a:ext>
            </a:extLst>
          </p:cNvPr>
          <p:cNvSpPr txBox="1">
            <a:spLocks noChangeArrowheads="1"/>
          </p:cNvSpPr>
          <p:nvPr/>
        </p:nvSpPr>
        <p:spPr bwMode="auto">
          <a:xfrm>
            <a:off x="6478588" y="6330950"/>
            <a:ext cx="1985962"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200000"/>
              </a:lnSpc>
              <a:buFont typeface="Arial" panose="020B0604020202020204" pitchFamily="34" charset="0"/>
              <a:buNone/>
            </a:pPr>
            <a:r>
              <a:rPr lang="en-US" altLang="en-US" sz="1100">
                <a:latin typeface="Raleway Light" panose="020B0403030101060003" pitchFamily="34" charset="77"/>
              </a:rPr>
              <a:t>Lorem ipsum dolor sit amet, </a:t>
            </a:r>
            <a:endParaRPr lang="en-US" altLang="en-US" sz="500">
              <a:latin typeface="Raleway Light" panose="020B0403030101060003" pitchFamily="34" charset="77"/>
              <a:ea typeface="Lato Light" panose="020F0502020204030203" pitchFamily="34" charset="0"/>
              <a:cs typeface="Lato Light" panose="020F0502020204030203" pitchFamily="34" charset="0"/>
            </a:endParaRPr>
          </a:p>
        </p:txBody>
      </p:sp>
      <p:sp>
        <p:nvSpPr>
          <p:cNvPr id="54294" name="Picture Placeholder 3">
            <a:extLst>
              <a:ext uri="{FF2B5EF4-FFF2-40B4-BE49-F238E27FC236}">
                <a16:creationId xmlns:a16="http://schemas.microsoft.com/office/drawing/2014/main" id="{79659404-B4B9-0444-AA04-90CB14A84E57}"/>
              </a:ext>
            </a:extLst>
          </p:cNvPr>
          <p:cNvSpPr>
            <a:spLocks noGrp="1" noTextEdit="1"/>
          </p:cNvSpPr>
          <p:nvPr>
            <p:ph type="pic" sz="quarter" idx="12"/>
          </p:nvPr>
        </p:nvSpPr>
        <p:spPr>
          <a:xfrm>
            <a:off x="6096000" y="665163"/>
            <a:ext cx="6096000" cy="5527675"/>
          </a:xfrm>
          <a:custGeom>
            <a:avLst/>
            <a:gdLst>
              <a:gd name="T0" fmla="*/ 0 w 6096000"/>
              <a:gd name="T1" fmla="*/ 0 h 5527964"/>
              <a:gd name="T2" fmla="*/ 6096000 w 6096000"/>
              <a:gd name="T3" fmla="*/ 0 h 5527964"/>
              <a:gd name="T4" fmla="*/ 6096000 w 6096000"/>
              <a:gd name="T5" fmla="*/ 5527964 h 5527964"/>
              <a:gd name="T6" fmla="*/ 0 w 6096000"/>
              <a:gd name="T7" fmla="*/ 5527964 h 55279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096000" h="5527964">
                <a:moveTo>
                  <a:pt x="0" y="0"/>
                </a:moveTo>
                <a:lnTo>
                  <a:pt x="6096000" y="0"/>
                </a:lnTo>
                <a:lnTo>
                  <a:pt x="6096000" y="5527964"/>
                </a:lnTo>
                <a:lnTo>
                  <a:pt x="0" y="5527964"/>
                </a:lnTo>
                <a:lnTo>
                  <a:pt x="0" y="0"/>
                </a:lnTo>
                <a:close/>
              </a:path>
            </a:pathLst>
          </a:custGeom>
        </p:spPr>
      </p:sp>
      <p:sp>
        <p:nvSpPr>
          <p:cNvPr id="54295" name="Picture Placeholder 27">
            <a:extLst>
              <a:ext uri="{FF2B5EF4-FFF2-40B4-BE49-F238E27FC236}">
                <a16:creationId xmlns:a16="http://schemas.microsoft.com/office/drawing/2014/main" id="{EB66D671-C29A-FD44-AF15-AD4717059C6C}"/>
              </a:ext>
            </a:extLst>
          </p:cNvPr>
          <p:cNvSpPr>
            <a:spLocks noGrp="1" noTextEdit="1"/>
          </p:cNvSpPr>
          <p:nvPr>
            <p:ph type="pic" sz="quarter" idx="11"/>
          </p:nvPr>
        </p:nvSpPr>
        <p:spPr>
          <a:xfrm>
            <a:off x="4765675" y="2136775"/>
            <a:ext cx="2660650" cy="2660650"/>
          </a:xfrm>
          <a:custGeom>
            <a:avLst/>
            <a:gdLst>
              <a:gd name="T0" fmla="*/ 0 w 2660073"/>
              <a:gd name="T1" fmla="*/ 0 h 2660073"/>
              <a:gd name="T2" fmla="*/ 2660073 w 2660073"/>
              <a:gd name="T3" fmla="*/ 0 h 2660073"/>
              <a:gd name="T4" fmla="*/ 2660073 w 2660073"/>
              <a:gd name="T5" fmla="*/ 2660073 h 2660073"/>
              <a:gd name="T6" fmla="*/ 0 w 2660073"/>
              <a:gd name="T7" fmla="*/ 2660073 h 26600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0073" h="2660073">
                <a:moveTo>
                  <a:pt x="0" y="0"/>
                </a:moveTo>
                <a:lnTo>
                  <a:pt x="2660073" y="0"/>
                </a:lnTo>
                <a:lnTo>
                  <a:pt x="2660073" y="2660073"/>
                </a:lnTo>
                <a:lnTo>
                  <a:pt x="0" y="2660073"/>
                </a:lnTo>
                <a:lnTo>
                  <a:pt x="0" y="0"/>
                </a:lnTo>
                <a:close/>
              </a:path>
            </a:pathLst>
          </a:custGeom>
        </p:spPr>
      </p:sp>
      <p:sp>
        <p:nvSpPr>
          <p:cNvPr id="54296" name="Picture Placeholder 29">
            <a:extLst>
              <a:ext uri="{FF2B5EF4-FFF2-40B4-BE49-F238E27FC236}">
                <a16:creationId xmlns:a16="http://schemas.microsoft.com/office/drawing/2014/main" id="{94CCFAD7-C326-3A42-B715-66D8372CDD76}"/>
              </a:ext>
            </a:extLst>
          </p:cNvPr>
          <p:cNvSpPr>
            <a:spLocks noGrp="1" noTextEdit="1"/>
          </p:cNvSpPr>
          <p:nvPr>
            <p:ph type="pic" sz="quarter" idx="10"/>
          </p:nvPr>
        </p:nvSpPr>
        <p:spPr>
          <a:xfrm>
            <a:off x="1884363" y="2136775"/>
            <a:ext cx="2660650" cy="2660650"/>
          </a:xfrm>
          <a:custGeom>
            <a:avLst/>
            <a:gdLst>
              <a:gd name="T0" fmla="*/ 0 w 2660073"/>
              <a:gd name="T1" fmla="*/ 0 h 2660073"/>
              <a:gd name="T2" fmla="*/ 2660073 w 2660073"/>
              <a:gd name="T3" fmla="*/ 0 h 2660073"/>
              <a:gd name="T4" fmla="*/ 2660073 w 2660073"/>
              <a:gd name="T5" fmla="*/ 2660073 h 2660073"/>
              <a:gd name="T6" fmla="*/ 0 w 2660073"/>
              <a:gd name="T7" fmla="*/ 2660073 h 26600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60073" h="2660073">
                <a:moveTo>
                  <a:pt x="0" y="0"/>
                </a:moveTo>
                <a:lnTo>
                  <a:pt x="2660073" y="0"/>
                </a:lnTo>
                <a:lnTo>
                  <a:pt x="2660073" y="2660073"/>
                </a:lnTo>
                <a:lnTo>
                  <a:pt x="0" y="2660073"/>
                </a:lnTo>
                <a:lnTo>
                  <a:pt x="0" y="0"/>
                </a:lnTo>
                <a:close/>
              </a:path>
            </a:pathLst>
          </a:custGeom>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298" name="Group 3">
            <a:extLst>
              <a:ext uri="{FF2B5EF4-FFF2-40B4-BE49-F238E27FC236}">
                <a16:creationId xmlns:a16="http://schemas.microsoft.com/office/drawing/2014/main" id="{E1863BBC-3F56-4E4E-8B53-CE7D04EEAE87}"/>
              </a:ext>
            </a:extLst>
          </p:cNvPr>
          <p:cNvGrpSpPr>
            <a:grpSpLocks/>
          </p:cNvGrpSpPr>
          <p:nvPr/>
        </p:nvGrpSpPr>
        <p:grpSpPr bwMode="auto">
          <a:xfrm>
            <a:off x="11510963" y="1738313"/>
            <a:ext cx="393700" cy="788987"/>
            <a:chOff x="10476780" y="1713044"/>
            <a:chExt cx="395024" cy="789386"/>
          </a:xfrm>
        </p:grpSpPr>
        <p:sp>
          <p:nvSpPr>
            <p:cNvPr id="55320" name="Shape 4753">
              <a:extLst>
                <a:ext uri="{FF2B5EF4-FFF2-40B4-BE49-F238E27FC236}">
                  <a16:creationId xmlns:a16="http://schemas.microsoft.com/office/drawing/2014/main" id="{0EBE820D-19F6-5443-B02D-2584171B988C}"/>
                </a:ext>
              </a:extLst>
            </p:cNvPr>
            <p:cNvSpPr>
              <a:spLocks/>
            </p:cNvSpPr>
            <p:nvPr/>
          </p:nvSpPr>
          <p:spPr bwMode="auto">
            <a:xfrm>
              <a:off x="10579067" y="1864327"/>
              <a:ext cx="190450" cy="110067"/>
            </a:xfrm>
            <a:custGeom>
              <a:avLst/>
              <a:gdLst>
                <a:gd name="T0" fmla="*/ 15113 w 120000"/>
                <a:gd name="T1" fmla="*/ 115789 h 120000"/>
                <a:gd name="T2" fmla="*/ 15113 w 120000"/>
                <a:gd name="T3" fmla="*/ 115789 h 120000"/>
                <a:gd name="T4" fmla="*/ 59848 w 120000"/>
                <a:gd name="T5" fmla="*/ 37368 h 120000"/>
                <a:gd name="T6" fmla="*/ 107002 w 120000"/>
                <a:gd name="T7" fmla="*/ 115789 h 120000"/>
                <a:gd name="T8" fmla="*/ 111234 w 120000"/>
                <a:gd name="T9" fmla="*/ 119473 h 120000"/>
                <a:gd name="T10" fmla="*/ 119697 w 120000"/>
                <a:gd name="T11" fmla="*/ 104210 h 120000"/>
                <a:gd name="T12" fmla="*/ 117581 w 120000"/>
                <a:gd name="T13" fmla="*/ 96842 h 120000"/>
                <a:gd name="T14" fmla="*/ 66498 w 120000"/>
                <a:gd name="T15" fmla="*/ 7894 h 120000"/>
                <a:gd name="T16" fmla="*/ 59848 w 120000"/>
                <a:gd name="T17" fmla="*/ 0 h 120000"/>
                <a:gd name="T18" fmla="*/ 53501 w 120000"/>
                <a:gd name="T19" fmla="*/ 7894 h 120000"/>
                <a:gd name="T20" fmla="*/ 2418 w 120000"/>
                <a:gd name="T21" fmla="*/ 96842 h 120000"/>
                <a:gd name="T22" fmla="*/ 0 w 120000"/>
                <a:gd name="T23" fmla="*/ 104210 h 120000"/>
                <a:gd name="T24" fmla="*/ 8765 w 120000"/>
                <a:gd name="T25" fmla="*/ 119473 h 120000"/>
                <a:gd name="T26" fmla="*/ 15113 w 120000"/>
                <a:gd name="T27" fmla="*/ 115789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115789"/>
                  </a:moveTo>
                  <a:lnTo>
                    <a:pt x="15113" y="115789"/>
                  </a:lnTo>
                  <a:cubicBezTo>
                    <a:pt x="59848" y="37368"/>
                    <a:pt x="59848" y="37368"/>
                    <a:pt x="59848" y="37368"/>
                  </a:cubicBezTo>
                  <a:cubicBezTo>
                    <a:pt x="107002" y="115789"/>
                    <a:pt x="107002" y="115789"/>
                    <a:pt x="107002" y="115789"/>
                  </a:cubicBezTo>
                  <a:cubicBezTo>
                    <a:pt x="107002" y="119473"/>
                    <a:pt x="109118" y="119473"/>
                    <a:pt x="111234" y="119473"/>
                  </a:cubicBezTo>
                  <a:cubicBezTo>
                    <a:pt x="117581" y="119473"/>
                    <a:pt x="119697" y="115789"/>
                    <a:pt x="119697" y="104210"/>
                  </a:cubicBezTo>
                  <a:cubicBezTo>
                    <a:pt x="119697" y="100526"/>
                    <a:pt x="119697" y="96842"/>
                    <a:pt x="117581" y="96842"/>
                  </a:cubicBezTo>
                  <a:cubicBezTo>
                    <a:pt x="66498" y="7894"/>
                    <a:pt x="66498" y="7894"/>
                    <a:pt x="66498" y="7894"/>
                  </a:cubicBezTo>
                  <a:cubicBezTo>
                    <a:pt x="64382" y="4210"/>
                    <a:pt x="61964" y="0"/>
                    <a:pt x="59848" y="0"/>
                  </a:cubicBezTo>
                  <a:cubicBezTo>
                    <a:pt x="57732" y="0"/>
                    <a:pt x="55617" y="4210"/>
                    <a:pt x="53501" y="7894"/>
                  </a:cubicBezTo>
                  <a:cubicBezTo>
                    <a:pt x="2418" y="96842"/>
                    <a:pt x="2418" y="96842"/>
                    <a:pt x="2418" y="96842"/>
                  </a:cubicBezTo>
                  <a:cubicBezTo>
                    <a:pt x="2418" y="96842"/>
                    <a:pt x="0" y="100526"/>
                    <a:pt x="0" y="104210"/>
                  </a:cubicBezTo>
                  <a:cubicBezTo>
                    <a:pt x="0" y="115789"/>
                    <a:pt x="4534" y="119473"/>
                    <a:pt x="8765" y="119473"/>
                  </a:cubicBezTo>
                  <a:cubicBezTo>
                    <a:pt x="12997" y="119473"/>
                    <a:pt x="15113" y="119473"/>
                    <a:pt x="15113" y="11578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55321" name="Shape 4754">
              <a:extLst>
                <a:ext uri="{FF2B5EF4-FFF2-40B4-BE49-F238E27FC236}">
                  <a16:creationId xmlns:a16="http://schemas.microsoft.com/office/drawing/2014/main" id="{4A3FF55B-463D-3E4F-BEAB-C4653E48B395}"/>
                </a:ext>
              </a:extLst>
            </p:cNvPr>
            <p:cNvSpPr>
              <a:spLocks/>
            </p:cNvSpPr>
            <p:nvPr/>
          </p:nvSpPr>
          <p:spPr bwMode="auto">
            <a:xfrm>
              <a:off x="10579067" y="2275847"/>
              <a:ext cx="190450" cy="110067"/>
            </a:xfrm>
            <a:custGeom>
              <a:avLst/>
              <a:gdLst>
                <a:gd name="T0" fmla="*/ 15113 w 120000"/>
                <a:gd name="T1" fmla="*/ 7894 h 120000"/>
                <a:gd name="T2" fmla="*/ 15113 w 120000"/>
                <a:gd name="T3" fmla="*/ 7894 h 120000"/>
                <a:gd name="T4" fmla="*/ 59848 w 120000"/>
                <a:gd name="T5" fmla="*/ 85789 h 120000"/>
                <a:gd name="T6" fmla="*/ 104886 w 120000"/>
                <a:gd name="T7" fmla="*/ 4210 h 120000"/>
                <a:gd name="T8" fmla="*/ 111234 w 120000"/>
                <a:gd name="T9" fmla="*/ 0 h 120000"/>
                <a:gd name="T10" fmla="*/ 119697 w 120000"/>
                <a:gd name="T11" fmla="*/ 15263 h 120000"/>
                <a:gd name="T12" fmla="*/ 117581 w 120000"/>
                <a:gd name="T13" fmla="*/ 26315 h 120000"/>
                <a:gd name="T14" fmla="*/ 66498 w 120000"/>
                <a:gd name="T15" fmla="*/ 115789 h 120000"/>
                <a:gd name="T16" fmla="*/ 59848 w 120000"/>
                <a:gd name="T17" fmla="*/ 119473 h 120000"/>
                <a:gd name="T18" fmla="*/ 53501 w 120000"/>
                <a:gd name="T19" fmla="*/ 115789 h 120000"/>
                <a:gd name="T20" fmla="*/ 2115 w 120000"/>
                <a:gd name="T21" fmla="*/ 26315 h 120000"/>
                <a:gd name="T22" fmla="*/ 0 w 120000"/>
                <a:gd name="T23" fmla="*/ 15263 h 120000"/>
                <a:gd name="T24" fmla="*/ 8765 w 120000"/>
                <a:gd name="T25" fmla="*/ 0 h 120000"/>
                <a:gd name="T26" fmla="*/ 15113 w 120000"/>
                <a:gd name="T27" fmla="*/ 7894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7894"/>
                  </a:moveTo>
                  <a:lnTo>
                    <a:pt x="15113" y="7894"/>
                  </a:lnTo>
                  <a:cubicBezTo>
                    <a:pt x="59848" y="85789"/>
                    <a:pt x="59848" y="85789"/>
                    <a:pt x="59848" y="85789"/>
                  </a:cubicBezTo>
                  <a:cubicBezTo>
                    <a:pt x="104886" y="4210"/>
                    <a:pt x="104886" y="4210"/>
                    <a:pt x="104886" y="4210"/>
                  </a:cubicBezTo>
                  <a:cubicBezTo>
                    <a:pt x="107002" y="4210"/>
                    <a:pt x="109118" y="0"/>
                    <a:pt x="111234" y="0"/>
                  </a:cubicBezTo>
                  <a:cubicBezTo>
                    <a:pt x="115465" y="0"/>
                    <a:pt x="119697" y="7894"/>
                    <a:pt x="119697" y="15263"/>
                  </a:cubicBezTo>
                  <a:cubicBezTo>
                    <a:pt x="119697" y="18947"/>
                    <a:pt x="119697" y="22631"/>
                    <a:pt x="117581" y="26315"/>
                  </a:cubicBezTo>
                  <a:cubicBezTo>
                    <a:pt x="66498" y="115789"/>
                    <a:pt x="66498" y="115789"/>
                    <a:pt x="66498" y="115789"/>
                  </a:cubicBezTo>
                  <a:cubicBezTo>
                    <a:pt x="64080" y="119473"/>
                    <a:pt x="61964" y="119473"/>
                    <a:pt x="59848" y="119473"/>
                  </a:cubicBezTo>
                  <a:cubicBezTo>
                    <a:pt x="57732" y="119473"/>
                    <a:pt x="55617" y="119473"/>
                    <a:pt x="53501" y="115789"/>
                  </a:cubicBezTo>
                  <a:cubicBezTo>
                    <a:pt x="2115" y="26315"/>
                    <a:pt x="2115" y="26315"/>
                    <a:pt x="2115" y="26315"/>
                  </a:cubicBezTo>
                  <a:cubicBezTo>
                    <a:pt x="0" y="22631"/>
                    <a:pt x="0" y="18947"/>
                    <a:pt x="0" y="15263"/>
                  </a:cubicBezTo>
                  <a:cubicBezTo>
                    <a:pt x="0" y="7894"/>
                    <a:pt x="4534" y="0"/>
                    <a:pt x="8765" y="0"/>
                  </a:cubicBezTo>
                  <a:cubicBezTo>
                    <a:pt x="10881" y="0"/>
                    <a:pt x="12997" y="4210"/>
                    <a:pt x="15113" y="789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7" name="Rectangle 6">
              <a:extLst>
                <a:ext uri="{FF2B5EF4-FFF2-40B4-BE49-F238E27FC236}">
                  <a16:creationId xmlns:a16="http://schemas.microsoft.com/office/drawing/2014/main" id="{FF032666-1298-4FD2-AED5-D451B8457872}"/>
                </a:ext>
              </a:extLst>
            </p:cNvPr>
            <p:cNvSpPr/>
            <p:nvPr/>
          </p:nvSpPr>
          <p:spPr>
            <a:xfrm>
              <a:off x="10476780" y="1713044"/>
              <a:ext cx="395024" cy="395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8" name="Rectangle 7">
              <a:extLst>
                <a:ext uri="{FF2B5EF4-FFF2-40B4-BE49-F238E27FC236}">
                  <a16:creationId xmlns:a16="http://schemas.microsoft.com/office/drawing/2014/main" id="{CA71188C-205E-4750-9F87-E49384825B6B}"/>
                </a:ext>
              </a:extLst>
            </p:cNvPr>
            <p:cNvSpPr/>
            <p:nvPr/>
          </p:nvSpPr>
          <p:spPr>
            <a:xfrm>
              <a:off x="10476780" y="2106943"/>
              <a:ext cx="395024" cy="395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
        <p:nvSpPr>
          <p:cNvPr id="9" name="Title 1">
            <a:extLst>
              <a:ext uri="{FF2B5EF4-FFF2-40B4-BE49-F238E27FC236}">
                <a16:creationId xmlns:a16="http://schemas.microsoft.com/office/drawing/2014/main" id="{9669EF57-D773-4912-88BF-D48580D232BE}"/>
              </a:ext>
            </a:extLst>
          </p:cNvPr>
          <p:cNvSpPr txBox="1">
            <a:spLocks/>
          </p:cNvSpPr>
          <p:nvPr/>
        </p:nvSpPr>
        <p:spPr>
          <a:xfrm>
            <a:off x="9472613" y="1163638"/>
            <a:ext cx="2719387" cy="147161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Neue Book" panose="00000500000000000000" pitchFamily="50" charset="0"/>
              </a:rPr>
              <a:t>Hype-</a:t>
            </a:r>
            <a:r>
              <a:rPr lang="en-US" sz="5400" dirty="0">
                <a:latin typeface="Bebas" pitchFamily="2" charset="0"/>
              </a:rPr>
              <a:t>TONE</a:t>
            </a:r>
          </a:p>
        </p:txBody>
      </p:sp>
      <p:sp>
        <p:nvSpPr>
          <p:cNvPr id="55300" name="Rectangle 9">
            <a:extLst>
              <a:ext uri="{FF2B5EF4-FFF2-40B4-BE49-F238E27FC236}">
                <a16:creationId xmlns:a16="http://schemas.microsoft.com/office/drawing/2014/main" id="{27423F3D-EA2F-2A41-990E-445C26F4652F}"/>
              </a:ext>
            </a:extLst>
          </p:cNvPr>
          <p:cNvSpPr>
            <a:spLocks noChangeArrowheads="1"/>
          </p:cNvSpPr>
          <p:nvPr/>
        </p:nvSpPr>
        <p:spPr bwMode="auto">
          <a:xfrm>
            <a:off x="9534525" y="2538413"/>
            <a:ext cx="1947863"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11" name="TextBox 10">
            <a:extLst>
              <a:ext uri="{FF2B5EF4-FFF2-40B4-BE49-F238E27FC236}">
                <a16:creationId xmlns:a16="http://schemas.microsoft.com/office/drawing/2014/main" id="{999262D9-C364-48AD-9034-B68CBA4D2D3B}"/>
              </a:ext>
            </a:extLst>
          </p:cNvPr>
          <p:cNvSpPr txBox="1"/>
          <p:nvPr/>
        </p:nvSpPr>
        <p:spPr>
          <a:xfrm>
            <a:off x="7145327" y="3606774"/>
            <a:ext cx="4779963"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dirty="0">
                <a:ln>
                  <a:solidFill>
                    <a:schemeClr val="tx1"/>
                  </a:solidFill>
                </a:ln>
                <a:noFill/>
                <a:latin typeface="Bebas" pitchFamily="2" charset="0"/>
              </a:rPr>
              <a:t>Single.</a:t>
            </a:r>
            <a:endParaRPr lang="en-US" sz="8000" b="1" dirty="0">
              <a:ln>
                <a:solidFill>
                  <a:schemeClr val="tx1"/>
                </a:solidFill>
              </a:ln>
              <a:noFill/>
              <a:latin typeface="Bebas" pitchFamily="2" charset="0"/>
            </a:endParaRPr>
          </a:p>
        </p:txBody>
      </p:sp>
      <p:sp>
        <p:nvSpPr>
          <p:cNvPr id="55302" name="Rectangle 11">
            <a:extLst>
              <a:ext uri="{FF2B5EF4-FFF2-40B4-BE49-F238E27FC236}">
                <a16:creationId xmlns:a16="http://schemas.microsoft.com/office/drawing/2014/main" id="{1B7587F5-0BA1-914C-AEE7-60B91DD31268}"/>
              </a:ext>
            </a:extLst>
          </p:cNvPr>
          <p:cNvSpPr>
            <a:spLocks noChangeArrowheads="1"/>
          </p:cNvSpPr>
          <p:nvPr/>
        </p:nvSpPr>
        <p:spPr bwMode="auto">
          <a:xfrm rot="-5400000">
            <a:off x="4415631" y="1493045"/>
            <a:ext cx="25114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100">
                <a:latin typeface="Raleway" panose="020B0503030101060003" pitchFamily="34" charset="77"/>
              </a:rPr>
              <a:t>Lorem Ipsum is simply dummy text of the printing and typesetting.</a:t>
            </a:r>
            <a:endParaRPr lang="en-US" altLang="en-US" sz="1100">
              <a:latin typeface="Raleway" panose="020B0503030101060003" pitchFamily="34" charset="77"/>
              <a:ea typeface="Lato Light" panose="020F0502020204030203" pitchFamily="34" charset="0"/>
              <a:cs typeface="Lato Light" panose="020F0502020204030203" pitchFamily="34" charset="0"/>
            </a:endParaRPr>
          </a:p>
        </p:txBody>
      </p:sp>
      <p:sp>
        <p:nvSpPr>
          <p:cNvPr id="13" name="Title 1">
            <a:extLst>
              <a:ext uri="{FF2B5EF4-FFF2-40B4-BE49-F238E27FC236}">
                <a16:creationId xmlns:a16="http://schemas.microsoft.com/office/drawing/2014/main" id="{08D12BA2-2F1A-4A7A-8DA4-E973E90783BE}"/>
              </a:ext>
            </a:extLst>
          </p:cNvPr>
          <p:cNvSpPr txBox="1">
            <a:spLocks/>
          </p:cNvSpPr>
          <p:nvPr/>
        </p:nvSpPr>
        <p:spPr>
          <a:xfrm>
            <a:off x="865188" y="754063"/>
            <a:ext cx="2768600" cy="1249362"/>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Neue Book" panose="00000500000000000000" pitchFamily="50" charset="0"/>
              </a:rPr>
              <a:t>What now?-</a:t>
            </a:r>
            <a:r>
              <a:rPr lang="en-US" sz="5400" dirty="0">
                <a:latin typeface="Bebas" pitchFamily="2" charset="0"/>
              </a:rPr>
              <a:t>just do it!</a:t>
            </a:r>
          </a:p>
        </p:txBody>
      </p:sp>
      <p:cxnSp>
        <p:nvCxnSpPr>
          <p:cNvPr id="14" name="Straight Connector 13">
            <a:extLst>
              <a:ext uri="{FF2B5EF4-FFF2-40B4-BE49-F238E27FC236}">
                <a16:creationId xmlns:a16="http://schemas.microsoft.com/office/drawing/2014/main" id="{817C69B4-246A-4C0E-A515-969DEB233235}"/>
              </a:ext>
            </a:extLst>
          </p:cNvPr>
          <p:cNvCxnSpPr/>
          <p:nvPr/>
        </p:nvCxnSpPr>
        <p:spPr>
          <a:xfrm>
            <a:off x="950913" y="2352675"/>
            <a:ext cx="13700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305" name="Rectangle 15">
            <a:extLst>
              <a:ext uri="{FF2B5EF4-FFF2-40B4-BE49-F238E27FC236}">
                <a16:creationId xmlns:a16="http://schemas.microsoft.com/office/drawing/2014/main" id="{5C7E2033-69F0-1147-BF16-3BB82F2032BF}"/>
              </a:ext>
            </a:extLst>
          </p:cNvPr>
          <p:cNvSpPr>
            <a:spLocks noChangeArrowheads="1"/>
          </p:cNvSpPr>
          <p:nvPr/>
        </p:nvSpPr>
        <p:spPr bwMode="auto">
          <a:xfrm>
            <a:off x="865188" y="2547938"/>
            <a:ext cx="150336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55306" name="Rectangle 16">
            <a:extLst>
              <a:ext uri="{FF2B5EF4-FFF2-40B4-BE49-F238E27FC236}">
                <a16:creationId xmlns:a16="http://schemas.microsoft.com/office/drawing/2014/main" id="{8B20AAF3-1926-674F-80EC-925FCAA0C6E0}"/>
              </a:ext>
            </a:extLst>
          </p:cNvPr>
          <p:cNvSpPr>
            <a:spLocks noChangeArrowheads="1"/>
          </p:cNvSpPr>
          <p:nvPr/>
        </p:nvSpPr>
        <p:spPr bwMode="auto">
          <a:xfrm>
            <a:off x="862013" y="3429000"/>
            <a:ext cx="4375150"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20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cxnSp>
        <p:nvCxnSpPr>
          <p:cNvPr id="18" name="Straight Connector 17">
            <a:extLst>
              <a:ext uri="{FF2B5EF4-FFF2-40B4-BE49-F238E27FC236}">
                <a16:creationId xmlns:a16="http://schemas.microsoft.com/office/drawing/2014/main" id="{9B79F2D7-40FA-4AFE-B9AB-38328C9C3CC2}"/>
              </a:ext>
            </a:extLst>
          </p:cNvPr>
          <p:cNvCxnSpPr/>
          <p:nvPr/>
        </p:nvCxnSpPr>
        <p:spPr>
          <a:xfrm>
            <a:off x="2305050" y="6375400"/>
            <a:ext cx="13700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308" name="TextBox 18">
            <a:extLst>
              <a:ext uri="{FF2B5EF4-FFF2-40B4-BE49-F238E27FC236}">
                <a16:creationId xmlns:a16="http://schemas.microsoft.com/office/drawing/2014/main" id="{680FC7C6-C721-1F4F-B1A7-F7F4416084B4}"/>
              </a:ext>
            </a:extLst>
          </p:cNvPr>
          <p:cNvSpPr txBox="1">
            <a:spLocks noChangeArrowheads="1"/>
          </p:cNvSpPr>
          <p:nvPr/>
        </p:nvSpPr>
        <p:spPr bwMode="auto">
          <a:xfrm>
            <a:off x="965200" y="5976938"/>
            <a:ext cx="79216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How about</a:t>
            </a:r>
          </a:p>
        </p:txBody>
      </p:sp>
      <p:sp>
        <p:nvSpPr>
          <p:cNvPr id="55309" name="TextBox 19">
            <a:extLst>
              <a:ext uri="{FF2B5EF4-FFF2-40B4-BE49-F238E27FC236}">
                <a16:creationId xmlns:a16="http://schemas.microsoft.com/office/drawing/2014/main" id="{AEC014B8-8CAC-0C45-A0BC-1E1DF54B8CAB}"/>
              </a:ext>
            </a:extLst>
          </p:cNvPr>
          <p:cNvSpPr txBox="1">
            <a:spLocks noChangeArrowheads="1"/>
          </p:cNvSpPr>
          <p:nvPr/>
        </p:nvSpPr>
        <p:spPr bwMode="auto">
          <a:xfrm>
            <a:off x="2390775" y="5976938"/>
            <a:ext cx="8239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Description</a:t>
            </a:r>
          </a:p>
        </p:txBody>
      </p:sp>
      <p:sp>
        <p:nvSpPr>
          <p:cNvPr id="55310" name="TextBox 20">
            <a:extLst>
              <a:ext uri="{FF2B5EF4-FFF2-40B4-BE49-F238E27FC236}">
                <a16:creationId xmlns:a16="http://schemas.microsoft.com/office/drawing/2014/main" id="{D62189BD-6805-A947-B2CE-CB418C95EDDE}"/>
              </a:ext>
            </a:extLst>
          </p:cNvPr>
          <p:cNvSpPr txBox="1">
            <a:spLocks noChangeArrowheads="1"/>
          </p:cNvSpPr>
          <p:nvPr/>
        </p:nvSpPr>
        <p:spPr bwMode="auto">
          <a:xfrm>
            <a:off x="6081713" y="5759450"/>
            <a:ext cx="42386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55311" name="TextBox 21">
            <a:extLst>
              <a:ext uri="{FF2B5EF4-FFF2-40B4-BE49-F238E27FC236}">
                <a16:creationId xmlns:a16="http://schemas.microsoft.com/office/drawing/2014/main" id="{509284A1-FA58-3D43-940D-5647719D8123}"/>
              </a:ext>
            </a:extLst>
          </p:cNvPr>
          <p:cNvSpPr txBox="1">
            <a:spLocks noChangeArrowheads="1"/>
          </p:cNvSpPr>
          <p:nvPr/>
        </p:nvSpPr>
        <p:spPr bwMode="auto">
          <a:xfrm>
            <a:off x="7248525" y="5759450"/>
            <a:ext cx="527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55312" name="TextBox 22">
            <a:extLst>
              <a:ext uri="{FF2B5EF4-FFF2-40B4-BE49-F238E27FC236}">
                <a16:creationId xmlns:a16="http://schemas.microsoft.com/office/drawing/2014/main" id="{43F384D2-A147-8446-8ABA-321D9222BE81}"/>
              </a:ext>
            </a:extLst>
          </p:cNvPr>
          <p:cNvSpPr txBox="1">
            <a:spLocks noChangeArrowheads="1"/>
          </p:cNvSpPr>
          <p:nvPr/>
        </p:nvSpPr>
        <p:spPr bwMode="auto">
          <a:xfrm>
            <a:off x="8594725" y="5759450"/>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sp>
        <p:nvSpPr>
          <p:cNvPr id="24" name="Title 1">
            <a:extLst>
              <a:ext uri="{FF2B5EF4-FFF2-40B4-BE49-F238E27FC236}">
                <a16:creationId xmlns:a16="http://schemas.microsoft.com/office/drawing/2014/main" id="{7ECE0E0B-F48C-4118-ABC7-FC4B9CC4A903}"/>
              </a:ext>
            </a:extLst>
          </p:cNvPr>
          <p:cNvSpPr txBox="1">
            <a:spLocks/>
          </p:cNvSpPr>
          <p:nvPr/>
        </p:nvSpPr>
        <p:spPr>
          <a:xfrm rot="20544265">
            <a:off x="10921657" y="5564074"/>
            <a:ext cx="1572126" cy="1567973"/>
          </a:xfrm>
          <a:prstGeom prst="rect">
            <a:avLst/>
          </a:prstGeom>
        </p:spPr>
        <p:txBody>
          <a:bodyPr spcFirstLastPara="1">
            <a:prstTxWarp prst="textCircl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Neue Bold" panose="020B0606020202050201" pitchFamily="34" charset="0"/>
              </a:rPr>
              <a:t>Proposal presentation TEMPLATE </a:t>
            </a:r>
          </a:p>
        </p:txBody>
      </p:sp>
      <p:sp>
        <p:nvSpPr>
          <p:cNvPr id="26" name="TextBox 25">
            <a:extLst>
              <a:ext uri="{FF2B5EF4-FFF2-40B4-BE49-F238E27FC236}">
                <a16:creationId xmlns:a16="http://schemas.microsoft.com/office/drawing/2014/main" id="{5A02460E-58C6-4B5D-BD80-F79D46493717}"/>
              </a:ext>
            </a:extLst>
          </p:cNvPr>
          <p:cNvSpPr txBox="1"/>
          <p:nvPr/>
        </p:nvSpPr>
        <p:spPr>
          <a:xfrm rot="16200000">
            <a:off x="-2202783" y="2489206"/>
            <a:ext cx="4597028"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b="1" dirty="0" err="1">
                <a:ln>
                  <a:solidFill>
                    <a:schemeClr val="tx1"/>
                  </a:solidFill>
                </a:ln>
                <a:noFill/>
                <a:latin typeface="Bebas" pitchFamily="2" charset="0"/>
              </a:rPr>
              <a:t>vslx</a:t>
            </a:r>
            <a:endParaRPr lang="en-US" sz="8000" b="1" dirty="0">
              <a:ln>
                <a:solidFill>
                  <a:schemeClr val="tx1"/>
                </a:solidFill>
              </a:ln>
              <a:noFill/>
              <a:latin typeface="Bebas" pitchFamily="2" charset="0"/>
            </a:endParaRPr>
          </a:p>
        </p:txBody>
      </p:sp>
      <p:sp>
        <p:nvSpPr>
          <p:cNvPr id="27" name="Rectangle 26">
            <a:extLst>
              <a:ext uri="{FF2B5EF4-FFF2-40B4-BE49-F238E27FC236}">
                <a16:creationId xmlns:a16="http://schemas.microsoft.com/office/drawing/2014/main" id="{2859915A-2544-4C18-9607-3797D1BF0F87}"/>
              </a:ext>
            </a:extLst>
          </p:cNvPr>
          <p:cNvSpPr/>
          <p:nvPr/>
        </p:nvSpPr>
        <p:spPr>
          <a:xfrm>
            <a:off x="5507038" y="3105150"/>
            <a:ext cx="357187" cy="22987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Subtitle 2">
            <a:extLst>
              <a:ext uri="{FF2B5EF4-FFF2-40B4-BE49-F238E27FC236}">
                <a16:creationId xmlns:a16="http://schemas.microsoft.com/office/drawing/2014/main" id="{D4329908-6CD0-43D4-9CA9-56F3AEC4A9F3}"/>
              </a:ext>
            </a:extLst>
          </p:cNvPr>
          <p:cNvSpPr txBox="1">
            <a:spLocks/>
          </p:cNvSpPr>
          <p:nvPr/>
        </p:nvSpPr>
        <p:spPr>
          <a:xfrm>
            <a:off x="882650" y="1870075"/>
            <a:ext cx="4332288" cy="460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200000"/>
              </a:lnSpc>
              <a:spcAft>
                <a:spcPts val="0"/>
              </a:spcAft>
              <a:buFont typeface="Arial" panose="020B0604020202020204" pitchFamily="34" charset="0"/>
              <a:buNone/>
              <a:defRPr/>
            </a:pPr>
            <a:r>
              <a:rPr lang="en-US" sz="1100" spc="600" dirty="0">
                <a:latin typeface="Raleway Light" panose="020B0403030101060003" pitchFamily="34" charset="0"/>
              </a:rPr>
              <a:t>Lorem ipsum dolor sit </a:t>
            </a:r>
            <a:r>
              <a:rPr lang="en-US" sz="1100" spc="600" dirty="0" err="1">
                <a:latin typeface="Raleway Light" panose="020B0403030101060003" pitchFamily="34" charset="0"/>
              </a:rPr>
              <a:t>amet</a:t>
            </a:r>
            <a:r>
              <a:rPr lang="en-US" sz="1100" spc="600" dirty="0">
                <a:latin typeface="Raleway Light" panose="020B0403030101060003" pitchFamily="34" charset="0"/>
              </a:rPr>
              <a:t>, </a:t>
            </a:r>
            <a:endParaRPr lang="en-US" sz="500" spc="600" dirty="0">
              <a:latin typeface="Raleway Light" panose="020B0403030101060003" pitchFamily="34" charset="0"/>
              <a:ea typeface="Lato Light" panose="020F0502020204030203" pitchFamily="34" charset="0"/>
              <a:cs typeface="Lato Light" panose="020F0502020204030203" pitchFamily="34" charset="0"/>
            </a:endParaRPr>
          </a:p>
        </p:txBody>
      </p:sp>
      <p:sp>
        <p:nvSpPr>
          <p:cNvPr id="29" name="TextBox 28">
            <a:extLst>
              <a:ext uri="{FF2B5EF4-FFF2-40B4-BE49-F238E27FC236}">
                <a16:creationId xmlns:a16="http://schemas.microsoft.com/office/drawing/2014/main" id="{BE77FBE6-FB64-4634-80FD-6D09F47BE6CF}"/>
              </a:ext>
            </a:extLst>
          </p:cNvPr>
          <p:cNvSpPr txBox="1"/>
          <p:nvPr/>
        </p:nvSpPr>
        <p:spPr>
          <a:xfrm>
            <a:off x="5469232" y="4021655"/>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chemeClr val="tx1"/>
                  </a:solidFill>
                </a:ln>
                <a:noFill/>
                <a:latin typeface="Bebas" pitchFamily="2" charset="0"/>
              </a:rPr>
              <a:t>24</a:t>
            </a:r>
          </a:p>
        </p:txBody>
      </p:sp>
      <p:sp>
        <p:nvSpPr>
          <p:cNvPr id="30" name="TextBox 29">
            <a:extLst>
              <a:ext uri="{FF2B5EF4-FFF2-40B4-BE49-F238E27FC236}">
                <a16:creationId xmlns:a16="http://schemas.microsoft.com/office/drawing/2014/main" id="{A38F3EB3-2613-4B8F-ADA7-14D1D21A1C1F}"/>
              </a:ext>
            </a:extLst>
          </p:cNvPr>
          <p:cNvSpPr txBox="1"/>
          <p:nvPr/>
        </p:nvSpPr>
        <p:spPr>
          <a:xfrm rot="16200000">
            <a:off x="5144294" y="4552157"/>
            <a:ext cx="1022350"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sp>
        <p:nvSpPr>
          <p:cNvPr id="55319" name="Picture Placeholder 14">
            <a:extLst>
              <a:ext uri="{FF2B5EF4-FFF2-40B4-BE49-F238E27FC236}">
                <a16:creationId xmlns:a16="http://schemas.microsoft.com/office/drawing/2014/main" id="{19B3E76D-E921-DB4A-A996-B00DF1CBAE85}"/>
              </a:ext>
            </a:extLst>
          </p:cNvPr>
          <p:cNvSpPr>
            <a:spLocks noGrp="1" noTextEdit="1"/>
          </p:cNvSpPr>
          <p:nvPr>
            <p:ph type="pic" sz="quarter" idx="10"/>
          </p:nvPr>
        </p:nvSpPr>
        <p:spPr>
          <a:xfrm>
            <a:off x="6096000" y="665163"/>
            <a:ext cx="3270250" cy="4738687"/>
          </a:xfrm>
          <a:custGeom>
            <a:avLst/>
            <a:gdLst>
              <a:gd name="T0" fmla="*/ 0 w 3269673"/>
              <a:gd name="T1" fmla="*/ 0 h 4738255"/>
              <a:gd name="T2" fmla="*/ 3269673 w 3269673"/>
              <a:gd name="T3" fmla="*/ 0 h 4738255"/>
              <a:gd name="T4" fmla="*/ 3269673 w 3269673"/>
              <a:gd name="T5" fmla="*/ 4738255 h 4738255"/>
              <a:gd name="T6" fmla="*/ 0 w 3269673"/>
              <a:gd name="T7" fmla="*/ 4738255 h 473825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269673" h="4738255">
                <a:moveTo>
                  <a:pt x="0" y="0"/>
                </a:moveTo>
                <a:lnTo>
                  <a:pt x="3269673" y="0"/>
                </a:lnTo>
                <a:lnTo>
                  <a:pt x="3269673" y="4738255"/>
                </a:lnTo>
                <a:lnTo>
                  <a:pt x="0" y="4738255"/>
                </a:lnTo>
                <a:lnTo>
                  <a:pt x="0" y="0"/>
                </a:lnTo>
                <a:close/>
              </a:path>
            </a:pathLst>
          </a:custGeom>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637B5D-5933-4602-B3FD-EA9B790B64B5}"/>
              </a:ext>
            </a:extLst>
          </p:cNvPr>
          <p:cNvSpPr txBox="1">
            <a:spLocks/>
          </p:cNvSpPr>
          <p:nvPr/>
        </p:nvSpPr>
        <p:spPr>
          <a:xfrm>
            <a:off x="8377238" y="873125"/>
            <a:ext cx="2720975" cy="147161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Neue Book" panose="00000500000000000000" pitchFamily="50" charset="0"/>
              </a:rPr>
              <a:t>Hype-</a:t>
            </a:r>
            <a:r>
              <a:rPr lang="en-US" sz="5400" dirty="0">
                <a:latin typeface="Bebas" pitchFamily="2" charset="0"/>
              </a:rPr>
              <a:t>TONE</a:t>
            </a:r>
          </a:p>
        </p:txBody>
      </p:sp>
      <p:sp>
        <p:nvSpPr>
          <p:cNvPr id="56323" name="Rectangle 4">
            <a:extLst>
              <a:ext uri="{FF2B5EF4-FFF2-40B4-BE49-F238E27FC236}">
                <a16:creationId xmlns:a16="http://schemas.microsoft.com/office/drawing/2014/main" id="{03104921-6F01-7547-B3B8-949FC71F0685}"/>
              </a:ext>
            </a:extLst>
          </p:cNvPr>
          <p:cNvSpPr>
            <a:spLocks noChangeArrowheads="1"/>
          </p:cNvSpPr>
          <p:nvPr/>
        </p:nvSpPr>
        <p:spPr bwMode="auto">
          <a:xfrm>
            <a:off x="8440738" y="2247900"/>
            <a:ext cx="1947862"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56324" name="Rectangle 5">
            <a:extLst>
              <a:ext uri="{FF2B5EF4-FFF2-40B4-BE49-F238E27FC236}">
                <a16:creationId xmlns:a16="http://schemas.microsoft.com/office/drawing/2014/main" id="{AB3B343E-6B9A-6A4D-B262-70E2F84B43E4}"/>
              </a:ext>
            </a:extLst>
          </p:cNvPr>
          <p:cNvSpPr>
            <a:spLocks noChangeArrowheads="1"/>
          </p:cNvSpPr>
          <p:nvPr/>
        </p:nvSpPr>
        <p:spPr bwMode="auto">
          <a:xfrm>
            <a:off x="6345238" y="5143500"/>
            <a:ext cx="5264150" cy="116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56325" name="Title 1">
            <a:extLst>
              <a:ext uri="{FF2B5EF4-FFF2-40B4-BE49-F238E27FC236}">
                <a16:creationId xmlns:a16="http://schemas.microsoft.com/office/drawing/2014/main" id="{D523A04E-5C4B-904A-A9B0-AACE24F951C1}"/>
              </a:ext>
            </a:extLst>
          </p:cNvPr>
          <p:cNvSpPr txBox="1">
            <a:spLocks noChangeArrowheads="1"/>
          </p:cNvSpPr>
          <p:nvPr/>
        </p:nvSpPr>
        <p:spPr bwMode="auto">
          <a:xfrm>
            <a:off x="6345238" y="2930525"/>
            <a:ext cx="3178175" cy="279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5400">
                <a:latin typeface="Bebas" panose="020B0606020202050201" pitchFamily="34" charset="77"/>
              </a:rPr>
              <a:t>Two picture here</a:t>
            </a:r>
          </a:p>
        </p:txBody>
      </p:sp>
      <p:sp>
        <p:nvSpPr>
          <p:cNvPr id="56326" name="Rectangle 7">
            <a:extLst>
              <a:ext uri="{FF2B5EF4-FFF2-40B4-BE49-F238E27FC236}">
                <a16:creationId xmlns:a16="http://schemas.microsoft.com/office/drawing/2014/main" id="{338F0FA7-36BA-F24D-A859-021C3F14F0CF}"/>
              </a:ext>
            </a:extLst>
          </p:cNvPr>
          <p:cNvSpPr>
            <a:spLocks noChangeArrowheads="1"/>
          </p:cNvSpPr>
          <p:nvPr/>
        </p:nvSpPr>
        <p:spPr bwMode="auto">
          <a:xfrm rot="-5400000">
            <a:off x="184150" y="5343525"/>
            <a:ext cx="15033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9" name="TextBox 8">
            <a:extLst>
              <a:ext uri="{FF2B5EF4-FFF2-40B4-BE49-F238E27FC236}">
                <a16:creationId xmlns:a16="http://schemas.microsoft.com/office/drawing/2014/main" id="{3FD1C9D6-8098-4025-A310-A781882F8257}"/>
              </a:ext>
            </a:extLst>
          </p:cNvPr>
          <p:cNvSpPr txBox="1"/>
          <p:nvPr/>
        </p:nvSpPr>
        <p:spPr>
          <a:xfrm>
            <a:off x="1052946" y="733868"/>
            <a:ext cx="4779963"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b="1" dirty="0">
                <a:ln>
                  <a:solidFill>
                    <a:schemeClr val="tx1"/>
                  </a:solidFill>
                </a:ln>
                <a:noFill/>
                <a:latin typeface="Bebas" pitchFamily="2" charset="0"/>
              </a:rPr>
              <a:t>How we do?.</a:t>
            </a:r>
          </a:p>
        </p:txBody>
      </p:sp>
      <p:sp>
        <p:nvSpPr>
          <p:cNvPr id="12" name="TextBox 11">
            <a:extLst>
              <a:ext uri="{FF2B5EF4-FFF2-40B4-BE49-F238E27FC236}">
                <a16:creationId xmlns:a16="http://schemas.microsoft.com/office/drawing/2014/main" id="{D1F8E6E6-7886-487A-9FBC-CF3CFED24078}"/>
              </a:ext>
            </a:extLst>
          </p:cNvPr>
          <p:cNvSpPr txBox="1"/>
          <p:nvPr/>
        </p:nvSpPr>
        <p:spPr>
          <a:xfrm>
            <a:off x="1052946" y="1357323"/>
            <a:ext cx="4779963"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b="1" dirty="0">
                <a:ln>
                  <a:solidFill>
                    <a:schemeClr val="tx1"/>
                  </a:solidFill>
                </a:ln>
                <a:latin typeface="Bebas" pitchFamily="2" charset="0"/>
              </a:rPr>
              <a:t>How we do?.</a:t>
            </a:r>
          </a:p>
        </p:txBody>
      </p:sp>
      <p:sp>
        <p:nvSpPr>
          <p:cNvPr id="13" name="TextBox 12">
            <a:extLst>
              <a:ext uri="{FF2B5EF4-FFF2-40B4-BE49-F238E27FC236}">
                <a16:creationId xmlns:a16="http://schemas.microsoft.com/office/drawing/2014/main" id="{8648D701-82B2-404C-973F-D93A410703F4}"/>
              </a:ext>
            </a:extLst>
          </p:cNvPr>
          <p:cNvSpPr txBox="1"/>
          <p:nvPr/>
        </p:nvSpPr>
        <p:spPr>
          <a:xfrm>
            <a:off x="1052946" y="1842231"/>
            <a:ext cx="4779963"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b="1" dirty="0">
                <a:ln>
                  <a:solidFill>
                    <a:schemeClr val="tx1"/>
                  </a:solidFill>
                </a:ln>
                <a:noFill/>
                <a:latin typeface="Bebas" pitchFamily="2" charset="0"/>
              </a:rPr>
              <a:t>How we do?.</a:t>
            </a:r>
          </a:p>
        </p:txBody>
      </p:sp>
      <p:sp>
        <p:nvSpPr>
          <p:cNvPr id="56330" name="TextBox 13">
            <a:extLst>
              <a:ext uri="{FF2B5EF4-FFF2-40B4-BE49-F238E27FC236}">
                <a16:creationId xmlns:a16="http://schemas.microsoft.com/office/drawing/2014/main" id="{85DA07ED-575E-F349-A5F3-DC0037BAAB56}"/>
              </a:ext>
            </a:extLst>
          </p:cNvPr>
          <p:cNvSpPr txBox="1">
            <a:spLocks noChangeArrowheads="1"/>
          </p:cNvSpPr>
          <p:nvPr/>
        </p:nvSpPr>
        <p:spPr bwMode="auto">
          <a:xfrm rot="-5400000">
            <a:off x="97632" y="5974556"/>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Home</a:t>
            </a:r>
            <a:endParaRPr lang="en-US" altLang="en-US" b="1">
              <a:latin typeface="Bebas" panose="020B0606020202050201" pitchFamily="34" charset="77"/>
            </a:endParaRPr>
          </a:p>
        </p:txBody>
      </p:sp>
      <p:sp>
        <p:nvSpPr>
          <p:cNvPr id="56331" name="TextBox 14">
            <a:extLst>
              <a:ext uri="{FF2B5EF4-FFF2-40B4-BE49-F238E27FC236}">
                <a16:creationId xmlns:a16="http://schemas.microsoft.com/office/drawing/2014/main" id="{6337F388-D7A5-8241-809D-791956FC926D}"/>
              </a:ext>
            </a:extLst>
          </p:cNvPr>
          <p:cNvSpPr txBox="1">
            <a:spLocks noChangeArrowheads="1"/>
          </p:cNvSpPr>
          <p:nvPr/>
        </p:nvSpPr>
        <p:spPr bwMode="auto">
          <a:xfrm rot="-5400000">
            <a:off x="46832" y="4658518"/>
            <a:ext cx="635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about</a:t>
            </a:r>
            <a:endParaRPr lang="en-US" altLang="en-US" b="1">
              <a:latin typeface="Bebas" panose="020B0606020202050201" pitchFamily="34" charset="77"/>
            </a:endParaRPr>
          </a:p>
        </p:txBody>
      </p:sp>
      <p:sp>
        <p:nvSpPr>
          <p:cNvPr id="56332" name="TextBox 15">
            <a:extLst>
              <a:ext uri="{FF2B5EF4-FFF2-40B4-BE49-F238E27FC236}">
                <a16:creationId xmlns:a16="http://schemas.microsoft.com/office/drawing/2014/main" id="{D5E4FE0F-458D-F042-AC22-5D585AE0BED8}"/>
              </a:ext>
            </a:extLst>
          </p:cNvPr>
          <p:cNvSpPr txBox="1">
            <a:spLocks noChangeArrowheads="1"/>
          </p:cNvSpPr>
          <p:nvPr/>
        </p:nvSpPr>
        <p:spPr bwMode="auto">
          <a:xfrm rot="-5400000">
            <a:off x="153194" y="3391694"/>
            <a:ext cx="422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56333" name="TextBox 16">
            <a:extLst>
              <a:ext uri="{FF2B5EF4-FFF2-40B4-BE49-F238E27FC236}">
                <a16:creationId xmlns:a16="http://schemas.microsoft.com/office/drawing/2014/main" id="{637C8B51-FB12-5A43-8AFC-2282CA2F781F}"/>
              </a:ext>
            </a:extLst>
          </p:cNvPr>
          <p:cNvSpPr txBox="1">
            <a:spLocks noChangeArrowheads="1"/>
          </p:cNvSpPr>
          <p:nvPr/>
        </p:nvSpPr>
        <p:spPr bwMode="auto">
          <a:xfrm rot="-5400000">
            <a:off x="100807" y="2172493"/>
            <a:ext cx="527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56334" name="TextBox 17">
            <a:extLst>
              <a:ext uri="{FF2B5EF4-FFF2-40B4-BE49-F238E27FC236}">
                <a16:creationId xmlns:a16="http://schemas.microsoft.com/office/drawing/2014/main" id="{215D5B2F-803C-4F46-BF4B-0A8C945DD1A4}"/>
              </a:ext>
            </a:extLst>
          </p:cNvPr>
          <p:cNvSpPr txBox="1">
            <a:spLocks noChangeArrowheads="1"/>
          </p:cNvSpPr>
          <p:nvPr/>
        </p:nvSpPr>
        <p:spPr bwMode="auto">
          <a:xfrm rot="-5400000">
            <a:off x="115094" y="840581"/>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sp>
        <p:nvSpPr>
          <p:cNvPr id="56335" name="Rectangle 18">
            <a:extLst>
              <a:ext uri="{FF2B5EF4-FFF2-40B4-BE49-F238E27FC236}">
                <a16:creationId xmlns:a16="http://schemas.microsoft.com/office/drawing/2014/main" id="{8953037B-AC7E-214E-9CA3-4F57D3C8AA99}"/>
              </a:ext>
            </a:extLst>
          </p:cNvPr>
          <p:cNvSpPr>
            <a:spLocks noChangeArrowheads="1"/>
          </p:cNvSpPr>
          <p:nvPr/>
        </p:nvSpPr>
        <p:spPr bwMode="auto">
          <a:xfrm>
            <a:off x="2124075" y="4575175"/>
            <a:ext cx="29464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 oil and gas exploration and production company with operations in</a:t>
            </a:r>
          </a:p>
        </p:txBody>
      </p:sp>
      <p:sp>
        <p:nvSpPr>
          <p:cNvPr id="20" name="Freeform: Shape 19">
            <a:extLst>
              <a:ext uri="{FF2B5EF4-FFF2-40B4-BE49-F238E27FC236}">
                <a16:creationId xmlns:a16="http://schemas.microsoft.com/office/drawing/2014/main" id="{72AEED1A-CE1A-433D-9418-71893450BDE3}"/>
              </a:ext>
            </a:extLst>
          </p:cNvPr>
          <p:cNvSpPr/>
          <p:nvPr/>
        </p:nvSpPr>
        <p:spPr>
          <a:xfrm>
            <a:off x="1858963" y="4575175"/>
            <a:ext cx="177800" cy="246063"/>
          </a:xfrm>
          <a:custGeom>
            <a:avLst/>
            <a:gdLst/>
            <a:ahLst/>
            <a:cxnLst/>
            <a:rect l="l" t="t" r="r" b="b"/>
            <a:pathLst>
              <a:path w="98489" h="109490">
                <a:moveTo>
                  <a:pt x="76486" y="0"/>
                </a:moveTo>
                <a:lnTo>
                  <a:pt x="94822" y="0"/>
                </a:lnTo>
                <a:lnTo>
                  <a:pt x="85916" y="55531"/>
                </a:lnTo>
                <a:lnTo>
                  <a:pt x="98489" y="55531"/>
                </a:lnTo>
                <a:lnTo>
                  <a:pt x="98489" y="109490"/>
                </a:lnTo>
                <a:lnTo>
                  <a:pt x="63389" y="109490"/>
                </a:lnTo>
                <a:lnTo>
                  <a:pt x="63389" y="55531"/>
                </a:lnTo>
                <a:close/>
                <a:moveTo>
                  <a:pt x="13097" y="0"/>
                </a:moveTo>
                <a:lnTo>
                  <a:pt x="31433" y="0"/>
                </a:lnTo>
                <a:lnTo>
                  <a:pt x="22527" y="55531"/>
                </a:lnTo>
                <a:lnTo>
                  <a:pt x="35100" y="55531"/>
                </a:lnTo>
                <a:lnTo>
                  <a:pt x="35100" y="109490"/>
                </a:lnTo>
                <a:lnTo>
                  <a:pt x="0" y="109490"/>
                </a:lnTo>
                <a:lnTo>
                  <a:pt x="0" y="55531"/>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TextBox 20">
            <a:extLst>
              <a:ext uri="{FF2B5EF4-FFF2-40B4-BE49-F238E27FC236}">
                <a16:creationId xmlns:a16="http://schemas.microsoft.com/office/drawing/2014/main" id="{E98317FE-FAD9-4428-8E4E-50A8B498EF9B}"/>
              </a:ext>
            </a:extLst>
          </p:cNvPr>
          <p:cNvSpPr txBox="1"/>
          <p:nvPr/>
        </p:nvSpPr>
        <p:spPr>
          <a:xfrm>
            <a:off x="9856372" y="3158443"/>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chemeClr val="tx1"/>
                  </a:solidFill>
                </a:ln>
                <a:noFill/>
                <a:latin typeface="Bebas" pitchFamily="2" charset="0"/>
              </a:rPr>
              <a:t>25</a:t>
            </a:r>
          </a:p>
        </p:txBody>
      </p:sp>
      <p:sp>
        <p:nvSpPr>
          <p:cNvPr id="22" name="TextBox 21">
            <a:extLst>
              <a:ext uri="{FF2B5EF4-FFF2-40B4-BE49-F238E27FC236}">
                <a16:creationId xmlns:a16="http://schemas.microsoft.com/office/drawing/2014/main" id="{11778524-E7F7-40DF-9CEA-B96F8EA22E36}"/>
              </a:ext>
            </a:extLst>
          </p:cNvPr>
          <p:cNvSpPr txBox="1"/>
          <p:nvPr/>
        </p:nvSpPr>
        <p:spPr>
          <a:xfrm rot="16200000">
            <a:off x="9571832" y="3679031"/>
            <a:ext cx="1022350" cy="246063"/>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sp>
        <p:nvSpPr>
          <p:cNvPr id="56339" name="Picture Placeholder 9">
            <a:extLst>
              <a:ext uri="{FF2B5EF4-FFF2-40B4-BE49-F238E27FC236}">
                <a16:creationId xmlns:a16="http://schemas.microsoft.com/office/drawing/2014/main" id="{695DD47B-34E2-3247-BB71-6A11D776E74A}"/>
              </a:ext>
            </a:extLst>
          </p:cNvPr>
          <p:cNvSpPr>
            <a:spLocks noGrp="1" noTextEdit="1"/>
          </p:cNvSpPr>
          <p:nvPr>
            <p:ph type="pic" sz="quarter" idx="10"/>
          </p:nvPr>
        </p:nvSpPr>
        <p:spPr>
          <a:xfrm>
            <a:off x="3810000" y="623888"/>
            <a:ext cx="5043488" cy="2843212"/>
          </a:xfrm>
          <a:custGeom>
            <a:avLst/>
            <a:gdLst>
              <a:gd name="T0" fmla="*/ 0 w 5043055"/>
              <a:gd name="T1" fmla="*/ 0 h 2843645"/>
              <a:gd name="T2" fmla="*/ 5043055 w 5043055"/>
              <a:gd name="T3" fmla="*/ 0 h 2843645"/>
              <a:gd name="T4" fmla="*/ 5043055 w 5043055"/>
              <a:gd name="T5" fmla="*/ 2843645 h 2843645"/>
              <a:gd name="T6" fmla="*/ 0 w 5043055"/>
              <a:gd name="T7" fmla="*/ 2843645 h 28436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43055" h="2843645">
                <a:moveTo>
                  <a:pt x="0" y="0"/>
                </a:moveTo>
                <a:lnTo>
                  <a:pt x="5043055" y="0"/>
                </a:lnTo>
                <a:lnTo>
                  <a:pt x="5043055" y="2843645"/>
                </a:lnTo>
                <a:lnTo>
                  <a:pt x="0" y="2843645"/>
                </a:lnTo>
                <a:lnTo>
                  <a:pt x="0" y="0"/>
                </a:lnTo>
                <a:close/>
              </a:path>
            </a:pathLst>
          </a:custGeom>
        </p:spPr>
      </p:sp>
      <p:sp>
        <p:nvSpPr>
          <p:cNvPr id="56340" name="Picture Placeholder 23">
            <a:extLst>
              <a:ext uri="{FF2B5EF4-FFF2-40B4-BE49-F238E27FC236}">
                <a16:creationId xmlns:a16="http://schemas.microsoft.com/office/drawing/2014/main" id="{7D1E84FB-372D-B940-9AB3-2413F3299517}"/>
              </a:ext>
            </a:extLst>
          </p:cNvPr>
          <p:cNvSpPr>
            <a:spLocks noGrp="1" noTextEdit="1"/>
          </p:cNvSpPr>
          <p:nvPr>
            <p:ph type="pic" sz="quarter" idx="11"/>
          </p:nvPr>
        </p:nvSpPr>
        <p:spPr>
          <a:xfrm>
            <a:off x="1052513" y="3467100"/>
            <a:ext cx="5043487" cy="2843213"/>
          </a:xfrm>
          <a:custGeom>
            <a:avLst/>
            <a:gdLst>
              <a:gd name="T0" fmla="*/ 0 w 5043055"/>
              <a:gd name="T1" fmla="*/ 0 h 2843645"/>
              <a:gd name="T2" fmla="*/ 5043055 w 5043055"/>
              <a:gd name="T3" fmla="*/ 0 h 2843645"/>
              <a:gd name="T4" fmla="*/ 5043055 w 5043055"/>
              <a:gd name="T5" fmla="*/ 2843645 h 2843645"/>
              <a:gd name="T6" fmla="*/ 0 w 5043055"/>
              <a:gd name="T7" fmla="*/ 2843645 h 28436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43055" h="2843645">
                <a:moveTo>
                  <a:pt x="0" y="0"/>
                </a:moveTo>
                <a:lnTo>
                  <a:pt x="5043055" y="0"/>
                </a:lnTo>
                <a:lnTo>
                  <a:pt x="5043055" y="2843645"/>
                </a:lnTo>
                <a:lnTo>
                  <a:pt x="0" y="2843645"/>
                </a:lnTo>
                <a:lnTo>
                  <a:pt x="0" y="0"/>
                </a:lnTo>
                <a:close/>
              </a:path>
            </a:pathLst>
          </a:custGeom>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B2C034C7-2BA1-AB46-9044-37FD45AC632A}"/>
              </a:ext>
            </a:extLst>
          </p:cNvPr>
          <p:cNvSpPr txBox="1">
            <a:spLocks noChangeArrowheads="1"/>
          </p:cNvSpPr>
          <p:nvPr/>
        </p:nvSpPr>
        <p:spPr bwMode="auto">
          <a:xfrm>
            <a:off x="1684338" y="4716463"/>
            <a:ext cx="19383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90000"/>
              </a:lnSpc>
            </a:pPr>
            <a:r>
              <a:rPr lang="en-US" altLang="en-US" sz="1400">
                <a:latin typeface="Raleway" panose="020B0503030101060003" pitchFamily="34" charset="77"/>
              </a:rPr>
              <a:t>DESIGN GRAPHICT</a:t>
            </a:r>
          </a:p>
        </p:txBody>
      </p:sp>
      <p:cxnSp>
        <p:nvCxnSpPr>
          <p:cNvPr id="5" name="Straight Connector 4">
            <a:extLst>
              <a:ext uri="{FF2B5EF4-FFF2-40B4-BE49-F238E27FC236}">
                <a16:creationId xmlns:a16="http://schemas.microsoft.com/office/drawing/2014/main" id="{5BC851A2-9DE2-4E17-87AA-621F4BBF2EB7}"/>
              </a:ext>
            </a:extLst>
          </p:cNvPr>
          <p:cNvCxnSpPr/>
          <p:nvPr/>
        </p:nvCxnSpPr>
        <p:spPr>
          <a:xfrm>
            <a:off x="1792288" y="5078413"/>
            <a:ext cx="4191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348" name="Rectangle 5">
            <a:extLst>
              <a:ext uri="{FF2B5EF4-FFF2-40B4-BE49-F238E27FC236}">
                <a16:creationId xmlns:a16="http://schemas.microsoft.com/office/drawing/2014/main" id="{8876F84B-CC07-D84C-91A1-78F0E7391E6C}"/>
              </a:ext>
            </a:extLst>
          </p:cNvPr>
          <p:cNvSpPr>
            <a:spLocks noChangeArrowheads="1"/>
          </p:cNvSpPr>
          <p:nvPr/>
        </p:nvSpPr>
        <p:spPr bwMode="auto">
          <a:xfrm>
            <a:off x="1709738" y="5160963"/>
            <a:ext cx="216217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Light" panose="020B04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57349" name="Title 1">
            <a:extLst>
              <a:ext uri="{FF2B5EF4-FFF2-40B4-BE49-F238E27FC236}">
                <a16:creationId xmlns:a16="http://schemas.microsoft.com/office/drawing/2014/main" id="{93A3F91C-D0E1-1C46-A50C-F987D8EC5032}"/>
              </a:ext>
            </a:extLst>
          </p:cNvPr>
          <p:cNvSpPr txBox="1">
            <a:spLocks noChangeArrowheads="1"/>
          </p:cNvSpPr>
          <p:nvPr/>
        </p:nvSpPr>
        <p:spPr bwMode="auto">
          <a:xfrm>
            <a:off x="4121150" y="4716463"/>
            <a:ext cx="19383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90000"/>
              </a:lnSpc>
            </a:pPr>
            <a:r>
              <a:rPr lang="en-US" altLang="en-US" sz="1400">
                <a:latin typeface="Raleway" panose="020B0503030101060003" pitchFamily="34" charset="77"/>
              </a:rPr>
              <a:t>DIGITAL MARKETING</a:t>
            </a:r>
          </a:p>
        </p:txBody>
      </p:sp>
      <p:cxnSp>
        <p:nvCxnSpPr>
          <p:cNvPr id="8" name="Straight Connector 7">
            <a:extLst>
              <a:ext uri="{FF2B5EF4-FFF2-40B4-BE49-F238E27FC236}">
                <a16:creationId xmlns:a16="http://schemas.microsoft.com/office/drawing/2014/main" id="{EA90AFE5-E3EC-4036-A8BD-BEAD50028DD2}"/>
              </a:ext>
            </a:extLst>
          </p:cNvPr>
          <p:cNvCxnSpPr/>
          <p:nvPr/>
        </p:nvCxnSpPr>
        <p:spPr>
          <a:xfrm>
            <a:off x="4229100" y="5078413"/>
            <a:ext cx="4175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351" name="Rectangle 8">
            <a:extLst>
              <a:ext uri="{FF2B5EF4-FFF2-40B4-BE49-F238E27FC236}">
                <a16:creationId xmlns:a16="http://schemas.microsoft.com/office/drawing/2014/main" id="{1351B5E8-05CB-4946-8FD3-290BEB3C5F5B}"/>
              </a:ext>
            </a:extLst>
          </p:cNvPr>
          <p:cNvSpPr>
            <a:spLocks noChangeArrowheads="1"/>
          </p:cNvSpPr>
          <p:nvPr/>
        </p:nvSpPr>
        <p:spPr bwMode="auto">
          <a:xfrm>
            <a:off x="4144963" y="5160963"/>
            <a:ext cx="216217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Light" panose="020B04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57352" name="Title 1">
            <a:extLst>
              <a:ext uri="{FF2B5EF4-FFF2-40B4-BE49-F238E27FC236}">
                <a16:creationId xmlns:a16="http://schemas.microsoft.com/office/drawing/2014/main" id="{EE04B513-D425-B246-AF8F-7D8D534A3EC1}"/>
              </a:ext>
            </a:extLst>
          </p:cNvPr>
          <p:cNvSpPr txBox="1">
            <a:spLocks noChangeArrowheads="1"/>
          </p:cNvSpPr>
          <p:nvPr/>
        </p:nvSpPr>
        <p:spPr bwMode="auto">
          <a:xfrm>
            <a:off x="6697663" y="4716463"/>
            <a:ext cx="19383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90000"/>
              </a:lnSpc>
            </a:pPr>
            <a:r>
              <a:rPr lang="en-US" altLang="en-US" sz="1400">
                <a:latin typeface="Raleway" panose="020B0503030101060003" pitchFamily="34" charset="77"/>
              </a:rPr>
              <a:t>FASHION MAGAZINE</a:t>
            </a:r>
          </a:p>
        </p:txBody>
      </p:sp>
      <p:cxnSp>
        <p:nvCxnSpPr>
          <p:cNvPr id="11" name="Straight Connector 10">
            <a:extLst>
              <a:ext uri="{FF2B5EF4-FFF2-40B4-BE49-F238E27FC236}">
                <a16:creationId xmlns:a16="http://schemas.microsoft.com/office/drawing/2014/main" id="{92497540-EA28-4FFD-89A8-7667B2BF0794}"/>
              </a:ext>
            </a:extLst>
          </p:cNvPr>
          <p:cNvCxnSpPr/>
          <p:nvPr/>
        </p:nvCxnSpPr>
        <p:spPr>
          <a:xfrm>
            <a:off x="6805613" y="5078413"/>
            <a:ext cx="41751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354" name="Rectangle 11">
            <a:extLst>
              <a:ext uri="{FF2B5EF4-FFF2-40B4-BE49-F238E27FC236}">
                <a16:creationId xmlns:a16="http://schemas.microsoft.com/office/drawing/2014/main" id="{E248B8C0-4731-6744-986C-31E8B1150DBE}"/>
              </a:ext>
            </a:extLst>
          </p:cNvPr>
          <p:cNvSpPr>
            <a:spLocks noChangeArrowheads="1"/>
          </p:cNvSpPr>
          <p:nvPr/>
        </p:nvSpPr>
        <p:spPr bwMode="auto">
          <a:xfrm>
            <a:off x="6721475" y="5160963"/>
            <a:ext cx="216217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Light" panose="020B04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57355" name="Title 1">
            <a:extLst>
              <a:ext uri="{FF2B5EF4-FFF2-40B4-BE49-F238E27FC236}">
                <a16:creationId xmlns:a16="http://schemas.microsoft.com/office/drawing/2014/main" id="{B0445209-BD85-004D-86A0-765846526D68}"/>
              </a:ext>
            </a:extLst>
          </p:cNvPr>
          <p:cNvSpPr txBox="1">
            <a:spLocks noChangeArrowheads="1"/>
          </p:cNvSpPr>
          <p:nvPr/>
        </p:nvSpPr>
        <p:spPr bwMode="auto">
          <a:xfrm>
            <a:off x="9158288" y="4716463"/>
            <a:ext cx="193833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90000"/>
              </a:lnSpc>
            </a:pPr>
            <a:r>
              <a:rPr lang="en-US" altLang="en-US" sz="1400">
                <a:latin typeface="Raleway" panose="020B0503030101060003" pitchFamily="34" charset="77"/>
              </a:rPr>
              <a:t>REPORT PRESENT</a:t>
            </a:r>
          </a:p>
        </p:txBody>
      </p:sp>
      <p:cxnSp>
        <p:nvCxnSpPr>
          <p:cNvPr id="14" name="Straight Connector 13">
            <a:extLst>
              <a:ext uri="{FF2B5EF4-FFF2-40B4-BE49-F238E27FC236}">
                <a16:creationId xmlns:a16="http://schemas.microsoft.com/office/drawing/2014/main" id="{A0F0B081-7A06-41DA-8B3A-4FF99B6DA570}"/>
              </a:ext>
            </a:extLst>
          </p:cNvPr>
          <p:cNvCxnSpPr/>
          <p:nvPr/>
        </p:nvCxnSpPr>
        <p:spPr>
          <a:xfrm>
            <a:off x="9267825" y="5078413"/>
            <a:ext cx="4175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7357" name="Rectangle 14">
            <a:extLst>
              <a:ext uri="{FF2B5EF4-FFF2-40B4-BE49-F238E27FC236}">
                <a16:creationId xmlns:a16="http://schemas.microsoft.com/office/drawing/2014/main" id="{975ED365-8953-7944-8482-2FCC37D99BBA}"/>
              </a:ext>
            </a:extLst>
          </p:cNvPr>
          <p:cNvSpPr>
            <a:spLocks noChangeArrowheads="1"/>
          </p:cNvSpPr>
          <p:nvPr/>
        </p:nvSpPr>
        <p:spPr bwMode="auto">
          <a:xfrm>
            <a:off x="9183688" y="5160963"/>
            <a:ext cx="2162175"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Light" panose="020B04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16" name="Title 1">
            <a:extLst>
              <a:ext uri="{FF2B5EF4-FFF2-40B4-BE49-F238E27FC236}">
                <a16:creationId xmlns:a16="http://schemas.microsoft.com/office/drawing/2014/main" id="{3DE3D9D5-2F9B-4956-81B7-DBCD0A20AB18}"/>
              </a:ext>
            </a:extLst>
          </p:cNvPr>
          <p:cNvSpPr txBox="1">
            <a:spLocks/>
          </p:cNvSpPr>
          <p:nvPr/>
        </p:nvSpPr>
        <p:spPr>
          <a:xfrm>
            <a:off x="1709738" y="1884363"/>
            <a:ext cx="2719387" cy="147161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Neue Book" panose="00000500000000000000" pitchFamily="50" charset="0"/>
              </a:rPr>
              <a:t>Hype-</a:t>
            </a:r>
            <a:r>
              <a:rPr lang="en-US" sz="5400" dirty="0">
                <a:latin typeface="Bebas" pitchFamily="2" charset="0"/>
              </a:rPr>
              <a:t>TONE</a:t>
            </a:r>
          </a:p>
        </p:txBody>
      </p:sp>
      <p:sp>
        <p:nvSpPr>
          <p:cNvPr id="57359" name="Rectangle 16">
            <a:extLst>
              <a:ext uri="{FF2B5EF4-FFF2-40B4-BE49-F238E27FC236}">
                <a16:creationId xmlns:a16="http://schemas.microsoft.com/office/drawing/2014/main" id="{3F24DB20-535B-A84D-9332-00494F729A92}"/>
              </a:ext>
            </a:extLst>
          </p:cNvPr>
          <p:cNvSpPr>
            <a:spLocks noChangeArrowheads="1"/>
          </p:cNvSpPr>
          <p:nvPr/>
        </p:nvSpPr>
        <p:spPr bwMode="auto">
          <a:xfrm>
            <a:off x="1771650" y="3259138"/>
            <a:ext cx="1947863" cy="89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a:t>
            </a:r>
          </a:p>
        </p:txBody>
      </p:sp>
      <p:graphicFrame>
        <p:nvGraphicFramePr>
          <p:cNvPr id="57360" name="Chart 20">
            <a:extLst>
              <a:ext uri="{FF2B5EF4-FFF2-40B4-BE49-F238E27FC236}">
                <a16:creationId xmlns:a16="http://schemas.microsoft.com/office/drawing/2014/main" id="{C17B230D-DA8E-304A-A541-B6FEA2D51105}"/>
              </a:ext>
            </a:extLst>
          </p:cNvPr>
          <p:cNvGraphicFramePr>
            <a:graphicFrameLocks/>
          </p:cNvGraphicFramePr>
          <p:nvPr/>
        </p:nvGraphicFramePr>
        <p:xfrm>
          <a:off x="6256338" y="636588"/>
          <a:ext cx="5740400" cy="3652837"/>
        </p:xfrm>
        <a:graphic>
          <a:graphicData uri="http://schemas.openxmlformats.org/presentationml/2006/ole">
            <mc:AlternateContent xmlns:mc="http://schemas.openxmlformats.org/markup-compatibility/2006">
              <mc:Choice xmlns:v="urn:schemas-microsoft-com:vml" Requires="v">
                <p:oleObj spid="_x0000_s57373" name="Chart" r:id="rId3" imgW="5981700" imgH="3810000" progId="Excel.Chart.8">
                  <p:embed/>
                </p:oleObj>
              </mc:Choice>
              <mc:Fallback>
                <p:oleObj name="Chart" r:id="rId3" imgW="5981700" imgH="3810000" progId="Excel.Chart.8">
                  <p:embed/>
                  <p:pic>
                    <p:nvPicPr>
                      <p:cNvPr id="0" name="Chart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6338" y="636588"/>
                        <a:ext cx="5740400" cy="3652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361" name="Rectangle 21">
            <a:extLst>
              <a:ext uri="{FF2B5EF4-FFF2-40B4-BE49-F238E27FC236}">
                <a16:creationId xmlns:a16="http://schemas.microsoft.com/office/drawing/2014/main" id="{A2D13D78-ABD6-7844-9393-E0C8BA456A36}"/>
              </a:ext>
            </a:extLst>
          </p:cNvPr>
          <p:cNvSpPr>
            <a:spLocks noChangeArrowheads="1"/>
          </p:cNvSpPr>
          <p:nvPr/>
        </p:nvSpPr>
        <p:spPr bwMode="auto">
          <a:xfrm>
            <a:off x="3914775" y="1495425"/>
            <a:ext cx="2935288"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20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57362" name="TextBox 22">
            <a:extLst>
              <a:ext uri="{FF2B5EF4-FFF2-40B4-BE49-F238E27FC236}">
                <a16:creationId xmlns:a16="http://schemas.microsoft.com/office/drawing/2014/main" id="{8BE1CB82-E542-584B-BAD3-3C5FD1980D7D}"/>
              </a:ext>
            </a:extLst>
          </p:cNvPr>
          <p:cNvSpPr txBox="1">
            <a:spLocks noChangeArrowheads="1"/>
          </p:cNvSpPr>
          <p:nvPr/>
        </p:nvSpPr>
        <p:spPr bwMode="auto">
          <a:xfrm rot="-5400000">
            <a:off x="97632" y="5974556"/>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Home</a:t>
            </a:r>
            <a:endParaRPr lang="en-US" altLang="en-US" b="1">
              <a:latin typeface="Bebas" panose="020B0606020202050201" pitchFamily="34" charset="77"/>
            </a:endParaRPr>
          </a:p>
        </p:txBody>
      </p:sp>
      <p:sp>
        <p:nvSpPr>
          <p:cNvPr id="57363" name="TextBox 23">
            <a:extLst>
              <a:ext uri="{FF2B5EF4-FFF2-40B4-BE49-F238E27FC236}">
                <a16:creationId xmlns:a16="http://schemas.microsoft.com/office/drawing/2014/main" id="{98FB1337-CDE8-1949-912A-F1AF9F152F34}"/>
              </a:ext>
            </a:extLst>
          </p:cNvPr>
          <p:cNvSpPr txBox="1">
            <a:spLocks noChangeArrowheads="1"/>
          </p:cNvSpPr>
          <p:nvPr/>
        </p:nvSpPr>
        <p:spPr bwMode="auto">
          <a:xfrm rot="-5400000">
            <a:off x="46832" y="4658518"/>
            <a:ext cx="635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about</a:t>
            </a:r>
            <a:endParaRPr lang="en-US" altLang="en-US" b="1">
              <a:latin typeface="Bebas" panose="020B0606020202050201" pitchFamily="34" charset="77"/>
            </a:endParaRPr>
          </a:p>
        </p:txBody>
      </p:sp>
      <p:sp>
        <p:nvSpPr>
          <p:cNvPr id="57364" name="TextBox 24">
            <a:extLst>
              <a:ext uri="{FF2B5EF4-FFF2-40B4-BE49-F238E27FC236}">
                <a16:creationId xmlns:a16="http://schemas.microsoft.com/office/drawing/2014/main" id="{DECAC3D4-7C2C-B64D-B214-7C425FFF0570}"/>
              </a:ext>
            </a:extLst>
          </p:cNvPr>
          <p:cNvSpPr txBox="1">
            <a:spLocks noChangeArrowheads="1"/>
          </p:cNvSpPr>
          <p:nvPr/>
        </p:nvSpPr>
        <p:spPr bwMode="auto">
          <a:xfrm rot="-5400000">
            <a:off x="153194" y="3391694"/>
            <a:ext cx="422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57365" name="TextBox 25">
            <a:extLst>
              <a:ext uri="{FF2B5EF4-FFF2-40B4-BE49-F238E27FC236}">
                <a16:creationId xmlns:a16="http://schemas.microsoft.com/office/drawing/2014/main" id="{0DF00356-BE06-7146-BCD1-E76B652AA745}"/>
              </a:ext>
            </a:extLst>
          </p:cNvPr>
          <p:cNvSpPr txBox="1">
            <a:spLocks noChangeArrowheads="1"/>
          </p:cNvSpPr>
          <p:nvPr/>
        </p:nvSpPr>
        <p:spPr bwMode="auto">
          <a:xfrm rot="-5400000">
            <a:off x="100807" y="2172493"/>
            <a:ext cx="527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57366" name="TextBox 26">
            <a:extLst>
              <a:ext uri="{FF2B5EF4-FFF2-40B4-BE49-F238E27FC236}">
                <a16:creationId xmlns:a16="http://schemas.microsoft.com/office/drawing/2014/main" id="{EDE2082A-5DC2-9A4C-A663-E93FD0D5ECBE}"/>
              </a:ext>
            </a:extLst>
          </p:cNvPr>
          <p:cNvSpPr txBox="1">
            <a:spLocks noChangeArrowheads="1"/>
          </p:cNvSpPr>
          <p:nvPr/>
        </p:nvSpPr>
        <p:spPr bwMode="auto">
          <a:xfrm rot="-5400000">
            <a:off x="115094" y="840581"/>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cxnSp>
        <p:nvCxnSpPr>
          <p:cNvPr id="29" name="Straight Connector 28">
            <a:extLst>
              <a:ext uri="{FF2B5EF4-FFF2-40B4-BE49-F238E27FC236}">
                <a16:creationId xmlns:a16="http://schemas.microsoft.com/office/drawing/2014/main" id="{F9E7B3AF-1E32-45B1-A724-CF82B1D1E54B}"/>
              </a:ext>
            </a:extLst>
          </p:cNvPr>
          <p:cNvCxnSpPr/>
          <p:nvPr/>
        </p:nvCxnSpPr>
        <p:spPr>
          <a:xfrm>
            <a:off x="1792288" y="5114925"/>
            <a:ext cx="839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C6AB87-F90E-4DA0-A0EE-18C36546D5CA}"/>
              </a:ext>
            </a:extLst>
          </p:cNvPr>
          <p:cNvCxnSpPr/>
          <p:nvPr/>
        </p:nvCxnSpPr>
        <p:spPr>
          <a:xfrm>
            <a:off x="4244975" y="5114925"/>
            <a:ext cx="8397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143A2E6-D239-495B-B92E-4A58A5D77CE7}"/>
              </a:ext>
            </a:extLst>
          </p:cNvPr>
          <p:cNvCxnSpPr/>
          <p:nvPr/>
        </p:nvCxnSpPr>
        <p:spPr>
          <a:xfrm>
            <a:off x="6808788" y="5114925"/>
            <a:ext cx="8382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104DDD1-6276-4D63-A3D0-2125745B78DA}"/>
              </a:ext>
            </a:extLst>
          </p:cNvPr>
          <p:cNvCxnSpPr/>
          <p:nvPr/>
        </p:nvCxnSpPr>
        <p:spPr>
          <a:xfrm>
            <a:off x="9288463" y="5114925"/>
            <a:ext cx="8397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6FDF339-BD57-4B54-B8E8-C0E02224078D}"/>
              </a:ext>
            </a:extLst>
          </p:cNvPr>
          <p:cNvSpPr txBox="1"/>
          <p:nvPr/>
        </p:nvSpPr>
        <p:spPr>
          <a:xfrm>
            <a:off x="1611804" y="725202"/>
            <a:ext cx="2011569" cy="1107996"/>
          </a:xfrm>
          <a:prstGeom prst="rect">
            <a:avLst/>
          </a:prstGeom>
          <a:noFill/>
        </p:spPr>
        <p:txBody>
          <a:bodyPr lIns="0" tIns="0" rIns="0" bIns="0">
            <a:spAutoFit/>
          </a:bodyPr>
          <a:lstStyle/>
          <a:p>
            <a:pPr algn="ctr" eaLnBrk="1" fontAlgn="auto" hangingPunct="1">
              <a:spcBef>
                <a:spcPts val="0"/>
              </a:spcBef>
              <a:spcAft>
                <a:spcPts val="0"/>
              </a:spcAft>
              <a:defRPr/>
            </a:pPr>
            <a:r>
              <a:rPr lang="en-US" sz="7200" b="1" dirty="0">
                <a:ln>
                  <a:solidFill>
                    <a:schemeClr val="tx1"/>
                  </a:solidFill>
                </a:ln>
                <a:noFill/>
                <a:latin typeface="Bebas" pitchFamily="2" charset="0"/>
              </a:rPr>
              <a:t>26</a:t>
            </a:r>
          </a:p>
        </p:txBody>
      </p:sp>
      <p:sp>
        <p:nvSpPr>
          <p:cNvPr id="34" name="TextBox 33">
            <a:extLst>
              <a:ext uri="{FF2B5EF4-FFF2-40B4-BE49-F238E27FC236}">
                <a16:creationId xmlns:a16="http://schemas.microsoft.com/office/drawing/2014/main" id="{2355ED84-F012-4AFA-B7D9-8667D05C8C09}"/>
              </a:ext>
            </a:extLst>
          </p:cNvPr>
          <p:cNvSpPr txBox="1"/>
          <p:nvPr/>
        </p:nvSpPr>
        <p:spPr>
          <a:xfrm rot="16200000">
            <a:off x="1495425" y="1182688"/>
            <a:ext cx="841375" cy="184150"/>
          </a:xfrm>
          <a:prstGeom prst="rect">
            <a:avLst/>
          </a:prstGeom>
          <a:noFill/>
        </p:spPr>
        <p:txBody>
          <a:bodyPr wrap="none" lIns="0" tIns="0" rIns="0" bIns="0">
            <a:spAutoFit/>
          </a:bodyPr>
          <a:lstStyle/>
          <a:p>
            <a:pPr algn="ctr" eaLnBrk="1" fontAlgn="auto" hangingPunct="1">
              <a:spcBef>
                <a:spcPts val="0"/>
              </a:spcBef>
              <a:spcAft>
                <a:spcPts val="0"/>
              </a:spcAft>
              <a:defRPr/>
            </a:pPr>
            <a:r>
              <a:rPr lang="en-US" sz="1200" spc="300" dirty="0">
                <a:latin typeface="Bebas" pitchFamily="2" charset="0"/>
              </a:rPr>
              <a:t>ON SLIDE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3">
            <a:extLst>
              <a:ext uri="{FF2B5EF4-FFF2-40B4-BE49-F238E27FC236}">
                <a16:creationId xmlns:a16="http://schemas.microsoft.com/office/drawing/2014/main" id="{FE70869B-88E7-2147-A9F2-5A63CB02A0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224" r="25186" b="33012"/>
          <a:stretch>
            <a:fillRect/>
          </a:stretch>
        </p:blipFill>
        <p:spPr bwMode="auto">
          <a:xfrm>
            <a:off x="5310188" y="855663"/>
            <a:ext cx="4443412" cy="600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Freeform 16">
            <a:extLst>
              <a:ext uri="{FF2B5EF4-FFF2-40B4-BE49-F238E27FC236}">
                <a16:creationId xmlns:a16="http://schemas.microsoft.com/office/drawing/2014/main" id="{FD0B510B-F780-D745-8CFB-8D5EB0D03887}"/>
              </a:ext>
            </a:extLst>
          </p:cNvPr>
          <p:cNvSpPr>
            <a:spLocks/>
          </p:cNvSpPr>
          <p:nvPr/>
        </p:nvSpPr>
        <p:spPr bwMode="auto">
          <a:xfrm>
            <a:off x="1123950" y="2716213"/>
            <a:ext cx="681038" cy="552450"/>
          </a:xfrm>
          <a:custGeom>
            <a:avLst/>
            <a:gdLst>
              <a:gd name="T0" fmla="*/ 680573 w 368"/>
              <a:gd name="T1" fmla="*/ 66590 h 299"/>
              <a:gd name="T2" fmla="*/ 599200 w 368"/>
              <a:gd name="T3" fmla="*/ 88786 h 299"/>
              <a:gd name="T4" fmla="*/ 662079 w 368"/>
              <a:gd name="T5" fmla="*/ 11098 h 299"/>
              <a:gd name="T6" fmla="*/ 573309 w 368"/>
              <a:gd name="T7" fmla="*/ 44393 h 299"/>
              <a:gd name="T8" fmla="*/ 471593 w 368"/>
              <a:gd name="T9" fmla="*/ 0 h 299"/>
              <a:gd name="T10" fmla="*/ 331040 w 368"/>
              <a:gd name="T11" fmla="*/ 140578 h 299"/>
              <a:gd name="T12" fmla="*/ 334738 w 368"/>
              <a:gd name="T13" fmla="*/ 172023 h 299"/>
              <a:gd name="T14" fmla="*/ 46235 w 368"/>
              <a:gd name="T15" fmla="*/ 25896 h 299"/>
              <a:gd name="T16" fmla="*/ 27741 w 368"/>
              <a:gd name="T17" fmla="*/ 96185 h 299"/>
              <a:gd name="T18" fmla="*/ 90620 w 368"/>
              <a:gd name="T19" fmla="*/ 212717 h 299"/>
              <a:gd name="T20" fmla="*/ 27741 w 368"/>
              <a:gd name="T21" fmla="*/ 196070 h 299"/>
              <a:gd name="T22" fmla="*/ 25891 w 368"/>
              <a:gd name="T23" fmla="*/ 196070 h 299"/>
              <a:gd name="T24" fmla="*/ 138704 w 368"/>
              <a:gd name="T25" fmla="*/ 334798 h 299"/>
              <a:gd name="T26" fmla="*/ 101716 w 368"/>
              <a:gd name="T27" fmla="*/ 338497 h 299"/>
              <a:gd name="T28" fmla="*/ 75825 w 368"/>
              <a:gd name="T29" fmla="*/ 336648 h 299"/>
              <a:gd name="T30" fmla="*/ 205282 w 368"/>
              <a:gd name="T31" fmla="*/ 432833 h 299"/>
              <a:gd name="T32" fmla="*/ 33289 w 368"/>
              <a:gd name="T33" fmla="*/ 493873 h 299"/>
              <a:gd name="T34" fmla="*/ 0 w 368"/>
              <a:gd name="T35" fmla="*/ 490174 h 299"/>
              <a:gd name="T36" fmla="*/ 212679 w 368"/>
              <a:gd name="T37" fmla="*/ 553064 h 299"/>
              <a:gd name="T38" fmla="*/ 610296 w 368"/>
              <a:gd name="T39" fmla="*/ 157226 h 299"/>
              <a:gd name="T40" fmla="*/ 610296 w 368"/>
              <a:gd name="T41" fmla="*/ 138728 h 299"/>
              <a:gd name="T42" fmla="*/ 680573 w 368"/>
              <a:gd name="T43" fmla="*/ 66590 h 29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72" name="Freeform 324">
            <a:extLst>
              <a:ext uri="{FF2B5EF4-FFF2-40B4-BE49-F238E27FC236}">
                <a16:creationId xmlns:a16="http://schemas.microsoft.com/office/drawing/2014/main" id="{BE494D6A-C687-C04A-88EF-8BF40661BAEF}"/>
              </a:ext>
            </a:extLst>
          </p:cNvPr>
          <p:cNvSpPr>
            <a:spLocks noEditPoints="1"/>
          </p:cNvSpPr>
          <p:nvPr/>
        </p:nvSpPr>
        <p:spPr bwMode="auto">
          <a:xfrm>
            <a:off x="3751263" y="2574925"/>
            <a:ext cx="296862" cy="352425"/>
          </a:xfrm>
          <a:custGeom>
            <a:avLst/>
            <a:gdLst>
              <a:gd name="T0" fmla="*/ 230530 w 300"/>
              <a:gd name="T1" fmla="*/ 258436 h 360"/>
              <a:gd name="T2" fmla="*/ 239396 w 300"/>
              <a:gd name="T3" fmla="*/ 238783 h 360"/>
              <a:gd name="T4" fmla="*/ 250233 w 300"/>
              <a:gd name="T5" fmla="*/ 247627 h 360"/>
              <a:gd name="T6" fmla="*/ 177331 w 300"/>
              <a:gd name="T7" fmla="*/ 234853 h 360"/>
              <a:gd name="T8" fmla="*/ 168464 w 300"/>
              <a:gd name="T9" fmla="*/ 296759 h 360"/>
              <a:gd name="T10" fmla="*/ 186197 w 300"/>
              <a:gd name="T11" fmla="*/ 296759 h 360"/>
              <a:gd name="T12" fmla="*/ 177331 w 300"/>
              <a:gd name="T13" fmla="*/ 234853 h 360"/>
              <a:gd name="T14" fmla="*/ 295551 w 300"/>
              <a:gd name="T15" fmla="*/ 308551 h 360"/>
              <a:gd name="T16" fmla="*/ 48273 w 300"/>
              <a:gd name="T17" fmla="*/ 353753 h 360"/>
              <a:gd name="T18" fmla="*/ 0 w 300"/>
              <a:gd name="T19" fmla="*/ 204391 h 360"/>
              <a:gd name="T20" fmla="*/ 247278 w 300"/>
              <a:gd name="T21" fmla="*/ 158206 h 360"/>
              <a:gd name="T22" fmla="*/ 62066 w 300"/>
              <a:gd name="T23" fmla="*/ 319360 h 360"/>
              <a:gd name="T24" fmla="*/ 86695 w 300"/>
              <a:gd name="T25" fmla="*/ 209304 h 360"/>
              <a:gd name="T26" fmla="*/ 20689 w 300"/>
              <a:gd name="T27" fmla="*/ 193582 h 360"/>
              <a:gd name="T28" fmla="*/ 41377 w 300"/>
              <a:gd name="T29" fmla="*/ 209304 h 360"/>
              <a:gd name="T30" fmla="*/ 62066 w 300"/>
              <a:gd name="T31" fmla="*/ 319360 h 360"/>
              <a:gd name="T32" fmla="*/ 115265 w 300"/>
              <a:gd name="T33" fmla="*/ 226009 h 360"/>
              <a:gd name="T34" fmla="*/ 115265 w 300"/>
              <a:gd name="T35" fmla="*/ 298725 h 360"/>
              <a:gd name="T36" fmla="*/ 102458 w 300"/>
              <a:gd name="T37" fmla="*/ 284968 h 360"/>
              <a:gd name="T38" fmla="*/ 81769 w 300"/>
              <a:gd name="T39" fmla="*/ 226009 h 360"/>
              <a:gd name="T40" fmla="*/ 82754 w 300"/>
              <a:gd name="T41" fmla="*/ 302655 h 360"/>
              <a:gd name="T42" fmla="*/ 119206 w 300"/>
              <a:gd name="T43" fmla="*/ 307569 h 360"/>
              <a:gd name="T44" fmla="*/ 135953 w 300"/>
              <a:gd name="T45" fmla="*/ 319360 h 360"/>
              <a:gd name="T46" fmla="*/ 200975 w 300"/>
              <a:gd name="T47" fmla="*/ 292829 h 360"/>
              <a:gd name="T48" fmla="*/ 168464 w 300"/>
              <a:gd name="T49" fmla="*/ 229939 h 360"/>
              <a:gd name="T50" fmla="*/ 147776 w 300"/>
              <a:gd name="T51" fmla="*/ 193582 h 360"/>
              <a:gd name="T52" fmla="*/ 164523 w 300"/>
              <a:gd name="T53" fmla="*/ 318378 h 360"/>
              <a:gd name="T54" fmla="*/ 200975 w 300"/>
              <a:gd name="T55" fmla="*/ 292829 h 360"/>
              <a:gd name="T56" fmla="*/ 250233 w 300"/>
              <a:gd name="T57" fmla="*/ 286933 h 360"/>
              <a:gd name="T58" fmla="*/ 250233 w 300"/>
              <a:gd name="T59" fmla="*/ 297742 h 360"/>
              <a:gd name="T60" fmla="*/ 238411 w 300"/>
              <a:gd name="T61" fmla="*/ 305603 h 360"/>
              <a:gd name="T62" fmla="*/ 230530 w 300"/>
              <a:gd name="T63" fmla="*/ 296759 h 360"/>
              <a:gd name="T64" fmla="*/ 230530 w 300"/>
              <a:gd name="T65" fmla="*/ 275141 h 360"/>
              <a:gd name="T66" fmla="*/ 265996 w 300"/>
              <a:gd name="T67" fmla="*/ 261384 h 360"/>
              <a:gd name="T68" fmla="*/ 224619 w 300"/>
              <a:gd name="T69" fmla="*/ 225026 h 360"/>
              <a:gd name="T70" fmla="*/ 213782 w 300"/>
              <a:gd name="T71" fmla="*/ 257454 h 360"/>
              <a:gd name="T72" fmla="*/ 265996 w 300"/>
              <a:gd name="T73" fmla="*/ 286933 h 360"/>
              <a:gd name="T74" fmla="*/ 191123 w 300"/>
              <a:gd name="T75" fmla="*/ 134623 h 360"/>
              <a:gd name="T76" fmla="*/ 207871 w 300"/>
              <a:gd name="T77" fmla="*/ 134623 h 360"/>
              <a:gd name="T78" fmla="*/ 212797 w 300"/>
              <a:gd name="T79" fmla="*/ 135605 h 360"/>
              <a:gd name="T80" fmla="*/ 236441 w 300"/>
              <a:gd name="T81" fmla="*/ 38323 h 360"/>
              <a:gd name="T82" fmla="*/ 217723 w 300"/>
              <a:gd name="T83" fmla="*/ 113987 h 360"/>
              <a:gd name="T84" fmla="*/ 202945 w 300"/>
              <a:gd name="T85" fmla="*/ 113987 h 360"/>
              <a:gd name="T86" fmla="*/ 184227 w 300"/>
              <a:gd name="T87" fmla="*/ 38323 h 360"/>
              <a:gd name="T88" fmla="*/ 184227 w 300"/>
              <a:gd name="T89" fmla="*/ 120866 h 360"/>
              <a:gd name="T90" fmla="*/ 117235 w 300"/>
              <a:gd name="T91" fmla="*/ 73699 h 360"/>
              <a:gd name="T92" fmla="*/ 128072 w 300"/>
              <a:gd name="T93" fmla="*/ 39306 h 360"/>
              <a:gd name="T94" fmla="*/ 156642 w 300"/>
              <a:gd name="T95" fmla="*/ 37341 h 360"/>
              <a:gd name="T96" fmla="*/ 170434 w 300"/>
              <a:gd name="T97" fmla="*/ 56011 h 360"/>
              <a:gd name="T98" fmla="*/ 171420 w 300"/>
              <a:gd name="T99" fmla="*/ 96299 h 360"/>
              <a:gd name="T100" fmla="*/ 165509 w 300"/>
              <a:gd name="T101" fmla="*/ 127744 h 360"/>
              <a:gd name="T102" fmla="*/ 144820 w 300"/>
              <a:gd name="T103" fmla="*/ 138553 h 360"/>
              <a:gd name="T104" fmla="*/ 123146 w 300"/>
              <a:gd name="T105" fmla="*/ 129709 h 360"/>
              <a:gd name="T106" fmla="*/ 117235 w 300"/>
              <a:gd name="T107" fmla="*/ 99247 h 360"/>
              <a:gd name="T108" fmla="*/ 134968 w 300"/>
              <a:gd name="T109" fmla="*/ 112022 h 360"/>
              <a:gd name="T110" fmla="*/ 153687 w 300"/>
              <a:gd name="T111" fmla="*/ 112022 h 360"/>
              <a:gd name="T112" fmla="*/ 143835 w 300"/>
              <a:gd name="T113" fmla="*/ 51098 h 360"/>
              <a:gd name="T114" fmla="*/ 134968 w 300"/>
              <a:gd name="T115" fmla="*/ 112022 h 360"/>
              <a:gd name="T116" fmla="*/ 93591 w 300"/>
              <a:gd name="T117" fmla="*/ 138553 h 360"/>
              <a:gd name="T118" fmla="*/ 119206 w 300"/>
              <a:gd name="T119" fmla="*/ 0 h 360"/>
              <a:gd name="T120" fmla="*/ 81769 w 300"/>
              <a:gd name="T121" fmla="*/ 47167 h 360"/>
              <a:gd name="T122" fmla="*/ 44333 w 300"/>
              <a:gd name="T123" fmla="*/ 0 h 360"/>
              <a:gd name="T124" fmla="*/ 71917 w 300"/>
              <a:gd name="T125" fmla="*/ 138553 h 36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00" h="360">
                <a:moveTo>
                  <a:pt x="254" y="263"/>
                </a:moveTo>
                <a:cubicBezTo>
                  <a:pt x="234" y="263"/>
                  <a:pt x="234" y="263"/>
                  <a:pt x="234" y="263"/>
                </a:cubicBezTo>
                <a:cubicBezTo>
                  <a:pt x="234" y="252"/>
                  <a:pt x="234" y="252"/>
                  <a:pt x="234" y="252"/>
                </a:cubicBezTo>
                <a:cubicBezTo>
                  <a:pt x="234" y="247"/>
                  <a:pt x="238" y="243"/>
                  <a:pt x="243" y="243"/>
                </a:cubicBezTo>
                <a:cubicBezTo>
                  <a:pt x="245" y="243"/>
                  <a:pt x="245" y="243"/>
                  <a:pt x="245" y="243"/>
                </a:cubicBezTo>
                <a:cubicBezTo>
                  <a:pt x="250" y="243"/>
                  <a:pt x="254" y="247"/>
                  <a:pt x="254" y="252"/>
                </a:cubicBezTo>
                <a:lnTo>
                  <a:pt x="254" y="263"/>
                </a:lnTo>
                <a:close/>
                <a:moveTo>
                  <a:pt x="180" y="239"/>
                </a:moveTo>
                <a:cubicBezTo>
                  <a:pt x="175" y="239"/>
                  <a:pt x="171" y="242"/>
                  <a:pt x="171" y="246"/>
                </a:cubicBezTo>
                <a:cubicBezTo>
                  <a:pt x="171" y="302"/>
                  <a:pt x="171" y="302"/>
                  <a:pt x="171" y="302"/>
                </a:cubicBezTo>
                <a:cubicBezTo>
                  <a:pt x="171" y="306"/>
                  <a:pt x="175" y="310"/>
                  <a:pt x="180" y="310"/>
                </a:cubicBezTo>
                <a:cubicBezTo>
                  <a:pt x="185" y="310"/>
                  <a:pt x="189" y="306"/>
                  <a:pt x="189" y="302"/>
                </a:cubicBezTo>
                <a:cubicBezTo>
                  <a:pt x="189" y="246"/>
                  <a:pt x="189" y="246"/>
                  <a:pt x="189" y="246"/>
                </a:cubicBezTo>
                <a:cubicBezTo>
                  <a:pt x="189" y="242"/>
                  <a:pt x="185" y="239"/>
                  <a:pt x="180" y="239"/>
                </a:cubicBezTo>
                <a:close/>
                <a:moveTo>
                  <a:pt x="300" y="208"/>
                </a:moveTo>
                <a:cubicBezTo>
                  <a:pt x="300" y="314"/>
                  <a:pt x="300" y="314"/>
                  <a:pt x="300" y="314"/>
                </a:cubicBezTo>
                <a:cubicBezTo>
                  <a:pt x="300" y="339"/>
                  <a:pt x="278" y="360"/>
                  <a:pt x="251" y="360"/>
                </a:cubicBezTo>
                <a:cubicBezTo>
                  <a:pt x="49" y="360"/>
                  <a:pt x="49" y="360"/>
                  <a:pt x="49" y="360"/>
                </a:cubicBezTo>
                <a:cubicBezTo>
                  <a:pt x="22" y="360"/>
                  <a:pt x="0" y="339"/>
                  <a:pt x="0" y="314"/>
                </a:cubicBezTo>
                <a:cubicBezTo>
                  <a:pt x="0" y="208"/>
                  <a:pt x="0" y="208"/>
                  <a:pt x="0" y="208"/>
                </a:cubicBezTo>
                <a:cubicBezTo>
                  <a:pt x="0" y="182"/>
                  <a:pt x="22" y="161"/>
                  <a:pt x="49" y="161"/>
                </a:cubicBezTo>
                <a:cubicBezTo>
                  <a:pt x="251" y="161"/>
                  <a:pt x="251" y="161"/>
                  <a:pt x="251" y="161"/>
                </a:cubicBezTo>
                <a:cubicBezTo>
                  <a:pt x="278" y="161"/>
                  <a:pt x="300" y="182"/>
                  <a:pt x="300" y="208"/>
                </a:cubicBezTo>
                <a:close/>
                <a:moveTo>
                  <a:pt x="63" y="325"/>
                </a:moveTo>
                <a:cubicBezTo>
                  <a:pt x="63" y="213"/>
                  <a:pt x="63" y="213"/>
                  <a:pt x="63" y="213"/>
                </a:cubicBezTo>
                <a:cubicBezTo>
                  <a:pt x="88" y="213"/>
                  <a:pt x="88" y="213"/>
                  <a:pt x="88" y="213"/>
                </a:cubicBezTo>
                <a:cubicBezTo>
                  <a:pt x="88" y="197"/>
                  <a:pt x="88" y="197"/>
                  <a:pt x="88" y="197"/>
                </a:cubicBezTo>
                <a:cubicBezTo>
                  <a:pt x="21" y="197"/>
                  <a:pt x="21" y="197"/>
                  <a:pt x="21" y="197"/>
                </a:cubicBezTo>
                <a:cubicBezTo>
                  <a:pt x="21" y="213"/>
                  <a:pt x="21" y="213"/>
                  <a:pt x="21" y="213"/>
                </a:cubicBezTo>
                <a:cubicBezTo>
                  <a:pt x="42" y="213"/>
                  <a:pt x="42" y="213"/>
                  <a:pt x="42" y="213"/>
                </a:cubicBezTo>
                <a:cubicBezTo>
                  <a:pt x="42" y="325"/>
                  <a:pt x="42" y="325"/>
                  <a:pt x="42" y="325"/>
                </a:cubicBezTo>
                <a:lnTo>
                  <a:pt x="63" y="325"/>
                </a:lnTo>
                <a:close/>
                <a:moveTo>
                  <a:pt x="138" y="230"/>
                </a:moveTo>
                <a:cubicBezTo>
                  <a:pt x="117" y="230"/>
                  <a:pt x="117" y="230"/>
                  <a:pt x="117" y="230"/>
                </a:cubicBezTo>
                <a:cubicBezTo>
                  <a:pt x="117" y="290"/>
                  <a:pt x="117" y="290"/>
                  <a:pt x="117" y="290"/>
                </a:cubicBezTo>
                <a:cubicBezTo>
                  <a:pt x="117" y="298"/>
                  <a:pt x="117" y="303"/>
                  <a:pt x="117" y="304"/>
                </a:cubicBezTo>
                <a:cubicBezTo>
                  <a:pt x="115" y="309"/>
                  <a:pt x="107" y="314"/>
                  <a:pt x="104" y="305"/>
                </a:cubicBezTo>
                <a:cubicBezTo>
                  <a:pt x="104" y="303"/>
                  <a:pt x="104" y="298"/>
                  <a:pt x="104" y="290"/>
                </a:cubicBezTo>
                <a:cubicBezTo>
                  <a:pt x="104" y="230"/>
                  <a:pt x="104" y="230"/>
                  <a:pt x="104" y="230"/>
                </a:cubicBezTo>
                <a:cubicBezTo>
                  <a:pt x="83" y="230"/>
                  <a:pt x="83" y="230"/>
                  <a:pt x="83" y="230"/>
                </a:cubicBezTo>
                <a:cubicBezTo>
                  <a:pt x="84" y="289"/>
                  <a:pt x="84" y="289"/>
                  <a:pt x="84" y="289"/>
                </a:cubicBezTo>
                <a:cubicBezTo>
                  <a:pt x="84" y="298"/>
                  <a:pt x="83" y="305"/>
                  <a:pt x="84" y="308"/>
                </a:cubicBezTo>
                <a:cubicBezTo>
                  <a:pt x="84" y="314"/>
                  <a:pt x="84" y="320"/>
                  <a:pt x="89" y="324"/>
                </a:cubicBezTo>
                <a:cubicBezTo>
                  <a:pt x="98" y="330"/>
                  <a:pt x="116" y="323"/>
                  <a:pt x="121" y="313"/>
                </a:cubicBezTo>
                <a:cubicBezTo>
                  <a:pt x="121" y="325"/>
                  <a:pt x="121" y="325"/>
                  <a:pt x="121" y="325"/>
                </a:cubicBezTo>
                <a:cubicBezTo>
                  <a:pt x="138" y="325"/>
                  <a:pt x="138" y="325"/>
                  <a:pt x="138" y="325"/>
                </a:cubicBezTo>
                <a:lnTo>
                  <a:pt x="138" y="230"/>
                </a:lnTo>
                <a:close/>
                <a:moveTo>
                  <a:pt x="204" y="298"/>
                </a:moveTo>
                <a:cubicBezTo>
                  <a:pt x="204" y="249"/>
                  <a:pt x="204" y="249"/>
                  <a:pt x="204" y="249"/>
                </a:cubicBezTo>
                <a:cubicBezTo>
                  <a:pt x="204" y="230"/>
                  <a:pt x="190" y="218"/>
                  <a:pt x="171" y="234"/>
                </a:cubicBezTo>
                <a:cubicBezTo>
                  <a:pt x="171" y="197"/>
                  <a:pt x="171" y="197"/>
                  <a:pt x="171" y="197"/>
                </a:cubicBezTo>
                <a:cubicBezTo>
                  <a:pt x="150" y="197"/>
                  <a:pt x="150" y="197"/>
                  <a:pt x="150" y="197"/>
                </a:cubicBezTo>
                <a:cubicBezTo>
                  <a:pt x="150" y="324"/>
                  <a:pt x="150" y="324"/>
                  <a:pt x="150" y="324"/>
                </a:cubicBezTo>
                <a:cubicBezTo>
                  <a:pt x="167" y="324"/>
                  <a:pt x="167" y="324"/>
                  <a:pt x="167" y="324"/>
                </a:cubicBezTo>
                <a:cubicBezTo>
                  <a:pt x="169" y="316"/>
                  <a:pt x="169" y="316"/>
                  <a:pt x="169" y="316"/>
                </a:cubicBezTo>
                <a:cubicBezTo>
                  <a:pt x="191" y="336"/>
                  <a:pt x="204" y="323"/>
                  <a:pt x="204" y="298"/>
                </a:cubicBezTo>
                <a:close/>
                <a:moveTo>
                  <a:pt x="270" y="292"/>
                </a:moveTo>
                <a:cubicBezTo>
                  <a:pt x="254" y="292"/>
                  <a:pt x="254" y="292"/>
                  <a:pt x="254" y="292"/>
                </a:cubicBezTo>
                <a:cubicBezTo>
                  <a:pt x="254" y="293"/>
                  <a:pt x="254" y="293"/>
                  <a:pt x="254" y="294"/>
                </a:cubicBezTo>
                <a:cubicBezTo>
                  <a:pt x="254" y="303"/>
                  <a:pt x="254" y="303"/>
                  <a:pt x="254" y="303"/>
                </a:cubicBezTo>
                <a:cubicBezTo>
                  <a:pt x="254" y="307"/>
                  <a:pt x="250" y="311"/>
                  <a:pt x="245" y="311"/>
                </a:cubicBezTo>
                <a:cubicBezTo>
                  <a:pt x="242" y="311"/>
                  <a:pt x="242" y="311"/>
                  <a:pt x="242" y="311"/>
                </a:cubicBezTo>
                <a:cubicBezTo>
                  <a:pt x="238" y="311"/>
                  <a:pt x="234" y="307"/>
                  <a:pt x="234" y="303"/>
                </a:cubicBezTo>
                <a:cubicBezTo>
                  <a:pt x="234" y="302"/>
                  <a:pt x="234" y="302"/>
                  <a:pt x="234" y="302"/>
                </a:cubicBezTo>
                <a:cubicBezTo>
                  <a:pt x="234" y="292"/>
                  <a:pt x="234" y="292"/>
                  <a:pt x="234" y="292"/>
                </a:cubicBezTo>
                <a:cubicBezTo>
                  <a:pt x="234" y="280"/>
                  <a:pt x="234" y="280"/>
                  <a:pt x="234" y="280"/>
                </a:cubicBezTo>
                <a:cubicBezTo>
                  <a:pt x="270" y="280"/>
                  <a:pt x="270" y="280"/>
                  <a:pt x="270" y="280"/>
                </a:cubicBezTo>
                <a:cubicBezTo>
                  <a:pt x="270" y="266"/>
                  <a:pt x="270" y="266"/>
                  <a:pt x="270" y="266"/>
                </a:cubicBezTo>
                <a:cubicBezTo>
                  <a:pt x="270" y="256"/>
                  <a:pt x="269" y="247"/>
                  <a:pt x="268" y="241"/>
                </a:cubicBezTo>
                <a:cubicBezTo>
                  <a:pt x="266" y="223"/>
                  <a:pt x="241" y="220"/>
                  <a:pt x="228" y="229"/>
                </a:cubicBezTo>
                <a:cubicBezTo>
                  <a:pt x="224" y="232"/>
                  <a:pt x="221" y="236"/>
                  <a:pt x="220" y="241"/>
                </a:cubicBezTo>
                <a:cubicBezTo>
                  <a:pt x="218" y="246"/>
                  <a:pt x="217" y="253"/>
                  <a:pt x="217" y="262"/>
                </a:cubicBezTo>
                <a:cubicBezTo>
                  <a:pt x="217" y="292"/>
                  <a:pt x="217" y="292"/>
                  <a:pt x="217" y="292"/>
                </a:cubicBezTo>
                <a:cubicBezTo>
                  <a:pt x="217" y="341"/>
                  <a:pt x="277" y="334"/>
                  <a:pt x="270" y="292"/>
                </a:cubicBezTo>
                <a:close/>
                <a:moveTo>
                  <a:pt x="189" y="131"/>
                </a:moveTo>
                <a:cubicBezTo>
                  <a:pt x="190" y="134"/>
                  <a:pt x="192" y="136"/>
                  <a:pt x="194" y="137"/>
                </a:cubicBezTo>
                <a:cubicBezTo>
                  <a:pt x="197" y="139"/>
                  <a:pt x="199" y="140"/>
                  <a:pt x="203" y="140"/>
                </a:cubicBezTo>
                <a:cubicBezTo>
                  <a:pt x="206" y="140"/>
                  <a:pt x="209" y="139"/>
                  <a:pt x="211" y="137"/>
                </a:cubicBezTo>
                <a:cubicBezTo>
                  <a:pt x="213" y="135"/>
                  <a:pt x="215" y="133"/>
                  <a:pt x="217" y="130"/>
                </a:cubicBezTo>
                <a:cubicBezTo>
                  <a:pt x="216" y="138"/>
                  <a:pt x="216" y="138"/>
                  <a:pt x="216" y="138"/>
                </a:cubicBezTo>
                <a:cubicBezTo>
                  <a:pt x="240" y="138"/>
                  <a:pt x="240" y="138"/>
                  <a:pt x="240" y="138"/>
                </a:cubicBezTo>
                <a:cubicBezTo>
                  <a:pt x="240" y="39"/>
                  <a:pt x="240" y="39"/>
                  <a:pt x="240" y="39"/>
                </a:cubicBezTo>
                <a:cubicBezTo>
                  <a:pt x="221" y="39"/>
                  <a:pt x="221" y="39"/>
                  <a:pt x="221" y="39"/>
                </a:cubicBezTo>
                <a:cubicBezTo>
                  <a:pt x="221" y="116"/>
                  <a:pt x="221" y="116"/>
                  <a:pt x="221" y="116"/>
                </a:cubicBezTo>
                <a:cubicBezTo>
                  <a:pt x="221" y="120"/>
                  <a:pt x="218" y="124"/>
                  <a:pt x="214" y="124"/>
                </a:cubicBezTo>
                <a:cubicBezTo>
                  <a:pt x="209" y="124"/>
                  <a:pt x="206" y="120"/>
                  <a:pt x="206" y="116"/>
                </a:cubicBezTo>
                <a:cubicBezTo>
                  <a:pt x="206" y="39"/>
                  <a:pt x="206" y="39"/>
                  <a:pt x="206" y="39"/>
                </a:cubicBezTo>
                <a:cubicBezTo>
                  <a:pt x="187" y="39"/>
                  <a:pt x="187" y="39"/>
                  <a:pt x="187" y="39"/>
                </a:cubicBezTo>
                <a:cubicBezTo>
                  <a:pt x="187" y="106"/>
                  <a:pt x="187" y="106"/>
                  <a:pt x="187" y="106"/>
                </a:cubicBezTo>
                <a:cubicBezTo>
                  <a:pt x="187" y="114"/>
                  <a:pt x="187" y="120"/>
                  <a:pt x="187" y="123"/>
                </a:cubicBezTo>
                <a:cubicBezTo>
                  <a:pt x="188" y="126"/>
                  <a:pt x="188" y="128"/>
                  <a:pt x="189" y="131"/>
                </a:cubicBezTo>
                <a:close/>
                <a:moveTo>
                  <a:pt x="119" y="75"/>
                </a:moveTo>
                <a:cubicBezTo>
                  <a:pt x="119" y="66"/>
                  <a:pt x="120" y="58"/>
                  <a:pt x="121" y="53"/>
                </a:cubicBezTo>
                <a:cubicBezTo>
                  <a:pt x="123" y="48"/>
                  <a:pt x="126" y="43"/>
                  <a:pt x="130" y="40"/>
                </a:cubicBezTo>
                <a:cubicBezTo>
                  <a:pt x="134" y="37"/>
                  <a:pt x="139" y="35"/>
                  <a:pt x="146" y="35"/>
                </a:cubicBezTo>
                <a:cubicBezTo>
                  <a:pt x="151" y="35"/>
                  <a:pt x="156" y="36"/>
                  <a:pt x="159" y="38"/>
                </a:cubicBezTo>
                <a:cubicBezTo>
                  <a:pt x="163" y="40"/>
                  <a:pt x="166" y="43"/>
                  <a:pt x="168" y="46"/>
                </a:cubicBezTo>
                <a:cubicBezTo>
                  <a:pt x="170" y="50"/>
                  <a:pt x="172" y="53"/>
                  <a:pt x="173" y="57"/>
                </a:cubicBezTo>
                <a:cubicBezTo>
                  <a:pt x="173" y="60"/>
                  <a:pt x="174" y="66"/>
                  <a:pt x="174" y="73"/>
                </a:cubicBezTo>
                <a:cubicBezTo>
                  <a:pt x="174" y="98"/>
                  <a:pt x="174" y="98"/>
                  <a:pt x="174" y="98"/>
                </a:cubicBezTo>
                <a:cubicBezTo>
                  <a:pt x="174" y="107"/>
                  <a:pt x="173" y="114"/>
                  <a:pt x="173" y="118"/>
                </a:cubicBezTo>
                <a:cubicBezTo>
                  <a:pt x="172" y="122"/>
                  <a:pt x="170" y="126"/>
                  <a:pt x="168" y="130"/>
                </a:cubicBezTo>
                <a:cubicBezTo>
                  <a:pt x="166" y="134"/>
                  <a:pt x="163" y="137"/>
                  <a:pt x="159" y="138"/>
                </a:cubicBezTo>
                <a:cubicBezTo>
                  <a:pt x="155" y="140"/>
                  <a:pt x="151" y="141"/>
                  <a:pt x="147" y="141"/>
                </a:cubicBezTo>
                <a:cubicBezTo>
                  <a:pt x="141" y="141"/>
                  <a:pt x="137" y="140"/>
                  <a:pt x="133" y="139"/>
                </a:cubicBezTo>
                <a:cubicBezTo>
                  <a:pt x="129" y="137"/>
                  <a:pt x="127" y="135"/>
                  <a:pt x="125" y="132"/>
                </a:cubicBezTo>
                <a:cubicBezTo>
                  <a:pt x="122" y="129"/>
                  <a:pt x="121" y="125"/>
                  <a:pt x="120" y="121"/>
                </a:cubicBezTo>
                <a:cubicBezTo>
                  <a:pt x="119" y="116"/>
                  <a:pt x="119" y="110"/>
                  <a:pt x="119" y="101"/>
                </a:cubicBezTo>
                <a:lnTo>
                  <a:pt x="119" y="75"/>
                </a:lnTo>
                <a:close/>
                <a:moveTo>
                  <a:pt x="137" y="114"/>
                </a:moveTo>
                <a:cubicBezTo>
                  <a:pt x="137" y="120"/>
                  <a:pt x="141" y="125"/>
                  <a:pt x="146" y="125"/>
                </a:cubicBezTo>
                <a:cubicBezTo>
                  <a:pt x="151" y="125"/>
                  <a:pt x="156" y="120"/>
                  <a:pt x="156" y="114"/>
                </a:cubicBezTo>
                <a:cubicBezTo>
                  <a:pt x="156" y="62"/>
                  <a:pt x="156" y="62"/>
                  <a:pt x="156" y="62"/>
                </a:cubicBezTo>
                <a:cubicBezTo>
                  <a:pt x="156" y="56"/>
                  <a:pt x="151" y="52"/>
                  <a:pt x="146" y="52"/>
                </a:cubicBezTo>
                <a:cubicBezTo>
                  <a:pt x="141" y="52"/>
                  <a:pt x="137" y="56"/>
                  <a:pt x="137" y="62"/>
                </a:cubicBezTo>
                <a:lnTo>
                  <a:pt x="137" y="114"/>
                </a:lnTo>
                <a:close/>
                <a:moveTo>
                  <a:pt x="73" y="141"/>
                </a:moveTo>
                <a:cubicBezTo>
                  <a:pt x="95" y="141"/>
                  <a:pt x="95" y="141"/>
                  <a:pt x="95" y="141"/>
                </a:cubicBezTo>
                <a:cubicBezTo>
                  <a:pt x="95" y="65"/>
                  <a:pt x="95" y="65"/>
                  <a:pt x="95" y="65"/>
                </a:cubicBezTo>
                <a:cubicBezTo>
                  <a:pt x="121" y="0"/>
                  <a:pt x="121" y="0"/>
                  <a:pt x="121" y="0"/>
                </a:cubicBezTo>
                <a:cubicBezTo>
                  <a:pt x="97" y="0"/>
                  <a:pt x="97" y="0"/>
                  <a:pt x="97" y="0"/>
                </a:cubicBezTo>
                <a:cubicBezTo>
                  <a:pt x="83" y="48"/>
                  <a:pt x="83" y="48"/>
                  <a:pt x="83" y="48"/>
                </a:cubicBezTo>
                <a:cubicBezTo>
                  <a:pt x="69" y="0"/>
                  <a:pt x="69" y="0"/>
                  <a:pt x="69" y="0"/>
                </a:cubicBezTo>
                <a:cubicBezTo>
                  <a:pt x="45" y="0"/>
                  <a:pt x="45" y="0"/>
                  <a:pt x="45" y="0"/>
                </a:cubicBezTo>
                <a:cubicBezTo>
                  <a:pt x="73" y="65"/>
                  <a:pt x="73" y="65"/>
                  <a:pt x="73" y="65"/>
                </a:cubicBezTo>
                <a:lnTo>
                  <a:pt x="73" y="141"/>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73" name="Freeform 13">
            <a:extLst>
              <a:ext uri="{FF2B5EF4-FFF2-40B4-BE49-F238E27FC236}">
                <a16:creationId xmlns:a16="http://schemas.microsoft.com/office/drawing/2014/main" id="{652C1CFE-61A6-584C-B18A-6D1D86C6634B}"/>
              </a:ext>
            </a:extLst>
          </p:cNvPr>
          <p:cNvSpPr>
            <a:spLocks/>
          </p:cNvSpPr>
          <p:nvPr/>
        </p:nvSpPr>
        <p:spPr bwMode="auto">
          <a:xfrm>
            <a:off x="2728913" y="3214688"/>
            <a:ext cx="396875" cy="395287"/>
          </a:xfrm>
          <a:custGeom>
            <a:avLst/>
            <a:gdLst>
              <a:gd name="T0" fmla="*/ 395526 w 360"/>
              <a:gd name="T1" fmla="*/ 65998 h 360"/>
              <a:gd name="T2" fmla="*/ 329605 w 360"/>
              <a:gd name="T3" fmla="*/ 0 h 360"/>
              <a:gd name="T4" fmla="*/ 65921 w 360"/>
              <a:gd name="T5" fmla="*/ 0 h 360"/>
              <a:gd name="T6" fmla="*/ 0 w 360"/>
              <a:gd name="T7" fmla="*/ 65998 h 360"/>
              <a:gd name="T8" fmla="*/ 0 w 360"/>
              <a:gd name="T9" fmla="*/ 329989 h 360"/>
              <a:gd name="T10" fmla="*/ 65921 w 360"/>
              <a:gd name="T11" fmla="*/ 395987 h 360"/>
              <a:gd name="T12" fmla="*/ 197763 w 360"/>
              <a:gd name="T13" fmla="*/ 395987 h 360"/>
              <a:gd name="T14" fmla="*/ 197763 w 360"/>
              <a:gd name="T15" fmla="*/ 246392 h 360"/>
              <a:gd name="T16" fmla="*/ 149421 w 360"/>
              <a:gd name="T17" fmla="*/ 246392 h 360"/>
              <a:gd name="T18" fmla="*/ 149421 w 360"/>
              <a:gd name="T19" fmla="*/ 180394 h 360"/>
              <a:gd name="T20" fmla="*/ 197763 w 360"/>
              <a:gd name="T21" fmla="*/ 180394 h 360"/>
              <a:gd name="T22" fmla="*/ 197763 w 360"/>
              <a:gd name="T23" fmla="*/ 155095 h 360"/>
              <a:gd name="T24" fmla="*/ 272473 w 360"/>
              <a:gd name="T25" fmla="*/ 70398 h 360"/>
              <a:gd name="T26" fmla="*/ 325210 w 360"/>
              <a:gd name="T27" fmla="*/ 70398 h 360"/>
              <a:gd name="T28" fmla="*/ 325210 w 360"/>
              <a:gd name="T29" fmla="*/ 136396 h 360"/>
              <a:gd name="T30" fmla="*/ 272473 w 360"/>
              <a:gd name="T31" fmla="*/ 136396 h 360"/>
              <a:gd name="T32" fmla="*/ 259289 w 360"/>
              <a:gd name="T33" fmla="*/ 153995 h 360"/>
              <a:gd name="T34" fmla="*/ 259289 w 360"/>
              <a:gd name="T35" fmla="*/ 180394 h 360"/>
              <a:gd name="T36" fmla="*/ 325210 w 360"/>
              <a:gd name="T37" fmla="*/ 180394 h 360"/>
              <a:gd name="T38" fmla="*/ 325210 w 360"/>
              <a:gd name="T39" fmla="*/ 246392 h 360"/>
              <a:gd name="T40" fmla="*/ 259289 w 360"/>
              <a:gd name="T41" fmla="*/ 246392 h 360"/>
              <a:gd name="T42" fmla="*/ 259289 w 360"/>
              <a:gd name="T43" fmla="*/ 395987 h 360"/>
              <a:gd name="T44" fmla="*/ 329605 w 360"/>
              <a:gd name="T45" fmla="*/ 395987 h 360"/>
              <a:gd name="T46" fmla="*/ 395526 w 360"/>
              <a:gd name="T47" fmla="*/ 329989 h 360"/>
              <a:gd name="T48" fmla="*/ 395526 w 360"/>
              <a:gd name="T49" fmla="*/ 65998 h 36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60" h="360">
                <a:moveTo>
                  <a:pt x="360" y="60"/>
                </a:moveTo>
                <a:cubicBezTo>
                  <a:pt x="360" y="29"/>
                  <a:pt x="332" y="0"/>
                  <a:pt x="300" y="0"/>
                </a:cubicBezTo>
                <a:cubicBezTo>
                  <a:pt x="60" y="0"/>
                  <a:pt x="60" y="0"/>
                  <a:pt x="60" y="0"/>
                </a:cubicBezTo>
                <a:cubicBezTo>
                  <a:pt x="28" y="0"/>
                  <a:pt x="0" y="29"/>
                  <a:pt x="0" y="60"/>
                </a:cubicBezTo>
                <a:cubicBezTo>
                  <a:pt x="0" y="300"/>
                  <a:pt x="0" y="300"/>
                  <a:pt x="0" y="300"/>
                </a:cubicBezTo>
                <a:cubicBezTo>
                  <a:pt x="0" y="332"/>
                  <a:pt x="28" y="360"/>
                  <a:pt x="60" y="360"/>
                </a:cubicBezTo>
                <a:cubicBezTo>
                  <a:pt x="180" y="360"/>
                  <a:pt x="180" y="360"/>
                  <a:pt x="180" y="360"/>
                </a:cubicBezTo>
                <a:cubicBezTo>
                  <a:pt x="180" y="224"/>
                  <a:pt x="180" y="224"/>
                  <a:pt x="180" y="224"/>
                </a:cubicBezTo>
                <a:cubicBezTo>
                  <a:pt x="136" y="224"/>
                  <a:pt x="136" y="224"/>
                  <a:pt x="136" y="224"/>
                </a:cubicBezTo>
                <a:cubicBezTo>
                  <a:pt x="136" y="164"/>
                  <a:pt x="136" y="164"/>
                  <a:pt x="136" y="164"/>
                </a:cubicBezTo>
                <a:cubicBezTo>
                  <a:pt x="180" y="164"/>
                  <a:pt x="180" y="164"/>
                  <a:pt x="180" y="164"/>
                </a:cubicBezTo>
                <a:cubicBezTo>
                  <a:pt x="180" y="141"/>
                  <a:pt x="180" y="141"/>
                  <a:pt x="180" y="141"/>
                </a:cubicBezTo>
                <a:cubicBezTo>
                  <a:pt x="180" y="100"/>
                  <a:pt x="210" y="64"/>
                  <a:pt x="248" y="64"/>
                </a:cubicBezTo>
                <a:cubicBezTo>
                  <a:pt x="296" y="64"/>
                  <a:pt x="296" y="64"/>
                  <a:pt x="296" y="64"/>
                </a:cubicBezTo>
                <a:cubicBezTo>
                  <a:pt x="296" y="124"/>
                  <a:pt x="296" y="124"/>
                  <a:pt x="296" y="124"/>
                </a:cubicBezTo>
                <a:cubicBezTo>
                  <a:pt x="248" y="124"/>
                  <a:pt x="248" y="124"/>
                  <a:pt x="248" y="124"/>
                </a:cubicBezTo>
                <a:cubicBezTo>
                  <a:pt x="242" y="124"/>
                  <a:pt x="236" y="131"/>
                  <a:pt x="236" y="140"/>
                </a:cubicBezTo>
                <a:cubicBezTo>
                  <a:pt x="236" y="164"/>
                  <a:pt x="236" y="164"/>
                  <a:pt x="236" y="164"/>
                </a:cubicBezTo>
                <a:cubicBezTo>
                  <a:pt x="296" y="164"/>
                  <a:pt x="296" y="164"/>
                  <a:pt x="296" y="164"/>
                </a:cubicBezTo>
                <a:cubicBezTo>
                  <a:pt x="296" y="224"/>
                  <a:pt x="296" y="224"/>
                  <a:pt x="296" y="224"/>
                </a:cubicBezTo>
                <a:cubicBezTo>
                  <a:pt x="236" y="224"/>
                  <a:pt x="236" y="224"/>
                  <a:pt x="236" y="224"/>
                </a:cubicBezTo>
                <a:cubicBezTo>
                  <a:pt x="236" y="360"/>
                  <a:pt x="236" y="360"/>
                  <a:pt x="236" y="360"/>
                </a:cubicBezTo>
                <a:cubicBezTo>
                  <a:pt x="300" y="360"/>
                  <a:pt x="300" y="360"/>
                  <a:pt x="300" y="360"/>
                </a:cubicBezTo>
                <a:cubicBezTo>
                  <a:pt x="332" y="360"/>
                  <a:pt x="360" y="332"/>
                  <a:pt x="360" y="300"/>
                </a:cubicBezTo>
                <a:lnTo>
                  <a:pt x="360" y="6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74" name="Freeform 9">
            <a:extLst>
              <a:ext uri="{FF2B5EF4-FFF2-40B4-BE49-F238E27FC236}">
                <a16:creationId xmlns:a16="http://schemas.microsoft.com/office/drawing/2014/main" id="{602B5CE8-B77A-384B-8762-3EDD8716B8DA}"/>
              </a:ext>
            </a:extLst>
          </p:cNvPr>
          <p:cNvSpPr>
            <a:spLocks noEditPoints="1"/>
          </p:cNvSpPr>
          <p:nvPr/>
        </p:nvSpPr>
        <p:spPr bwMode="auto">
          <a:xfrm>
            <a:off x="4430713" y="3694113"/>
            <a:ext cx="258762" cy="258762"/>
          </a:xfrm>
          <a:custGeom>
            <a:avLst/>
            <a:gdLst>
              <a:gd name="T0" fmla="*/ 239112 w 360"/>
              <a:gd name="T1" fmla="*/ 0 h 360"/>
              <a:gd name="T2" fmla="*/ 18669 w 360"/>
              <a:gd name="T3" fmla="*/ 0 h 360"/>
              <a:gd name="T4" fmla="*/ 0 w 360"/>
              <a:gd name="T5" fmla="*/ 17972 h 360"/>
              <a:gd name="T6" fmla="*/ 0 w 360"/>
              <a:gd name="T7" fmla="*/ 240110 h 360"/>
              <a:gd name="T8" fmla="*/ 18669 w 360"/>
              <a:gd name="T9" fmla="*/ 258801 h 360"/>
              <a:gd name="T10" fmla="*/ 239112 w 360"/>
              <a:gd name="T11" fmla="*/ 258801 h 360"/>
              <a:gd name="T12" fmla="*/ 258499 w 360"/>
              <a:gd name="T13" fmla="*/ 240110 h 360"/>
              <a:gd name="T14" fmla="*/ 258499 w 360"/>
              <a:gd name="T15" fmla="*/ 17972 h 360"/>
              <a:gd name="T16" fmla="*/ 239112 w 360"/>
              <a:gd name="T17" fmla="*/ 0 h 360"/>
              <a:gd name="T18" fmla="*/ 78268 w 360"/>
              <a:gd name="T19" fmla="*/ 216386 h 360"/>
              <a:gd name="T20" fmla="*/ 38775 w 360"/>
              <a:gd name="T21" fmla="*/ 216386 h 360"/>
              <a:gd name="T22" fmla="*/ 38775 w 360"/>
              <a:gd name="T23" fmla="*/ 99207 h 360"/>
              <a:gd name="T24" fmla="*/ 78268 w 360"/>
              <a:gd name="T25" fmla="*/ 99207 h 360"/>
              <a:gd name="T26" fmla="*/ 78268 w 360"/>
              <a:gd name="T27" fmla="*/ 216386 h 360"/>
              <a:gd name="T28" fmla="*/ 58880 w 360"/>
              <a:gd name="T29" fmla="*/ 83391 h 360"/>
              <a:gd name="T30" fmla="*/ 58162 w 360"/>
              <a:gd name="T31" fmla="*/ 83391 h 360"/>
              <a:gd name="T32" fmla="*/ 36621 w 360"/>
              <a:gd name="T33" fmla="*/ 63262 h 360"/>
              <a:gd name="T34" fmla="*/ 58880 w 360"/>
              <a:gd name="T35" fmla="*/ 43134 h 360"/>
              <a:gd name="T36" fmla="*/ 80422 w 360"/>
              <a:gd name="T37" fmla="*/ 63262 h 360"/>
              <a:gd name="T38" fmla="*/ 58880 w 360"/>
              <a:gd name="T39" fmla="*/ 83391 h 360"/>
              <a:gd name="T40" fmla="*/ 219006 w 360"/>
              <a:gd name="T41" fmla="*/ 216386 h 360"/>
              <a:gd name="T42" fmla="*/ 180231 w 360"/>
              <a:gd name="T43" fmla="*/ 216386 h 360"/>
              <a:gd name="T44" fmla="*/ 180231 w 360"/>
              <a:gd name="T45" fmla="*/ 153843 h 360"/>
              <a:gd name="T46" fmla="*/ 160126 w 360"/>
              <a:gd name="T47" fmla="*/ 127244 h 360"/>
              <a:gd name="T48" fmla="*/ 140020 w 360"/>
              <a:gd name="T49" fmla="*/ 141622 h 360"/>
              <a:gd name="T50" fmla="*/ 138584 w 360"/>
              <a:gd name="T51" fmla="*/ 150967 h 360"/>
              <a:gd name="T52" fmla="*/ 138584 w 360"/>
              <a:gd name="T53" fmla="*/ 216386 h 360"/>
              <a:gd name="T54" fmla="*/ 99809 w 360"/>
              <a:gd name="T55" fmla="*/ 216386 h 360"/>
              <a:gd name="T56" fmla="*/ 99809 w 360"/>
              <a:gd name="T57" fmla="*/ 99207 h 360"/>
              <a:gd name="T58" fmla="*/ 138584 w 360"/>
              <a:gd name="T59" fmla="*/ 99207 h 360"/>
              <a:gd name="T60" fmla="*/ 138584 w 360"/>
              <a:gd name="T61" fmla="*/ 115742 h 360"/>
              <a:gd name="T62" fmla="*/ 173769 w 360"/>
              <a:gd name="T63" fmla="*/ 97050 h 360"/>
              <a:gd name="T64" fmla="*/ 219006 w 360"/>
              <a:gd name="T65" fmla="*/ 149529 h 360"/>
              <a:gd name="T66" fmla="*/ 219006 w 360"/>
              <a:gd name="T67" fmla="*/ 216386 h 360"/>
              <a:gd name="T68" fmla="*/ 138584 w 360"/>
              <a:gd name="T69" fmla="*/ 116460 h 360"/>
              <a:gd name="T70" fmla="*/ 138584 w 360"/>
              <a:gd name="T71" fmla="*/ 115742 h 360"/>
              <a:gd name="T72" fmla="*/ 138584 w 360"/>
              <a:gd name="T73" fmla="*/ 116460 h 3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360" h="360">
                <a:moveTo>
                  <a:pt x="333" y="0"/>
                </a:moveTo>
                <a:cubicBezTo>
                  <a:pt x="26" y="0"/>
                  <a:pt x="26" y="0"/>
                  <a:pt x="26" y="0"/>
                </a:cubicBezTo>
                <a:cubicBezTo>
                  <a:pt x="12" y="0"/>
                  <a:pt x="0" y="11"/>
                  <a:pt x="0" y="25"/>
                </a:cubicBezTo>
                <a:cubicBezTo>
                  <a:pt x="0" y="334"/>
                  <a:pt x="0" y="334"/>
                  <a:pt x="0" y="334"/>
                </a:cubicBezTo>
                <a:cubicBezTo>
                  <a:pt x="0" y="348"/>
                  <a:pt x="12" y="360"/>
                  <a:pt x="26" y="360"/>
                </a:cubicBezTo>
                <a:cubicBezTo>
                  <a:pt x="333" y="360"/>
                  <a:pt x="333" y="360"/>
                  <a:pt x="333" y="360"/>
                </a:cubicBezTo>
                <a:cubicBezTo>
                  <a:pt x="348" y="360"/>
                  <a:pt x="360" y="348"/>
                  <a:pt x="360" y="334"/>
                </a:cubicBezTo>
                <a:cubicBezTo>
                  <a:pt x="360" y="25"/>
                  <a:pt x="360" y="25"/>
                  <a:pt x="360" y="25"/>
                </a:cubicBezTo>
                <a:cubicBezTo>
                  <a:pt x="360" y="11"/>
                  <a:pt x="348" y="0"/>
                  <a:pt x="333" y="0"/>
                </a:cubicBezTo>
                <a:close/>
                <a:moveTo>
                  <a:pt x="109" y="301"/>
                </a:moveTo>
                <a:cubicBezTo>
                  <a:pt x="54" y="301"/>
                  <a:pt x="54" y="301"/>
                  <a:pt x="54" y="301"/>
                </a:cubicBezTo>
                <a:cubicBezTo>
                  <a:pt x="54" y="138"/>
                  <a:pt x="54" y="138"/>
                  <a:pt x="54" y="138"/>
                </a:cubicBezTo>
                <a:cubicBezTo>
                  <a:pt x="109" y="138"/>
                  <a:pt x="109" y="138"/>
                  <a:pt x="109" y="138"/>
                </a:cubicBezTo>
                <a:lnTo>
                  <a:pt x="109" y="301"/>
                </a:lnTo>
                <a:close/>
                <a:moveTo>
                  <a:pt x="82" y="116"/>
                </a:moveTo>
                <a:cubicBezTo>
                  <a:pt x="81" y="116"/>
                  <a:pt x="81" y="116"/>
                  <a:pt x="81" y="116"/>
                </a:cubicBezTo>
                <a:cubicBezTo>
                  <a:pt x="63" y="116"/>
                  <a:pt x="51" y="104"/>
                  <a:pt x="51" y="88"/>
                </a:cubicBezTo>
                <a:cubicBezTo>
                  <a:pt x="51" y="72"/>
                  <a:pt x="63" y="60"/>
                  <a:pt x="82" y="60"/>
                </a:cubicBezTo>
                <a:cubicBezTo>
                  <a:pt x="101" y="60"/>
                  <a:pt x="112" y="72"/>
                  <a:pt x="112" y="88"/>
                </a:cubicBezTo>
                <a:cubicBezTo>
                  <a:pt x="112" y="104"/>
                  <a:pt x="101" y="116"/>
                  <a:pt x="82" y="116"/>
                </a:cubicBezTo>
                <a:close/>
                <a:moveTo>
                  <a:pt x="305" y="301"/>
                </a:moveTo>
                <a:cubicBezTo>
                  <a:pt x="251" y="301"/>
                  <a:pt x="251" y="301"/>
                  <a:pt x="251" y="301"/>
                </a:cubicBezTo>
                <a:cubicBezTo>
                  <a:pt x="251" y="214"/>
                  <a:pt x="251" y="214"/>
                  <a:pt x="251" y="214"/>
                </a:cubicBezTo>
                <a:cubicBezTo>
                  <a:pt x="251" y="192"/>
                  <a:pt x="243" y="177"/>
                  <a:pt x="223" y="177"/>
                </a:cubicBezTo>
                <a:cubicBezTo>
                  <a:pt x="208" y="177"/>
                  <a:pt x="199" y="187"/>
                  <a:pt x="195" y="197"/>
                </a:cubicBezTo>
                <a:cubicBezTo>
                  <a:pt x="194" y="200"/>
                  <a:pt x="193" y="205"/>
                  <a:pt x="193" y="210"/>
                </a:cubicBezTo>
                <a:cubicBezTo>
                  <a:pt x="193" y="301"/>
                  <a:pt x="193" y="301"/>
                  <a:pt x="193" y="301"/>
                </a:cubicBezTo>
                <a:cubicBezTo>
                  <a:pt x="139" y="301"/>
                  <a:pt x="139" y="301"/>
                  <a:pt x="139" y="301"/>
                </a:cubicBezTo>
                <a:cubicBezTo>
                  <a:pt x="139" y="301"/>
                  <a:pt x="140" y="154"/>
                  <a:pt x="139" y="138"/>
                </a:cubicBezTo>
                <a:cubicBezTo>
                  <a:pt x="193" y="138"/>
                  <a:pt x="193" y="138"/>
                  <a:pt x="193" y="138"/>
                </a:cubicBezTo>
                <a:cubicBezTo>
                  <a:pt x="193" y="161"/>
                  <a:pt x="193" y="161"/>
                  <a:pt x="193" y="161"/>
                </a:cubicBezTo>
                <a:cubicBezTo>
                  <a:pt x="201" y="150"/>
                  <a:pt x="213" y="135"/>
                  <a:pt x="242" y="135"/>
                </a:cubicBezTo>
                <a:cubicBezTo>
                  <a:pt x="278" y="135"/>
                  <a:pt x="305" y="158"/>
                  <a:pt x="305" y="208"/>
                </a:cubicBezTo>
                <a:lnTo>
                  <a:pt x="305" y="301"/>
                </a:lnTo>
                <a:close/>
                <a:moveTo>
                  <a:pt x="193" y="162"/>
                </a:moveTo>
                <a:cubicBezTo>
                  <a:pt x="193" y="162"/>
                  <a:pt x="193" y="162"/>
                  <a:pt x="193" y="161"/>
                </a:cubicBezTo>
                <a:cubicBezTo>
                  <a:pt x="193" y="162"/>
                  <a:pt x="193" y="162"/>
                  <a:pt x="193" y="162"/>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375" name="Freeform 26">
            <a:extLst>
              <a:ext uri="{FF2B5EF4-FFF2-40B4-BE49-F238E27FC236}">
                <a16:creationId xmlns:a16="http://schemas.microsoft.com/office/drawing/2014/main" id="{942E683E-4292-5249-8BAC-3E6799B8EF1C}"/>
              </a:ext>
            </a:extLst>
          </p:cNvPr>
          <p:cNvSpPr>
            <a:spLocks noEditPoints="1"/>
          </p:cNvSpPr>
          <p:nvPr/>
        </p:nvSpPr>
        <p:spPr bwMode="auto">
          <a:xfrm>
            <a:off x="1690688" y="4067175"/>
            <a:ext cx="398462" cy="400050"/>
          </a:xfrm>
          <a:custGeom>
            <a:avLst/>
            <a:gdLst>
              <a:gd name="T0" fmla="*/ 322410 w 198"/>
              <a:gd name="T1" fmla="*/ 0 h 198"/>
              <a:gd name="T2" fmla="*/ 76572 w 198"/>
              <a:gd name="T3" fmla="*/ 0 h 198"/>
              <a:gd name="T4" fmla="*/ 0 w 198"/>
              <a:gd name="T5" fmla="*/ 76900 h 198"/>
              <a:gd name="T6" fmla="*/ 0 w 198"/>
              <a:gd name="T7" fmla="*/ 157846 h 198"/>
              <a:gd name="T8" fmla="*/ 0 w 198"/>
              <a:gd name="T9" fmla="*/ 321764 h 198"/>
              <a:gd name="T10" fmla="*/ 76572 w 198"/>
              <a:gd name="T11" fmla="*/ 400687 h 198"/>
              <a:gd name="T12" fmla="*/ 322410 w 198"/>
              <a:gd name="T13" fmla="*/ 400687 h 198"/>
              <a:gd name="T14" fmla="*/ 398982 w 198"/>
              <a:gd name="T15" fmla="*/ 321764 h 198"/>
              <a:gd name="T16" fmla="*/ 398982 w 198"/>
              <a:gd name="T17" fmla="*/ 157846 h 198"/>
              <a:gd name="T18" fmla="*/ 398982 w 198"/>
              <a:gd name="T19" fmla="*/ 76900 h 198"/>
              <a:gd name="T20" fmla="*/ 322410 w 198"/>
              <a:gd name="T21" fmla="*/ 0 h 198"/>
              <a:gd name="T22" fmla="*/ 344575 w 198"/>
              <a:gd name="T23" fmla="*/ 44521 h 198"/>
              <a:gd name="T24" fmla="*/ 352636 w 198"/>
              <a:gd name="T25" fmla="*/ 44521 h 198"/>
              <a:gd name="T26" fmla="*/ 352636 w 198"/>
              <a:gd name="T27" fmla="*/ 54639 h 198"/>
              <a:gd name="T28" fmla="*/ 352636 w 198"/>
              <a:gd name="T29" fmla="*/ 113326 h 198"/>
              <a:gd name="T30" fmla="*/ 286139 w 198"/>
              <a:gd name="T31" fmla="*/ 113326 h 198"/>
              <a:gd name="T32" fmla="*/ 286139 w 198"/>
              <a:gd name="T33" fmla="*/ 44521 h 198"/>
              <a:gd name="T34" fmla="*/ 344575 w 198"/>
              <a:gd name="T35" fmla="*/ 44521 h 198"/>
              <a:gd name="T36" fmla="*/ 143069 w 198"/>
              <a:gd name="T37" fmla="*/ 157846 h 198"/>
              <a:gd name="T38" fmla="*/ 199491 w 198"/>
              <a:gd name="T39" fmla="*/ 129515 h 198"/>
              <a:gd name="T40" fmla="*/ 255913 w 198"/>
              <a:gd name="T41" fmla="*/ 157846 h 198"/>
              <a:gd name="T42" fmla="*/ 270018 w 198"/>
              <a:gd name="T43" fmla="*/ 200344 h 198"/>
              <a:gd name="T44" fmla="*/ 199491 w 198"/>
              <a:gd name="T45" fmla="*/ 271172 h 198"/>
              <a:gd name="T46" fmla="*/ 128964 w 198"/>
              <a:gd name="T47" fmla="*/ 200344 h 198"/>
              <a:gd name="T48" fmla="*/ 143069 w 198"/>
              <a:gd name="T49" fmla="*/ 157846 h 198"/>
              <a:gd name="T50" fmla="*/ 360696 w 198"/>
              <a:gd name="T51" fmla="*/ 321764 h 198"/>
              <a:gd name="T52" fmla="*/ 322410 w 198"/>
              <a:gd name="T53" fmla="*/ 360214 h 198"/>
              <a:gd name="T54" fmla="*/ 76572 w 198"/>
              <a:gd name="T55" fmla="*/ 360214 h 198"/>
              <a:gd name="T56" fmla="*/ 38286 w 198"/>
              <a:gd name="T57" fmla="*/ 321764 h 198"/>
              <a:gd name="T58" fmla="*/ 38286 w 198"/>
              <a:gd name="T59" fmla="*/ 157846 h 198"/>
              <a:gd name="T60" fmla="*/ 98738 w 198"/>
              <a:gd name="T61" fmla="*/ 157846 h 198"/>
              <a:gd name="T62" fmla="*/ 90678 w 198"/>
              <a:gd name="T63" fmla="*/ 200344 h 198"/>
              <a:gd name="T64" fmla="*/ 199491 w 198"/>
              <a:gd name="T65" fmla="*/ 309622 h 198"/>
              <a:gd name="T66" fmla="*/ 308304 w 198"/>
              <a:gd name="T67" fmla="*/ 200344 h 198"/>
              <a:gd name="T68" fmla="*/ 300244 w 198"/>
              <a:gd name="T69" fmla="*/ 157846 h 198"/>
              <a:gd name="T70" fmla="*/ 360696 w 198"/>
              <a:gd name="T71" fmla="*/ 157846 h 198"/>
              <a:gd name="T72" fmla="*/ 360696 w 198"/>
              <a:gd name="T73" fmla="*/ 321764 h 19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8" h="198">
                <a:moveTo>
                  <a:pt x="160" y="0"/>
                </a:moveTo>
                <a:cubicBezTo>
                  <a:pt x="38" y="0"/>
                  <a:pt x="38" y="0"/>
                  <a:pt x="38" y="0"/>
                </a:cubicBezTo>
                <a:cubicBezTo>
                  <a:pt x="17" y="0"/>
                  <a:pt x="0" y="17"/>
                  <a:pt x="0" y="38"/>
                </a:cubicBezTo>
                <a:cubicBezTo>
                  <a:pt x="0" y="78"/>
                  <a:pt x="0" y="78"/>
                  <a:pt x="0" y="78"/>
                </a:cubicBezTo>
                <a:cubicBezTo>
                  <a:pt x="0" y="159"/>
                  <a:pt x="0" y="159"/>
                  <a:pt x="0" y="159"/>
                </a:cubicBezTo>
                <a:cubicBezTo>
                  <a:pt x="0" y="181"/>
                  <a:pt x="17" y="198"/>
                  <a:pt x="38" y="198"/>
                </a:cubicBezTo>
                <a:cubicBezTo>
                  <a:pt x="160" y="198"/>
                  <a:pt x="160" y="198"/>
                  <a:pt x="160" y="198"/>
                </a:cubicBezTo>
                <a:cubicBezTo>
                  <a:pt x="181" y="198"/>
                  <a:pt x="198" y="181"/>
                  <a:pt x="198" y="159"/>
                </a:cubicBezTo>
                <a:cubicBezTo>
                  <a:pt x="198" y="78"/>
                  <a:pt x="198" y="78"/>
                  <a:pt x="198" y="78"/>
                </a:cubicBezTo>
                <a:cubicBezTo>
                  <a:pt x="198" y="38"/>
                  <a:pt x="198" y="38"/>
                  <a:pt x="198" y="38"/>
                </a:cubicBezTo>
                <a:cubicBezTo>
                  <a:pt x="198" y="17"/>
                  <a:pt x="181" y="0"/>
                  <a:pt x="160" y="0"/>
                </a:cubicBezTo>
                <a:close/>
                <a:moveTo>
                  <a:pt x="171" y="22"/>
                </a:moveTo>
                <a:cubicBezTo>
                  <a:pt x="175" y="22"/>
                  <a:pt x="175" y="22"/>
                  <a:pt x="175" y="22"/>
                </a:cubicBezTo>
                <a:cubicBezTo>
                  <a:pt x="175" y="27"/>
                  <a:pt x="175" y="27"/>
                  <a:pt x="175" y="27"/>
                </a:cubicBezTo>
                <a:cubicBezTo>
                  <a:pt x="175" y="56"/>
                  <a:pt x="175" y="56"/>
                  <a:pt x="175" y="56"/>
                </a:cubicBezTo>
                <a:cubicBezTo>
                  <a:pt x="142" y="56"/>
                  <a:pt x="142" y="56"/>
                  <a:pt x="142" y="56"/>
                </a:cubicBezTo>
                <a:cubicBezTo>
                  <a:pt x="142" y="22"/>
                  <a:pt x="142" y="22"/>
                  <a:pt x="142" y="22"/>
                </a:cubicBezTo>
                <a:lnTo>
                  <a:pt x="171" y="22"/>
                </a:lnTo>
                <a:close/>
                <a:moveTo>
                  <a:pt x="71" y="78"/>
                </a:moveTo>
                <a:cubicBezTo>
                  <a:pt x="77" y="70"/>
                  <a:pt x="87" y="64"/>
                  <a:pt x="99" y="64"/>
                </a:cubicBezTo>
                <a:cubicBezTo>
                  <a:pt x="111" y="64"/>
                  <a:pt x="121" y="70"/>
                  <a:pt x="127" y="78"/>
                </a:cubicBezTo>
                <a:cubicBezTo>
                  <a:pt x="132" y="84"/>
                  <a:pt x="134" y="91"/>
                  <a:pt x="134" y="99"/>
                </a:cubicBezTo>
                <a:cubicBezTo>
                  <a:pt x="134" y="118"/>
                  <a:pt x="118" y="134"/>
                  <a:pt x="99" y="134"/>
                </a:cubicBezTo>
                <a:cubicBezTo>
                  <a:pt x="80" y="134"/>
                  <a:pt x="64" y="118"/>
                  <a:pt x="64" y="99"/>
                </a:cubicBezTo>
                <a:cubicBezTo>
                  <a:pt x="64" y="91"/>
                  <a:pt x="67" y="84"/>
                  <a:pt x="71" y="78"/>
                </a:cubicBezTo>
                <a:close/>
                <a:moveTo>
                  <a:pt x="179" y="159"/>
                </a:moveTo>
                <a:cubicBezTo>
                  <a:pt x="179" y="170"/>
                  <a:pt x="170" y="178"/>
                  <a:pt x="160" y="178"/>
                </a:cubicBezTo>
                <a:cubicBezTo>
                  <a:pt x="38" y="178"/>
                  <a:pt x="38" y="178"/>
                  <a:pt x="38" y="178"/>
                </a:cubicBezTo>
                <a:cubicBezTo>
                  <a:pt x="28" y="178"/>
                  <a:pt x="19" y="170"/>
                  <a:pt x="19" y="159"/>
                </a:cubicBezTo>
                <a:cubicBezTo>
                  <a:pt x="19" y="78"/>
                  <a:pt x="19" y="78"/>
                  <a:pt x="19" y="78"/>
                </a:cubicBezTo>
                <a:cubicBezTo>
                  <a:pt x="49" y="78"/>
                  <a:pt x="49" y="78"/>
                  <a:pt x="49" y="78"/>
                </a:cubicBezTo>
                <a:cubicBezTo>
                  <a:pt x="46" y="85"/>
                  <a:pt x="45" y="91"/>
                  <a:pt x="45" y="99"/>
                </a:cubicBezTo>
                <a:cubicBezTo>
                  <a:pt x="45" y="129"/>
                  <a:pt x="69" y="153"/>
                  <a:pt x="99" y="153"/>
                </a:cubicBezTo>
                <a:cubicBezTo>
                  <a:pt x="129" y="153"/>
                  <a:pt x="153" y="129"/>
                  <a:pt x="153" y="99"/>
                </a:cubicBezTo>
                <a:cubicBezTo>
                  <a:pt x="153" y="91"/>
                  <a:pt x="152" y="85"/>
                  <a:pt x="149" y="78"/>
                </a:cubicBezTo>
                <a:cubicBezTo>
                  <a:pt x="179" y="78"/>
                  <a:pt x="179" y="78"/>
                  <a:pt x="179" y="78"/>
                </a:cubicBezTo>
                <a:lnTo>
                  <a:pt x="179" y="1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cxnSp>
        <p:nvCxnSpPr>
          <p:cNvPr id="12" name="Straight Connector 11">
            <a:extLst>
              <a:ext uri="{FF2B5EF4-FFF2-40B4-BE49-F238E27FC236}">
                <a16:creationId xmlns:a16="http://schemas.microsoft.com/office/drawing/2014/main" id="{F674D46B-1EAB-4BF8-8421-4B6182269E58}"/>
              </a:ext>
            </a:extLst>
          </p:cNvPr>
          <p:cNvCxnSpPr/>
          <p:nvPr/>
        </p:nvCxnSpPr>
        <p:spPr>
          <a:xfrm flipV="1">
            <a:off x="2206625" y="3694113"/>
            <a:ext cx="395288" cy="37306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195F60-ABF3-4A64-8AF6-E7BBFC5379DB}"/>
              </a:ext>
            </a:extLst>
          </p:cNvPr>
          <p:cNvCxnSpPr/>
          <p:nvPr/>
        </p:nvCxnSpPr>
        <p:spPr>
          <a:xfrm>
            <a:off x="1890713" y="2992438"/>
            <a:ext cx="512762" cy="22225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D1AD50C-98D0-4A43-9FE3-DB5808C284A0}"/>
              </a:ext>
            </a:extLst>
          </p:cNvPr>
          <p:cNvCxnSpPr>
            <a:cxnSpLocks/>
          </p:cNvCxnSpPr>
          <p:nvPr/>
        </p:nvCxnSpPr>
        <p:spPr>
          <a:xfrm flipV="1">
            <a:off x="3252788" y="2973388"/>
            <a:ext cx="395287" cy="19208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A585A0B-B23B-41D4-A9F1-3667C4BBC27D}"/>
              </a:ext>
            </a:extLst>
          </p:cNvPr>
          <p:cNvCxnSpPr>
            <a:cxnSpLocks/>
          </p:cNvCxnSpPr>
          <p:nvPr/>
        </p:nvCxnSpPr>
        <p:spPr>
          <a:xfrm>
            <a:off x="3260725" y="3567113"/>
            <a:ext cx="1011238" cy="257175"/>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8380" name="Rectangle 15">
            <a:extLst>
              <a:ext uri="{FF2B5EF4-FFF2-40B4-BE49-F238E27FC236}">
                <a16:creationId xmlns:a16="http://schemas.microsoft.com/office/drawing/2014/main" id="{115C31B8-D19D-5444-858F-14D289706B3A}"/>
              </a:ext>
            </a:extLst>
          </p:cNvPr>
          <p:cNvSpPr>
            <a:spLocks noChangeArrowheads="1"/>
          </p:cNvSpPr>
          <p:nvPr/>
        </p:nvSpPr>
        <p:spPr bwMode="auto">
          <a:xfrm rot="-5400000">
            <a:off x="8681244" y="5099844"/>
            <a:ext cx="2511425"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100">
                <a:latin typeface="Raleway" panose="020B0503030101060003" pitchFamily="34" charset="77"/>
              </a:rPr>
              <a:t>Lorem Ipsum is simply dummy text of the printing and typesetting.</a:t>
            </a:r>
            <a:endParaRPr lang="en-US" altLang="en-US" sz="1100">
              <a:latin typeface="Raleway" panose="020B0503030101060003" pitchFamily="34" charset="77"/>
              <a:ea typeface="Lato Light" panose="020F0502020204030203" pitchFamily="34" charset="0"/>
              <a:cs typeface="Lato Light" panose="020F0502020204030203" pitchFamily="34" charset="0"/>
            </a:endParaRPr>
          </a:p>
        </p:txBody>
      </p:sp>
      <p:sp>
        <p:nvSpPr>
          <p:cNvPr id="17" name="TextBox 16">
            <a:extLst>
              <a:ext uri="{FF2B5EF4-FFF2-40B4-BE49-F238E27FC236}">
                <a16:creationId xmlns:a16="http://schemas.microsoft.com/office/drawing/2014/main" id="{0554D34F-66AE-4D63-B7A9-328EF5C86005}"/>
              </a:ext>
            </a:extLst>
          </p:cNvPr>
          <p:cNvSpPr txBox="1"/>
          <p:nvPr/>
        </p:nvSpPr>
        <p:spPr>
          <a:xfrm>
            <a:off x="9652241" y="2398856"/>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chemeClr val="tx1"/>
                  </a:solidFill>
                </a:ln>
                <a:noFill/>
                <a:latin typeface="Bebas" pitchFamily="2" charset="0"/>
              </a:rPr>
              <a:t>27</a:t>
            </a:r>
          </a:p>
        </p:txBody>
      </p:sp>
      <p:sp>
        <p:nvSpPr>
          <p:cNvPr id="18" name="TextBox 17">
            <a:extLst>
              <a:ext uri="{FF2B5EF4-FFF2-40B4-BE49-F238E27FC236}">
                <a16:creationId xmlns:a16="http://schemas.microsoft.com/office/drawing/2014/main" id="{694483C3-B41E-41F0-8A96-9A3100EB7F04}"/>
              </a:ext>
            </a:extLst>
          </p:cNvPr>
          <p:cNvSpPr txBox="1"/>
          <p:nvPr/>
        </p:nvSpPr>
        <p:spPr>
          <a:xfrm rot="16200000">
            <a:off x="9368632" y="2918618"/>
            <a:ext cx="1022350" cy="246063"/>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cxnSp>
        <p:nvCxnSpPr>
          <p:cNvPr id="19" name="Straight Connector 18">
            <a:extLst>
              <a:ext uri="{FF2B5EF4-FFF2-40B4-BE49-F238E27FC236}">
                <a16:creationId xmlns:a16="http://schemas.microsoft.com/office/drawing/2014/main" id="{A5397EB9-DE1D-4630-880F-4500A8ED8F90}"/>
              </a:ext>
            </a:extLst>
          </p:cNvPr>
          <p:cNvCxnSpPr/>
          <p:nvPr/>
        </p:nvCxnSpPr>
        <p:spPr>
          <a:xfrm>
            <a:off x="10118725" y="1252538"/>
            <a:ext cx="13700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384" name="TextBox 19">
            <a:extLst>
              <a:ext uri="{FF2B5EF4-FFF2-40B4-BE49-F238E27FC236}">
                <a16:creationId xmlns:a16="http://schemas.microsoft.com/office/drawing/2014/main" id="{0DC9A7FA-99A1-0E40-AF68-7EBEFAEA47F4}"/>
              </a:ext>
            </a:extLst>
          </p:cNvPr>
          <p:cNvSpPr txBox="1">
            <a:spLocks noChangeArrowheads="1"/>
          </p:cNvSpPr>
          <p:nvPr/>
        </p:nvSpPr>
        <p:spPr bwMode="auto">
          <a:xfrm>
            <a:off x="8777288" y="855663"/>
            <a:ext cx="793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How about</a:t>
            </a:r>
          </a:p>
        </p:txBody>
      </p:sp>
      <p:sp>
        <p:nvSpPr>
          <p:cNvPr id="58385" name="TextBox 20">
            <a:extLst>
              <a:ext uri="{FF2B5EF4-FFF2-40B4-BE49-F238E27FC236}">
                <a16:creationId xmlns:a16="http://schemas.microsoft.com/office/drawing/2014/main" id="{64BF1F48-E59F-9247-97E5-5722B0976453}"/>
              </a:ext>
            </a:extLst>
          </p:cNvPr>
          <p:cNvSpPr txBox="1">
            <a:spLocks noChangeArrowheads="1"/>
          </p:cNvSpPr>
          <p:nvPr/>
        </p:nvSpPr>
        <p:spPr bwMode="auto">
          <a:xfrm>
            <a:off x="10204450" y="855663"/>
            <a:ext cx="8239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Description</a:t>
            </a:r>
          </a:p>
        </p:txBody>
      </p:sp>
      <p:sp>
        <p:nvSpPr>
          <p:cNvPr id="58386" name="Rectangle 21">
            <a:extLst>
              <a:ext uri="{FF2B5EF4-FFF2-40B4-BE49-F238E27FC236}">
                <a16:creationId xmlns:a16="http://schemas.microsoft.com/office/drawing/2014/main" id="{F7A68BB4-762D-7E4E-9140-309A570FF599}"/>
              </a:ext>
            </a:extLst>
          </p:cNvPr>
          <p:cNvSpPr>
            <a:spLocks noChangeArrowheads="1"/>
          </p:cNvSpPr>
          <p:nvPr/>
        </p:nvSpPr>
        <p:spPr bwMode="auto">
          <a:xfrm>
            <a:off x="863600" y="4878388"/>
            <a:ext cx="4333875"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24" name="Title 1">
            <a:extLst>
              <a:ext uri="{FF2B5EF4-FFF2-40B4-BE49-F238E27FC236}">
                <a16:creationId xmlns:a16="http://schemas.microsoft.com/office/drawing/2014/main" id="{36834D22-D97A-4C80-9DA2-FCB0F7849E6F}"/>
              </a:ext>
            </a:extLst>
          </p:cNvPr>
          <p:cNvSpPr txBox="1">
            <a:spLocks/>
          </p:cNvSpPr>
          <p:nvPr/>
        </p:nvSpPr>
        <p:spPr>
          <a:xfrm>
            <a:off x="931863" y="665163"/>
            <a:ext cx="3616325" cy="15113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pitchFamily="2" charset="0"/>
              </a:rPr>
              <a:t>Mobile Mock up</a:t>
            </a:r>
          </a:p>
        </p:txBody>
      </p:sp>
      <p:sp>
        <p:nvSpPr>
          <p:cNvPr id="25" name="Subtitle 2">
            <a:extLst>
              <a:ext uri="{FF2B5EF4-FFF2-40B4-BE49-F238E27FC236}">
                <a16:creationId xmlns:a16="http://schemas.microsoft.com/office/drawing/2014/main" id="{BACBFA2C-F9B6-4AF9-A130-51A80B8FB3DC}"/>
              </a:ext>
            </a:extLst>
          </p:cNvPr>
          <p:cNvSpPr txBox="1">
            <a:spLocks/>
          </p:cNvSpPr>
          <p:nvPr/>
        </p:nvSpPr>
        <p:spPr>
          <a:xfrm>
            <a:off x="946150" y="1966913"/>
            <a:ext cx="4332288" cy="4587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200000"/>
              </a:lnSpc>
              <a:spcAft>
                <a:spcPts val="0"/>
              </a:spcAft>
              <a:buFont typeface="Arial" panose="020B0604020202020204" pitchFamily="34" charset="0"/>
              <a:buNone/>
              <a:defRPr/>
            </a:pPr>
            <a:r>
              <a:rPr lang="en-US" sz="1100" spc="600" dirty="0">
                <a:latin typeface="Raleway Light" panose="020B0403030101060003" pitchFamily="34" charset="0"/>
              </a:rPr>
              <a:t>Lorem ipsum dolor sit </a:t>
            </a:r>
            <a:r>
              <a:rPr lang="en-US" sz="1100" spc="600" dirty="0" err="1">
                <a:latin typeface="Raleway Light" panose="020B0403030101060003" pitchFamily="34" charset="0"/>
              </a:rPr>
              <a:t>amet</a:t>
            </a:r>
            <a:r>
              <a:rPr lang="en-US" sz="1100" spc="600" dirty="0">
                <a:latin typeface="Raleway Light" panose="020B0403030101060003" pitchFamily="34" charset="0"/>
              </a:rPr>
              <a:t>, </a:t>
            </a:r>
            <a:endParaRPr lang="en-US" sz="500" spc="600" dirty="0">
              <a:latin typeface="Raleway Light" panose="020B0403030101060003" pitchFamily="34" charset="0"/>
              <a:ea typeface="Lato Light" panose="020F0502020204030203" pitchFamily="34" charset="0"/>
              <a:cs typeface="Lato Light" panose="020F0502020204030203" pitchFamily="34" charset="0"/>
            </a:endParaRPr>
          </a:p>
        </p:txBody>
      </p:sp>
      <p:sp>
        <p:nvSpPr>
          <p:cNvPr id="58389" name="TextBox 29">
            <a:extLst>
              <a:ext uri="{FF2B5EF4-FFF2-40B4-BE49-F238E27FC236}">
                <a16:creationId xmlns:a16="http://schemas.microsoft.com/office/drawing/2014/main" id="{F35D778C-ACEF-404B-960B-5AF271D712F4}"/>
              </a:ext>
            </a:extLst>
          </p:cNvPr>
          <p:cNvSpPr txBox="1">
            <a:spLocks noChangeArrowheads="1"/>
          </p:cNvSpPr>
          <p:nvPr/>
        </p:nvSpPr>
        <p:spPr bwMode="auto">
          <a:xfrm rot="-5400000">
            <a:off x="97632" y="5974556"/>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Home</a:t>
            </a:r>
            <a:endParaRPr lang="en-US" altLang="en-US" b="1">
              <a:latin typeface="Bebas" panose="020B0606020202050201" pitchFamily="34" charset="77"/>
            </a:endParaRPr>
          </a:p>
        </p:txBody>
      </p:sp>
      <p:sp>
        <p:nvSpPr>
          <p:cNvPr id="58390" name="TextBox 30">
            <a:extLst>
              <a:ext uri="{FF2B5EF4-FFF2-40B4-BE49-F238E27FC236}">
                <a16:creationId xmlns:a16="http://schemas.microsoft.com/office/drawing/2014/main" id="{48649D04-172A-CE40-894F-B6422A6D4441}"/>
              </a:ext>
            </a:extLst>
          </p:cNvPr>
          <p:cNvSpPr txBox="1">
            <a:spLocks noChangeArrowheads="1"/>
          </p:cNvSpPr>
          <p:nvPr/>
        </p:nvSpPr>
        <p:spPr bwMode="auto">
          <a:xfrm rot="-5400000">
            <a:off x="46832" y="4658518"/>
            <a:ext cx="635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about</a:t>
            </a:r>
            <a:endParaRPr lang="en-US" altLang="en-US" b="1">
              <a:latin typeface="Bebas" panose="020B0606020202050201" pitchFamily="34" charset="77"/>
            </a:endParaRPr>
          </a:p>
        </p:txBody>
      </p:sp>
      <p:sp>
        <p:nvSpPr>
          <p:cNvPr id="58391" name="TextBox 31">
            <a:extLst>
              <a:ext uri="{FF2B5EF4-FFF2-40B4-BE49-F238E27FC236}">
                <a16:creationId xmlns:a16="http://schemas.microsoft.com/office/drawing/2014/main" id="{7C368791-D965-274B-B438-2B563283973E}"/>
              </a:ext>
            </a:extLst>
          </p:cNvPr>
          <p:cNvSpPr txBox="1">
            <a:spLocks noChangeArrowheads="1"/>
          </p:cNvSpPr>
          <p:nvPr/>
        </p:nvSpPr>
        <p:spPr bwMode="auto">
          <a:xfrm rot="-5400000">
            <a:off x="153194" y="3391694"/>
            <a:ext cx="422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58392" name="TextBox 32">
            <a:extLst>
              <a:ext uri="{FF2B5EF4-FFF2-40B4-BE49-F238E27FC236}">
                <a16:creationId xmlns:a16="http://schemas.microsoft.com/office/drawing/2014/main" id="{67339E41-1C1D-4E41-9EEF-79F1EB0B2C0F}"/>
              </a:ext>
            </a:extLst>
          </p:cNvPr>
          <p:cNvSpPr txBox="1">
            <a:spLocks noChangeArrowheads="1"/>
          </p:cNvSpPr>
          <p:nvPr/>
        </p:nvSpPr>
        <p:spPr bwMode="auto">
          <a:xfrm rot="-5400000">
            <a:off x="100807" y="2172493"/>
            <a:ext cx="527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58393" name="TextBox 33">
            <a:extLst>
              <a:ext uri="{FF2B5EF4-FFF2-40B4-BE49-F238E27FC236}">
                <a16:creationId xmlns:a16="http://schemas.microsoft.com/office/drawing/2014/main" id="{D32E3B63-E923-8E42-A0D3-2898578E26E3}"/>
              </a:ext>
            </a:extLst>
          </p:cNvPr>
          <p:cNvSpPr txBox="1">
            <a:spLocks noChangeArrowheads="1"/>
          </p:cNvSpPr>
          <p:nvPr/>
        </p:nvSpPr>
        <p:spPr bwMode="auto">
          <a:xfrm rot="-5400000">
            <a:off x="115094" y="840581"/>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sp>
        <p:nvSpPr>
          <p:cNvPr id="35" name="Title 1">
            <a:extLst>
              <a:ext uri="{FF2B5EF4-FFF2-40B4-BE49-F238E27FC236}">
                <a16:creationId xmlns:a16="http://schemas.microsoft.com/office/drawing/2014/main" id="{E5649972-7138-400F-9B2A-0CA55DD397F4}"/>
              </a:ext>
            </a:extLst>
          </p:cNvPr>
          <p:cNvSpPr txBox="1">
            <a:spLocks/>
          </p:cNvSpPr>
          <p:nvPr/>
        </p:nvSpPr>
        <p:spPr>
          <a:xfrm>
            <a:off x="5381187" y="4445504"/>
            <a:ext cx="4278493" cy="666658"/>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chemeClr val="tx1"/>
                  </a:solidFill>
                </a:ln>
                <a:noFill/>
                <a:latin typeface="Bebas" pitchFamily="2" charset="0"/>
              </a:rPr>
              <a:t>OUR TEAM FOR NEXT STEP.</a:t>
            </a:r>
          </a:p>
        </p:txBody>
      </p:sp>
      <p:sp>
        <p:nvSpPr>
          <p:cNvPr id="36" name="Title 1">
            <a:extLst>
              <a:ext uri="{FF2B5EF4-FFF2-40B4-BE49-F238E27FC236}">
                <a16:creationId xmlns:a16="http://schemas.microsoft.com/office/drawing/2014/main" id="{6EA17565-A83E-4866-81A0-C8AF4C52BFB7}"/>
              </a:ext>
            </a:extLst>
          </p:cNvPr>
          <p:cNvSpPr txBox="1">
            <a:spLocks/>
          </p:cNvSpPr>
          <p:nvPr/>
        </p:nvSpPr>
        <p:spPr>
          <a:xfrm>
            <a:off x="5381187" y="4092577"/>
            <a:ext cx="4278493" cy="666658"/>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chemeClr val="tx1"/>
                  </a:solidFill>
                </a:ln>
                <a:noFill/>
                <a:latin typeface="Bebas" pitchFamily="2" charset="0"/>
              </a:rPr>
              <a:t>OUR TEAM FOR NEXT STEP.</a:t>
            </a:r>
          </a:p>
        </p:txBody>
      </p:sp>
      <p:sp>
        <p:nvSpPr>
          <p:cNvPr id="37" name="Title 1">
            <a:extLst>
              <a:ext uri="{FF2B5EF4-FFF2-40B4-BE49-F238E27FC236}">
                <a16:creationId xmlns:a16="http://schemas.microsoft.com/office/drawing/2014/main" id="{81ECF8DA-4ACF-4197-BA24-DADED4287C27}"/>
              </a:ext>
            </a:extLst>
          </p:cNvPr>
          <p:cNvSpPr txBox="1">
            <a:spLocks/>
          </p:cNvSpPr>
          <p:nvPr/>
        </p:nvSpPr>
        <p:spPr>
          <a:xfrm>
            <a:off x="5381187" y="3755693"/>
            <a:ext cx="4278493" cy="666658"/>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chemeClr val="tx1"/>
                  </a:solidFill>
                </a:ln>
                <a:noFill/>
                <a:latin typeface="Bebas" pitchFamily="2" charset="0"/>
              </a:rPr>
              <a:t>OUR TEAM FOR NEXT STEP.</a:t>
            </a:r>
          </a:p>
        </p:txBody>
      </p:sp>
      <p:sp>
        <p:nvSpPr>
          <p:cNvPr id="38" name="Title 1">
            <a:extLst>
              <a:ext uri="{FF2B5EF4-FFF2-40B4-BE49-F238E27FC236}">
                <a16:creationId xmlns:a16="http://schemas.microsoft.com/office/drawing/2014/main" id="{2E97A3DC-7FE1-4B0B-90CC-73F8F6D5942C}"/>
              </a:ext>
            </a:extLst>
          </p:cNvPr>
          <p:cNvSpPr txBox="1">
            <a:spLocks/>
          </p:cNvSpPr>
          <p:nvPr/>
        </p:nvSpPr>
        <p:spPr>
          <a:xfrm>
            <a:off x="5381187" y="4782388"/>
            <a:ext cx="4278493" cy="666658"/>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chemeClr val="tx1"/>
                  </a:solidFill>
                </a:ln>
                <a:noFill/>
                <a:latin typeface="Bebas" pitchFamily="2" charset="0"/>
              </a:rPr>
              <a:t>OUR TEAM FOR NEXT STEP.</a:t>
            </a:r>
          </a:p>
        </p:txBody>
      </p:sp>
      <p:sp>
        <p:nvSpPr>
          <p:cNvPr id="58398" name="Rectangle 38">
            <a:extLst>
              <a:ext uri="{FF2B5EF4-FFF2-40B4-BE49-F238E27FC236}">
                <a16:creationId xmlns:a16="http://schemas.microsoft.com/office/drawing/2014/main" id="{77A98E49-0B33-C34F-9DCB-544028B20872}"/>
              </a:ext>
            </a:extLst>
          </p:cNvPr>
          <p:cNvSpPr>
            <a:spLocks noChangeArrowheads="1"/>
          </p:cNvSpPr>
          <p:nvPr/>
        </p:nvSpPr>
        <p:spPr bwMode="auto">
          <a:xfrm>
            <a:off x="9659938" y="1763713"/>
            <a:ext cx="15033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58399" name="Picture Placeholder 2">
            <a:extLst>
              <a:ext uri="{FF2B5EF4-FFF2-40B4-BE49-F238E27FC236}">
                <a16:creationId xmlns:a16="http://schemas.microsoft.com/office/drawing/2014/main" id="{284DBCC8-0B83-1647-9ABF-A3759CA2E8A7}"/>
              </a:ext>
            </a:extLst>
          </p:cNvPr>
          <p:cNvSpPr>
            <a:spLocks noGrp="1" noTextEdit="1"/>
          </p:cNvSpPr>
          <p:nvPr>
            <p:ph type="pic" sz="quarter" idx="10"/>
          </p:nvPr>
        </p:nvSpPr>
        <p:spPr>
          <a:xfrm>
            <a:off x="5764213" y="2230438"/>
            <a:ext cx="3532187" cy="4627562"/>
          </a:xfrm>
          <a:custGeom>
            <a:avLst/>
            <a:gdLst>
              <a:gd name="T0" fmla="*/ 0 w 3532909"/>
              <a:gd name="T1" fmla="*/ 0 h 4627418"/>
              <a:gd name="T2" fmla="*/ 3532909 w 3532909"/>
              <a:gd name="T3" fmla="*/ 0 h 4627418"/>
              <a:gd name="T4" fmla="*/ 3532909 w 3532909"/>
              <a:gd name="T5" fmla="*/ 4627418 h 4627418"/>
              <a:gd name="T6" fmla="*/ 0 w 3532909"/>
              <a:gd name="T7" fmla="*/ 4627418 h 46274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32909" h="4627418">
                <a:moveTo>
                  <a:pt x="0" y="0"/>
                </a:moveTo>
                <a:lnTo>
                  <a:pt x="3532909" y="0"/>
                </a:lnTo>
                <a:lnTo>
                  <a:pt x="3532909" y="4627418"/>
                </a:lnTo>
                <a:lnTo>
                  <a:pt x="0" y="4627418"/>
                </a:lnTo>
                <a:lnTo>
                  <a:pt x="0" y="0"/>
                </a:lnTo>
                <a:close/>
              </a:path>
            </a:pathLst>
          </a:custGeom>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3DC123-32BD-425F-B07A-055E0394C568}"/>
              </a:ext>
            </a:extLst>
          </p:cNvPr>
          <p:cNvSpPr/>
          <p:nvPr/>
        </p:nvSpPr>
        <p:spPr>
          <a:xfrm>
            <a:off x="4170363" y="1274763"/>
            <a:ext cx="1676400" cy="558323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9395" name="Picture 66">
            <a:extLst>
              <a:ext uri="{FF2B5EF4-FFF2-40B4-BE49-F238E27FC236}">
                <a16:creationId xmlns:a16="http://schemas.microsoft.com/office/drawing/2014/main" id="{84EEB00A-38C6-BD45-8F9A-F7A662CA8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56" t="-342" r="1056" b="36446"/>
          <a:stretch>
            <a:fillRect/>
          </a:stretch>
        </p:blipFill>
        <p:spPr bwMode="auto">
          <a:xfrm>
            <a:off x="1352550" y="1695450"/>
            <a:ext cx="3935413" cy="516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E43BB733-2CD6-473F-BD1F-610F47211CE2}"/>
              </a:ext>
            </a:extLst>
          </p:cNvPr>
          <p:cNvSpPr txBox="1"/>
          <p:nvPr/>
        </p:nvSpPr>
        <p:spPr>
          <a:xfrm rot="16200000">
            <a:off x="2932551" y="2249236"/>
            <a:ext cx="4597028"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dirty="0" err="1">
                <a:ln>
                  <a:solidFill>
                    <a:schemeClr val="tx1"/>
                  </a:solidFill>
                </a:ln>
                <a:noFill/>
                <a:latin typeface="Bebas" pitchFamily="2" charset="0"/>
              </a:rPr>
              <a:t>Hypetone</a:t>
            </a:r>
            <a:r>
              <a:rPr lang="en-US" sz="8000" dirty="0">
                <a:ln>
                  <a:solidFill>
                    <a:schemeClr val="tx1"/>
                  </a:solidFill>
                </a:ln>
                <a:noFill/>
                <a:latin typeface="Bebas" pitchFamily="2" charset="0"/>
              </a:rPr>
              <a:t>.</a:t>
            </a:r>
            <a:endParaRPr lang="en-US" sz="8000" b="1" dirty="0">
              <a:ln>
                <a:solidFill>
                  <a:schemeClr val="tx1"/>
                </a:solidFill>
              </a:ln>
              <a:noFill/>
              <a:latin typeface="Bebas" pitchFamily="2" charset="0"/>
            </a:endParaRPr>
          </a:p>
        </p:txBody>
      </p:sp>
      <p:sp>
        <p:nvSpPr>
          <p:cNvPr id="59397" name="Rectangle 8">
            <a:extLst>
              <a:ext uri="{FF2B5EF4-FFF2-40B4-BE49-F238E27FC236}">
                <a16:creationId xmlns:a16="http://schemas.microsoft.com/office/drawing/2014/main" id="{23F02CDF-CD49-704F-85D0-A40B600BFD46}"/>
              </a:ext>
            </a:extLst>
          </p:cNvPr>
          <p:cNvSpPr>
            <a:spLocks noChangeArrowheads="1"/>
          </p:cNvSpPr>
          <p:nvPr/>
        </p:nvSpPr>
        <p:spPr bwMode="auto">
          <a:xfrm rot="-5400000">
            <a:off x="-463549" y="4878387"/>
            <a:ext cx="2513012"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100">
                <a:latin typeface="Raleway" panose="020B0503030101060003" pitchFamily="34" charset="77"/>
              </a:rPr>
              <a:t>Lorem Ipsum is simply dummy text of the printing and typesetting.</a:t>
            </a:r>
            <a:endParaRPr lang="en-US" altLang="en-US" sz="1100">
              <a:latin typeface="Raleway" panose="020B0503030101060003" pitchFamily="34" charset="77"/>
              <a:ea typeface="Lato Light" panose="020F0502020204030203" pitchFamily="34" charset="0"/>
              <a:cs typeface="Lato Light" panose="020F0502020204030203" pitchFamily="34" charset="0"/>
            </a:endParaRPr>
          </a:p>
        </p:txBody>
      </p:sp>
      <p:cxnSp>
        <p:nvCxnSpPr>
          <p:cNvPr id="10" name="Straight Connector 9">
            <a:extLst>
              <a:ext uri="{FF2B5EF4-FFF2-40B4-BE49-F238E27FC236}">
                <a16:creationId xmlns:a16="http://schemas.microsoft.com/office/drawing/2014/main" id="{F04C8583-3C88-4B00-AA74-426DCB63F443}"/>
              </a:ext>
            </a:extLst>
          </p:cNvPr>
          <p:cNvCxnSpPr/>
          <p:nvPr/>
        </p:nvCxnSpPr>
        <p:spPr>
          <a:xfrm>
            <a:off x="1897063" y="1298575"/>
            <a:ext cx="13700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399" name="TextBox 10">
            <a:extLst>
              <a:ext uri="{FF2B5EF4-FFF2-40B4-BE49-F238E27FC236}">
                <a16:creationId xmlns:a16="http://schemas.microsoft.com/office/drawing/2014/main" id="{D168CDE8-0395-D949-9683-B0567B357C95}"/>
              </a:ext>
            </a:extLst>
          </p:cNvPr>
          <p:cNvSpPr txBox="1">
            <a:spLocks noChangeArrowheads="1"/>
          </p:cNvSpPr>
          <p:nvPr/>
        </p:nvSpPr>
        <p:spPr bwMode="auto">
          <a:xfrm>
            <a:off x="555625" y="900113"/>
            <a:ext cx="793750"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How about</a:t>
            </a:r>
          </a:p>
        </p:txBody>
      </p:sp>
      <p:sp>
        <p:nvSpPr>
          <p:cNvPr id="59400" name="TextBox 11">
            <a:extLst>
              <a:ext uri="{FF2B5EF4-FFF2-40B4-BE49-F238E27FC236}">
                <a16:creationId xmlns:a16="http://schemas.microsoft.com/office/drawing/2014/main" id="{806AAAE7-DE23-7244-A3F9-FD8DFDA2ED22}"/>
              </a:ext>
            </a:extLst>
          </p:cNvPr>
          <p:cNvSpPr txBox="1">
            <a:spLocks noChangeArrowheads="1"/>
          </p:cNvSpPr>
          <p:nvPr/>
        </p:nvSpPr>
        <p:spPr bwMode="auto">
          <a:xfrm>
            <a:off x="1982788" y="900113"/>
            <a:ext cx="82391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Description</a:t>
            </a:r>
          </a:p>
        </p:txBody>
      </p:sp>
      <p:sp>
        <p:nvSpPr>
          <p:cNvPr id="13" name="TextBox 12">
            <a:extLst>
              <a:ext uri="{FF2B5EF4-FFF2-40B4-BE49-F238E27FC236}">
                <a16:creationId xmlns:a16="http://schemas.microsoft.com/office/drawing/2014/main" id="{FE348E57-409C-4A49-992D-A25E6A359F1E}"/>
              </a:ext>
            </a:extLst>
          </p:cNvPr>
          <p:cNvSpPr txBox="1"/>
          <p:nvPr/>
        </p:nvSpPr>
        <p:spPr>
          <a:xfrm>
            <a:off x="398745" y="1505119"/>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chemeClr val="tx1"/>
                  </a:solidFill>
                </a:ln>
                <a:noFill/>
                <a:latin typeface="Bebas" pitchFamily="2" charset="0"/>
              </a:rPr>
              <a:t>28</a:t>
            </a:r>
          </a:p>
        </p:txBody>
      </p:sp>
      <p:sp>
        <p:nvSpPr>
          <p:cNvPr id="14" name="TextBox 13">
            <a:extLst>
              <a:ext uri="{FF2B5EF4-FFF2-40B4-BE49-F238E27FC236}">
                <a16:creationId xmlns:a16="http://schemas.microsoft.com/office/drawing/2014/main" id="{2F8A3E59-8D90-494D-8957-F5CB92F47981}"/>
              </a:ext>
            </a:extLst>
          </p:cNvPr>
          <p:cNvSpPr txBox="1"/>
          <p:nvPr/>
        </p:nvSpPr>
        <p:spPr>
          <a:xfrm rot="16200000">
            <a:off x="115887" y="2025651"/>
            <a:ext cx="1020763"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sp>
        <p:nvSpPr>
          <p:cNvPr id="15" name="Title 1">
            <a:extLst>
              <a:ext uri="{FF2B5EF4-FFF2-40B4-BE49-F238E27FC236}">
                <a16:creationId xmlns:a16="http://schemas.microsoft.com/office/drawing/2014/main" id="{0AC0DB98-0530-44B3-A3B7-C710547A710C}"/>
              </a:ext>
            </a:extLst>
          </p:cNvPr>
          <p:cNvSpPr txBox="1">
            <a:spLocks/>
          </p:cNvSpPr>
          <p:nvPr/>
        </p:nvSpPr>
        <p:spPr>
          <a:xfrm>
            <a:off x="6816725" y="1298575"/>
            <a:ext cx="3616325" cy="15113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pitchFamily="2" charset="0"/>
              </a:rPr>
              <a:t>Mobile Mock up</a:t>
            </a:r>
          </a:p>
        </p:txBody>
      </p:sp>
      <p:sp>
        <p:nvSpPr>
          <p:cNvPr id="59404" name="Rectangle 15">
            <a:extLst>
              <a:ext uri="{FF2B5EF4-FFF2-40B4-BE49-F238E27FC236}">
                <a16:creationId xmlns:a16="http://schemas.microsoft.com/office/drawing/2014/main" id="{23835881-B731-B246-B4FA-A0F55EDAA21B}"/>
              </a:ext>
            </a:extLst>
          </p:cNvPr>
          <p:cNvSpPr>
            <a:spLocks noChangeArrowheads="1"/>
          </p:cNvSpPr>
          <p:nvPr/>
        </p:nvSpPr>
        <p:spPr bwMode="auto">
          <a:xfrm>
            <a:off x="6816725" y="3752850"/>
            <a:ext cx="42672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cxnSp>
        <p:nvCxnSpPr>
          <p:cNvPr id="17" name="Straight Connector 16">
            <a:extLst>
              <a:ext uri="{FF2B5EF4-FFF2-40B4-BE49-F238E27FC236}">
                <a16:creationId xmlns:a16="http://schemas.microsoft.com/office/drawing/2014/main" id="{EC7E07FC-98A0-43BE-9980-257E1BAB9479}"/>
              </a:ext>
            </a:extLst>
          </p:cNvPr>
          <p:cNvCxnSpPr/>
          <p:nvPr/>
        </p:nvCxnSpPr>
        <p:spPr>
          <a:xfrm>
            <a:off x="6934200" y="3127375"/>
            <a:ext cx="13700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406" name="Rectangle 17">
            <a:extLst>
              <a:ext uri="{FF2B5EF4-FFF2-40B4-BE49-F238E27FC236}">
                <a16:creationId xmlns:a16="http://schemas.microsoft.com/office/drawing/2014/main" id="{64C0D291-CE74-C148-B67E-740F4A754B88}"/>
              </a:ext>
            </a:extLst>
          </p:cNvPr>
          <p:cNvSpPr>
            <a:spLocks noChangeArrowheads="1"/>
          </p:cNvSpPr>
          <p:nvPr/>
        </p:nvSpPr>
        <p:spPr bwMode="auto">
          <a:xfrm>
            <a:off x="6848475" y="3324225"/>
            <a:ext cx="15033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19" name="Subtitle 2">
            <a:extLst>
              <a:ext uri="{FF2B5EF4-FFF2-40B4-BE49-F238E27FC236}">
                <a16:creationId xmlns:a16="http://schemas.microsoft.com/office/drawing/2014/main" id="{0B7392F9-34AC-4148-A384-F0BC6280CFB6}"/>
              </a:ext>
            </a:extLst>
          </p:cNvPr>
          <p:cNvSpPr txBox="1">
            <a:spLocks/>
          </p:cNvSpPr>
          <p:nvPr/>
        </p:nvSpPr>
        <p:spPr>
          <a:xfrm>
            <a:off x="6865938" y="2646363"/>
            <a:ext cx="4332287" cy="4587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200000"/>
              </a:lnSpc>
              <a:spcAft>
                <a:spcPts val="0"/>
              </a:spcAft>
              <a:buFont typeface="Arial" panose="020B0604020202020204" pitchFamily="34" charset="0"/>
              <a:buNone/>
              <a:defRPr/>
            </a:pPr>
            <a:r>
              <a:rPr lang="en-US" sz="1100" spc="600" dirty="0">
                <a:latin typeface="Raleway Light" panose="020B0403030101060003" pitchFamily="34" charset="0"/>
              </a:rPr>
              <a:t>Lorem ipsum dolor sit </a:t>
            </a:r>
            <a:r>
              <a:rPr lang="en-US" sz="1100" spc="600" dirty="0" err="1">
                <a:latin typeface="Raleway Light" panose="020B0403030101060003" pitchFamily="34" charset="0"/>
              </a:rPr>
              <a:t>amet</a:t>
            </a:r>
            <a:r>
              <a:rPr lang="en-US" sz="1100" spc="600" dirty="0">
                <a:latin typeface="Raleway Light" panose="020B0403030101060003" pitchFamily="34" charset="0"/>
              </a:rPr>
              <a:t>, </a:t>
            </a:r>
            <a:endParaRPr lang="en-US" sz="500" spc="600" dirty="0">
              <a:latin typeface="Raleway Light" panose="020B0403030101060003" pitchFamily="34" charset="0"/>
              <a:ea typeface="Lato Light" panose="020F0502020204030203" pitchFamily="34" charset="0"/>
              <a:cs typeface="Lato Light" panose="020F0502020204030203" pitchFamily="34" charset="0"/>
            </a:endParaRPr>
          </a:p>
        </p:txBody>
      </p:sp>
      <p:sp>
        <p:nvSpPr>
          <p:cNvPr id="59408" name="Rectangle 19">
            <a:extLst>
              <a:ext uri="{FF2B5EF4-FFF2-40B4-BE49-F238E27FC236}">
                <a16:creationId xmlns:a16="http://schemas.microsoft.com/office/drawing/2014/main" id="{12A3278B-692F-D74E-B8E7-C9D83B4E4FA9}"/>
              </a:ext>
            </a:extLst>
          </p:cNvPr>
          <p:cNvSpPr>
            <a:spLocks noChangeArrowheads="1"/>
          </p:cNvSpPr>
          <p:nvPr/>
        </p:nvSpPr>
        <p:spPr bwMode="auto">
          <a:xfrm>
            <a:off x="7408863" y="5507038"/>
            <a:ext cx="19462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59409" name="Rectangle 20">
            <a:extLst>
              <a:ext uri="{FF2B5EF4-FFF2-40B4-BE49-F238E27FC236}">
                <a16:creationId xmlns:a16="http://schemas.microsoft.com/office/drawing/2014/main" id="{AAD9CB9A-7302-3844-AD09-5FD18E859735}"/>
              </a:ext>
            </a:extLst>
          </p:cNvPr>
          <p:cNvSpPr>
            <a:spLocks noChangeArrowheads="1"/>
          </p:cNvSpPr>
          <p:nvPr/>
        </p:nvSpPr>
        <p:spPr bwMode="auto">
          <a:xfrm>
            <a:off x="9736138" y="5507038"/>
            <a:ext cx="19462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59410" name="Title 1">
            <a:extLst>
              <a:ext uri="{FF2B5EF4-FFF2-40B4-BE49-F238E27FC236}">
                <a16:creationId xmlns:a16="http://schemas.microsoft.com/office/drawing/2014/main" id="{272C48E1-16EF-564C-B665-748B83C8D38E}"/>
              </a:ext>
            </a:extLst>
          </p:cNvPr>
          <p:cNvSpPr txBox="1">
            <a:spLocks noChangeArrowheads="1"/>
          </p:cNvSpPr>
          <p:nvPr/>
        </p:nvSpPr>
        <p:spPr bwMode="auto">
          <a:xfrm>
            <a:off x="6934200" y="5289550"/>
            <a:ext cx="788988"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5400">
                <a:latin typeface="Bebas" panose="020B0606020202050201" pitchFamily="34" charset="77"/>
              </a:rPr>
              <a:t>a</a:t>
            </a:r>
          </a:p>
        </p:txBody>
      </p:sp>
      <p:sp>
        <p:nvSpPr>
          <p:cNvPr id="59411" name="Title 1">
            <a:extLst>
              <a:ext uri="{FF2B5EF4-FFF2-40B4-BE49-F238E27FC236}">
                <a16:creationId xmlns:a16="http://schemas.microsoft.com/office/drawing/2014/main" id="{A49C5495-E26D-B04E-8E3E-BF585E289334}"/>
              </a:ext>
            </a:extLst>
          </p:cNvPr>
          <p:cNvSpPr txBox="1">
            <a:spLocks noChangeArrowheads="1"/>
          </p:cNvSpPr>
          <p:nvPr/>
        </p:nvSpPr>
        <p:spPr bwMode="auto">
          <a:xfrm>
            <a:off x="9247188" y="5289550"/>
            <a:ext cx="79057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5400">
                <a:latin typeface="Bebas" panose="020B0606020202050201" pitchFamily="34" charset="77"/>
              </a:rPr>
              <a:t>b</a:t>
            </a:r>
          </a:p>
        </p:txBody>
      </p:sp>
      <p:sp>
        <p:nvSpPr>
          <p:cNvPr id="24" name="Title 1">
            <a:extLst>
              <a:ext uri="{FF2B5EF4-FFF2-40B4-BE49-F238E27FC236}">
                <a16:creationId xmlns:a16="http://schemas.microsoft.com/office/drawing/2014/main" id="{BE44DCFA-7411-4AB8-A34B-8D1E2D669178}"/>
              </a:ext>
            </a:extLst>
          </p:cNvPr>
          <p:cNvSpPr txBox="1">
            <a:spLocks/>
          </p:cNvSpPr>
          <p:nvPr/>
        </p:nvSpPr>
        <p:spPr>
          <a:xfrm rot="20544265">
            <a:off x="10909780" y="-263798"/>
            <a:ext cx="1572126" cy="1567973"/>
          </a:xfrm>
          <a:prstGeom prst="rect">
            <a:avLst/>
          </a:prstGeom>
        </p:spPr>
        <p:txBody>
          <a:bodyPr spcFirstLastPara="1">
            <a:prstTxWarp prst="textCircl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Neue Bold" panose="020B0606020202050201" pitchFamily="34" charset="0"/>
              </a:rPr>
              <a:t>Proposal presentation TEMPLATE </a:t>
            </a:r>
          </a:p>
        </p:txBody>
      </p:sp>
      <p:sp>
        <p:nvSpPr>
          <p:cNvPr id="59413" name="Picture Placeholder 3">
            <a:extLst>
              <a:ext uri="{FF2B5EF4-FFF2-40B4-BE49-F238E27FC236}">
                <a16:creationId xmlns:a16="http://schemas.microsoft.com/office/drawing/2014/main" id="{36B059D7-E14F-5D45-82B2-86DB251D21AF}"/>
              </a:ext>
            </a:extLst>
          </p:cNvPr>
          <p:cNvSpPr>
            <a:spLocks noGrp="1" noTextEdit="1"/>
          </p:cNvSpPr>
          <p:nvPr>
            <p:ph type="pic" sz="quarter" idx="10"/>
          </p:nvPr>
        </p:nvSpPr>
        <p:spPr>
          <a:xfrm>
            <a:off x="1635125" y="2646363"/>
            <a:ext cx="3421063" cy="4211637"/>
          </a:xfrm>
          <a:custGeom>
            <a:avLst/>
            <a:gdLst>
              <a:gd name="T0" fmla="*/ 0 w 3422073"/>
              <a:gd name="T1" fmla="*/ 0 h 4211782"/>
              <a:gd name="T2" fmla="*/ 3422073 w 3422073"/>
              <a:gd name="T3" fmla="*/ 0 h 4211782"/>
              <a:gd name="T4" fmla="*/ 3422073 w 3422073"/>
              <a:gd name="T5" fmla="*/ 4211782 h 4211782"/>
              <a:gd name="T6" fmla="*/ 0 w 3422073"/>
              <a:gd name="T7" fmla="*/ 4211782 h 421178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422073" h="4211782">
                <a:moveTo>
                  <a:pt x="0" y="0"/>
                </a:moveTo>
                <a:lnTo>
                  <a:pt x="3422073" y="0"/>
                </a:lnTo>
                <a:lnTo>
                  <a:pt x="3422073" y="4211782"/>
                </a:lnTo>
                <a:lnTo>
                  <a:pt x="0" y="4211782"/>
                </a:lnTo>
                <a:lnTo>
                  <a:pt x="0" y="0"/>
                </a:lnTo>
                <a:close/>
              </a:path>
            </a:pathLst>
          </a:custGeom>
        </p:spPr>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1">
            <a:extLst>
              <a:ext uri="{FF2B5EF4-FFF2-40B4-BE49-F238E27FC236}">
                <a16:creationId xmlns:a16="http://schemas.microsoft.com/office/drawing/2014/main" id="{0E51F8A0-FF07-E548-BE0E-178F9E113F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415"/>
          <a:stretch>
            <a:fillRect/>
          </a:stretch>
        </p:blipFill>
        <p:spPr bwMode="auto">
          <a:xfrm>
            <a:off x="1698625" y="1646238"/>
            <a:ext cx="6835775" cy="404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AC8A0241-7D29-4DDE-A1C3-69F84DB499EA}"/>
              </a:ext>
            </a:extLst>
          </p:cNvPr>
          <p:cNvSpPr txBox="1"/>
          <p:nvPr/>
        </p:nvSpPr>
        <p:spPr>
          <a:xfrm>
            <a:off x="2893167" y="975275"/>
            <a:ext cx="4779963"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b="1" dirty="0">
                <a:ln>
                  <a:solidFill>
                    <a:schemeClr val="tx1"/>
                  </a:solidFill>
                </a:ln>
                <a:noFill/>
                <a:latin typeface="Bebas" pitchFamily="2" charset="0"/>
              </a:rPr>
              <a:t>Desktop.</a:t>
            </a:r>
          </a:p>
        </p:txBody>
      </p:sp>
      <p:sp>
        <p:nvSpPr>
          <p:cNvPr id="60420" name="Rectangle 6">
            <a:extLst>
              <a:ext uri="{FF2B5EF4-FFF2-40B4-BE49-F238E27FC236}">
                <a16:creationId xmlns:a16="http://schemas.microsoft.com/office/drawing/2014/main" id="{CDA33586-649A-AA46-B4FF-E9C259365C57}"/>
              </a:ext>
            </a:extLst>
          </p:cNvPr>
          <p:cNvSpPr>
            <a:spLocks noChangeArrowheads="1"/>
          </p:cNvSpPr>
          <p:nvPr/>
        </p:nvSpPr>
        <p:spPr bwMode="auto">
          <a:xfrm rot="-5400000">
            <a:off x="554831" y="3382170"/>
            <a:ext cx="251142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100">
                <a:latin typeface="Raleway" panose="020B0503030101060003" pitchFamily="34" charset="77"/>
              </a:rPr>
              <a:t>Lorem Ipsum is simply dummy text of the printing and typesetting.</a:t>
            </a:r>
            <a:endParaRPr lang="en-US" altLang="en-US" sz="1100">
              <a:latin typeface="Raleway" panose="020B0503030101060003" pitchFamily="34" charset="77"/>
              <a:ea typeface="Lato Light" panose="020F0502020204030203" pitchFamily="34" charset="0"/>
              <a:cs typeface="Lato Light" panose="020F0502020204030203" pitchFamily="34" charset="0"/>
            </a:endParaRPr>
          </a:p>
        </p:txBody>
      </p:sp>
      <p:cxnSp>
        <p:nvCxnSpPr>
          <p:cNvPr id="8" name="Straight Connector 7">
            <a:extLst>
              <a:ext uri="{FF2B5EF4-FFF2-40B4-BE49-F238E27FC236}">
                <a16:creationId xmlns:a16="http://schemas.microsoft.com/office/drawing/2014/main" id="{E3757A66-8984-48DD-95EF-3DB3238462A8}"/>
              </a:ext>
            </a:extLst>
          </p:cNvPr>
          <p:cNvCxnSpPr/>
          <p:nvPr/>
        </p:nvCxnSpPr>
        <p:spPr>
          <a:xfrm>
            <a:off x="3186113" y="6284913"/>
            <a:ext cx="13700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422" name="TextBox 8">
            <a:extLst>
              <a:ext uri="{FF2B5EF4-FFF2-40B4-BE49-F238E27FC236}">
                <a16:creationId xmlns:a16="http://schemas.microsoft.com/office/drawing/2014/main" id="{79F7AC66-228B-914C-8DD0-E48A26534967}"/>
              </a:ext>
            </a:extLst>
          </p:cNvPr>
          <p:cNvSpPr txBox="1">
            <a:spLocks noChangeArrowheads="1"/>
          </p:cNvSpPr>
          <p:nvPr/>
        </p:nvSpPr>
        <p:spPr bwMode="auto">
          <a:xfrm>
            <a:off x="1844675" y="5886450"/>
            <a:ext cx="793750"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How about</a:t>
            </a:r>
          </a:p>
        </p:txBody>
      </p:sp>
      <p:sp>
        <p:nvSpPr>
          <p:cNvPr id="60423" name="TextBox 9">
            <a:extLst>
              <a:ext uri="{FF2B5EF4-FFF2-40B4-BE49-F238E27FC236}">
                <a16:creationId xmlns:a16="http://schemas.microsoft.com/office/drawing/2014/main" id="{CEB8D72F-61CA-B341-AD61-DE5D6B700775}"/>
              </a:ext>
            </a:extLst>
          </p:cNvPr>
          <p:cNvSpPr txBox="1">
            <a:spLocks noChangeArrowheads="1"/>
          </p:cNvSpPr>
          <p:nvPr/>
        </p:nvSpPr>
        <p:spPr bwMode="auto">
          <a:xfrm>
            <a:off x="3271838" y="5886450"/>
            <a:ext cx="823912"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Description</a:t>
            </a:r>
          </a:p>
        </p:txBody>
      </p:sp>
      <p:sp>
        <p:nvSpPr>
          <p:cNvPr id="60424" name="Rectangle 10">
            <a:extLst>
              <a:ext uri="{FF2B5EF4-FFF2-40B4-BE49-F238E27FC236}">
                <a16:creationId xmlns:a16="http://schemas.microsoft.com/office/drawing/2014/main" id="{E7A334B6-001E-E845-B6B2-33327FAB2F9C}"/>
              </a:ext>
            </a:extLst>
          </p:cNvPr>
          <p:cNvSpPr>
            <a:spLocks noChangeArrowheads="1"/>
          </p:cNvSpPr>
          <p:nvPr/>
        </p:nvSpPr>
        <p:spPr bwMode="auto">
          <a:xfrm>
            <a:off x="6149975" y="5686425"/>
            <a:ext cx="1946275"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12" name="Title 1">
            <a:extLst>
              <a:ext uri="{FF2B5EF4-FFF2-40B4-BE49-F238E27FC236}">
                <a16:creationId xmlns:a16="http://schemas.microsoft.com/office/drawing/2014/main" id="{4A559471-12A3-4B8B-8F83-04AC7748CBE5}"/>
              </a:ext>
            </a:extLst>
          </p:cNvPr>
          <p:cNvSpPr txBox="1">
            <a:spLocks/>
          </p:cNvSpPr>
          <p:nvPr/>
        </p:nvSpPr>
        <p:spPr>
          <a:xfrm rot="20544265">
            <a:off x="-638640" y="5348375"/>
            <a:ext cx="1572126" cy="1567973"/>
          </a:xfrm>
          <a:prstGeom prst="rect">
            <a:avLst/>
          </a:prstGeom>
        </p:spPr>
        <p:txBody>
          <a:bodyPr spcFirstLastPara="1">
            <a:prstTxWarp prst="textCircl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Neue Bold" panose="020B0606020202050201" pitchFamily="34" charset="0"/>
              </a:rPr>
              <a:t>Proposal presentation TEMPLATE </a:t>
            </a:r>
          </a:p>
        </p:txBody>
      </p:sp>
      <p:sp>
        <p:nvSpPr>
          <p:cNvPr id="13" name="Title 1">
            <a:extLst>
              <a:ext uri="{FF2B5EF4-FFF2-40B4-BE49-F238E27FC236}">
                <a16:creationId xmlns:a16="http://schemas.microsoft.com/office/drawing/2014/main" id="{97CB0878-02B6-42E1-B304-80831444547D}"/>
              </a:ext>
            </a:extLst>
          </p:cNvPr>
          <p:cNvSpPr txBox="1">
            <a:spLocks/>
          </p:cNvSpPr>
          <p:nvPr/>
        </p:nvSpPr>
        <p:spPr>
          <a:xfrm>
            <a:off x="8378825" y="1609725"/>
            <a:ext cx="3614738" cy="15113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pitchFamily="2" charset="0"/>
              </a:rPr>
              <a:t>Desktop Mock up</a:t>
            </a:r>
          </a:p>
        </p:txBody>
      </p:sp>
      <p:sp>
        <p:nvSpPr>
          <p:cNvPr id="60427" name="Rectangle 13">
            <a:extLst>
              <a:ext uri="{FF2B5EF4-FFF2-40B4-BE49-F238E27FC236}">
                <a16:creationId xmlns:a16="http://schemas.microsoft.com/office/drawing/2014/main" id="{98F66CB3-9D73-CE48-B244-9BDB1ED8E503}"/>
              </a:ext>
            </a:extLst>
          </p:cNvPr>
          <p:cNvSpPr>
            <a:spLocks noChangeArrowheads="1"/>
          </p:cNvSpPr>
          <p:nvPr/>
        </p:nvSpPr>
        <p:spPr bwMode="auto">
          <a:xfrm>
            <a:off x="8402638" y="4165600"/>
            <a:ext cx="3519487" cy="172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15" name="TextBox 14">
            <a:extLst>
              <a:ext uri="{FF2B5EF4-FFF2-40B4-BE49-F238E27FC236}">
                <a16:creationId xmlns:a16="http://schemas.microsoft.com/office/drawing/2014/main" id="{E0DB4254-91B4-409D-941E-D7B6F4B4FAAF}"/>
              </a:ext>
            </a:extLst>
          </p:cNvPr>
          <p:cNvSpPr txBox="1"/>
          <p:nvPr/>
        </p:nvSpPr>
        <p:spPr>
          <a:xfrm>
            <a:off x="1178163" y="769464"/>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b="1" dirty="0">
                <a:ln>
                  <a:solidFill>
                    <a:schemeClr val="tx1"/>
                  </a:solidFill>
                </a:ln>
                <a:noFill/>
                <a:latin typeface="Bebas" pitchFamily="2" charset="0"/>
              </a:rPr>
              <a:t>29</a:t>
            </a:r>
          </a:p>
        </p:txBody>
      </p:sp>
      <p:sp>
        <p:nvSpPr>
          <p:cNvPr id="16" name="TextBox 15">
            <a:extLst>
              <a:ext uri="{FF2B5EF4-FFF2-40B4-BE49-F238E27FC236}">
                <a16:creationId xmlns:a16="http://schemas.microsoft.com/office/drawing/2014/main" id="{8D1670D9-F1B4-4943-B13E-3B072DA3223B}"/>
              </a:ext>
            </a:extLst>
          </p:cNvPr>
          <p:cNvSpPr txBox="1"/>
          <p:nvPr/>
        </p:nvSpPr>
        <p:spPr>
          <a:xfrm rot="16200000">
            <a:off x="896144" y="1362869"/>
            <a:ext cx="1022350"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cxnSp>
        <p:nvCxnSpPr>
          <p:cNvPr id="18" name="Straight Connector 17">
            <a:extLst>
              <a:ext uri="{FF2B5EF4-FFF2-40B4-BE49-F238E27FC236}">
                <a16:creationId xmlns:a16="http://schemas.microsoft.com/office/drawing/2014/main" id="{202BAEEB-B8F3-4832-883B-A5EA8F4E9BA2}"/>
              </a:ext>
            </a:extLst>
          </p:cNvPr>
          <p:cNvCxnSpPr/>
          <p:nvPr/>
        </p:nvCxnSpPr>
        <p:spPr>
          <a:xfrm>
            <a:off x="8467725" y="3438525"/>
            <a:ext cx="13700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431" name="Rectangle 18">
            <a:extLst>
              <a:ext uri="{FF2B5EF4-FFF2-40B4-BE49-F238E27FC236}">
                <a16:creationId xmlns:a16="http://schemas.microsoft.com/office/drawing/2014/main" id="{0E89EA2E-D7A8-3445-8FA1-5D6BD1F3DE71}"/>
              </a:ext>
            </a:extLst>
          </p:cNvPr>
          <p:cNvSpPr>
            <a:spLocks noChangeArrowheads="1"/>
          </p:cNvSpPr>
          <p:nvPr/>
        </p:nvSpPr>
        <p:spPr bwMode="auto">
          <a:xfrm>
            <a:off x="8382000" y="3635375"/>
            <a:ext cx="15033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20" name="Subtitle 2">
            <a:extLst>
              <a:ext uri="{FF2B5EF4-FFF2-40B4-BE49-F238E27FC236}">
                <a16:creationId xmlns:a16="http://schemas.microsoft.com/office/drawing/2014/main" id="{99494060-7EF1-4C21-A176-6BF0DFDFD042}"/>
              </a:ext>
            </a:extLst>
          </p:cNvPr>
          <p:cNvSpPr txBox="1">
            <a:spLocks/>
          </p:cNvSpPr>
          <p:nvPr/>
        </p:nvSpPr>
        <p:spPr>
          <a:xfrm>
            <a:off x="8399463" y="2957513"/>
            <a:ext cx="3517900" cy="4587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200000"/>
              </a:lnSpc>
              <a:spcAft>
                <a:spcPts val="0"/>
              </a:spcAft>
              <a:buFont typeface="Arial" panose="020B0604020202020204" pitchFamily="34" charset="0"/>
              <a:buNone/>
              <a:defRPr/>
            </a:pPr>
            <a:r>
              <a:rPr lang="en-US" sz="1100" spc="300" dirty="0">
                <a:latin typeface="Raleway Light" panose="020B0403030101060003" pitchFamily="34" charset="0"/>
              </a:rPr>
              <a:t>Lorem ipsum dolor sit </a:t>
            </a:r>
            <a:r>
              <a:rPr lang="en-US" sz="1100" spc="300" dirty="0" err="1">
                <a:latin typeface="Raleway Light" panose="020B0403030101060003" pitchFamily="34" charset="0"/>
              </a:rPr>
              <a:t>amet</a:t>
            </a:r>
            <a:r>
              <a:rPr lang="en-US" sz="1100" spc="300" dirty="0">
                <a:latin typeface="Raleway Light" panose="020B0403030101060003" pitchFamily="34" charset="0"/>
              </a:rPr>
              <a:t>, </a:t>
            </a:r>
            <a:endParaRPr lang="en-US" sz="500" spc="300" dirty="0">
              <a:latin typeface="Raleway Light" panose="020B0403030101060003" pitchFamily="34" charset="0"/>
              <a:ea typeface="Lato Light" panose="020F0502020204030203" pitchFamily="34" charset="0"/>
              <a:cs typeface="Lato Light" panose="020F0502020204030203" pitchFamily="34" charset="0"/>
            </a:endParaRPr>
          </a:p>
        </p:txBody>
      </p:sp>
      <p:sp>
        <p:nvSpPr>
          <p:cNvPr id="60433" name="TextBox 20">
            <a:extLst>
              <a:ext uri="{FF2B5EF4-FFF2-40B4-BE49-F238E27FC236}">
                <a16:creationId xmlns:a16="http://schemas.microsoft.com/office/drawing/2014/main" id="{2DE937B0-6B64-0749-89E7-8AE10D696E32}"/>
              </a:ext>
            </a:extLst>
          </p:cNvPr>
          <p:cNvSpPr txBox="1">
            <a:spLocks noChangeArrowheads="1"/>
          </p:cNvSpPr>
          <p:nvPr/>
        </p:nvSpPr>
        <p:spPr bwMode="auto">
          <a:xfrm rot="-5400000">
            <a:off x="153194" y="3391694"/>
            <a:ext cx="422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60434" name="TextBox 21">
            <a:extLst>
              <a:ext uri="{FF2B5EF4-FFF2-40B4-BE49-F238E27FC236}">
                <a16:creationId xmlns:a16="http://schemas.microsoft.com/office/drawing/2014/main" id="{A2363FE2-7B3D-8445-9C92-2F4AE95F2578}"/>
              </a:ext>
            </a:extLst>
          </p:cNvPr>
          <p:cNvSpPr txBox="1">
            <a:spLocks noChangeArrowheads="1"/>
          </p:cNvSpPr>
          <p:nvPr/>
        </p:nvSpPr>
        <p:spPr bwMode="auto">
          <a:xfrm rot="-5400000">
            <a:off x="100807" y="2172493"/>
            <a:ext cx="527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60435" name="TextBox 22">
            <a:extLst>
              <a:ext uri="{FF2B5EF4-FFF2-40B4-BE49-F238E27FC236}">
                <a16:creationId xmlns:a16="http://schemas.microsoft.com/office/drawing/2014/main" id="{6C37BA49-BA71-B643-9A85-94650F6F57C3}"/>
              </a:ext>
            </a:extLst>
          </p:cNvPr>
          <p:cNvSpPr txBox="1">
            <a:spLocks noChangeArrowheads="1"/>
          </p:cNvSpPr>
          <p:nvPr/>
        </p:nvSpPr>
        <p:spPr bwMode="auto">
          <a:xfrm rot="-5400000">
            <a:off x="115094" y="840581"/>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grpSp>
        <p:nvGrpSpPr>
          <p:cNvPr id="60436" name="Group 23">
            <a:extLst>
              <a:ext uri="{FF2B5EF4-FFF2-40B4-BE49-F238E27FC236}">
                <a16:creationId xmlns:a16="http://schemas.microsoft.com/office/drawing/2014/main" id="{6016A295-AFFF-4649-B890-90AB512E0C1B}"/>
              </a:ext>
            </a:extLst>
          </p:cNvPr>
          <p:cNvGrpSpPr>
            <a:grpSpLocks/>
          </p:cNvGrpSpPr>
          <p:nvPr/>
        </p:nvGrpSpPr>
        <p:grpSpPr bwMode="auto">
          <a:xfrm rot="5400000">
            <a:off x="11191875" y="6046788"/>
            <a:ext cx="395287" cy="788988"/>
            <a:chOff x="10476780" y="1713044"/>
            <a:chExt cx="395024" cy="789386"/>
          </a:xfrm>
        </p:grpSpPr>
        <p:sp>
          <p:nvSpPr>
            <p:cNvPr id="60438" name="Shape 4753">
              <a:extLst>
                <a:ext uri="{FF2B5EF4-FFF2-40B4-BE49-F238E27FC236}">
                  <a16:creationId xmlns:a16="http://schemas.microsoft.com/office/drawing/2014/main" id="{1231CCC6-70C0-FD45-961F-0C485BFC5319}"/>
                </a:ext>
              </a:extLst>
            </p:cNvPr>
            <p:cNvSpPr>
              <a:spLocks/>
            </p:cNvSpPr>
            <p:nvPr/>
          </p:nvSpPr>
          <p:spPr bwMode="auto">
            <a:xfrm>
              <a:off x="10579067" y="1864327"/>
              <a:ext cx="190450" cy="110067"/>
            </a:xfrm>
            <a:custGeom>
              <a:avLst/>
              <a:gdLst>
                <a:gd name="T0" fmla="*/ 15113 w 120000"/>
                <a:gd name="T1" fmla="*/ 115789 h 120000"/>
                <a:gd name="T2" fmla="*/ 15113 w 120000"/>
                <a:gd name="T3" fmla="*/ 115789 h 120000"/>
                <a:gd name="T4" fmla="*/ 59848 w 120000"/>
                <a:gd name="T5" fmla="*/ 37368 h 120000"/>
                <a:gd name="T6" fmla="*/ 107002 w 120000"/>
                <a:gd name="T7" fmla="*/ 115789 h 120000"/>
                <a:gd name="T8" fmla="*/ 111234 w 120000"/>
                <a:gd name="T9" fmla="*/ 119473 h 120000"/>
                <a:gd name="T10" fmla="*/ 119697 w 120000"/>
                <a:gd name="T11" fmla="*/ 104210 h 120000"/>
                <a:gd name="T12" fmla="*/ 117581 w 120000"/>
                <a:gd name="T13" fmla="*/ 96842 h 120000"/>
                <a:gd name="T14" fmla="*/ 66498 w 120000"/>
                <a:gd name="T15" fmla="*/ 7894 h 120000"/>
                <a:gd name="T16" fmla="*/ 59848 w 120000"/>
                <a:gd name="T17" fmla="*/ 0 h 120000"/>
                <a:gd name="T18" fmla="*/ 53501 w 120000"/>
                <a:gd name="T19" fmla="*/ 7894 h 120000"/>
                <a:gd name="T20" fmla="*/ 2418 w 120000"/>
                <a:gd name="T21" fmla="*/ 96842 h 120000"/>
                <a:gd name="T22" fmla="*/ 0 w 120000"/>
                <a:gd name="T23" fmla="*/ 104210 h 120000"/>
                <a:gd name="T24" fmla="*/ 8765 w 120000"/>
                <a:gd name="T25" fmla="*/ 119473 h 120000"/>
                <a:gd name="T26" fmla="*/ 15113 w 120000"/>
                <a:gd name="T27" fmla="*/ 115789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115789"/>
                  </a:moveTo>
                  <a:lnTo>
                    <a:pt x="15113" y="115789"/>
                  </a:lnTo>
                  <a:cubicBezTo>
                    <a:pt x="59848" y="37368"/>
                    <a:pt x="59848" y="37368"/>
                    <a:pt x="59848" y="37368"/>
                  </a:cubicBezTo>
                  <a:cubicBezTo>
                    <a:pt x="107002" y="115789"/>
                    <a:pt x="107002" y="115789"/>
                    <a:pt x="107002" y="115789"/>
                  </a:cubicBezTo>
                  <a:cubicBezTo>
                    <a:pt x="107002" y="119473"/>
                    <a:pt x="109118" y="119473"/>
                    <a:pt x="111234" y="119473"/>
                  </a:cubicBezTo>
                  <a:cubicBezTo>
                    <a:pt x="117581" y="119473"/>
                    <a:pt x="119697" y="115789"/>
                    <a:pt x="119697" y="104210"/>
                  </a:cubicBezTo>
                  <a:cubicBezTo>
                    <a:pt x="119697" y="100526"/>
                    <a:pt x="119697" y="96842"/>
                    <a:pt x="117581" y="96842"/>
                  </a:cubicBezTo>
                  <a:cubicBezTo>
                    <a:pt x="66498" y="7894"/>
                    <a:pt x="66498" y="7894"/>
                    <a:pt x="66498" y="7894"/>
                  </a:cubicBezTo>
                  <a:cubicBezTo>
                    <a:pt x="64382" y="4210"/>
                    <a:pt x="61964" y="0"/>
                    <a:pt x="59848" y="0"/>
                  </a:cubicBezTo>
                  <a:cubicBezTo>
                    <a:pt x="57732" y="0"/>
                    <a:pt x="55617" y="4210"/>
                    <a:pt x="53501" y="7894"/>
                  </a:cubicBezTo>
                  <a:cubicBezTo>
                    <a:pt x="2418" y="96842"/>
                    <a:pt x="2418" y="96842"/>
                    <a:pt x="2418" y="96842"/>
                  </a:cubicBezTo>
                  <a:cubicBezTo>
                    <a:pt x="2418" y="96842"/>
                    <a:pt x="0" y="100526"/>
                    <a:pt x="0" y="104210"/>
                  </a:cubicBezTo>
                  <a:cubicBezTo>
                    <a:pt x="0" y="115789"/>
                    <a:pt x="4534" y="119473"/>
                    <a:pt x="8765" y="119473"/>
                  </a:cubicBezTo>
                  <a:cubicBezTo>
                    <a:pt x="12997" y="119473"/>
                    <a:pt x="15113" y="119473"/>
                    <a:pt x="15113" y="11578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60439" name="Shape 4754">
              <a:extLst>
                <a:ext uri="{FF2B5EF4-FFF2-40B4-BE49-F238E27FC236}">
                  <a16:creationId xmlns:a16="http://schemas.microsoft.com/office/drawing/2014/main" id="{15916628-6EC4-E246-897C-247D207C9490}"/>
                </a:ext>
              </a:extLst>
            </p:cNvPr>
            <p:cNvSpPr>
              <a:spLocks/>
            </p:cNvSpPr>
            <p:nvPr/>
          </p:nvSpPr>
          <p:spPr bwMode="auto">
            <a:xfrm>
              <a:off x="10579067" y="2275847"/>
              <a:ext cx="190450" cy="110067"/>
            </a:xfrm>
            <a:custGeom>
              <a:avLst/>
              <a:gdLst>
                <a:gd name="T0" fmla="*/ 15113 w 120000"/>
                <a:gd name="T1" fmla="*/ 7894 h 120000"/>
                <a:gd name="T2" fmla="*/ 15113 w 120000"/>
                <a:gd name="T3" fmla="*/ 7894 h 120000"/>
                <a:gd name="T4" fmla="*/ 59848 w 120000"/>
                <a:gd name="T5" fmla="*/ 85789 h 120000"/>
                <a:gd name="T6" fmla="*/ 104886 w 120000"/>
                <a:gd name="T7" fmla="*/ 4210 h 120000"/>
                <a:gd name="T8" fmla="*/ 111234 w 120000"/>
                <a:gd name="T9" fmla="*/ 0 h 120000"/>
                <a:gd name="T10" fmla="*/ 119697 w 120000"/>
                <a:gd name="T11" fmla="*/ 15263 h 120000"/>
                <a:gd name="T12" fmla="*/ 117581 w 120000"/>
                <a:gd name="T13" fmla="*/ 26315 h 120000"/>
                <a:gd name="T14" fmla="*/ 66498 w 120000"/>
                <a:gd name="T15" fmla="*/ 115789 h 120000"/>
                <a:gd name="T16" fmla="*/ 59848 w 120000"/>
                <a:gd name="T17" fmla="*/ 119473 h 120000"/>
                <a:gd name="T18" fmla="*/ 53501 w 120000"/>
                <a:gd name="T19" fmla="*/ 115789 h 120000"/>
                <a:gd name="T20" fmla="*/ 2115 w 120000"/>
                <a:gd name="T21" fmla="*/ 26315 h 120000"/>
                <a:gd name="T22" fmla="*/ 0 w 120000"/>
                <a:gd name="T23" fmla="*/ 15263 h 120000"/>
                <a:gd name="T24" fmla="*/ 8765 w 120000"/>
                <a:gd name="T25" fmla="*/ 0 h 120000"/>
                <a:gd name="T26" fmla="*/ 15113 w 120000"/>
                <a:gd name="T27" fmla="*/ 7894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7894"/>
                  </a:moveTo>
                  <a:lnTo>
                    <a:pt x="15113" y="7894"/>
                  </a:lnTo>
                  <a:cubicBezTo>
                    <a:pt x="59848" y="85789"/>
                    <a:pt x="59848" y="85789"/>
                    <a:pt x="59848" y="85789"/>
                  </a:cubicBezTo>
                  <a:cubicBezTo>
                    <a:pt x="104886" y="4210"/>
                    <a:pt x="104886" y="4210"/>
                    <a:pt x="104886" y="4210"/>
                  </a:cubicBezTo>
                  <a:cubicBezTo>
                    <a:pt x="107002" y="4210"/>
                    <a:pt x="109118" y="0"/>
                    <a:pt x="111234" y="0"/>
                  </a:cubicBezTo>
                  <a:cubicBezTo>
                    <a:pt x="115465" y="0"/>
                    <a:pt x="119697" y="7894"/>
                    <a:pt x="119697" y="15263"/>
                  </a:cubicBezTo>
                  <a:cubicBezTo>
                    <a:pt x="119697" y="18947"/>
                    <a:pt x="119697" y="22631"/>
                    <a:pt x="117581" y="26315"/>
                  </a:cubicBezTo>
                  <a:cubicBezTo>
                    <a:pt x="66498" y="115789"/>
                    <a:pt x="66498" y="115789"/>
                    <a:pt x="66498" y="115789"/>
                  </a:cubicBezTo>
                  <a:cubicBezTo>
                    <a:pt x="64080" y="119473"/>
                    <a:pt x="61964" y="119473"/>
                    <a:pt x="59848" y="119473"/>
                  </a:cubicBezTo>
                  <a:cubicBezTo>
                    <a:pt x="57732" y="119473"/>
                    <a:pt x="55617" y="119473"/>
                    <a:pt x="53501" y="115789"/>
                  </a:cubicBezTo>
                  <a:cubicBezTo>
                    <a:pt x="2115" y="26315"/>
                    <a:pt x="2115" y="26315"/>
                    <a:pt x="2115" y="26315"/>
                  </a:cubicBezTo>
                  <a:cubicBezTo>
                    <a:pt x="0" y="22631"/>
                    <a:pt x="0" y="18947"/>
                    <a:pt x="0" y="15263"/>
                  </a:cubicBezTo>
                  <a:cubicBezTo>
                    <a:pt x="0" y="7894"/>
                    <a:pt x="4534" y="0"/>
                    <a:pt x="8765" y="0"/>
                  </a:cubicBezTo>
                  <a:cubicBezTo>
                    <a:pt x="10881" y="0"/>
                    <a:pt x="12997" y="4210"/>
                    <a:pt x="15113" y="789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27" name="Rectangle 26">
              <a:extLst>
                <a:ext uri="{FF2B5EF4-FFF2-40B4-BE49-F238E27FC236}">
                  <a16:creationId xmlns:a16="http://schemas.microsoft.com/office/drawing/2014/main" id="{15E62262-9D06-4481-9D52-9C883FD7E547}"/>
                </a:ext>
              </a:extLst>
            </p:cNvPr>
            <p:cNvSpPr/>
            <p:nvPr/>
          </p:nvSpPr>
          <p:spPr>
            <a:xfrm>
              <a:off x="10476780" y="1713044"/>
              <a:ext cx="395024" cy="395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28" name="Rectangle 27">
              <a:extLst>
                <a:ext uri="{FF2B5EF4-FFF2-40B4-BE49-F238E27FC236}">
                  <a16:creationId xmlns:a16="http://schemas.microsoft.com/office/drawing/2014/main" id="{E74AD233-FECF-4DC8-B953-D0655C5721B4}"/>
                </a:ext>
              </a:extLst>
            </p:cNvPr>
            <p:cNvSpPr/>
            <p:nvPr/>
          </p:nvSpPr>
          <p:spPr>
            <a:xfrm>
              <a:off x="10476780" y="2106943"/>
              <a:ext cx="395024" cy="395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
        <p:nvSpPr>
          <p:cNvPr id="60437" name="Picture Placeholder 3">
            <a:extLst>
              <a:ext uri="{FF2B5EF4-FFF2-40B4-BE49-F238E27FC236}">
                <a16:creationId xmlns:a16="http://schemas.microsoft.com/office/drawing/2014/main" id="{CD9B95F2-8995-204F-9FC2-E027D3DD9908}"/>
              </a:ext>
            </a:extLst>
          </p:cNvPr>
          <p:cNvSpPr>
            <a:spLocks noGrp="1" noTextEdit="1"/>
          </p:cNvSpPr>
          <p:nvPr>
            <p:ph type="pic" sz="quarter" idx="10"/>
          </p:nvPr>
        </p:nvSpPr>
        <p:spPr>
          <a:xfrm>
            <a:off x="2493963" y="1828800"/>
            <a:ext cx="5126037" cy="3248025"/>
          </a:xfrm>
          <a:custGeom>
            <a:avLst/>
            <a:gdLst>
              <a:gd name="T0" fmla="*/ 0 w 5126182"/>
              <a:gd name="T1" fmla="*/ 0 h 3131127"/>
              <a:gd name="T2" fmla="*/ 5126182 w 5126182"/>
              <a:gd name="T3" fmla="*/ 0 h 3131127"/>
              <a:gd name="T4" fmla="*/ 5126182 w 5126182"/>
              <a:gd name="T5" fmla="*/ 3248167 h 3131127"/>
              <a:gd name="T6" fmla="*/ 0 w 5126182"/>
              <a:gd name="T7" fmla="*/ 3248167 h 31311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26182" h="3131127">
                <a:moveTo>
                  <a:pt x="0" y="0"/>
                </a:moveTo>
                <a:lnTo>
                  <a:pt x="5126182" y="0"/>
                </a:lnTo>
                <a:lnTo>
                  <a:pt x="5126182" y="3131127"/>
                </a:lnTo>
                <a:lnTo>
                  <a:pt x="0" y="3131127"/>
                </a:lnTo>
                <a:lnTo>
                  <a:pt x="0" y="0"/>
                </a:lnTo>
                <a:close/>
              </a:path>
            </a:pathLst>
          </a:custGeom>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5">
            <a:extLst>
              <a:ext uri="{FF2B5EF4-FFF2-40B4-BE49-F238E27FC236}">
                <a16:creationId xmlns:a16="http://schemas.microsoft.com/office/drawing/2014/main" id="{EC29FC33-4223-0D4C-B250-828532063051}"/>
              </a:ext>
            </a:extLst>
          </p:cNvPr>
          <p:cNvGrpSpPr>
            <a:grpSpLocks/>
          </p:cNvGrpSpPr>
          <p:nvPr/>
        </p:nvGrpSpPr>
        <p:grpSpPr bwMode="auto">
          <a:xfrm>
            <a:off x="10621963" y="5187950"/>
            <a:ext cx="1316037" cy="658813"/>
            <a:chOff x="9740047" y="5472909"/>
            <a:chExt cx="1316182" cy="658091"/>
          </a:xfrm>
        </p:grpSpPr>
        <p:cxnSp>
          <p:nvCxnSpPr>
            <p:cNvPr id="10" name="Straight Connector 9">
              <a:extLst>
                <a:ext uri="{FF2B5EF4-FFF2-40B4-BE49-F238E27FC236}">
                  <a16:creationId xmlns:a16="http://schemas.microsoft.com/office/drawing/2014/main" id="{86C5FD7A-05F9-45D1-BF7A-09D8350249F7}"/>
                </a:ext>
              </a:extLst>
            </p:cNvPr>
            <p:cNvCxnSpPr/>
            <p:nvPr/>
          </p:nvCxnSpPr>
          <p:spPr>
            <a:xfrm>
              <a:off x="9740047" y="5472909"/>
              <a:ext cx="0" cy="520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F6251F8-3FE3-44E1-A162-798EC0401CF5}"/>
                </a:ext>
              </a:extLst>
            </p:cNvPr>
            <p:cNvCxnSpPr>
              <a:cxnSpLocks/>
            </p:cNvCxnSpPr>
            <p:nvPr/>
          </p:nvCxnSpPr>
          <p:spPr>
            <a:xfrm>
              <a:off x="9795615"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02BD045-6C3C-4189-9236-43310186ACF0}"/>
                </a:ext>
              </a:extLst>
            </p:cNvPr>
            <p:cNvCxnSpPr>
              <a:cxnSpLocks/>
            </p:cNvCxnSpPr>
            <p:nvPr/>
          </p:nvCxnSpPr>
          <p:spPr>
            <a:xfrm>
              <a:off x="9865473" y="5472909"/>
              <a:ext cx="0" cy="5201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70840DA-4682-4D0F-A572-BF33E5597790}"/>
                </a:ext>
              </a:extLst>
            </p:cNvPr>
            <p:cNvCxnSpPr>
              <a:cxnSpLocks/>
            </p:cNvCxnSpPr>
            <p:nvPr/>
          </p:nvCxnSpPr>
          <p:spPr>
            <a:xfrm>
              <a:off x="9962321" y="5472909"/>
              <a:ext cx="0" cy="52012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18A577C-6F03-4561-BD9A-7CC89537D5D6}"/>
                </a:ext>
              </a:extLst>
            </p:cNvPr>
            <p:cNvCxnSpPr>
              <a:cxnSpLocks/>
            </p:cNvCxnSpPr>
            <p:nvPr/>
          </p:nvCxnSpPr>
          <p:spPr>
            <a:xfrm>
              <a:off x="10044881" y="5472909"/>
              <a:ext cx="0" cy="5201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FA58D8C-BA71-432D-823A-51A4A9F378BD}"/>
                </a:ext>
              </a:extLst>
            </p:cNvPr>
            <p:cNvCxnSpPr>
              <a:cxnSpLocks/>
            </p:cNvCxnSpPr>
            <p:nvPr/>
          </p:nvCxnSpPr>
          <p:spPr>
            <a:xfrm>
              <a:off x="10114738"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5571503-ABF8-4B71-B5BE-E9E116688CE5}"/>
                </a:ext>
              </a:extLst>
            </p:cNvPr>
            <p:cNvCxnSpPr>
              <a:cxnSpLocks/>
            </p:cNvCxnSpPr>
            <p:nvPr/>
          </p:nvCxnSpPr>
          <p:spPr>
            <a:xfrm>
              <a:off x="10170306"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1F2FEDD-DECB-46EA-A77C-96B52E3C93BE}"/>
                </a:ext>
              </a:extLst>
            </p:cNvPr>
            <p:cNvCxnSpPr/>
            <p:nvPr/>
          </p:nvCxnSpPr>
          <p:spPr>
            <a:xfrm>
              <a:off x="10224287" y="5472909"/>
              <a:ext cx="0" cy="520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CAB3FF-CAC1-4C26-810B-8323BA3A739B}"/>
                </a:ext>
              </a:extLst>
            </p:cNvPr>
            <p:cNvCxnSpPr/>
            <p:nvPr/>
          </p:nvCxnSpPr>
          <p:spPr>
            <a:xfrm>
              <a:off x="10279856" y="5472909"/>
              <a:ext cx="0" cy="520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20DAB7C-F7AB-4278-84E9-C0FF21BF529C}"/>
                </a:ext>
              </a:extLst>
            </p:cNvPr>
            <p:cNvCxnSpPr/>
            <p:nvPr/>
          </p:nvCxnSpPr>
          <p:spPr>
            <a:xfrm>
              <a:off x="10335425" y="5472909"/>
              <a:ext cx="0" cy="520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CB70025-7F08-4F01-8C2E-A520EDAAF037}"/>
                </a:ext>
              </a:extLst>
            </p:cNvPr>
            <p:cNvCxnSpPr>
              <a:cxnSpLocks/>
            </p:cNvCxnSpPr>
            <p:nvPr/>
          </p:nvCxnSpPr>
          <p:spPr>
            <a:xfrm>
              <a:off x="10390994" y="5472909"/>
              <a:ext cx="0" cy="5201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5883A1F-38E0-4579-B726-D2EB69180CD4}"/>
                </a:ext>
              </a:extLst>
            </p:cNvPr>
            <p:cNvCxnSpPr>
              <a:cxnSpLocks/>
            </p:cNvCxnSpPr>
            <p:nvPr/>
          </p:nvCxnSpPr>
          <p:spPr>
            <a:xfrm>
              <a:off x="10473553" y="5472909"/>
              <a:ext cx="0" cy="5201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DA4D1D-016C-4A9A-A02A-0FB435F5895F}"/>
                </a:ext>
              </a:extLst>
            </p:cNvPr>
            <p:cNvCxnSpPr>
              <a:cxnSpLocks/>
            </p:cNvCxnSpPr>
            <p:nvPr/>
          </p:nvCxnSpPr>
          <p:spPr>
            <a:xfrm>
              <a:off x="10584690" y="5472909"/>
              <a:ext cx="0" cy="52012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89B45D-F322-48B9-897E-7D21276A5B64}"/>
                </a:ext>
              </a:extLst>
            </p:cNvPr>
            <p:cNvCxnSpPr/>
            <p:nvPr/>
          </p:nvCxnSpPr>
          <p:spPr>
            <a:xfrm>
              <a:off x="10654548" y="5472909"/>
              <a:ext cx="0" cy="520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FB3D84B-BDD1-4707-B7CA-D5AE508389A2}"/>
                </a:ext>
              </a:extLst>
            </p:cNvPr>
            <p:cNvCxnSpPr>
              <a:cxnSpLocks/>
            </p:cNvCxnSpPr>
            <p:nvPr/>
          </p:nvCxnSpPr>
          <p:spPr>
            <a:xfrm>
              <a:off x="10695827"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52A44BB-E995-4B78-88B6-EF0AC1E43E82}"/>
                </a:ext>
              </a:extLst>
            </p:cNvPr>
            <p:cNvCxnSpPr/>
            <p:nvPr/>
          </p:nvCxnSpPr>
          <p:spPr>
            <a:xfrm>
              <a:off x="10751395" y="5472909"/>
              <a:ext cx="0" cy="5201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501D37A-4412-4E7B-8F47-174C0AD2F6CD}"/>
                </a:ext>
              </a:extLst>
            </p:cNvPr>
            <p:cNvCxnSpPr>
              <a:cxnSpLocks/>
            </p:cNvCxnSpPr>
            <p:nvPr/>
          </p:nvCxnSpPr>
          <p:spPr>
            <a:xfrm>
              <a:off x="10806965" y="5472909"/>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323CF0A-A2A6-43FB-940B-F3FC75E3C137}"/>
                </a:ext>
              </a:extLst>
            </p:cNvPr>
            <p:cNvCxnSpPr>
              <a:cxnSpLocks/>
            </p:cNvCxnSpPr>
            <p:nvPr/>
          </p:nvCxnSpPr>
          <p:spPr>
            <a:xfrm>
              <a:off x="10876822" y="5472909"/>
              <a:ext cx="0" cy="5201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DD38ECB6-6944-46E1-BAA3-ED958F4FFF5B}"/>
                </a:ext>
              </a:extLst>
            </p:cNvPr>
            <p:cNvCxnSpPr>
              <a:cxnSpLocks/>
            </p:cNvCxnSpPr>
            <p:nvPr/>
          </p:nvCxnSpPr>
          <p:spPr>
            <a:xfrm>
              <a:off x="10973670" y="5472909"/>
              <a:ext cx="0" cy="52012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B8A83AC-1B54-4809-BE19-DBF2CFCED2A9}"/>
                </a:ext>
              </a:extLst>
            </p:cNvPr>
            <p:cNvCxnSpPr>
              <a:cxnSpLocks/>
            </p:cNvCxnSpPr>
            <p:nvPr/>
          </p:nvCxnSpPr>
          <p:spPr>
            <a:xfrm>
              <a:off x="11056229" y="5472909"/>
              <a:ext cx="0" cy="5201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795" name="TextBox 29">
            <a:extLst>
              <a:ext uri="{FF2B5EF4-FFF2-40B4-BE49-F238E27FC236}">
                <a16:creationId xmlns:a16="http://schemas.microsoft.com/office/drawing/2014/main" id="{F2CF718C-27F7-B84E-A920-0549FFE8CD9C}"/>
              </a:ext>
            </a:extLst>
          </p:cNvPr>
          <p:cNvSpPr txBox="1">
            <a:spLocks noChangeArrowheads="1"/>
          </p:cNvSpPr>
          <p:nvPr/>
        </p:nvSpPr>
        <p:spPr bwMode="auto">
          <a:xfrm rot="-5400000">
            <a:off x="97632" y="5974556"/>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Home</a:t>
            </a:r>
            <a:endParaRPr lang="en-US" altLang="en-US" b="1">
              <a:latin typeface="Bebas" panose="020B0606020202050201" pitchFamily="34" charset="77"/>
            </a:endParaRPr>
          </a:p>
        </p:txBody>
      </p:sp>
      <p:sp>
        <p:nvSpPr>
          <p:cNvPr id="33796" name="TextBox 30">
            <a:extLst>
              <a:ext uri="{FF2B5EF4-FFF2-40B4-BE49-F238E27FC236}">
                <a16:creationId xmlns:a16="http://schemas.microsoft.com/office/drawing/2014/main" id="{642EEB21-4EEC-6547-B8FE-349CE105C957}"/>
              </a:ext>
            </a:extLst>
          </p:cNvPr>
          <p:cNvSpPr txBox="1">
            <a:spLocks noChangeArrowheads="1"/>
          </p:cNvSpPr>
          <p:nvPr/>
        </p:nvSpPr>
        <p:spPr bwMode="auto">
          <a:xfrm rot="-5400000">
            <a:off x="46832" y="4658518"/>
            <a:ext cx="635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about</a:t>
            </a:r>
            <a:endParaRPr lang="en-US" altLang="en-US" b="1">
              <a:latin typeface="Bebas" panose="020B0606020202050201" pitchFamily="34" charset="77"/>
            </a:endParaRPr>
          </a:p>
        </p:txBody>
      </p:sp>
      <p:sp>
        <p:nvSpPr>
          <p:cNvPr id="33797" name="TextBox 31">
            <a:extLst>
              <a:ext uri="{FF2B5EF4-FFF2-40B4-BE49-F238E27FC236}">
                <a16:creationId xmlns:a16="http://schemas.microsoft.com/office/drawing/2014/main" id="{3018FB48-7498-204B-B8F9-2B53C27EEB5B}"/>
              </a:ext>
            </a:extLst>
          </p:cNvPr>
          <p:cNvSpPr txBox="1">
            <a:spLocks noChangeArrowheads="1"/>
          </p:cNvSpPr>
          <p:nvPr/>
        </p:nvSpPr>
        <p:spPr bwMode="auto">
          <a:xfrm rot="-5400000">
            <a:off x="153194" y="3391694"/>
            <a:ext cx="422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33798" name="TextBox 32">
            <a:extLst>
              <a:ext uri="{FF2B5EF4-FFF2-40B4-BE49-F238E27FC236}">
                <a16:creationId xmlns:a16="http://schemas.microsoft.com/office/drawing/2014/main" id="{77AC2874-0057-4345-B2BB-50B8FDA298BE}"/>
              </a:ext>
            </a:extLst>
          </p:cNvPr>
          <p:cNvSpPr txBox="1">
            <a:spLocks noChangeArrowheads="1"/>
          </p:cNvSpPr>
          <p:nvPr/>
        </p:nvSpPr>
        <p:spPr bwMode="auto">
          <a:xfrm rot="-5400000">
            <a:off x="100807" y="2172493"/>
            <a:ext cx="527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33799" name="TextBox 33">
            <a:extLst>
              <a:ext uri="{FF2B5EF4-FFF2-40B4-BE49-F238E27FC236}">
                <a16:creationId xmlns:a16="http://schemas.microsoft.com/office/drawing/2014/main" id="{539B723F-24C9-FB45-BD1F-3366CCBF82E5}"/>
              </a:ext>
            </a:extLst>
          </p:cNvPr>
          <p:cNvSpPr txBox="1">
            <a:spLocks noChangeArrowheads="1"/>
          </p:cNvSpPr>
          <p:nvPr/>
        </p:nvSpPr>
        <p:spPr bwMode="auto">
          <a:xfrm rot="-5400000">
            <a:off x="115094" y="840581"/>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sp>
        <p:nvSpPr>
          <p:cNvPr id="35" name="Title 1">
            <a:extLst>
              <a:ext uri="{FF2B5EF4-FFF2-40B4-BE49-F238E27FC236}">
                <a16:creationId xmlns:a16="http://schemas.microsoft.com/office/drawing/2014/main" id="{1DAF01A8-40B0-4FF1-9CF5-3F184A224BEE}"/>
              </a:ext>
            </a:extLst>
          </p:cNvPr>
          <p:cNvSpPr txBox="1">
            <a:spLocks/>
          </p:cNvSpPr>
          <p:nvPr/>
        </p:nvSpPr>
        <p:spPr>
          <a:xfrm>
            <a:off x="1162050" y="4025900"/>
            <a:ext cx="2719388" cy="14732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Neue Book" panose="00000500000000000000" pitchFamily="50" charset="0"/>
              </a:rPr>
              <a:t>Hype-</a:t>
            </a:r>
            <a:r>
              <a:rPr lang="en-US" sz="5400" dirty="0">
                <a:latin typeface="Bebas" pitchFamily="2" charset="0"/>
              </a:rPr>
              <a:t>TONE</a:t>
            </a:r>
          </a:p>
        </p:txBody>
      </p:sp>
      <p:sp>
        <p:nvSpPr>
          <p:cNvPr id="33801" name="Rectangle 35">
            <a:extLst>
              <a:ext uri="{FF2B5EF4-FFF2-40B4-BE49-F238E27FC236}">
                <a16:creationId xmlns:a16="http://schemas.microsoft.com/office/drawing/2014/main" id="{94DAFAA1-DBCC-A943-999B-99EDE4D03AD0}"/>
              </a:ext>
            </a:extLst>
          </p:cNvPr>
          <p:cNvSpPr>
            <a:spLocks noChangeArrowheads="1"/>
          </p:cNvSpPr>
          <p:nvPr/>
        </p:nvSpPr>
        <p:spPr bwMode="auto">
          <a:xfrm>
            <a:off x="1225550" y="5400675"/>
            <a:ext cx="194786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37" name="Title 1">
            <a:extLst>
              <a:ext uri="{FF2B5EF4-FFF2-40B4-BE49-F238E27FC236}">
                <a16:creationId xmlns:a16="http://schemas.microsoft.com/office/drawing/2014/main" id="{DD3C5FDB-ECCE-445E-A6B5-CDC731A06ED5}"/>
              </a:ext>
            </a:extLst>
          </p:cNvPr>
          <p:cNvSpPr txBox="1">
            <a:spLocks/>
          </p:cNvSpPr>
          <p:nvPr/>
        </p:nvSpPr>
        <p:spPr>
          <a:xfrm>
            <a:off x="10996435" y="-339079"/>
            <a:ext cx="1572126" cy="1567973"/>
          </a:xfrm>
          <a:prstGeom prst="rect">
            <a:avLst/>
          </a:prstGeom>
        </p:spPr>
        <p:txBody>
          <a:bodyPr spcFirstLastPara="1">
            <a:prstTxWarp prst="textCircl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chemeClr val="tx1"/>
                  </a:solidFill>
                </a:ln>
                <a:noFill/>
                <a:latin typeface="Bebas Neue Bold" panose="020B0606020202050201" pitchFamily="34" charset="0"/>
              </a:rPr>
              <a:t>Proposal presentation TEMPLATE </a:t>
            </a:r>
          </a:p>
        </p:txBody>
      </p:sp>
      <p:sp>
        <p:nvSpPr>
          <p:cNvPr id="33803" name="Rectangle 37">
            <a:extLst>
              <a:ext uri="{FF2B5EF4-FFF2-40B4-BE49-F238E27FC236}">
                <a16:creationId xmlns:a16="http://schemas.microsoft.com/office/drawing/2014/main" id="{7DBC5402-38D4-C842-8FCB-6B663CF42F0C}"/>
              </a:ext>
            </a:extLst>
          </p:cNvPr>
          <p:cNvSpPr>
            <a:spLocks noChangeArrowheads="1"/>
          </p:cNvSpPr>
          <p:nvPr/>
        </p:nvSpPr>
        <p:spPr bwMode="auto">
          <a:xfrm>
            <a:off x="8091488" y="5114925"/>
            <a:ext cx="1874837"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rPr>
              <a:t>Lorem Ipsum is simply dummy text of the printing and typesetting industry.</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39" name="TextBox 38">
            <a:extLst>
              <a:ext uri="{FF2B5EF4-FFF2-40B4-BE49-F238E27FC236}">
                <a16:creationId xmlns:a16="http://schemas.microsoft.com/office/drawing/2014/main" id="{FC251BCB-1ABA-470A-925A-7643E6857D9B}"/>
              </a:ext>
            </a:extLst>
          </p:cNvPr>
          <p:cNvSpPr txBox="1"/>
          <p:nvPr/>
        </p:nvSpPr>
        <p:spPr>
          <a:xfrm>
            <a:off x="1712233" y="319719"/>
            <a:ext cx="421590" cy="492443"/>
          </a:xfrm>
          <a:prstGeom prst="rect">
            <a:avLst/>
          </a:prstGeom>
          <a:noFill/>
        </p:spPr>
        <p:txBody>
          <a:bodyPr wrap="none" lIns="0" tIns="0" rIns="0" bIns="0">
            <a:spAutoFit/>
          </a:bodyPr>
          <a:lstStyle/>
          <a:p>
            <a:pPr algn="ctr" eaLnBrk="1" fontAlgn="auto" hangingPunct="1">
              <a:spcBef>
                <a:spcPts val="0"/>
              </a:spcBef>
              <a:spcAft>
                <a:spcPts val="0"/>
              </a:spcAft>
              <a:defRPr/>
            </a:pPr>
            <a:r>
              <a:rPr lang="en-US" sz="3200" b="1" dirty="0">
                <a:ln>
                  <a:solidFill>
                    <a:schemeClr val="tx1"/>
                  </a:solidFill>
                </a:ln>
                <a:noFill/>
                <a:latin typeface="Bebas" pitchFamily="2" charset="0"/>
              </a:rPr>
              <a:t>03</a:t>
            </a:r>
          </a:p>
        </p:txBody>
      </p:sp>
      <p:cxnSp>
        <p:nvCxnSpPr>
          <p:cNvPr id="40" name="Straight Arrow Connector 39">
            <a:extLst>
              <a:ext uri="{FF2B5EF4-FFF2-40B4-BE49-F238E27FC236}">
                <a16:creationId xmlns:a16="http://schemas.microsoft.com/office/drawing/2014/main" id="{A5B848AE-35E2-413E-A3B8-4A7A9A6600FB}"/>
              </a:ext>
            </a:extLst>
          </p:cNvPr>
          <p:cNvCxnSpPr/>
          <p:nvPr/>
        </p:nvCxnSpPr>
        <p:spPr>
          <a:xfrm>
            <a:off x="2344738" y="387350"/>
            <a:ext cx="0" cy="8969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1DC3284-90E0-4F60-AC74-09F665AAA300}"/>
              </a:ext>
            </a:extLst>
          </p:cNvPr>
          <p:cNvSpPr txBox="1"/>
          <p:nvPr/>
        </p:nvSpPr>
        <p:spPr>
          <a:xfrm>
            <a:off x="10644188" y="6048375"/>
            <a:ext cx="1276350" cy="246063"/>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600" dirty="0">
                <a:latin typeface="Bebas" pitchFamily="2" charset="0"/>
              </a:rPr>
              <a:t>APR2919</a:t>
            </a:r>
          </a:p>
        </p:txBody>
      </p:sp>
      <p:sp>
        <p:nvSpPr>
          <p:cNvPr id="33807" name="Picture Placeholder 3">
            <a:extLst>
              <a:ext uri="{FF2B5EF4-FFF2-40B4-BE49-F238E27FC236}">
                <a16:creationId xmlns:a16="http://schemas.microsoft.com/office/drawing/2014/main" id="{B37E08D4-6831-2143-AD85-0BA46AAC1C12}"/>
              </a:ext>
            </a:extLst>
          </p:cNvPr>
          <p:cNvSpPr>
            <a:spLocks noGrp="1" noTextEdit="1"/>
          </p:cNvSpPr>
          <p:nvPr>
            <p:ph type="pic" sz="quarter" idx="10"/>
          </p:nvPr>
        </p:nvSpPr>
        <p:spPr>
          <a:xfrm>
            <a:off x="2465388" y="0"/>
            <a:ext cx="5473700" cy="6858000"/>
          </a:xfrm>
          <a:custGeom>
            <a:avLst/>
            <a:gdLst>
              <a:gd name="T0" fmla="*/ 0 w 5472546"/>
              <a:gd name="T1" fmla="*/ 0 h 6858000"/>
              <a:gd name="T2" fmla="*/ 5472546 w 5472546"/>
              <a:gd name="T3" fmla="*/ 0 h 6858000"/>
              <a:gd name="T4" fmla="*/ 5472546 w 5472546"/>
              <a:gd name="T5" fmla="*/ 6858000 h 6858000"/>
              <a:gd name="T6" fmla="*/ 0 w 5472546"/>
              <a:gd name="T7" fmla="*/ 6858000 h 6858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72546" h="6858000">
                <a:moveTo>
                  <a:pt x="0" y="0"/>
                </a:moveTo>
                <a:lnTo>
                  <a:pt x="5472546" y="0"/>
                </a:lnTo>
                <a:lnTo>
                  <a:pt x="5472546" y="6858000"/>
                </a:lnTo>
                <a:lnTo>
                  <a:pt x="0" y="6858000"/>
                </a:lnTo>
                <a:lnTo>
                  <a:pt x="0" y="0"/>
                </a:lnTo>
                <a:close/>
              </a:path>
            </a:pathLst>
          </a:custGeom>
        </p:spPr>
      </p:sp>
      <p:sp>
        <p:nvSpPr>
          <p:cNvPr id="33808" name="Picture Placeholder 7">
            <a:extLst>
              <a:ext uri="{FF2B5EF4-FFF2-40B4-BE49-F238E27FC236}">
                <a16:creationId xmlns:a16="http://schemas.microsoft.com/office/drawing/2014/main" id="{86271201-9ED7-504C-A4E0-0C36989FFDAE}"/>
              </a:ext>
            </a:extLst>
          </p:cNvPr>
          <p:cNvSpPr>
            <a:spLocks noGrp="1" noTextEdit="1"/>
          </p:cNvSpPr>
          <p:nvPr>
            <p:ph type="pic" sz="quarter" idx="11"/>
          </p:nvPr>
        </p:nvSpPr>
        <p:spPr>
          <a:xfrm>
            <a:off x="7939088" y="0"/>
            <a:ext cx="4252912" cy="4835525"/>
          </a:xfrm>
          <a:custGeom>
            <a:avLst/>
            <a:gdLst>
              <a:gd name="T0" fmla="*/ 0 w 4253345"/>
              <a:gd name="T1" fmla="*/ 0 h 4835236"/>
              <a:gd name="T2" fmla="*/ 4253345 w 4253345"/>
              <a:gd name="T3" fmla="*/ 0 h 4835236"/>
              <a:gd name="T4" fmla="*/ 4253345 w 4253345"/>
              <a:gd name="T5" fmla="*/ 4835236 h 4835236"/>
              <a:gd name="T6" fmla="*/ 0 w 4253345"/>
              <a:gd name="T7" fmla="*/ 4835236 h 48352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253345" h="4835236">
                <a:moveTo>
                  <a:pt x="0" y="0"/>
                </a:moveTo>
                <a:lnTo>
                  <a:pt x="4253345" y="0"/>
                </a:lnTo>
                <a:lnTo>
                  <a:pt x="4253345" y="4835236"/>
                </a:lnTo>
                <a:lnTo>
                  <a:pt x="0" y="4835236"/>
                </a:lnTo>
                <a:lnTo>
                  <a:pt x="0" y="0"/>
                </a:lnTo>
                <a:close/>
              </a:path>
            </a:pathLst>
          </a:custGeom>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ACAF2-4BAE-45D7-A722-04B7CF4AF35C}"/>
              </a:ext>
            </a:extLst>
          </p:cNvPr>
          <p:cNvSpPr txBox="1">
            <a:spLocks/>
          </p:cNvSpPr>
          <p:nvPr/>
        </p:nvSpPr>
        <p:spPr>
          <a:xfrm>
            <a:off x="4749800" y="2181225"/>
            <a:ext cx="2692400" cy="287496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pitchFamily="2" charset="0"/>
              </a:rPr>
              <a:t>THANKS</a:t>
            </a:r>
          </a:p>
          <a:p>
            <a:pPr fontAlgn="auto">
              <a:spcAft>
                <a:spcPts val="0"/>
              </a:spcAft>
              <a:defRPr/>
            </a:pPr>
            <a:r>
              <a:rPr lang="en-US" sz="5400" dirty="0">
                <a:latin typeface="Bebas" pitchFamily="2" charset="0"/>
              </a:rPr>
              <a:t>YOU FOR</a:t>
            </a:r>
          </a:p>
          <a:p>
            <a:pPr fontAlgn="auto">
              <a:spcAft>
                <a:spcPts val="0"/>
              </a:spcAft>
              <a:defRPr/>
            </a:pPr>
            <a:r>
              <a:rPr lang="en-US" sz="5400" dirty="0">
                <a:latin typeface="Bebas" pitchFamily="2" charset="0"/>
              </a:rPr>
              <a:t>ATTENT-</a:t>
            </a:r>
          </a:p>
          <a:p>
            <a:pPr fontAlgn="auto">
              <a:spcAft>
                <a:spcPts val="0"/>
              </a:spcAft>
              <a:defRPr/>
            </a:pPr>
            <a:r>
              <a:rPr lang="en-US" sz="5400" dirty="0">
                <a:latin typeface="Bebas" pitchFamily="2" charset="0"/>
              </a:rPr>
              <a:t>ION</a:t>
            </a:r>
          </a:p>
        </p:txBody>
      </p:sp>
      <p:sp>
        <p:nvSpPr>
          <p:cNvPr id="3" name="Title 1">
            <a:extLst>
              <a:ext uri="{FF2B5EF4-FFF2-40B4-BE49-F238E27FC236}">
                <a16:creationId xmlns:a16="http://schemas.microsoft.com/office/drawing/2014/main" id="{8AB9DD9F-D5C6-43DB-BBEB-690F11E8C16C}"/>
              </a:ext>
            </a:extLst>
          </p:cNvPr>
          <p:cNvSpPr txBox="1">
            <a:spLocks/>
          </p:cNvSpPr>
          <p:nvPr/>
        </p:nvSpPr>
        <p:spPr>
          <a:xfrm>
            <a:off x="4727021" y="1639621"/>
            <a:ext cx="2840181" cy="50047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1800" dirty="0">
                <a:ln>
                  <a:solidFill>
                    <a:schemeClr val="tx1"/>
                  </a:solidFill>
                </a:ln>
                <a:noFill/>
                <a:latin typeface="Bebas" pitchFamily="2" charset="0"/>
              </a:rPr>
              <a:t>THANK YOU FOR ATTENTION </a:t>
            </a:r>
          </a:p>
        </p:txBody>
      </p:sp>
      <p:sp>
        <p:nvSpPr>
          <p:cNvPr id="4" name="Title 1">
            <a:extLst>
              <a:ext uri="{FF2B5EF4-FFF2-40B4-BE49-F238E27FC236}">
                <a16:creationId xmlns:a16="http://schemas.microsoft.com/office/drawing/2014/main" id="{662603D3-79DD-49D5-ABBD-9B5CE9635799}"/>
              </a:ext>
            </a:extLst>
          </p:cNvPr>
          <p:cNvSpPr txBox="1">
            <a:spLocks/>
          </p:cNvSpPr>
          <p:nvPr/>
        </p:nvSpPr>
        <p:spPr>
          <a:xfrm rot="5400000">
            <a:off x="6021530" y="2776135"/>
            <a:ext cx="2840181" cy="50047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1800" dirty="0">
                <a:ln>
                  <a:solidFill>
                    <a:schemeClr val="tx1"/>
                  </a:solidFill>
                </a:ln>
                <a:noFill/>
                <a:latin typeface="Bebas" pitchFamily="2" charset="0"/>
              </a:rPr>
              <a:t>THANK YOU FOR ATTENTION </a:t>
            </a:r>
          </a:p>
        </p:txBody>
      </p:sp>
      <p:sp>
        <p:nvSpPr>
          <p:cNvPr id="5" name="Title 1">
            <a:extLst>
              <a:ext uri="{FF2B5EF4-FFF2-40B4-BE49-F238E27FC236}">
                <a16:creationId xmlns:a16="http://schemas.microsoft.com/office/drawing/2014/main" id="{2310EE1D-18AC-434D-B822-DD8A93D690BA}"/>
              </a:ext>
            </a:extLst>
          </p:cNvPr>
          <p:cNvSpPr txBox="1">
            <a:spLocks/>
          </p:cNvSpPr>
          <p:nvPr/>
        </p:nvSpPr>
        <p:spPr>
          <a:xfrm>
            <a:off x="4727021" y="4936578"/>
            <a:ext cx="2840181" cy="50047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1800" dirty="0">
                <a:ln>
                  <a:solidFill>
                    <a:schemeClr val="tx1"/>
                  </a:solidFill>
                </a:ln>
                <a:noFill/>
                <a:latin typeface="Bebas" pitchFamily="2" charset="0"/>
              </a:rPr>
              <a:t>THANK YOU FOR ATTENTION </a:t>
            </a:r>
          </a:p>
        </p:txBody>
      </p:sp>
      <p:sp>
        <p:nvSpPr>
          <p:cNvPr id="6" name="Title 1">
            <a:extLst>
              <a:ext uri="{FF2B5EF4-FFF2-40B4-BE49-F238E27FC236}">
                <a16:creationId xmlns:a16="http://schemas.microsoft.com/office/drawing/2014/main" id="{E232F83B-D626-4A45-9291-A23DE57C3ACC}"/>
              </a:ext>
            </a:extLst>
          </p:cNvPr>
          <p:cNvSpPr txBox="1">
            <a:spLocks/>
          </p:cNvSpPr>
          <p:nvPr/>
        </p:nvSpPr>
        <p:spPr>
          <a:xfrm rot="5400000">
            <a:off x="2954471" y="2776135"/>
            <a:ext cx="2840181" cy="50047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1800" dirty="0">
                <a:ln>
                  <a:solidFill>
                    <a:schemeClr val="tx1"/>
                  </a:solidFill>
                </a:ln>
                <a:noFill/>
                <a:latin typeface="Bebas" pitchFamily="2" charset="0"/>
              </a:rPr>
              <a:t>THANK YOU FOR ATTENTION </a:t>
            </a:r>
          </a:p>
        </p:txBody>
      </p:sp>
      <p:sp>
        <p:nvSpPr>
          <p:cNvPr id="7" name="Title 1">
            <a:extLst>
              <a:ext uri="{FF2B5EF4-FFF2-40B4-BE49-F238E27FC236}">
                <a16:creationId xmlns:a16="http://schemas.microsoft.com/office/drawing/2014/main" id="{3079B068-92F9-45FD-A8A6-246B5AA68240}"/>
              </a:ext>
            </a:extLst>
          </p:cNvPr>
          <p:cNvSpPr txBox="1">
            <a:spLocks/>
          </p:cNvSpPr>
          <p:nvPr/>
        </p:nvSpPr>
        <p:spPr>
          <a:xfrm rot="5400000">
            <a:off x="6779191" y="4529591"/>
            <a:ext cx="1314450" cy="50047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1800" dirty="0">
                <a:ln>
                  <a:solidFill>
                    <a:schemeClr val="tx1"/>
                  </a:solidFill>
                </a:ln>
                <a:noFill/>
                <a:latin typeface="Bebas" pitchFamily="2" charset="0"/>
              </a:rPr>
              <a:t>THANK YOU</a:t>
            </a:r>
          </a:p>
        </p:txBody>
      </p:sp>
      <p:sp>
        <p:nvSpPr>
          <p:cNvPr id="8" name="Title 1">
            <a:extLst>
              <a:ext uri="{FF2B5EF4-FFF2-40B4-BE49-F238E27FC236}">
                <a16:creationId xmlns:a16="http://schemas.microsoft.com/office/drawing/2014/main" id="{30D389C3-6535-44A6-BD6D-52A6B6FDC3C1}"/>
              </a:ext>
            </a:extLst>
          </p:cNvPr>
          <p:cNvSpPr txBox="1">
            <a:spLocks/>
          </p:cNvSpPr>
          <p:nvPr/>
        </p:nvSpPr>
        <p:spPr>
          <a:xfrm rot="5400000">
            <a:off x="3717337" y="4529591"/>
            <a:ext cx="1314450" cy="50047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1800" dirty="0">
                <a:ln>
                  <a:solidFill>
                    <a:schemeClr val="tx1"/>
                  </a:solidFill>
                </a:ln>
                <a:noFill/>
                <a:latin typeface="Bebas" pitchFamily="2" charset="0"/>
              </a:rPr>
              <a:t>THANK YOU</a:t>
            </a:r>
          </a:p>
        </p:txBody>
      </p:sp>
      <p:sp>
        <p:nvSpPr>
          <p:cNvPr id="61449" name="Title 1">
            <a:extLst>
              <a:ext uri="{FF2B5EF4-FFF2-40B4-BE49-F238E27FC236}">
                <a16:creationId xmlns:a16="http://schemas.microsoft.com/office/drawing/2014/main" id="{F802BFE3-5B5B-094E-979B-B6B2C8262753}"/>
              </a:ext>
            </a:extLst>
          </p:cNvPr>
          <p:cNvSpPr txBox="1">
            <a:spLocks noChangeArrowheads="1"/>
          </p:cNvSpPr>
          <p:nvPr/>
        </p:nvSpPr>
        <p:spPr bwMode="auto">
          <a:xfrm>
            <a:off x="5845175" y="4224338"/>
            <a:ext cx="1146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a:latin typeface="Bebas" panose="020B0606020202050201" pitchFamily="34" charset="77"/>
              </a:rPr>
              <a:t>NICE TO</a:t>
            </a:r>
          </a:p>
          <a:p>
            <a:pPr eaLnBrk="1" hangingPunct="1">
              <a:lnSpc>
                <a:spcPct val="90000"/>
              </a:lnSpc>
            </a:pPr>
            <a:r>
              <a:rPr lang="en-US" altLang="en-US">
                <a:latin typeface="Bebas" panose="020B0606020202050201" pitchFamily="34" charset="77"/>
              </a:rPr>
              <a:t>MEET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Box 11">
            <a:extLst>
              <a:ext uri="{FF2B5EF4-FFF2-40B4-BE49-F238E27FC236}">
                <a16:creationId xmlns:a16="http://schemas.microsoft.com/office/drawing/2014/main" id="{958E2845-027E-1A45-82B4-0E72EFE2D7BE}"/>
              </a:ext>
            </a:extLst>
          </p:cNvPr>
          <p:cNvSpPr txBox="1">
            <a:spLocks noChangeArrowheads="1"/>
          </p:cNvSpPr>
          <p:nvPr/>
        </p:nvSpPr>
        <p:spPr bwMode="auto">
          <a:xfrm rot="-5400000">
            <a:off x="97632" y="5974556"/>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Home</a:t>
            </a:r>
            <a:endParaRPr lang="en-US" altLang="en-US" b="1">
              <a:latin typeface="Bebas" panose="020B0606020202050201" pitchFamily="34" charset="77"/>
            </a:endParaRPr>
          </a:p>
        </p:txBody>
      </p:sp>
      <p:sp>
        <p:nvSpPr>
          <p:cNvPr id="34819" name="TextBox 12">
            <a:extLst>
              <a:ext uri="{FF2B5EF4-FFF2-40B4-BE49-F238E27FC236}">
                <a16:creationId xmlns:a16="http://schemas.microsoft.com/office/drawing/2014/main" id="{A1C99E67-3D80-454F-ACE7-463453B65CF4}"/>
              </a:ext>
            </a:extLst>
          </p:cNvPr>
          <p:cNvSpPr txBox="1">
            <a:spLocks noChangeArrowheads="1"/>
          </p:cNvSpPr>
          <p:nvPr/>
        </p:nvSpPr>
        <p:spPr bwMode="auto">
          <a:xfrm rot="-5400000">
            <a:off x="46832" y="4658518"/>
            <a:ext cx="635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about</a:t>
            </a:r>
            <a:endParaRPr lang="en-US" altLang="en-US" b="1">
              <a:latin typeface="Bebas" panose="020B0606020202050201" pitchFamily="34" charset="77"/>
            </a:endParaRPr>
          </a:p>
        </p:txBody>
      </p:sp>
      <p:sp>
        <p:nvSpPr>
          <p:cNvPr id="34820" name="TextBox 13">
            <a:extLst>
              <a:ext uri="{FF2B5EF4-FFF2-40B4-BE49-F238E27FC236}">
                <a16:creationId xmlns:a16="http://schemas.microsoft.com/office/drawing/2014/main" id="{C8255BD3-6E1D-304B-A935-A28A421AA1F9}"/>
              </a:ext>
            </a:extLst>
          </p:cNvPr>
          <p:cNvSpPr txBox="1">
            <a:spLocks noChangeArrowheads="1"/>
          </p:cNvSpPr>
          <p:nvPr/>
        </p:nvSpPr>
        <p:spPr bwMode="auto">
          <a:xfrm rot="-5400000">
            <a:off x="153194" y="3391694"/>
            <a:ext cx="422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34821" name="TextBox 14">
            <a:extLst>
              <a:ext uri="{FF2B5EF4-FFF2-40B4-BE49-F238E27FC236}">
                <a16:creationId xmlns:a16="http://schemas.microsoft.com/office/drawing/2014/main" id="{3713F923-7E55-7B40-87EA-94CDECCA66D3}"/>
              </a:ext>
            </a:extLst>
          </p:cNvPr>
          <p:cNvSpPr txBox="1">
            <a:spLocks noChangeArrowheads="1"/>
          </p:cNvSpPr>
          <p:nvPr/>
        </p:nvSpPr>
        <p:spPr bwMode="auto">
          <a:xfrm rot="-5400000">
            <a:off x="100807" y="2172493"/>
            <a:ext cx="527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34822" name="TextBox 15">
            <a:extLst>
              <a:ext uri="{FF2B5EF4-FFF2-40B4-BE49-F238E27FC236}">
                <a16:creationId xmlns:a16="http://schemas.microsoft.com/office/drawing/2014/main" id="{FC113727-2CD4-7048-A11A-97FB2909EE3A}"/>
              </a:ext>
            </a:extLst>
          </p:cNvPr>
          <p:cNvSpPr txBox="1">
            <a:spLocks noChangeArrowheads="1"/>
          </p:cNvSpPr>
          <p:nvPr/>
        </p:nvSpPr>
        <p:spPr bwMode="auto">
          <a:xfrm rot="-5400000">
            <a:off x="115094" y="840581"/>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sp>
        <p:nvSpPr>
          <p:cNvPr id="17" name="Title 1">
            <a:extLst>
              <a:ext uri="{FF2B5EF4-FFF2-40B4-BE49-F238E27FC236}">
                <a16:creationId xmlns:a16="http://schemas.microsoft.com/office/drawing/2014/main" id="{CEEE3637-CEFB-444E-8F79-49B01BBFC38A}"/>
              </a:ext>
            </a:extLst>
          </p:cNvPr>
          <p:cNvSpPr txBox="1">
            <a:spLocks/>
          </p:cNvSpPr>
          <p:nvPr/>
        </p:nvSpPr>
        <p:spPr>
          <a:xfrm>
            <a:off x="1066800" y="979488"/>
            <a:ext cx="2767013" cy="125095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Neue Book" panose="00000500000000000000" pitchFamily="50" charset="0"/>
              </a:rPr>
              <a:t>ALL ABOUT-</a:t>
            </a:r>
            <a:r>
              <a:rPr lang="en-US" sz="5400" dirty="0">
                <a:latin typeface="Bebas" pitchFamily="2" charset="0"/>
              </a:rPr>
              <a:t>NEXT STEP</a:t>
            </a:r>
          </a:p>
        </p:txBody>
      </p:sp>
      <p:cxnSp>
        <p:nvCxnSpPr>
          <p:cNvPr id="18" name="Straight Connector 17">
            <a:extLst>
              <a:ext uri="{FF2B5EF4-FFF2-40B4-BE49-F238E27FC236}">
                <a16:creationId xmlns:a16="http://schemas.microsoft.com/office/drawing/2014/main" id="{7C44C0BD-7503-44AD-817C-E1D03D56A43C}"/>
              </a:ext>
            </a:extLst>
          </p:cNvPr>
          <p:cNvCxnSpPr/>
          <p:nvPr/>
        </p:nvCxnSpPr>
        <p:spPr>
          <a:xfrm>
            <a:off x="1152525" y="2578100"/>
            <a:ext cx="1368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825" name="TextBox 18">
            <a:extLst>
              <a:ext uri="{FF2B5EF4-FFF2-40B4-BE49-F238E27FC236}">
                <a16:creationId xmlns:a16="http://schemas.microsoft.com/office/drawing/2014/main" id="{4F0348A4-BC29-7D4F-A0A3-66B4E767354D}"/>
              </a:ext>
            </a:extLst>
          </p:cNvPr>
          <p:cNvSpPr txBox="1">
            <a:spLocks noChangeArrowheads="1"/>
          </p:cNvSpPr>
          <p:nvPr/>
        </p:nvSpPr>
        <p:spPr bwMode="auto">
          <a:xfrm>
            <a:off x="1152525" y="2205038"/>
            <a:ext cx="823913"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Description</a:t>
            </a:r>
          </a:p>
        </p:txBody>
      </p:sp>
      <p:sp>
        <p:nvSpPr>
          <p:cNvPr id="34826" name="Title 1">
            <a:extLst>
              <a:ext uri="{FF2B5EF4-FFF2-40B4-BE49-F238E27FC236}">
                <a16:creationId xmlns:a16="http://schemas.microsoft.com/office/drawing/2014/main" id="{B69E1215-B308-F84B-8869-5E6937123F1A}"/>
              </a:ext>
            </a:extLst>
          </p:cNvPr>
          <p:cNvSpPr txBox="1">
            <a:spLocks noChangeArrowheads="1"/>
          </p:cNvSpPr>
          <p:nvPr/>
        </p:nvSpPr>
        <p:spPr bwMode="auto">
          <a:xfrm>
            <a:off x="5211763" y="3806825"/>
            <a:ext cx="3178175"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5400">
                <a:latin typeface="Bebas" panose="020B0606020202050201" pitchFamily="34" charset="77"/>
              </a:rPr>
              <a:t>CATEGORY ABOUT IT</a:t>
            </a:r>
          </a:p>
        </p:txBody>
      </p:sp>
      <p:sp>
        <p:nvSpPr>
          <p:cNvPr id="34827" name="Rectangle 20">
            <a:extLst>
              <a:ext uri="{FF2B5EF4-FFF2-40B4-BE49-F238E27FC236}">
                <a16:creationId xmlns:a16="http://schemas.microsoft.com/office/drawing/2014/main" id="{454F917B-03DF-814A-8EBF-B622B19B68F6}"/>
              </a:ext>
            </a:extLst>
          </p:cNvPr>
          <p:cNvSpPr>
            <a:spLocks noChangeArrowheads="1"/>
          </p:cNvSpPr>
          <p:nvPr/>
        </p:nvSpPr>
        <p:spPr bwMode="auto">
          <a:xfrm rot="-5400000">
            <a:off x="9587707" y="3526631"/>
            <a:ext cx="1504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34828" name="Rectangle 21">
            <a:extLst>
              <a:ext uri="{FF2B5EF4-FFF2-40B4-BE49-F238E27FC236}">
                <a16:creationId xmlns:a16="http://schemas.microsoft.com/office/drawing/2014/main" id="{B0E388F3-9FED-3747-9314-80DF83FDC301}"/>
              </a:ext>
            </a:extLst>
          </p:cNvPr>
          <p:cNvSpPr>
            <a:spLocks noChangeArrowheads="1"/>
          </p:cNvSpPr>
          <p:nvPr/>
        </p:nvSpPr>
        <p:spPr bwMode="auto">
          <a:xfrm>
            <a:off x="1066800" y="2774950"/>
            <a:ext cx="1503363"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34829" name="Rectangle 22">
            <a:extLst>
              <a:ext uri="{FF2B5EF4-FFF2-40B4-BE49-F238E27FC236}">
                <a16:creationId xmlns:a16="http://schemas.microsoft.com/office/drawing/2014/main" id="{19CD4564-5D09-1F44-B044-1154538D526E}"/>
              </a:ext>
            </a:extLst>
          </p:cNvPr>
          <p:cNvSpPr>
            <a:spLocks noChangeArrowheads="1"/>
          </p:cNvSpPr>
          <p:nvPr/>
        </p:nvSpPr>
        <p:spPr bwMode="auto">
          <a:xfrm>
            <a:off x="6343650" y="5216525"/>
            <a:ext cx="5472113"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20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24" name="TextBox 23">
            <a:extLst>
              <a:ext uri="{FF2B5EF4-FFF2-40B4-BE49-F238E27FC236}">
                <a16:creationId xmlns:a16="http://schemas.microsoft.com/office/drawing/2014/main" id="{7685ECF6-7E66-45C7-8224-E5254B0255DD}"/>
              </a:ext>
            </a:extLst>
          </p:cNvPr>
          <p:cNvSpPr txBox="1"/>
          <p:nvPr/>
        </p:nvSpPr>
        <p:spPr>
          <a:xfrm>
            <a:off x="9249453" y="727731"/>
            <a:ext cx="1750761" cy="1477328"/>
          </a:xfrm>
          <a:prstGeom prst="rect">
            <a:avLst/>
          </a:prstGeom>
          <a:noFill/>
        </p:spPr>
        <p:txBody>
          <a:bodyPr lIns="0" tIns="0" rIns="0" bIns="0">
            <a:spAutoFit/>
          </a:bodyPr>
          <a:lstStyle/>
          <a:p>
            <a:pPr algn="ctr" eaLnBrk="1" fontAlgn="auto" hangingPunct="1">
              <a:spcBef>
                <a:spcPts val="0"/>
              </a:spcBef>
              <a:spcAft>
                <a:spcPts val="0"/>
              </a:spcAft>
              <a:defRPr/>
            </a:pPr>
            <a:r>
              <a:rPr lang="en-US" sz="9600" dirty="0">
                <a:ln>
                  <a:solidFill>
                    <a:schemeClr val="tx1"/>
                  </a:solidFill>
                </a:ln>
                <a:noFill/>
                <a:latin typeface="Bebas" pitchFamily="2" charset="0"/>
              </a:rPr>
              <a:t>04</a:t>
            </a:r>
            <a:endParaRPr lang="en-US" sz="9600" b="1" dirty="0">
              <a:ln>
                <a:solidFill>
                  <a:schemeClr val="tx1"/>
                </a:solidFill>
              </a:ln>
              <a:noFill/>
              <a:latin typeface="Bebas" pitchFamily="2" charset="0"/>
            </a:endParaRPr>
          </a:p>
        </p:txBody>
      </p:sp>
      <p:sp>
        <p:nvSpPr>
          <p:cNvPr id="25" name="TextBox 24">
            <a:extLst>
              <a:ext uri="{FF2B5EF4-FFF2-40B4-BE49-F238E27FC236}">
                <a16:creationId xmlns:a16="http://schemas.microsoft.com/office/drawing/2014/main" id="{DC010223-64C6-43B8-BF99-B3F776CD8FA7}"/>
              </a:ext>
            </a:extLst>
          </p:cNvPr>
          <p:cNvSpPr txBox="1"/>
          <p:nvPr/>
        </p:nvSpPr>
        <p:spPr>
          <a:xfrm>
            <a:off x="9580677" y="2112726"/>
            <a:ext cx="1088311" cy="369332"/>
          </a:xfrm>
          <a:prstGeom prst="rect">
            <a:avLst/>
          </a:prstGeom>
          <a:noFill/>
        </p:spPr>
        <p:txBody>
          <a:bodyPr wrap="none" lIns="0" tIns="0" rIns="0" bIns="0">
            <a:spAutoFit/>
          </a:bodyPr>
          <a:lstStyle/>
          <a:p>
            <a:pPr eaLnBrk="1" fontAlgn="auto" hangingPunct="1">
              <a:spcBef>
                <a:spcPts val="0"/>
              </a:spcBef>
              <a:spcAft>
                <a:spcPts val="0"/>
              </a:spcAft>
              <a:defRPr/>
            </a:pPr>
            <a:r>
              <a:rPr lang="en-US" sz="2400" spc="600" dirty="0">
                <a:ln>
                  <a:solidFill>
                    <a:schemeClr val="tx1"/>
                  </a:solidFill>
                </a:ln>
                <a:noFill/>
                <a:latin typeface="Bebas" pitchFamily="2" charset="0"/>
              </a:rPr>
              <a:t>SLIDE</a:t>
            </a:r>
          </a:p>
        </p:txBody>
      </p:sp>
      <p:cxnSp>
        <p:nvCxnSpPr>
          <p:cNvPr id="26" name="Straight Arrow Connector 25">
            <a:extLst>
              <a:ext uri="{FF2B5EF4-FFF2-40B4-BE49-F238E27FC236}">
                <a16:creationId xmlns:a16="http://schemas.microsoft.com/office/drawing/2014/main" id="{3D54A50D-2A91-4CF5-88EE-92FFFB8E894A}"/>
              </a:ext>
            </a:extLst>
          </p:cNvPr>
          <p:cNvCxnSpPr/>
          <p:nvPr/>
        </p:nvCxnSpPr>
        <p:spPr>
          <a:xfrm>
            <a:off x="6343650" y="531813"/>
            <a:ext cx="0" cy="895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833" name="Picture Placeholder 2">
            <a:extLst>
              <a:ext uri="{FF2B5EF4-FFF2-40B4-BE49-F238E27FC236}">
                <a16:creationId xmlns:a16="http://schemas.microsoft.com/office/drawing/2014/main" id="{9343E252-D5FF-A741-89B0-496FA6D51D6D}"/>
              </a:ext>
            </a:extLst>
          </p:cNvPr>
          <p:cNvSpPr>
            <a:spLocks noGrp="1" noTextEdit="1"/>
          </p:cNvSpPr>
          <p:nvPr>
            <p:ph type="pic" sz="quarter" idx="11"/>
          </p:nvPr>
        </p:nvSpPr>
        <p:spPr>
          <a:xfrm>
            <a:off x="6096000" y="0"/>
            <a:ext cx="3948113" cy="4751388"/>
          </a:xfrm>
          <a:custGeom>
            <a:avLst/>
            <a:gdLst>
              <a:gd name="T0" fmla="*/ 0 w 3948545"/>
              <a:gd name="T1" fmla="*/ 0 h 4752109"/>
              <a:gd name="T2" fmla="*/ 3948545 w 3948545"/>
              <a:gd name="T3" fmla="*/ 0 h 4752109"/>
              <a:gd name="T4" fmla="*/ 3948545 w 3948545"/>
              <a:gd name="T5" fmla="*/ 4752109 h 4752109"/>
              <a:gd name="T6" fmla="*/ 0 w 3948545"/>
              <a:gd name="T7" fmla="*/ 4752109 h 47521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48545" h="4752109">
                <a:moveTo>
                  <a:pt x="0" y="0"/>
                </a:moveTo>
                <a:lnTo>
                  <a:pt x="3948545" y="0"/>
                </a:lnTo>
                <a:lnTo>
                  <a:pt x="3948545" y="4752109"/>
                </a:lnTo>
                <a:lnTo>
                  <a:pt x="0" y="4752109"/>
                </a:lnTo>
                <a:lnTo>
                  <a:pt x="0" y="0"/>
                </a:lnTo>
                <a:close/>
              </a:path>
            </a:pathLst>
          </a:custGeom>
        </p:spPr>
      </p:sp>
      <p:sp>
        <p:nvSpPr>
          <p:cNvPr id="34834" name="Picture Placeholder 4">
            <a:extLst>
              <a:ext uri="{FF2B5EF4-FFF2-40B4-BE49-F238E27FC236}">
                <a16:creationId xmlns:a16="http://schemas.microsoft.com/office/drawing/2014/main" id="{37226147-859F-D843-B2A5-5DC8B182EA82}"/>
              </a:ext>
            </a:extLst>
          </p:cNvPr>
          <p:cNvSpPr>
            <a:spLocks noGrp="1" noTextEdit="1"/>
          </p:cNvSpPr>
          <p:nvPr>
            <p:ph type="pic" sz="quarter" idx="10"/>
          </p:nvPr>
        </p:nvSpPr>
        <p:spPr>
          <a:xfrm>
            <a:off x="623888" y="3325813"/>
            <a:ext cx="5472112" cy="2617787"/>
          </a:xfrm>
          <a:custGeom>
            <a:avLst/>
            <a:gdLst>
              <a:gd name="T0" fmla="*/ 0 w 5472545"/>
              <a:gd name="T1" fmla="*/ 0 h 2618509"/>
              <a:gd name="T2" fmla="*/ 5472545 w 5472545"/>
              <a:gd name="T3" fmla="*/ 0 h 2618509"/>
              <a:gd name="T4" fmla="*/ 5472545 w 5472545"/>
              <a:gd name="T5" fmla="*/ 2618509 h 2618509"/>
              <a:gd name="T6" fmla="*/ 0 w 5472545"/>
              <a:gd name="T7" fmla="*/ 2618509 h 26185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472545" h="2618509">
                <a:moveTo>
                  <a:pt x="0" y="0"/>
                </a:moveTo>
                <a:lnTo>
                  <a:pt x="5472545" y="0"/>
                </a:lnTo>
                <a:lnTo>
                  <a:pt x="5472545" y="2618509"/>
                </a:lnTo>
                <a:lnTo>
                  <a:pt x="0" y="2618509"/>
                </a:lnTo>
                <a:lnTo>
                  <a:pt x="0" y="0"/>
                </a:lnTo>
                <a:close/>
              </a:path>
            </a:pathLst>
          </a:custGeom>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8">
            <a:extLst>
              <a:ext uri="{FF2B5EF4-FFF2-40B4-BE49-F238E27FC236}">
                <a16:creationId xmlns:a16="http://schemas.microsoft.com/office/drawing/2014/main" id="{73A67146-42CF-7B44-960A-00DBF1236168}"/>
              </a:ext>
            </a:extLst>
          </p:cNvPr>
          <p:cNvSpPr txBox="1">
            <a:spLocks noChangeArrowheads="1"/>
          </p:cNvSpPr>
          <p:nvPr/>
        </p:nvSpPr>
        <p:spPr bwMode="auto">
          <a:xfrm>
            <a:off x="742950" y="3394075"/>
            <a:ext cx="4779963" cy="123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0">
                <a:latin typeface="Bebas" panose="020B0606020202050201" pitchFamily="34" charset="77"/>
              </a:rPr>
              <a:t>ATTENTION.</a:t>
            </a:r>
            <a:endParaRPr lang="en-US" altLang="en-US" sz="8000" b="1">
              <a:latin typeface="Bebas" panose="020B0606020202050201" pitchFamily="34" charset="77"/>
            </a:endParaRPr>
          </a:p>
        </p:txBody>
      </p:sp>
      <p:sp>
        <p:nvSpPr>
          <p:cNvPr id="10" name="TextBox 9">
            <a:extLst>
              <a:ext uri="{FF2B5EF4-FFF2-40B4-BE49-F238E27FC236}">
                <a16:creationId xmlns:a16="http://schemas.microsoft.com/office/drawing/2014/main" id="{E6943F21-2E9B-46C3-9E58-4DE5939D5967}"/>
              </a:ext>
            </a:extLst>
          </p:cNvPr>
          <p:cNvSpPr txBox="1"/>
          <p:nvPr/>
        </p:nvSpPr>
        <p:spPr>
          <a:xfrm>
            <a:off x="742584" y="4180122"/>
            <a:ext cx="4779963" cy="1231106"/>
          </a:xfrm>
          <a:prstGeom prst="rect">
            <a:avLst/>
          </a:prstGeom>
          <a:noFill/>
        </p:spPr>
        <p:txBody>
          <a:bodyPr wrap="none" lIns="0" tIns="0" rIns="0" bIns="0">
            <a:spAutoFit/>
          </a:bodyPr>
          <a:lstStyle/>
          <a:p>
            <a:pPr algn="ctr" eaLnBrk="1" fontAlgn="auto" hangingPunct="1">
              <a:spcBef>
                <a:spcPts val="0"/>
              </a:spcBef>
              <a:spcAft>
                <a:spcPts val="0"/>
              </a:spcAft>
              <a:defRPr/>
            </a:pPr>
            <a:r>
              <a:rPr lang="en-US" sz="8000" dirty="0">
                <a:ln>
                  <a:solidFill>
                    <a:schemeClr val="tx1"/>
                  </a:solidFill>
                </a:ln>
                <a:noFill/>
                <a:latin typeface="Bebas" pitchFamily="2" charset="0"/>
              </a:rPr>
              <a:t>ATTENTION.</a:t>
            </a:r>
            <a:endParaRPr lang="en-US" sz="8000" b="1" dirty="0">
              <a:ln>
                <a:solidFill>
                  <a:schemeClr val="tx1"/>
                </a:solidFill>
              </a:ln>
              <a:noFill/>
              <a:latin typeface="Bebas" pitchFamily="2" charset="0"/>
            </a:endParaRPr>
          </a:p>
        </p:txBody>
      </p:sp>
      <p:sp>
        <p:nvSpPr>
          <p:cNvPr id="11" name="TextBox 10">
            <a:extLst>
              <a:ext uri="{FF2B5EF4-FFF2-40B4-BE49-F238E27FC236}">
                <a16:creationId xmlns:a16="http://schemas.microsoft.com/office/drawing/2014/main" id="{FE727FA1-89D0-4AC5-B33C-C98BB80647D3}"/>
              </a:ext>
            </a:extLst>
          </p:cNvPr>
          <p:cNvSpPr txBox="1"/>
          <p:nvPr/>
        </p:nvSpPr>
        <p:spPr>
          <a:xfrm>
            <a:off x="742584" y="2928837"/>
            <a:ext cx="4779963" cy="1231106"/>
          </a:xfrm>
          <a:prstGeom prst="rect">
            <a:avLst/>
          </a:prstGeom>
          <a:noFill/>
        </p:spPr>
        <p:txBody>
          <a:bodyPr wrap="none" lIns="0" tIns="0" rIns="0" bIns="0">
            <a:spAutoFit/>
          </a:bodyPr>
          <a:lstStyle/>
          <a:p>
            <a:pPr algn="ctr" eaLnBrk="1" fontAlgn="auto" hangingPunct="1">
              <a:spcBef>
                <a:spcPts val="0"/>
              </a:spcBef>
              <a:spcAft>
                <a:spcPts val="0"/>
              </a:spcAft>
              <a:defRPr/>
            </a:pPr>
            <a:r>
              <a:rPr lang="en-US" sz="8000" dirty="0">
                <a:ln>
                  <a:solidFill>
                    <a:schemeClr val="tx1"/>
                  </a:solidFill>
                </a:ln>
                <a:noFill/>
                <a:latin typeface="Bebas" pitchFamily="2" charset="0"/>
              </a:rPr>
              <a:t>ATTENTION.</a:t>
            </a:r>
            <a:endParaRPr lang="en-US" sz="8000" b="1" dirty="0">
              <a:ln>
                <a:solidFill>
                  <a:schemeClr val="tx1"/>
                </a:solidFill>
              </a:ln>
              <a:noFill/>
              <a:latin typeface="Bebas" pitchFamily="2" charset="0"/>
            </a:endParaRPr>
          </a:p>
        </p:txBody>
      </p:sp>
      <p:sp>
        <p:nvSpPr>
          <p:cNvPr id="12" name="TextBox 11">
            <a:extLst>
              <a:ext uri="{FF2B5EF4-FFF2-40B4-BE49-F238E27FC236}">
                <a16:creationId xmlns:a16="http://schemas.microsoft.com/office/drawing/2014/main" id="{44667092-3837-450F-B32A-F843CC0F9D42}"/>
              </a:ext>
            </a:extLst>
          </p:cNvPr>
          <p:cNvSpPr txBox="1"/>
          <p:nvPr/>
        </p:nvSpPr>
        <p:spPr>
          <a:xfrm>
            <a:off x="773268" y="1980199"/>
            <a:ext cx="4779963" cy="1231106"/>
          </a:xfrm>
          <a:prstGeom prst="rect">
            <a:avLst/>
          </a:prstGeom>
          <a:noFill/>
        </p:spPr>
        <p:txBody>
          <a:bodyPr wrap="none" lIns="0" tIns="0" rIns="0" bIns="0">
            <a:spAutoFit/>
          </a:bodyPr>
          <a:lstStyle/>
          <a:p>
            <a:pPr algn="ctr" eaLnBrk="1" fontAlgn="auto" hangingPunct="1">
              <a:spcBef>
                <a:spcPts val="0"/>
              </a:spcBef>
              <a:spcAft>
                <a:spcPts val="0"/>
              </a:spcAft>
              <a:defRPr/>
            </a:pPr>
            <a:r>
              <a:rPr lang="en-US" sz="8000" dirty="0">
                <a:ln>
                  <a:solidFill>
                    <a:schemeClr val="tx1"/>
                  </a:solidFill>
                </a:ln>
                <a:noFill/>
                <a:latin typeface="Bebas" pitchFamily="2" charset="0"/>
              </a:rPr>
              <a:t>ATTENTION.</a:t>
            </a:r>
            <a:endParaRPr lang="en-US" sz="8000" b="1" dirty="0">
              <a:ln>
                <a:solidFill>
                  <a:schemeClr val="tx1"/>
                </a:solidFill>
              </a:ln>
              <a:noFill/>
              <a:latin typeface="Bebas" pitchFamily="2" charset="0"/>
            </a:endParaRPr>
          </a:p>
        </p:txBody>
      </p:sp>
      <p:cxnSp>
        <p:nvCxnSpPr>
          <p:cNvPr id="15" name="Straight Connector 14">
            <a:extLst>
              <a:ext uri="{FF2B5EF4-FFF2-40B4-BE49-F238E27FC236}">
                <a16:creationId xmlns:a16="http://schemas.microsoft.com/office/drawing/2014/main" id="{77F84578-0AD0-4EAD-B4D9-0529061668FC}"/>
              </a:ext>
            </a:extLst>
          </p:cNvPr>
          <p:cNvCxnSpPr/>
          <p:nvPr/>
        </p:nvCxnSpPr>
        <p:spPr>
          <a:xfrm>
            <a:off x="9131300" y="3005138"/>
            <a:ext cx="13684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847" name="TextBox 15">
            <a:extLst>
              <a:ext uri="{FF2B5EF4-FFF2-40B4-BE49-F238E27FC236}">
                <a16:creationId xmlns:a16="http://schemas.microsoft.com/office/drawing/2014/main" id="{AF487DD8-5096-054C-9584-BE09F5761462}"/>
              </a:ext>
            </a:extLst>
          </p:cNvPr>
          <p:cNvSpPr txBox="1">
            <a:spLocks noChangeArrowheads="1"/>
          </p:cNvSpPr>
          <p:nvPr/>
        </p:nvSpPr>
        <p:spPr bwMode="auto">
          <a:xfrm>
            <a:off x="9131300" y="2632075"/>
            <a:ext cx="823913" cy="18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200">
                <a:latin typeface="Raleway Medium" panose="020B0503030101060003" pitchFamily="34" charset="77"/>
              </a:rPr>
              <a:t>Description</a:t>
            </a:r>
          </a:p>
        </p:txBody>
      </p:sp>
      <p:sp>
        <p:nvSpPr>
          <p:cNvPr id="35848" name="Rectangle 16">
            <a:extLst>
              <a:ext uri="{FF2B5EF4-FFF2-40B4-BE49-F238E27FC236}">
                <a16:creationId xmlns:a16="http://schemas.microsoft.com/office/drawing/2014/main" id="{3E739F03-D297-4441-93B9-1FE96E12CBD6}"/>
              </a:ext>
            </a:extLst>
          </p:cNvPr>
          <p:cNvSpPr>
            <a:spLocks noChangeArrowheads="1"/>
          </p:cNvSpPr>
          <p:nvPr/>
        </p:nvSpPr>
        <p:spPr bwMode="auto">
          <a:xfrm>
            <a:off x="9045575" y="3201988"/>
            <a:ext cx="15033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grpSp>
        <p:nvGrpSpPr>
          <p:cNvPr id="35849" name="Group 17">
            <a:extLst>
              <a:ext uri="{FF2B5EF4-FFF2-40B4-BE49-F238E27FC236}">
                <a16:creationId xmlns:a16="http://schemas.microsoft.com/office/drawing/2014/main" id="{6A837BB1-595E-0748-850E-0F077E4E1A7F}"/>
              </a:ext>
            </a:extLst>
          </p:cNvPr>
          <p:cNvGrpSpPr>
            <a:grpSpLocks/>
          </p:cNvGrpSpPr>
          <p:nvPr/>
        </p:nvGrpSpPr>
        <p:grpSpPr bwMode="auto">
          <a:xfrm rot="-5400000">
            <a:off x="8809832" y="1340644"/>
            <a:ext cx="1316037" cy="657225"/>
            <a:chOff x="9740047" y="5472909"/>
            <a:chExt cx="1316182" cy="658091"/>
          </a:xfrm>
        </p:grpSpPr>
        <p:cxnSp>
          <p:nvCxnSpPr>
            <p:cNvPr id="19" name="Straight Connector 18">
              <a:extLst>
                <a:ext uri="{FF2B5EF4-FFF2-40B4-BE49-F238E27FC236}">
                  <a16:creationId xmlns:a16="http://schemas.microsoft.com/office/drawing/2014/main" id="{3F5436C3-8566-4BF8-8A40-F6FCE9EA0AF7}"/>
                </a:ext>
              </a:extLst>
            </p:cNvPr>
            <p:cNvCxnSpPr/>
            <p:nvPr/>
          </p:nvCxnSpPr>
          <p:spPr>
            <a:xfrm>
              <a:off x="9738459" y="5472909"/>
              <a:ext cx="0" cy="5197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B18A9CC-C0E2-49EC-B8B0-1B6E1ED3216E}"/>
                </a:ext>
              </a:extLst>
            </p:cNvPr>
            <p:cNvCxnSpPr>
              <a:cxnSpLocks/>
            </p:cNvCxnSpPr>
            <p:nvPr/>
          </p:nvCxnSpPr>
          <p:spPr>
            <a:xfrm>
              <a:off x="9794028" y="5472910"/>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19AA39-77E9-4B61-91D9-C1FBA58452FC}"/>
                </a:ext>
              </a:extLst>
            </p:cNvPr>
            <p:cNvCxnSpPr>
              <a:cxnSpLocks/>
            </p:cNvCxnSpPr>
            <p:nvPr/>
          </p:nvCxnSpPr>
          <p:spPr>
            <a:xfrm>
              <a:off x="9863886" y="5472909"/>
              <a:ext cx="0" cy="519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0F40F07-9F69-4E12-89F4-B9D55D69A637}"/>
                </a:ext>
              </a:extLst>
            </p:cNvPr>
            <p:cNvCxnSpPr>
              <a:cxnSpLocks/>
            </p:cNvCxnSpPr>
            <p:nvPr/>
          </p:nvCxnSpPr>
          <p:spPr>
            <a:xfrm>
              <a:off x="9960733" y="5472909"/>
              <a:ext cx="0" cy="51979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AF1DF89-ACF8-49E4-8A94-C43065A8B13C}"/>
                </a:ext>
              </a:extLst>
            </p:cNvPr>
            <p:cNvCxnSpPr>
              <a:cxnSpLocks/>
            </p:cNvCxnSpPr>
            <p:nvPr/>
          </p:nvCxnSpPr>
          <p:spPr>
            <a:xfrm>
              <a:off x="10043292" y="5472909"/>
              <a:ext cx="0" cy="519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E098906-92DC-404B-B07C-B6617A6945E6}"/>
                </a:ext>
              </a:extLst>
            </p:cNvPr>
            <p:cNvCxnSpPr>
              <a:cxnSpLocks/>
            </p:cNvCxnSpPr>
            <p:nvPr/>
          </p:nvCxnSpPr>
          <p:spPr>
            <a:xfrm>
              <a:off x="10113151" y="5472910"/>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A6000DC-9B97-4DFD-BD34-BA98F7C9AA73}"/>
                </a:ext>
              </a:extLst>
            </p:cNvPr>
            <p:cNvCxnSpPr>
              <a:cxnSpLocks/>
            </p:cNvCxnSpPr>
            <p:nvPr/>
          </p:nvCxnSpPr>
          <p:spPr>
            <a:xfrm>
              <a:off x="10168720" y="5472910"/>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E58CC12-63EA-4F06-BEAE-0FC4A6C4FB1F}"/>
                </a:ext>
              </a:extLst>
            </p:cNvPr>
            <p:cNvCxnSpPr/>
            <p:nvPr/>
          </p:nvCxnSpPr>
          <p:spPr>
            <a:xfrm>
              <a:off x="10222700" y="5472909"/>
              <a:ext cx="0" cy="5197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41D5364-64AB-4DEC-BDD7-5F25B7CD0D4C}"/>
                </a:ext>
              </a:extLst>
            </p:cNvPr>
            <p:cNvCxnSpPr/>
            <p:nvPr/>
          </p:nvCxnSpPr>
          <p:spPr>
            <a:xfrm>
              <a:off x="10278268" y="5472909"/>
              <a:ext cx="0" cy="5197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A2100F4-B519-4925-A7E3-42227B371061}"/>
                </a:ext>
              </a:extLst>
            </p:cNvPr>
            <p:cNvCxnSpPr/>
            <p:nvPr/>
          </p:nvCxnSpPr>
          <p:spPr>
            <a:xfrm>
              <a:off x="10333837" y="5472909"/>
              <a:ext cx="0" cy="5197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6EC4F2B-6016-4D06-8570-D0351A6B55E0}"/>
                </a:ext>
              </a:extLst>
            </p:cNvPr>
            <p:cNvCxnSpPr>
              <a:cxnSpLocks/>
            </p:cNvCxnSpPr>
            <p:nvPr/>
          </p:nvCxnSpPr>
          <p:spPr>
            <a:xfrm>
              <a:off x="10389406" y="5472909"/>
              <a:ext cx="0" cy="519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60DE7F7-CF85-445B-9969-3760AE44D0DC}"/>
                </a:ext>
              </a:extLst>
            </p:cNvPr>
            <p:cNvCxnSpPr>
              <a:cxnSpLocks/>
            </p:cNvCxnSpPr>
            <p:nvPr/>
          </p:nvCxnSpPr>
          <p:spPr>
            <a:xfrm>
              <a:off x="10471965" y="5472909"/>
              <a:ext cx="0" cy="519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86D9C9-145F-4B9F-9CB7-CCF837344CA6}"/>
                </a:ext>
              </a:extLst>
            </p:cNvPr>
            <p:cNvCxnSpPr>
              <a:cxnSpLocks/>
            </p:cNvCxnSpPr>
            <p:nvPr/>
          </p:nvCxnSpPr>
          <p:spPr>
            <a:xfrm>
              <a:off x="10583102" y="5472909"/>
              <a:ext cx="0" cy="51979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BA2E0A4-25D9-4059-9CD9-E1AD40B11D2B}"/>
                </a:ext>
              </a:extLst>
            </p:cNvPr>
            <p:cNvCxnSpPr/>
            <p:nvPr/>
          </p:nvCxnSpPr>
          <p:spPr>
            <a:xfrm>
              <a:off x="10652960" y="5472909"/>
              <a:ext cx="0" cy="5197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B033B27-18BE-4526-BC6D-F0D710A3E410}"/>
                </a:ext>
              </a:extLst>
            </p:cNvPr>
            <p:cNvCxnSpPr>
              <a:cxnSpLocks/>
            </p:cNvCxnSpPr>
            <p:nvPr/>
          </p:nvCxnSpPr>
          <p:spPr>
            <a:xfrm>
              <a:off x="10694240" y="5472910"/>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720A2D-AD75-443A-BD65-80B2CF8F2CC0}"/>
                </a:ext>
              </a:extLst>
            </p:cNvPr>
            <p:cNvCxnSpPr/>
            <p:nvPr/>
          </p:nvCxnSpPr>
          <p:spPr>
            <a:xfrm>
              <a:off x="10749808" y="5472909"/>
              <a:ext cx="0" cy="5197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4BD0063-48F6-4E15-A971-60F1F557BCD1}"/>
                </a:ext>
              </a:extLst>
            </p:cNvPr>
            <p:cNvCxnSpPr>
              <a:cxnSpLocks/>
            </p:cNvCxnSpPr>
            <p:nvPr/>
          </p:nvCxnSpPr>
          <p:spPr>
            <a:xfrm>
              <a:off x="10805377" y="5472910"/>
              <a:ext cx="0" cy="65809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4925243-710C-491F-9BDF-337891B20534}"/>
                </a:ext>
              </a:extLst>
            </p:cNvPr>
            <p:cNvCxnSpPr>
              <a:cxnSpLocks/>
            </p:cNvCxnSpPr>
            <p:nvPr/>
          </p:nvCxnSpPr>
          <p:spPr>
            <a:xfrm>
              <a:off x="10875234" y="5472909"/>
              <a:ext cx="0" cy="519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51B571-BAB8-4746-9980-4E1FEBFFD474}"/>
                </a:ext>
              </a:extLst>
            </p:cNvPr>
            <p:cNvCxnSpPr>
              <a:cxnSpLocks/>
            </p:cNvCxnSpPr>
            <p:nvPr/>
          </p:nvCxnSpPr>
          <p:spPr>
            <a:xfrm>
              <a:off x="10972083" y="5472909"/>
              <a:ext cx="0" cy="519796"/>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3B68705-5CCC-4E4B-816A-82857324F1AA}"/>
                </a:ext>
              </a:extLst>
            </p:cNvPr>
            <p:cNvCxnSpPr>
              <a:cxnSpLocks/>
            </p:cNvCxnSpPr>
            <p:nvPr/>
          </p:nvCxnSpPr>
          <p:spPr>
            <a:xfrm>
              <a:off x="11054642" y="5472909"/>
              <a:ext cx="0" cy="51979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ED192F79-5551-4ADB-BDD6-0CBC55E1C942}"/>
              </a:ext>
            </a:extLst>
          </p:cNvPr>
          <p:cNvSpPr txBox="1"/>
          <p:nvPr/>
        </p:nvSpPr>
        <p:spPr>
          <a:xfrm rot="16200000">
            <a:off x="9401969" y="1566069"/>
            <a:ext cx="1276350" cy="246062"/>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600" dirty="0">
                <a:latin typeface="Bebas" pitchFamily="2" charset="0"/>
              </a:rPr>
              <a:t>APR2919</a:t>
            </a:r>
          </a:p>
        </p:txBody>
      </p:sp>
      <p:sp>
        <p:nvSpPr>
          <p:cNvPr id="40" name="Title 1">
            <a:extLst>
              <a:ext uri="{FF2B5EF4-FFF2-40B4-BE49-F238E27FC236}">
                <a16:creationId xmlns:a16="http://schemas.microsoft.com/office/drawing/2014/main" id="{1FE13529-39DB-41B9-85F6-195990A71AD8}"/>
              </a:ext>
            </a:extLst>
          </p:cNvPr>
          <p:cNvSpPr txBox="1">
            <a:spLocks/>
          </p:cNvSpPr>
          <p:nvPr/>
        </p:nvSpPr>
        <p:spPr>
          <a:xfrm rot="20544265">
            <a:off x="-300116" y="-275728"/>
            <a:ext cx="1572126" cy="1567973"/>
          </a:xfrm>
          <a:prstGeom prst="rect">
            <a:avLst/>
          </a:prstGeom>
        </p:spPr>
        <p:txBody>
          <a:bodyPr spcFirstLastPara="1">
            <a:prstTxWarp prst="textCircl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Neue Bold" panose="020B0606020202050201" pitchFamily="34" charset="0"/>
              </a:rPr>
              <a:t>Proposal presentation TEMPLATE </a:t>
            </a:r>
          </a:p>
        </p:txBody>
      </p:sp>
      <p:sp>
        <p:nvSpPr>
          <p:cNvPr id="35852" name="Rectangle 40">
            <a:extLst>
              <a:ext uri="{FF2B5EF4-FFF2-40B4-BE49-F238E27FC236}">
                <a16:creationId xmlns:a16="http://schemas.microsoft.com/office/drawing/2014/main" id="{27E76941-A4AF-BF4B-9C8A-C1569A86B42A}"/>
              </a:ext>
            </a:extLst>
          </p:cNvPr>
          <p:cNvSpPr>
            <a:spLocks noChangeArrowheads="1"/>
          </p:cNvSpPr>
          <p:nvPr/>
        </p:nvSpPr>
        <p:spPr bwMode="auto">
          <a:xfrm>
            <a:off x="6121400" y="4876800"/>
            <a:ext cx="5683250" cy="154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20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42" name="TextBox 41">
            <a:extLst>
              <a:ext uri="{FF2B5EF4-FFF2-40B4-BE49-F238E27FC236}">
                <a16:creationId xmlns:a16="http://schemas.microsoft.com/office/drawing/2014/main" id="{DE5E588A-5A69-4B19-BAA2-F2A4702214AA}"/>
              </a:ext>
            </a:extLst>
          </p:cNvPr>
          <p:cNvSpPr txBox="1"/>
          <p:nvPr/>
        </p:nvSpPr>
        <p:spPr>
          <a:xfrm>
            <a:off x="5672754" y="4997858"/>
            <a:ext cx="328616" cy="276999"/>
          </a:xfrm>
          <a:prstGeom prst="rect">
            <a:avLst/>
          </a:prstGeom>
          <a:noFill/>
        </p:spPr>
        <p:txBody>
          <a:bodyPr wrap="none" lIns="0" tIns="0" rIns="0" bIns="0">
            <a:spAutoFit/>
          </a:bodyPr>
          <a:lstStyle/>
          <a:p>
            <a:pPr algn="ctr" eaLnBrk="1" fontAlgn="auto" hangingPunct="1">
              <a:spcBef>
                <a:spcPts val="0"/>
              </a:spcBef>
              <a:spcAft>
                <a:spcPts val="0"/>
              </a:spcAft>
              <a:defRPr/>
            </a:pPr>
            <a:r>
              <a:rPr lang="en-US" b="1" dirty="0">
                <a:ln>
                  <a:solidFill>
                    <a:schemeClr val="tx1"/>
                  </a:solidFill>
                </a:ln>
                <a:noFill/>
                <a:latin typeface="Bebas" pitchFamily="2" charset="0"/>
              </a:rPr>
              <a:t>1/&gt;</a:t>
            </a:r>
          </a:p>
        </p:txBody>
      </p:sp>
      <p:sp>
        <p:nvSpPr>
          <p:cNvPr id="35854" name="Rectangle 42">
            <a:extLst>
              <a:ext uri="{FF2B5EF4-FFF2-40B4-BE49-F238E27FC236}">
                <a16:creationId xmlns:a16="http://schemas.microsoft.com/office/drawing/2014/main" id="{7768A4F8-6500-0D4F-BEC6-5C8C15335C08}"/>
              </a:ext>
            </a:extLst>
          </p:cNvPr>
          <p:cNvSpPr>
            <a:spLocks noChangeArrowheads="1"/>
          </p:cNvSpPr>
          <p:nvPr/>
        </p:nvSpPr>
        <p:spPr bwMode="auto">
          <a:xfrm>
            <a:off x="711200" y="5540375"/>
            <a:ext cx="2790825"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 oil and gas the</a:t>
            </a:r>
          </a:p>
        </p:txBody>
      </p:sp>
      <p:cxnSp>
        <p:nvCxnSpPr>
          <p:cNvPr id="45" name="Straight Connector 44">
            <a:extLst>
              <a:ext uri="{FF2B5EF4-FFF2-40B4-BE49-F238E27FC236}">
                <a16:creationId xmlns:a16="http://schemas.microsoft.com/office/drawing/2014/main" id="{6A33686F-A2A1-4048-B84D-D2C990A1E819}"/>
              </a:ext>
            </a:extLst>
          </p:cNvPr>
          <p:cNvCxnSpPr>
            <a:cxnSpLocks/>
          </p:cNvCxnSpPr>
          <p:nvPr/>
        </p:nvCxnSpPr>
        <p:spPr>
          <a:xfrm>
            <a:off x="773113" y="5459413"/>
            <a:ext cx="1552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53038C77-62F7-4467-B4FD-69C0480FAB35}"/>
              </a:ext>
            </a:extLst>
          </p:cNvPr>
          <p:cNvSpPr txBox="1"/>
          <p:nvPr/>
        </p:nvSpPr>
        <p:spPr>
          <a:xfrm>
            <a:off x="7444868" y="2960499"/>
            <a:ext cx="1750761" cy="1477328"/>
          </a:xfrm>
          <a:prstGeom prst="rect">
            <a:avLst/>
          </a:prstGeom>
          <a:noFill/>
        </p:spPr>
        <p:txBody>
          <a:bodyPr lIns="0" tIns="0" rIns="0" bIns="0">
            <a:spAutoFit/>
          </a:bodyPr>
          <a:lstStyle/>
          <a:p>
            <a:pPr algn="ctr" eaLnBrk="1" fontAlgn="auto" hangingPunct="1">
              <a:spcBef>
                <a:spcPts val="0"/>
              </a:spcBef>
              <a:spcAft>
                <a:spcPts val="0"/>
              </a:spcAft>
              <a:defRPr/>
            </a:pPr>
            <a:r>
              <a:rPr lang="en-US" sz="9600" dirty="0">
                <a:ln>
                  <a:solidFill>
                    <a:schemeClr val="tx1"/>
                  </a:solidFill>
                </a:ln>
                <a:noFill/>
                <a:latin typeface="Bebas" pitchFamily="2" charset="0"/>
              </a:rPr>
              <a:t>05</a:t>
            </a:r>
            <a:endParaRPr lang="en-US" sz="9600" b="1" dirty="0">
              <a:ln>
                <a:solidFill>
                  <a:schemeClr val="tx1"/>
                </a:solidFill>
              </a:ln>
              <a:noFill/>
              <a:latin typeface="Bebas" pitchFamily="2" charset="0"/>
            </a:endParaRPr>
          </a:p>
        </p:txBody>
      </p:sp>
      <p:grpSp>
        <p:nvGrpSpPr>
          <p:cNvPr id="35857" name="Group 51">
            <a:extLst>
              <a:ext uri="{FF2B5EF4-FFF2-40B4-BE49-F238E27FC236}">
                <a16:creationId xmlns:a16="http://schemas.microsoft.com/office/drawing/2014/main" id="{FEF46264-AA0D-8E41-A4DD-2BF61E53CF81}"/>
              </a:ext>
            </a:extLst>
          </p:cNvPr>
          <p:cNvGrpSpPr>
            <a:grpSpLocks/>
          </p:cNvGrpSpPr>
          <p:nvPr/>
        </p:nvGrpSpPr>
        <p:grpSpPr bwMode="auto">
          <a:xfrm>
            <a:off x="11187113" y="2171700"/>
            <a:ext cx="395287" cy="788988"/>
            <a:chOff x="10476780" y="1713044"/>
            <a:chExt cx="395024" cy="789386"/>
          </a:xfrm>
        </p:grpSpPr>
        <p:sp>
          <p:nvSpPr>
            <p:cNvPr id="35859" name="Shape 4753">
              <a:extLst>
                <a:ext uri="{FF2B5EF4-FFF2-40B4-BE49-F238E27FC236}">
                  <a16:creationId xmlns:a16="http://schemas.microsoft.com/office/drawing/2014/main" id="{3DA86950-A64F-0A41-B107-14C3196BC468}"/>
                </a:ext>
              </a:extLst>
            </p:cNvPr>
            <p:cNvSpPr>
              <a:spLocks/>
            </p:cNvSpPr>
            <p:nvPr/>
          </p:nvSpPr>
          <p:spPr bwMode="auto">
            <a:xfrm>
              <a:off x="10579067" y="1864327"/>
              <a:ext cx="190450" cy="110067"/>
            </a:xfrm>
            <a:custGeom>
              <a:avLst/>
              <a:gdLst>
                <a:gd name="T0" fmla="*/ 15113 w 120000"/>
                <a:gd name="T1" fmla="*/ 115789 h 120000"/>
                <a:gd name="T2" fmla="*/ 15113 w 120000"/>
                <a:gd name="T3" fmla="*/ 115789 h 120000"/>
                <a:gd name="T4" fmla="*/ 59848 w 120000"/>
                <a:gd name="T5" fmla="*/ 37368 h 120000"/>
                <a:gd name="T6" fmla="*/ 107002 w 120000"/>
                <a:gd name="T7" fmla="*/ 115789 h 120000"/>
                <a:gd name="T8" fmla="*/ 111234 w 120000"/>
                <a:gd name="T9" fmla="*/ 119473 h 120000"/>
                <a:gd name="T10" fmla="*/ 119697 w 120000"/>
                <a:gd name="T11" fmla="*/ 104210 h 120000"/>
                <a:gd name="T12" fmla="*/ 117581 w 120000"/>
                <a:gd name="T13" fmla="*/ 96842 h 120000"/>
                <a:gd name="T14" fmla="*/ 66498 w 120000"/>
                <a:gd name="T15" fmla="*/ 7894 h 120000"/>
                <a:gd name="T16" fmla="*/ 59848 w 120000"/>
                <a:gd name="T17" fmla="*/ 0 h 120000"/>
                <a:gd name="T18" fmla="*/ 53501 w 120000"/>
                <a:gd name="T19" fmla="*/ 7894 h 120000"/>
                <a:gd name="T20" fmla="*/ 2418 w 120000"/>
                <a:gd name="T21" fmla="*/ 96842 h 120000"/>
                <a:gd name="T22" fmla="*/ 0 w 120000"/>
                <a:gd name="T23" fmla="*/ 104210 h 120000"/>
                <a:gd name="T24" fmla="*/ 8765 w 120000"/>
                <a:gd name="T25" fmla="*/ 119473 h 120000"/>
                <a:gd name="T26" fmla="*/ 15113 w 120000"/>
                <a:gd name="T27" fmla="*/ 115789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115789"/>
                  </a:moveTo>
                  <a:lnTo>
                    <a:pt x="15113" y="115789"/>
                  </a:lnTo>
                  <a:cubicBezTo>
                    <a:pt x="59848" y="37368"/>
                    <a:pt x="59848" y="37368"/>
                    <a:pt x="59848" y="37368"/>
                  </a:cubicBezTo>
                  <a:cubicBezTo>
                    <a:pt x="107002" y="115789"/>
                    <a:pt x="107002" y="115789"/>
                    <a:pt x="107002" y="115789"/>
                  </a:cubicBezTo>
                  <a:cubicBezTo>
                    <a:pt x="107002" y="119473"/>
                    <a:pt x="109118" y="119473"/>
                    <a:pt x="111234" y="119473"/>
                  </a:cubicBezTo>
                  <a:cubicBezTo>
                    <a:pt x="117581" y="119473"/>
                    <a:pt x="119697" y="115789"/>
                    <a:pt x="119697" y="104210"/>
                  </a:cubicBezTo>
                  <a:cubicBezTo>
                    <a:pt x="119697" y="100526"/>
                    <a:pt x="119697" y="96842"/>
                    <a:pt x="117581" y="96842"/>
                  </a:cubicBezTo>
                  <a:cubicBezTo>
                    <a:pt x="66498" y="7894"/>
                    <a:pt x="66498" y="7894"/>
                    <a:pt x="66498" y="7894"/>
                  </a:cubicBezTo>
                  <a:cubicBezTo>
                    <a:pt x="64382" y="4210"/>
                    <a:pt x="61964" y="0"/>
                    <a:pt x="59848" y="0"/>
                  </a:cubicBezTo>
                  <a:cubicBezTo>
                    <a:pt x="57732" y="0"/>
                    <a:pt x="55617" y="4210"/>
                    <a:pt x="53501" y="7894"/>
                  </a:cubicBezTo>
                  <a:cubicBezTo>
                    <a:pt x="2418" y="96842"/>
                    <a:pt x="2418" y="96842"/>
                    <a:pt x="2418" y="96842"/>
                  </a:cubicBezTo>
                  <a:cubicBezTo>
                    <a:pt x="2418" y="96842"/>
                    <a:pt x="0" y="100526"/>
                    <a:pt x="0" y="104210"/>
                  </a:cubicBezTo>
                  <a:cubicBezTo>
                    <a:pt x="0" y="115789"/>
                    <a:pt x="4534" y="119473"/>
                    <a:pt x="8765" y="119473"/>
                  </a:cubicBezTo>
                  <a:cubicBezTo>
                    <a:pt x="12997" y="119473"/>
                    <a:pt x="15113" y="119473"/>
                    <a:pt x="15113" y="11578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35860" name="Shape 4754">
              <a:extLst>
                <a:ext uri="{FF2B5EF4-FFF2-40B4-BE49-F238E27FC236}">
                  <a16:creationId xmlns:a16="http://schemas.microsoft.com/office/drawing/2014/main" id="{E3F3414D-CA85-0C46-A79D-9AB9E70BC077}"/>
                </a:ext>
              </a:extLst>
            </p:cNvPr>
            <p:cNvSpPr>
              <a:spLocks/>
            </p:cNvSpPr>
            <p:nvPr/>
          </p:nvSpPr>
          <p:spPr bwMode="auto">
            <a:xfrm>
              <a:off x="10579067" y="2275847"/>
              <a:ext cx="190450" cy="110067"/>
            </a:xfrm>
            <a:custGeom>
              <a:avLst/>
              <a:gdLst>
                <a:gd name="T0" fmla="*/ 15113 w 120000"/>
                <a:gd name="T1" fmla="*/ 7894 h 120000"/>
                <a:gd name="T2" fmla="*/ 15113 w 120000"/>
                <a:gd name="T3" fmla="*/ 7894 h 120000"/>
                <a:gd name="T4" fmla="*/ 59848 w 120000"/>
                <a:gd name="T5" fmla="*/ 85789 h 120000"/>
                <a:gd name="T6" fmla="*/ 104886 w 120000"/>
                <a:gd name="T7" fmla="*/ 4210 h 120000"/>
                <a:gd name="T8" fmla="*/ 111234 w 120000"/>
                <a:gd name="T9" fmla="*/ 0 h 120000"/>
                <a:gd name="T10" fmla="*/ 119697 w 120000"/>
                <a:gd name="T11" fmla="*/ 15263 h 120000"/>
                <a:gd name="T12" fmla="*/ 117581 w 120000"/>
                <a:gd name="T13" fmla="*/ 26315 h 120000"/>
                <a:gd name="T14" fmla="*/ 66498 w 120000"/>
                <a:gd name="T15" fmla="*/ 115789 h 120000"/>
                <a:gd name="T16" fmla="*/ 59848 w 120000"/>
                <a:gd name="T17" fmla="*/ 119473 h 120000"/>
                <a:gd name="T18" fmla="*/ 53501 w 120000"/>
                <a:gd name="T19" fmla="*/ 115789 h 120000"/>
                <a:gd name="T20" fmla="*/ 2115 w 120000"/>
                <a:gd name="T21" fmla="*/ 26315 h 120000"/>
                <a:gd name="T22" fmla="*/ 0 w 120000"/>
                <a:gd name="T23" fmla="*/ 15263 h 120000"/>
                <a:gd name="T24" fmla="*/ 8765 w 120000"/>
                <a:gd name="T25" fmla="*/ 0 h 120000"/>
                <a:gd name="T26" fmla="*/ 15113 w 120000"/>
                <a:gd name="T27" fmla="*/ 7894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7894"/>
                  </a:moveTo>
                  <a:lnTo>
                    <a:pt x="15113" y="7894"/>
                  </a:lnTo>
                  <a:cubicBezTo>
                    <a:pt x="59848" y="85789"/>
                    <a:pt x="59848" y="85789"/>
                    <a:pt x="59848" y="85789"/>
                  </a:cubicBezTo>
                  <a:cubicBezTo>
                    <a:pt x="104886" y="4210"/>
                    <a:pt x="104886" y="4210"/>
                    <a:pt x="104886" y="4210"/>
                  </a:cubicBezTo>
                  <a:cubicBezTo>
                    <a:pt x="107002" y="4210"/>
                    <a:pt x="109118" y="0"/>
                    <a:pt x="111234" y="0"/>
                  </a:cubicBezTo>
                  <a:cubicBezTo>
                    <a:pt x="115465" y="0"/>
                    <a:pt x="119697" y="7894"/>
                    <a:pt x="119697" y="15263"/>
                  </a:cubicBezTo>
                  <a:cubicBezTo>
                    <a:pt x="119697" y="18947"/>
                    <a:pt x="119697" y="22631"/>
                    <a:pt x="117581" y="26315"/>
                  </a:cubicBezTo>
                  <a:cubicBezTo>
                    <a:pt x="66498" y="115789"/>
                    <a:pt x="66498" y="115789"/>
                    <a:pt x="66498" y="115789"/>
                  </a:cubicBezTo>
                  <a:cubicBezTo>
                    <a:pt x="64080" y="119473"/>
                    <a:pt x="61964" y="119473"/>
                    <a:pt x="59848" y="119473"/>
                  </a:cubicBezTo>
                  <a:cubicBezTo>
                    <a:pt x="57732" y="119473"/>
                    <a:pt x="55617" y="119473"/>
                    <a:pt x="53501" y="115789"/>
                  </a:cubicBezTo>
                  <a:cubicBezTo>
                    <a:pt x="2115" y="26315"/>
                    <a:pt x="2115" y="26315"/>
                    <a:pt x="2115" y="26315"/>
                  </a:cubicBezTo>
                  <a:cubicBezTo>
                    <a:pt x="0" y="22631"/>
                    <a:pt x="0" y="18947"/>
                    <a:pt x="0" y="15263"/>
                  </a:cubicBezTo>
                  <a:cubicBezTo>
                    <a:pt x="0" y="7894"/>
                    <a:pt x="4534" y="0"/>
                    <a:pt x="8765" y="0"/>
                  </a:cubicBezTo>
                  <a:cubicBezTo>
                    <a:pt x="10881" y="0"/>
                    <a:pt x="12997" y="4210"/>
                    <a:pt x="15113" y="789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50" name="Rectangle 49">
              <a:extLst>
                <a:ext uri="{FF2B5EF4-FFF2-40B4-BE49-F238E27FC236}">
                  <a16:creationId xmlns:a16="http://schemas.microsoft.com/office/drawing/2014/main" id="{96F03C18-04B8-45FF-AFEF-1A99CA0B20EE}"/>
                </a:ext>
              </a:extLst>
            </p:cNvPr>
            <p:cNvSpPr/>
            <p:nvPr/>
          </p:nvSpPr>
          <p:spPr>
            <a:xfrm>
              <a:off x="10476780" y="1713044"/>
              <a:ext cx="395024" cy="395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51" name="Rectangle 50">
              <a:extLst>
                <a:ext uri="{FF2B5EF4-FFF2-40B4-BE49-F238E27FC236}">
                  <a16:creationId xmlns:a16="http://schemas.microsoft.com/office/drawing/2014/main" id="{22A9D77B-8252-43A7-8FC4-9CA683CABF88}"/>
                </a:ext>
              </a:extLst>
            </p:cNvPr>
            <p:cNvSpPr/>
            <p:nvPr/>
          </p:nvSpPr>
          <p:spPr>
            <a:xfrm>
              <a:off x="10476780" y="2106943"/>
              <a:ext cx="395024" cy="395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
        <p:nvSpPr>
          <p:cNvPr id="35858" name="Picture Placeholder 2">
            <a:extLst>
              <a:ext uri="{FF2B5EF4-FFF2-40B4-BE49-F238E27FC236}">
                <a16:creationId xmlns:a16="http://schemas.microsoft.com/office/drawing/2014/main" id="{F342BA33-F8ED-0846-A13B-12DCD8D8D877}"/>
              </a:ext>
            </a:extLst>
          </p:cNvPr>
          <p:cNvSpPr>
            <a:spLocks noGrp="1" noTextEdit="1"/>
          </p:cNvSpPr>
          <p:nvPr>
            <p:ph type="pic" sz="quarter" idx="10"/>
          </p:nvPr>
        </p:nvSpPr>
        <p:spPr>
          <a:xfrm>
            <a:off x="1497013" y="1011238"/>
            <a:ext cx="7397750" cy="3021012"/>
          </a:xfrm>
          <a:custGeom>
            <a:avLst/>
            <a:gdLst>
              <a:gd name="T0" fmla="*/ 0 w 7398327"/>
              <a:gd name="T1" fmla="*/ 0 h 3020291"/>
              <a:gd name="T2" fmla="*/ 7398327 w 7398327"/>
              <a:gd name="T3" fmla="*/ 0 h 3020291"/>
              <a:gd name="T4" fmla="*/ 7398327 w 7398327"/>
              <a:gd name="T5" fmla="*/ 3020291 h 3020291"/>
              <a:gd name="T6" fmla="*/ 0 w 7398327"/>
              <a:gd name="T7" fmla="*/ 3020291 h 30202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398327" h="3020291">
                <a:moveTo>
                  <a:pt x="0" y="0"/>
                </a:moveTo>
                <a:lnTo>
                  <a:pt x="7398327" y="0"/>
                </a:lnTo>
                <a:lnTo>
                  <a:pt x="7398327" y="3020291"/>
                </a:lnTo>
                <a:lnTo>
                  <a:pt x="0" y="3020291"/>
                </a:lnTo>
                <a:lnTo>
                  <a:pt x="0" y="0"/>
                </a:lnTo>
                <a:close/>
              </a:path>
            </a:pathLst>
          </a:custGeom>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0039F02-796F-4E60-8279-08E8D90802CD}"/>
              </a:ext>
            </a:extLst>
          </p:cNvPr>
          <p:cNvSpPr txBox="1"/>
          <p:nvPr/>
        </p:nvSpPr>
        <p:spPr>
          <a:xfrm>
            <a:off x="865765" y="3568520"/>
            <a:ext cx="4779963"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dirty="0">
                <a:ln>
                  <a:solidFill>
                    <a:schemeClr val="tx1"/>
                  </a:solidFill>
                </a:ln>
                <a:noFill/>
                <a:latin typeface="Bebas" pitchFamily="2" charset="0"/>
              </a:rPr>
              <a:t>PURPOSE.</a:t>
            </a:r>
            <a:endParaRPr lang="en-US" sz="8000" b="1" dirty="0">
              <a:ln>
                <a:solidFill>
                  <a:schemeClr val="tx1"/>
                </a:solidFill>
              </a:ln>
              <a:noFill/>
              <a:latin typeface="Bebas" pitchFamily="2" charset="0"/>
            </a:endParaRPr>
          </a:p>
        </p:txBody>
      </p:sp>
      <p:sp>
        <p:nvSpPr>
          <p:cNvPr id="13" name="TextBox 12">
            <a:extLst>
              <a:ext uri="{FF2B5EF4-FFF2-40B4-BE49-F238E27FC236}">
                <a16:creationId xmlns:a16="http://schemas.microsoft.com/office/drawing/2014/main" id="{F2F36710-47E6-4104-B359-B5F02CCC25F9}"/>
              </a:ext>
            </a:extLst>
          </p:cNvPr>
          <p:cNvSpPr txBox="1"/>
          <p:nvPr/>
        </p:nvSpPr>
        <p:spPr>
          <a:xfrm>
            <a:off x="4089074" y="567310"/>
            <a:ext cx="1750761" cy="1477328"/>
          </a:xfrm>
          <a:prstGeom prst="rect">
            <a:avLst/>
          </a:prstGeom>
          <a:noFill/>
        </p:spPr>
        <p:txBody>
          <a:bodyPr lIns="0" tIns="0" rIns="0" bIns="0">
            <a:spAutoFit/>
          </a:bodyPr>
          <a:lstStyle/>
          <a:p>
            <a:pPr algn="ctr" eaLnBrk="1" fontAlgn="auto" hangingPunct="1">
              <a:spcBef>
                <a:spcPts val="0"/>
              </a:spcBef>
              <a:spcAft>
                <a:spcPts val="0"/>
              </a:spcAft>
              <a:defRPr/>
            </a:pPr>
            <a:r>
              <a:rPr lang="en-US" sz="9600" dirty="0">
                <a:ln>
                  <a:solidFill>
                    <a:schemeClr val="tx1"/>
                  </a:solidFill>
                </a:ln>
                <a:noFill/>
                <a:latin typeface="Bebas" pitchFamily="2" charset="0"/>
              </a:rPr>
              <a:t>06</a:t>
            </a:r>
            <a:endParaRPr lang="en-US" sz="9600" b="1" dirty="0">
              <a:ln>
                <a:solidFill>
                  <a:schemeClr val="tx1"/>
                </a:solidFill>
              </a:ln>
              <a:noFill/>
              <a:latin typeface="Bebas" pitchFamily="2" charset="0"/>
            </a:endParaRPr>
          </a:p>
        </p:txBody>
      </p:sp>
      <p:sp>
        <p:nvSpPr>
          <p:cNvPr id="14" name="TextBox 13">
            <a:extLst>
              <a:ext uri="{FF2B5EF4-FFF2-40B4-BE49-F238E27FC236}">
                <a16:creationId xmlns:a16="http://schemas.microsoft.com/office/drawing/2014/main" id="{1CB8544C-9D18-4ADC-921C-8A8A3CF719AF}"/>
              </a:ext>
            </a:extLst>
          </p:cNvPr>
          <p:cNvSpPr txBox="1"/>
          <p:nvPr/>
        </p:nvSpPr>
        <p:spPr>
          <a:xfrm>
            <a:off x="865765" y="4033741"/>
            <a:ext cx="4779963"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dirty="0">
                <a:ln>
                  <a:solidFill>
                    <a:schemeClr val="tx1"/>
                  </a:solidFill>
                </a:ln>
                <a:latin typeface="Bebas" pitchFamily="2" charset="0"/>
              </a:rPr>
              <a:t>PURPOSE.</a:t>
            </a:r>
            <a:endParaRPr lang="en-US" sz="8000" b="1" dirty="0">
              <a:ln>
                <a:solidFill>
                  <a:schemeClr val="tx1"/>
                </a:solidFill>
              </a:ln>
              <a:latin typeface="Bebas" pitchFamily="2" charset="0"/>
            </a:endParaRPr>
          </a:p>
        </p:txBody>
      </p:sp>
      <p:sp>
        <p:nvSpPr>
          <p:cNvPr id="15" name="TextBox 14">
            <a:extLst>
              <a:ext uri="{FF2B5EF4-FFF2-40B4-BE49-F238E27FC236}">
                <a16:creationId xmlns:a16="http://schemas.microsoft.com/office/drawing/2014/main" id="{C6B15B02-97E3-4741-9FDC-2174ABC49C95}"/>
              </a:ext>
            </a:extLst>
          </p:cNvPr>
          <p:cNvSpPr txBox="1"/>
          <p:nvPr/>
        </p:nvSpPr>
        <p:spPr>
          <a:xfrm>
            <a:off x="865765" y="4547088"/>
            <a:ext cx="4779963"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dirty="0">
                <a:ln>
                  <a:solidFill>
                    <a:schemeClr val="tx1"/>
                  </a:solidFill>
                </a:ln>
                <a:noFill/>
                <a:latin typeface="Bebas" pitchFamily="2" charset="0"/>
              </a:rPr>
              <a:t>PURPOSE.</a:t>
            </a:r>
            <a:endParaRPr lang="en-US" sz="8000" b="1" dirty="0">
              <a:ln>
                <a:solidFill>
                  <a:schemeClr val="tx1"/>
                </a:solidFill>
              </a:ln>
              <a:noFill/>
              <a:latin typeface="Bebas" pitchFamily="2" charset="0"/>
            </a:endParaRPr>
          </a:p>
        </p:txBody>
      </p:sp>
      <p:sp>
        <p:nvSpPr>
          <p:cNvPr id="36870" name="Rectangle 15">
            <a:extLst>
              <a:ext uri="{FF2B5EF4-FFF2-40B4-BE49-F238E27FC236}">
                <a16:creationId xmlns:a16="http://schemas.microsoft.com/office/drawing/2014/main" id="{0BAFB8AB-0BAB-384E-A157-00BD0D93C5CC}"/>
              </a:ext>
            </a:extLst>
          </p:cNvPr>
          <p:cNvSpPr>
            <a:spLocks noChangeArrowheads="1"/>
          </p:cNvSpPr>
          <p:nvPr/>
        </p:nvSpPr>
        <p:spPr bwMode="auto">
          <a:xfrm>
            <a:off x="6351588" y="2252663"/>
            <a:ext cx="509270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20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36871" name="Title 1">
            <a:extLst>
              <a:ext uri="{FF2B5EF4-FFF2-40B4-BE49-F238E27FC236}">
                <a16:creationId xmlns:a16="http://schemas.microsoft.com/office/drawing/2014/main" id="{1133E93E-5916-3749-BE99-8D9DAA6DF9BA}"/>
              </a:ext>
            </a:extLst>
          </p:cNvPr>
          <p:cNvSpPr txBox="1">
            <a:spLocks noChangeArrowheads="1"/>
          </p:cNvSpPr>
          <p:nvPr/>
        </p:nvSpPr>
        <p:spPr bwMode="auto">
          <a:xfrm>
            <a:off x="6351588" y="1223963"/>
            <a:ext cx="427831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3600" b="1">
                <a:latin typeface="Bebas" panose="020B0606020202050201" pitchFamily="34" charset="77"/>
              </a:rPr>
              <a:t>PURPOSE_</a:t>
            </a:r>
          </a:p>
          <a:p>
            <a:pPr eaLnBrk="1" hangingPunct="1">
              <a:lnSpc>
                <a:spcPct val="90000"/>
              </a:lnSpc>
            </a:pPr>
            <a:r>
              <a:rPr lang="en-US" altLang="en-US" sz="3600">
                <a:latin typeface="Bebas Neue Book" panose="020B0606020202050201" pitchFamily="34" charset="77"/>
              </a:rPr>
              <a:t>OUR TEAM FOR NEXT STEP.</a:t>
            </a:r>
          </a:p>
        </p:txBody>
      </p:sp>
      <p:sp>
        <p:nvSpPr>
          <p:cNvPr id="36872" name="Rectangle 17">
            <a:extLst>
              <a:ext uri="{FF2B5EF4-FFF2-40B4-BE49-F238E27FC236}">
                <a16:creationId xmlns:a16="http://schemas.microsoft.com/office/drawing/2014/main" id="{D5C35A71-CDBE-AE4B-B0E9-6B565586EEF8}"/>
              </a:ext>
            </a:extLst>
          </p:cNvPr>
          <p:cNvSpPr>
            <a:spLocks noChangeArrowheads="1"/>
          </p:cNvSpPr>
          <p:nvPr/>
        </p:nvSpPr>
        <p:spPr bwMode="auto">
          <a:xfrm rot="-5400000">
            <a:off x="-336549" y="1528762"/>
            <a:ext cx="2792412"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 oil and gas the</a:t>
            </a:r>
          </a:p>
        </p:txBody>
      </p:sp>
      <p:sp>
        <p:nvSpPr>
          <p:cNvPr id="19" name="Title 1">
            <a:extLst>
              <a:ext uri="{FF2B5EF4-FFF2-40B4-BE49-F238E27FC236}">
                <a16:creationId xmlns:a16="http://schemas.microsoft.com/office/drawing/2014/main" id="{72474276-C079-4E84-9087-9C84C2E00599}"/>
              </a:ext>
            </a:extLst>
          </p:cNvPr>
          <p:cNvSpPr txBox="1">
            <a:spLocks/>
          </p:cNvSpPr>
          <p:nvPr/>
        </p:nvSpPr>
        <p:spPr>
          <a:xfrm>
            <a:off x="6630681" y="5502721"/>
            <a:ext cx="4278493" cy="666658"/>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pitchFamily="2" charset="0"/>
              </a:rPr>
              <a:t>OUR TEAM FOR NEXT STEP.</a:t>
            </a:r>
          </a:p>
        </p:txBody>
      </p:sp>
      <p:sp>
        <p:nvSpPr>
          <p:cNvPr id="20" name="Title 1">
            <a:extLst>
              <a:ext uri="{FF2B5EF4-FFF2-40B4-BE49-F238E27FC236}">
                <a16:creationId xmlns:a16="http://schemas.microsoft.com/office/drawing/2014/main" id="{5FC01C77-97C8-42FB-B4BB-4FA3EDB52A3F}"/>
              </a:ext>
            </a:extLst>
          </p:cNvPr>
          <p:cNvSpPr txBox="1">
            <a:spLocks/>
          </p:cNvSpPr>
          <p:nvPr/>
        </p:nvSpPr>
        <p:spPr>
          <a:xfrm>
            <a:off x="6630681" y="5149794"/>
            <a:ext cx="4278493" cy="666658"/>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pitchFamily="2" charset="0"/>
              </a:rPr>
              <a:t>OUR TEAM FOR NEXT STEP.</a:t>
            </a:r>
          </a:p>
        </p:txBody>
      </p:sp>
      <p:sp>
        <p:nvSpPr>
          <p:cNvPr id="21" name="Title 1">
            <a:extLst>
              <a:ext uri="{FF2B5EF4-FFF2-40B4-BE49-F238E27FC236}">
                <a16:creationId xmlns:a16="http://schemas.microsoft.com/office/drawing/2014/main" id="{5893DECD-88D4-4439-965D-7DF823C411E5}"/>
              </a:ext>
            </a:extLst>
          </p:cNvPr>
          <p:cNvSpPr txBox="1">
            <a:spLocks/>
          </p:cNvSpPr>
          <p:nvPr/>
        </p:nvSpPr>
        <p:spPr>
          <a:xfrm>
            <a:off x="6630681" y="4812910"/>
            <a:ext cx="4278493" cy="666658"/>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pitchFamily="2" charset="0"/>
              </a:rPr>
              <a:t>OUR TEAM FOR NEXT STEP.</a:t>
            </a:r>
          </a:p>
        </p:txBody>
      </p:sp>
      <p:sp>
        <p:nvSpPr>
          <p:cNvPr id="22" name="Title 1">
            <a:extLst>
              <a:ext uri="{FF2B5EF4-FFF2-40B4-BE49-F238E27FC236}">
                <a16:creationId xmlns:a16="http://schemas.microsoft.com/office/drawing/2014/main" id="{29625435-8FE0-4BF5-A98E-24B7247D52A5}"/>
              </a:ext>
            </a:extLst>
          </p:cNvPr>
          <p:cNvSpPr txBox="1">
            <a:spLocks/>
          </p:cNvSpPr>
          <p:nvPr/>
        </p:nvSpPr>
        <p:spPr>
          <a:xfrm>
            <a:off x="6630681" y="5839605"/>
            <a:ext cx="4278493" cy="666658"/>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pitchFamily="2" charset="0"/>
              </a:rPr>
              <a:t>OUR TEAM FOR NEXT STEP.</a:t>
            </a:r>
          </a:p>
        </p:txBody>
      </p:sp>
      <p:sp>
        <p:nvSpPr>
          <p:cNvPr id="25" name="TextBox 24">
            <a:extLst>
              <a:ext uri="{FF2B5EF4-FFF2-40B4-BE49-F238E27FC236}">
                <a16:creationId xmlns:a16="http://schemas.microsoft.com/office/drawing/2014/main" id="{93F656D4-D499-4AC6-AFCB-129F835E5201}"/>
              </a:ext>
            </a:extLst>
          </p:cNvPr>
          <p:cNvSpPr txBox="1"/>
          <p:nvPr/>
        </p:nvSpPr>
        <p:spPr>
          <a:xfrm>
            <a:off x="11106992" y="446070"/>
            <a:ext cx="664156" cy="369332"/>
          </a:xfrm>
          <a:prstGeom prst="rect">
            <a:avLst/>
          </a:prstGeom>
          <a:noFill/>
        </p:spPr>
        <p:txBody>
          <a:bodyPr wrap="none" lIns="0" tIns="0" rIns="0" bIns="0">
            <a:spAutoFit/>
          </a:bodyPr>
          <a:lstStyle/>
          <a:p>
            <a:pPr algn="ctr" eaLnBrk="1" fontAlgn="auto" hangingPunct="1">
              <a:spcBef>
                <a:spcPts val="0"/>
              </a:spcBef>
              <a:spcAft>
                <a:spcPts val="0"/>
              </a:spcAft>
              <a:defRPr/>
            </a:pPr>
            <a:r>
              <a:rPr lang="en-US" sz="2400" dirty="0">
                <a:ln>
                  <a:solidFill>
                    <a:schemeClr val="tx1"/>
                  </a:solidFill>
                </a:ln>
                <a:noFill/>
                <a:latin typeface="Bebas" pitchFamily="2" charset="0"/>
              </a:rPr>
              <a:t>next</a:t>
            </a:r>
            <a:endParaRPr lang="en-US" sz="2400" b="1" dirty="0">
              <a:ln>
                <a:solidFill>
                  <a:schemeClr val="tx1"/>
                </a:solidFill>
              </a:ln>
              <a:noFill/>
              <a:latin typeface="Bebas" pitchFamily="2" charset="0"/>
            </a:endParaRPr>
          </a:p>
        </p:txBody>
      </p:sp>
      <p:sp>
        <p:nvSpPr>
          <p:cNvPr id="36878" name="Rectangle 25">
            <a:extLst>
              <a:ext uri="{FF2B5EF4-FFF2-40B4-BE49-F238E27FC236}">
                <a16:creationId xmlns:a16="http://schemas.microsoft.com/office/drawing/2014/main" id="{B788F4FC-E6A5-2C4B-A8DE-996299F3F04A}"/>
              </a:ext>
            </a:extLst>
          </p:cNvPr>
          <p:cNvSpPr>
            <a:spLocks noChangeArrowheads="1"/>
          </p:cNvSpPr>
          <p:nvPr/>
        </p:nvSpPr>
        <p:spPr bwMode="auto">
          <a:xfrm>
            <a:off x="758825" y="6291263"/>
            <a:ext cx="150336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36879" name="Picture Placeholder 3">
            <a:extLst>
              <a:ext uri="{FF2B5EF4-FFF2-40B4-BE49-F238E27FC236}">
                <a16:creationId xmlns:a16="http://schemas.microsoft.com/office/drawing/2014/main" id="{A83BE1BE-9329-FE4C-9CF1-62CC0ECA022F}"/>
              </a:ext>
            </a:extLst>
          </p:cNvPr>
          <p:cNvSpPr>
            <a:spLocks noGrp="1" noTextEdit="1"/>
          </p:cNvSpPr>
          <p:nvPr>
            <p:ph type="pic" sz="quarter" idx="10"/>
          </p:nvPr>
        </p:nvSpPr>
        <p:spPr>
          <a:xfrm>
            <a:off x="1509713" y="1011238"/>
            <a:ext cx="3686175" cy="3519487"/>
          </a:xfrm>
          <a:custGeom>
            <a:avLst/>
            <a:gdLst>
              <a:gd name="T0" fmla="*/ 0 w 3685310"/>
              <a:gd name="T1" fmla="*/ 0 h 3519054"/>
              <a:gd name="T2" fmla="*/ 3685310 w 3685310"/>
              <a:gd name="T3" fmla="*/ 0 h 3519054"/>
              <a:gd name="T4" fmla="*/ 3685310 w 3685310"/>
              <a:gd name="T5" fmla="*/ 3519054 h 3519054"/>
              <a:gd name="T6" fmla="*/ 0 w 3685310"/>
              <a:gd name="T7" fmla="*/ 3519054 h 35190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85310" h="3519054">
                <a:moveTo>
                  <a:pt x="0" y="0"/>
                </a:moveTo>
                <a:lnTo>
                  <a:pt x="3685310" y="0"/>
                </a:lnTo>
                <a:lnTo>
                  <a:pt x="3685310" y="3519054"/>
                </a:lnTo>
                <a:lnTo>
                  <a:pt x="0" y="3519054"/>
                </a:lnTo>
                <a:lnTo>
                  <a:pt x="0" y="0"/>
                </a:lnTo>
                <a:close/>
              </a:path>
            </a:pathLst>
          </a:custGeom>
        </p:spPr>
      </p:sp>
      <p:sp>
        <p:nvSpPr>
          <p:cNvPr id="36880" name="Picture Placeholder 5">
            <a:extLst>
              <a:ext uri="{FF2B5EF4-FFF2-40B4-BE49-F238E27FC236}">
                <a16:creationId xmlns:a16="http://schemas.microsoft.com/office/drawing/2014/main" id="{EB47FAD8-7384-9C4F-9503-81F55F25B278}"/>
              </a:ext>
            </a:extLst>
          </p:cNvPr>
          <p:cNvSpPr>
            <a:spLocks noGrp="1" noTextEdit="1"/>
          </p:cNvSpPr>
          <p:nvPr>
            <p:ph type="pic" sz="quarter" idx="11"/>
          </p:nvPr>
        </p:nvSpPr>
        <p:spPr>
          <a:xfrm>
            <a:off x="6096000" y="4184650"/>
            <a:ext cx="5348288" cy="2189163"/>
          </a:xfrm>
          <a:custGeom>
            <a:avLst/>
            <a:gdLst>
              <a:gd name="T0" fmla="*/ 0 w 5347855"/>
              <a:gd name="T1" fmla="*/ 0 h 2189018"/>
              <a:gd name="T2" fmla="*/ 5347855 w 5347855"/>
              <a:gd name="T3" fmla="*/ 0 h 2189018"/>
              <a:gd name="T4" fmla="*/ 5347855 w 5347855"/>
              <a:gd name="T5" fmla="*/ 2189018 h 2189018"/>
              <a:gd name="T6" fmla="*/ 0 w 5347855"/>
              <a:gd name="T7" fmla="*/ 2189018 h 218901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347855" h="2189018">
                <a:moveTo>
                  <a:pt x="0" y="0"/>
                </a:moveTo>
                <a:lnTo>
                  <a:pt x="5347855" y="0"/>
                </a:lnTo>
                <a:lnTo>
                  <a:pt x="5347855" y="2189018"/>
                </a:lnTo>
                <a:lnTo>
                  <a:pt x="0" y="2189018"/>
                </a:lnTo>
                <a:lnTo>
                  <a:pt x="0" y="0"/>
                </a:lnTo>
                <a:close/>
              </a:path>
            </a:pathLst>
          </a:custGeom>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441F4076-0A47-4A34-8402-342EA4168F8B}"/>
              </a:ext>
            </a:extLst>
          </p:cNvPr>
          <p:cNvSpPr txBox="1"/>
          <p:nvPr/>
        </p:nvSpPr>
        <p:spPr>
          <a:xfrm rot="16200000">
            <a:off x="-2401446" y="2807860"/>
            <a:ext cx="4597028" cy="1231106"/>
          </a:xfrm>
          <a:prstGeom prst="rect">
            <a:avLst/>
          </a:prstGeom>
          <a:noFill/>
        </p:spPr>
        <p:txBody>
          <a:bodyPr wrap="none" lIns="0" tIns="0" rIns="0" bIns="0">
            <a:spAutoFit/>
          </a:bodyPr>
          <a:lstStyle/>
          <a:p>
            <a:pPr algn="ctr" eaLnBrk="1" fontAlgn="auto" hangingPunct="1">
              <a:spcBef>
                <a:spcPts val="0"/>
              </a:spcBef>
              <a:spcAft>
                <a:spcPts val="0"/>
              </a:spcAft>
              <a:defRPr/>
            </a:pPr>
            <a:r>
              <a:rPr lang="en-US" sz="8000" dirty="0" err="1">
                <a:ln>
                  <a:solidFill>
                    <a:schemeClr val="tx1"/>
                  </a:solidFill>
                </a:ln>
                <a:latin typeface="Bebas" pitchFamily="2" charset="0"/>
              </a:rPr>
              <a:t>Hypetone</a:t>
            </a:r>
            <a:r>
              <a:rPr lang="en-US" sz="8000" dirty="0">
                <a:ln>
                  <a:solidFill>
                    <a:schemeClr val="tx1"/>
                  </a:solidFill>
                </a:ln>
                <a:latin typeface="Bebas" pitchFamily="2" charset="0"/>
              </a:rPr>
              <a:t>.</a:t>
            </a:r>
            <a:endParaRPr lang="en-US" sz="8000" b="1" dirty="0">
              <a:ln>
                <a:solidFill>
                  <a:schemeClr val="tx1"/>
                </a:solidFill>
              </a:ln>
              <a:latin typeface="Bebas" pitchFamily="2" charset="0"/>
            </a:endParaRPr>
          </a:p>
        </p:txBody>
      </p:sp>
      <p:sp>
        <p:nvSpPr>
          <p:cNvPr id="37891" name="TextBox 5">
            <a:extLst>
              <a:ext uri="{FF2B5EF4-FFF2-40B4-BE49-F238E27FC236}">
                <a16:creationId xmlns:a16="http://schemas.microsoft.com/office/drawing/2014/main" id="{BCB5E2A8-4D92-0645-ACDC-06AB7493BF3B}"/>
              </a:ext>
            </a:extLst>
          </p:cNvPr>
          <p:cNvSpPr txBox="1">
            <a:spLocks noChangeArrowheads="1"/>
          </p:cNvSpPr>
          <p:nvPr/>
        </p:nvSpPr>
        <p:spPr bwMode="auto">
          <a:xfrm>
            <a:off x="1711325" y="5983288"/>
            <a:ext cx="531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Home</a:t>
            </a:r>
            <a:endParaRPr lang="en-US" altLang="en-US" b="1">
              <a:latin typeface="Bebas" panose="020B0606020202050201" pitchFamily="34" charset="77"/>
            </a:endParaRPr>
          </a:p>
        </p:txBody>
      </p:sp>
      <p:sp>
        <p:nvSpPr>
          <p:cNvPr id="37892" name="TextBox 6">
            <a:extLst>
              <a:ext uri="{FF2B5EF4-FFF2-40B4-BE49-F238E27FC236}">
                <a16:creationId xmlns:a16="http://schemas.microsoft.com/office/drawing/2014/main" id="{C3362112-1F67-F940-996F-C4B8A912A9FD}"/>
              </a:ext>
            </a:extLst>
          </p:cNvPr>
          <p:cNvSpPr txBox="1">
            <a:spLocks noChangeArrowheads="1"/>
          </p:cNvSpPr>
          <p:nvPr/>
        </p:nvSpPr>
        <p:spPr bwMode="auto">
          <a:xfrm>
            <a:off x="2974975" y="5983288"/>
            <a:ext cx="635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about</a:t>
            </a:r>
            <a:endParaRPr lang="en-US" altLang="en-US" b="1">
              <a:latin typeface="Bebas" panose="020B0606020202050201" pitchFamily="34" charset="77"/>
            </a:endParaRPr>
          </a:p>
        </p:txBody>
      </p:sp>
      <p:sp>
        <p:nvSpPr>
          <p:cNvPr id="37893" name="TextBox 7">
            <a:extLst>
              <a:ext uri="{FF2B5EF4-FFF2-40B4-BE49-F238E27FC236}">
                <a16:creationId xmlns:a16="http://schemas.microsoft.com/office/drawing/2014/main" id="{FCA296ED-8038-E144-8331-416DED4A83CC}"/>
              </a:ext>
            </a:extLst>
          </p:cNvPr>
          <p:cNvSpPr txBox="1">
            <a:spLocks noChangeArrowheads="1"/>
          </p:cNvSpPr>
          <p:nvPr/>
        </p:nvSpPr>
        <p:spPr bwMode="auto">
          <a:xfrm>
            <a:off x="4348163" y="5983288"/>
            <a:ext cx="4238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37894" name="TextBox 8">
            <a:extLst>
              <a:ext uri="{FF2B5EF4-FFF2-40B4-BE49-F238E27FC236}">
                <a16:creationId xmlns:a16="http://schemas.microsoft.com/office/drawing/2014/main" id="{46A9B34C-A44D-A745-B914-570F411D3209}"/>
              </a:ext>
            </a:extLst>
          </p:cNvPr>
          <p:cNvSpPr txBox="1">
            <a:spLocks noChangeArrowheads="1"/>
          </p:cNvSpPr>
          <p:nvPr/>
        </p:nvSpPr>
        <p:spPr bwMode="auto">
          <a:xfrm>
            <a:off x="5516563" y="5983288"/>
            <a:ext cx="5254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37895" name="TextBox 9">
            <a:extLst>
              <a:ext uri="{FF2B5EF4-FFF2-40B4-BE49-F238E27FC236}">
                <a16:creationId xmlns:a16="http://schemas.microsoft.com/office/drawing/2014/main" id="{6E0C3A68-DFC8-DC49-B783-3978F2A50DF7}"/>
              </a:ext>
            </a:extLst>
          </p:cNvPr>
          <p:cNvSpPr txBox="1">
            <a:spLocks noChangeArrowheads="1"/>
          </p:cNvSpPr>
          <p:nvPr/>
        </p:nvSpPr>
        <p:spPr bwMode="auto">
          <a:xfrm>
            <a:off x="6861175" y="5983288"/>
            <a:ext cx="4984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sp>
        <p:nvSpPr>
          <p:cNvPr id="37896" name="Rectangle 10">
            <a:extLst>
              <a:ext uri="{FF2B5EF4-FFF2-40B4-BE49-F238E27FC236}">
                <a16:creationId xmlns:a16="http://schemas.microsoft.com/office/drawing/2014/main" id="{67E34C16-D786-A543-A4F1-D197F0589F69}"/>
              </a:ext>
            </a:extLst>
          </p:cNvPr>
          <p:cNvSpPr>
            <a:spLocks noChangeArrowheads="1"/>
          </p:cNvSpPr>
          <p:nvPr/>
        </p:nvSpPr>
        <p:spPr bwMode="auto">
          <a:xfrm>
            <a:off x="1976438" y="1563688"/>
            <a:ext cx="2295525"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20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 specimen book</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12" name="TextBox 11">
            <a:extLst>
              <a:ext uri="{FF2B5EF4-FFF2-40B4-BE49-F238E27FC236}">
                <a16:creationId xmlns:a16="http://schemas.microsoft.com/office/drawing/2014/main" id="{1A7C8A9C-C692-4329-A8D7-E64C291A7875}"/>
              </a:ext>
            </a:extLst>
          </p:cNvPr>
          <p:cNvSpPr txBox="1"/>
          <p:nvPr/>
        </p:nvSpPr>
        <p:spPr>
          <a:xfrm>
            <a:off x="10955095" y="1136073"/>
            <a:ext cx="1236905" cy="677108"/>
          </a:xfrm>
          <a:prstGeom prst="rect">
            <a:avLst/>
          </a:prstGeom>
          <a:noFill/>
        </p:spPr>
        <p:txBody>
          <a:bodyPr lIns="0" tIns="0" rIns="0" bIns="0">
            <a:spAutoFit/>
          </a:bodyPr>
          <a:lstStyle/>
          <a:p>
            <a:pPr algn="ctr" eaLnBrk="1" fontAlgn="auto" hangingPunct="1">
              <a:spcBef>
                <a:spcPts val="0"/>
              </a:spcBef>
              <a:spcAft>
                <a:spcPts val="0"/>
              </a:spcAft>
              <a:defRPr/>
            </a:pPr>
            <a:r>
              <a:rPr lang="en-US" sz="4400" dirty="0">
                <a:ln>
                  <a:solidFill>
                    <a:schemeClr val="tx1"/>
                  </a:solidFill>
                </a:ln>
                <a:noFill/>
                <a:latin typeface="Bebas" pitchFamily="2" charset="0"/>
              </a:rPr>
              <a:t>07</a:t>
            </a:r>
            <a:endParaRPr lang="en-US" sz="4400" b="1" dirty="0">
              <a:ln>
                <a:solidFill>
                  <a:schemeClr val="tx1"/>
                </a:solidFill>
              </a:ln>
              <a:noFill/>
              <a:latin typeface="Bebas" pitchFamily="2" charset="0"/>
            </a:endParaRPr>
          </a:p>
        </p:txBody>
      </p:sp>
      <p:cxnSp>
        <p:nvCxnSpPr>
          <p:cNvPr id="14" name="Straight Arrow Connector 13">
            <a:extLst>
              <a:ext uri="{FF2B5EF4-FFF2-40B4-BE49-F238E27FC236}">
                <a16:creationId xmlns:a16="http://schemas.microsoft.com/office/drawing/2014/main" id="{B0CA3D1F-29A7-4AB1-98DD-554278B09BFA}"/>
              </a:ext>
            </a:extLst>
          </p:cNvPr>
          <p:cNvCxnSpPr/>
          <p:nvPr/>
        </p:nvCxnSpPr>
        <p:spPr>
          <a:xfrm>
            <a:off x="9421813" y="914400"/>
            <a:ext cx="171767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899" name="Group 18">
            <a:extLst>
              <a:ext uri="{FF2B5EF4-FFF2-40B4-BE49-F238E27FC236}">
                <a16:creationId xmlns:a16="http://schemas.microsoft.com/office/drawing/2014/main" id="{925F7D0C-15A5-CD49-99B9-3F53F02ECBA2}"/>
              </a:ext>
            </a:extLst>
          </p:cNvPr>
          <p:cNvGrpSpPr>
            <a:grpSpLocks/>
          </p:cNvGrpSpPr>
          <p:nvPr/>
        </p:nvGrpSpPr>
        <p:grpSpPr bwMode="auto">
          <a:xfrm>
            <a:off x="11353800" y="2243138"/>
            <a:ext cx="393700" cy="788987"/>
            <a:chOff x="10476780" y="1713044"/>
            <a:chExt cx="395024" cy="789386"/>
          </a:xfrm>
        </p:grpSpPr>
        <p:sp>
          <p:nvSpPr>
            <p:cNvPr id="37909" name="Shape 4753">
              <a:extLst>
                <a:ext uri="{FF2B5EF4-FFF2-40B4-BE49-F238E27FC236}">
                  <a16:creationId xmlns:a16="http://schemas.microsoft.com/office/drawing/2014/main" id="{66E1C1AD-0E1E-494F-AD1A-DEB2BB262924}"/>
                </a:ext>
              </a:extLst>
            </p:cNvPr>
            <p:cNvSpPr>
              <a:spLocks/>
            </p:cNvSpPr>
            <p:nvPr/>
          </p:nvSpPr>
          <p:spPr bwMode="auto">
            <a:xfrm>
              <a:off x="10579067" y="1864327"/>
              <a:ext cx="190450" cy="110067"/>
            </a:xfrm>
            <a:custGeom>
              <a:avLst/>
              <a:gdLst>
                <a:gd name="T0" fmla="*/ 15113 w 120000"/>
                <a:gd name="T1" fmla="*/ 115789 h 120000"/>
                <a:gd name="T2" fmla="*/ 15113 w 120000"/>
                <a:gd name="T3" fmla="*/ 115789 h 120000"/>
                <a:gd name="T4" fmla="*/ 59848 w 120000"/>
                <a:gd name="T5" fmla="*/ 37368 h 120000"/>
                <a:gd name="T6" fmla="*/ 107002 w 120000"/>
                <a:gd name="T7" fmla="*/ 115789 h 120000"/>
                <a:gd name="T8" fmla="*/ 111234 w 120000"/>
                <a:gd name="T9" fmla="*/ 119473 h 120000"/>
                <a:gd name="T10" fmla="*/ 119697 w 120000"/>
                <a:gd name="T11" fmla="*/ 104210 h 120000"/>
                <a:gd name="T12" fmla="*/ 117581 w 120000"/>
                <a:gd name="T13" fmla="*/ 96842 h 120000"/>
                <a:gd name="T14" fmla="*/ 66498 w 120000"/>
                <a:gd name="T15" fmla="*/ 7894 h 120000"/>
                <a:gd name="T16" fmla="*/ 59848 w 120000"/>
                <a:gd name="T17" fmla="*/ 0 h 120000"/>
                <a:gd name="T18" fmla="*/ 53501 w 120000"/>
                <a:gd name="T19" fmla="*/ 7894 h 120000"/>
                <a:gd name="T20" fmla="*/ 2418 w 120000"/>
                <a:gd name="T21" fmla="*/ 96842 h 120000"/>
                <a:gd name="T22" fmla="*/ 0 w 120000"/>
                <a:gd name="T23" fmla="*/ 104210 h 120000"/>
                <a:gd name="T24" fmla="*/ 8765 w 120000"/>
                <a:gd name="T25" fmla="*/ 119473 h 120000"/>
                <a:gd name="T26" fmla="*/ 15113 w 120000"/>
                <a:gd name="T27" fmla="*/ 115789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115789"/>
                  </a:moveTo>
                  <a:lnTo>
                    <a:pt x="15113" y="115789"/>
                  </a:lnTo>
                  <a:cubicBezTo>
                    <a:pt x="59848" y="37368"/>
                    <a:pt x="59848" y="37368"/>
                    <a:pt x="59848" y="37368"/>
                  </a:cubicBezTo>
                  <a:cubicBezTo>
                    <a:pt x="107002" y="115789"/>
                    <a:pt x="107002" y="115789"/>
                    <a:pt x="107002" y="115789"/>
                  </a:cubicBezTo>
                  <a:cubicBezTo>
                    <a:pt x="107002" y="119473"/>
                    <a:pt x="109118" y="119473"/>
                    <a:pt x="111234" y="119473"/>
                  </a:cubicBezTo>
                  <a:cubicBezTo>
                    <a:pt x="117581" y="119473"/>
                    <a:pt x="119697" y="115789"/>
                    <a:pt x="119697" y="104210"/>
                  </a:cubicBezTo>
                  <a:cubicBezTo>
                    <a:pt x="119697" y="100526"/>
                    <a:pt x="119697" y="96842"/>
                    <a:pt x="117581" y="96842"/>
                  </a:cubicBezTo>
                  <a:cubicBezTo>
                    <a:pt x="66498" y="7894"/>
                    <a:pt x="66498" y="7894"/>
                    <a:pt x="66498" y="7894"/>
                  </a:cubicBezTo>
                  <a:cubicBezTo>
                    <a:pt x="64382" y="4210"/>
                    <a:pt x="61964" y="0"/>
                    <a:pt x="59848" y="0"/>
                  </a:cubicBezTo>
                  <a:cubicBezTo>
                    <a:pt x="57732" y="0"/>
                    <a:pt x="55617" y="4210"/>
                    <a:pt x="53501" y="7894"/>
                  </a:cubicBezTo>
                  <a:cubicBezTo>
                    <a:pt x="2418" y="96842"/>
                    <a:pt x="2418" y="96842"/>
                    <a:pt x="2418" y="96842"/>
                  </a:cubicBezTo>
                  <a:cubicBezTo>
                    <a:pt x="2418" y="96842"/>
                    <a:pt x="0" y="100526"/>
                    <a:pt x="0" y="104210"/>
                  </a:cubicBezTo>
                  <a:cubicBezTo>
                    <a:pt x="0" y="115789"/>
                    <a:pt x="4534" y="119473"/>
                    <a:pt x="8765" y="119473"/>
                  </a:cubicBezTo>
                  <a:cubicBezTo>
                    <a:pt x="12997" y="119473"/>
                    <a:pt x="15113" y="119473"/>
                    <a:pt x="15113" y="115789"/>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37910" name="Shape 4754">
              <a:extLst>
                <a:ext uri="{FF2B5EF4-FFF2-40B4-BE49-F238E27FC236}">
                  <a16:creationId xmlns:a16="http://schemas.microsoft.com/office/drawing/2014/main" id="{2C8A7918-6772-4A42-A59A-87852A5B33D1}"/>
                </a:ext>
              </a:extLst>
            </p:cNvPr>
            <p:cNvSpPr>
              <a:spLocks/>
            </p:cNvSpPr>
            <p:nvPr/>
          </p:nvSpPr>
          <p:spPr bwMode="auto">
            <a:xfrm>
              <a:off x="10579067" y="2275847"/>
              <a:ext cx="190450" cy="110067"/>
            </a:xfrm>
            <a:custGeom>
              <a:avLst/>
              <a:gdLst>
                <a:gd name="T0" fmla="*/ 15113 w 120000"/>
                <a:gd name="T1" fmla="*/ 7894 h 120000"/>
                <a:gd name="T2" fmla="*/ 15113 w 120000"/>
                <a:gd name="T3" fmla="*/ 7894 h 120000"/>
                <a:gd name="T4" fmla="*/ 59848 w 120000"/>
                <a:gd name="T5" fmla="*/ 85789 h 120000"/>
                <a:gd name="T6" fmla="*/ 104886 w 120000"/>
                <a:gd name="T7" fmla="*/ 4210 h 120000"/>
                <a:gd name="T8" fmla="*/ 111234 w 120000"/>
                <a:gd name="T9" fmla="*/ 0 h 120000"/>
                <a:gd name="T10" fmla="*/ 119697 w 120000"/>
                <a:gd name="T11" fmla="*/ 15263 h 120000"/>
                <a:gd name="T12" fmla="*/ 117581 w 120000"/>
                <a:gd name="T13" fmla="*/ 26315 h 120000"/>
                <a:gd name="T14" fmla="*/ 66498 w 120000"/>
                <a:gd name="T15" fmla="*/ 115789 h 120000"/>
                <a:gd name="T16" fmla="*/ 59848 w 120000"/>
                <a:gd name="T17" fmla="*/ 119473 h 120000"/>
                <a:gd name="T18" fmla="*/ 53501 w 120000"/>
                <a:gd name="T19" fmla="*/ 115789 h 120000"/>
                <a:gd name="T20" fmla="*/ 2115 w 120000"/>
                <a:gd name="T21" fmla="*/ 26315 h 120000"/>
                <a:gd name="T22" fmla="*/ 0 w 120000"/>
                <a:gd name="T23" fmla="*/ 15263 h 120000"/>
                <a:gd name="T24" fmla="*/ 8765 w 120000"/>
                <a:gd name="T25" fmla="*/ 0 h 120000"/>
                <a:gd name="T26" fmla="*/ 15113 w 120000"/>
                <a:gd name="T27" fmla="*/ 7894 h 120000"/>
                <a:gd name="T28" fmla="*/ 0 w 120000"/>
                <a:gd name="T29" fmla="*/ 0 h 120000"/>
                <a:gd name="T30" fmla="*/ 120000 w 120000"/>
                <a:gd name="T3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T28" t="T29" r="T30" b="T31"/>
              <a:pathLst>
                <a:path w="120000" h="120000" extrusionOk="0">
                  <a:moveTo>
                    <a:pt x="15113" y="7894"/>
                  </a:moveTo>
                  <a:lnTo>
                    <a:pt x="15113" y="7894"/>
                  </a:lnTo>
                  <a:cubicBezTo>
                    <a:pt x="59848" y="85789"/>
                    <a:pt x="59848" y="85789"/>
                    <a:pt x="59848" y="85789"/>
                  </a:cubicBezTo>
                  <a:cubicBezTo>
                    <a:pt x="104886" y="4210"/>
                    <a:pt x="104886" y="4210"/>
                    <a:pt x="104886" y="4210"/>
                  </a:cubicBezTo>
                  <a:cubicBezTo>
                    <a:pt x="107002" y="4210"/>
                    <a:pt x="109118" y="0"/>
                    <a:pt x="111234" y="0"/>
                  </a:cubicBezTo>
                  <a:cubicBezTo>
                    <a:pt x="115465" y="0"/>
                    <a:pt x="119697" y="7894"/>
                    <a:pt x="119697" y="15263"/>
                  </a:cubicBezTo>
                  <a:cubicBezTo>
                    <a:pt x="119697" y="18947"/>
                    <a:pt x="119697" y="22631"/>
                    <a:pt x="117581" y="26315"/>
                  </a:cubicBezTo>
                  <a:cubicBezTo>
                    <a:pt x="66498" y="115789"/>
                    <a:pt x="66498" y="115789"/>
                    <a:pt x="66498" y="115789"/>
                  </a:cubicBezTo>
                  <a:cubicBezTo>
                    <a:pt x="64080" y="119473"/>
                    <a:pt x="61964" y="119473"/>
                    <a:pt x="59848" y="119473"/>
                  </a:cubicBezTo>
                  <a:cubicBezTo>
                    <a:pt x="57732" y="119473"/>
                    <a:pt x="55617" y="119473"/>
                    <a:pt x="53501" y="115789"/>
                  </a:cubicBezTo>
                  <a:cubicBezTo>
                    <a:pt x="2115" y="26315"/>
                    <a:pt x="2115" y="26315"/>
                    <a:pt x="2115" y="26315"/>
                  </a:cubicBezTo>
                  <a:cubicBezTo>
                    <a:pt x="0" y="22631"/>
                    <a:pt x="0" y="18947"/>
                    <a:pt x="0" y="15263"/>
                  </a:cubicBezTo>
                  <a:cubicBezTo>
                    <a:pt x="0" y="7894"/>
                    <a:pt x="4534" y="0"/>
                    <a:pt x="8765" y="0"/>
                  </a:cubicBezTo>
                  <a:cubicBezTo>
                    <a:pt x="10881" y="0"/>
                    <a:pt x="12997" y="4210"/>
                    <a:pt x="15113" y="789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13" tIns="22850" rIns="45713" bIns="22850" anchor="ctr"/>
            <a:lstStyle/>
            <a:p>
              <a:endParaRPr lang="en-US"/>
            </a:p>
          </p:txBody>
        </p:sp>
        <p:sp>
          <p:nvSpPr>
            <p:cNvPr id="17" name="Rectangle 16">
              <a:extLst>
                <a:ext uri="{FF2B5EF4-FFF2-40B4-BE49-F238E27FC236}">
                  <a16:creationId xmlns:a16="http://schemas.microsoft.com/office/drawing/2014/main" id="{91E97DF6-DB0F-422C-BF5E-D8A6166C4C4B}"/>
                </a:ext>
              </a:extLst>
            </p:cNvPr>
            <p:cNvSpPr/>
            <p:nvPr/>
          </p:nvSpPr>
          <p:spPr>
            <a:xfrm>
              <a:off x="10476780" y="1713044"/>
              <a:ext cx="395024" cy="395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18" name="Rectangle 17">
              <a:extLst>
                <a:ext uri="{FF2B5EF4-FFF2-40B4-BE49-F238E27FC236}">
                  <a16:creationId xmlns:a16="http://schemas.microsoft.com/office/drawing/2014/main" id="{1D6F41E1-7608-4937-98BD-742F9E6E7AC6}"/>
                </a:ext>
              </a:extLst>
            </p:cNvPr>
            <p:cNvSpPr/>
            <p:nvPr/>
          </p:nvSpPr>
          <p:spPr>
            <a:xfrm>
              <a:off x="10476780" y="2106943"/>
              <a:ext cx="395024" cy="3954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grpSp>
      <p:sp>
        <p:nvSpPr>
          <p:cNvPr id="20" name="TextBox 19">
            <a:extLst>
              <a:ext uri="{FF2B5EF4-FFF2-40B4-BE49-F238E27FC236}">
                <a16:creationId xmlns:a16="http://schemas.microsoft.com/office/drawing/2014/main" id="{2D5CC8DA-BB83-452A-AAEC-2D0D9F39200A}"/>
              </a:ext>
            </a:extLst>
          </p:cNvPr>
          <p:cNvSpPr txBox="1"/>
          <p:nvPr/>
        </p:nvSpPr>
        <p:spPr>
          <a:xfrm>
            <a:off x="5434880" y="2717429"/>
            <a:ext cx="4779963" cy="1231106"/>
          </a:xfrm>
          <a:prstGeom prst="rect">
            <a:avLst/>
          </a:prstGeom>
          <a:solidFill>
            <a:schemeClr val="bg1"/>
          </a:solidFill>
        </p:spPr>
        <p:txBody>
          <a:bodyPr wrap="none" lIns="0" tIns="0" rIns="0" bIns="0">
            <a:prstTxWarp prst="textWave2">
              <a:avLst/>
            </a:prstTxWarp>
            <a:spAutoFit/>
          </a:bodyPr>
          <a:lstStyle/>
          <a:p>
            <a:pPr algn="ctr" eaLnBrk="1" fontAlgn="auto" hangingPunct="1">
              <a:spcBef>
                <a:spcPts val="0"/>
              </a:spcBef>
              <a:spcAft>
                <a:spcPts val="0"/>
              </a:spcAft>
              <a:defRPr/>
            </a:pPr>
            <a:r>
              <a:rPr lang="en-US" sz="8000" dirty="0" err="1">
                <a:solidFill>
                  <a:srgbClr val="FFC000"/>
                </a:solidFill>
                <a:latin typeface="Bebas" pitchFamily="2" charset="0"/>
              </a:rPr>
              <a:t>Ourstand</a:t>
            </a:r>
            <a:endParaRPr lang="en-US" sz="8000" b="1" dirty="0">
              <a:solidFill>
                <a:srgbClr val="FFC000"/>
              </a:solidFill>
              <a:latin typeface="Bebas" pitchFamily="2" charset="0"/>
            </a:endParaRPr>
          </a:p>
        </p:txBody>
      </p:sp>
      <p:sp>
        <p:nvSpPr>
          <p:cNvPr id="22" name="TextBox 21">
            <a:extLst>
              <a:ext uri="{FF2B5EF4-FFF2-40B4-BE49-F238E27FC236}">
                <a16:creationId xmlns:a16="http://schemas.microsoft.com/office/drawing/2014/main" id="{8FDED408-34EB-48F8-976A-0D5196E83222}"/>
              </a:ext>
            </a:extLst>
          </p:cNvPr>
          <p:cNvSpPr txBox="1"/>
          <p:nvPr/>
        </p:nvSpPr>
        <p:spPr>
          <a:xfrm>
            <a:off x="5434880" y="1459497"/>
            <a:ext cx="4779963" cy="1231106"/>
          </a:xfrm>
          <a:prstGeom prst="rect">
            <a:avLst/>
          </a:prstGeom>
          <a:noFill/>
        </p:spPr>
        <p:txBody>
          <a:bodyPr wrap="none" lIns="0" tIns="0" rIns="0" bIns="0">
            <a:prstTxWarp prst="textWave2">
              <a:avLst/>
            </a:prstTxWarp>
            <a:spAutoFit/>
          </a:bodyPr>
          <a:lstStyle/>
          <a:p>
            <a:pPr algn="ctr" eaLnBrk="1" fontAlgn="auto" hangingPunct="1">
              <a:spcBef>
                <a:spcPts val="0"/>
              </a:spcBef>
              <a:spcAft>
                <a:spcPts val="0"/>
              </a:spcAft>
              <a:defRPr/>
            </a:pPr>
            <a:r>
              <a:rPr lang="en-US" sz="8000" dirty="0" err="1">
                <a:ln>
                  <a:solidFill>
                    <a:schemeClr val="bg1"/>
                  </a:solidFill>
                </a:ln>
                <a:noFill/>
                <a:latin typeface="Bebas" pitchFamily="2" charset="0"/>
              </a:rPr>
              <a:t>Ourstand</a:t>
            </a:r>
            <a:endParaRPr lang="en-US" sz="8000" b="1" dirty="0">
              <a:ln>
                <a:solidFill>
                  <a:schemeClr val="bg1"/>
                </a:solidFill>
              </a:ln>
              <a:noFill/>
              <a:latin typeface="Bebas" pitchFamily="2" charset="0"/>
            </a:endParaRPr>
          </a:p>
        </p:txBody>
      </p:sp>
      <p:sp>
        <p:nvSpPr>
          <p:cNvPr id="23" name="TextBox 22">
            <a:extLst>
              <a:ext uri="{FF2B5EF4-FFF2-40B4-BE49-F238E27FC236}">
                <a16:creationId xmlns:a16="http://schemas.microsoft.com/office/drawing/2014/main" id="{527A9351-402E-461B-AF5B-B1C575535E46}"/>
              </a:ext>
            </a:extLst>
          </p:cNvPr>
          <p:cNvSpPr txBox="1"/>
          <p:nvPr/>
        </p:nvSpPr>
        <p:spPr>
          <a:xfrm>
            <a:off x="5434880" y="3946023"/>
            <a:ext cx="4779963" cy="1231106"/>
          </a:xfrm>
          <a:prstGeom prst="rect">
            <a:avLst/>
          </a:prstGeom>
          <a:noFill/>
        </p:spPr>
        <p:txBody>
          <a:bodyPr wrap="none" lIns="0" tIns="0" rIns="0" bIns="0">
            <a:prstTxWarp prst="textWave2">
              <a:avLst/>
            </a:prstTxWarp>
            <a:spAutoFit/>
          </a:bodyPr>
          <a:lstStyle/>
          <a:p>
            <a:pPr algn="ctr" eaLnBrk="1" fontAlgn="auto" hangingPunct="1">
              <a:spcBef>
                <a:spcPts val="0"/>
              </a:spcBef>
              <a:spcAft>
                <a:spcPts val="0"/>
              </a:spcAft>
              <a:defRPr/>
            </a:pPr>
            <a:r>
              <a:rPr lang="en-US" sz="8000" dirty="0" err="1">
                <a:ln>
                  <a:solidFill>
                    <a:schemeClr val="bg1"/>
                  </a:solidFill>
                </a:ln>
                <a:noFill/>
                <a:latin typeface="Bebas" pitchFamily="2" charset="0"/>
              </a:rPr>
              <a:t>Ourstand</a:t>
            </a:r>
            <a:endParaRPr lang="en-US" sz="8000" b="1" dirty="0">
              <a:ln>
                <a:solidFill>
                  <a:schemeClr val="bg1"/>
                </a:solidFill>
              </a:ln>
              <a:noFill/>
              <a:latin typeface="Bebas" pitchFamily="2" charset="0"/>
            </a:endParaRPr>
          </a:p>
        </p:txBody>
      </p:sp>
      <p:sp>
        <p:nvSpPr>
          <p:cNvPr id="24" name="TextBox 23">
            <a:extLst>
              <a:ext uri="{FF2B5EF4-FFF2-40B4-BE49-F238E27FC236}">
                <a16:creationId xmlns:a16="http://schemas.microsoft.com/office/drawing/2014/main" id="{3A0CFA51-6CCB-4ED0-8100-267853A01CA5}"/>
              </a:ext>
            </a:extLst>
          </p:cNvPr>
          <p:cNvSpPr txBox="1"/>
          <p:nvPr/>
        </p:nvSpPr>
        <p:spPr>
          <a:xfrm rot="16200000">
            <a:off x="-1411742" y="2819034"/>
            <a:ext cx="4597028" cy="1231106"/>
          </a:xfrm>
          <a:prstGeom prst="rect">
            <a:avLst/>
          </a:prstGeom>
          <a:noFill/>
        </p:spPr>
        <p:txBody>
          <a:bodyPr wrap="none" lIns="0" tIns="0" rIns="0" bIns="0">
            <a:spAutoFit/>
          </a:bodyPr>
          <a:lstStyle/>
          <a:p>
            <a:pPr algn="ctr" eaLnBrk="1" fontAlgn="auto" hangingPunct="1">
              <a:spcBef>
                <a:spcPts val="0"/>
              </a:spcBef>
              <a:spcAft>
                <a:spcPts val="0"/>
              </a:spcAft>
              <a:defRPr/>
            </a:pPr>
            <a:r>
              <a:rPr lang="en-US" sz="8000" dirty="0" err="1">
                <a:ln>
                  <a:solidFill>
                    <a:schemeClr val="tx1"/>
                  </a:solidFill>
                </a:ln>
                <a:noFill/>
                <a:latin typeface="Bebas" pitchFamily="2" charset="0"/>
              </a:rPr>
              <a:t>Hypetone</a:t>
            </a:r>
            <a:r>
              <a:rPr lang="en-US" sz="8000" dirty="0">
                <a:ln>
                  <a:solidFill>
                    <a:schemeClr val="tx1"/>
                  </a:solidFill>
                </a:ln>
                <a:noFill/>
                <a:latin typeface="Bebas" pitchFamily="2" charset="0"/>
              </a:rPr>
              <a:t>.</a:t>
            </a:r>
            <a:endParaRPr lang="en-US" sz="8000" b="1" dirty="0">
              <a:ln>
                <a:solidFill>
                  <a:schemeClr val="tx1"/>
                </a:solidFill>
              </a:ln>
              <a:noFill/>
              <a:latin typeface="Bebas" pitchFamily="2" charset="0"/>
            </a:endParaRPr>
          </a:p>
        </p:txBody>
      </p:sp>
      <p:sp>
        <p:nvSpPr>
          <p:cNvPr id="37904" name="Rectangle 24">
            <a:extLst>
              <a:ext uri="{FF2B5EF4-FFF2-40B4-BE49-F238E27FC236}">
                <a16:creationId xmlns:a16="http://schemas.microsoft.com/office/drawing/2014/main" id="{92BB8A12-F4D5-9549-BD2B-BE7E1B3B053C}"/>
              </a:ext>
            </a:extLst>
          </p:cNvPr>
          <p:cNvSpPr>
            <a:spLocks noChangeArrowheads="1"/>
          </p:cNvSpPr>
          <p:nvPr/>
        </p:nvSpPr>
        <p:spPr bwMode="auto">
          <a:xfrm>
            <a:off x="8347075" y="6045200"/>
            <a:ext cx="2792413"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 oil and gas the</a:t>
            </a:r>
          </a:p>
        </p:txBody>
      </p:sp>
      <p:cxnSp>
        <p:nvCxnSpPr>
          <p:cNvPr id="26" name="Straight Connector 25">
            <a:extLst>
              <a:ext uri="{FF2B5EF4-FFF2-40B4-BE49-F238E27FC236}">
                <a16:creationId xmlns:a16="http://schemas.microsoft.com/office/drawing/2014/main" id="{08786273-1CB7-4C4E-AA88-24F0C2DB2DE7}"/>
              </a:ext>
            </a:extLst>
          </p:cNvPr>
          <p:cNvCxnSpPr>
            <a:cxnSpLocks/>
          </p:cNvCxnSpPr>
          <p:nvPr/>
        </p:nvCxnSpPr>
        <p:spPr>
          <a:xfrm>
            <a:off x="8410575" y="5964238"/>
            <a:ext cx="15525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906" name="Rectangle 26">
            <a:extLst>
              <a:ext uri="{FF2B5EF4-FFF2-40B4-BE49-F238E27FC236}">
                <a16:creationId xmlns:a16="http://schemas.microsoft.com/office/drawing/2014/main" id="{ED6A0B4A-ECCB-5C4F-9CA1-1B5B59B863DB}"/>
              </a:ext>
            </a:extLst>
          </p:cNvPr>
          <p:cNvSpPr>
            <a:spLocks noChangeArrowheads="1"/>
          </p:cNvSpPr>
          <p:nvPr/>
        </p:nvSpPr>
        <p:spPr bwMode="auto">
          <a:xfrm>
            <a:off x="1711325" y="277813"/>
            <a:ext cx="3656013"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rPr>
              <a:t>Lorem Ipsum is simply dummy text of the printing and typesetting industry.</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28" name="Rectangle 27">
            <a:extLst>
              <a:ext uri="{FF2B5EF4-FFF2-40B4-BE49-F238E27FC236}">
                <a16:creationId xmlns:a16="http://schemas.microsoft.com/office/drawing/2014/main" id="{F2421EC8-CBDF-4F07-96F7-91D065064CBC}"/>
              </a:ext>
            </a:extLst>
          </p:cNvPr>
          <p:cNvSpPr/>
          <p:nvPr/>
        </p:nvSpPr>
        <p:spPr>
          <a:xfrm>
            <a:off x="1560513" y="315913"/>
            <a:ext cx="150812" cy="6365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908" name="Picture Placeholder 3">
            <a:extLst>
              <a:ext uri="{FF2B5EF4-FFF2-40B4-BE49-F238E27FC236}">
                <a16:creationId xmlns:a16="http://schemas.microsoft.com/office/drawing/2014/main" id="{4DE7289B-CB84-0743-A8D0-D13E7E4D406A}"/>
              </a:ext>
            </a:extLst>
          </p:cNvPr>
          <p:cNvSpPr>
            <a:spLocks noGrp="1" noTextEdit="1"/>
          </p:cNvSpPr>
          <p:nvPr>
            <p:ph type="pic" sz="quarter" idx="10"/>
          </p:nvPr>
        </p:nvSpPr>
        <p:spPr>
          <a:xfrm>
            <a:off x="1565275" y="1136650"/>
            <a:ext cx="9574213" cy="4584700"/>
          </a:xfrm>
          <a:custGeom>
            <a:avLst/>
            <a:gdLst>
              <a:gd name="T0" fmla="*/ 0 w 9573491"/>
              <a:gd name="T1" fmla="*/ 0 h 4585854"/>
              <a:gd name="T2" fmla="*/ 9573491 w 9573491"/>
              <a:gd name="T3" fmla="*/ 0 h 4585854"/>
              <a:gd name="T4" fmla="*/ 9573491 w 9573491"/>
              <a:gd name="T5" fmla="*/ 4585854 h 4585854"/>
              <a:gd name="T6" fmla="*/ 0 w 9573491"/>
              <a:gd name="T7" fmla="*/ 4585854 h 458585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573491" h="4585854">
                <a:moveTo>
                  <a:pt x="0" y="0"/>
                </a:moveTo>
                <a:lnTo>
                  <a:pt x="9573491" y="0"/>
                </a:lnTo>
                <a:lnTo>
                  <a:pt x="9573491" y="4585854"/>
                </a:lnTo>
                <a:lnTo>
                  <a:pt x="0" y="4585854"/>
                </a:lnTo>
                <a:lnTo>
                  <a:pt x="0" y="0"/>
                </a:lnTo>
                <a:close/>
              </a:path>
            </a:pathLst>
          </a:custGeom>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74EAC30A-5FE7-45C8-85AD-FAA92A447CB6}"/>
              </a:ext>
            </a:extLst>
          </p:cNvPr>
          <p:cNvSpPr txBox="1"/>
          <p:nvPr/>
        </p:nvSpPr>
        <p:spPr>
          <a:xfrm>
            <a:off x="772800" y="288413"/>
            <a:ext cx="4779963" cy="1231106"/>
          </a:xfrm>
          <a:prstGeom prst="rect">
            <a:avLst/>
          </a:prstGeom>
          <a:noFill/>
        </p:spPr>
        <p:txBody>
          <a:bodyPr wrap="none" lIns="0" tIns="0" rIns="0" bIns="0">
            <a:prstTxWarp prst="textDoubleWave1">
              <a:avLst/>
            </a:prstTxWarp>
            <a:spAutoFit/>
          </a:bodyPr>
          <a:lstStyle/>
          <a:p>
            <a:pPr algn="ctr" eaLnBrk="1" fontAlgn="auto" hangingPunct="1">
              <a:spcBef>
                <a:spcPts val="0"/>
              </a:spcBef>
              <a:spcAft>
                <a:spcPts val="0"/>
              </a:spcAft>
              <a:defRPr/>
            </a:pPr>
            <a:r>
              <a:rPr lang="en-US" sz="8000" dirty="0">
                <a:ln>
                  <a:solidFill>
                    <a:schemeClr val="tx1"/>
                  </a:solidFill>
                </a:ln>
                <a:noFill/>
                <a:latin typeface="Bebas" pitchFamily="2" charset="0"/>
              </a:rPr>
              <a:t>VOSUALHYPE.</a:t>
            </a:r>
            <a:endParaRPr lang="en-US" sz="8000" b="1" dirty="0">
              <a:ln>
                <a:solidFill>
                  <a:schemeClr val="tx1"/>
                </a:solidFill>
              </a:ln>
              <a:noFill/>
              <a:latin typeface="Bebas" pitchFamily="2" charset="0"/>
            </a:endParaRPr>
          </a:p>
        </p:txBody>
      </p:sp>
      <p:pic>
        <p:nvPicPr>
          <p:cNvPr id="14" name="Picture Placeholder 13">
            <a:extLst>
              <a:ext uri="{FF2B5EF4-FFF2-40B4-BE49-F238E27FC236}">
                <a16:creationId xmlns:a16="http://schemas.microsoft.com/office/drawing/2014/main" id="{384443AB-6A55-4167-BAE0-4CDC427034E9}"/>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12685" r="12685"/>
          <a:stretch>
            <a:fillRect/>
          </a:stretch>
        </p:blipFill>
        <p:spPr/>
      </p:pic>
      <p:sp>
        <p:nvSpPr>
          <p:cNvPr id="38916" name="Rectangle 14">
            <a:extLst>
              <a:ext uri="{FF2B5EF4-FFF2-40B4-BE49-F238E27FC236}">
                <a16:creationId xmlns:a16="http://schemas.microsoft.com/office/drawing/2014/main" id="{564EE2B0-B8F4-6B4A-AA88-75CF120C316F}"/>
              </a:ext>
            </a:extLst>
          </p:cNvPr>
          <p:cNvSpPr>
            <a:spLocks noChangeArrowheads="1"/>
          </p:cNvSpPr>
          <p:nvPr/>
        </p:nvSpPr>
        <p:spPr bwMode="auto">
          <a:xfrm>
            <a:off x="858838" y="4129088"/>
            <a:ext cx="46005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20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23" name="Title 1">
            <a:extLst>
              <a:ext uri="{FF2B5EF4-FFF2-40B4-BE49-F238E27FC236}">
                <a16:creationId xmlns:a16="http://schemas.microsoft.com/office/drawing/2014/main" id="{5E94CE67-2F74-4A2C-97C6-F5583AAEF285}"/>
              </a:ext>
            </a:extLst>
          </p:cNvPr>
          <p:cNvSpPr txBox="1">
            <a:spLocks/>
          </p:cNvSpPr>
          <p:nvPr/>
        </p:nvSpPr>
        <p:spPr>
          <a:xfrm>
            <a:off x="9310256" y="4388787"/>
            <a:ext cx="3263748" cy="25080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n>
                  <a:solidFill>
                    <a:schemeClr val="tx1"/>
                  </a:solidFill>
                </a:ln>
                <a:noFill/>
                <a:latin typeface="Bebas" pitchFamily="2" charset="0"/>
              </a:rPr>
              <a:t>HYPE VISUAL DESIGN</a:t>
            </a:r>
          </a:p>
        </p:txBody>
      </p:sp>
      <p:sp>
        <p:nvSpPr>
          <p:cNvPr id="38918" name="Title 1">
            <a:extLst>
              <a:ext uri="{FF2B5EF4-FFF2-40B4-BE49-F238E27FC236}">
                <a16:creationId xmlns:a16="http://schemas.microsoft.com/office/drawing/2014/main" id="{C2E2D0E8-4204-FB48-BF13-DAA06F96F1EC}"/>
              </a:ext>
            </a:extLst>
          </p:cNvPr>
          <p:cNvSpPr txBox="1">
            <a:spLocks noChangeArrowheads="1"/>
          </p:cNvSpPr>
          <p:nvPr/>
        </p:nvSpPr>
        <p:spPr bwMode="auto">
          <a:xfrm>
            <a:off x="5813425" y="1135063"/>
            <a:ext cx="35702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2800">
                <a:latin typeface="Raleway" panose="020B0503030101060003" pitchFamily="34" charset="77"/>
              </a:rPr>
              <a:t>For your better</a:t>
            </a:r>
          </a:p>
          <a:p>
            <a:pPr eaLnBrk="1" hangingPunct="1">
              <a:lnSpc>
                <a:spcPct val="90000"/>
              </a:lnSpc>
            </a:pPr>
            <a:r>
              <a:rPr lang="en-US" altLang="en-US" sz="2800">
                <a:latin typeface="Raleway" panose="020B0503030101060003" pitchFamily="34" charset="77"/>
              </a:rPr>
              <a:t>Project plan</a:t>
            </a:r>
          </a:p>
        </p:txBody>
      </p:sp>
      <p:sp>
        <p:nvSpPr>
          <p:cNvPr id="38919" name="Subtitle 2">
            <a:extLst>
              <a:ext uri="{FF2B5EF4-FFF2-40B4-BE49-F238E27FC236}">
                <a16:creationId xmlns:a16="http://schemas.microsoft.com/office/drawing/2014/main" id="{6B9E090E-5786-3D45-973D-D24311745F69}"/>
              </a:ext>
            </a:extLst>
          </p:cNvPr>
          <p:cNvSpPr txBox="1">
            <a:spLocks noChangeArrowheads="1"/>
          </p:cNvSpPr>
          <p:nvPr/>
        </p:nvSpPr>
        <p:spPr bwMode="auto">
          <a:xfrm>
            <a:off x="5800725" y="2265363"/>
            <a:ext cx="4868863"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200000"/>
              </a:lnSpc>
              <a:buFont typeface="Arial" panose="020B0604020202020204" pitchFamily="34" charset="0"/>
              <a:buNone/>
            </a:pPr>
            <a:r>
              <a:rPr lang="en-US" altLang="en-US" sz="1100">
                <a:latin typeface="Raleway" panose="020B0503030101060003" pitchFamily="34" charset="77"/>
              </a:rPr>
              <a:t>Lorem ipsum dolor sit amet, consectetur adipiscing elit, sed do eiusmod tempor incididunt ut labore et dolore magna aliqua. Ut enim ad minim veniam, quis nostrud exercitation ullamco laboris nisi ut aliquip ex ea commodo consequat. Lorem ipsum dolor sit amet,</a:t>
            </a:r>
            <a:endParaRPr lang="en-US" altLang="en-US" sz="500">
              <a:latin typeface="Raleway" panose="020B0503030101060003" pitchFamily="34" charset="77"/>
              <a:ea typeface="Lato Light" panose="020F0502020204030203" pitchFamily="34" charset="0"/>
              <a:cs typeface="Lato Light" panose="020F0502020204030203" pitchFamily="34" charset="0"/>
            </a:endParaRPr>
          </a:p>
        </p:txBody>
      </p:sp>
      <p:sp>
        <p:nvSpPr>
          <p:cNvPr id="8" name="Subtitle 2">
            <a:extLst>
              <a:ext uri="{FF2B5EF4-FFF2-40B4-BE49-F238E27FC236}">
                <a16:creationId xmlns:a16="http://schemas.microsoft.com/office/drawing/2014/main" id="{60D62097-2157-4CBC-8427-A1652687A102}"/>
              </a:ext>
            </a:extLst>
          </p:cNvPr>
          <p:cNvSpPr txBox="1">
            <a:spLocks/>
          </p:cNvSpPr>
          <p:nvPr/>
        </p:nvSpPr>
        <p:spPr>
          <a:xfrm>
            <a:off x="5813425" y="1887538"/>
            <a:ext cx="4333875" cy="460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fontAlgn="auto">
              <a:lnSpc>
                <a:spcPct val="200000"/>
              </a:lnSpc>
              <a:spcAft>
                <a:spcPts val="0"/>
              </a:spcAft>
              <a:buFont typeface="Arial" panose="020B0604020202020204" pitchFamily="34" charset="0"/>
              <a:buNone/>
              <a:defRPr/>
            </a:pPr>
            <a:r>
              <a:rPr lang="en-US" sz="1100" spc="600" dirty="0">
                <a:latin typeface="Raleway Light" panose="020B0403030101060003" pitchFamily="34" charset="0"/>
              </a:rPr>
              <a:t>Lorem ipsum dolor sit </a:t>
            </a:r>
            <a:r>
              <a:rPr lang="en-US" sz="1100" spc="600" dirty="0" err="1">
                <a:latin typeface="Raleway Light" panose="020B0403030101060003" pitchFamily="34" charset="0"/>
              </a:rPr>
              <a:t>amet</a:t>
            </a:r>
            <a:r>
              <a:rPr lang="en-US" sz="1100" spc="600" dirty="0">
                <a:latin typeface="Raleway Light" panose="020B0403030101060003" pitchFamily="34" charset="0"/>
              </a:rPr>
              <a:t>, </a:t>
            </a:r>
            <a:endParaRPr lang="en-US" sz="500" spc="600" dirty="0">
              <a:latin typeface="Raleway Light" panose="020B0403030101060003" pitchFamily="34" charset="0"/>
              <a:ea typeface="Lato Light" panose="020F0502020204030203" pitchFamily="34" charset="0"/>
              <a:cs typeface="Lato Light" panose="020F0502020204030203" pitchFamily="34" charset="0"/>
            </a:endParaRPr>
          </a:p>
        </p:txBody>
      </p:sp>
      <p:sp>
        <p:nvSpPr>
          <p:cNvPr id="9" name="Diamond 8">
            <a:extLst>
              <a:ext uri="{FF2B5EF4-FFF2-40B4-BE49-F238E27FC236}">
                <a16:creationId xmlns:a16="http://schemas.microsoft.com/office/drawing/2014/main" id="{1AE38241-CA72-4683-8164-169105D94CA0}"/>
              </a:ext>
            </a:extLst>
          </p:cNvPr>
          <p:cNvSpPr/>
          <p:nvPr/>
        </p:nvSpPr>
        <p:spPr>
          <a:xfrm rot="10800000" flipV="1">
            <a:off x="5597525" y="1277938"/>
            <a:ext cx="144463" cy="14287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chemeClr val="tx1"/>
              </a:solidFill>
            </a:endParaRPr>
          </a:p>
        </p:txBody>
      </p:sp>
      <p:sp>
        <p:nvSpPr>
          <p:cNvPr id="38922" name="Shape 5056">
            <a:extLst>
              <a:ext uri="{FF2B5EF4-FFF2-40B4-BE49-F238E27FC236}">
                <a16:creationId xmlns:a16="http://schemas.microsoft.com/office/drawing/2014/main" id="{E4BF1CC6-DECF-254C-9A03-509C10F4651C}"/>
              </a:ext>
            </a:extLst>
          </p:cNvPr>
          <p:cNvSpPr>
            <a:spLocks/>
          </p:cNvSpPr>
          <p:nvPr/>
        </p:nvSpPr>
        <p:spPr bwMode="auto">
          <a:xfrm>
            <a:off x="3159125" y="5976938"/>
            <a:ext cx="244475" cy="196850"/>
          </a:xfrm>
          <a:custGeom>
            <a:avLst/>
            <a:gdLst>
              <a:gd name="T0" fmla="*/ 107837 w 120000"/>
              <a:gd name="T1" fmla="*/ 12134 h 120000"/>
              <a:gd name="T2" fmla="*/ 107837 w 120000"/>
              <a:gd name="T3" fmla="*/ 12134 h 120000"/>
              <a:gd name="T4" fmla="*/ 67027 w 120000"/>
              <a:gd name="T5" fmla="*/ 12134 h 120000"/>
              <a:gd name="T6" fmla="*/ 59729 w 120000"/>
              <a:gd name="T7" fmla="*/ 20898 h 120000"/>
              <a:gd name="T8" fmla="*/ 52702 w 120000"/>
              <a:gd name="T9" fmla="*/ 12134 h 120000"/>
              <a:gd name="T10" fmla="*/ 12162 w 120000"/>
              <a:gd name="T11" fmla="*/ 12134 h 120000"/>
              <a:gd name="T12" fmla="*/ 12162 w 120000"/>
              <a:gd name="T13" fmla="*/ 62696 h 120000"/>
              <a:gd name="T14" fmla="*/ 59729 w 120000"/>
              <a:gd name="T15" fmla="*/ 119662 h 120000"/>
              <a:gd name="T16" fmla="*/ 107837 w 120000"/>
              <a:gd name="T17" fmla="*/ 62696 h 120000"/>
              <a:gd name="T18" fmla="*/ 107837 w 120000"/>
              <a:gd name="T19" fmla="*/ 12134 h 120000"/>
              <a:gd name="T20" fmla="*/ 0 w 120000"/>
              <a:gd name="T21" fmla="*/ 0 h 120000"/>
              <a:gd name="T22" fmla="*/ 120000 w 120000"/>
              <a:gd name="T23"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120000" h="120000" extrusionOk="0">
                <a:moveTo>
                  <a:pt x="107837" y="12134"/>
                </a:moveTo>
                <a:lnTo>
                  <a:pt x="107837" y="12134"/>
                </a:lnTo>
                <a:cubicBezTo>
                  <a:pt x="95945" y="0"/>
                  <a:pt x="79189" y="0"/>
                  <a:pt x="67027" y="12134"/>
                </a:cubicBezTo>
                <a:cubicBezTo>
                  <a:pt x="59729" y="20898"/>
                  <a:pt x="59729" y="20898"/>
                  <a:pt x="59729" y="20898"/>
                </a:cubicBezTo>
                <a:cubicBezTo>
                  <a:pt x="52702" y="12134"/>
                  <a:pt x="52702" y="12134"/>
                  <a:pt x="52702" y="12134"/>
                </a:cubicBezTo>
                <a:cubicBezTo>
                  <a:pt x="40810" y="0"/>
                  <a:pt x="24054" y="0"/>
                  <a:pt x="12162" y="12134"/>
                </a:cubicBezTo>
                <a:cubicBezTo>
                  <a:pt x="0" y="26966"/>
                  <a:pt x="0" y="50898"/>
                  <a:pt x="12162" y="62696"/>
                </a:cubicBezTo>
                <a:cubicBezTo>
                  <a:pt x="59729" y="119662"/>
                  <a:pt x="59729" y="119662"/>
                  <a:pt x="59729" y="119662"/>
                </a:cubicBezTo>
                <a:cubicBezTo>
                  <a:pt x="107837" y="62696"/>
                  <a:pt x="107837" y="62696"/>
                  <a:pt x="107837" y="62696"/>
                </a:cubicBezTo>
                <a:cubicBezTo>
                  <a:pt x="119729" y="50898"/>
                  <a:pt x="119729" y="26966"/>
                  <a:pt x="107837" y="12134"/>
                </a:cubicBezTo>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00" tIns="22850" rIns="45700" bIns="22850" anchor="ctr"/>
          <a:lstStyle/>
          <a:p>
            <a:endParaRPr lang="en-US"/>
          </a:p>
        </p:txBody>
      </p:sp>
      <p:sp>
        <p:nvSpPr>
          <p:cNvPr id="38923" name="Shape 5061">
            <a:extLst>
              <a:ext uri="{FF2B5EF4-FFF2-40B4-BE49-F238E27FC236}">
                <a16:creationId xmlns:a16="http://schemas.microsoft.com/office/drawing/2014/main" id="{D9082506-A577-9649-919D-C4D9F351105B}"/>
              </a:ext>
            </a:extLst>
          </p:cNvPr>
          <p:cNvSpPr>
            <a:spLocks/>
          </p:cNvSpPr>
          <p:nvPr/>
        </p:nvSpPr>
        <p:spPr bwMode="auto">
          <a:xfrm>
            <a:off x="1235075" y="5932488"/>
            <a:ext cx="242888" cy="241300"/>
          </a:xfrm>
          <a:custGeom>
            <a:avLst/>
            <a:gdLst>
              <a:gd name="T0" fmla="*/ 114864 w 120000"/>
              <a:gd name="T1" fmla="*/ 4689 h 120000"/>
              <a:gd name="T2" fmla="*/ 114864 w 120000"/>
              <a:gd name="T3" fmla="*/ 4689 h 120000"/>
              <a:gd name="T4" fmla="*/ 93243 w 120000"/>
              <a:gd name="T5" fmla="*/ 9655 h 120000"/>
              <a:gd name="T6" fmla="*/ 0 w 120000"/>
              <a:gd name="T7" fmla="*/ 61241 h 120000"/>
              <a:gd name="T8" fmla="*/ 52702 w 120000"/>
              <a:gd name="T9" fmla="*/ 68413 h 120000"/>
              <a:gd name="T10" fmla="*/ 59729 w 120000"/>
              <a:gd name="T11" fmla="*/ 119724 h 120000"/>
              <a:gd name="T12" fmla="*/ 107837 w 120000"/>
              <a:gd name="T13" fmla="*/ 24551 h 120000"/>
              <a:gd name="T14" fmla="*/ 114864 w 120000"/>
              <a:gd name="T15" fmla="*/ 4689 h 120000"/>
              <a:gd name="T16" fmla="*/ 102972 w 120000"/>
              <a:gd name="T17" fmla="*/ 17103 h 120000"/>
              <a:gd name="T18" fmla="*/ 102972 w 120000"/>
              <a:gd name="T19" fmla="*/ 17103 h 120000"/>
              <a:gd name="T20" fmla="*/ 64594 w 120000"/>
              <a:gd name="T21" fmla="*/ 88000 h 120000"/>
              <a:gd name="T22" fmla="*/ 62162 w 120000"/>
              <a:gd name="T23" fmla="*/ 56275 h 120000"/>
              <a:gd name="T24" fmla="*/ 102972 w 120000"/>
              <a:gd name="T25" fmla="*/ 17103 h 120000"/>
              <a:gd name="T26" fmla="*/ 0 w 120000"/>
              <a:gd name="T27" fmla="*/ 0 h 120000"/>
              <a:gd name="T28" fmla="*/ 120000 w 120000"/>
              <a:gd name="T29"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T26" t="T27" r="T28" b="T29"/>
            <a:pathLst>
              <a:path w="120000" h="120000" extrusionOk="0">
                <a:moveTo>
                  <a:pt x="114864" y="4689"/>
                </a:moveTo>
                <a:lnTo>
                  <a:pt x="114864" y="4689"/>
                </a:lnTo>
                <a:cubicBezTo>
                  <a:pt x="110270" y="0"/>
                  <a:pt x="107837" y="4689"/>
                  <a:pt x="93243" y="9655"/>
                </a:cubicBezTo>
                <a:cubicBezTo>
                  <a:pt x="59729" y="26758"/>
                  <a:pt x="0" y="61241"/>
                  <a:pt x="0" y="61241"/>
                </a:cubicBezTo>
                <a:cubicBezTo>
                  <a:pt x="52702" y="68413"/>
                  <a:pt x="52702" y="68413"/>
                  <a:pt x="52702" y="68413"/>
                </a:cubicBezTo>
                <a:cubicBezTo>
                  <a:pt x="59729" y="119724"/>
                  <a:pt x="59729" y="119724"/>
                  <a:pt x="59729" y="119724"/>
                </a:cubicBezTo>
                <a:cubicBezTo>
                  <a:pt x="59729" y="119724"/>
                  <a:pt x="93243" y="61241"/>
                  <a:pt x="107837" y="24551"/>
                </a:cubicBezTo>
                <a:cubicBezTo>
                  <a:pt x="114864" y="12137"/>
                  <a:pt x="119729" y="7172"/>
                  <a:pt x="114864" y="4689"/>
                </a:cubicBezTo>
                <a:close/>
                <a:moveTo>
                  <a:pt x="102972" y="17103"/>
                </a:moveTo>
                <a:lnTo>
                  <a:pt x="102972" y="17103"/>
                </a:lnTo>
                <a:cubicBezTo>
                  <a:pt x="64594" y="88000"/>
                  <a:pt x="64594" y="88000"/>
                  <a:pt x="64594" y="88000"/>
                </a:cubicBezTo>
                <a:cubicBezTo>
                  <a:pt x="62162" y="56275"/>
                  <a:pt x="62162" y="56275"/>
                  <a:pt x="62162" y="56275"/>
                </a:cubicBezTo>
                <a:lnTo>
                  <a:pt x="102972" y="1710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00" tIns="22850" rIns="45700" bIns="22850" anchor="ctr"/>
          <a:lstStyle/>
          <a:p>
            <a:endParaRPr lang="en-US"/>
          </a:p>
        </p:txBody>
      </p:sp>
      <p:sp>
        <p:nvSpPr>
          <p:cNvPr id="38924" name="Shape 5169">
            <a:extLst>
              <a:ext uri="{FF2B5EF4-FFF2-40B4-BE49-F238E27FC236}">
                <a16:creationId xmlns:a16="http://schemas.microsoft.com/office/drawing/2014/main" id="{9965500A-FB48-C640-BB3C-BD3691D1A7C0}"/>
              </a:ext>
            </a:extLst>
          </p:cNvPr>
          <p:cNvSpPr>
            <a:spLocks/>
          </p:cNvSpPr>
          <p:nvPr/>
        </p:nvSpPr>
        <p:spPr bwMode="auto">
          <a:xfrm>
            <a:off x="2227263" y="5932488"/>
            <a:ext cx="274637" cy="249237"/>
          </a:xfrm>
          <a:custGeom>
            <a:avLst/>
            <a:gdLst>
              <a:gd name="T0" fmla="*/ 59637 w 120000"/>
              <a:gd name="T1" fmla="*/ 72743 h 120000"/>
              <a:gd name="T2" fmla="*/ 59637 w 120000"/>
              <a:gd name="T3" fmla="*/ 72743 h 120000"/>
              <a:gd name="T4" fmla="*/ 87645 w 120000"/>
              <a:gd name="T5" fmla="*/ 61061 h 120000"/>
              <a:gd name="T6" fmla="*/ 81368 w 120000"/>
              <a:gd name="T7" fmla="*/ 40088 h 120000"/>
              <a:gd name="T8" fmla="*/ 59637 w 120000"/>
              <a:gd name="T9" fmla="*/ 49380 h 120000"/>
              <a:gd name="T10" fmla="*/ 40563 w 120000"/>
              <a:gd name="T11" fmla="*/ 40088 h 120000"/>
              <a:gd name="T12" fmla="*/ 32112 w 120000"/>
              <a:gd name="T13" fmla="*/ 61061 h 120000"/>
              <a:gd name="T14" fmla="*/ 59637 w 120000"/>
              <a:gd name="T15" fmla="*/ 72743 h 120000"/>
              <a:gd name="T16" fmla="*/ 59637 w 120000"/>
              <a:gd name="T17" fmla="*/ 28141 h 120000"/>
              <a:gd name="T18" fmla="*/ 59637 w 120000"/>
              <a:gd name="T19" fmla="*/ 28141 h 120000"/>
              <a:gd name="T20" fmla="*/ 74607 w 120000"/>
              <a:gd name="T21" fmla="*/ 23362 h 120000"/>
              <a:gd name="T22" fmla="*/ 68571 w 120000"/>
              <a:gd name="T23" fmla="*/ 4513 h 120000"/>
              <a:gd name="T24" fmla="*/ 59637 w 120000"/>
              <a:gd name="T25" fmla="*/ 0 h 120000"/>
              <a:gd name="T26" fmla="*/ 51187 w 120000"/>
              <a:gd name="T27" fmla="*/ 4513 h 120000"/>
              <a:gd name="T28" fmla="*/ 44909 w 120000"/>
              <a:gd name="T29" fmla="*/ 23362 h 120000"/>
              <a:gd name="T30" fmla="*/ 59637 w 120000"/>
              <a:gd name="T31" fmla="*/ 28141 h 120000"/>
              <a:gd name="T32" fmla="*/ 113239 w 120000"/>
              <a:gd name="T33" fmla="*/ 79911 h 120000"/>
              <a:gd name="T34" fmla="*/ 113239 w 120000"/>
              <a:gd name="T35" fmla="*/ 79911 h 120000"/>
              <a:gd name="T36" fmla="*/ 89818 w 120000"/>
              <a:gd name="T37" fmla="*/ 70619 h 120000"/>
              <a:gd name="T38" fmla="*/ 91991 w 120000"/>
              <a:gd name="T39" fmla="*/ 77522 h 120000"/>
              <a:gd name="T40" fmla="*/ 59637 w 120000"/>
              <a:gd name="T41" fmla="*/ 91592 h 120000"/>
              <a:gd name="T42" fmla="*/ 27766 w 120000"/>
              <a:gd name="T43" fmla="*/ 77522 h 120000"/>
              <a:gd name="T44" fmla="*/ 29939 w 120000"/>
              <a:gd name="T45" fmla="*/ 70619 h 120000"/>
              <a:gd name="T46" fmla="*/ 6277 w 120000"/>
              <a:gd name="T47" fmla="*/ 79911 h 120000"/>
              <a:gd name="T48" fmla="*/ 6277 w 120000"/>
              <a:gd name="T49" fmla="*/ 91592 h 120000"/>
              <a:gd name="T50" fmla="*/ 49014 w 120000"/>
              <a:gd name="T51" fmla="*/ 115221 h 120000"/>
              <a:gd name="T52" fmla="*/ 70503 w 120000"/>
              <a:gd name="T53" fmla="*/ 115221 h 120000"/>
              <a:gd name="T54" fmla="*/ 113239 w 120000"/>
              <a:gd name="T55" fmla="*/ 91592 h 120000"/>
              <a:gd name="T56" fmla="*/ 113239 w 120000"/>
              <a:gd name="T57" fmla="*/ 79911 h 120000"/>
              <a:gd name="T58" fmla="*/ 0 w 120000"/>
              <a:gd name="T59" fmla="*/ 0 h 120000"/>
              <a:gd name="T60" fmla="*/ 120000 w 120000"/>
              <a:gd name="T61" fmla="*/ 120000 h 120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T58" t="T59" r="T60" b="T61"/>
            <a:pathLst>
              <a:path w="120000" h="120000" extrusionOk="0">
                <a:moveTo>
                  <a:pt x="59637" y="72743"/>
                </a:moveTo>
                <a:lnTo>
                  <a:pt x="59637" y="72743"/>
                </a:lnTo>
                <a:cubicBezTo>
                  <a:pt x="74607" y="72743"/>
                  <a:pt x="85472" y="68230"/>
                  <a:pt x="87645" y="61061"/>
                </a:cubicBezTo>
                <a:cubicBezTo>
                  <a:pt x="85472" y="54159"/>
                  <a:pt x="83299" y="46991"/>
                  <a:pt x="81368" y="40088"/>
                </a:cubicBezTo>
                <a:cubicBezTo>
                  <a:pt x="79195" y="44601"/>
                  <a:pt x="70503" y="49380"/>
                  <a:pt x="59637" y="49380"/>
                </a:cubicBezTo>
                <a:cubicBezTo>
                  <a:pt x="49014" y="49380"/>
                  <a:pt x="40563" y="44601"/>
                  <a:pt x="40563" y="40088"/>
                </a:cubicBezTo>
                <a:cubicBezTo>
                  <a:pt x="36217" y="46991"/>
                  <a:pt x="34044" y="54159"/>
                  <a:pt x="32112" y="61061"/>
                </a:cubicBezTo>
                <a:cubicBezTo>
                  <a:pt x="34044" y="68230"/>
                  <a:pt x="44909" y="72743"/>
                  <a:pt x="59637" y="72743"/>
                </a:cubicBezTo>
                <a:close/>
                <a:moveTo>
                  <a:pt x="59637" y="28141"/>
                </a:moveTo>
                <a:lnTo>
                  <a:pt x="59637" y="28141"/>
                </a:lnTo>
                <a:cubicBezTo>
                  <a:pt x="66156" y="28141"/>
                  <a:pt x="72434" y="25752"/>
                  <a:pt x="74607" y="23362"/>
                </a:cubicBezTo>
                <a:cubicBezTo>
                  <a:pt x="72434" y="16460"/>
                  <a:pt x="70503" y="9292"/>
                  <a:pt x="68571" y="4513"/>
                </a:cubicBezTo>
                <a:cubicBezTo>
                  <a:pt x="68571" y="2123"/>
                  <a:pt x="63983" y="0"/>
                  <a:pt x="59637" y="0"/>
                </a:cubicBezTo>
                <a:cubicBezTo>
                  <a:pt x="55533" y="0"/>
                  <a:pt x="51187" y="2123"/>
                  <a:pt x="51187" y="4513"/>
                </a:cubicBezTo>
                <a:cubicBezTo>
                  <a:pt x="49014" y="9292"/>
                  <a:pt x="46841" y="16460"/>
                  <a:pt x="44909" y="23362"/>
                </a:cubicBezTo>
                <a:cubicBezTo>
                  <a:pt x="46841" y="25752"/>
                  <a:pt x="53360" y="28141"/>
                  <a:pt x="59637" y="28141"/>
                </a:cubicBezTo>
                <a:close/>
                <a:moveTo>
                  <a:pt x="113239" y="79911"/>
                </a:moveTo>
                <a:lnTo>
                  <a:pt x="113239" y="79911"/>
                </a:lnTo>
                <a:cubicBezTo>
                  <a:pt x="89818" y="70619"/>
                  <a:pt x="89818" y="70619"/>
                  <a:pt x="89818" y="70619"/>
                </a:cubicBezTo>
                <a:cubicBezTo>
                  <a:pt x="91991" y="77522"/>
                  <a:pt x="91991" y="77522"/>
                  <a:pt x="91991" y="77522"/>
                </a:cubicBezTo>
                <a:cubicBezTo>
                  <a:pt x="91991" y="86814"/>
                  <a:pt x="77022" y="91592"/>
                  <a:pt x="59637" y="91592"/>
                </a:cubicBezTo>
                <a:cubicBezTo>
                  <a:pt x="42736" y="91592"/>
                  <a:pt x="27766" y="86814"/>
                  <a:pt x="27766" y="77522"/>
                </a:cubicBezTo>
                <a:cubicBezTo>
                  <a:pt x="29939" y="70619"/>
                  <a:pt x="29939" y="70619"/>
                  <a:pt x="29939" y="70619"/>
                </a:cubicBezTo>
                <a:cubicBezTo>
                  <a:pt x="6277" y="79911"/>
                  <a:pt x="6277" y="79911"/>
                  <a:pt x="6277" y="79911"/>
                </a:cubicBezTo>
                <a:cubicBezTo>
                  <a:pt x="0" y="82300"/>
                  <a:pt x="0" y="86814"/>
                  <a:pt x="6277" y="91592"/>
                </a:cubicBezTo>
                <a:cubicBezTo>
                  <a:pt x="49014" y="115221"/>
                  <a:pt x="49014" y="115221"/>
                  <a:pt x="49014" y="115221"/>
                </a:cubicBezTo>
                <a:cubicBezTo>
                  <a:pt x="55533" y="119734"/>
                  <a:pt x="63983" y="119734"/>
                  <a:pt x="70503" y="115221"/>
                </a:cubicBezTo>
                <a:cubicBezTo>
                  <a:pt x="113239" y="91592"/>
                  <a:pt x="113239" y="91592"/>
                  <a:pt x="113239" y="91592"/>
                </a:cubicBezTo>
                <a:cubicBezTo>
                  <a:pt x="119758" y="86814"/>
                  <a:pt x="119758" y="82300"/>
                  <a:pt x="113239" y="79911"/>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lIns="45700" tIns="22850" rIns="45700" bIns="22850" anchor="ctr"/>
          <a:lstStyle/>
          <a:p>
            <a:endParaRPr lang="en-US"/>
          </a:p>
        </p:txBody>
      </p:sp>
      <p:sp>
        <p:nvSpPr>
          <p:cNvPr id="2" name="Rectangle 1">
            <a:extLst>
              <a:ext uri="{FF2B5EF4-FFF2-40B4-BE49-F238E27FC236}">
                <a16:creationId xmlns:a16="http://schemas.microsoft.com/office/drawing/2014/main" id="{9EE2D66A-B8A5-4603-828E-F656A0B2E7E3}"/>
              </a:ext>
            </a:extLst>
          </p:cNvPr>
          <p:cNvSpPr/>
          <p:nvPr/>
        </p:nvSpPr>
        <p:spPr>
          <a:xfrm>
            <a:off x="989013" y="5846763"/>
            <a:ext cx="2882900" cy="6365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5" name="Straight Connector 4">
            <a:extLst>
              <a:ext uri="{FF2B5EF4-FFF2-40B4-BE49-F238E27FC236}">
                <a16:creationId xmlns:a16="http://schemas.microsoft.com/office/drawing/2014/main" id="{83B04D0E-36A5-4E28-A2E9-86903C279B80}"/>
              </a:ext>
            </a:extLst>
          </p:cNvPr>
          <p:cNvCxnSpPr>
            <a:cxnSpLocks/>
          </p:cNvCxnSpPr>
          <p:nvPr/>
        </p:nvCxnSpPr>
        <p:spPr>
          <a:xfrm>
            <a:off x="1787525" y="5846763"/>
            <a:ext cx="0" cy="403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927" name="Title 1">
            <a:extLst>
              <a:ext uri="{FF2B5EF4-FFF2-40B4-BE49-F238E27FC236}">
                <a16:creationId xmlns:a16="http://schemas.microsoft.com/office/drawing/2014/main" id="{A8E65C4C-FAF3-774D-99AE-AA9694161980}"/>
              </a:ext>
            </a:extLst>
          </p:cNvPr>
          <p:cNvSpPr txBox="1">
            <a:spLocks noChangeArrowheads="1"/>
          </p:cNvSpPr>
          <p:nvPr/>
        </p:nvSpPr>
        <p:spPr bwMode="auto">
          <a:xfrm>
            <a:off x="139700" y="1416050"/>
            <a:ext cx="3263900" cy="250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90000"/>
              </a:lnSpc>
            </a:pPr>
            <a:r>
              <a:rPr lang="en-US" altLang="en-US" sz="5400">
                <a:latin typeface="Bebas" panose="020B0606020202050201" pitchFamily="34" charset="77"/>
              </a:rPr>
              <a:t>HYPE VISUAL DESIGN</a:t>
            </a:r>
          </a:p>
        </p:txBody>
      </p:sp>
      <p:cxnSp>
        <p:nvCxnSpPr>
          <p:cNvPr id="19" name="Straight Connector 18">
            <a:extLst>
              <a:ext uri="{FF2B5EF4-FFF2-40B4-BE49-F238E27FC236}">
                <a16:creationId xmlns:a16="http://schemas.microsoft.com/office/drawing/2014/main" id="{36D4780D-3B9A-41F5-994E-9208A5A34288}"/>
              </a:ext>
            </a:extLst>
          </p:cNvPr>
          <p:cNvCxnSpPr>
            <a:cxnSpLocks/>
          </p:cNvCxnSpPr>
          <p:nvPr/>
        </p:nvCxnSpPr>
        <p:spPr>
          <a:xfrm>
            <a:off x="2840038" y="5846763"/>
            <a:ext cx="0" cy="4032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4603CE-378A-46E4-8F32-419C243853B9}"/>
              </a:ext>
            </a:extLst>
          </p:cNvPr>
          <p:cNvCxnSpPr>
            <a:cxnSpLocks/>
          </p:cNvCxnSpPr>
          <p:nvPr/>
        </p:nvCxnSpPr>
        <p:spPr>
          <a:xfrm>
            <a:off x="989013" y="6249988"/>
            <a:ext cx="28829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930" name="Subtitle 2">
            <a:extLst>
              <a:ext uri="{FF2B5EF4-FFF2-40B4-BE49-F238E27FC236}">
                <a16:creationId xmlns:a16="http://schemas.microsoft.com/office/drawing/2014/main" id="{7CDDC5F3-FAAD-144B-A900-F0DE408FEDA9}"/>
              </a:ext>
            </a:extLst>
          </p:cNvPr>
          <p:cNvSpPr txBox="1">
            <a:spLocks noChangeArrowheads="1"/>
          </p:cNvSpPr>
          <p:nvPr/>
        </p:nvSpPr>
        <p:spPr bwMode="auto">
          <a:xfrm>
            <a:off x="1371600" y="6110288"/>
            <a:ext cx="1985963"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lnSpc>
                <a:spcPct val="200000"/>
              </a:lnSpc>
              <a:buFont typeface="Arial" panose="020B0604020202020204" pitchFamily="34" charset="0"/>
              <a:buNone/>
            </a:pPr>
            <a:r>
              <a:rPr lang="en-US" altLang="en-US" sz="1100">
                <a:latin typeface="Raleway Light" panose="020B0403030101060003" pitchFamily="34" charset="77"/>
              </a:rPr>
              <a:t>Lorem ipsum dolor sit amet, </a:t>
            </a:r>
            <a:endParaRPr lang="en-US" altLang="en-US" sz="500">
              <a:latin typeface="Raleway Light" panose="020B0403030101060003" pitchFamily="34" charset="77"/>
              <a:ea typeface="Lato Light" panose="020F0502020204030203" pitchFamily="34" charset="0"/>
              <a:cs typeface="Lato Light" panose="020F0502020204030203" pitchFamily="34" charset="0"/>
            </a:endParaRPr>
          </a:p>
        </p:txBody>
      </p:sp>
      <p:sp>
        <p:nvSpPr>
          <p:cNvPr id="24" name="Title 1">
            <a:extLst>
              <a:ext uri="{FF2B5EF4-FFF2-40B4-BE49-F238E27FC236}">
                <a16:creationId xmlns:a16="http://schemas.microsoft.com/office/drawing/2014/main" id="{31BE87A9-39BB-48D7-A00A-3CEB70259B93}"/>
              </a:ext>
            </a:extLst>
          </p:cNvPr>
          <p:cNvSpPr txBox="1">
            <a:spLocks/>
          </p:cNvSpPr>
          <p:nvPr/>
        </p:nvSpPr>
        <p:spPr>
          <a:xfrm rot="20544265">
            <a:off x="10869628" y="-62329"/>
            <a:ext cx="1572126" cy="1567973"/>
          </a:xfrm>
          <a:prstGeom prst="rect">
            <a:avLst/>
          </a:prstGeom>
        </p:spPr>
        <p:txBody>
          <a:bodyPr spcFirstLastPara="1">
            <a:prstTxWarp prst="textCircle">
              <a:avLst/>
            </a:prstTxWarp>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3600" dirty="0">
                <a:ln>
                  <a:solidFill>
                    <a:srgbClr val="FFC000"/>
                  </a:solidFill>
                </a:ln>
                <a:noFill/>
                <a:latin typeface="Bebas Neue Bold" panose="020B0606020202050201" pitchFamily="34" charset="0"/>
              </a:rPr>
              <a:t>Proposal presentation TEMPLATE </a:t>
            </a:r>
          </a:p>
        </p:txBody>
      </p:sp>
      <p:cxnSp>
        <p:nvCxnSpPr>
          <p:cNvPr id="26" name="Straight Arrow Connector 25">
            <a:extLst>
              <a:ext uri="{FF2B5EF4-FFF2-40B4-BE49-F238E27FC236}">
                <a16:creationId xmlns:a16="http://schemas.microsoft.com/office/drawing/2014/main" id="{DE0C77A5-15F8-4DED-9607-40E72CB428C8}"/>
              </a:ext>
            </a:extLst>
          </p:cNvPr>
          <p:cNvCxnSpPr/>
          <p:nvPr/>
        </p:nvCxnSpPr>
        <p:spPr>
          <a:xfrm>
            <a:off x="6858000" y="4349750"/>
            <a:ext cx="0" cy="12541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7ECF696-4906-4BE2-B9DA-36328E38D1C9}"/>
              </a:ext>
            </a:extLst>
          </p:cNvPr>
          <p:cNvSpPr/>
          <p:nvPr/>
        </p:nvSpPr>
        <p:spPr>
          <a:xfrm>
            <a:off x="6835775" y="5722938"/>
            <a:ext cx="46038" cy="8429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5" name="TextBox 24">
            <a:extLst>
              <a:ext uri="{FF2B5EF4-FFF2-40B4-BE49-F238E27FC236}">
                <a16:creationId xmlns:a16="http://schemas.microsoft.com/office/drawing/2014/main" id="{7CCFFDAA-0C7C-4BA1-BED6-7B97C541ED64}"/>
              </a:ext>
            </a:extLst>
          </p:cNvPr>
          <p:cNvSpPr txBox="1"/>
          <p:nvPr/>
        </p:nvSpPr>
        <p:spPr>
          <a:xfrm>
            <a:off x="11149059" y="458168"/>
            <a:ext cx="1236905" cy="677108"/>
          </a:xfrm>
          <a:prstGeom prst="rect">
            <a:avLst/>
          </a:prstGeom>
          <a:noFill/>
        </p:spPr>
        <p:txBody>
          <a:bodyPr lIns="0" tIns="0" rIns="0" bIns="0">
            <a:spAutoFit/>
          </a:bodyPr>
          <a:lstStyle/>
          <a:p>
            <a:pPr algn="ctr" eaLnBrk="1" fontAlgn="auto" hangingPunct="1">
              <a:spcBef>
                <a:spcPts val="0"/>
              </a:spcBef>
              <a:spcAft>
                <a:spcPts val="0"/>
              </a:spcAft>
              <a:defRPr/>
            </a:pPr>
            <a:r>
              <a:rPr lang="en-US" sz="4400" dirty="0">
                <a:ln>
                  <a:solidFill>
                    <a:schemeClr val="tx1"/>
                  </a:solidFill>
                </a:ln>
                <a:noFill/>
                <a:latin typeface="Bebas" pitchFamily="2" charset="0"/>
              </a:rPr>
              <a:t>08</a:t>
            </a:r>
            <a:endParaRPr lang="en-US" sz="4400" b="1" dirty="0">
              <a:ln>
                <a:solidFill>
                  <a:schemeClr val="tx1"/>
                </a:solidFill>
              </a:ln>
              <a:noFill/>
              <a:latin typeface="Bebas" pitchFamily="2" charset="0"/>
            </a:endParaRPr>
          </a:p>
        </p:txBody>
      </p:sp>
      <p:sp>
        <p:nvSpPr>
          <p:cNvPr id="38935" name="Picture Placeholder 15">
            <a:extLst>
              <a:ext uri="{FF2B5EF4-FFF2-40B4-BE49-F238E27FC236}">
                <a16:creationId xmlns:a16="http://schemas.microsoft.com/office/drawing/2014/main" id="{A0C8A01B-EC2C-BB4D-A357-2500C9B029A7}"/>
              </a:ext>
            </a:extLst>
          </p:cNvPr>
          <p:cNvSpPr>
            <a:spLocks noGrp="1" noTextEdit="1"/>
          </p:cNvSpPr>
          <p:nvPr>
            <p:ph type="pic" sz="quarter" idx="10"/>
          </p:nvPr>
        </p:nvSpPr>
        <p:spPr>
          <a:xfrm>
            <a:off x="858838" y="920750"/>
            <a:ext cx="4600575" cy="3208338"/>
          </a:xfrm>
          <a:custGeom>
            <a:avLst/>
            <a:gdLst>
              <a:gd name="T0" fmla="*/ 0 w 4599709"/>
              <a:gd name="T1" fmla="*/ 0 h 3207328"/>
              <a:gd name="T2" fmla="*/ 4599709 w 4599709"/>
              <a:gd name="T3" fmla="*/ 0 h 3207328"/>
              <a:gd name="T4" fmla="*/ 4599709 w 4599709"/>
              <a:gd name="T5" fmla="*/ 3207328 h 3207328"/>
              <a:gd name="T6" fmla="*/ 0 w 4599709"/>
              <a:gd name="T7" fmla="*/ 3207328 h 320732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599709" h="3207328">
                <a:moveTo>
                  <a:pt x="0" y="0"/>
                </a:moveTo>
                <a:lnTo>
                  <a:pt x="4599709" y="0"/>
                </a:lnTo>
                <a:lnTo>
                  <a:pt x="4599709" y="3207328"/>
                </a:lnTo>
                <a:lnTo>
                  <a:pt x="0" y="3207328"/>
                </a:lnTo>
                <a:lnTo>
                  <a:pt x="0" y="0"/>
                </a:lnTo>
                <a:close/>
              </a:path>
            </a:pathLst>
          </a:custGeom>
        </p:spPr>
      </p:sp>
      <p:sp>
        <p:nvSpPr>
          <p:cNvPr id="38936" name="Picture Placeholder 19">
            <a:extLst>
              <a:ext uri="{FF2B5EF4-FFF2-40B4-BE49-F238E27FC236}">
                <a16:creationId xmlns:a16="http://schemas.microsoft.com/office/drawing/2014/main" id="{44034E83-14E3-4947-8043-D50380CD581F}"/>
              </a:ext>
            </a:extLst>
          </p:cNvPr>
          <p:cNvSpPr>
            <a:spLocks noGrp="1" noTextEdit="1"/>
          </p:cNvSpPr>
          <p:nvPr>
            <p:ph type="pic" sz="quarter" idx="11"/>
          </p:nvPr>
        </p:nvSpPr>
        <p:spPr>
          <a:xfrm>
            <a:off x="7189788" y="4349750"/>
            <a:ext cx="2882900" cy="2508250"/>
          </a:xfrm>
          <a:custGeom>
            <a:avLst/>
            <a:gdLst>
              <a:gd name="T0" fmla="*/ 0 w 2881746"/>
              <a:gd name="T1" fmla="*/ 0 h 2507673"/>
              <a:gd name="T2" fmla="*/ 2881746 w 2881746"/>
              <a:gd name="T3" fmla="*/ 0 h 2507673"/>
              <a:gd name="T4" fmla="*/ 2881746 w 2881746"/>
              <a:gd name="T5" fmla="*/ 2507673 h 2507673"/>
              <a:gd name="T6" fmla="*/ 0 w 2881746"/>
              <a:gd name="T7" fmla="*/ 2507673 h 25076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1746" h="2507673">
                <a:moveTo>
                  <a:pt x="0" y="0"/>
                </a:moveTo>
                <a:lnTo>
                  <a:pt x="2881746" y="0"/>
                </a:lnTo>
                <a:lnTo>
                  <a:pt x="2881746" y="2507673"/>
                </a:lnTo>
                <a:lnTo>
                  <a:pt x="0" y="2507673"/>
                </a:lnTo>
                <a:lnTo>
                  <a:pt x="0" y="0"/>
                </a:lnTo>
                <a:close/>
              </a:path>
            </a:pathLst>
          </a:custGeom>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D982A5A6-CAC5-423C-BE74-2578FF1406E3}"/>
              </a:ext>
            </a:extLst>
          </p:cNvPr>
          <p:cNvSpPr txBox="1">
            <a:spLocks/>
          </p:cNvSpPr>
          <p:nvPr/>
        </p:nvSpPr>
        <p:spPr>
          <a:xfrm>
            <a:off x="3665351" y="1491983"/>
            <a:ext cx="4667334" cy="95975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n>
                  <a:solidFill>
                    <a:schemeClr val="tx1"/>
                  </a:solidFill>
                </a:ln>
                <a:noFill/>
                <a:latin typeface="Bebas" pitchFamily="2" charset="0"/>
              </a:rPr>
              <a:t>A.L.L.C.L.A.S.S.</a:t>
            </a:r>
          </a:p>
        </p:txBody>
      </p:sp>
      <p:sp>
        <p:nvSpPr>
          <p:cNvPr id="39939" name="Rectangle 24">
            <a:extLst>
              <a:ext uri="{FF2B5EF4-FFF2-40B4-BE49-F238E27FC236}">
                <a16:creationId xmlns:a16="http://schemas.microsoft.com/office/drawing/2014/main" id="{0084BFB1-835F-8945-B0EE-5407F1A116BC}"/>
              </a:ext>
            </a:extLst>
          </p:cNvPr>
          <p:cNvSpPr>
            <a:spLocks noChangeArrowheads="1"/>
          </p:cNvSpPr>
          <p:nvPr/>
        </p:nvSpPr>
        <p:spPr bwMode="auto">
          <a:xfrm>
            <a:off x="1289050" y="5562600"/>
            <a:ext cx="6608763"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rPr>
              <a:t>Lorem Ipsum is simply dummy text of the printing and typesetting industry. Lorem Ipsum has been the industry's standard dummy text ever since the 1500s, when an unknown printer took a galley of type and scrambled it to make a type</a:t>
            </a:r>
            <a:endParaRPr lang="en-US" altLang="en-US" sz="1200">
              <a:latin typeface="Raleway" panose="020B0503030101060003" pitchFamily="34" charset="77"/>
              <a:ea typeface="Lato Light" panose="020F0502020204030203" pitchFamily="34" charset="0"/>
              <a:cs typeface="Lato Light" panose="020F0502020204030203" pitchFamily="34" charset="0"/>
            </a:endParaRPr>
          </a:p>
        </p:txBody>
      </p:sp>
      <p:sp>
        <p:nvSpPr>
          <p:cNvPr id="27" name="Title 1">
            <a:extLst>
              <a:ext uri="{FF2B5EF4-FFF2-40B4-BE49-F238E27FC236}">
                <a16:creationId xmlns:a16="http://schemas.microsoft.com/office/drawing/2014/main" id="{48379017-96E1-46DA-955A-9C34B6AC36E0}"/>
              </a:ext>
            </a:extLst>
          </p:cNvPr>
          <p:cNvSpPr txBox="1">
            <a:spLocks/>
          </p:cNvSpPr>
          <p:nvPr/>
        </p:nvSpPr>
        <p:spPr>
          <a:xfrm>
            <a:off x="9720263" y="1736725"/>
            <a:ext cx="2719387" cy="1471613"/>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defRPr/>
            </a:pPr>
            <a:r>
              <a:rPr lang="en-US" sz="5400" dirty="0">
                <a:latin typeface="Bebas Neue Book" panose="00000500000000000000" pitchFamily="50" charset="0"/>
              </a:rPr>
              <a:t>Hype-</a:t>
            </a:r>
            <a:r>
              <a:rPr lang="en-US" sz="5400" dirty="0">
                <a:latin typeface="Bebas" pitchFamily="2" charset="0"/>
              </a:rPr>
              <a:t>TONE</a:t>
            </a:r>
          </a:p>
        </p:txBody>
      </p:sp>
      <p:sp>
        <p:nvSpPr>
          <p:cNvPr id="39941" name="Rectangle 27">
            <a:extLst>
              <a:ext uri="{FF2B5EF4-FFF2-40B4-BE49-F238E27FC236}">
                <a16:creationId xmlns:a16="http://schemas.microsoft.com/office/drawing/2014/main" id="{0C923CB6-5772-4B47-8C49-4B24DF220636}"/>
              </a:ext>
            </a:extLst>
          </p:cNvPr>
          <p:cNvSpPr>
            <a:spLocks noChangeArrowheads="1"/>
          </p:cNvSpPr>
          <p:nvPr/>
        </p:nvSpPr>
        <p:spPr bwMode="auto">
          <a:xfrm>
            <a:off x="9782175" y="3111500"/>
            <a:ext cx="1947863" cy="89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a:t>
            </a:r>
          </a:p>
        </p:txBody>
      </p:sp>
      <p:sp>
        <p:nvSpPr>
          <p:cNvPr id="39942" name="TextBox 28">
            <a:extLst>
              <a:ext uri="{FF2B5EF4-FFF2-40B4-BE49-F238E27FC236}">
                <a16:creationId xmlns:a16="http://schemas.microsoft.com/office/drawing/2014/main" id="{52B1AC13-06BA-EC48-A1BB-82DFFBC9919E}"/>
              </a:ext>
            </a:extLst>
          </p:cNvPr>
          <p:cNvSpPr txBox="1">
            <a:spLocks noChangeArrowheads="1"/>
          </p:cNvSpPr>
          <p:nvPr/>
        </p:nvSpPr>
        <p:spPr bwMode="auto">
          <a:xfrm rot="-5400000">
            <a:off x="97632" y="5974556"/>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Home</a:t>
            </a:r>
            <a:endParaRPr lang="en-US" altLang="en-US" b="1">
              <a:latin typeface="Bebas" panose="020B0606020202050201" pitchFamily="34" charset="77"/>
            </a:endParaRPr>
          </a:p>
        </p:txBody>
      </p:sp>
      <p:sp>
        <p:nvSpPr>
          <p:cNvPr id="39943" name="TextBox 29">
            <a:extLst>
              <a:ext uri="{FF2B5EF4-FFF2-40B4-BE49-F238E27FC236}">
                <a16:creationId xmlns:a16="http://schemas.microsoft.com/office/drawing/2014/main" id="{682B3AF7-FDBB-3F4B-820C-8AA81DB79492}"/>
              </a:ext>
            </a:extLst>
          </p:cNvPr>
          <p:cNvSpPr txBox="1">
            <a:spLocks noChangeArrowheads="1"/>
          </p:cNvSpPr>
          <p:nvPr/>
        </p:nvSpPr>
        <p:spPr bwMode="auto">
          <a:xfrm rot="-5400000">
            <a:off x="46832" y="4658518"/>
            <a:ext cx="6350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about</a:t>
            </a:r>
            <a:endParaRPr lang="en-US" altLang="en-US" b="1">
              <a:latin typeface="Bebas" panose="020B0606020202050201" pitchFamily="34" charset="77"/>
            </a:endParaRPr>
          </a:p>
        </p:txBody>
      </p:sp>
      <p:sp>
        <p:nvSpPr>
          <p:cNvPr id="39944" name="TextBox 30">
            <a:extLst>
              <a:ext uri="{FF2B5EF4-FFF2-40B4-BE49-F238E27FC236}">
                <a16:creationId xmlns:a16="http://schemas.microsoft.com/office/drawing/2014/main" id="{0432EE99-ED5C-3541-B347-05DE148C2B97}"/>
              </a:ext>
            </a:extLst>
          </p:cNvPr>
          <p:cNvSpPr txBox="1">
            <a:spLocks noChangeArrowheads="1"/>
          </p:cNvSpPr>
          <p:nvPr/>
        </p:nvSpPr>
        <p:spPr bwMode="auto">
          <a:xfrm rot="-5400000">
            <a:off x="153194" y="3391694"/>
            <a:ext cx="4222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Info</a:t>
            </a:r>
            <a:endParaRPr lang="en-US" altLang="en-US" b="1">
              <a:latin typeface="Bebas" panose="020B0606020202050201" pitchFamily="34" charset="77"/>
            </a:endParaRPr>
          </a:p>
        </p:txBody>
      </p:sp>
      <p:sp>
        <p:nvSpPr>
          <p:cNvPr id="39945" name="TextBox 31">
            <a:extLst>
              <a:ext uri="{FF2B5EF4-FFF2-40B4-BE49-F238E27FC236}">
                <a16:creationId xmlns:a16="http://schemas.microsoft.com/office/drawing/2014/main" id="{70C7564B-FEDA-A649-802F-0A03DF7794B1}"/>
              </a:ext>
            </a:extLst>
          </p:cNvPr>
          <p:cNvSpPr txBox="1">
            <a:spLocks noChangeArrowheads="1"/>
          </p:cNvSpPr>
          <p:nvPr/>
        </p:nvSpPr>
        <p:spPr bwMode="auto">
          <a:xfrm rot="-5400000">
            <a:off x="100807" y="2172493"/>
            <a:ext cx="5270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Slide</a:t>
            </a:r>
            <a:endParaRPr lang="en-US" altLang="en-US" b="1">
              <a:latin typeface="Bebas" panose="020B0606020202050201" pitchFamily="34" charset="77"/>
            </a:endParaRPr>
          </a:p>
        </p:txBody>
      </p:sp>
      <p:sp>
        <p:nvSpPr>
          <p:cNvPr id="39946" name="TextBox 32">
            <a:extLst>
              <a:ext uri="{FF2B5EF4-FFF2-40B4-BE49-F238E27FC236}">
                <a16:creationId xmlns:a16="http://schemas.microsoft.com/office/drawing/2014/main" id="{CBF52D6D-EB0B-4742-8834-512145C79631}"/>
              </a:ext>
            </a:extLst>
          </p:cNvPr>
          <p:cNvSpPr txBox="1">
            <a:spLocks noChangeArrowheads="1"/>
          </p:cNvSpPr>
          <p:nvPr/>
        </p:nvSpPr>
        <p:spPr bwMode="auto">
          <a:xfrm rot="-5400000">
            <a:off x="115094" y="840581"/>
            <a:ext cx="49847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Bebas" panose="020B0606020202050201" pitchFamily="34" charset="77"/>
              </a:rPr>
              <a:t>Next</a:t>
            </a:r>
            <a:endParaRPr lang="en-US" altLang="en-US" b="1">
              <a:latin typeface="Bebas" panose="020B0606020202050201" pitchFamily="34" charset="77"/>
            </a:endParaRPr>
          </a:p>
        </p:txBody>
      </p:sp>
      <p:sp>
        <p:nvSpPr>
          <p:cNvPr id="34" name="TextBox 33">
            <a:extLst>
              <a:ext uri="{FF2B5EF4-FFF2-40B4-BE49-F238E27FC236}">
                <a16:creationId xmlns:a16="http://schemas.microsoft.com/office/drawing/2014/main" id="{A62BF1D5-0B79-4A37-941E-03E778EA8552}"/>
              </a:ext>
            </a:extLst>
          </p:cNvPr>
          <p:cNvSpPr txBox="1"/>
          <p:nvPr/>
        </p:nvSpPr>
        <p:spPr>
          <a:xfrm>
            <a:off x="1671669" y="4195511"/>
            <a:ext cx="2011569" cy="1354217"/>
          </a:xfrm>
          <a:prstGeom prst="rect">
            <a:avLst/>
          </a:prstGeom>
          <a:noFill/>
        </p:spPr>
        <p:txBody>
          <a:bodyPr lIns="0" tIns="0" rIns="0" bIns="0">
            <a:spAutoFit/>
          </a:bodyPr>
          <a:lstStyle/>
          <a:p>
            <a:pPr algn="ctr" eaLnBrk="1" fontAlgn="auto" hangingPunct="1">
              <a:spcBef>
                <a:spcPts val="0"/>
              </a:spcBef>
              <a:spcAft>
                <a:spcPts val="0"/>
              </a:spcAft>
              <a:defRPr/>
            </a:pPr>
            <a:r>
              <a:rPr lang="en-US" sz="8800" dirty="0">
                <a:ln>
                  <a:solidFill>
                    <a:schemeClr val="tx1"/>
                  </a:solidFill>
                </a:ln>
                <a:noFill/>
                <a:latin typeface="Bebas" pitchFamily="2" charset="0"/>
              </a:rPr>
              <a:t>09</a:t>
            </a:r>
            <a:endParaRPr lang="en-US" sz="8800" b="1" dirty="0">
              <a:ln>
                <a:solidFill>
                  <a:schemeClr val="tx1"/>
                </a:solidFill>
              </a:ln>
              <a:noFill/>
              <a:latin typeface="Bebas" pitchFamily="2" charset="0"/>
            </a:endParaRPr>
          </a:p>
        </p:txBody>
      </p:sp>
      <p:sp>
        <p:nvSpPr>
          <p:cNvPr id="39948" name="Rectangle 34">
            <a:extLst>
              <a:ext uri="{FF2B5EF4-FFF2-40B4-BE49-F238E27FC236}">
                <a16:creationId xmlns:a16="http://schemas.microsoft.com/office/drawing/2014/main" id="{E941C5A8-5DB4-7E4E-9750-A97973AA3BF5}"/>
              </a:ext>
            </a:extLst>
          </p:cNvPr>
          <p:cNvSpPr>
            <a:spLocks noChangeArrowheads="1"/>
          </p:cNvSpPr>
          <p:nvPr/>
        </p:nvSpPr>
        <p:spPr bwMode="auto">
          <a:xfrm>
            <a:off x="10004425" y="6111875"/>
            <a:ext cx="15033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Your image here</a:t>
            </a:r>
          </a:p>
          <a:p>
            <a:pPr eaLnBrk="1" hangingPunct="1"/>
            <a:r>
              <a:rPr lang="en-US" altLang="en-US" sz="1100">
                <a:latin typeface="Raleway Light" panose="020B0403030101060003" pitchFamily="34" charset="77"/>
                <a:ea typeface="Lato Light" panose="020F0502020204030203" pitchFamily="34" charset="0"/>
                <a:cs typeface="Lato Light" panose="020F0502020204030203" pitchFamily="34" charset="0"/>
              </a:rPr>
              <a:t>Place holder</a:t>
            </a:r>
          </a:p>
        </p:txBody>
      </p:sp>
      <p:sp>
        <p:nvSpPr>
          <p:cNvPr id="36" name="TextBox 35">
            <a:extLst>
              <a:ext uri="{FF2B5EF4-FFF2-40B4-BE49-F238E27FC236}">
                <a16:creationId xmlns:a16="http://schemas.microsoft.com/office/drawing/2014/main" id="{5A0FD324-3D8F-42D6-AA49-4A83524169D7}"/>
              </a:ext>
            </a:extLst>
          </p:cNvPr>
          <p:cNvSpPr txBox="1"/>
          <p:nvPr/>
        </p:nvSpPr>
        <p:spPr>
          <a:xfrm rot="16200000">
            <a:off x="1428750" y="4727575"/>
            <a:ext cx="1022350" cy="247650"/>
          </a:xfrm>
          <a:prstGeom prst="rect">
            <a:avLst/>
          </a:prstGeom>
          <a:noFill/>
        </p:spPr>
        <p:txBody>
          <a:bodyPr wrap="none" lIns="0" tIns="0" rIns="0" bIns="0">
            <a:spAutoFit/>
          </a:bodyPr>
          <a:lstStyle/>
          <a:p>
            <a:pPr algn="ctr" eaLnBrk="1" fontAlgn="auto" hangingPunct="1">
              <a:spcBef>
                <a:spcPts val="0"/>
              </a:spcBef>
              <a:spcAft>
                <a:spcPts val="0"/>
              </a:spcAft>
              <a:defRPr/>
            </a:pPr>
            <a:r>
              <a:rPr lang="en-US" sz="1600" spc="300" dirty="0">
                <a:latin typeface="Bebas" pitchFamily="2" charset="0"/>
              </a:rPr>
              <a:t>ON SLIDE</a:t>
            </a:r>
          </a:p>
        </p:txBody>
      </p:sp>
      <p:sp>
        <p:nvSpPr>
          <p:cNvPr id="39950" name="Rectangle 36">
            <a:extLst>
              <a:ext uri="{FF2B5EF4-FFF2-40B4-BE49-F238E27FC236}">
                <a16:creationId xmlns:a16="http://schemas.microsoft.com/office/drawing/2014/main" id="{329748EC-37E2-F94B-9FA4-55B42E9DF23B}"/>
              </a:ext>
            </a:extLst>
          </p:cNvPr>
          <p:cNvSpPr>
            <a:spLocks noChangeArrowheads="1"/>
          </p:cNvSpPr>
          <p:nvPr/>
        </p:nvSpPr>
        <p:spPr bwMode="auto">
          <a:xfrm>
            <a:off x="1289050" y="579438"/>
            <a:ext cx="27908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1200">
                <a:latin typeface="Raleway" panose="020B0503030101060003" pitchFamily="34" charset="77"/>
                <a:ea typeface="Lato Light" panose="020F0502020204030203" pitchFamily="34" charset="0"/>
                <a:cs typeface="Lato Light" panose="020F0502020204030203" pitchFamily="34" charset="0"/>
              </a:rPr>
              <a:t>Occidental Petroleum Corporation is an international oil and gas the</a:t>
            </a:r>
          </a:p>
        </p:txBody>
      </p:sp>
      <p:sp>
        <p:nvSpPr>
          <p:cNvPr id="39951" name="Picture Placeholder 2">
            <a:extLst>
              <a:ext uri="{FF2B5EF4-FFF2-40B4-BE49-F238E27FC236}">
                <a16:creationId xmlns:a16="http://schemas.microsoft.com/office/drawing/2014/main" id="{A21D8E08-74CB-3F41-BB19-736A698053AD}"/>
              </a:ext>
            </a:extLst>
          </p:cNvPr>
          <p:cNvSpPr>
            <a:spLocks noGrp="1" noTextEdit="1"/>
          </p:cNvSpPr>
          <p:nvPr>
            <p:ph type="pic" sz="quarter" idx="11"/>
          </p:nvPr>
        </p:nvSpPr>
        <p:spPr>
          <a:xfrm>
            <a:off x="2881313" y="2473325"/>
            <a:ext cx="6719887" cy="3033713"/>
          </a:xfrm>
          <a:custGeom>
            <a:avLst/>
            <a:gdLst>
              <a:gd name="T0" fmla="*/ 0 w 6719455"/>
              <a:gd name="T1" fmla="*/ 0 h 3034145"/>
              <a:gd name="T2" fmla="*/ 6719455 w 6719455"/>
              <a:gd name="T3" fmla="*/ 0 h 3034145"/>
              <a:gd name="T4" fmla="*/ 6719455 w 6719455"/>
              <a:gd name="T5" fmla="*/ 3034145 h 3034145"/>
              <a:gd name="T6" fmla="*/ 0 w 6719455"/>
              <a:gd name="T7" fmla="*/ 3034145 h 30341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19455" h="3034145">
                <a:moveTo>
                  <a:pt x="0" y="0"/>
                </a:moveTo>
                <a:lnTo>
                  <a:pt x="6719455" y="0"/>
                </a:lnTo>
                <a:lnTo>
                  <a:pt x="6719455" y="3034145"/>
                </a:lnTo>
                <a:lnTo>
                  <a:pt x="0" y="3034145"/>
                </a:lnTo>
                <a:lnTo>
                  <a:pt x="0" y="0"/>
                </a:lnTo>
                <a:close/>
              </a:path>
            </a:pathLst>
          </a:custGeom>
        </p:spPr>
      </p:sp>
      <p:sp>
        <p:nvSpPr>
          <p:cNvPr id="39952" name="Picture Placeholder 5">
            <a:extLst>
              <a:ext uri="{FF2B5EF4-FFF2-40B4-BE49-F238E27FC236}">
                <a16:creationId xmlns:a16="http://schemas.microsoft.com/office/drawing/2014/main" id="{CA564015-E671-A646-9BEB-CC596D776A6C}"/>
              </a:ext>
            </a:extLst>
          </p:cNvPr>
          <p:cNvSpPr>
            <a:spLocks noGrp="1" noTextEdit="1"/>
          </p:cNvSpPr>
          <p:nvPr>
            <p:ph type="pic" sz="quarter" idx="10"/>
          </p:nvPr>
        </p:nvSpPr>
        <p:spPr>
          <a:xfrm>
            <a:off x="1316038" y="1350963"/>
            <a:ext cx="2147887" cy="3282950"/>
          </a:xfrm>
          <a:custGeom>
            <a:avLst/>
            <a:gdLst>
              <a:gd name="T0" fmla="*/ 0 w 2147454"/>
              <a:gd name="T1" fmla="*/ 0 h 3283527"/>
              <a:gd name="T2" fmla="*/ 2147454 w 2147454"/>
              <a:gd name="T3" fmla="*/ 0 h 3283527"/>
              <a:gd name="T4" fmla="*/ 2147454 w 2147454"/>
              <a:gd name="T5" fmla="*/ 3283527 h 3283527"/>
              <a:gd name="T6" fmla="*/ 0 w 2147454"/>
              <a:gd name="T7" fmla="*/ 3283527 h 328352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7454" h="3283527">
                <a:moveTo>
                  <a:pt x="0" y="0"/>
                </a:moveTo>
                <a:lnTo>
                  <a:pt x="2147454" y="0"/>
                </a:lnTo>
                <a:lnTo>
                  <a:pt x="2147454" y="3283527"/>
                </a:lnTo>
                <a:lnTo>
                  <a:pt x="0" y="3283527"/>
                </a:lnTo>
                <a:lnTo>
                  <a:pt x="0" y="0"/>
                </a:lnTo>
                <a:close/>
              </a:path>
            </a:pathLst>
          </a:custGeom>
        </p:spPr>
      </p:sp>
      <p:sp>
        <p:nvSpPr>
          <p:cNvPr id="39953" name="Picture Placeholder 7">
            <a:extLst>
              <a:ext uri="{FF2B5EF4-FFF2-40B4-BE49-F238E27FC236}">
                <a16:creationId xmlns:a16="http://schemas.microsoft.com/office/drawing/2014/main" id="{A863449C-03D7-3241-AD3B-D46E3D09F662}"/>
              </a:ext>
            </a:extLst>
          </p:cNvPr>
          <p:cNvSpPr>
            <a:spLocks noGrp="1" noTextEdit="1"/>
          </p:cNvSpPr>
          <p:nvPr>
            <p:ph type="pic" sz="quarter" idx="12"/>
          </p:nvPr>
        </p:nvSpPr>
        <p:spPr>
          <a:xfrm>
            <a:off x="8042275" y="4129088"/>
            <a:ext cx="3117850" cy="1879600"/>
          </a:xfrm>
          <a:custGeom>
            <a:avLst/>
            <a:gdLst>
              <a:gd name="T0" fmla="*/ 0 w 3117273"/>
              <a:gd name="T1" fmla="*/ 0 h 1879704"/>
              <a:gd name="T2" fmla="*/ 3117273 w 3117273"/>
              <a:gd name="T3" fmla="*/ 0 h 1879704"/>
              <a:gd name="T4" fmla="*/ 3117273 w 3117273"/>
              <a:gd name="T5" fmla="*/ 1879704 h 1879704"/>
              <a:gd name="T6" fmla="*/ 0 w 3117273"/>
              <a:gd name="T7" fmla="*/ 1879704 h 18797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17273" h="1879704">
                <a:moveTo>
                  <a:pt x="0" y="0"/>
                </a:moveTo>
                <a:lnTo>
                  <a:pt x="3117273" y="0"/>
                </a:lnTo>
                <a:lnTo>
                  <a:pt x="3117273" y="1879704"/>
                </a:lnTo>
                <a:lnTo>
                  <a:pt x="0" y="1879704"/>
                </a:lnTo>
                <a:lnTo>
                  <a:pt x="0" y="0"/>
                </a:lnTo>
                <a:close/>
              </a:path>
            </a:pathLst>
          </a:custGeom>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649</TotalTime>
  <Words>1176</Words>
  <Application>Microsoft Macintosh PowerPoint</Application>
  <PresentationFormat>Widescreen</PresentationFormat>
  <Paragraphs>465</Paragraphs>
  <Slides>30</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41" baseType="lpstr">
      <vt:lpstr>Calibri</vt:lpstr>
      <vt:lpstr>Arial</vt:lpstr>
      <vt:lpstr>Calibri Light</vt:lpstr>
      <vt:lpstr>Bebas</vt:lpstr>
      <vt:lpstr>Raleway</vt:lpstr>
      <vt:lpstr>Lato Light</vt:lpstr>
      <vt:lpstr>Raleway Medium</vt:lpstr>
      <vt:lpstr>Raleway Light</vt:lpstr>
      <vt:lpstr>Bebas Neue Book</vt:lpstr>
      <vt:lpstr>Office Theme</vt:lpstr>
      <vt:lpstr>Microsoft Excel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JYXD</dc:creator>
  <cp:lastModifiedBy>Microsoft Office User</cp:lastModifiedBy>
  <cp:revision>53</cp:revision>
  <dcterms:created xsi:type="dcterms:W3CDTF">2019-04-28T09:19:36Z</dcterms:created>
  <dcterms:modified xsi:type="dcterms:W3CDTF">2019-08-17T15:40:24Z</dcterms:modified>
</cp:coreProperties>
</file>