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6"/>
  </p:notesMasterIdLst>
  <p:sldIdLst>
    <p:sldId id="358" r:id="rId2"/>
    <p:sldId id="372" r:id="rId3"/>
    <p:sldId id="373" r:id="rId4"/>
    <p:sldId id="347" r:id="rId5"/>
    <p:sldId id="337" r:id="rId6"/>
    <p:sldId id="366" r:id="rId7"/>
    <p:sldId id="367" r:id="rId8"/>
    <p:sldId id="376" r:id="rId9"/>
    <p:sldId id="377" r:id="rId10"/>
    <p:sldId id="314" r:id="rId11"/>
    <p:sldId id="315" r:id="rId12"/>
    <p:sldId id="323" r:id="rId13"/>
    <p:sldId id="324" r:id="rId14"/>
    <p:sldId id="370" r:id="rId15"/>
    <p:sldId id="342" r:id="rId16"/>
    <p:sldId id="346" r:id="rId17"/>
    <p:sldId id="348" r:id="rId18"/>
    <p:sldId id="349" r:id="rId19"/>
    <p:sldId id="341" r:id="rId20"/>
    <p:sldId id="350" r:id="rId21"/>
    <p:sldId id="351" r:id="rId22"/>
    <p:sldId id="352" r:id="rId23"/>
    <p:sldId id="353" r:id="rId24"/>
    <p:sldId id="339" r:id="rId25"/>
    <p:sldId id="343" r:id="rId26"/>
    <p:sldId id="325" r:id="rId27"/>
    <p:sldId id="380" r:id="rId28"/>
    <p:sldId id="375" r:id="rId29"/>
    <p:sldId id="344" r:id="rId30"/>
    <p:sldId id="374" r:id="rId31"/>
    <p:sldId id="271" r:id="rId32"/>
    <p:sldId id="371" r:id="rId33"/>
    <p:sldId id="359" r:id="rId34"/>
    <p:sldId id="381"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ldId id="372"/>
            <p14:sldId id="373"/>
          </p14:sldIdLst>
        </p14:section>
        <p14:section name="Images Slides" id="{C5428DC1-19CF-4922-B5F4-450CFD13C505}">
          <p14:sldIdLst>
            <p14:sldId id="347"/>
            <p14:sldId id="337"/>
            <p14:sldId id="366"/>
            <p14:sldId id="367"/>
          </p14:sldIdLst>
        </p14:section>
        <p14:section name="Text - Slides" id="{6156A3A9-F553-4AF0-848C-9BBF9A58A6BF}">
          <p14:sldIdLst>
            <p14:sldId id="376"/>
            <p14:sldId id="377"/>
          </p14:sldIdLst>
        </p14:section>
        <p14:section name="3D Mockups - Slides" id="{F3CE30E4-97B3-4F10-8499-05E7EAEEFD9E}">
          <p14:sldIdLst>
            <p14:sldId id="314"/>
            <p14:sldId id="315"/>
            <p14:sldId id="323"/>
            <p14:sldId id="324"/>
          </p14:sldIdLst>
        </p14:section>
        <p14:section name="Mockups Flat - Slides" id="{48E44926-5AFB-497F-BE59-747D0CF5C02A}">
          <p14:sldIdLst>
            <p14:sldId id="370"/>
            <p14:sldId id="342"/>
            <p14:sldId id="346"/>
            <p14:sldId id="348"/>
            <p14:sldId id="349"/>
            <p14:sldId id="341"/>
            <p14:sldId id="350"/>
            <p14:sldId id="351"/>
            <p14:sldId id="352"/>
            <p14:sldId id="353"/>
          </p14:sldIdLst>
        </p14:section>
        <p14:section name="Team Slides" id="{A78079BD-CC6B-415F-A89A-892F09E1CF30}">
          <p14:sldIdLst>
            <p14:sldId id="339"/>
            <p14:sldId id="343"/>
          </p14:sldIdLst>
        </p14:section>
        <p14:section name="Graph and Number Slides" id="{10899A1A-069E-4CC3-8EF3-EECF16831075}">
          <p14:sldIdLst>
            <p14:sldId id="325"/>
            <p14:sldId id="380"/>
          </p14:sldIdLst>
        </p14:section>
        <p14:section name="Pricing Slides" id="{89E22FB8-9EB6-412E-A627-674501CA368D}">
          <p14:sldIdLst>
            <p14:sldId id="375"/>
            <p14:sldId id="344"/>
            <p14:sldId id="374"/>
          </p14:sldIdLst>
        </p14:section>
        <p14:section name="Ressources - Slides" id="{FCAD3388-6E6A-46AA-9D8E-E92C91BB8B02}">
          <p14:sldIdLst>
            <p14:sldId id="271"/>
            <p14:sldId id="371"/>
            <p14:sldId id="359"/>
            <p14:sldId id="3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11111"/>
    <a:srgbClr val="4336F4"/>
    <a:srgbClr val="F2F2F2"/>
    <a:srgbClr val="FFFFFF"/>
    <a:srgbClr val="262626"/>
    <a:srgbClr val="06090E"/>
    <a:srgbClr val="FC5818"/>
    <a:srgbClr val="321900"/>
    <a:srgbClr val="72A0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7" autoAdjust="0"/>
    <p:restoredTop sz="97362" autoAdjust="0"/>
  </p:normalViewPr>
  <p:slideViewPr>
    <p:cSldViewPr snapToGrid="0" showGuides="1">
      <p:cViewPr varScale="1">
        <p:scale>
          <a:sx n="157" d="100"/>
          <a:sy n="157" d="100"/>
        </p:scale>
        <p:origin x="2178" y="1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2402558062507941E-2"/>
          <c:w val="1"/>
          <c:h val="0.76053674593889486"/>
        </c:manualLayout>
      </c:layout>
      <c:lineChart>
        <c:grouping val="standard"/>
        <c:varyColors val="0"/>
        <c:ser>
          <c:idx val="0"/>
          <c:order val="0"/>
          <c:tx>
            <c:strRef>
              <c:f>Sheet1!$B$1</c:f>
              <c:strCache>
                <c:ptCount val="1"/>
                <c:pt idx="0">
                  <c:v>  Starter</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000" b="0" i="0" u="none" strike="noStrike" kern="1200" baseline="0">
                    <a:solidFill>
                      <a:schemeClr val="bg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4300</c:v>
                </c:pt>
                <c:pt idx="1">
                  <c:v>2900</c:v>
                </c:pt>
                <c:pt idx="2">
                  <c:v>3700</c:v>
                </c:pt>
                <c:pt idx="3">
                  <c:v>3400</c:v>
                </c:pt>
              </c:numCache>
            </c:numRef>
          </c:val>
          <c:smooth val="1"/>
          <c:extLst>
            <c:ext xmlns:c16="http://schemas.microsoft.com/office/drawing/2014/chart" uri="{C3380CC4-5D6E-409C-BE32-E72D297353CC}">
              <c16:uniqueId val="{00000000-6F08-471A-9AED-22D027F19CD9}"/>
            </c:ext>
          </c:extLst>
        </c:ser>
        <c:ser>
          <c:idx val="1"/>
          <c:order val="1"/>
          <c:tx>
            <c:strRef>
              <c:f>Sheet1!$C$1</c:f>
              <c:strCache>
                <c:ptCount val="1"/>
                <c:pt idx="0">
                  <c:v>  Pro</c:v>
                </c:pt>
              </c:strCache>
            </c:strRef>
          </c:tx>
          <c:spPr>
            <a:ln w="28575" cap="rnd">
              <a:solidFill>
                <a:schemeClr val="accent1">
                  <a:lumMod val="20000"/>
                  <a:lumOff val="80000"/>
                </a:schemeClr>
              </a:solidFill>
              <a:round/>
            </a:ln>
            <a:effectLst/>
          </c:spPr>
          <c:marker>
            <c:symbol val="none"/>
          </c:marker>
          <c:dLbls>
            <c:spPr>
              <a:noFill/>
              <a:ln>
                <a:noFill/>
              </a:ln>
              <a:effectLst/>
            </c:spPr>
            <c:txPr>
              <a:bodyPr rot="0" spcFirstLastPara="1" vertOverflow="ellipsis" vert="horz" wrap="square" anchor="ctr" anchorCtr="1"/>
              <a:lstStyle/>
              <a:p>
                <a:pPr>
                  <a:defRPr sz="1000" b="0" i="0" u="none" strike="noStrike" kern="1200" baseline="0">
                    <a:solidFill>
                      <a:schemeClr val="bg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2400</c:v>
                </c:pt>
                <c:pt idx="1">
                  <c:v>4400</c:v>
                </c:pt>
                <c:pt idx="2">
                  <c:v>1800</c:v>
                </c:pt>
                <c:pt idx="3">
                  <c:v>2400</c:v>
                </c:pt>
              </c:numCache>
            </c:numRef>
          </c:val>
          <c:smooth val="1"/>
          <c:extLst>
            <c:ext xmlns:c16="http://schemas.microsoft.com/office/drawing/2014/chart" uri="{C3380CC4-5D6E-409C-BE32-E72D297353CC}">
              <c16:uniqueId val="{00000001-6F08-471A-9AED-22D027F19CD9}"/>
            </c:ext>
          </c:extLst>
        </c:ser>
        <c:ser>
          <c:idx val="2"/>
          <c:order val="2"/>
          <c:tx>
            <c:strRef>
              <c:f>Sheet1!$D$1</c:f>
              <c:strCache>
                <c:ptCount val="1"/>
                <c:pt idx="0">
                  <c:v>  Enterprise</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anchor="ctr" anchorCtr="1"/>
              <a:lstStyle/>
              <a:p>
                <a:pPr>
                  <a:defRPr sz="1000" b="0" i="0" u="none" strike="noStrike" kern="1200" baseline="0">
                    <a:solidFill>
                      <a:schemeClr val="bg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1500</c:v>
                </c:pt>
                <c:pt idx="1">
                  <c:v>2000</c:v>
                </c:pt>
                <c:pt idx="2">
                  <c:v>3000</c:v>
                </c:pt>
                <c:pt idx="3">
                  <c:v>5000</c:v>
                </c:pt>
              </c:numCache>
            </c:numRef>
          </c:val>
          <c:smooth val="1"/>
          <c:extLst>
            <c:ext xmlns:c16="http://schemas.microsoft.com/office/drawing/2014/chart" uri="{C3380CC4-5D6E-409C-BE32-E72D297353CC}">
              <c16:uniqueId val="{00000002-6F08-471A-9AED-22D027F19CD9}"/>
            </c:ext>
          </c:extLst>
        </c:ser>
        <c:dLbls>
          <c:dLblPos val="t"/>
          <c:showLegendKey val="0"/>
          <c:showVal val="1"/>
          <c:showCatName val="0"/>
          <c:showSerName val="0"/>
          <c:showPercent val="0"/>
          <c:showBubbleSize val="0"/>
        </c:dLbls>
        <c:smooth val="0"/>
        <c:axId val="848106127"/>
        <c:axId val="704389999"/>
      </c:lineChart>
      <c:catAx>
        <c:axId val="848106127"/>
        <c:scaling>
          <c:orientation val="minMax"/>
        </c:scaling>
        <c:delete val="0"/>
        <c:axPos val="b"/>
        <c:numFmt formatCode="General" sourceLinked="1"/>
        <c:majorTickMark val="none"/>
        <c:minorTickMark val="none"/>
        <c:tickLblPos val="nextTo"/>
        <c:spPr>
          <a:noFill/>
          <a:ln w="9525" cap="flat" cmpd="sng" algn="ctr">
            <a:solidFill>
              <a:schemeClr val="bg1">
                <a:alpha val="10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j-lt"/>
                <a:ea typeface="+mn-ea"/>
                <a:cs typeface="+mn-cs"/>
              </a:defRPr>
            </a:pPr>
            <a:endParaRPr lang="fr-FR"/>
          </a:p>
        </c:txPr>
        <c:crossAx val="704389999"/>
        <c:crosses val="autoZero"/>
        <c:auto val="1"/>
        <c:lblAlgn val="ctr"/>
        <c:lblOffset val="100"/>
        <c:noMultiLvlLbl val="0"/>
      </c:catAx>
      <c:valAx>
        <c:axId val="704389999"/>
        <c:scaling>
          <c:orientation val="minMax"/>
        </c:scaling>
        <c:delete val="1"/>
        <c:axPos val="l"/>
        <c:numFmt formatCode="General" sourceLinked="1"/>
        <c:majorTickMark val="none"/>
        <c:minorTickMark val="none"/>
        <c:tickLblPos val="nextTo"/>
        <c:crossAx val="848106127"/>
        <c:crosses val="autoZero"/>
        <c:crossBetween val="between"/>
      </c:valAx>
      <c:spPr>
        <a:noFill/>
        <a:ln>
          <a:noFill/>
        </a:ln>
        <a:effectLst/>
      </c:spPr>
    </c:plotArea>
    <c:legend>
      <c:legendPos val="b"/>
      <c:layout>
        <c:manualLayout>
          <c:xMode val="edge"/>
          <c:yMode val="edge"/>
          <c:x val="0.29639564940746044"/>
          <c:y val="0.94767765606015708"/>
          <c:w val="0.40461547036350193"/>
          <c:h val="5.100184233502446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28/02/2020</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2808531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1193948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145490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4024547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Trouver </a:t>
            </a:r>
            <a:r>
              <a:rPr lang="fr-FR" dirty="0" err="1"/>
              <a:t>pictos</a:t>
            </a:r>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211849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66114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67508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168274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13765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271638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1610111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321333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4.png"/><Relationship Id="rId16" Type="http://schemas.openxmlformats.org/officeDocument/2006/relationships/image" Target="../media/image28.jpg"/><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30.svg"/><Relationship Id="rId7" Type="http://schemas.openxmlformats.org/officeDocument/2006/relationships/image" Target="../media/image21.svg"/><Relationship Id="rId12" Type="http://schemas.openxmlformats.org/officeDocument/2006/relationships/image" Target="../media/image37.png"/><Relationship Id="rId2" Type="http://schemas.openxmlformats.org/officeDocument/2006/relationships/image" Target="../media/image29.png"/><Relationship Id="rId16" Type="http://schemas.openxmlformats.org/officeDocument/2006/relationships/image" Target="../media/image5.svg"/><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36.svg"/><Relationship Id="rId5" Type="http://schemas.openxmlformats.org/officeDocument/2006/relationships/image" Target="../media/image32.svg"/><Relationship Id="rId15" Type="http://schemas.openxmlformats.org/officeDocument/2006/relationships/image" Target="../media/image4.pn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4.svg"/><Relationship Id="rId1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svg"/><Relationship Id="rId7" Type="http://schemas.openxmlformats.org/officeDocument/2006/relationships/image" Target="../media/image43.sv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28.jpg"/><Relationship Id="rId4" Type="http://schemas.openxmlformats.org/officeDocument/2006/relationships/image" Target="../media/image40.png"/><Relationship Id="rId9" Type="http://schemas.openxmlformats.org/officeDocument/2006/relationships/image" Target="../media/image45.svg"/></Relationships>
</file>

<file path=ppt/slides/_rels/slide1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11.xml"/><Relationship Id="rId6" Type="http://schemas.openxmlformats.org/officeDocument/2006/relationships/image" Target="../media/image2.jpg"/><Relationship Id="rId5" Type="http://schemas.openxmlformats.org/officeDocument/2006/relationships/image" Target="../media/image49.sv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1.jpg"/><Relationship Id="rId7" Type="http://schemas.openxmlformats.org/officeDocument/2006/relationships/image" Target="../media/image55.jpg"/><Relationship Id="rId2" Type="http://schemas.openxmlformats.org/officeDocument/2006/relationships/image" Target="../media/image50.jpg"/><Relationship Id="rId1" Type="http://schemas.openxmlformats.org/officeDocument/2006/relationships/slideLayout" Target="../slideLayouts/slideLayout21.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25.xml.rels><?xml version="1.0" encoding="UTF-8" standalone="yes"?>
<Relationships xmlns="http://schemas.openxmlformats.org/package/2006/relationships"><Relationship Id="rId8" Type="http://schemas.openxmlformats.org/officeDocument/2006/relationships/image" Target="../media/image51.jpg"/><Relationship Id="rId3" Type="http://schemas.openxmlformats.org/officeDocument/2006/relationships/image" Target="../media/image56.jpg"/><Relationship Id="rId7" Type="http://schemas.openxmlformats.org/officeDocument/2006/relationships/image" Target="../media/image55.jpg"/><Relationship Id="rId2" Type="http://schemas.openxmlformats.org/officeDocument/2006/relationships/image" Target="../media/image50.jpg"/><Relationship Id="rId1" Type="http://schemas.openxmlformats.org/officeDocument/2006/relationships/slideLayout" Target="../slideLayouts/slideLayout22.xml"/><Relationship Id="rId6" Type="http://schemas.openxmlformats.org/officeDocument/2006/relationships/image" Target="../media/image59.jpg"/><Relationship Id="rId11" Type="http://schemas.openxmlformats.org/officeDocument/2006/relationships/image" Target="../media/image54.jpg"/><Relationship Id="rId5" Type="http://schemas.openxmlformats.org/officeDocument/2006/relationships/image" Target="../media/image58.jpg"/><Relationship Id="rId10" Type="http://schemas.openxmlformats.org/officeDocument/2006/relationships/image" Target="../media/image53.jpg"/><Relationship Id="rId4" Type="http://schemas.openxmlformats.org/officeDocument/2006/relationships/image" Target="../media/image57.jpg"/><Relationship Id="rId9" Type="http://schemas.openxmlformats.org/officeDocument/2006/relationships/image" Target="../media/image52.jpg"/></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9.png"/><Relationship Id="rId3" Type="http://schemas.openxmlformats.org/officeDocument/2006/relationships/image" Target="../media/image2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 Id="rId14" Type="http://schemas.openxmlformats.org/officeDocument/2006/relationships/image" Target="../media/image70.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17" Type="http://schemas.openxmlformats.org/officeDocument/2006/relationships/image" Target="../media/image175.svg"/><Relationship Id="rId21" Type="http://schemas.openxmlformats.org/officeDocument/2006/relationships/image" Target="../media/image86.svg"/><Relationship Id="rId42" Type="http://schemas.openxmlformats.org/officeDocument/2006/relationships/image" Target="../media/image107.png"/><Relationship Id="rId63" Type="http://schemas.openxmlformats.org/officeDocument/2006/relationships/image" Target="../media/image127.svg"/><Relationship Id="rId84" Type="http://schemas.openxmlformats.org/officeDocument/2006/relationships/image" Target="../media/image142.png"/><Relationship Id="rId138" Type="http://schemas.openxmlformats.org/officeDocument/2006/relationships/image" Target="../media/image196.png"/><Relationship Id="rId107" Type="http://schemas.openxmlformats.org/officeDocument/2006/relationships/image" Target="../media/image165.svg"/><Relationship Id="rId11" Type="http://schemas.openxmlformats.org/officeDocument/2006/relationships/image" Target="../media/image76.svg"/><Relationship Id="rId32" Type="http://schemas.openxmlformats.org/officeDocument/2006/relationships/image" Target="../media/image97.png"/><Relationship Id="rId53" Type="http://schemas.openxmlformats.org/officeDocument/2006/relationships/image" Target="../media/image117.svg"/><Relationship Id="rId74" Type="http://schemas.openxmlformats.org/officeDocument/2006/relationships/image" Target="../media/image22.png"/><Relationship Id="rId128" Type="http://schemas.openxmlformats.org/officeDocument/2006/relationships/image" Target="../media/image186.png"/><Relationship Id="rId149" Type="http://schemas.openxmlformats.org/officeDocument/2006/relationships/image" Target="../media/image205.svg"/><Relationship Id="rId5" Type="http://schemas.openxmlformats.org/officeDocument/2006/relationships/image" Target="../media/image19.svg"/><Relationship Id="rId95" Type="http://schemas.openxmlformats.org/officeDocument/2006/relationships/image" Target="../media/image153.svg"/><Relationship Id="rId22" Type="http://schemas.openxmlformats.org/officeDocument/2006/relationships/image" Target="../media/image87.png"/><Relationship Id="rId43" Type="http://schemas.openxmlformats.org/officeDocument/2006/relationships/image" Target="../media/image108.svg"/><Relationship Id="rId64" Type="http://schemas.openxmlformats.org/officeDocument/2006/relationships/image" Target="../media/image20.png"/><Relationship Id="rId118" Type="http://schemas.openxmlformats.org/officeDocument/2006/relationships/image" Target="../media/image176.png"/><Relationship Id="rId139" Type="http://schemas.openxmlformats.org/officeDocument/2006/relationships/image" Target="../media/image197.svg"/><Relationship Id="rId80" Type="http://schemas.openxmlformats.org/officeDocument/2006/relationships/image" Target="../media/image140.png"/><Relationship Id="rId85" Type="http://schemas.openxmlformats.org/officeDocument/2006/relationships/image" Target="../media/image143.svg"/><Relationship Id="rId150" Type="http://schemas.openxmlformats.org/officeDocument/2006/relationships/image" Target="../media/image206.png"/><Relationship Id="rId155" Type="http://schemas.openxmlformats.org/officeDocument/2006/relationships/image" Target="../media/image211.svg"/><Relationship Id="rId12" Type="http://schemas.openxmlformats.org/officeDocument/2006/relationships/image" Target="../media/image77.png"/><Relationship Id="rId17" Type="http://schemas.openxmlformats.org/officeDocument/2006/relationships/image" Target="../media/image82.svg"/><Relationship Id="rId33" Type="http://schemas.openxmlformats.org/officeDocument/2006/relationships/image" Target="../media/image98.svg"/><Relationship Id="rId38" Type="http://schemas.openxmlformats.org/officeDocument/2006/relationships/image" Target="../media/image103.png"/><Relationship Id="rId59" Type="http://schemas.openxmlformats.org/officeDocument/2006/relationships/image" Target="../media/image123.svg"/><Relationship Id="rId103" Type="http://schemas.openxmlformats.org/officeDocument/2006/relationships/image" Target="../media/image161.svg"/><Relationship Id="rId108" Type="http://schemas.openxmlformats.org/officeDocument/2006/relationships/image" Target="../media/image166.png"/><Relationship Id="rId124" Type="http://schemas.openxmlformats.org/officeDocument/2006/relationships/image" Target="../media/image182.png"/><Relationship Id="rId129" Type="http://schemas.openxmlformats.org/officeDocument/2006/relationships/image" Target="../media/image187.svg"/><Relationship Id="rId54" Type="http://schemas.openxmlformats.org/officeDocument/2006/relationships/image" Target="../media/image118.png"/><Relationship Id="rId70" Type="http://schemas.openxmlformats.org/officeDocument/2006/relationships/image" Target="../media/image132.png"/><Relationship Id="rId75" Type="http://schemas.openxmlformats.org/officeDocument/2006/relationships/image" Target="../media/image23.svg"/><Relationship Id="rId91" Type="http://schemas.openxmlformats.org/officeDocument/2006/relationships/image" Target="../media/image149.svg"/><Relationship Id="rId96" Type="http://schemas.openxmlformats.org/officeDocument/2006/relationships/image" Target="../media/image154.png"/><Relationship Id="rId140" Type="http://schemas.openxmlformats.org/officeDocument/2006/relationships/image" Target="../media/image198.png"/><Relationship Id="rId145" Type="http://schemas.openxmlformats.org/officeDocument/2006/relationships/image" Target="../media/image203.svg"/><Relationship Id="rId1" Type="http://schemas.openxmlformats.org/officeDocument/2006/relationships/slideLayout" Target="../slideLayouts/slideLayout24.xml"/><Relationship Id="rId6" Type="http://schemas.openxmlformats.org/officeDocument/2006/relationships/image" Target="../media/image26.png"/><Relationship Id="rId23" Type="http://schemas.openxmlformats.org/officeDocument/2006/relationships/image" Target="../media/image88.svg"/><Relationship Id="rId28" Type="http://schemas.openxmlformats.org/officeDocument/2006/relationships/image" Target="../media/image93.png"/><Relationship Id="rId49" Type="http://schemas.openxmlformats.org/officeDocument/2006/relationships/image" Target="../media/image114.svg"/><Relationship Id="rId114" Type="http://schemas.openxmlformats.org/officeDocument/2006/relationships/image" Target="../media/image172.png"/><Relationship Id="rId119" Type="http://schemas.openxmlformats.org/officeDocument/2006/relationships/image" Target="../media/image177.svg"/><Relationship Id="rId44" Type="http://schemas.openxmlformats.org/officeDocument/2006/relationships/image" Target="../media/image109.png"/><Relationship Id="rId60" Type="http://schemas.openxmlformats.org/officeDocument/2006/relationships/image" Target="../media/image124.png"/><Relationship Id="rId65" Type="http://schemas.openxmlformats.org/officeDocument/2006/relationships/image" Target="../media/image21.svg"/><Relationship Id="rId81" Type="http://schemas.openxmlformats.org/officeDocument/2006/relationships/image" Target="../media/image141.svg"/><Relationship Id="rId86" Type="http://schemas.openxmlformats.org/officeDocument/2006/relationships/image" Target="../media/image144.png"/><Relationship Id="rId130" Type="http://schemas.openxmlformats.org/officeDocument/2006/relationships/image" Target="../media/image188.png"/><Relationship Id="rId135" Type="http://schemas.openxmlformats.org/officeDocument/2006/relationships/image" Target="../media/image193.svg"/><Relationship Id="rId151" Type="http://schemas.openxmlformats.org/officeDocument/2006/relationships/image" Target="../media/image207.svg"/><Relationship Id="rId156" Type="http://schemas.openxmlformats.org/officeDocument/2006/relationships/image" Target="../media/image212.png"/><Relationship Id="rId13" Type="http://schemas.openxmlformats.org/officeDocument/2006/relationships/image" Target="../media/image78.svg"/><Relationship Id="rId18" Type="http://schemas.openxmlformats.org/officeDocument/2006/relationships/image" Target="../media/image83.png"/><Relationship Id="rId39" Type="http://schemas.openxmlformats.org/officeDocument/2006/relationships/image" Target="../media/image104.svg"/><Relationship Id="rId109" Type="http://schemas.openxmlformats.org/officeDocument/2006/relationships/image" Target="../media/image167.svg"/><Relationship Id="rId34" Type="http://schemas.openxmlformats.org/officeDocument/2006/relationships/image" Target="../media/image99.png"/><Relationship Id="rId50" Type="http://schemas.openxmlformats.org/officeDocument/2006/relationships/image" Target="../media/image65.png"/><Relationship Id="rId55" Type="http://schemas.openxmlformats.org/officeDocument/2006/relationships/image" Target="../media/image119.svg"/><Relationship Id="rId76" Type="http://schemas.openxmlformats.org/officeDocument/2006/relationships/image" Target="../media/image136.png"/><Relationship Id="rId97" Type="http://schemas.openxmlformats.org/officeDocument/2006/relationships/image" Target="../media/image155.svg"/><Relationship Id="rId104" Type="http://schemas.openxmlformats.org/officeDocument/2006/relationships/image" Target="../media/image162.png"/><Relationship Id="rId120" Type="http://schemas.openxmlformats.org/officeDocument/2006/relationships/image" Target="../media/image178.png"/><Relationship Id="rId125" Type="http://schemas.openxmlformats.org/officeDocument/2006/relationships/image" Target="../media/image183.svg"/><Relationship Id="rId141" Type="http://schemas.openxmlformats.org/officeDocument/2006/relationships/image" Target="../media/image199.svg"/><Relationship Id="rId146" Type="http://schemas.openxmlformats.org/officeDocument/2006/relationships/image" Target="../media/image44.png"/><Relationship Id="rId7" Type="http://schemas.openxmlformats.org/officeDocument/2006/relationships/image" Target="../media/image27.svg"/><Relationship Id="rId71" Type="http://schemas.openxmlformats.org/officeDocument/2006/relationships/image" Target="../media/image133.svg"/><Relationship Id="rId92" Type="http://schemas.openxmlformats.org/officeDocument/2006/relationships/image" Target="../media/image150.png"/><Relationship Id="rId2" Type="http://schemas.openxmlformats.org/officeDocument/2006/relationships/image" Target="../media/image71.png"/><Relationship Id="rId29" Type="http://schemas.openxmlformats.org/officeDocument/2006/relationships/image" Target="../media/image94.svg"/><Relationship Id="rId24" Type="http://schemas.openxmlformats.org/officeDocument/2006/relationships/image" Target="../media/image89.png"/><Relationship Id="rId40" Type="http://schemas.openxmlformats.org/officeDocument/2006/relationships/image" Target="../media/image105.png"/><Relationship Id="rId45" Type="http://schemas.openxmlformats.org/officeDocument/2006/relationships/image" Target="../media/image110.svg"/><Relationship Id="rId66" Type="http://schemas.openxmlformats.org/officeDocument/2006/relationships/image" Target="../media/image128.png"/><Relationship Id="rId87" Type="http://schemas.openxmlformats.org/officeDocument/2006/relationships/image" Target="../media/image145.svg"/><Relationship Id="rId110" Type="http://schemas.openxmlformats.org/officeDocument/2006/relationships/image" Target="../media/image168.png"/><Relationship Id="rId115" Type="http://schemas.openxmlformats.org/officeDocument/2006/relationships/image" Target="../media/image173.svg"/><Relationship Id="rId131" Type="http://schemas.openxmlformats.org/officeDocument/2006/relationships/image" Target="../media/image189.svg"/><Relationship Id="rId136" Type="http://schemas.openxmlformats.org/officeDocument/2006/relationships/image" Target="../media/image194.png"/><Relationship Id="rId157" Type="http://schemas.openxmlformats.org/officeDocument/2006/relationships/image" Target="../media/image213.svg"/><Relationship Id="rId61" Type="http://schemas.openxmlformats.org/officeDocument/2006/relationships/image" Target="../media/image125.svg"/><Relationship Id="rId82" Type="http://schemas.openxmlformats.org/officeDocument/2006/relationships/image" Target="../media/image24.png"/><Relationship Id="rId152" Type="http://schemas.openxmlformats.org/officeDocument/2006/relationships/image" Target="../media/image208.png"/><Relationship Id="rId19" Type="http://schemas.openxmlformats.org/officeDocument/2006/relationships/image" Target="../media/image84.svg"/><Relationship Id="rId14" Type="http://schemas.openxmlformats.org/officeDocument/2006/relationships/image" Target="../media/image79.png"/><Relationship Id="rId30" Type="http://schemas.openxmlformats.org/officeDocument/2006/relationships/image" Target="../media/image95.png"/><Relationship Id="rId35" Type="http://schemas.openxmlformats.org/officeDocument/2006/relationships/image" Target="../media/image100.svg"/><Relationship Id="rId56" Type="http://schemas.openxmlformats.org/officeDocument/2006/relationships/image" Target="../media/image120.png"/><Relationship Id="rId77" Type="http://schemas.openxmlformats.org/officeDocument/2006/relationships/image" Target="../media/image137.svg"/><Relationship Id="rId100" Type="http://schemas.openxmlformats.org/officeDocument/2006/relationships/image" Target="../media/image158.png"/><Relationship Id="rId105" Type="http://schemas.openxmlformats.org/officeDocument/2006/relationships/image" Target="../media/image163.svg"/><Relationship Id="rId126" Type="http://schemas.openxmlformats.org/officeDocument/2006/relationships/image" Target="../media/image184.png"/><Relationship Id="rId147" Type="http://schemas.openxmlformats.org/officeDocument/2006/relationships/image" Target="../media/image45.svg"/><Relationship Id="rId8" Type="http://schemas.openxmlformats.org/officeDocument/2006/relationships/image" Target="../media/image73.png"/><Relationship Id="rId51" Type="http://schemas.openxmlformats.org/officeDocument/2006/relationships/image" Target="../media/image115.svg"/><Relationship Id="rId72" Type="http://schemas.openxmlformats.org/officeDocument/2006/relationships/image" Target="../media/image134.png"/><Relationship Id="rId93" Type="http://schemas.openxmlformats.org/officeDocument/2006/relationships/image" Target="../media/image151.svg"/><Relationship Id="rId98" Type="http://schemas.openxmlformats.org/officeDocument/2006/relationships/image" Target="../media/image156.png"/><Relationship Id="rId121" Type="http://schemas.openxmlformats.org/officeDocument/2006/relationships/image" Target="../media/image179.svg"/><Relationship Id="rId142" Type="http://schemas.openxmlformats.org/officeDocument/2006/relationships/image" Target="../media/image200.png"/><Relationship Id="rId3" Type="http://schemas.openxmlformats.org/officeDocument/2006/relationships/image" Target="../media/image72.svg"/><Relationship Id="rId25" Type="http://schemas.openxmlformats.org/officeDocument/2006/relationships/image" Target="../media/image90.svg"/><Relationship Id="rId46" Type="http://schemas.openxmlformats.org/officeDocument/2006/relationships/image" Target="../media/image111.png"/><Relationship Id="rId67" Type="http://schemas.openxmlformats.org/officeDocument/2006/relationships/image" Target="../media/image129.svg"/><Relationship Id="rId116" Type="http://schemas.openxmlformats.org/officeDocument/2006/relationships/image" Target="../media/image174.png"/><Relationship Id="rId137" Type="http://schemas.openxmlformats.org/officeDocument/2006/relationships/image" Target="../media/image195.svg"/><Relationship Id="rId20" Type="http://schemas.openxmlformats.org/officeDocument/2006/relationships/image" Target="../media/image85.png"/><Relationship Id="rId41" Type="http://schemas.openxmlformats.org/officeDocument/2006/relationships/image" Target="../media/image106.svg"/><Relationship Id="rId62" Type="http://schemas.openxmlformats.org/officeDocument/2006/relationships/image" Target="../media/image126.png"/><Relationship Id="rId83" Type="http://schemas.openxmlformats.org/officeDocument/2006/relationships/image" Target="../media/image25.svg"/><Relationship Id="rId88" Type="http://schemas.openxmlformats.org/officeDocument/2006/relationships/image" Target="../media/image146.png"/><Relationship Id="rId111" Type="http://schemas.openxmlformats.org/officeDocument/2006/relationships/image" Target="../media/image169.svg"/><Relationship Id="rId132" Type="http://schemas.openxmlformats.org/officeDocument/2006/relationships/image" Target="../media/image190.png"/><Relationship Id="rId153" Type="http://schemas.openxmlformats.org/officeDocument/2006/relationships/image" Target="../media/image209.svg"/><Relationship Id="rId15" Type="http://schemas.openxmlformats.org/officeDocument/2006/relationships/image" Target="../media/image80.svg"/><Relationship Id="rId36" Type="http://schemas.openxmlformats.org/officeDocument/2006/relationships/image" Target="../media/image101.png"/><Relationship Id="rId57" Type="http://schemas.openxmlformats.org/officeDocument/2006/relationships/image" Target="../media/image121.svg"/><Relationship Id="rId106" Type="http://schemas.openxmlformats.org/officeDocument/2006/relationships/image" Target="../media/image164.png"/><Relationship Id="rId127" Type="http://schemas.openxmlformats.org/officeDocument/2006/relationships/image" Target="../media/image185.svg"/><Relationship Id="rId10" Type="http://schemas.openxmlformats.org/officeDocument/2006/relationships/image" Target="../media/image75.png"/><Relationship Id="rId31" Type="http://schemas.openxmlformats.org/officeDocument/2006/relationships/image" Target="../media/image96.svg"/><Relationship Id="rId52" Type="http://schemas.openxmlformats.org/officeDocument/2006/relationships/image" Target="../media/image116.png"/><Relationship Id="rId73" Type="http://schemas.openxmlformats.org/officeDocument/2006/relationships/image" Target="../media/image135.svg"/><Relationship Id="rId78" Type="http://schemas.openxmlformats.org/officeDocument/2006/relationships/image" Target="../media/image138.png"/><Relationship Id="rId94" Type="http://schemas.openxmlformats.org/officeDocument/2006/relationships/image" Target="../media/image152.png"/><Relationship Id="rId99" Type="http://schemas.openxmlformats.org/officeDocument/2006/relationships/image" Target="../media/image157.svg"/><Relationship Id="rId101" Type="http://schemas.openxmlformats.org/officeDocument/2006/relationships/image" Target="../media/image159.svg"/><Relationship Id="rId122" Type="http://schemas.openxmlformats.org/officeDocument/2006/relationships/image" Target="../media/image180.png"/><Relationship Id="rId143" Type="http://schemas.openxmlformats.org/officeDocument/2006/relationships/image" Target="../media/image201.svg"/><Relationship Id="rId148" Type="http://schemas.openxmlformats.org/officeDocument/2006/relationships/image" Target="../media/image204.png"/><Relationship Id="rId4" Type="http://schemas.openxmlformats.org/officeDocument/2006/relationships/image" Target="../media/image18.png"/><Relationship Id="rId9" Type="http://schemas.openxmlformats.org/officeDocument/2006/relationships/image" Target="../media/image74.svg"/><Relationship Id="rId26" Type="http://schemas.openxmlformats.org/officeDocument/2006/relationships/image" Target="../media/image91.png"/><Relationship Id="rId47" Type="http://schemas.openxmlformats.org/officeDocument/2006/relationships/image" Target="../media/image112.svg"/><Relationship Id="rId68" Type="http://schemas.openxmlformats.org/officeDocument/2006/relationships/image" Target="../media/image130.png"/><Relationship Id="rId89" Type="http://schemas.openxmlformats.org/officeDocument/2006/relationships/image" Target="../media/image147.svg"/><Relationship Id="rId112" Type="http://schemas.openxmlformats.org/officeDocument/2006/relationships/image" Target="../media/image170.png"/><Relationship Id="rId133" Type="http://schemas.openxmlformats.org/officeDocument/2006/relationships/image" Target="../media/image191.svg"/><Relationship Id="rId154" Type="http://schemas.openxmlformats.org/officeDocument/2006/relationships/image" Target="../media/image210.png"/><Relationship Id="rId16" Type="http://schemas.openxmlformats.org/officeDocument/2006/relationships/image" Target="../media/image81.png"/><Relationship Id="rId37" Type="http://schemas.openxmlformats.org/officeDocument/2006/relationships/image" Target="../media/image102.svg"/><Relationship Id="rId58" Type="http://schemas.openxmlformats.org/officeDocument/2006/relationships/image" Target="../media/image122.png"/><Relationship Id="rId79" Type="http://schemas.openxmlformats.org/officeDocument/2006/relationships/image" Target="../media/image139.svg"/><Relationship Id="rId102" Type="http://schemas.openxmlformats.org/officeDocument/2006/relationships/image" Target="../media/image160.png"/><Relationship Id="rId123" Type="http://schemas.openxmlformats.org/officeDocument/2006/relationships/image" Target="../media/image181.svg"/><Relationship Id="rId144" Type="http://schemas.openxmlformats.org/officeDocument/2006/relationships/image" Target="../media/image202.png"/><Relationship Id="rId90" Type="http://schemas.openxmlformats.org/officeDocument/2006/relationships/image" Target="../media/image148.png"/><Relationship Id="rId27" Type="http://schemas.openxmlformats.org/officeDocument/2006/relationships/image" Target="../media/image92.svg"/><Relationship Id="rId48" Type="http://schemas.openxmlformats.org/officeDocument/2006/relationships/image" Target="../media/image113.png"/><Relationship Id="rId69" Type="http://schemas.openxmlformats.org/officeDocument/2006/relationships/image" Target="../media/image131.svg"/><Relationship Id="rId113" Type="http://schemas.openxmlformats.org/officeDocument/2006/relationships/image" Target="../media/image171.svg"/><Relationship Id="rId134" Type="http://schemas.openxmlformats.org/officeDocument/2006/relationships/image" Target="../media/image192.png"/></Relationships>
</file>

<file path=ppt/slides/_rels/slide32.xml.rels><?xml version="1.0" encoding="UTF-8" standalone="yes"?>
<Relationships xmlns="http://schemas.openxmlformats.org/package/2006/relationships"><Relationship Id="rId117" Type="http://schemas.openxmlformats.org/officeDocument/2006/relationships/image" Target="../media/image320.svg"/><Relationship Id="rId21" Type="http://schemas.openxmlformats.org/officeDocument/2006/relationships/image" Target="../media/image233.svg"/><Relationship Id="rId42" Type="http://schemas.openxmlformats.org/officeDocument/2006/relationships/image" Target="../media/image249.png"/><Relationship Id="rId63" Type="http://schemas.openxmlformats.org/officeDocument/2006/relationships/image" Target="../media/image270.svg"/><Relationship Id="rId84" Type="http://schemas.openxmlformats.org/officeDocument/2006/relationships/image" Target="../media/image288.png"/><Relationship Id="rId138" Type="http://schemas.openxmlformats.org/officeDocument/2006/relationships/image" Target="../media/image341.png"/><Relationship Id="rId107" Type="http://schemas.openxmlformats.org/officeDocument/2006/relationships/image" Target="../media/image310.svg"/><Relationship Id="rId11" Type="http://schemas.openxmlformats.org/officeDocument/2006/relationships/image" Target="../media/image223.svg"/><Relationship Id="rId32" Type="http://schemas.openxmlformats.org/officeDocument/2006/relationships/image" Target="../media/image239.png"/><Relationship Id="rId53" Type="http://schemas.openxmlformats.org/officeDocument/2006/relationships/image" Target="../media/image260.svg"/><Relationship Id="rId74" Type="http://schemas.openxmlformats.org/officeDocument/2006/relationships/image" Target="../media/image281.png"/><Relationship Id="rId128" Type="http://schemas.openxmlformats.org/officeDocument/2006/relationships/image" Target="../media/image331.png"/><Relationship Id="rId149" Type="http://schemas.openxmlformats.org/officeDocument/2006/relationships/image" Target="../media/image351.svg"/><Relationship Id="rId5" Type="http://schemas.openxmlformats.org/officeDocument/2006/relationships/image" Target="../media/image217.svg"/><Relationship Id="rId95" Type="http://schemas.openxmlformats.org/officeDocument/2006/relationships/image" Target="../media/image298.svg"/><Relationship Id="rId22" Type="http://schemas.openxmlformats.org/officeDocument/2006/relationships/image" Target="../media/image63.png"/><Relationship Id="rId43" Type="http://schemas.openxmlformats.org/officeDocument/2006/relationships/image" Target="../media/image250.svg"/><Relationship Id="rId64" Type="http://schemas.openxmlformats.org/officeDocument/2006/relationships/image" Target="../media/image271.png"/><Relationship Id="rId118" Type="http://schemas.openxmlformats.org/officeDocument/2006/relationships/image" Target="../media/image321.png"/><Relationship Id="rId139" Type="http://schemas.openxmlformats.org/officeDocument/2006/relationships/image" Target="../media/image342.svg"/><Relationship Id="rId80" Type="http://schemas.openxmlformats.org/officeDocument/2006/relationships/image" Target="../media/image285.png"/><Relationship Id="rId85" Type="http://schemas.openxmlformats.org/officeDocument/2006/relationships/image" Target="../media/image289.svg"/><Relationship Id="rId150" Type="http://schemas.openxmlformats.org/officeDocument/2006/relationships/image" Target="../media/image352.png"/><Relationship Id="rId155" Type="http://schemas.openxmlformats.org/officeDocument/2006/relationships/image" Target="../media/image357.svg"/><Relationship Id="rId12" Type="http://schemas.openxmlformats.org/officeDocument/2006/relationships/image" Target="../media/image224.png"/><Relationship Id="rId17" Type="http://schemas.openxmlformats.org/officeDocument/2006/relationships/image" Target="../media/image229.svg"/><Relationship Id="rId33" Type="http://schemas.openxmlformats.org/officeDocument/2006/relationships/image" Target="../media/image240.svg"/><Relationship Id="rId38" Type="http://schemas.openxmlformats.org/officeDocument/2006/relationships/image" Target="../media/image245.png"/><Relationship Id="rId59" Type="http://schemas.openxmlformats.org/officeDocument/2006/relationships/image" Target="../media/image266.svg"/><Relationship Id="rId103" Type="http://schemas.openxmlformats.org/officeDocument/2006/relationships/image" Target="../media/image306.svg"/><Relationship Id="rId108" Type="http://schemas.openxmlformats.org/officeDocument/2006/relationships/image" Target="../media/image311.png"/><Relationship Id="rId124" Type="http://schemas.openxmlformats.org/officeDocument/2006/relationships/image" Target="../media/image327.png"/><Relationship Id="rId129" Type="http://schemas.openxmlformats.org/officeDocument/2006/relationships/image" Target="../media/image332.svg"/><Relationship Id="rId54" Type="http://schemas.openxmlformats.org/officeDocument/2006/relationships/image" Target="../media/image261.png"/><Relationship Id="rId70" Type="http://schemas.openxmlformats.org/officeDocument/2006/relationships/image" Target="../media/image277.png"/><Relationship Id="rId75" Type="http://schemas.openxmlformats.org/officeDocument/2006/relationships/image" Target="../media/image282.svg"/><Relationship Id="rId91" Type="http://schemas.openxmlformats.org/officeDocument/2006/relationships/image" Target="../media/image294.svg"/><Relationship Id="rId96" Type="http://schemas.openxmlformats.org/officeDocument/2006/relationships/image" Target="../media/image299.png"/><Relationship Id="rId140" Type="http://schemas.openxmlformats.org/officeDocument/2006/relationships/image" Target="../media/image343.png"/><Relationship Id="rId145" Type="http://schemas.openxmlformats.org/officeDocument/2006/relationships/image" Target="../media/image348.svg"/><Relationship Id="rId1" Type="http://schemas.openxmlformats.org/officeDocument/2006/relationships/slideLayout" Target="../slideLayouts/slideLayout24.xml"/><Relationship Id="rId6" Type="http://schemas.openxmlformats.org/officeDocument/2006/relationships/image" Target="../media/image218.png"/><Relationship Id="rId23" Type="http://schemas.openxmlformats.org/officeDocument/2006/relationships/image" Target="../media/image234.svg"/><Relationship Id="rId28" Type="http://schemas.openxmlformats.org/officeDocument/2006/relationships/image" Target="../media/image237.png"/><Relationship Id="rId49" Type="http://schemas.openxmlformats.org/officeDocument/2006/relationships/image" Target="../media/image256.svg"/><Relationship Id="rId114" Type="http://schemas.openxmlformats.org/officeDocument/2006/relationships/image" Target="../media/image317.png"/><Relationship Id="rId119" Type="http://schemas.openxmlformats.org/officeDocument/2006/relationships/image" Target="../media/image322.svg"/><Relationship Id="rId44" Type="http://schemas.openxmlformats.org/officeDocument/2006/relationships/image" Target="../media/image251.png"/><Relationship Id="rId60" Type="http://schemas.openxmlformats.org/officeDocument/2006/relationships/image" Target="../media/image267.png"/><Relationship Id="rId65" Type="http://schemas.openxmlformats.org/officeDocument/2006/relationships/image" Target="../media/image272.svg"/><Relationship Id="rId81" Type="http://schemas.openxmlformats.org/officeDocument/2006/relationships/image" Target="../media/image286.svg"/><Relationship Id="rId86" Type="http://schemas.openxmlformats.org/officeDocument/2006/relationships/image" Target="../media/image290.png"/><Relationship Id="rId130" Type="http://schemas.openxmlformats.org/officeDocument/2006/relationships/image" Target="../media/image333.png"/><Relationship Id="rId135" Type="http://schemas.openxmlformats.org/officeDocument/2006/relationships/image" Target="../media/image338.svg"/><Relationship Id="rId151" Type="http://schemas.openxmlformats.org/officeDocument/2006/relationships/image" Target="../media/image353.svg"/><Relationship Id="rId156" Type="http://schemas.openxmlformats.org/officeDocument/2006/relationships/image" Target="../media/image358.png"/><Relationship Id="rId13" Type="http://schemas.openxmlformats.org/officeDocument/2006/relationships/image" Target="../media/image225.svg"/><Relationship Id="rId18" Type="http://schemas.openxmlformats.org/officeDocument/2006/relationships/image" Target="../media/image230.png"/><Relationship Id="rId39" Type="http://schemas.openxmlformats.org/officeDocument/2006/relationships/image" Target="../media/image246.svg"/><Relationship Id="rId109" Type="http://schemas.openxmlformats.org/officeDocument/2006/relationships/image" Target="../media/image312.svg"/><Relationship Id="rId34" Type="http://schemas.openxmlformats.org/officeDocument/2006/relationships/image" Target="../media/image241.png"/><Relationship Id="rId50" Type="http://schemas.openxmlformats.org/officeDocument/2006/relationships/image" Target="../media/image257.png"/><Relationship Id="rId55" Type="http://schemas.openxmlformats.org/officeDocument/2006/relationships/image" Target="../media/image262.svg"/><Relationship Id="rId76" Type="http://schemas.openxmlformats.org/officeDocument/2006/relationships/image" Target="../media/image283.png"/><Relationship Id="rId97" Type="http://schemas.openxmlformats.org/officeDocument/2006/relationships/image" Target="../media/image300.svg"/><Relationship Id="rId104" Type="http://schemas.openxmlformats.org/officeDocument/2006/relationships/image" Target="../media/image307.png"/><Relationship Id="rId120" Type="http://schemas.openxmlformats.org/officeDocument/2006/relationships/image" Target="../media/image323.png"/><Relationship Id="rId125" Type="http://schemas.openxmlformats.org/officeDocument/2006/relationships/image" Target="../media/image328.svg"/><Relationship Id="rId141" Type="http://schemas.openxmlformats.org/officeDocument/2006/relationships/image" Target="../media/image344.svg"/><Relationship Id="rId146" Type="http://schemas.openxmlformats.org/officeDocument/2006/relationships/image" Target="../media/image349.png"/><Relationship Id="rId7" Type="http://schemas.openxmlformats.org/officeDocument/2006/relationships/image" Target="../media/image219.svg"/><Relationship Id="rId71" Type="http://schemas.openxmlformats.org/officeDocument/2006/relationships/image" Target="../media/image278.svg"/><Relationship Id="rId92" Type="http://schemas.openxmlformats.org/officeDocument/2006/relationships/image" Target="../media/image295.png"/><Relationship Id="rId2" Type="http://schemas.openxmlformats.org/officeDocument/2006/relationships/image" Target="../media/image214.png"/><Relationship Id="rId29" Type="http://schemas.openxmlformats.org/officeDocument/2006/relationships/image" Target="../media/image238.svg"/><Relationship Id="rId24" Type="http://schemas.openxmlformats.org/officeDocument/2006/relationships/image" Target="../media/image12.png"/><Relationship Id="rId40" Type="http://schemas.openxmlformats.org/officeDocument/2006/relationships/image" Target="../media/image247.png"/><Relationship Id="rId45" Type="http://schemas.openxmlformats.org/officeDocument/2006/relationships/image" Target="../media/image252.svg"/><Relationship Id="rId66" Type="http://schemas.openxmlformats.org/officeDocument/2006/relationships/image" Target="../media/image273.png"/><Relationship Id="rId87" Type="http://schemas.openxmlformats.org/officeDocument/2006/relationships/image" Target="../media/image291.svg"/><Relationship Id="rId110" Type="http://schemas.openxmlformats.org/officeDocument/2006/relationships/image" Target="../media/image313.png"/><Relationship Id="rId115" Type="http://schemas.openxmlformats.org/officeDocument/2006/relationships/image" Target="../media/image318.svg"/><Relationship Id="rId131" Type="http://schemas.openxmlformats.org/officeDocument/2006/relationships/image" Target="../media/image334.svg"/><Relationship Id="rId136" Type="http://schemas.openxmlformats.org/officeDocument/2006/relationships/image" Target="../media/image339.png"/><Relationship Id="rId157" Type="http://schemas.openxmlformats.org/officeDocument/2006/relationships/image" Target="../media/image359.svg"/><Relationship Id="rId61" Type="http://schemas.openxmlformats.org/officeDocument/2006/relationships/image" Target="../media/image268.svg"/><Relationship Id="rId82" Type="http://schemas.openxmlformats.org/officeDocument/2006/relationships/image" Target="../media/image67.png"/><Relationship Id="rId152" Type="http://schemas.openxmlformats.org/officeDocument/2006/relationships/image" Target="../media/image354.png"/><Relationship Id="rId19" Type="http://schemas.openxmlformats.org/officeDocument/2006/relationships/image" Target="../media/image231.svg"/><Relationship Id="rId14" Type="http://schemas.openxmlformats.org/officeDocument/2006/relationships/image" Target="../media/image226.png"/><Relationship Id="rId30" Type="http://schemas.openxmlformats.org/officeDocument/2006/relationships/image" Target="../media/image31.png"/><Relationship Id="rId35" Type="http://schemas.openxmlformats.org/officeDocument/2006/relationships/image" Target="../media/image242.svg"/><Relationship Id="rId56" Type="http://schemas.openxmlformats.org/officeDocument/2006/relationships/image" Target="../media/image263.png"/><Relationship Id="rId77" Type="http://schemas.openxmlformats.org/officeDocument/2006/relationships/image" Target="../media/image284.svg"/><Relationship Id="rId100" Type="http://schemas.openxmlformats.org/officeDocument/2006/relationships/image" Target="../media/image303.png"/><Relationship Id="rId105" Type="http://schemas.openxmlformats.org/officeDocument/2006/relationships/image" Target="../media/image308.svg"/><Relationship Id="rId126" Type="http://schemas.openxmlformats.org/officeDocument/2006/relationships/image" Target="../media/image329.png"/><Relationship Id="rId147" Type="http://schemas.openxmlformats.org/officeDocument/2006/relationships/image" Target="../media/image350.svg"/><Relationship Id="rId8" Type="http://schemas.openxmlformats.org/officeDocument/2006/relationships/image" Target="../media/image220.png"/><Relationship Id="rId51" Type="http://schemas.openxmlformats.org/officeDocument/2006/relationships/image" Target="../media/image258.svg"/><Relationship Id="rId72" Type="http://schemas.openxmlformats.org/officeDocument/2006/relationships/image" Target="../media/image279.png"/><Relationship Id="rId93" Type="http://schemas.openxmlformats.org/officeDocument/2006/relationships/image" Target="../media/image296.svg"/><Relationship Id="rId98" Type="http://schemas.openxmlformats.org/officeDocument/2006/relationships/image" Target="../media/image301.png"/><Relationship Id="rId121" Type="http://schemas.openxmlformats.org/officeDocument/2006/relationships/image" Target="../media/image324.svg"/><Relationship Id="rId142" Type="http://schemas.openxmlformats.org/officeDocument/2006/relationships/image" Target="../media/image345.png"/><Relationship Id="rId3" Type="http://schemas.openxmlformats.org/officeDocument/2006/relationships/image" Target="../media/image215.svg"/><Relationship Id="rId25" Type="http://schemas.openxmlformats.org/officeDocument/2006/relationships/image" Target="../media/image13.svg"/><Relationship Id="rId46" Type="http://schemas.openxmlformats.org/officeDocument/2006/relationships/image" Target="../media/image253.png"/><Relationship Id="rId67" Type="http://schemas.openxmlformats.org/officeDocument/2006/relationships/image" Target="../media/image274.svg"/><Relationship Id="rId116" Type="http://schemas.openxmlformats.org/officeDocument/2006/relationships/image" Target="../media/image319.png"/><Relationship Id="rId137" Type="http://schemas.openxmlformats.org/officeDocument/2006/relationships/image" Target="../media/image340.svg"/><Relationship Id="rId20" Type="http://schemas.openxmlformats.org/officeDocument/2006/relationships/image" Target="../media/image232.png"/><Relationship Id="rId41" Type="http://schemas.openxmlformats.org/officeDocument/2006/relationships/image" Target="../media/image248.svg"/><Relationship Id="rId62" Type="http://schemas.openxmlformats.org/officeDocument/2006/relationships/image" Target="../media/image269.png"/><Relationship Id="rId83" Type="http://schemas.openxmlformats.org/officeDocument/2006/relationships/image" Target="../media/image287.svg"/><Relationship Id="rId88" Type="http://schemas.openxmlformats.org/officeDocument/2006/relationships/image" Target="../media/image292.png"/><Relationship Id="rId111" Type="http://schemas.openxmlformats.org/officeDocument/2006/relationships/image" Target="../media/image314.svg"/><Relationship Id="rId132" Type="http://schemas.openxmlformats.org/officeDocument/2006/relationships/image" Target="../media/image335.png"/><Relationship Id="rId153" Type="http://schemas.openxmlformats.org/officeDocument/2006/relationships/image" Target="../media/image355.svg"/><Relationship Id="rId15" Type="http://schemas.openxmlformats.org/officeDocument/2006/relationships/image" Target="../media/image227.svg"/><Relationship Id="rId36" Type="http://schemas.openxmlformats.org/officeDocument/2006/relationships/image" Target="../media/image243.png"/><Relationship Id="rId57" Type="http://schemas.openxmlformats.org/officeDocument/2006/relationships/image" Target="../media/image264.svg"/><Relationship Id="rId106" Type="http://schemas.openxmlformats.org/officeDocument/2006/relationships/image" Target="../media/image309.png"/><Relationship Id="rId127" Type="http://schemas.openxmlformats.org/officeDocument/2006/relationships/image" Target="../media/image330.svg"/><Relationship Id="rId10" Type="http://schemas.openxmlformats.org/officeDocument/2006/relationships/image" Target="../media/image222.png"/><Relationship Id="rId31" Type="http://schemas.openxmlformats.org/officeDocument/2006/relationships/image" Target="../media/image32.svg"/><Relationship Id="rId52" Type="http://schemas.openxmlformats.org/officeDocument/2006/relationships/image" Target="../media/image259.png"/><Relationship Id="rId73" Type="http://schemas.openxmlformats.org/officeDocument/2006/relationships/image" Target="../media/image280.svg"/><Relationship Id="rId78" Type="http://schemas.openxmlformats.org/officeDocument/2006/relationships/image" Target="../media/image16.png"/><Relationship Id="rId94" Type="http://schemas.openxmlformats.org/officeDocument/2006/relationships/image" Target="../media/image297.png"/><Relationship Id="rId99" Type="http://schemas.openxmlformats.org/officeDocument/2006/relationships/image" Target="../media/image302.svg"/><Relationship Id="rId101" Type="http://schemas.openxmlformats.org/officeDocument/2006/relationships/image" Target="../media/image304.svg"/><Relationship Id="rId122" Type="http://schemas.openxmlformats.org/officeDocument/2006/relationships/image" Target="../media/image325.png"/><Relationship Id="rId143" Type="http://schemas.openxmlformats.org/officeDocument/2006/relationships/image" Target="../media/image346.svg"/><Relationship Id="rId148" Type="http://schemas.openxmlformats.org/officeDocument/2006/relationships/image" Target="../media/image61.png"/><Relationship Id="rId4" Type="http://schemas.openxmlformats.org/officeDocument/2006/relationships/image" Target="../media/image216.png"/><Relationship Id="rId9" Type="http://schemas.openxmlformats.org/officeDocument/2006/relationships/image" Target="../media/image221.svg"/><Relationship Id="rId26" Type="http://schemas.openxmlformats.org/officeDocument/2006/relationships/image" Target="../media/image235.png"/><Relationship Id="rId47" Type="http://schemas.openxmlformats.org/officeDocument/2006/relationships/image" Target="../media/image254.svg"/><Relationship Id="rId68" Type="http://schemas.openxmlformats.org/officeDocument/2006/relationships/image" Target="../media/image275.png"/><Relationship Id="rId89" Type="http://schemas.openxmlformats.org/officeDocument/2006/relationships/image" Target="../media/image293.svg"/><Relationship Id="rId112" Type="http://schemas.openxmlformats.org/officeDocument/2006/relationships/image" Target="../media/image315.png"/><Relationship Id="rId133" Type="http://schemas.openxmlformats.org/officeDocument/2006/relationships/image" Target="../media/image336.svg"/><Relationship Id="rId154" Type="http://schemas.openxmlformats.org/officeDocument/2006/relationships/image" Target="../media/image356.png"/><Relationship Id="rId16" Type="http://schemas.openxmlformats.org/officeDocument/2006/relationships/image" Target="../media/image228.png"/><Relationship Id="rId37" Type="http://schemas.openxmlformats.org/officeDocument/2006/relationships/image" Target="../media/image244.svg"/><Relationship Id="rId58" Type="http://schemas.openxmlformats.org/officeDocument/2006/relationships/image" Target="../media/image265.png"/><Relationship Id="rId79" Type="http://schemas.openxmlformats.org/officeDocument/2006/relationships/image" Target="../media/image17.svg"/><Relationship Id="rId102" Type="http://schemas.openxmlformats.org/officeDocument/2006/relationships/image" Target="../media/image305.png"/><Relationship Id="rId123" Type="http://schemas.openxmlformats.org/officeDocument/2006/relationships/image" Target="../media/image326.svg"/><Relationship Id="rId144" Type="http://schemas.openxmlformats.org/officeDocument/2006/relationships/image" Target="../media/image347.png"/><Relationship Id="rId90" Type="http://schemas.openxmlformats.org/officeDocument/2006/relationships/image" Target="../media/image69.png"/><Relationship Id="rId27" Type="http://schemas.openxmlformats.org/officeDocument/2006/relationships/image" Target="../media/image236.svg"/><Relationship Id="rId48" Type="http://schemas.openxmlformats.org/officeDocument/2006/relationships/image" Target="../media/image255.png"/><Relationship Id="rId69" Type="http://schemas.openxmlformats.org/officeDocument/2006/relationships/image" Target="../media/image276.svg"/><Relationship Id="rId113" Type="http://schemas.openxmlformats.org/officeDocument/2006/relationships/image" Target="../media/image316.svg"/><Relationship Id="rId134" Type="http://schemas.openxmlformats.org/officeDocument/2006/relationships/image" Target="../media/image337.png"/></Relationships>
</file>

<file path=ppt/slides/_rels/slide33.xml.rels><?xml version="1.0" encoding="UTF-8" standalone="yes"?>
<Relationships xmlns="http://schemas.openxmlformats.org/package/2006/relationships"><Relationship Id="rId117" Type="http://schemas.openxmlformats.org/officeDocument/2006/relationships/image" Target="../media/image469.svg"/><Relationship Id="rId21" Type="http://schemas.openxmlformats.org/officeDocument/2006/relationships/image" Target="../media/image377.svg"/><Relationship Id="rId42" Type="http://schemas.openxmlformats.org/officeDocument/2006/relationships/image" Target="../media/image398.png"/><Relationship Id="rId63" Type="http://schemas.openxmlformats.org/officeDocument/2006/relationships/image" Target="../media/image38.svg"/><Relationship Id="rId84" Type="http://schemas.openxmlformats.org/officeDocument/2006/relationships/image" Target="../media/image438.png"/><Relationship Id="rId138" Type="http://schemas.openxmlformats.org/officeDocument/2006/relationships/image" Target="../media/image486.png"/><Relationship Id="rId107" Type="http://schemas.openxmlformats.org/officeDocument/2006/relationships/image" Target="../media/image461.svg"/><Relationship Id="rId11" Type="http://schemas.openxmlformats.org/officeDocument/2006/relationships/image" Target="../media/image369.svg"/><Relationship Id="rId32" Type="http://schemas.openxmlformats.org/officeDocument/2006/relationships/image" Target="../media/image388.png"/><Relationship Id="rId53" Type="http://schemas.openxmlformats.org/officeDocument/2006/relationships/image" Target="../media/image409.svg"/><Relationship Id="rId74" Type="http://schemas.openxmlformats.org/officeDocument/2006/relationships/image" Target="../media/image428.png"/><Relationship Id="rId128" Type="http://schemas.openxmlformats.org/officeDocument/2006/relationships/image" Target="../media/image480.png"/><Relationship Id="rId149" Type="http://schemas.openxmlformats.org/officeDocument/2006/relationships/image" Target="../media/image497.svg"/><Relationship Id="rId5" Type="http://schemas.openxmlformats.org/officeDocument/2006/relationships/image" Target="../media/image363.svg"/><Relationship Id="rId95" Type="http://schemas.openxmlformats.org/officeDocument/2006/relationships/image" Target="../media/image449.svg"/><Relationship Id="rId22" Type="http://schemas.openxmlformats.org/officeDocument/2006/relationships/image" Target="../media/image378.png"/><Relationship Id="rId43" Type="http://schemas.openxmlformats.org/officeDocument/2006/relationships/image" Target="../media/image399.svg"/><Relationship Id="rId64" Type="http://schemas.openxmlformats.org/officeDocument/2006/relationships/image" Target="../media/image418.png"/><Relationship Id="rId118" Type="http://schemas.openxmlformats.org/officeDocument/2006/relationships/image" Target="../media/image470.png"/><Relationship Id="rId139" Type="http://schemas.openxmlformats.org/officeDocument/2006/relationships/image" Target="../media/image487.svg"/><Relationship Id="rId80" Type="http://schemas.openxmlformats.org/officeDocument/2006/relationships/image" Target="../media/image434.png"/><Relationship Id="rId85" Type="http://schemas.openxmlformats.org/officeDocument/2006/relationships/image" Target="../media/image439.svg"/><Relationship Id="rId150" Type="http://schemas.openxmlformats.org/officeDocument/2006/relationships/image" Target="../media/image498.png"/><Relationship Id="rId155" Type="http://schemas.openxmlformats.org/officeDocument/2006/relationships/image" Target="../media/image503.svg"/><Relationship Id="rId12" Type="http://schemas.openxmlformats.org/officeDocument/2006/relationships/image" Target="../media/image370.png"/><Relationship Id="rId17" Type="http://schemas.openxmlformats.org/officeDocument/2006/relationships/image" Target="../media/image11.svg"/><Relationship Id="rId33" Type="http://schemas.openxmlformats.org/officeDocument/2006/relationships/image" Target="../media/image389.svg"/><Relationship Id="rId38" Type="http://schemas.openxmlformats.org/officeDocument/2006/relationships/image" Target="../media/image394.png"/><Relationship Id="rId59" Type="http://schemas.openxmlformats.org/officeDocument/2006/relationships/image" Target="../media/image415.svg"/><Relationship Id="rId103" Type="http://schemas.openxmlformats.org/officeDocument/2006/relationships/image" Target="../media/image457.svg"/><Relationship Id="rId108" Type="http://schemas.openxmlformats.org/officeDocument/2006/relationships/image" Target="../media/image33.png"/><Relationship Id="rId124" Type="http://schemas.openxmlformats.org/officeDocument/2006/relationships/image" Target="../media/image476.png"/><Relationship Id="rId129" Type="http://schemas.openxmlformats.org/officeDocument/2006/relationships/image" Target="../media/image481.svg"/><Relationship Id="rId54" Type="http://schemas.openxmlformats.org/officeDocument/2006/relationships/image" Target="../media/image410.png"/><Relationship Id="rId70" Type="http://schemas.openxmlformats.org/officeDocument/2006/relationships/image" Target="../media/image424.png"/><Relationship Id="rId75" Type="http://schemas.openxmlformats.org/officeDocument/2006/relationships/image" Target="../media/image429.svg"/><Relationship Id="rId91" Type="http://schemas.openxmlformats.org/officeDocument/2006/relationships/image" Target="../media/image445.svg"/><Relationship Id="rId96" Type="http://schemas.openxmlformats.org/officeDocument/2006/relationships/image" Target="../media/image450.png"/><Relationship Id="rId140" Type="http://schemas.openxmlformats.org/officeDocument/2006/relationships/image" Target="../media/image488.png"/><Relationship Id="rId145" Type="http://schemas.openxmlformats.org/officeDocument/2006/relationships/image" Target="../media/image493.svg"/><Relationship Id="rId1" Type="http://schemas.openxmlformats.org/officeDocument/2006/relationships/slideLayout" Target="../slideLayouts/slideLayout24.xml"/><Relationship Id="rId6" Type="http://schemas.openxmlformats.org/officeDocument/2006/relationships/image" Target="../media/image364.png"/><Relationship Id="rId23" Type="http://schemas.openxmlformats.org/officeDocument/2006/relationships/image" Target="../media/image379.svg"/><Relationship Id="rId28" Type="http://schemas.openxmlformats.org/officeDocument/2006/relationships/image" Target="../media/image384.png"/><Relationship Id="rId49" Type="http://schemas.openxmlformats.org/officeDocument/2006/relationships/image" Target="../media/image405.svg"/><Relationship Id="rId114" Type="http://schemas.openxmlformats.org/officeDocument/2006/relationships/image" Target="../media/image466.png"/><Relationship Id="rId119" Type="http://schemas.openxmlformats.org/officeDocument/2006/relationships/image" Target="../media/image471.svg"/><Relationship Id="rId44" Type="http://schemas.openxmlformats.org/officeDocument/2006/relationships/image" Target="../media/image400.png"/><Relationship Id="rId60" Type="http://schemas.openxmlformats.org/officeDocument/2006/relationships/image" Target="../media/image416.png"/><Relationship Id="rId65" Type="http://schemas.openxmlformats.org/officeDocument/2006/relationships/image" Target="../media/image419.svg"/><Relationship Id="rId81" Type="http://schemas.openxmlformats.org/officeDocument/2006/relationships/image" Target="../media/image435.svg"/><Relationship Id="rId86" Type="http://schemas.openxmlformats.org/officeDocument/2006/relationships/image" Target="../media/image440.png"/><Relationship Id="rId130" Type="http://schemas.openxmlformats.org/officeDocument/2006/relationships/image" Target="../media/image482.png"/><Relationship Id="rId135" Type="http://schemas.openxmlformats.org/officeDocument/2006/relationships/image" Target="../media/image36.svg"/><Relationship Id="rId151" Type="http://schemas.openxmlformats.org/officeDocument/2006/relationships/image" Target="../media/image499.svg"/><Relationship Id="rId156" Type="http://schemas.openxmlformats.org/officeDocument/2006/relationships/image" Target="../media/image504.png"/><Relationship Id="rId13" Type="http://schemas.openxmlformats.org/officeDocument/2006/relationships/image" Target="../media/image371.svg"/><Relationship Id="rId18" Type="http://schemas.openxmlformats.org/officeDocument/2006/relationships/image" Target="../media/image374.png"/><Relationship Id="rId39" Type="http://schemas.openxmlformats.org/officeDocument/2006/relationships/image" Target="../media/image395.svg"/><Relationship Id="rId109" Type="http://schemas.openxmlformats.org/officeDocument/2006/relationships/image" Target="../media/image34.svg"/><Relationship Id="rId34" Type="http://schemas.openxmlformats.org/officeDocument/2006/relationships/image" Target="../media/image390.png"/><Relationship Id="rId50" Type="http://schemas.openxmlformats.org/officeDocument/2006/relationships/image" Target="../media/image406.png"/><Relationship Id="rId55" Type="http://schemas.openxmlformats.org/officeDocument/2006/relationships/image" Target="../media/image411.svg"/><Relationship Id="rId76" Type="http://schemas.openxmlformats.org/officeDocument/2006/relationships/image" Target="../media/image430.png"/><Relationship Id="rId97" Type="http://schemas.openxmlformats.org/officeDocument/2006/relationships/image" Target="../media/image451.svg"/><Relationship Id="rId104" Type="http://schemas.openxmlformats.org/officeDocument/2006/relationships/image" Target="../media/image458.png"/><Relationship Id="rId120" Type="http://schemas.openxmlformats.org/officeDocument/2006/relationships/image" Target="../media/image472.png"/><Relationship Id="rId125" Type="http://schemas.openxmlformats.org/officeDocument/2006/relationships/image" Target="../media/image477.svg"/><Relationship Id="rId141" Type="http://schemas.openxmlformats.org/officeDocument/2006/relationships/image" Target="../media/image489.svg"/><Relationship Id="rId146" Type="http://schemas.openxmlformats.org/officeDocument/2006/relationships/image" Target="../media/image494.png"/><Relationship Id="rId7" Type="http://schemas.openxmlformats.org/officeDocument/2006/relationships/image" Target="../media/image365.svg"/><Relationship Id="rId71" Type="http://schemas.openxmlformats.org/officeDocument/2006/relationships/image" Target="../media/image425.svg"/><Relationship Id="rId92" Type="http://schemas.openxmlformats.org/officeDocument/2006/relationships/image" Target="../media/image446.png"/><Relationship Id="rId2" Type="http://schemas.openxmlformats.org/officeDocument/2006/relationships/image" Target="../media/image360.png"/><Relationship Id="rId29" Type="http://schemas.openxmlformats.org/officeDocument/2006/relationships/image" Target="../media/image385.svg"/><Relationship Id="rId24" Type="http://schemas.openxmlformats.org/officeDocument/2006/relationships/image" Target="../media/image380.png"/><Relationship Id="rId40" Type="http://schemas.openxmlformats.org/officeDocument/2006/relationships/image" Target="../media/image396.png"/><Relationship Id="rId45" Type="http://schemas.openxmlformats.org/officeDocument/2006/relationships/image" Target="../media/image401.svg"/><Relationship Id="rId66" Type="http://schemas.openxmlformats.org/officeDocument/2006/relationships/image" Target="../media/image420.png"/><Relationship Id="rId87" Type="http://schemas.openxmlformats.org/officeDocument/2006/relationships/image" Target="../media/image441.svg"/><Relationship Id="rId110" Type="http://schemas.openxmlformats.org/officeDocument/2006/relationships/image" Target="../media/image462.png"/><Relationship Id="rId115" Type="http://schemas.openxmlformats.org/officeDocument/2006/relationships/image" Target="../media/image467.svg"/><Relationship Id="rId131" Type="http://schemas.openxmlformats.org/officeDocument/2006/relationships/image" Target="../media/image483.svg"/><Relationship Id="rId136" Type="http://schemas.openxmlformats.org/officeDocument/2006/relationships/image" Target="../media/image29.png"/><Relationship Id="rId157" Type="http://schemas.openxmlformats.org/officeDocument/2006/relationships/image" Target="../media/image505.svg"/><Relationship Id="rId61" Type="http://schemas.openxmlformats.org/officeDocument/2006/relationships/image" Target="../media/image417.svg"/><Relationship Id="rId82" Type="http://schemas.openxmlformats.org/officeDocument/2006/relationships/image" Target="../media/image436.png"/><Relationship Id="rId152" Type="http://schemas.openxmlformats.org/officeDocument/2006/relationships/image" Target="../media/image500.png"/><Relationship Id="rId19" Type="http://schemas.openxmlformats.org/officeDocument/2006/relationships/image" Target="../media/image375.svg"/><Relationship Id="rId14" Type="http://schemas.openxmlformats.org/officeDocument/2006/relationships/image" Target="../media/image372.png"/><Relationship Id="rId30" Type="http://schemas.openxmlformats.org/officeDocument/2006/relationships/image" Target="../media/image386.png"/><Relationship Id="rId35" Type="http://schemas.openxmlformats.org/officeDocument/2006/relationships/image" Target="../media/image391.svg"/><Relationship Id="rId56" Type="http://schemas.openxmlformats.org/officeDocument/2006/relationships/image" Target="../media/image412.png"/><Relationship Id="rId77" Type="http://schemas.openxmlformats.org/officeDocument/2006/relationships/image" Target="../media/image431.svg"/><Relationship Id="rId100" Type="http://schemas.openxmlformats.org/officeDocument/2006/relationships/image" Target="../media/image454.png"/><Relationship Id="rId105" Type="http://schemas.openxmlformats.org/officeDocument/2006/relationships/image" Target="../media/image459.svg"/><Relationship Id="rId126" Type="http://schemas.openxmlformats.org/officeDocument/2006/relationships/image" Target="../media/image478.png"/><Relationship Id="rId147" Type="http://schemas.openxmlformats.org/officeDocument/2006/relationships/image" Target="../media/image495.svg"/><Relationship Id="rId8" Type="http://schemas.openxmlformats.org/officeDocument/2006/relationships/image" Target="../media/image366.png"/><Relationship Id="rId51" Type="http://schemas.openxmlformats.org/officeDocument/2006/relationships/image" Target="../media/image407.svg"/><Relationship Id="rId72" Type="http://schemas.openxmlformats.org/officeDocument/2006/relationships/image" Target="../media/image426.png"/><Relationship Id="rId93" Type="http://schemas.openxmlformats.org/officeDocument/2006/relationships/image" Target="../media/image447.svg"/><Relationship Id="rId98" Type="http://schemas.openxmlformats.org/officeDocument/2006/relationships/image" Target="../media/image452.png"/><Relationship Id="rId121" Type="http://schemas.openxmlformats.org/officeDocument/2006/relationships/image" Target="../media/image473.svg"/><Relationship Id="rId142" Type="http://schemas.openxmlformats.org/officeDocument/2006/relationships/image" Target="../media/image490.png"/><Relationship Id="rId3" Type="http://schemas.openxmlformats.org/officeDocument/2006/relationships/image" Target="../media/image361.svg"/><Relationship Id="rId25" Type="http://schemas.openxmlformats.org/officeDocument/2006/relationships/image" Target="../media/image381.svg"/><Relationship Id="rId46" Type="http://schemas.openxmlformats.org/officeDocument/2006/relationships/image" Target="../media/image402.png"/><Relationship Id="rId67" Type="http://schemas.openxmlformats.org/officeDocument/2006/relationships/image" Target="../media/image421.svg"/><Relationship Id="rId116" Type="http://schemas.openxmlformats.org/officeDocument/2006/relationships/image" Target="../media/image468.png"/><Relationship Id="rId137" Type="http://schemas.openxmlformats.org/officeDocument/2006/relationships/image" Target="../media/image30.svg"/><Relationship Id="rId20" Type="http://schemas.openxmlformats.org/officeDocument/2006/relationships/image" Target="../media/image376.png"/><Relationship Id="rId41" Type="http://schemas.openxmlformats.org/officeDocument/2006/relationships/image" Target="../media/image397.svg"/><Relationship Id="rId62" Type="http://schemas.openxmlformats.org/officeDocument/2006/relationships/image" Target="../media/image37.png"/><Relationship Id="rId83" Type="http://schemas.openxmlformats.org/officeDocument/2006/relationships/image" Target="../media/image437.svg"/><Relationship Id="rId88" Type="http://schemas.openxmlformats.org/officeDocument/2006/relationships/image" Target="../media/image442.png"/><Relationship Id="rId111" Type="http://schemas.openxmlformats.org/officeDocument/2006/relationships/image" Target="../media/image463.svg"/><Relationship Id="rId132" Type="http://schemas.openxmlformats.org/officeDocument/2006/relationships/image" Target="../media/image484.png"/><Relationship Id="rId153" Type="http://schemas.openxmlformats.org/officeDocument/2006/relationships/image" Target="../media/image501.svg"/><Relationship Id="rId15" Type="http://schemas.openxmlformats.org/officeDocument/2006/relationships/image" Target="../media/image373.svg"/><Relationship Id="rId36" Type="http://schemas.openxmlformats.org/officeDocument/2006/relationships/image" Target="../media/image392.png"/><Relationship Id="rId57" Type="http://schemas.openxmlformats.org/officeDocument/2006/relationships/image" Target="../media/image413.svg"/><Relationship Id="rId106" Type="http://schemas.openxmlformats.org/officeDocument/2006/relationships/image" Target="../media/image460.png"/><Relationship Id="rId127" Type="http://schemas.openxmlformats.org/officeDocument/2006/relationships/image" Target="../media/image479.svg"/><Relationship Id="rId10" Type="http://schemas.openxmlformats.org/officeDocument/2006/relationships/image" Target="../media/image368.png"/><Relationship Id="rId31" Type="http://schemas.openxmlformats.org/officeDocument/2006/relationships/image" Target="../media/image387.svg"/><Relationship Id="rId52" Type="http://schemas.openxmlformats.org/officeDocument/2006/relationships/image" Target="../media/image408.png"/><Relationship Id="rId73" Type="http://schemas.openxmlformats.org/officeDocument/2006/relationships/image" Target="../media/image427.svg"/><Relationship Id="rId78" Type="http://schemas.openxmlformats.org/officeDocument/2006/relationships/image" Target="../media/image432.png"/><Relationship Id="rId94" Type="http://schemas.openxmlformats.org/officeDocument/2006/relationships/image" Target="../media/image448.png"/><Relationship Id="rId99" Type="http://schemas.openxmlformats.org/officeDocument/2006/relationships/image" Target="../media/image453.svg"/><Relationship Id="rId101" Type="http://schemas.openxmlformats.org/officeDocument/2006/relationships/image" Target="../media/image455.svg"/><Relationship Id="rId122" Type="http://schemas.openxmlformats.org/officeDocument/2006/relationships/image" Target="../media/image474.png"/><Relationship Id="rId143" Type="http://schemas.openxmlformats.org/officeDocument/2006/relationships/image" Target="../media/image491.svg"/><Relationship Id="rId148" Type="http://schemas.openxmlformats.org/officeDocument/2006/relationships/image" Target="../media/image496.png"/><Relationship Id="rId4" Type="http://schemas.openxmlformats.org/officeDocument/2006/relationships/image" Target="../media/image362.png"/><Relationship Id="rId9" Type="http://schemas.openxmlformats.org/officeDocument/2006/relationships/image" Target="../media/image367.svg"/><Relationship Id="rId26" Type="http://schemas.openxmlformats.org/officeDocument/2006/relationships/image" Target="../media/image382.png"/><Relationship Id="rId47" Type="http://schemas.openxmlformats.org/officeDocument/2006/relationships/image" Target="../media/image403.svg"/><Relationship Id="rId68" Type="http://schemas.openxmlformats.org/officeDocument/2006/relationships/image" Target="../media/image422.png"/><Relationship Id="rId89" Type="http://schemas.openxmlformats.org/officeDocument/2006/relationships/image" Target="../media/image443.svg"/><Relationship Id="rId112" Type="http://schemas.openxmlformats.org/officeDocument/2006/relationships/image" Target="../media/image464.png"/><Relationship Id="rId133" Type="http://schemas.openxmlformats.org/officeDocument/2006/relationships/image" Target="../media/image485.svg"/><Relationship Id="rId154" Type="http://schemas.openxmlformats.org/officeDocument/2006/relationships/image" Target="../media/image502.png"/><Relationship Id="rId16" Type="http://schemas.openxmlformats.org/officeDocument/2006/relationships/image" Target="../media/image10.png"/><Relationship Id="rId37" Type="http://schemas.openxmlformats.org/officeDocument/2006/relationships/image" Target="../media/image393.svg"/><Relationship Id="rId58" Type="http://schemas.openxmlformats.org/officeDocument/2006/relationships/image" Target="../media/image414.png"/><Relationship Id="rId79" Type="http://schemas.openxmlformats.org/officeDocument/2006/relationships/image" Target="../media/image433.svg"/><Relationship Id="rId102" Type="http://schemas.openxmlformats.org/officeDocument/2006/relationships/image" Target="../media/image456.png"/><Relationship Id="rId123" Type="http://schemas.openxmlformats.org/officeDocument/2006/relationships/image" Target="../media/image475.svg"/><Relationship Id="rId144" Type="http://schemas.openxmlformats.org/officeDocument/2006/relationships/image" Target="../media/image492.png"/><Relationship Id="rId90" Type="http://schemas.openxmlformats.org/officeDocument/2006/relationships/image" Target="../media/image444.png"/><Relationship Id="rId27" Type="http://schemas.openxmlformats.org/officeDocument/2006/relationships/image" Target="../media/image383.svg"/><Relationship Id="rId48" Type="http://schemas.openxmlformats.org/officeDocument/2006/relationships/image" Target="../media/image404.png"/><Relationship Id="rId69" Type="http://schemas.openxmlformats.org/officeDocument/2006/relationships/image" Target="../media/image423.svg"/><Relationship Id="rId113" Type="http://schemas.openxmlformats.org/officeDocument/2006/relationships/image" Target="../media/image465.svg"/><Relationship Id="rId13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hyperlink" Target="https://www.slidor.fr/"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4914557-8D57-436C-9852-A3864E1971CC}"/>
              </a:ext>
            </a:extLst>
          </p:cNvPr>
          <p:cNvGrpSpPr/>
          <p:nvPr/>
        </p:nvGrpSpPr>
        <p:grpSpPr>
          <a:xfrm>
            <a:off x="4458739" y="3086760"/>
            <a:ext cx="3274523" cy="684480"/>
            <a:chOff x="4458739" y="3086760"/>
            <a:chExt cx="3274523" cy="684480"/>
          </a:xfrm>
        </p:grpSpPr>
        <p:sp>
          <p:nvSpPr>
            <p:cNvPr id="12" name="Freeform: Shape 11">
              <a:extLst>
                <a:ext uri="{FF2B5EF4-FFF2-40B4-BE49-F238E27FC236}">
                  <a16:creationId xmlns:a16="http://schemas.microsoft.com/office/drawing/2014/main" id="{CDD6A7AB-E18F-4E24-8181-F3B7996E3669}"/>
                </a:ext>
              </a:extLst>
            </p:cNvPr>
            <p:cNvSpPr/>
            <p:nvPr/>
          </p:nvSpPr>
          <p:spPr>
            <a:xfrm>
              <a:off x="4458739" y="3272668"/>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3" name="Freeform: Shape 12">
              <a:extLst>
                <a:ext uri="{FF2B5EF4-FFF2-40B4-BE49-F238E27FC236}">
                  <a16:creationId xmlns:a16="http://schemas.microsoft.com/office/drawing/2014/main" id="{A8841CE8-556A-41F9-A85F-4B900A0E3993}"/>
                </a:ext>
              </a:extLst>
            </p:cNvPr>
            <p:cNvSpPr/>
            <p:nvPr/>
          </p:nvSpPr>
          <p:spPr>
            <a:xfrm>
              <a:off x="4931960" y="3268443"/>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4" name="Freeform: Shape 13">
              <a:extLst>
                <a:ext uri="{FF2B5EF4-FFF2-40B4-BE49-F238E27FC236}">
                  <a16:creationId xmlns:a16="http://schemas.microsoft.com/office/drawing/2014/main" id="{3FF281AE-316C-47B6-B7F8-DCB0EDEFC173}"/>
                </a:ext>
              </a:extLst>
            </p:cNvPr>
            <p:cNvSpPr/>
            <p:nvPr/>
          </p:nvSpPr>
          <p:spPr>
            <a:xfrm>
              <a:off x="5477010" y="3116336"/>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5" name="Freeform: Shape 14">
              <a:extLst>
                <a:ext uri="{FF2B5EF4-FFF2-40B4-BE49-F238E27FC236}">
                  <a16:creationId xmlns:a16="http://schemas.microsoft.com/office/drawing/2014/main" id="{BCD35DE0-12FA-4B8D-86B8-9D123F98F461}"/>
                </a:ext>
              </a:extLst>
            </p:cNvPr>
            <p:cNvSpPr/>
            <p:nvPr/>
          </p:nvSpPr>
          <p:spPr>
            <a:xfrm>
              <a:off x="5654468" y="3086760"/>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6" name="Freeform: Shape 15">
              <a:extLst>
                <a:ext uri="{FF2B5EF4-FFF2-40B4-BE49-F238E27FC236}">
                  <a16:creationId xmlns:a16="http://schemas.microsoft.com/office/drawing/2014/main" id="{82526F82-BD20-449F-9942-2324E7A845F7}"/>
                </a:ext>
              </a:extLst>
            </p:cNvPr>
            <p:cNvSpPr/>
            <p:nvPr/>
          </p:nvSpPr>
          <p:spPr>
            <a:xfrm>
              <a:off x="5984033" y="3272668"/>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7" name="Freeform: Shape 16">
              <a:extLst>
                <a:ext uri="{FF2B5EF4-FFF2-40B4-BE49-F238E27FC236}">
                  <a16:creationId xmlns:a16="http://schemas.microsoft.com/office/drawing/2014/main" id="{9E2679C9-9439-482C-8AB1-64A0753C3ACD}"/>
                </a:ext>
              </a:extLst>
            </p:cNvPr>
            <p:cNvSpPr/>
            <p:nvPr/>
          </p:nvSpPr>
          <p:spPr>
            <a:xfrm>
              <a:off x="6541758" y="3272668"/>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8" name="Freeform: Shape 17">
              <a:extLst>
                <a:ext uri="{FF2B5EF4-FFF2-40B4-BE49-F238E27FC236}">
                  <a16:creationId xmlns:a16="http://schemas.microsoft.com/office/drawing/2014/main" id="{759D28CF-01E7-44E9-98F2-F5D2C9193F03}"/>
                </a:ext>
              </a:extLst>
            </p:cNvPr>
            <p:cNvSpPr/>
            <p:nvPr/>
          </p:nvSpPr>
          <p:spPr>
            <a:xfrm>
              <a:off x="7048781" y="3268443"/>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bg1">
                <a:lumMod val="95000"/>
                <a:lumOff val="5000"/>
              </a:schemeClr>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19" name="Freeform: Shape 18">
              <a:extLst>
                <a:ext uri="{FF2B5EF4-FFF2-40B4-BE49-F238E27FC236}">
                  <a16:creationId xmlns:a16="http://schemas.microsoft.com/office/drawing/2014/main" id="{6160199F-9554-47CC-BA03-B6D05F712803}"/>
                </a:ext>
              </a:extLst>
            </p:cNvPr>
            <p:cNvSpPr/>
            <p:nvPr/>
          </p:nvSpPr>
          <p:spPr>
            <a:xfrm>
              <a:off x="7589606" y="3627584"/>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B5A39FA-2304-4C2F-BA5D-BB3C31C86D4D}"/>
              </a:ext>
            </a:extLst>
          </p:cNvPr>
          <p:cNvSpPr/>
          <p:nvPr/>
        </p:nvSpPr>
        <p:spPr>
          <a:xfrm>
            <a:off x="-1" y="5323260"/>
            <a:ext cx="12192001" cy="15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pic>
        <p:nvPicPr>
          <p:cNvPr id="38" name="Graphic 37">
            <a:extLst>
              <a:ext uri="{FF2B5EF4-FFF2-40B4-BE49-F238E27FC236}">
                <a16:creationId xmlns:a16="http://schemas.microsoft.com/office/drawing/2014/main" id="{4EB2CB1C-FD9C-4801-8ED1-7A52DCEC1F7C}"/>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flipH="1">
            <a:off x="2019300" y="4668496"/>
            <a:ext cx="8056158" cy="1542287"/>
          </a:xfrm>
          <a:custGeom>
            <a:avLst/>
            <a:gdLst>
              <a:gd name="connsiteX0" fmla="*/ 179278 w 8046814"/>
              <a:gd name="connsiteY0" fmla="*/ 1130301 h 1542287"/>
              <a:gd name="connsiteX1" fmla="*/ 250398 w 8046814"/>
              <a:gd name="connsiteY1" fmla="*/ 1181101 h 1542287"/>
              <a:gd name="connsiteX2" fmla="*/ 435818 w 8046814"/>
              <a:gd name="connsiteY2" fmla="*/ 1211581 h 1542287"/>
              <a:gd name="connsiteX3" fmla="*/ 893018 w 8046814"/>
              <a:gd name="connsiteY3" fmla="*/ 1211581 h 1542287"/>
              <a:gd name="connsiteX4" fmla="*/ 893019 w 8046814"/>
              <a:gd name="connsiteY4" fmla="*/ 1211580 h 1542287"/>
              <a:gd name="connsiteX5" fmla="*/ 893019 w 8046814"/>
              <a:gd name="connsiteY5" fmla="*/ 1216661 h 1542287"/>
              <a:gd name="connsiteX6" fmla="*/ 6033979 w 8046814"/>
              <a:gd name="connsiteY6" fmla="*/ 1216661 h 1542287"/>
              <a:gd name="connsiteX7" fmla="*/ 6033979 w 8046814"/>
              <a:gd name="connsiteY7" fmla="*/ 48261 h 1542287"/>
              <a:gd name="connsiteX8" fmla="*/ 893019 w 8046814"/>
              <a:gd name="connsiteY8" fmla="*/ 48261 h 1542287"/>
              <a:gd name="connsiteX9" fmla="*/ 893019 w 8046814"/>
              <a:gd name="connsiteY9" fmla="*/ 51204 h 1542287"/>
              <a:gd name="connsiteX10" fmla="*/ 738078 w 8046814"/>
              <a:gd name="connsiteY10" fmla="*/ 63501 h 1542287"/>
              <a:gd name="connsiteX11" fmla="*/ 600918 w 8046814"/>
              <a:gd name="connsiteY11" fmla="*/ 101601 h 1542287"/>
              <a:gd name="connsiteX12" fmla="*/ 509478 w 8046814"/>
              <a:gd name="connsiteY12" fmla="*/ 170181 h 1542287"/>
              <a:gd name="connsiteX13" fmla="*/ 0 w 8046814"/>
              <a:gd name="connsiteY13" fmla="*/ 1542287 h 1542287"/>
              <a:gd name="connsiteX14" fmla="*/ 0 w 8046814"/>
              <a:gd name="connsiteY14" fmla="*/ 0 h 1542287"/>
              <a:gd name="connsiteX15" fmla="*/ 8046814 w 8046814"/>
              <a:gd name="connsiteY15" fmla="*/ 0 h 1542287"/>
              <a:gd name="connsiteX16" fmla="*/ 8046814 w 8046814"/>
              <a:gd name="connsiteY16" fmla="*/ 1542287 h 154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6814" h="1542287">
                <a:moveTo>
                  <a:pt x="179278" y="1130301"/>
                </a:moveTo>
                <a:lnTo>
                  <a:pt x="250398" y="1181101"/>
                </a:lnTo>
                <a:lnTo>
                  <a:pt x="435818" y="1211581"/>
                </a:lnTo>
                <a:lnTo>
                  <a:pt x="893018" y="1211581"/>
                </a:lnTo>
                <a:lnTo>
                  <a:pt x="893019" y="1211580"/>
                </a:lnTo>
                <a:lnTo>
                  <a:pt x="893019" y="1216661"/>
                </a:lnTo>
                <a:lnTo>
                  <a:pt x="6033979" y="1216661"/>
                </a:lnTo>
                <a:lnTo>
                  <a:pt x="6033979" y="48261"/>
                </a:lnTo>
                <a:lnTo>
                  <a:pt x="893019" y="48261"/>
                </a:lnTo>
                <a:lnTo>
                  <a:pt x="893019" y="51204"/>
                </a:lnTo>
                <a:lnTo>
                  <a:pt x="738078" y="63501"/>
                </a:lnTo>
                <a:lnTo>
                  <a:pt x="600918" y="101601"/>
                </a:lnTo>
                <a:lnTo>
                  <a:pt x="509478" y="170181"/>
                </a:lnTo>
                <a:close/>
                <a:moveTo>
                  <a:pt x="0" y="1542287"/>
                </a:moveTo>
                <a:lnTo>
                  <a:pt x="0" y="0"/>
                </a:lnTo>
                <a:lnTo>
                  <a:pt x="8046814" y="0"/>
                </a:lnTo>
                <a:lnTo>
                  <a:pt x="8046814" y="1542287"/>
                </a:lnTo>
                <a:close/>
              </a:path>
            </a:pathLst>
          </a:custGeom>
          <a:effectLst>
            <a:outerShdw blurRad="520700" dist="304800" dir="8520000" algn="r" rotWithShape="0">
              <a:prstClr val="black">
                <a:alpha val="30000"/>
              </a:prstClr>
            </a:outerShdw>
          </a:effectLst>
        </p:spPr>
      </p:pic>
      <p:sp>
        <p:nvSpPr>
          <p:cNvPr id="60" name="TextBox 59">
            <a:extLst>
              <a:ext uri="{FF2B5EF4-FFF2-40B4-BE49-F238E27FC236}">
                <a16:creationId xmlns:a16="http://schemas.microsoft.com/office/drawing/2014/main" id="{F5FF1CBA-AEE6-480A-B342-B27DAB1EDAF1}"/>
              </a:ext>
            </a:extLst>
          </p:cNvPr>
          <p:cNvSpPr txBox="1"/>
          <p:nvPr/>
        </p:nvSpPr>
        <p:spPr>
          <a:xfrm>
            <a:off x="2946000" y="1286222"/>
            <a:ext cx="6300000" cy="456985"/>
          </a:xfrm>
          <a:prstGeom prst="rect">
            <a:avLst/>
          </a:prstGeom>
          <a:noFill/>
        </p:spPr>
        <p:txBody>
          <a:bodyPr wrap="square" lIns="0" tIns="0" rIns="0" bIns="0" rtlCol="0">
            <a:spAutoFit/>
          </a:bodyPr>
          <a:lstStyle/>
          <a:p>
            <a:pPr algn="ctr">
              <a:lnSpc>
                <a:spcPct val="130000"/>
              </a:lnSpc>
              <a:defRPr/>
            </a:pPr>
            <a:r>
              <a:rPr lang="en-US" sz="1200" kern="0" dirty="0">
                <a:solidFill>
                  <a:schemeClr val="bg1">
                    <a:lumMod val="85000"/>
                    <a:lumOff val="15000"/>
                  </a:schemeClr>
                </a:solidFill>
                <a:latin typeface="Arial" panose="020B0604020202020204" pitchFamily="34" charset="0"/>
              </a:rPr>
              <a:t>Interactively procrastinate high-payoff content without backward-compatible data. Quickly cultivate optimal processes and tactical architectures. </a:t>
            </a:r>
            <a:endParaRPr lang="fr-FR" sz="1200" kern="0" dirty="0">
              <a:solidFill>
                <a:schemeClr val="bg1">
                  <a:lumMod val="85000"/>
                  <a:lumOff val="15000"/>
                </a:schemeClr>
              </a:solidFill>
              <a:latin typeface="Arial" panose="020B0604020202020204" pitchFamily="34" charset="0"/>
            </a:endParaRPr>
          </a:p>
        </p:txBody>
      </p:sp>
      <p:sp>
        <p:nvSpPr>
          <p:cNvPr id="61" name="TextBox 60">
            <a:extLst>
              <a:ext uri="{FF2B5EF4-FFF2-40B4-BE49-F238E27FC236}">
                <a16:creationId xmlns:a16="http://schemas.microsoft.com/office/drawing/2014/main" id="{1E18E999-7004-43B4-8C93-43DB6D24F832}"/>
              </a:ext>
            </a:extLst>
          </p:cNvPr>
          <p:cNvSpPr txBox="1"/>
          <p:nvPr/>
        </p:nvSpPr>
        <p:spPr>
          <a:xfrm>
            <a:off x="1102542" y="3010970"/>
            <a:ext cx="1439862" cy="580865"/>
          </a:xfrm>
          <a:prstGeom prst="rect">
            <a:avLst/>
          </a:prstGeom>
          <a:noFill/>
        </p:spPr>
        <p:txBody>
          <a:bodyPr wrap="square" lIns="0" tIns="0" rIns="0" bIns="0" rtlCol="0">
            <a:spAutoFit/>
          </a:bodyPr>
          <a:lstStyle/>
          <a:p>
            <a:pPr lvl="0" algn="ctr">
              <a:lnSpc>
                <a:spcPct val="130000"/>
              </a:lnSpc>
              <a:defRPr/>
            </a:pPr>
            <a:r>
              <a:rPr lang="en-US" sz="1000" dirty="0">
                <a:solidFill>
                  <a:schemeClr val="bg1">
                    <a:lumMod val="85000"/>
                    <a:lumOff val="15000"/>
                  </a:schemeClr>
                </a:solidFill>
                <a:latin typeface="Arial" panose="020B0604020202020204" pitchFamily="34" charset="0"/>
              </a:rPr>
              <a:t>There’s no place like home. Home page has multiple functions</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2" name="TextBox 61">
            <a:extLst>
              <a:ext uri="{FF2B5EF4-FFF2-40B4-BE49-F238E27FC236}">
                <a16:creationId xmlns:a16="http://schemas.microsoft.com/office/drawing/2014/main" id="{3B21A1F3-41DD-41DE-8CAF-0A3707A99272}"/>
              </a:ext>
            </a:extLst>
          </p:cNvPr>
          <p:cNvSpPr txBox="1"/>
          <p:nvPr/>
        </p:nvSpPr>
        <p:spPr>
          <a:xfrm>
            <a:off x="2811953" y="3010970"/>
            <a:ext cx="1439862" cy="580865"/>
          </a:xfrm>
          <a:prstGeom prst="rect">
            <a:avLst/>
          </a:prstGeom>
          <a:noFill/>
        </p:spPr>
        <p:txBody>
          <a:bodyPr wrap="square" lIns="0" tIns="0" rIns="0" bIns="0" rtlCol="0">
            <a:spAutoFit/>
          </a:bodyPr>
          <a:lstStyle/>
          <a:p>
            <a:pPr lvl="0" algn="ctr">
              <a:lnSpc>
                <a:spcPct val="130000"/>
              </a:lnSpc>
              <a:defRPr/>
            </a:pPr>
            <a:r>
              <a:rPr lang="en-US" sz="1000" dirty="0">
                <a:solidFill>
                  <a:schemeClr val="bg1">
                    <a:lumMod val="85000"/>
                    <a:lumOff val="15000"/>
                  </a:schemeClr>
                </a:solidFill>
                <a:latin typeface="Arial" panose="020B0604020202020204" pitchFamily="34" charset="0"/>
              </a:rPr>
              <a:t>Statistics enables us to compare these theories in real-life situations </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3" name="TextBox 62">
            <a:extLst>
              <a:ext uri="{FF2B5EF4-FFF2-40B4-BE49-F238E27FC236}">
                <a16:creationId xmlns:a16="http://schemas.microsoft.com/office/drawing/2014/main" id="{58540FC6-714E-4BF0-BD3A-B383B50FBB53}"/>
              </a:ext>
            </a:extLst>
          </p:cNvPr>
          <p:cNvSpPr txBox="1"/>
          <p:nvPr/>
        </p:nvSpPr>
        <p:spPr>
          <a:xfrm>
            <a:off x="4521364" y="3010970"/>
            <a:ext cx="1439862" cy="580865"/>
          </a:xfrm>
          <a:prstGeom prst="rect">
            <a:avLst/>
          </a:prstGeom>
          <a:noFill/>
        </p:spPr>
        <p:txBody>
          <a:bodyPr wrap="square" lIns="0" tIns="0" rIns="0" bIns="0" rtlCol="0">
            <a:spAutoFit/>
          </a:bodyPr>
          <a:lstStyle/>
          <a:p>
            <a:pPr lvl="0" algn="ctr">
              <a:lnSpc>
                <a:spcPct val="130000"/>
              </a:lnSpc>
              <a:defRPr/>
            </a:pPr>
            <a:r>
              <a:rPr lang="en-US" sz="1000" dirty="0">
                <a:solidFill>
                  <a:schemeClr val="bg1">
                    <a:lumMod val="85000"/>
                    <a:lumOff val="15000"/>
                  </a:schemeClr>
                </a:solidFill>
                <a:latin typeface="Arial" panose="020B0604020202020204" pitchFamily="34" charset="0"/>
              </a:rPr>
              <a:t>Alerts convey information related to the state of your app</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4" name="TextBox 63">
            <a:extLst>
              <a:ext uri="{FF2B5EF4-FFF2-40B4-BE49-F238E27FC236}">
                <a16:creationId xmlns:a16="http://schemas.microsoft.com/office/drawing/2014/main" id="{DE7F5890-CC77-42AC-B1AA-E9D48E799F3C}"/>
              </a:ext>
            </a:extLst>
          </p:cNvPr>
          <p:cNvSpPr txBox="1"/>
          <p:nvPr/>
        </p:nvSpPr>
        <p:spPr>
          <a:xfrm>
            <a:off x="6230775" y="3010970"/>
            <a:ext cx="1439862" cy="580865"/>
          </a:xfrm>
          <a:prstGeom prst="rect">
            <a:avLst/>
          </a:prstGeom>
          <a:noFill/>
        </p:spPr>
        <p:txBody>
          <a:bodyPr wrap="square" lIns="0" tIns="0" rIns="0" bIns="0" rtlCol="0">
            <a:spAutoFit/>
          </a:bodyPr>
          <a:lstStyle/>
          <a:p>
            <a:pPr lvl="0" algn="ctr">
              <a:lnSpc>
                <a:spcPct val="130000"/>
              </a:lnSpc>
              <a:defRPr/>
            </a:pPr>
            <a:r>
              <a:rPr lang="en-US" sz="1000" dirty="0">
                <a:solidFill>
                  <a:schemeClr val="bg1">
                    <a:lumMod val="85000"/>
                    <a:lumOff val="15000"/>
                  </a:schemeClr>
                </a:solidFill>
                <a:latin typeface="Arial" panose="020B0604020202020204" pitchFamily="34" charset="0"/>
              </a:rPr>
              <a:t>Find and “pin” products, recipes, articles, websites</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5" name="TextBox 64">
            <a:extLst>
              <a:ext uri="{FF2B5EF4-FFF2-40B4-BE49-F238E27FC236}">
                <a16:creationId xmlns:a16="http://schemas.microsoft.com/office/drawing/2014/main" id="{B76A183C-7392-4696-A6BA-5CCE54E0AB6C}"/>
              </a:ext>
            </a:extLst>
          </p:cNvPr>
          <p:cNvSpPr txBox="1"/>
          <p:nvPr/>
        </p:nvSpPr>
        <p:spPr>
          <a:xfrm>
            <a:off x="7940186" y="3010970"/>
            <a:ext cx="1439862" cy="580865"/>
          </a:xfrm>
          <a:prstGeom prst="rect">
            <a:avLst/>
          </a:prstGeom>
          <a:noFill/>
        </p:spPr>
        <p:txBody>
          <a:bodyPr wrap="square" lIns="0" tIns="0" rIns="0" bIns="0" rtlCol="0">
            <a:spAutoFit/>
          </a:bodyPr>
          <a:lstStyle/>
          <a:p>
            <a:pPr lvl="0" algn="ctr">
              <a:lnSpc>
                <a:spcPct val="130000"/>
              </a:lnSpc>
              <a:defRPr/>
            </a:pPr>
            <a:r>
              <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a typeface="+mn-ea"/>
                <a:cs typeface="+mn-cs"/>
              </a:rPr>
              <a:t>Manage your</a:t>
            </a:r>
            <a:r>
              <a:rPr lang="fr-FR" sz="1000" dirty="0">
                <a:solidFill>
                  <a:schemeClr val="bg1">
                    <a:lumMod val="85000"/>
                    <a:lumOff val="15000"/>
                  </a:schemeClr>
                </a:solidFill>
                <a:latin typeface="Arial" panose="020B0604020202020204" pitchFamily="34" charset="0"/>
              </a:rPr>
              <a:t> settings, customize your preferences</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6" name="TextBox 65">
            <a:extLst>
              <a:ext uri="{FF2B5EF4-FFF2-40B4-BE49-F238E27FC236}">
                <a16:creationId xmlns:a16="http://schemas.microsoft.com/office/drawing/2014/main" id="{AE7E62AE-B91D-4C39-B7BD-BB25F68AA1B5}"/>
              </a:ext>
            </a:extLst>
          </p:cNvPr>
          <p:cNvSpPr txBox="1"/>
          <p:nvPr/>
        </p:nvSpPr>
        <p:spPr>
          <a:xfrm>
            <a:off x="9649595" y="3010970"/>
            <a:ext cx="1439862" cy="580865"/>
          </a:xfrm>
          <a:prstGeom prst="rect">
            <a:avLst/>
          </a:prstGeom>
          <a:noFill/>
        </p:spPr>
        <p:txBody>
          <a:bodyPr wrap="square" lIns="0" tIns="0" rIns="0" bIns="0" rtlCol="0">
            <a:spAutoFit/>
          </a:bodyPr>
          <a:lstStyle/>
          <a:p>
            <a:pPr lvl="0" algn="ctr">
              <a:lnSpc>
                <a:spcPct val="130000"/>
              </a:lnSpc>
              <a:defRPr/>
            </a:pPr>
            <a:r>
              <a:rPr lang="en-US" sz="1000" dirty="0">
                <a:solidFill>
                  <a:schemeClr val="bg1">
                    <a:lumMod val="85000"/>
                    <a:lumOff val="15000"/>
                  </a:schemeClr>
                </a:solidFill>
                <a:latin typeface="Arial" panose="020B0604020202020204" pitchFamily="34" charset="0"/>
              </a:rPr>
              <a:t>Simplest way to schedule meetings</a:t>
            </a:r>
            <a:br>
              <a:rPr lang="en-US" sz="1000" dirty="0">
                <a:solidFill>
                  <a:schemeClr val="bg1">
                    <a:lumMod val="85000"/>
                    <a:lumOff val="15000"/>
                  </a:schemeClr>
                </a:solidFill>
                <a:latin typeface="Arial" panose="020B0604020202020204" pitchFamily="34" charset="0"/>
              </a:rPr>
            </a:br>
            <a:r>
              <a:rPr lang="en-US" sz="1000" dirty="0">
                <a:solidFill>
                  <a:schemeClr val="bg1">
                    <a:lumMod val="85000"/>
                    <a:lumOff val="15000"/>
                  </a:schemeClr>
                </a:solidFill>
                <a:latin typeface="Arial" panose="020B0604020202020204" pitchFamily="34" charset="0"/>
              </a:rPr>
              <a:t>and events</a:t>
            </a:r>
            <a:endParaRPr kumimoji="0" lang="fr-FR" sz="1000" b="0" i="0" u="none" strike="noStrike" kern="1200" cap="none" spc="0" normalizeH="0" baseline="0" noProof="0" dirty="0">
              <a:ln>
                <a:noFill/>
              </a:ln>
              <a:solidFill>
                <a:schemeClr val="bg1">
                  <a:lumMod val="85000"/>
                  <a:lumOff val="15000"/>
                </a:schemeClr>
              </a:solidFill>
              <a:effectLst/>
              <a:uLnTx/>
              <a:uFillTx/>
              <a:latin typeface="Arial" panose="020B0604020202020204" pitchFamily="34" charset="0"/>
            </a:endParaRPr>
          </a:p>
        </p:txBody>
      </p:sp>
      <p:sp>
        <p:nvSpPr>
          <p:cNvPr id="67" name="Rectangle: Rounded Corners 66">
            <a:extLst>
              <a:ext uri="{FF2B5EF4-FFF2-40B4-BE49-F238E27FC236}">
                <a16:creationId xmlns:a16="http://schemas.microsoft.com/office/drawing/2014/main" id="{8EC2D83B-4875-490D-91E7-C7F96BAAA2B2}"/>
              </a:ext>
            </a:extLst>
          </p:cNvPr>
          <p:cNvSpPr/>
          <p:nvPr/>
        </p:nvSpPr>
        <p:spPr>
          <a:xfrm>
            <a:off x="2765101" y="2195132"/>
            <a:ext cx="1533569" cy="564820"/>
          </a:xfrm>
          <a:prstGeom prst="roundRect">
            <a:avLst>
              <a:gd name="adj" fmla="val 5389"/>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a:lnSpc>
                <a:spcPct val="120000"/>
              </a:lnSpc>
            </a:pPr>
            <a:endParaRPr lang="fr-FR" sz="1200" kern="0" dirty="0">
              <a:solidFill>
                <a:schemeClr val="bg1"/>
              </a:solidFill>
              <a:latin typeface="Arial" panose="020B0604020202020204" pitchFamily="34" charset="0"/>
            </a:endParaRPr>
          </a:p>
        </p:txBody>
      </p:sp>
      <p:sp>
        <p:nvSpPr>
          <p:cNvPr id="68" name="Rectangle: Rounded Corners 67">
            <a:extLst>
              <a:ext uri="{FF2B5EF4-FFF2-40B4-BE49-F238E27FC236}">
                <a16:creationId xmlns:a16="http://schemas.microsoft.com/office/drawing/2014/main" id="{8E1B5AAB-D5D9-43D9-ADE8-203F2CC4794E}"/>
              </a:ext>
            </a:extLst>
          </p:cNvPr>
          <p:cNvSpPr/>
          <p:nvPr/>
        </p:nvSpPr>
        <p:spPr>
          <a:xfrm>
            <a:off x="4474512" y="2195132"/>
            <a:ext cx="1533569" cy="564820"/>
          </a:xfrm>
          <a:prstGeom prst="roundRect">
            <a:avLst>
              <a:gd name="adj" fmla="val 6141"/>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a:lnSpc>
                <a:spcPct val="120000"/>
              </a:lnSpc>
            </a:pPr>
            <a:endParaRPr lang="fr-FR" sz="1200" kern="0" dirty="0">
              <a:solidFill>
                <a:schemeClr val="bg1"/>
              </a:solidFill>
              <a:latin typeface="Arial" panose="020B0604020202020204" pitchFamily="34" charset="0"/>
            </a:endParaRPr>
          </a:p>
        </p:txBody>
      </p:sp>
      <p:sp>
        <p:nvSpPr>
          <p:cNvPr id="79" name="Rectangle: Rounded Corners 78">
            <a:extLst>
              <a:ext uri="{FF2B5EF4-FFF2-40B4-BE49-F238E27FC236}">
                <a16:creationId xmlns:a16="http://schemas.microsoft.com/office/drawing/2014/main" id="{4C2ABF22-BF5F-433C-AB21-76AF8619FAFC}"/>
              </a:ext>
            </a:extLst>
          </p:cNvPr>
          <p:cNvSpPr/>
          <p:nvPr/>
        </p:nvSpPr>
        <p:spPr>
          <a:xfrm>
            <a:off x="6183919" y="2195132"/>
            <a:ext cx="1533569" cy="564820"/>
          </a:xfrm>
          <a:prstGeom prst="roundRect">
            <a:avLst>
              <a:gd name="adj" fmla="val 5013"/>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a:lnSpc>
                <a:spcPct val="120000"/>
              </a:lnSpc>
            </a:pPr>
            <a:endParaRPr lang="fr-FR" sz="1200" kern="0" dirty="0">
              <a:solidFill>
                <a:schemeClr val="bg1"/>
              </a:solidFill>
              <a:latin typeface="Arial" panose="020B0604020202020204" pitchFamily="34" charset="0"/>
            </a:endParaRPr>
          </a:p>
        </p:txBody>
      </p:sp>
      <p:sp>
        <p:nvSpPr>
          <p:cNvPr id="80" name="Rectangle: Rounded Corners 79">
            <a:extLst>
              <a:ext uri="{FF2B5EF4-FFF2-40B4-BE49-F238E27FC236}">
                <a16:creationId xmlns:a16="http://schemas.microsoft.com/office/drawing/2014/main" id="{342890B4-78F0-4693-A450-497A1D39DDD3}"/>
              </a:ext>
            </a:extLst>
          </p:cNvPr>
          <p:cNvSpPr/>
          <p:nvPr/>
        </p:nvSpPr>
        <p:spPr>
          <a:xfrm>
            <a:off x="7893331" y="2195132"/>
            <a:ext cx="1533569" cy="564820"/>
          </a:xfrm>
          <a:prstGeom prst="roundRect">
            <a:avLst>
              <a:gd name="adj" fmla="val 5389"/>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a:lnSpc>
                <a:spcPct val="120000"/>
              </a:lnSpc>
            </a:pPr>
            <a:endParaRPr lang="fr-FR" sz="1200" kern="0" dirty="0">
              <a:solidFill>
                <a:schemeClr val="bg1"/>
              </a:solidFill>
              <a:latin typeface="Arial" panose="020B0604020202020204" pitchFamily="34" charset="0"/>
            </a:endParaRPr>
          </a:p>
        </p:txBody>
      </p:sp>
      <p:sp>
        <p:nvSpPr>
          <p:cNvPr id="82" name="Rectangle: Rounded Corners 81">
            <a:extLst>
              <a:ext uri="{FF2B5EF4-FFF2-40B4-BE49-F238E27FC236}">
                <a16:creationId xmlns:a16="http://schemas.microsoft.com/office/drawing/2014/main" id="{AD2C2E13-C83C-44FE-B66B-019C8E4A1DC7}"/>
              </a:ext>
            </a:extLst>
          </p:cNvPr>
          <p:cNvSpPr/>
          <p:nvPr/>
        </p:nvSpPr>
        <p:spPr>
          <a:xfrm>
            <a:off x="9602742" y="2195132"/>
            <a:ext cx="1533569" cy="564820"/>
          </a:xfrm>
          <a:prstGeom prst="roundRect">
            <a:avLst>
              <a:gd name="adj" fmla="val 6141"/>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a:lnSpc>
                <a:spcPct val="120000"/>
              </a:lnSpc>
            </a:pPr>
            <a:endParaRPr lang="fr-FR" sz="1200" kern="0" dirty="0">
              <a:solidFill>
                <a:schemeClr val="bg1"/>
              </a:solidFill>
              <a:latin typeface="Arial" panose="020B0604020202020204" pitchFamily="34" charset="0"/>
            </a:endParaRPr>
          </a:p>
        </p:txBody>
      </p:sp>
      <p:sp>
        <p:nvSpPr>
          <p:cNvPr id="83" name="Rectangle: Rounded Corners 82">
            <a:extLst>
              <a:ext uri="{FF2B5EF4-FFF2-40B4-BE49-F238E27FC236}">
                <a16:creationId xmlns:a16="http://schemas.microsoft.com/office/drawing/2014/main" id="{FB6FF8E5-1105-4931-B9B6-90BB8B2BFED9}"/>
              </a:ext>
            </a:extLst>
          </p:cNvPr>
          <p:cNvSpPr/>
          <p:nvPr/>
        </p:nvSpPr>
        <p:spPr>
          <a:xfrm>
            <a:off x="1055689" y="2195132"/>
            <a:ext cx="1533569" cy="564820"/>
          </a:xfrm>
          <a:prstGeom prst="roundRect">
            <a:avLst>
              <a:gd name="adj" fmla="val 5013"/>
            </a:avLst>
          </a:prstGeom>
          <a:noFill/>
          <a:ln w="12700" cap="flat" cmpd="sng" algn="ctr">
            <a:solidFill>
              <a:schemeClr val="accent1"/>
            </a:solidFill>
            <a:prstDash val="solid"/>
            <a:miter lim="800000"/>
          </a:ln>
          <a:effectLst/>
        </p:spPr>
        <p:txBody>
          <a:bodyPr rot="0" spcFirstLastPara="0" vertOverflow="overflow" horzOverflow="overflow" vert="horz" wrap="square" lIns="54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fr-FR" sz="1200" b="0" i="0" u="none" strike="noStrike" kern="0" cap="none" spc="0" normalizeH="0" baseline="0" noProof="0" dirty="0">
              <a:ln>
                <a:noFill/>
              </a:ln>
              <a:solidFill>
                <a:schemeClr val="bg1"/>
              </a:solidFill>
              <a:effectLst/>
              <a:uLnTx/>
              <a:uFillTx/>
              <a:latin typeface="Arial" panose="020B0604020202020204" pitchFamily="34" charset="0"/>
              <a:ea typeface="+mn-ea"/>
              <a:cs typeface="+mn-cs"/>
            </a:endParaRPr>
          </a:p>
        </p:txBody>
      </p:sp>
      <p:sp>
        <p:nvSpPr>
          <p:cNvPr id="84" name="TextBox 83">
            <a:extLst>
              <a:ext uri="{FF2B5EF4-FFF2-40B4-BE49-F238E27FC236}">
                <a16:creationId xmlns:a16="http://schemas.microsoft.com/office/drawing/2014/main" id="{AC4B4A38-A02D-4D23-9E1C-3C19151DF8B7}"/>
              </a:ext>
            </a:extLst>
          </p:cNvPr>
          <p:cNvSpPr txBox="1"/>
          <p:nvPr/>
        </p:nvSpPr>
        <p:spPr>
          <a:xfrm>
            <a:off x="3392560" y="2369820"/>
            <a:ext cx="408766"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Stats</a:t>
            </a:r>
          </a:p>
        </p:txBody>
      </p:sp>
      <p:sp>
        <p:nvSpPr>
          <p:cNvPr id="85" name="TextBox 84">
            <a:extLst>
              <a:ext uri="{FF2B5EF4-FFF2-40B4-BE49-F238E27FC236}">
                <a16:creationId xmlns:a16="http://schemas.microsoft.com/office/drawing/2014/main" id="{EECE1F58-60CD-42A0-B4A0-4805FD83A204}"/>
              </a:ext>
            </a:extLst>
          </p:cNvPr>
          <p:cNvSpPr txBox="1"/>
          <p:nvPr/>
        </p:nvSpPr>
        <p:spPr>
          <a:xfrm>
            <a:off x="1669463" y="2369820"/>
            <a:ext cx="477695"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Home</a:t>
            </a:r>
          </a:p>
        </p:txBody>
      </p:sp>
      <p:sp>
        <p:nvSpPr>
          <p:cNvPr id="89" name="TextBox 88">
            <a:extLst>
              <a:ext uri="{FF2B5EF4-FFF2-40B4-BE49-F238E27FC236}">
                <a16:creationId xmlns:a16="http://schemas.microsoft.com/office/drawing/2014/main" id="{BD0B9594-5C15-4B08-BDD5-427B6292C852}"/>
              </a:ext>
            </a:extLst>
          </p:cNvPr>
          <p:cNvSpPr txBox="1"/>
          <p:nvPr/>
        </p:nvSpPr>
        <p:spPr>
          <a:xfrm>
            <a:off x="5163414" y="2369820"/>
            <a:ext cx="458459"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Alerts</a:t>
            </a:r>
          </a:p>
        </p:txBody>
      </p:sp>
      <p:sp>
        <p:nvSpPr>
          <p:cNvPr id="90" name="TextBox 89">
            <a:extLst>
              <a:ext uri="{FF2B5EF4-FFF2-40B4-BE49-F238E27FC236}">
                <a16:creationId xmlns:a16="http://schemas.microsoft.com/office/drawing/2014/main" id="{920EC2A3-F6B1-4E4D-B96B-6BE9DF5CE3F2}"/>
              </a:ext>
            </a:extLst>
          </p:cNvPr>
          <p:cNvSpPr txBox="1"/>
          <p:nvPr/>
        </p:nvSpPr>
        <p:spPr>
          <a:xfrm>
            <a:off x="6874341" y="2369820"/>
            <a:ext cx="357470"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Pins</a:t>
            </a:r>
          </a:p>
        </p:txBody>
      </p:sp>
      <p:pic>
        <p:nvPicPr>
          <p:cNvPr id="91" name="Graphique 526">
            <a:extLst>
              <a:ext uri="{FF2B5EF4-FFF2-40B4-BE49-F238E27FC236}">
                <a16:creationId xmlns:a16="http://schemas.microsoft.com/office/drawing/2014/main" id="{4AC63F06-A119-446A-8743-5C112C4FEC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02638" y="2387815"/>
            <a:ext cx="179454" cy="179454"/>
          </a:xfrm>
          <a:prstGeom prst="rect">
            <a:avLst/>
          </a:prstGeom>
        </p:spPr>
      </p:pic>
      <p:sp>
        <p:nvSpPr>
          <p:cNvPr id="92" name="TextBox 91">
            <a:extLst>
              <a:ext uri="{FF2B5EF4-FFF2-40B4-BE49-F238E27FC236}">
                <a16:creationId xmlns:a16="http://schemas.microsoft.com/office/drawing/2014/main" id="{70F19199-6E8D-47F9-A107-3EE06803578C}"/>
              </a:ext>
            </a:extLst>
          </p:cNvPr>
          <p:cNvSpPr txBox="1"/>
          <p:nvPr/>
        </p:nvSpPr>
        <p:spPr>
          <a:xfrm>
            <a:off x="8430541" y="2369820"/>
            <a:ext cx="647613"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Settings</a:t>
            </a:r>
          </a:p>
        </p:txBody>
      </p:sp>
      <p:sp>
        <p:nvSpPr>
          <p:cNvPr id="93" name="TextBox 92">
            <a:extLst>
              <a:ext uri="{FF2B5EF4-FFF2-40B4-BE49-F238E27FC236}">
                <a16:creationId xmlns:a16="http://schemas.microsoft.com/office/drawing/2014/main" id="{78CF911F-D7DA-4621-926F-0EACB3A2A134}"/>
              </a:ext>
            </a:extLst>
          </p:cNvPr>
          <p:cNvSpPr txBox="1"/>
          <p:nvPr/>
        </p:nvSpPr>
        <p:spPr>
          <a:xfrm>
            <a:off x="10163400" y="2369820"/>
            <a:ext cx="617157" cy="215444"/>
          </a:xfrm>
          <a:prstGeom prst="rect">
            <a:avLst/>
          </a:prstGeom>
          <a:noFill/>
        </p:spPr>
        <p:txBody>
          <a:bodyPr wrap="none" lIns="0" tIns="0" rIns="0" bIns="0" rtlCol="0" anchor="ctr">
            <a:spAutoFit/>
          </a:bodyPr>
          <a:lstStyle/>
          <a:p>
            <a:r>
              <a:rPr lang="fr-FR" sz="1400" dirty="0">
                <a:solidFill>
                  <a:schemeClr val="accent1"/>
                </a:solidFill>
                <a:latin typeface="Arial" panose="020B0604020202020204" pitchFamily="34" charset="0"/>
              </a:rPr>
              <a:t>Agenda</a:t>
            </a:r>
          </a:p>
        </p:txBody>
      </p:sp>
      <p:pic>
        <p:nvPicPr>
          <p:cNvPr id="94" name="Graphique 32">
            <a:extLst>
              <a:ext uri="{FF2B5EF4-FFF2-40B4-BE49-F238E27FC236}">
                <a16:creationId xmlns:a16="http://schemas.microsoft.com/office/drawing/2014/main" id="{84683F45-87E3-4ED2-8DE8-15758F6A07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64657" y="2383239"/>
            <a:ext cx="180000" cy="180000"/>
          </a:xfrm>
          <a:prstGeom prst="rect">
            <a:avLst/>
          </a:prstGeom>
        </p:spPr>
      </p:pic>
      <p:pic>
        <p:nvPicPr>
          <p:cNvPr id="95" name="Graphique 33">
            <a:extLst>
              <a:ext uri="{FF2B5EF4-FFF2-40B4-BE49-F238E27FC236}">
                <a16:creationId xmlns:a16="http://schemas.microsoft.com/office/drawing/2014/main" id="{D9B98A4F-717F-4607-B569-31D2DDAF3D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4965" y="2393154"/>
            <a:ext cx="180000" cy="180000"/>
          </a:xfrm>
          <a:prstGeom prst="rect">
            <a:avLst/>
          </a:prstGeom>
        </p:spPr>
      </p:pic>
      <p:pic>
        <p:nvPicPr>
          <p:cNvPr id="96" name="Graphique 34">
            <a:extLst>
              <a:ext uri="{FF2B5EF4-FFF2-40B4-BE49-F238E27FC236}">
                <a16:creationId xmlns:a16="http://schemas.microsoft.com/office/drawing/2014/main" id="{D2C1894B-E60D-4F3A-B2C2-06C892FE6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45291" y="2383239"/>
            <a:ext cx="180000" cy="180000"/>
          </a:xfrm>
          <a:prstGeom prst="rect">
            <a:avLst/>
          </a:prstGeom>
        </p:spPr>
      </p:pic>
      <p:pic>
        <p:nvPicPr>
          <p:cNvPr id="97" name="Graphique 35">
            <a:extLst>
              <a:ext uri="{FF2B5EF4-FFF2-40B4-BE49-F238E27FC236}">
                <a16:creationId xmlns:a16="http://schemas.microsoft.com/office/drawing/2014/main" id="{83183675-EEBA-4D60-8BA3-C9AE964E0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5224" y="2390854"/>
            <a:ext cx="180000" cy="180000"/>
          </a:xfrm>
          <a:prstGeom prst="rect">
            <a:avLst/>
          </a:prstGeom>
        </p:spPr>
      </p:pic>
      <p:pic>
        <p:nvPicPr>
          <p:cNvPr id="98" name="Graphique 37">
            <a:extLst>
              <a:ext uri="{FF2B5EF4-FFF2-40B4-BE49-F238E27FC236}">
                <a16:creationId xmlns:a16="http://schemas.microsoft.com/office/drawing/2014/main" id="{53E8226F-1054-4283-ABB4-E985114AD3F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44205" y="2387815"/>
            <a:ext cx="180000" cy="180000"/>
          </a:xfrm>
          <a:prstGeom prst="rect">
            <a:avLst/>
          </a:prstGeom>
        </p:spPr>
      </p:pic>
      <p:sp>
        <p:nvSpPr>
          <p:cNvPr id="31" name="TextBox 30">
            <a:extLst>
              <a:ext uri="{FF2B5EF4-FFF2-40B4-BE49-F238E27FC236}">
                <a16:creationId xmlns:a16="http://schemas.microsoft.com/office/drawing/2014/main" id="{91732D7B-5033-455F-98A4-4DE04A4E99A3}"/>
              </a:ext>
            </a:extLst>
          </p:cNvPr>
          <p:cNvSpPr txBox="1"/>
          <p:nvPr/>
        </p:nvSpPr>
        <p:spPr>
          <a:xfrm>
            <a:off x="1055687" y="741099"/>
            <a:ext cx="10080602" cy="430887"/>
          </a:xfrm>
          <a:prstGeom prst="rect">
            <a:avLst/>
          </a:prstGeom>
          <a:noFill/>
        </p:spPr>
        <p:txBody>
          <a:bodyPr wrap="square" lIns="0" tIns="0" rIns="0" bIns="0" rtlCol="0" anchor="b">
            <a:spAutoFit/>
          </a:bodyPr>
          <a:lstStyle>
            <a:defPPr>
              <a:defRPr lang="fr-FR"/>
            </a:defPPr>
            <a:lvl1pPr>
              <a:defRPr sz="2800" b="1" kern="0">
                <a:solidFill>
                  <a:schemeClr val="bg1"/>
                </a:solidFill>
              </a:defRPr>
            </a:lvl1pPr>
          </a:lstStyle>
          <a:p>
            <a:pPr algn="ctr"/>
            <a:r>
              <a:rPr lang="fr-FR" spc="-100" dirty="0">
                <a:solidFill>
                  <a:schemeClr val="bg1">
                    <a:lumMod val="95000"/>
                    <a:lumOff val="5000"/>
                  </a:schemeClr>
                </a:solidFill>
                <a:latin typeface="Arial" panose="020B0604020202020204" pitchFamily="34" charset="0"/>
              </a:rPr>
              <a:t>The Menu</a:t>
            </a:r>
          </a:p>
        </p:txBody>
      </p:sp>
      <p:pic>
        <p:nvPicPr>
          <p:cNvPr id="47" name="Picture Placeholder 46">
            <a:extLst>
              <a:ext uri="{FF2B5EF4-FFF2-40B4-BE49-F238E27FC236}">
                <a16:creationId xmlns:a16="http://schemas.microsoft.com/office/drawing/2014/main" id="{9F4BD797-8088-4D1E-A824-4F67892242C8}"/>
              </a:ext>
            </a:extLst>
          </p:cNvPr>
          <p:cNvPicPr>
            <a:picLocks noGrp="1" noChangeAspect="1"/>
          </p:cNvPicPr>
          <p:nvPr>
            <p:ph type="pic" sz="quarter" idx="11"/>
          </p:nvPr>
        </p:nvPicPr>
        <p:blipFill rotWithShape="1">
          <a:blip r:embed="rId16">
            <a:extLst>
              <a:ext uri="{28A0092B-C50C-407E-A947-70E740481C1C}">
                <a14:useLocalDpi xmlns:a14="http://schemas.microsoft.com/office/drawing/2010/main" val="0"/>
              </a:ext>
            </a:extLst>
          </a:blip>
          <a:srcRect/>
          <a:stretch/>
        </p:blipFill>
        <p:spPr>
          <a:xfrm rot="16200000">
            <a:off x="5112930" y="1576643"/>
            <a:ext cx="1877566" cy="7394250"/>
          </a:xfrm>
          <a:noFill/>
        </p:spPr>
      </p:pic>
    </p:spTree>
    <p:extLst>
      <p:ext uri="{BB962C8B-B14F-4D97-AF65-F5344CB8AC3E}">
        <p14:creationId xmlns:p14="http://schemas.microsoft.com/office/powerpoint/2010/main" val="1982714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5149-F653-4FEA-B653-0BBEC20B26EC}"/>
              </a:ext>
            </a:extLst>
          </p:cNvPr>
          <p:cNvSpPr/>
          <p:nvPr/>
        </p:nvSpPr>
        <p:spPr>
          <a:xfrm>
            <a:off x="0" y="0"/>
            <a:ext cx="2628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 name="TextBox 6">
            <a:extLst>
              <a:ext uri="{FF2B5EF4-FFF2-40B4-BE49-F238E27FC236}">
                <a16:creationId xmlns:a16="http://schemas.microsoft.com/office/drawing/2014/main" id="{ED947379-E9E5-47F7-8502-BD5A0342DB6B}"/>
              </a:ext>
            </a:extLst>
          </p:cNvPr>
          <p:cNvSpPr txBox="1"/>
          <p:nvPr/>
        </p:nvSpPr>
        <p:spPr>
          <a:xfrm>
            <a:off x="4079874" y="1782863"/>
            <a:ext cx="4491101" cy="430887"/>
          </a:xfrm>
          <a:prstGeom prst="rect">
            <a:avLst/>
          </a:prstGeom>
          <a:noFill/>
        </p:spPr>
        <p:txBody>
          <a:bodyPr wrap="square" lIns="0" tIns="0" rIns="0" bIns="0" rtlCol="0" anchor="b">
            <a:spAutoFit/>
          </a:bodyPr>
          <a:lstStyle/>
          <a:p>
            <a:r>
              <a:rPr lang="fr-FR" sz="2800" b="1" spc="-100" dirty="0">
                <a:solidFill>
                  <a:schemeClr val="bg1">
                    <a:lumMod val="95000"/>
                    <a:lumOff val="5000"/>
                  </a:schemeClr>
                </a:solidFill>
                <a:latin typeface="Arial" panose="020B0604020202020204" pitchFamily="34" charset="0"/>
              </a:rPr>
              <a:t>All the </a:t>
            </a:r>
            <a:r>
              <a:rPr lang="fr-FR" sz="2800" b="1" spc="-100" dirty="0" err="1">
                <a:solidFill>
                  <a:schemeClr val="bg1">
                    <a:lumMod val="95000"/>
                    <a:lumOff val="5000"/>
                  </a:schemeClr>
                </a:solidFill>
                <a:latin typeface="Arial" panose="020B0604020202020204" pitchFamily="34" charset="0"/>
              </a:rPr>
              <a:t>features</a:t>
            </a:r>
            <a:r>
              <a:rPr lang="fr-FR" sz="2800" b="1" spc="-100" dirty="0">
                <a:solidFill>
                  <a:schemeClr val="bg1">
                    <a:lumMod val="95000"/>
                    <a:lumOff val="5000"/>
                  </a:schemeClr>
                </a:solidFill>
                <a:latin typeface="Arial" panose="020B0604020202020204" pitchFamily="34" charset="0"/>
              </a:rPr>
              <a:t> </a:t>
            </a:r>
            <a:r>
              <a:rPr lang="fr-FR" sz="2800" b="1" spc="-100" dirty="0" err="1">
                <a:solidFill>
                  <a:schemeClr val="bg1">
                    <a:lumMod val="95000"/>
                    <a:lumOff val="5000"/>
                  </a:schemeClr>
                </a:solidFill>
                <a:latin typeface="Arial" panose="020B0604020202020204" pitchFamily="34" charset="0"/>
              </a:rPr>
              <a:t>inside</a:t>
            </a:r>
            <a:endParaRPr lang="fr-FR" sz="2800" b="1" spc="-100" dirty="0">
              <a:solidFill>
                <a:schemeClr val="bg1">
                  <a:lumMod val="95000"/>
                  <a:lumOff val="5000"/>
                </a:schemeClr>
              </a:solidFill>
              <a:latin typeface="Arial" panose="020B0604020202020204" pitchFamily="34" charset="0"/>
            </a:endParaRPr>
          </a:p>
        </p:txBody>
      </p:sp>
      <p:sp>
        <p:nvSpPr>
          <p:cNvPr id="15" name="TextBox 14">
            <a:extLst>
              <a:ext uri="{FF2B5EF4-FFF2-40B4-BE49-F238E27FC236}">
                <a16:creationId xmlns:a16="http://schemas.microsoft.com/office/drawing/2014/main" id="{158080B7-4BD7-4089-BB4A-3DB6A85EC8FC}"/>
              </a:ext>
            </a:extLst>
          </p:cNvPr>
          <p:cNvSpPr txBox="1"/>
          <p:nvPr/>
        </p:nvSpPr>
        <p:spPr>
          <a:xfrm>
            <a:off x="4079875" y="2383303"/>
            <a:ext cx="3360950" cy="697050"/>
          </a:xfrm>
          <a:prstGeom prst="rect">
            <a:avLst/>
          </a:prstGeom>
          <a:noFill/>
        </p:spPr>
        <p:txBody>
          <a:bodyPr wrap="square" lIns="0" tIns="0" rIns="0" bIns="0" rtlCol="0">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Quickly cultivate optimal processes and tactical architectures. Completely iterate covalent strategic theme areas.</a:t>
            </a:r>
            <a:endParaRPr lang="fr-FR" sz="1200" kern="0" dirty="0">
              <a:solidFill>
                <a:schemeClr val="bg1">
                  <a:lumMod val="85000"/>
                  <a:lumOff val="15000"/>
                </a:schemeClr>
              </a:solidFill>
              <a:latin typeface="Arial" panose="020B0604020202020204" pitchFamily="34" charset="0"/>
            </a:endParaRPr>
          </a:p>
        </p:txBody>
      </p:sp>
      <p:sp>
        <p:nvSpPr>
          <p:cNvPr id="31" name="Rectangle: Rounded Corners 30">
            <a:extLst>
              <a:ext uri="{FF2B5EF4-FFF2-40B4-BE49-F238E27FC236}">
                <a16:creationId xmlns:a16="http://schemas.microsoft.com/office/drawing/2014/main" id="{0028E417-9AC4-4FF2-A17F-B7EDA497BC05}"/>
              </a:ext>
            </a:extLst>
          </p:cNvPr>
          <p:cNvSpPr/>
          <p:nvPr/>
        </p:nvSpPr>
        <p:spPr>
          <a:xfrm>
            <a:off x="4079875" y="3561042"/>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a typeface="Inter UI Semi Bold" panose="020B0702030000000004" pitchFamily="34" charset="0"/>
            </a:endParaRPr>
          </a:p>
        </p:txBody>
      </p:sp>
      <p:sp>
        <p:nvSpPr>
          <p:cNvPr id="43" name="Rectangle: Rounded Corners 42">
            <a:extLst>
              <a:ext uri="{FF2B5EF4-FFF2-40B4-BE49-F238E27FC236}">
                <a16:creationId xmlns:a16="http://schemas.microsoft.com/office/drawing/2014/main" id="{104CC04C-6600-4B0B-8661-6A5C328C2372}"/>
              </a:ext>
            </a:extLst>
          </p:cNvPr>
          <p:cNvSpPr/>
          <p:nvPr/>
        </p:nvSpPr>
        <p:spPr>
          <a:xfrm>
            <a:off x="6497208" y="3561042"/>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a typeface="Inter UI Semi Bold" panose="020B0702030000000004" pitchFamily="34" charset="0"/>
            </a:endParaRPr>
          </a:p>
        </p:txBody>
      </p:sp>
      <p:sp>
        <p:nvSpPr>
          <p:cNvPr id="44" name="Rectangle: Rounded Corners 43">
            <a:extLst>
              <a:ext uri="{FF2B5EF4-FFF2-40B4-BE49-F238E27FC236}">
                <a16:creationId xmlns:a16="http://schemas.microsoft.com/office/drawing/2014/main" id="{04830315-EB4D-4991-9269-777C4172F960}"/>
              </a:ext>
            </a:extLst>
          </p:cNvPr>
          <p:cNvSpPr/>
          <p:nvPr/>
        </p:nvSpPr>
        <p:spPr>
          <a:xfrm>
            <a:off x="8914540" y="3561042"/>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a typeface="Inter UI Semi Bold" panose="020B0702030000000004" pitchFamily="34" charset="0"/>
            </a:endParaRPr>
          </a:p>
        </p:txBody>
      </p:sp>
      <p:sp>
        <p:nvSpPr>
          <p:cNvPr id="45" name="Rectangle: Rounded Corners 44">
            <a:extLst>
              <a:ext uri="{FF2B5EF4-FFF2-40B4-BE49-F238E27FC236}">
                <a16:creationId xmlns:a16="http://schemas.microsoft.com/office/drawing/2014/main" id="{7AAD7DF1-10BF-4F04-8605-82407CB3DA89}"/>
              </a:ext>
            </a:extLst>
          </p:cNvPr>
          <p:cNvSpPr/>
          <p:nvPr/>
        </p:nvSpPr>
        <p:spPr>
          <a:xfrm>
            <a:off x="4079875" y="4629010"/>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a typeface="Inter UI Semi Bold" panose="020B0702030000000004" pitchFamily="34" charset="0"/>
            </a:endParaRPr>
          </a:p>
        </p:txBody>
      </p:sp>
      <p:sp>
        <p:nvSpPr>
          <p:cNvPr id="46" name="Rectangle: Rounded Corners 45">
            <a:extLst>
              <a:ext uri="{FF2B5EF4-FFF2-40B4-BE49-F238E27FC236}">
                <a16:creationId xmlns:a16="http://schemas.microsoft.com/office/drawing/2014/main" id="{2AA0BAD1-59A7-4B59-8520-67AC72C5BA17}"/>
              </a:ext>
            </a:extLst>
          </p:cNvPr>
          <p:cNvSpPr/>
          <p:nvPr/>
        </p:nvSpPr>
        <p:spPr>
          <a:xfrm>
            <a:off x="6497208" y="4629010"/>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47" name="Rectangle: Rounded Corners 46">
            <a:extLst>
              <a:ext uri="{FF2B5EF4-FFF2-40B4-BE49-F238E27FC236}">
                <a16:creationId xmlns:a16="http://schemas.microsoft.com/office/drawing/2014/main" id="{52C4284D-EF21-4DA5-A223-9719E7ECF237}"/>
              </a:ext>
            </a:extLst>
          </p:cNvPr>
          <p:cNvSpPr/>
          <p:nvPr/>
        </p:nvSpPr>
        <p:spPr>
          <a:xfrm>
            <a:off x="8914540" y="4629010"/>
            <a:ext cx="2221773" cy="898415"/>
          </a:xfrm>
          <a:prstGeom prst="roundRect">
            <a:avLst>
              <a:gd name="adj" fmla="val 8401"/>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a typeface="Inter UI Semi Bold" panose="020B0702030000000004" pitchFamily="34" charset="0"/>
            </a:endParaRPr>
          </a:p>
        </p:txBody>
      </p:sp>
      <p:sp>
        <p:nvSpPr>
          <p:cNvPr id="21" name="TextBox 20">
            <a:extLst>
              <a:ext uri="{FF2B5EF4-FFF2-40B4-BE49-F238E27FC236}">
                <a16:creationId xmlns:a16="http://schemas.microsoft.com/office/drawing/2014/main" id="{E2A8C28B-3846-48B8-8FB4-050594F19EB9}"/>
              </a:ext>
            </a:extLst>
          </p:cNvPr>
          <p:cNvSpPr txBox="1"/>
          <p:nvPr/>
        </p:nvSpPr>
        <p:spPr>
          <a:xfrm>
            <a:off x="4283730" y="4070394"/>
            <a:ext cx="1800000" cy="184666"/>
          </a:xfrm>
          <a:prstGeom prst="rect">
            <a:avLst/>
          </a:prstGeom>
          <a:noFill/>
        </p:spPr>
        <p:txBody>
          <a:bodyPr wrap="square" lIns="0" tIns="0" rIns="0" bIns="0" rtlCol="0" anchor="t">
            <a:spAutoFit/>
          </a:bodyPr>
          <a:lstStyle/>
          <a:p>
            <a:pPr fontAlgn="base"/>
            <a:r>
              <a:rPr lang="fr-FR" sz="1200" dirty="0" err="1">
                <a:solidFill>
                  <a:schemeClr val="bg1">
                    <a:lumMod val="85000"/>
                    <a:lumOff val="15000"/>
                  </a:schemeClr>
                </a:solidFill>
                <a:latin typeface="Arial" panose="020B0604020202020204" pitchFamily="34" charset="0"/>
              </a:rPr>
              <a:t>Being</a:t>
            </a:r>
            <a:r>
              <a:rPr lang="fr-FR" sz="1200" dirty="0">
                <a:solidFill>
                  <a:schemeClr val="bg1">
                    <a:lumMod val="85000"/>
                    <a:lumOff val="15000"/>
                  </a:schemeClr>
                </a:solidFill>
                <a:latin typeface="Arial" panose="020B0604020202020204" pitchFamily="34" charset="0"/>
              </a:rPr>
              <a:t> user-</a:t>
            </a:r>
            <a:r>
              <a:rPr lang="fr-FR" sz="1200" dirty="0" err="1">
                <a:solidFill>
                  <a:schemeClr val="bg1">
                    <a:lumMod val="85000"/>
                    <a:lumOff val="15000"/>
                  </a:schemeClr>
                </a:solidFill>
                <a:latin typeface="Arial" panose="020B0604020202020204" pitchFamily="34" charset="0"/>
              </a:rPr>
              <a:t>friendly</a:t>
            </a:r>
            <a:r>
              <a:rPr lang="fr-FR" sz="1200" dirty="0">
                <a:solidFill>
                  <a:schemeClr val="bg1">
                    <a:lumMod val="85000"/>
                    <a:lumOff val="15000"/>
                  </a:schemeClr>
                </a:solidFill>
                <a:latin typeface="Arial" panose="020B0604020202020204" pitchFamily="34" charset="0"/>
              </a:rPr>
              <a:t> apps</a:t>
            </a:r>
          </a:p>
        </p:txBody>
      </p:sp>
      <p:sp>
        <p:nvSpPr>
          <p:cNvPr id="22" name="TextBox 21">
            <a:extLst>
              <a:ext uri="{FF2B5EF4-FFF2-40B4-BE49-F238E27FC236}">
                <a16:creationId xmlns:a16="http://schemas.microsoft.com/office/drawing/2014/main" id="{97BBC895-8354-4896-A62E-EE0F4D4B8002}"/>
              </a:ext>
            </a:extLst>
          </p:cNvPr>
          <p:cNvSpPr txBox="1"/>
          <p:nvPr/>
        </p:nvSpPr>
        <p:spPr>
          <a:xfrm>
            <a:off x="6701063" y="4070394"/>
            <a:ext cx="1800000" cy="184666"/>
          </a:xfrm>
          <a:prstGeom prst="rect">
            <a:avLst/>
          </a:prstGeom>
          <a:noFill/>
        </p:spPr>
        <p:txBody>
          <a:bodyPr wrap="square" lIns="0" tIns="0" rIns="0" bIns="0" rtlCol="0" anchor="t">
            <a:spAutoFit/>
          </a:bodyPr>
          <a:lstStyle/>
          <a:p>
            <a:pPr fontAlgn="base"/>
            <a:r>
              <a:rPr lang="en-US" sz="1200" dirty="0">
                <a:solidFill>
                  <a:schemeClr val="bg1">
                    <a:lumMod val="85000"/>
                    <a:lumOff val="15000"/>
                  </a:schemeClr>
                </a:solidFill>
                <a:latin typeface="Arial" panose="020B0604020202020204" pitchFamily="34" charset="0"/>
              </a:rPr>
              <a:t>Users can comment</a:t>
            </a:r>
          </a:p>
        </p:txBody>
      </p:sp>
      <p:sp>
        <p:nvSpPr>
          <p:cNvPr id="23" name="TextBox 22">
            <a:extLst>
              <a:ext uri="{FF2B5EF4-FFF2-40B4-BE49-F238E27FC236}">
                <a16:creationId xmlns:a16="http://schemas.microsoft.com/office/drawing/2014/main" id="{686875A3-8911-45B7-AABF-3CBAE9A47F7D}"/>
              </a:ext>
            </a:extLst>
          </p:cNvPr>
          <p:cNvSpPr txBox="1"/>
          <p:nvPr/>
        </p:nvSpPr>
        <p:spPr>
          <a:xfrm>
            <a:off x="9118395" y="4070394"/>
            <a:ext cx="1800000" cy="184666"/>
          </a:xfrm>
          <a:prstGeom prst="rect">
            <a:avLst/>
          </a:prstGeom>
          <a:noFill/>
        </p:spPr>
        <p:txBody>
          <a:bodyPr wrap="square" lIns="0" tIns="0" rIns="0" bIns="0" rtlCol="0" anchor="t">
            <a:spAutoFit/>
          </a:bodyPr>
          <a:lstStyle/>
          <a:p>
            <a:pPr fontAlgn="base"/>
            <a:r>
              <a:rPr lang="en-US" sz="1200" dirty="0">
                <a:solidFill>
                  <a:schemeClr val="bg1">
                    <a:lumMod val="85000"/>
                    <a:lumOff val="15000"/>
                  </a:schemeClr>
                </a:solidFill>
                <a:latin typeface="Arial" panose="020B0604020202020204" pitchFamily="34" charset="0"/>
              </a:rPr>
              <a:t>Use of push notification</a:t>
            </a:r>
          </a:p>
        </p:txBody>
      </p:sp>
      <p:sp>
        <p:nvSpPr>
          <p:cNvPr id="24" name="TextBox 23">
            <a:extLst>
              <a:ext uri="{FF2B5EF4-FFF2-40B4-BE49-F238E27FC236}">
                <a16:creationId xmlns:a16="http://schemas.microsoft.com/office/drawing/2014/main" id="{E9E13BCE-2B9A-4F76-B64A-CE2FA7E60B23}"/>
              </a:ext>
            </a:extLst>
          </p:cNvPr>
          <p:cNvSpPr txBox="1"/>
          <p:nvPr/>
        </p:nvSpPr>
        <p:spPr>
          <a:xfrm>
            <a:off x="4283730" y="5138362"/>
            <a:ext cx="1800000" cy="184666"/>
          </a:xfrm>
          <a:prstGeom prst="rect">
            <a:avLst/>
          </a:prstGeom>
          <a:noFill/>
        </p:spPr>
        <p:txBody>
          <a:bodyPr wrap="square" lIns="0" tIns="0" rIns="0" bIns="0" rtlCol="0" anchor="t">
            <a:spAutoFit/>
          </a:bodyPr>
          <a:lstStyle/>
          <a:p>
            <a:pPr fontAlgn="base"/>
            <a:r>
              <a:rPr lang="fr-FR" sz="1200" dirty="0">
                <a:solidFill>
                  <a:schemeClr val="bg1">
                    <a:lumMod val="85000"/>
                    <a:lumOff val="15000"/>
                  </a:schemeClr>
                </a:solidFill>
                <a:latin typeface="Arial" panose="020B0604020202020204" pitchFamily="34" charset="0"/>
              </a:rPr>
              <a:t>Importance of updates</a:t>
            </a:r>
          </a:p>
        </p:txBody>
      </p:sp>
      <p:sp>
        <p:nvSpPr>
          <p:cNvPr id="25" name="TextBox 24">
            <a:extLst>
              <a:ext uri="{FF2B5EF4-FFF2-40B4-BE49-F238E27FC236}">
                <a16:creationId xmlns:a16="http://schemas.microsoft.com/office/drawing/2014/main" id="{157E4981-B1D8-4971-B5EC-0FD076CC23FA}"/>
              </a:ext>
            </a:extLst>
          </p:cNvPr>
          <p:cNvSpPr txBox="1"/>
          <p:nvPr/>
        </p:nvSpPr>
        <p:spPr>
          <a:xfrm>
            <a:off x="6701063" y="5138362"/>
            <a:ext cx="1800000" cy="184666"/>
          </a:xfrm>
          <a:prstGeom prst="rect">
            <a:avLst/>
          </a:prstGeom>
          <a:noFill/>
        </p:spPr>
        <p:txBody>
          <a:bodyPr wrap="square" lIns="0" tIns="0" rIns="0" bIns="0" rtlCol="0" anchor="t">
            <a:spAutoFit/>
          </a:bodyPr>
          <a:lstStyle/>
          <a:p>
            <a:r>
              <a:rPr lang="fr-FR" sz="1200" dirty="0" err="1">
                <a:solidFill>
                  <a:schemeClr val="bg1">
                    <a:lumMod val="85000"/>
                    <a:lumOff val="15000"/>
                  </a:schemeClr>
                </a:solidFill>
                <a:latin typeface="Arial" panose="020B0604020202020204" pitchFamily="34" charset="0"/>
              </a:rPr>
              <a:t>Provide</a:t>
            </a:r>
            <a:r>
              <a:rPr lang="fr-FR" sz="1200" dirty="0">
                <a:solidFill>
                  <a:schemeClr val="bg1">
                    <a:lumMod val="85000"/>
                    <a:lumOff val="15000"/>
                  </a:schemeClr>
                </a:solidFill>
                <a:latin typeface="Arial" panose="020B0604020202020204" pitchFamily="34" charset="0"/>
              </a:rPr>
              <a:t> Great Support</a:t>
            </a:r>
          </a:p>
        </p:txBody>
      </p:sp>
      <p:sp>
        <p:nvSpPr>
          <p:cNvPr id="27" name="TextBox 26">
            <a:extLst>
              <a:ext uri="{FF2B5EF4-FFF2-40B4-BE49-F238E27FC236}">
                <a16:creationId xmlns:a16="http://schemas.microsoft.com/office/drawing/2014/main" id="{9AE33D22-F213-4A9D-AA81-399C6F9D2774}"/>
              </a:ext>
            </a:extLst>
          </p:cNvPr>
          <p:cNvSpPr txBox="1"/>
          <p:nvPr/>
        </p:nvSpPr>
        <p:spPr>
          <a:xfrm>
            <a:off x="9118395" y="5138362"/>
            <a:ext cx="1800000" cy="184666"/>
          </a:xfrm>
          <a:prstGeom prst="rect">
            <a:avLst/>
          </a:prstGeom>
          <a:noFill/>
        </p:spPr>
        <p:txBody>
          <a:bodyPr wrap="square" lIns="0" tIns="0" rIns="0" bIns="0" rtlCol="0" anchor="t">
            <a:spAutoFit/>
          </a:bodyPr>
          <a:lstStyle/>
          <a:p>
            <a:r>
              <a:rPr lang="fr-FR" sz="1200" dirty="0" err="1">
                <a:solidFill>
                  <a:schemeClr val="bg1">
                    <a:lumMod val="85000"/>
                    <a:lumOff val="15000"/>
                  </a:schemeClr>
                </a:solidFill>
                <a:latin typeface="Arial" panose="020B0604020202020204" pitchFamily="34" charset="0"/>
              </a:rPr>
              <a:t>Built</a:t>
            </a:r>
            <a:r>
              <a:rPr lang="fr-FR" sz="1200" dirty="0">
                <a:solidFill>
                  <a:schemeClr val="bg1">
                    <a:lumMod val="85000"/>
                    <a:lumOff val="15000"/>
                  </a:schemeClr>
                </a:solidFill>
                <a:latin typeface="Arial" panose="020B0604020202020204" pitchFamily="34" charset="0"/>
              </a:rPr>
              <a:t> for Native Platform</a:t>
            </a:r>
          </a:p>
        </p:txBody>
      </p:sp>
      <p:pic>
        <p:nvPicPr>
          <p:cNvPr id="28" name="Graphique 896">
            <a:extLst>
              <a:ext uri="{FF2B5EF4-FFF2-40B4-BE49-F238E27FC236}">
                <a16:creationId xmlns:a16="http://schemas.microsoft.com/office/drawing/2014/main" id="{876D6539-AA92-4095-92A6-107F758F31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3730" y="3774964"/>
            <a:ext cx="192656" cy="192656"/>
          </a:xfrm>
          <a:prstGeom prst="rect">
            <a:avLst/>
          </a:prstGeom>
        </p:spPr>
      </p:pic>
      <p:pic>
        <p:nvPicPr>
          <p:cNvPr id="29" name="Graphique 30">
            <a:extLst>
              <a:ext uri="{FF2B5EF4-FFF2-40B4-BE49-F238E27FC236}">
                <a16:creationId xmlns:a16="http://schemas.microsoft.com/office/drawing/2014/main" id="{DC0C6B0F-66F9-45B0-B32B-F057C3D60E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1063" y="3774964"/>
            <a:ext cx="192656" cy="192656"/>
          </a:xfrm>
          <a:prstGeom prst="rect">
            <a:avLst/>
          </a:prstGeom>
        </p:spPr>
      </p:pic>
      <p:pic>
        <p:nvPicPr>
          <p:cNvPr id="33" name="Graphique 707">
            <a:extLst>
              <a:ext uri="{FF2B5EF4-FFF2-40B4-BE49-F238E27FC236}">
                <a16:creationId xmlns:a16="http://schemas.microsoft.com/office/drawing/2014/main" id="{0B91BAB2-5B51-45C0-AB75-6FEFF7F6F7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8395" y="3774964"/>
            <a:ext cx="192656" cy="192656"/>
          </a:xfrm>
          <a:prstGeom prst="rect">
            <a:avLst/>
          </a:prstGeom>
        </p:spPr>
      </p:pic>
      <p:pic>
        <p:nvPicPr>
          <p:cNvPr id="34" name="Graphique 868">
            <a:extLst>
              <a:ext uri="{FF2B5EF4-FFF2-40B4-BE49-F238E27FC236}">
                <a16:creationId xmlns:a16="http://schemas.microsoft.com/office/drawing/2014/main" id="{9F7FE2F6-C192-4497-A21F-AECAC1E919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730" y="4842932"/>
            <a:ext cx="192656" cy="192656"/>
          </a:xfrm>
          <a:prstGeom prst="rect">
            <a:avLst/>
          </a:prstGeom>
        </p:spPr>
      </p:pic>
      <p:pic>
        <p:nvPicPr>
          <p:cNvPr id="35" name="Graphique 894">
            <a:extLst>
              <a:ext uri="{FF2B5EF4-FFF2-40B4-BE49-F238E27FC236}">
                <a16:creationId xmlns:a16="http://schemas.microsoft.com/office/drawing/2014/main" id="{90A1B1F1-83CF-4019-A2BC-ED6F4FDC1B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18395" y="4842932"/>
            <a:ext cx="192656" cy="192656"/>
          </a:xfrm>
          <a:prstGeom prst="rect">
            <a:avLst/>
          </a:prstGeom>
        </p:spPr>
      </p:pic>
      <p:pic>
        <p:nvPicPr>
          <p:cNvPr id="36" name="Graphique 822">
            <a:extLst>
              <a:ext uri="{FF2B5EF4-FFF2-40B4-BE49-F238E27FC236}">
                <a16:creationId xmlns:a16="http://schemas.microsoft.com/office/drawing/2014/main" id="{E302A4EA-2E37-44AC-923E-C397047BDA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01063" y="4818894"/>
            <a:ext cx="192656" cy="192656"/>
          </a:xfrm>
          <a:prstGeom prst="rect">
            <a:avLst/>
          </a:prstGeom>
        </p:spPr>
      </p:pic>
      <p:sp>
        <p:nvSpPr>
          <p:cNvPr id="37" name="TextBox 36">
            <a:extLst>
              <a:ext uri="{FF2B5EF4-FFF2-40B4-BE49-F238E27FC236}">
                <a16:creationId xmlns:a16="http://schemas.microsoft.com/office/drawing/2014/main" id="{403D2AA3-23BF-42DA-936D-E11FB7BD5549}"/>
              </a:ext>
            </a:extLst>
          </p:cNvPr>
          <p:cNvSpPr txBox="1"/>
          <p:nvPr/>
        </p:nvSpPr>
        <p:spPr>
          <a:xfrm>
            <a:off x="7775363" y="2383303"/>
            <a:ext cx="3360950" cy="697050"/>
          </a:xfrm>
          <a:prstGeom prst="rect">
            <a:avLst/>
          </a:prstGeom>
          <a:noFill/>
        </p:spPr>
        <p:txBody>
          <a:bodyPr wrap="square" lIns="0" tIns="0" rIns="0" bIns="0" rtlCol="0">
            <a:spAutoFit/>
          </a:bodyPr>
          <a:lstStyle/>
          <a:p>
            <a:pPr>
              <a:lnSpc>
                <a:spcPct val="130000"/>
              </a:lnSpc>
              <a:defRPr/>
            </a:pPr>
            <a:r>
              <a:rPr lang="en-US" sz="1200" kern="0" dirty="0" err="1">
                <a:solidFill>
                  <a:schemeClr val="bg1">
                    <a:lumMod val="85000"/>
                    <a:lumOff val="15000"/>
                  </a:schemeClr>
                </a:solidFill>
                <a:latin typeface="Arial" panose="020B0604020202020204" pitchFamily="34" charset="0"/>
              </a:rPr>
              <a:t>Phosfluorescently</a:t>
            </a:r>
            <a:r>
              <a:rPr lang="en-US" sz="1200" kern="0" dirty="0">
                <a:solidFill>
                  <a:schemeClr val="bg1">
                    <a:lumMod val="85000"/>
                    <a:lumOff val="15000"/>
                  </a:schemeClr>
                </a:solidFill>
                <a:latin typeface="Arial" panose="020B0604020202020204" pitchFamily="34" charset="0"/>
              </a:rPr>
              <a:t> engage worldwide methodologies with web-enabled technology. Collaboratively administrate empowered.</a:t>
            </a:r>
            <a:endParaRPr lang="fr-FR" sz="1200" kern="0" dirty="0">
              <a:solidFill>
                <a:schemeClr val="bg1">
                  <a:lumMod val="85000"/>
                  <a:lumOff val="15000"/>
                </a:schemeClr>
              </a:solidFill>
              <a:latin typeface="Arial" panose="020B0604020202020204" pitchFamily="34" charset="0"/>
            </a:endParaRPr>
          </a:p>
        </p:txBody>
      </p:sp>
      <p:pic>
        <p:nvPicPr>
          <p:cNvPr id="12" name="Picture Placeholder 11">
            <a:extLst>
              <a:ext uri="{FF2B5EF4-FFF2-40B4-BE49-F238E27FC236}">
                <a16:creationId xmlns:a16="http://schemas.microsoft.com/office/drawing/2014/main" id="{5BBE788B-2C77-4CE6-B5B6-F771697E6645}"/>
              </a:ext>
            </a:extLst>
          </p:cNvPr>
          <p:cNvPicPr>
            <a:picLocks noGrp="1" noChangeAspect="1"/>
          </p:cNvPicPr>
          <p:nvPr>
            <p:ph type="pic" sz="quarter" idx="10"/>
          </p:nvPr>
        </p:nvPicPr>
        <p:blipFill rotWithShape="1">
          <a:blip r:embed="rId14">
            <a:extLst>
              <a:ext uri="{28A0092B-C50C-407E-A947-70E740481C1C}">
                <a14:useLocalDpi xmlns:a14="http://schemas.microsoft.com/office/drawing/2010/main" val="0"/>
              </a:ext>
            </a:extLst>
          </a:blip>
          <a:srcRect/>
          <a:stretch/>
        </p:blipFill>
        <p:spPr>
          <a:xfrm>
            <a:off x="1695450" y="1135063"/>
            <a:ext cx="1878013" cy="7383462"/>
          </a:xfrm>
          <a:noFill/>
        </p:spPr>
      </p:pic>
      <p:pic>
        <p:nvPicPr>
          <p:cNvPr id="32" name="Graphic 31">
            <a:extLst>
              <a:ext uri="{FF2B5EF4-FFF2-40B4-BE49-F238E27FC236}">
                <a16:creationId xmlns:a16="http://schemas.microsoft.com/office/drawing/2014/main" id="{2538B2D0-D698-478F-8167-24E5818C63FB}"/>
              </a:ext>
            </a:extLst>
          </p:cNvPr>
          <p:cNvPicPr>
            <a:picLocks noChangeAspect="1"/>
          </p:cNvPicPr>
          <p:nvPr/>
        </p:nvPicPr>
        <p:blipFill>
          <a:blip r:embed="rId15">
            <a:extLst>
              <a:ext uri="{96DAC541-7B7A-43D3-8B79-37D633B846F1}">
                <asvg:svgBlip xmlns:asvg="http://schemas.microsoft.com/office/drawing/2016/SVG/main" r:embed="rId16"/>
              </a:ext>
            </a:extLst>
          </a:blip>
          <a:srcRect/>
          <a:stretch>
            <a:fillRect/>
          </a:stretch>
        </p:blipFill>
        <p:spPr>
          <a:xfrm rot="5400000">
            <a:off x="-1556050" y="4076286"/>
            <a:ext cx="8046814" cy="1542287"/>
          </a:xfrm>
          <a:custGeom>
            <a:avLst/>
            <a:gdLst>
              <a:gd name="connsiteX0" fmla="*/ 179278 w 8046814"/>
              <a:gd name="connsiteY0" fmla="*/ 1130301 h 1542287"/>
              <a:gd name="connsiteX1" fmla="*/ 250398 w 8046814"/>
              <a:gd name="connsiteY1" fmla="*/ 1181101 h 1542287"/>
              <a:gd name="connsiteX2" fmla="*/ 435818 w 8046814"/>
              <a:gd name="connsiteY2" fmla="*/ 1211581 h 1542287"/>
              <a:gd name="connsiteX3" fmla="*/ 893018 w 8046814"/>
              <a:gd name="connsiteY3" fmla="*/ 1211581 h 1542287"/>
              <a:gd name="connsiteX4" fmla="*/ 893019 w 8046814"/>
              <a:gd name="connsiteY4" fmla="*/ 1211580 h 1542287"/>
              <a:gd name="connsiteX5" fmla="*/ 893019 w 8046814"/>
              <a:gd name="connsiteY5" fmla="*/ 1216661 h 1542287"/>
              <a:gd name="connsiteX6" fmla="*/ 6033979 w 8046814"/>
              <a:gd name="connsiteY6" fmla="*/ 1216661 h 1542287"/>
              <a:gd name="connsiteX7" fmla="*/ 6033979 w 8046814"/>
              <a:gd name="connsiteY7" fmla="*/ 48261 h 1542287"/>
              <a:gd name="connsiteX8" fmla="*/ 893019 w 8046814"/>
              <a:gd name="connsiteY8" fmla="*/ 48261 h 1542287"/>
              <a:gd name="connsiteX9" fmla="*/ 893019 w 8046814"/>
              <a:gd name="connsiteY9" fmla="*/ 51204 h 1542287"/>
              <a:gd name="connsiteX10" fmla="*/ 738078 w 8046814"/>
              <a:gd name="connsiteY10" fmla="*/ 63501 h 1542287"/>
              <a:gd name="connsiteX11" fmla="*/ 600918 w 8046814"/>
              <a:gd name="connsiteY11" fmla="*/ 101601 h 1542287"/>
              <a:gd name="connsiteX12" fmla="*/ 509478 w 8046814"/>
              <a:gd name="connsiteY12" fmla="*/ 170181 h 1542287"/>
              <a:gd name="connsiteX13" fmla="*/ 0 w 8046814"/>
              <a:gd name="connsiteY13" fmla="*/ 1542287 h 1542287"/>
              <a:gd name="connsiteX14" fmla="*/ 0 w 8046814"/>
              <a:gd name="connsiteY14" fmla="*/ 0 h 1542287"/>
              <a:gd name="connsiteX15" fmla="*/ 8046814 w 8046814"/>
              <a:gd name="connsiteY15" fmla="*/ 0 h 1542287"/>
              <a:gd name="connsiteX16" fmla="*/ 8046814 w 8046814"/>
              <a:gd name="connsiteY16" fmla="*/ 1542287 h 154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6814" h="1542287">
                <a:moveTo>
                  <a:pt x="179278" y="1130301"/>
                </a:moveTo>
                <a:lnTo>
                  <a:pt x="250398" y="1181101"/>
                </a:lnTo>
                <a:lnTo>
                  <a:pt x="435818" y="1211581"/>
                </a:lnTo>
                <a:lnTo>
                  <a:pt x="893018" y="1211581"/>
                </a:lnTo>
                <a:lnTo>
                  <a:pt x="893019" y="1211580"/>
                </a:lnTo>
                <a:lnTo>
                  <a:pt x="893019" y="1216661"/>
                </a:lnTo>
                <a:lnTo>
                  <a:pt x="6033979" y="1216661"/>
                </a:lnTo>
                <a:lnTo>
                  <a:pt x="6033979" y="48261"/>
                </a:lnTo>
                <a:lnTo>
                  <a:pt x="893019" y="48261"/>
                </a:lnTo>
                <a:lnTo>
                  <a:pt x="893019" y="51204"/>
                </a:lnTo>
                <a:lnTo>
                  <a:pt x="738078" y="63501"/>
                </a:lnTo>
                <a:lnTo>
                  <a:pt x="600918" y="101601"/>
                </a:lnTo>
                <a:lnTo>
                  <a:pt x="509478" y="170181"/>
                </a:lnTo>
                <a:close/>
                <a:moveTo>
                  <a:pt x="0" y="1542287"/>
                </a:moveTo>
                <a:lnTo>
                  <a:pt x="0" y="0"/>
                </a:lnTo>
                <a:lnTo>
                  <a:pt x="8046814" y="0"/>
                </a:lnTo>
                <a:lnTo>
                  <a:pt x="8046814" y="1542287"/>
                </a:lnTo>
                <a:close/>
              </a:path>
            </a:pathLst>
          </a:custGeom>
          <a:effectLst>
            <a:outerShdw blurRad="520700" dist="304800" dir="8520000" algn="r" rotWithShape="0">
              <a:prstClr val="black">
                <a:alpha val="30000"/>
              </a:prstClr>
            </a:outerShdw>
          </a:effectLst>
        </p:spPr>
      </p:pic>
    </p:spTree>
    <p:extLst>
      <p:ext uri="{BB962C8B-B14F-4D97-AF65-F5344CB8AC3E}">
        <p14:creationId xmlns:p14="http://schemas.microsoft.com/office/powerpoint/2010/main" val="42470622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510758B2-4C89-4151-B0AD-091350EB9326}"/>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rot="2520000">
            <a:off x="516504" y="4637144"/>
            <a:ext cx="7992158" cy="1549906"/>
          </a:xfrm>
          <a:custGeom>
            <a:avLst/>
            <a:gdLst>
              <a:gd name="connsiteX0" fmla="*/ 626925 w 7992158"/>
              <a:gd name="connsiteY0" fmla="*/ 105339 h 1549906"/>
              <a:gd name="connsiteX1" fmla="*/ 556235 w 7992158"/>
              <a:gd name="connsiteY1" fmla="*/ 206275 h 1549906"/>
              <a:gd name="connsiteX2" fmla="*/ 227588 w 7992158"/>
              <a:gd name="connsiteY2" fmla="*/ 1111200 h 1549906"/>
              <a:gd name="connsiteX3" fmla="*/ 5809803 w 7992158"/>
              <a:gd name="connsiteY3" fmla="*/ 1168309 h 1549906"/>
              <a:gd name="connsiteX4" fmla="*/ 6990404 w 7992158"/>
              <a:gd name="connsiteY4" fmla="*/ 105292 h 1549906"/>
              <a:gd name="connsiteX5" fmla="*/ 0 w 7992158"/>
              <a:gd name="connsiteY5" fmla="*/ 0 h 1549906"/>
              <a:gd name="connsiteX6" fmla="*/ 7992158 w 7992158"/>
              <a:gd name="connsiteY6" fmla="*/ 0 h 1549906"/>
              <a:gd name="connsiteX7" fmla="*/ 7992158 w 7992158"/>
              <a:gd name="connsiteY7" fmla="*/ 1549906 h 1549906"/>
              <a:gd name="connsiteX8" fmla="*/ 0 w 7992158"/>
              <a:gd name="connsiteY8" fmla="*/ 1549906 h 154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92158" h="1549906">
                <a:moveTo>
                  <a:pt x="626925" y="105339"/>
                </a:moveTo>
                <a:lnTo>
                  <a:pt x="556235" y="206275"/>
                </a:lnTo>
                <a:lnTo>
                  <a:pt x="227588" y="1111200"/>
                </a:lnTo>
                <a:lnTo>
                  <a:pt x="5809803" y="1168309"/>
                </a:lnTo>
                <a:lnTo>
                  <a:pt x="6990404" y="105292"/>
                </a:lnTo>
                <a:close/>
                <a:moveTo>
                  <a:pt x="0" y="0"/>
                </a:moveTo>
                <a:lnTo>
                  <a:pt x="7992158" y="0"/>
                </a:lnTo>
                <a:lnTo>
                  <a:pt x="7992158" y="1549906"/>
                </a:lnTo>
                <a:lnTo>
                  <a:pt x="0" y="1549906"/>
                </a:lnTo>
                <a:close/>
              </a:path>
            </a:pathLst>
          </a:custGeom>
          <a:effectLst>
            <a:outerShdw blurRad="520700" dist="304800" dir="8520000" algn="r" rotWithShape="0">
              <a:prstClr val="black">
                <a:alpha val="30000"/>
              </a:prstClr>
            </a:outerShdw>
          </a:effectLst>
        </p:spPr>
      </p:pic>
      <p:cxnSp>
        <p:nvCxnSpPr>
          <p:cNvPr id="32" name="Straight Connector 31">
            <a:extLst>
              <a:ext uri="{FF2B5EF4-FFF2-40B4-BE49-F238E27FC236}">
                <a16:creationId xmlns:a16="http://schemas.microsoft.com/office/drawing/2014/main" id="{F6AAAFB8-9D88-4D18-9FA9-CA81D749D357}"/>
              </a:ext>
            </a:extLst>
          </p:cNvPr>
          <p:cNvCxnSpPr>
            <a:cxnSpLocks/>
          </p:cNvCxnSpPr>
          <p:nvPr/>
        </p:nvCxnSpPr>
        <p:spPr>
          <a:xfrm>
            <a:off x="3261360" y="2031215"/>
            <a:ext cx="0" cy="13977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A7678C-0C15-47A2-A0F1-29DC9C5FCE96}"/>
              </a:ext>
            </a:extLst>
          </p:cNvPr>
          <p:cNvCxnSpPr>
            <a:cxnSpLocks/>
          </p:cNvCxnSpPr>
          <p:nvPr/>
        </p:nvCxnSpPr>
        <p:spPr>
          <a:xfrm>
            <a:off x="7035182" y="4627316"/>
            <a:ext cx="0" cy="21544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CB2152-DEF0-43AA-837C-D423B036F9E0}"/>
              </a:ext>
            </a:extLst>
          </p:cNvPr>
          <p:cNvCxnSpPr>
            <a:cxnSpLocks/>
          </p:cNvCxnSpPr>
          <p:nvPr/>
        </p:nvCxnSpPr>
        <p:spPr>
          <a:xfrm>
            <a:off x="5132113" y="3327516"/>
            <a:ext cx="0" cy="17397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069578-D561-47B3-98A8-33969E58F0BB}"/>
              </a:ext>
            </a:extLst>
          </p:cNvPr>
          <p:cNvSpPr txBox="1"/>
          <p:nvPr/>
        </p:nvSpPr>
        <p:spPr>
          <a:xfrm>
            <a:off x="1055687" y="1258533"/>
            <a:ext cx="10080626" cy="216919"/>
          </a:xfrm>
          <a:prstGeom prst="rect">
            <a:avLst/>
          </a:prstGeom>
          <a:noFill/>
        </p:spPr>
        <p:txBody>
          <a:bodyPr wrap="square" lIns="0" tIns="0" rIns="0" bIns="0" rtlCol="0" anchor="t">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Due to overlaps in these professional roles, conflicts may occur, making wireframing a controversial part.</a:t>
            </a:r>
            <a:endParaRPr lang="fr-FR" sz="1200" kern="0" dirty="0">
              <a:solidFill>
                <a:schemeClr val="bg1">
                  <a:lumMod val="85000"/>
                  <a:lumOff val="15000"/>
                </a:schemeClr>
              </a:solidFill>
              <a:latin typeface="Arial" panose="020B0604020202020204" pitchFamily="34" charset="0"/>
            </a:endParaRPr>
          </a:p>
        </p:txBody>
      </p:sp>
      <p:sp>
        <p:nvSpPr>
          <p:cNvPr id="27" name="TextBox 26">
            <a:extLst>
              <a:ext uri="{FF2B5EF4-FFF2-40B4-BE49-F238E27FC236}">
                <a16:creationId xmlns:a16="http://schemas.microsoft.com/office/drawing/2014/main" id="{C639ABE9-5C59-4EA6-9A9E-95A7539EB48D}"/>
              </a:ext>
            </a:extLst>
          </p:cNvPr>
          <p:cNvSpPr txBox="1"/>
          <p:nvPr/>
        </p:nvSpPr>
        <p:spPr>
          <a:xfrm>
            <a:off x="3584832" y="2241548"/>
            <a:ext cx="3780000" cy="697050"/>
          </a:xfrm>
          <a:prstGeom prst="rect">
            <a:avLst/>
          </a:prstGeom>
          <a:noFill/>
        </p:spPr>
        <p:txBody>
          <a:bodyPr wrap="square" lIns="0" tIns="0" rIns="0" bIns="0" rtlCol="0">
            <a:spAutoFit/>
          </a:bodyPr>
          <a:lstStyle/>
          <a:p>
            <a:pPr>
              <a:lnSpc>
                <a:spcPct val="130000"/>
              </a:lnSpc>
            </a:pPr>
            <a:r>
              <a:rPr lang="en-US" sz="1200" dirty="0">
                <a:solidFill>
                  <a:schemeClr val="bg1">
                    <a:lumMod val="75000"/>
                    <a:lumOff val="25000"/>
                  </a:schemeClr>
                </a:solidFill>
                <a:latin typeface="Arial" panose="020B0604020202020204" pitchFamily="34" charset="0"/>
              </a:rPr>
              <a:t>Capitalize on low hanging fruit to identify a ballpark value added activity to beta test. Override the digital divide with additional </a:t>
            </a:r>
            <a:r>
              <a:rPr lang="en-US" sz="1200" dirty="0" err="1">
                <a:solidFill>
                  <a:schemeClr val="bg1">
                    <a:lumMod val="75000"/>
                    <a:lumOff val="25000"/>
                  </a:schemeClr>
                </a:solidFill>
                <a:latin typeface="Arial" panose="020B0604020202020204" pitchFamily="34" charset="0"/>
              </a:rPr>
              <a:t>clickthroughs</a:t>
            </a:r>
            <a:r>
              <a:rPr lang="en-US" sz="1200" dirty="0">
                <a:solidFill>
                  <a:schemeClr val="bg1">
                    <a:lumMod val="75000"/>
                    <a:lumOff val="25000"/>
                  </a:schemeClr>
                </a:solidFill>
                <a:latin typeface="Arial" panose="020B0604020202020204" pitchFamily="34" charset="0"/>
              </a:rPr>
              <a:t>.</a:t>
            </a:r>
            <a:endParaRPr lang="fr-FR" sz="1200" dirty="0">
              <a:solidFill>
                <a:schemeClr val="bg1">
                  <a:lumMod val="75000"/>
                  <a:lumOff val="25000"/>
                </a:schemeClr>
              </a:solidFill>
              <a:latin typeface="Arial" panose="020B0604020202020204" pitchFamily="34" charset="0"/>
            </a:endParaRPr>
          </a:p>
        </p:txBody>
      </p:sp>
      <p:sp>
        <p:nvSpPr>
          <p:cNvPr id="44" name="TextBox 43">
            <a:extLst>
              <a:ext uri="{FF2B5EF4-FFF2-40B4-BE49-F238E27FC236}">
                <a16:creationId xmlns:a16="http://schemas.microsoft.com/office/drawing/2014/main" id="{96B42597-6840-4A26-8192-295D29E448C6}"/>
              </a:ext>
            </a:extLst>
          </p:cNvPr>
          <p:cNvSpPr txBox="1"/>
          <p:nvPr/>
        </p:nvSpPr>
        <p:spPr>
          <a:xfrm>
            <a:off x="3584832" y="2005193"/>
            <a:ext cx="3780000"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Mobile </a:t>
            </a:r>
            <a:r>
              <a:rPr lang="fr-FR" dirty="0" err="1">
                <a:latin typeface="Arial" panose="020B0604020202020204" pitchFamily="34" charset="0"/>
              </a:rPr>
              <a:t>Payment</a:t>
            </a:r>
            <a:endParaRPr lang="fr-FR" dirty="0">
              <a:latin typeface="Arial" panose="020B0604020202020204" pitchFamily="34" charset="0"/>
            </a:endParaRPr>
          </a:p>
        </p:txBody>
      </p:sp>
      <p:sp>
        <p:nvSpPr>
          <p:cNvPr id="35" name="TextBox 34">
            <a:extLst>
              <a:ext uri="{FF2B5EF4-FFF2-40B4-BE49-F238E27FC236}">
                <a16:creationId xmlns:a16="http://schemas.microsoft.com/office/drawing/2014/main" id="{071122C4-61BD-4575-8A91-709A3B1C72C4}"/>
              </a:ext>
            </a:extLst>
          </p:cNvPr>
          <p:cNvSpPr txBox="1"/>
          <p:nvPr/>
        </p:nvSpPr>
        <p:spPr>
          <a:xfrm>
            <a:off x="5469683" y="3539599"/>
            <a:ext cx="3780000" cy="697050"/>
          </a:xfrm>
          <a:prstGeom prst="rect">
            <a:avLst/>
          </a:prstGeom>
          <a:noFill/>
        </p:spPr>
        <p:txBody>
          <a:bodyPr wrap="square" lIns="0" tIns="0" rIns="0" bIns="0" rtlCol="0">
            <a:spAutoFit/>
          </a:bodyPr>
          <a:lstStyle/>
          <a:p>
            <a:pPr>
              <a:lnSpc>
                <a:spcPct val="130000"/>
              </a:lnSpc>
            </a:pPr>
            <a:r>
              <a:rPr lang="en-US" sz="1200" dirty="0">
                <a:solidFill>
                  <a:schemeClr val="bg1">
                    <a:lumMod val="75000"/>
                    <a:lumOff val="25000"/>
                  </a:schemeClr>
                </a:solidFill>
                <a:latin typeface="Arial" panose="020B0604020202020204" pitchFamily="34" charset="0"/>
              </a:rPr>
              <a:t>Collaboratively administrate empowered markets via plug-and-play networks. Dynamically procrastinate B2C users after installed base benefits. </a:t>
            </a:r>
            <a:endParaRPr lang="fr-FR" sz="1200" dirty="0">
              <a:solidFill>
                <a:schemeClr val="bg1">
                  <a:lumMod val="75000"/>
                  <a:lumOff val="25000"/>
                </a:schemeClr>
              </a:solidFill>
              <a:latin typeface="Arial" panose="020B0604020202020204" pitchFamily="34" charset="0"/>
            </a:endParaRPr>
          </a:p>
        </p:txBody>
      </p:sp>
      <p:sp>
        <p:nvSpPr>
          <p:cNvPr id="47" name="TextBox 46">
            <a:extLst>
              <a:ext uri="{FF2B5EF4-FFF2-40B4-BE49-F238E27FC236}">
                <a16:creationId xmlns:a16="http://schemas.microsoft.com/office/drawing/2014/main" id="{3A2374FF-4D09-4D3F-B9FD-F22FD5F1B52E}"/>
              </a:ext>
            </a:extLst>
          </p:cNvPr>
          <p:cNvSpPr txBox="1"/>
          <p:nvPr/>
        </p:nvSpPr>
        <p:spPr>
          <a:xfrm>
            <a:off x="5469684" y="3296161"/>
            <a:ext cx="3780000"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Offline </a:t>
            </a:r>
            <a:r>
              <a:rPr lang="fr-FR" dirty="0" err="1">
                <a:latin typeface="Arial" panose="020B0604020202020204" pitchFamily="34" charset="0"/>
              </a:rPr>
              <a:t>Features</a:t>
            </a:r>
            <a:endParaRPr lang="fr-FR" dirty="0">
              <a:latin typeface="Arial" panose="020B0604020202020204" pitchFamily="34" charset="0"/>
            </a:endParaRPr>
          </a:p>
        </p:txBody>
      </p:sp>
      <p:sp>
        <p:nvSpPr>
          <p:cNvPr id="41" name="TextBox 40">
            <a:extLst>
              <a:ext uri="{FF2B5EF4-FFF2-40B4-BE49-F238E27FC236}">
                <a16:creationId xmlns:a16="http://schemas.microsoft.com/office/drawing/2014/main" id="{50D945B7-B7FF-4280-8128-0273B0A5D50A}"/>
              </a:ext>
            </a:extLst>
          </p:cNvPr>
          <p:cNvSpPr txBox="1"/>
          <p:nvPr/>
        </p:nvSpPr>
        <p:spPr>
          <a:xfrm>
            <a:off x="7354534" y="4837649"/>
            <a:ext cx="3780000" cy="697050"/>
          </a:xfrm>
          <a:prstGeom prst="rect">
            <a:avLst/>
          </a:prstGeom>
          <a:noFill/>
        </p:spPr>
        <p:txBody>
          <a:bodyPr wrap="square" lIns="0" tIns="0" rIns="0" bIns="0" rtlCol="0">
            <a:spAutoFit/>
          </a:bodyPr>
          <a:lstStyle/>
          <a:p>
            <a:pPr>
              <a:lnSpc>
                <a:spcPct val="130000"/>
              </a:lnSpc>
            </a:pPr>
            <a:r>
              <a:rPr lang="en-US" sz="1200" dirty="0">
                <a:solidFill>
                  <a:schemeClr val="bg1">
                    <a:lumMod val="75000"/>
                    <a:lumOff val="25000"/>
                  </a:schemeClr>
                </a:solidFill>
                <a:latin typeface="Arial" panose="020B0604020202020204" pitchFamily="34" charset="0"/>
              </a:rPr>
              <a:t>Completely synergize resource taxing relationships via premier niche markets. Professionally cultivate one-to-one customer service with robust ideas.</a:t>
            </a:r>
            <a:endParaRPr lang="fr-FR" sz="1200" dirty="0">
              <a:solidFill>
                <a:schemeClr val="bg1">
                  <a:lumMod val="75000"/>
                  <a:lumOff val="25000"/>
                </a:schemeClr>
              </a:solidFill>
              <a:latin typeface="Arial" panose="020B0604020202020204" pitchFamily="34" charset="0"/>
            </a:endParaRPr>
          </a:p>
        </p:txBody>
      </p:sp>
      <p:sp>
        <p:nvSpPr>
          <p:cNvPr id="48" name="TextBox 47">
            <a:extLst>
              <a:ext uri="{FF2B5EF4-FFF2-40B4-BE49-F238E27FC236}">
                <a16:creationId xmlns:a16="http://schemas.microsoft.com/office/drawing/2014/main" id="{479622A6-9C8A-4306-987F-F6B7BE216B29}"/>
              </a:ext>
            </a:extLst>
          </p:cNvPr>
          <p:cNvSpPr txBox="1"/>
          <p:nvPr/>
        </p:nvSpPr>
        <p:spPr>
          <a:xfrm>
            <a:off x="7354535" y="4595961"/>
            <a:ext cx="3780000"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err="1">
                <a:latin typeface="Arial" panose="020B0604020202020204" pitchFamily="34" charset="0"/>
              </a:rPr>
              <a:t>Geolocation</a:t>
            </a:r>
            <a:endParaRPr lang="fr-FR" dirty="0">
              <a:latin typeface="Arial" panose="020B0604020202020204" pitchFamily="34" charset="0"/>
            </a:endParaRPr>
          </a:p>
        </p:txBody>
      </p:sp>
      <p:pic>
        <p:nvPicPr>
          <p:cNvPr id="5" name="Picture Placeholder 4">
            <a:extLst>
              <a:ext uri="{FF2B5EF4-FFF2-40B4-BE49-F238E27FC236}">
                <a16:creationId xmlns:a16="http://schemas.microsoft.com/office/drawing/2014/main" id="{F78E11BA-815F-40EE-AABB-6EAF93C88908}"/>
              </a:ext>
            </a:extLst>
          </p:cNvPr>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rcRect l="631" r="631"/>
          <a:stretch/>
        </p:blipFill>
        <p:spPr>
          <a:xfrm rot="18720000">
            <a:off x="3700463" y="1598613"/>
            <a:ext cx="1876425" cy="7385050"/>
          </a:xfrm>
          <a:noFill/>
        </p:spPr>
      </p:pic>
      <p:sp>
        <p:nvSpPr>
          <p:cNvPr id="15" name="TextBox 14">
            <a:extLst>
              <a:ext uri="{FF2B5EF4-FFF2-40B4-BE49-F238E27FC236}">
                <a16:creationId xmlns:a16="http://schemas.microsoft.com/office/drawing/2014/main" id="{DC781391-0967-4D51-B11F-D2CC533CD8C1}"/>
              </a:ext>
            </a:extLst>
          </p:cNvPr>
          <p:cNvSpPr txBox="1"/>
          <p:nvPr/>
        </p:nvSpPr>
        <p:spPr>
          <a:xfrm>
            <a:off x="1055686" y="741099"/>
            <a:ext cx="7653973" cy="430887"/>
          </a:xfrm>
          <a:prstGeom prst="rect">
            <a:avLst/>
          </a:prstGeom>
          <a:noFill/>
        </p:spPr>
        <p:txBody>
          <a:bodyPr wrap="square" lIns="0" tIns="0" rIns="0" bIns="0" rtlCol="0" anchor="b">
            <a:spAutoFit/>
          </a:bodyPr>
          <a:lstStyle>
            <a:defPPr>
              <a:defRPr lang="fr-FR"/>
            </a:defPPr>
            <a:lvl1pPr>
              <a:defRPr sz="2800" b="1" kern="0">
                <a:solidFill>
                  <a:schemeClr val="bg1"/>
                </a:solidFill>
              </a:defRPr>
            </a:lvl1pPr>
          </a:lstStyle>
          <a:p>
            <a:r>
              <a:rPr lang="fr-FR" spc="-100" dirty="0">
                <a:solidFill>
                  <a:schemeClr val="bg1">
                    <a:lumMod val="95000"/>
                    <a:lumOff val="5000"/>
                  </a:schemeClr>
                </a:solidFill>
                <a:latin typeface="Arial" panose="020B0604020202020204" pitchFamily="34" charset="0"/>
              </a:rPr>
              <a:t>Common </a:t>
            </a:r>
            <a:r>
              <a:rPr lang="fr-FR" spc="-100" dirty="0" err="1">
                <a:solidFill>
                  <a:schemeClr val="bg1">
                    <a:lumMod val="95000"/>
                    <a:lumOff val="5000"/>
                  </a:schemeClr>
                </a:solidFill>
                <a:latin typeface="Arial" panose="020B0604020202020204" pitchFamily="34" charset="0"/>
              </a:rPr>
              <a:t>elements</a:t>
            </a:r>
            <a:r>
              <a:rPr lang="fr-FR" spc="-100" dirty="0">
                <a:solidFill>
                  <a:schemeClr val="bg1">
                    <a:lumMod val="95000"/>
                    <a:lumOff val="5000"/>
                  </a:schemeClr>
                </a:solidFill>
                <a:latin typeface="Arial" panose="020B0604020202020204" pitchFamily="34" charset="0"/>
              </a:rPr>
              <a:t> </a:t>
            </a:r>
            <a:r>
              <a:rPr lang="fr-FR" spc="-100" dirty="0" err="1">
                <a:solidFill>
                  <a:schemeClr val="bg1">
                    <a:lumMod val="95000"/>
                    <a:lumOff val="5000"/>
                  </a:schemeClr>
                </a:solidFill>
                <a:latin typeface="Arial" panose="020B0604020202020204" pitchFamily="34" charset="0"/>
              </a:rPr>
              <a:t>found</a:t>
            </a:r>
            <a:endParaRPr lang="fr-FR" spc="-100" dirty="0">
              <a:solidFill>
                <a:schemeClr val="bg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1955585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82AA3D-BF40-4C62-B6CE-83580C2E90EE}"/>
              </a:ext>
            </a:extLst>
          </p:cNvPr>
          <p:cNvSpPr/>
          <p:nvPr/>
        </p:nvSpPr>
        <p:spPr>
          <a:xfrm>
            <a:off x="7193298" y="0"/>
            <a:ext cx="49987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pic>
        <p:nvPicPr>
          <p:cNvPr id="16" name="Graphic 15">
            <a:extLst>
              <a:ext uri="{FF2B5EF4-FFF2-40B4-BE49-F238E27FC236}">
                <a16:creationId xmlns:a16="http://schemas.microsoft.com/office/drawing/2014/main" id="{71D6ECCD-E9F4-44E6-BC6D-FD56B1927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640000" flipH="1">
            <a:off x="3864909" y="3965302"/>
            <a:ext cx="8046814" cy="1521931"/>
          </a:xfrm>
          <a:prstGeom prst="rect">
            <a:avLst/>
          </a:prstGeom>
          <a:effectLst>
            <a:outerShdw blurRad="520700" dist="304800" dir="21540000" algn="r" rotWithShape="0">
              <a:prstClr val="black">
                <a:alpha val="30000"/>
              </a:prstClr>
            </a:outerShdw>
          </a:effectLst>
        </p:spPr>
      </p:pic>
      <p:pic>
        <p:nvPicPr>
          <p:cNvPr id="22" name="Graphique 564">
            <a:extLst>
              <a:ext uri="{FF2B5EF4-FFF2-40B4-BE49-F238E27FC236}">
                <a16:creationId xmlns:a16="http://schemas.microsoft.com/office/drawing/2014/main" id="{2F1D3AEE-F714-4097-90E8-43156828C9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95851" y="2519505"/>
            <a:ext cx="169636" cy="169636"/>
          </a:xfrm>
          <a:prstGeom prst="rect">
            <a:avLst/>
          </a:prstGeom>
        </p:spPr>
      </p:pic>
      <p:sp>
        <p:nvSpPr>
          <p:cNvPr id="6" name="TextBox 5">
            <a:extLst>
              <a:ext uri="{FF2B5EF4-FFF2-40B4-BE49-F238E27FC236}">
                <a16:creationId xmlns:a16="http://schemas.microsoft.com/office/drawing/2014/main" id="{397A2AFD-5C23-4001-93DB-1FEEFB443157}"/>
              </a:ext>
            </a:extLst>
          </p:cNvPr>
          <p:cNvSpPr txBox="1"/>
          <p:nvPr/>
        </p:nvSpPr>
        <p:spPr>
          <a:xfrm>
            <a:off x="1055687" y="741099"/>
            <a:ext cx="5545138" cy="430887"/>
          </a:xfrm>
          <a:prstGeom prst="rect">
            <a:avLst/>
          </a:prstGeom>
          <a:noFill/>
        </p:spPr>
        <p:txBody>
          <a:bodyPr wrap="square" lIns="0" tIns="0" rIns="0" bIns="0" rtlCol="0" anchor="b">
            <a:spAutoFit/>
          </a:bodyPr>
          <a:lstStyle>
            <a:defPPr>
              <a:defRPr lang="fr-FR"/>
            </a:defPPr>
            <a:lvl1pPr>
              <a:defRPr sz="2800" b="1" kern="0">
                <a:solidFill>
                  <a:schemeClr val="bg1"/>
                </a:solidFill>
              </a:defRPr>
            </a:lvl1pPr>
          </a:lstStyle>
          <a:p>
            <a:r>
              <a:rPr lang="fr-FR" spc="-100" dirty="0" err="1">
                <a:solidFill>
                  <a:schemeClr val="bg1">
                    <a:lumMod val="95000"/>
                    <a:lumOff val="5000"/>
                  </a:schemeClr>
                </a:solidFill>
                <a:latin typeface="Arial" panose="020B0604020202020204" pitchFamily="34" charset="0"/>
              </a:rPr>
              <a:t>Delight</a:t>
            </a:r>
            <a:r>
              <a:rPr lang="fr-FR" spc="-100" dirty="0">
                <a:solidFill>
                  <a:schemeClr val="bg1">
                    <a:lumMod val="95000"/>
                    <a:lumOff val="5000"/>
                  </a:schemeClr>
                </a:solidFill>
                <a:latin typeface="Arial" panose="020B0604020202020204" pitchFamily="34" charset="0"/>
              </a:rPr>
              <a:t> </a:t>
            </a:r>
            <a:r>
              <a:rPr lang="fr-FR" spc="-100" dirty="0" err="1">
                <a:solidFill>
                  <a:schemeClr val="bg1">
                    <a:lumMod val="95000"/>
                    <a:lumOff val="5000"/>
                  </a:schemeClr>
                </a:solidFill>
                <a:latin typeface="Arial" panose="020B0604020202020204" pitchFamily="34" charset="0"/>
              </a:rPr>
              <a:t>your</a:t>
            </a:r>
            <a:r>
              <a:rPr lang="fr-FR" spc="-100" dirty="0">
                <a:solidFill>
                  <a:schemeClr val="bg1">
                    <a:lumMod val="95000"/>
                    <a:lumOff val="5000"/>
                  </a:schemeClr>
                </a:solidFill>
                <a:latin typeface="Arial" panose="020B0604020202020204" pitchFamily="34" charset="0"/>
              </a:rPr>
              <a:t> </a:t>
            </a:r>
            <a:r>
              <a:rPr lang="fr-FR" spc="-100" dirty="0" err="1">
                <a:solidFill>
                  <a:schemeClr val="bg1">
                    <a:lumMod val="95000"/>
                    <a:lumOff val="5000"/>
                  </a:schemeClr>
                </a:solidFill>
                <a:latin typeface="Arial" panose="020B0604020202020204" pitchFamily="34" charset="0"/>
              </a:rPr>
              <a:t>app's</a:t>
            </a:r>
            <a:r>
              <a:rPr lang="fr-FR" spc="-100" dirty="0">
                <a:solidFill>
                  <a:schemeClr val="bg1">
                    <a:lumMod val="95000"/>
                    <a:lumOff val="5000"/>
                  </a:schemeClr>
                </a:solidFill>
                <a:latin typeface="Arial" panose="020B0604020202020204" pitchFamily="34" charset="0"/>
              </a:rPr>
              <a:t> </a:t>
            </a:r>
            <a:r>
              <a:rPr lang="fr-FR" spc="-100" dirty="0" err="1">
                <a:solidFill>
                  <a:schemeClr val="bg1">
                    <a:lumMod val="95000"/>
                    <a:lumOff val="5000"/>
                  </a:schemeClr>
                </a:solidFill>
                <a:latin typeface="Arial" panose="020B0604020202020204" pitchFamily="34" charset="0"/>
              </a:rPr>
              <a:t>users</a:t>
            </a:r>
            <a:endParaRPr lang="fr-FR" spc="-100" dirty="0">
              <a:solidFill>
                <a:schemeClr val="bg1">
                  <a:lumMod val="95000"/>
                  <a:lumOff val="5000"/>
                </a:schemeClr>
              </a:solidFill>
              <a:latin typeface="Arial" panose="020B0604020202020204" pitchFamily="34" charset="0"/>
            </a:endParaRPr>
          </a:p>
        </p:txBody>
      </p:sp>
      <p:sp>
        <p:nvSpPr>
          <p:cNvPr id="7" name="TextBox 6">
            <a:extLst>
              <a:ext uri="{FF2B5EF4-FFF2-40B4-BE49-F238E27FC236}">
                <a16:creationId xmlns:a16="http://schemas.microsoft.com/office/drawing/2014/main" id="{C373ACCD-4E83-499D-934C-551636406369}"/>
              </a:ext>
            </a:extLst>
          </p:cNvPr>
          <p:cNvSpPr txBox="1"/>
          <p:nvPr/>
        </p:nvSpPr>
        <p:spPr>
          <a:xfrm>
            <a:off x="1055687" y="1355769"/>
            <a:ext cx="5545138" cy="456985"/>
          </a:xfrm>
          <a:prstGeom prst="rect">
            <a:avLst/>
          </a:prstGeom>
          <a:noFill/>
        </p:spPr>
        <p:txBody>
          <a:bodyPr wrap="square" lIns="0" tIns="0" rIns="0" bIns="0" rtlCol="0">
            <a:spAutoFit/>
          </a:bodyPr>
          <a:lstStyle/>
          <a:p>
            <a:pPr>
              <a:lnSpc>
                <a:spcPct val="130000"/>
              </a:lnSpc>
            </a:pPr>
            <a:r>
              <a:rPr lang="en-US" sz="1200" dirty="0">
                <a:solidFill>
                  <a:schemeClr val="bg1">
                    <a:lumMod val="85000"/>
                    <a:lumOff val="15000"/>
                  </a:schemeClr>
                </a:solidFill>
                <a:latin typeface="Arial" panose="020B0604020202020204" pitchFamily="34" charset="0"/>
              </a:rPr>
              <a:t>Quickly maximize timely deliverables for real-time schemas. Dramatically maintain clicks-and-mortar solutions without functional solutions.</a:t>
            </a:r>
            <a:endParaRPr lang="fr-FR" sz="1200" dirty="0">
              <a:solidFill>
                <a:schemeClr val="bg1">
                  <a:lumMod val="85000"/>
                  <a:lumOff val="15000"/>
                </a:schemeClr>
              </a:solidFill>
              <a:latin typeface="Arial" panose="020B0604020202020204" pitchFamily="34" charset="0"/>
            </a:endParaRPr>
          </a:p>
        </p:txBody>
      </p:sp>
      <p:sp>
        <p:nvSpPr>
          <p:cNvPr id="8" name="TextBox 7">
            <a:extLst>
              <a:ext uri="{FF2B5EF4-FFF2-40B4-BE49-F238E27FC236}">
                <a16:creationId xmlns:a16="http://schemas.microsoft.com/office/drawing/2014/main" id="{E7BD8493-9B3B-4407-B289-416D4B045F4E}"/>
              </a:ext>
            </a:extLst>
          </p:cNvPr>
          <p:cNvSpPr txBox="1"/>
          <p:nvPr/>
        </p:nvSpPr>
        <p:spPr>
          <a:xfrm>
            <a:off x="1703388" y="2757115"/>
            <a:ext cx="3887787" cy="456985"/>
          </a:xfrm>
          <a:prstGeom prst="rect">
            <a:avLst/>
          </a:prstGeom>
          <a:noFill/>
        </p:spPr>
        <p:txBody>
          <a:bodyPr wrap="square" lIns="0" tIns="0" rIns="0" bIns="0" rtlCol="0" anchor="t">
            <a:spAutoFit/>
          </a:bodyPr>
          <a:lstStyle/>
          <a:p>
            <a:pPr>
              <a:lnSpc>
                <a:spcPct val="130000"/>
              </a:lnSpc>
            </a:pPr>
            <a:r>
              <a:rPr lang="en-US" sz="1200" dirty="0">
                <a:solidFill>
                  <a:schemeClr val="bg1">
                    <a:lumMod val="75000"/>
                    <a:lumOff val="25000"/>
                  </a:schemeClr>
                </a:solidFill>
                <a:latin typeface="Arial" panose="020B0604020202020204" pitchFamily="34" charset="0"/>
              </a:rPr>
              <a:t>Providing security allows your users to have peace</a:t>
            </a:r>
            <a:br>
              <a:rPr lang="en-US" sz="1200" dirty="0">
                <a:solidFill>
                  <a:schemeClr val="bg1">
                    <a:lumMod val="75000"/>
                    <a:lumOff val="25000"/>
                  </a:schemeClr>
                </a:solidFill>
                <a:latin typeface="Arial" panose="020B0604020202020204" pitchFamily="34" charset="0"/>
              </a:rPr>
            </a:br>
            <a:r>
              <a:rPr lang="en-US" sz="1200" dirty="0">
                <a:solidFill>
                  <a:schemeClr val="bg1">
                    <a:lumMod val="75000"/>
                    <a:lumOff val="25000"/>
                  </a:schemeClr>
                </a:solidFill>
                <a:latin typeface="Arial" panose="020B0604020202020204" pitchFamily="34" charset="0"/>
              </a:rPr>
              <a:t>of mind knowing that their information is safe. </a:t>
            </a:r>
            <a:endParaRPr lang="fr-FR" sz="1200" dirty="0">
              <a:solidFill>
                <a:schemeClr val="bg1">
                  <a:lumMod val="75000"/>
                  <a:lumOff val="25000"/>
                </a:schemeClr>
              </a:solidFill>
              <a:latin typeface="Arial" panose="020B0604020202020204" pitchFamily="34" charset="0"/>
            </a:endParaRPr>
          </a:p>
        </p:txBody>
      </p:sp>
      <p:sp>
        <p:nvSpPr>
          <p:cNvPr id="9" name="TextBox 8">
            <a:extLst>
              <a:ext uri="{FF2B5EF4-FFF2-40B4-BE49-F238E27FC236}">
                <a16:creationId xmlns:a16="http://schemas.microsoft.com/office/drawing/2014/main" id="{A8A6C563-D79E-48A8-BCA2-4DEBCE4247CE}"/>
              </a:ext>
            </a:extLst>
          </p:cNvPr>
          <p:cNvSpPr txBox="1"/>
          <p:nvPr/>
        </p:nvSpPr>
        <p:spPr>
          <a:xfrm>
            <a:off x="1703387" y="2470310"/>
            <a:ext cx="3887787"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Security</a:t>
            </a:r>
          </a:p>
        </p:txBody>
      </p:sp>
      <p:sp>
        <p:nvSpPr>
          <p:cNvPr id="10" name="TextBox 9">
            <a:extLst>
              <a:ext uri="{FF2B5EF4-FFF2-40B4-BE49-F238E27FC236}">
                <a16:creationId xmlns:a16="http://schemas.microsoft.com/office/drawing/2014/main" id="{AB738600-F0B2-483F-ADD6-5E4B6C9D5570}"/>
              </a:ext>
            </a:extLst>
          </p:cNvPr>
          <p:cNvSpPr txBox="1"/>
          <p:nvPr/>
        </p:nvSpPr>
        <p:spPr>
          <a:xfrm>
            <a:off x="1703388" y="4056041"/>
            <a:ext cx="3887787" cy="456985"/>
          </a:xfrm>
          <a:prstGeom prst="rect">
            <a:avLst/>
          </a:prstGeom>
          <a:noFill/>
        </p:spPr>
        <p:txBody>
          <a:bodyPr wrap="square" lIns="0" tIns="0" rIns="0" bIns="0" rtlCol="0" anchor="t">
            <a:spAutoFit/>
          </a:bodyPr>
          <a:lstStyle/>
          <a:p>
            <a:pPr>
              <a:lnSpc>
                <a:spcPct val="130000"/>
              </a:lnSpc>
            </a:pPr>
            <a:r>
              <a:rPr lang="en-US" sz="1200" dirty="0">
                <a:solidFill>
                  <a:schemeClr val="bg1">
                    <a:lumMod val="75000"/>
                    <a:lumOff val="25000"/>
                  </a:schemeClr>
                </a:solidFill>
                <a:latin typeface="Arial" panose="020B0604020202020204" pitchFamily="34" charset="0"/>
              </a:rPr>
              <a:t>The best apps are short and succinct. Get rid of any unnecessary features by streamlining functionality. </a:t>
            </a:r>
            <a:endParaRPr lang="fr-FR" sz="1200" dirty="0">
              <a:solidFill>
                <a:schemeClr val="bg1">
                  <a:lumMod val="75000"/>
                  <a:lumOff val="25000"/>
                </a:schemeClr>
              </a:solidFill>
              <a:latin typeface="Arial" panose="020B0604020202020204" pitchFamily="34" charset="0"/>
            </a:endParaRPr>
          </a:p>
        </p:txBody>
      </p:sp>
      <p:sp>
        <p:nvSpPr>
          <p:cNvPr id="11" name="TextBox 10">
            <a:extLst>
              <a:ext uri="{FF2B5EF4-FFF2-40B4-BE49-F238E27FC236}">
                <a16:creationId xmlns:a16="http://schemas.microsoft.com/office/drawing/2014/main" id="{33A05A92-30C4-4655-8763-2FF8CD79454B}"/>
              </a:ext>
            </a:extLst>
          </p:cNvPr>
          <p:cNvSpPr txBox="1"/>
          <p:nvPr/>
        </p:nvSpPr>
        <p:spPr>
          <a:xfrm>
            <a:off x="1703387" y="3767486"/>
            <a:ext cx="3887787"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err="1">
                <a:latin typeface="Arial" panose="020B0604020202020204" pitchFamily="34" charset="0"/>
              </a:rPr>
              <a:t>Simplicity</a:t>
            </a:r>
            <a:endParaRPr lang="fr-FR" dirty="0">
              <a:latin typeface="Arial" panose="020B0604020202020204" pitchFamily="34" charset="0"/>
            </a:endParaRPr>
          </a:p>
        </p:txBody>
      </p:sp>
      <p:sp>
        <p:nvSpPr>
          <p:cNvPr id="12" name="TextBox 11">
            <a:extLst>
              <a:ext uri="{FF2B5EF4-FFF2-40B4-BE49-F238E27FC236}">
                <a16:creationId xmlns:a16="http://schemas.microsoft.com/office/drawing/2014/main" id="{26D426DD-03AB-465C-A9A8-5F22AE97F0A1}"/>
              </a:ext>
            </a:extLst>
          </p:cNvPr>
          <p:cNvSpPr txBox="1"/>
          <p:nvPr/>
        </p:nvSpPr>
        <p:spPr>
          <a:xfrm>
            <a:off x="1703388" y="5353216"/>
            <a:ext cx="3887787" cy="456985"/>
          </a:xfrm>
          <a:prstGeom prst="rect">
            <a:avLst/>
          </a:prstGeom>
          <a:noFill/>
        </p:spPr>
        <p:txBody>
          <a:bodyPr wrap="square" lIns="0" tIns="0" rIns="0" bIns="0" rtlCol="0" anchor="t">
            <a:spAutoFit/>
          </a:bodyPr>
          <a:lstStyle/>
          <a:p>
            <a:pPr>
              <a:lnSpc>
                <a:spcPct val="130000"/>
              </a:lnSpc>
            </a:pPr>
            <a:r>
              <a:rPr lang="en-US" sz="1200" dirty="0">
                <a:solidFill>
                  <a:schemeClr val="bg1">
                    <a:lumMod val="75000"/>
                    <a:lumOff val="25000"/>
                  </a:schemeClr>
                </a:solidFill>
                <a:latin typeface="Arial" panose="020B0604020202020204" pitchFamily="34" charset="0"/>
              </a:rPr>
              <a:t>They provide you with their questions, comments, or concerns to get resolved.</a:t>
            </a:r>
            <a:endParaRPr lang="fr-FR" sz="1200" dirty="0">
              <a:solidFill>
                <a:schemeClr val="bg1">
                  <a:lumMod val="75000"/>
                  <a:lumOff val="25000"/>
                </a:schemeClr>
              </a:solidFill>
              <a:latin typeface="Arial" panose="020B0604020202020204" pitchFamily="34" charset="0"/>
            </a:endParaRPr>
          </a:p>
        </p:txBody>
      </p:sp>
      <p:sp>
        <p:nvSpPr>
          <p:cNvPr id="13" name="TextBox 12">
            <a:extLst>
              <a:ext uri="{FF2B5EF4-FFF2-40B4-BE49-F238E27FC236}">
                <a16:creationId xmlns:a16="http://schemas.microsoft.com/office/drawing/2014/main" id="{6874AFCE-31FD-495E-8B74-BD487414A89B}"/>
              </a:ext>
            </a:extLst>
          </p:cNvPr>
          <p:cNvSpPr txBox="1"/>
          <p:nvPr/>
        </p:nvSpPr>
        <p:spPr>
          <a:xfrm>
            <a:off x="1703387" y="5066411"/>
            <a:ext cx="3887787"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Feedback system</a:t>
            </a:r>
          </a:p>
        </p:txBody>
      </p:sp>
      <p:pic>
        <p:nvPicPr>
          <p:cNvPr id="24" name="Graphique 688">
            <a:extLst>
              <a:ext uri="{FF2B5EF4-FFF2-40B4-BE49-F238E27FC236}">
                <a16:creationId xmlns:a16="http://schemas.microsoft.com/office/drawing/2014/main" id="{AB1BC860-E707-4E6E-83C1-548AA2142F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5851" y="5087411"/>
            <a:ext cx="169636" cy="169636"/>
          </a:xfrm>
          <a:prstGeom prst="rect">
            <a:avLst/>
          </a:prstGeom>
        </p:spPr>
      </p:pic>
      <p:pic>
        <p:nvPicPr>
          <p:cNvPr id="15" name="Graphique 789">
            <a:extLst>
              <a:ext uri="{FF2B5EF4-FFF2-40B4-BE49-F238E27FC236}">
                <a16:creationId xmlns:a16="http://schemas.microsoft.com/office/drawing/2014/main" id="{14A0BB46-C8D5-48C4-8A7F-A5F3D897A2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95851" y="3779900"/>
            <a:ext cx="169200" cy="169200"/>
          </a:xfrm>
          <a:prstGeom prst="rect">
            <a:avLst/>
          </a:prstGeom>
        </p:spPr>
      </p:pic>
      <p:pic>
        <p:nvPicPr>
          <p:cNvPr id="59" name="Picture Placeholder 58">
            <a:extLst>
              <a:ext uri="{FF2B5EF4-FFF2-40B4-BE49-F238E27FC236}">
                <a16:creationId xmlns:a16="http://schemas.microsoft.com/office/drawing/2014/main" id="{001E51D4-C3ED-4226-A27F-30E3C35EA01F}"/>
              </a:ext>
            </a:extLst>
          </p:cNvPr>
          <p:cNvPicPr>
            <a:picLocks noGrp="1" noChangeAspect="1"/>
          </p:cNvPicPr>
          <p:nvPr>
            <p:ph type="pic" sz="quarter" idx="10"/>
          </p:nvPr>
        </p:nvPicPr>
        <p:blipFill rotWithShape="1">
          <a:blip r:embed="rId10">
            <a:extLst>
              <a:ext uri="{28A0092B-C50C-407E-A947-70E740481C1C}">
                <a14:useLocalDpi xmlns:a14="http://schemas.microsoft.com/office/drawing/2010/main" val="0"/>
              </a:ext>
            </a:extLst>
          </a:blip>
          <a:srcRect l="699" r="699"/>
          <a:stretch/>
        </p:blipFill>
        <p:spPr>
          <a:xfrm rot="1440000">
            <a:off x="6803447" y="958146"/>
            <a:ext cx="1883916" cy="7379204"/>
          </a:xfrm>
          <a:noFill/>
        </p:spPr>
      </p:pic>
    </p:spTree>
    <p:extLst>
      <p:ext uri="{BB962C8B-B14F-4D97-AF65-F5344CB8AC3E}">
        <p14:creationId xmlns:p14="http://schemas.microsoft.com/office/powerpoint/2010/main" val="17807765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4B884E8-5E91-43C1-9D0F-B253FEA83786}"/>
              </a:ext>
            </a:extLst>
          </p:cNvPr>
          <p:cNvSpPr/>
          <p:nvPr/>
        </p:nvSpPr>
        <p:spPr>
          <a:xfrm>
            <a:off x="0" y="4857008"/>
            <a:ext cx="12192000" cy="2000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0" name="Rectangle: Rounded Corners 59">
            <a:extLst>
              <a:ext uri="{FF2B5EF4-FFF2-40B4-BE49-F238E27FC236}">
                <a16:creationId xmlns:a16="http://schemas.microsoft.com/office/drawing/2014/main" id="{4092E626-5600-40B6-BC3E-0940FAE81BE5}"/>
              </a:ext>
            </a:extLst>
          </p:cNvPr>
          <p:cNvSpPr/>
          <p:nvPr/>
        </p:nvSpPr>
        <p:spPr>
          <a:xfrm>
            <a:off x="1675388" y="5722004"/>
            <a:ext cx="1280284" cy="404368"/>
          </a:xfrm>
          <a:prstGeom prst="roundRect">
            <a:avLst>
              <a:gd name="adj" fmla="val 11170"/>
            </a:avLst>
          </a:prstGeom>
          <a:solidFill>
            <a:schemeClr val="tx1">
              <a:alpha val="7000"/>
            </a:schemeClr>
          </a:solidFill>
          <a:ln w="635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r>
              <a:rPr lang="fr-FR" sz="1100" dirty="0">
                <a:latin typeface="Arial" panose="020B0604020202020204" pitchFamily="34" charset="0"/>
              </a:rPr>
              <a:t>iPhone X/11</a:t>
            </a:r>
          </a:p>
        </p:txBody>
      </p:sp>
      <p:sp>
        <p:nvSpPr>
          <p:cNvPr id="61" name="Rectangle: Rounded Corners 60">
            <a:extLst>
              <a:ext uri="{FF2B5EF4-FFF2-40B4-BE49-F238E27FC236}">
                <a16:creationId xmlns:a16="http://schemas.microsoft.com/office/drawing/2014/main" id="{A103B4CD-0276-4D00-99E3-A77606825C08}"/>
              </a:ext>
            </a:extLst>
          </p:cNvPr>
          <p:cNvSpPr/>
          <p:nvPr/>
        </p:nvSpPr>
        <p:spPr>
          <a:xfrm>
            <a:off x="4196951" y="5722004"/>
            <a:ext cx="1280284" cy="404368"/>
          </a:xfrm>
          <a:prstGeom prst="roundRect">
            <a:avLst>
              <a:gd name="adj" fmla="val 11170"/>
            </a:avLst>
          </a:prstGeom>
          <a:solidFill>
            <a:schemeClr val="tx1">
              <a:alpha val="7000"/>
            </a:schemeClr>
          </a:solidFill>
          <a:ln w="635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r>
              <a:rPr lang="fr-FR" sz="1100" dirty="0">
                <a:latin typeface="Arial" panose="020B0604020202020204" pitchFamily="34" charset="0"/>
              </a:rPr>
              <a:t>iPhone 6/7/8</a:t>
            </a:r>
          </a:p>
        </p:txBody>
      </p:sp>
      <p:sp>
        <p:nvSpPr>
          <p:cNvPr id="62" name="Rectangle: Rounded Corners 61">
            <a:extLst>
              <a:ext uri="{FF2B5EF4-FFF2-40B4-BE49-F238E27FC236}">
                <a16:creationId xmlns:a16="http://schemas.microsoft.com/office/drawing/2014/main" id="{90B60E1B-E86D-483A-B24F-CFE4163D4C9A}"/>
              </a:ext>
            </a:extLst>
          </p:cNvPr>
          <p:cNvSpPr/>
          <p:nvPr/>
        </p:nvSpPr>
        <p:spPr>
          <a:xfrm>
            <a:off x="6716639" y="5722004"/>
            <a:ext cx="1280284" cy="404368"/>
          </a:xfrm>
          <a:prstGeom prst="roundRect">
            <a:avLst>
              <a:gd name="adj" fmla="val 11170"/>
            </a:avLst>
          </a:prstGeom>
          <a:solidFill>
            <a:schemeClr val="tx1">
              <a:alpha val="7000"/>
            </a:schemeClr>
          </a:solidFill>
          <a:ln w="635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r>
              <a:rPr lang="fr-FR" sz="1100" dirty="0">
                <a:latin typeface="Arial" panose="020B0604020202020204" pitchFamily="34" charset="0"/>
              </a:rPr>
              <a:t>Galaxy S10</a:t>
            </a:r>
          </a:p>
        </p:txBody>
      </p:sp>
      <p:sp>
        <p:nvSpPr>
          <p:cNvPr id="63" name="Rectangle: Rounded Corners 62">
            <a:extLst>
              <a:ext uri="{FF2B5EF4-FFF2-40B4-BE49-F238E27FC236}">
                <a16:creationId xmlns:a16="http://schemas.microsoft.com/office/drawing/2014/main" id="{E36D1E55-ECFF-4248-9621-FD0988F56D49}"/>
              </a:ext>
            </a:extLst>
          </p:cNvPr>
          <p:cNvSpPr/>
          <p:nvPr/>
        </p:nvSpPr>
        <p:spPr>
          <a:xfrm>
            <a:off x="9236326" y="5722004"/>
            <a:ext cx="1280284" cy="404368"/>
          </a:xfrm>
          <a:prstGeom prst="roundRect">
            <a:avLst>
              <a:gd name="adj" fmla="val 11170"/>
            </a:avLst>
          </a:prstGeom>
          <a:solidFill>
            <a:schemeClr val="tx1">
              <a:alpha val="7000"/>
            </a:schemeClr>
          </a:solidFill>
          <a:ln w="635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r>
              <a:rPr lang="fr-FR" sz="1100" dirty="0">
                <a:latin typeface="Arial" panose="020B0604020202020204" pitchFamily="34" charset="0"/>
              </a:rPr>
              <a:t>Galaxy S10+</a:t>
            </a:r>
          </a:p>
        </p:txBody>
      </p:sp>
      <p:sp>
        <p:nvSpPr>
          <p:cNvPr id="58" name="TextBox 57">
            <a:extLst>
              <a:ext uri="{FF2B5EF4-FFF2-40B4-BE49-F238E27FC236}">
                <a16:creationId xmlns:a16="http://schemas.microsoft.com/office/drawing/2014/main" id="{E0E2B6B9-BEF1-4B57-886C-DD6C4788651D}"/>
              </a:ext>
            </a:extLst>
          </p:cNvPr>
          <p:cNvSpPr txBox="1"/>
          <p:nvPr/>
        </p:nvSpPr>
        <p:spPr>
          <a:xfrm>
            <a:off x="1055688" y="741099"/>
            <a:ext cx="10080624" cy="430887"/>
          </a:xfrm>
          <a:prstGeom prst="rect">
            <a:avLst/>
          </a:prstGeom>
          <a:noFill/>
        </p:spPr>
        <p:txBody>
          <a:bodyPr wrap="square" lIns="0" tIns="0" rIns="0" bIns="0" rtlCol="0" anchor="b">
            <a:spAutoFit/>
          </a:bodyPr>
          <a:lstStyle>
            <a:defPPr>
              <a:defRPr lang="fr-FR"/>
            </a:defPPr>
            <a:lvl1pPr algn="ctr">
              <a:defRPr sz="2800" b="0" kern="0">
                <a:solidFill>
                  <a:schemeClr val="bg1">
                    <a:lumMod val="95000"/>
                    <a:lumOff val="5000"/>
                  </a:schemeClr>
                </a:solidFill>
                <a:latin typeface="+mj-lt"/>
              </a:defRPr>
            </a:lvl1pPr>
          </a:lstStyle>
          <a:p>
            <a:r>
              <a:rPr lang="fr-FR" b="1" spc="-100" dirty="0" err="1">
                <a:latin typeface="Arial" panose="020B0604020202020204" pitchFamily="34" charset="0"/>
              </a:rPr>
              <a:t>Available</a:t>
            </a:r>
            <a:r>
              <a:rPr lang="fr-FR" b="1" spc="-100" dirty="0">
                <a:latin typeface="Arial" panose="020B0604020202020204" pitchFamily="34" charset="0"/>
              </a:rPr>
              <a:t> on iOS and Android</a:t>
            </a:r>
          </a:p>
        </p:txBody>
      </p:sp>
      <p:sp>
        <p:nvSpPr>
          <p:cNvPr id="59" name="TextBox 58">
            <a:extLst>
              <a:ext uri="{FF2B5EF4-FFF2-40B4-BE49-F238E27FC236}">
                <a16:creationId xmlns:a16="http://schemas.microsoft.com/office/drawing/2014/main" id="{215101A9-DA56-46D7-AA3E-72F4A79862AF}"/>
              </a:ext>
            </a:extLst>
          </p:cNvPr>
          <p:cNvSpPr txBox="1"/>
          <p:nvPr/>
        </p:nvSpPr>
        <p:spPr>
          <a:xfrm>
            <a:off x="2946000" y="1286222"/>
            <a:ext cx="6300000" cy="456985"/>
          </a:xfrm>
          <a:prstGeom prst="rect">
            <a:avLst/>
          </a:prstGeom>
          <a:noFill/>
        </p:spPr>
        <p:txBody>
          <a:bodyPr wrap="square" lIns="0" tIns="0" rIns="0" bIns="0" rtlCol="0">
            <a:spAutoFit/>
          </a:bodyPr>
          <a:lstStyle/>
          <a:p>
            <a:pPr algn="ctr">
              <a:lnSpc>
                <a:spcPct val="130000"/>
              </a:lnSpc>
            </a:pPr>
            <a:r>
              <a:rPr lang="en-US" sz="1200" dirty="0">
                <a:solidFill>
                  <a:schemeClr val="bg1">
                    <a:lumMod val="85000"/>
                    <a:lumOff val="15000"/>
                  </a:schemeClr>
                </a:solidFill>
                <a:latin typeface="Arial" panose="020B0604020202020204" pitchFamily="34" charset="0"/>
              </a:rPr>
              <a:t>Iterative approaches to corporate strategy foster collaborative thinking to further the overall value proposition. </a:t>
            </a:r>
            <a:endParaRPr lang="fr-FR" sz="1200" dirty="0">
              <a:solidFill>
                <a:schemeClr val="bg1">
                  <a:lumMod val="85000"/>
                  <a:lumOff val="15000"/>
                </a:schemeClr>
              </a:solidFill>
              <a:latin typeface="Arial" panose="020B0604020202020204" pitchFamily="34" charset="0"/>
            </a:endParaRPr>
          </a:p>
        </p:txBody>
      </p:sp>
      <p:pic>
        <p:nvPicPr>
          <p:cNvPr id="31" name="Graphic 30">
            <a:extLst>
              <a:ext uri="{FF2B5EF4-FFF2-40B4-BE49-F238E27FC236}">
                <a16:creationId xmlns:a16="http://schemas.microsoft.com/office/drawing/2014/main" id="{AF007ED7-6CAE-4DE1-9B04-BF87BC9B6C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0063" y="2043893"/>
            <a:ext cx="1630934" cy="3351718"/>
          </a:xfrm>
          <a:prstGeom prst="rect">
            <a:avLst/>
          </a:prstGeom>
          <a:effectLst>
            <a:outerShdw blurRad="190500" dist="127000" dir="8100000" algn="tr" rotWithShape="0">
              <a:prstClr val="black">
                <a:alpha val="20000"/>
              </a:prstClr>
            </a:outerShdw>
          </a:effectLst>
        </p:spPr>
      </p:pic>
      <p:sp>
        <p:nvSpPr>
          <p:cNvPr id="32" name="Picture Placeholder 2">
            <a:extLst>
              <a:ext uri="{FF2B5EF4-FFF2-40B4-BE49-F238E27FC236}">
                <a16:creationId xmlns:a16="http://schemas.microsoft.com/office/drawing/2014/main" id="{252649CA-D478-41E4-ABD9-8DA9B46F9D45}"/>
              </a:ext>
            </a:extLst>
          </p:cNvPr>
          <p:cNvSpPr txBox="1">
            <a:spLocks/>
          </p:cNvSpPr>
          <p:nvPr/>
        </p:nvSpPr>
        <p:spPr>
          <a:xfrm>
            <a:off x="1624151" y="2153780"/>
            <a:ext cx="1382758" cy="3117976"/>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bg1"/>
          </a:solidFill>
        </p:spPr>
        <p:txBody>
          <a:bodyPr lIns="0" tIns="540000" rIns="0" bIns="0" anchor="t">
            <a:normAutofit/>
          </a:bodyPr>
          <a:lstStyle>
            <a:lvl1pPr marL="0" indent="0" algn="ctr" defTabSz="914400" rtl="0" eaLnBrk="1" latinLnBrk="0" hangingPunct="1">
              <a:lnSpc>
                <a:spcPct val="50000"/>
              </a:lnSpc>
              <a:spcBef>
                <a:spcPts val="1000"/>
              </a:spcBef>
              <a:buFont typeface="Arial" panose="020B0604020202020204" pitchFamily="34" charset="0"/>
              <a:buNone/>
              <a:defRPr lang="fr-FR" sz="1600" kern="1200" dirty="0">
                <a:solidFill>
                  <a:schemeClr val="accent2"/>
                </a:solidFill>
                <a:latin typeface="+mn-lt"/>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latin typeface="Arial" panose="020B0604020202020204" pitchFamily="34" charset="0"/>
            </a:endParaRPr>
          </a:p>
        </p:txBody>
      </p:sp>
      <p:pic>
        <p:nvPicPr>
          <p:cNvPr id="33" name="Graphic 32">
            <a:extLst>
              <a:ext uri="{FF2B5EF4-FFF2-40B4-BE49-F238E27FC236}">
                <a16:creationId xmlns:a16="http://schemas.microsoft.com/office/drawing/2014/main" id="{89A978EA-FD12-499E-A75F-361DBAFC92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1718" y="2051539"/>
            <a:ext cx="1650750" cy="3383020"/>
          </a:xfrm>
          <a:prstGeom prst="rect">
            <a:avLst/>
          </a:prstGeom>
          <a:effectLst>
            <a:outerShdw blurRad="190500" dist="127000" dir="8100000" algn="tr" rotWithShape="0">
              <a:prstClr val="black">
                <a:alpha val="20000"/>
              </a:prstClr>
            </a:outerShdw>
          </a:effectLst>
        </p:spPr>
      </p:pic>
      <p:sp>
        <p:nvSpPr>
          <p:cNvPr id="34" name="Picture Placeholder 17">
            <a:extLst>
              <a:ext uri="{FF2B5EF4-FFF2-40B4-BE49-F238E27FC236}">
                <a16:creationId xmlns:a16="http://schemas.microsoft.com/office/drawing/2014/main" id="{4936D8F4-B34A-42DC-80D3-80069539CE3C}"/>
              </a:ext>
            </a:extLst>
          </p:cNvPr>
          <p:cNvSpPr txBox="1">
            <a:spLocks/>
          </p:cNvSpPr>
          <p:nvPr/>
        </p:nvSpPr>
        <p:spPr>
          <a:xfrm>
            <a:off x="4119058" y="2460360"/>
            <a:ext cx="1436070" cy="2563790"/>
          </a:xfrm>
          <a:prstGeom prst="rect">
            <a:avLst/>
          </a:prstGeom>
          <a:solidFill>
            <a:schemeClr val="bg1"/>
          </a:solidFill>
        </p:spPr>
        <p:txBody>
          <a:bodyPr tIns="216000"/>
          <a:lstStyle>
            <a:lvl1pPr marL="0" indent="0" algn="ctr" defTabSz="914400" rtl="0" eaLnBrk="1" latinLnBrk="0" hangingPunct="1">
              <a:lnSpc>
                <a:spcPct val="50000"/>
              </a:lnSpc>
              <a:spcBef>
                <a:spcPts val="1000"/>
              </a:spcBef>
              <a:buFont typeface="Arial" panose="020B0604020202020204" pitchFamily="34" charset="0"/>
              <a:buNone/>
              <a:defRPr lang="fr-FR" sz="1600" kern="1200" dirty="0">
                <a:solidFill>
                  <a:schemeClr val="accent2"/>
                </a:solidFill>
                <a:latin typeface="+mn-lt"/>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latin typeface="Arial" panose="020B0604020202020204" pitchFamily="34" charset="0"/>
            </a:endParaRPr>
          </a:p>
        </p:txBody>
      </p:sp>
      <p:grpSp>
        <p:nvGrpSpPr>
          <p:cNvPr id="64" name="Group 63">
            <a:extLst>
              <a:ext uri="{FF2B5EF4-FFF2-40B4-BE49-F238E27FC236}">
                <a16:creationId xmlns:a16="http://schemas.microsoft.com/office/drawing/2014/main" id="{E0BB7164-6D8D-4C1A-8968-1B513CBAE44C}"/>
              </a:ext>
            </a:extLst>
          </p:cNvPr>
          <p:cNvGrpSpPr/>
          <p:nvPr/>
        </p:nvGrpSpPr>
        <p:grpSpPr>
          <a:xfrm>
            <a:off x="6540045" y="2044980"/>
            <a:ext cx="1633472" cy="3368854"/>
            <a:chOff x="6434077" y="1259184"/>
            <a:chExt cx="1840544" cy="3795916"/>
          </a:xfrm>
          <a:solidFill>
            <a:schemeClr val="bg2"/>
          </a:solidFill>
        </p:grpSpPr>
        <p:sp>
          <p:nvSpPr>
            <p:cNvPr id="65" name="Rectangle: Rounded Corners 64">
              <a:extLst>
                <a:ext uri="{FF2B5EF4-FFF2-40B4-BE49-F238E27FC236}">
                  <a16:creationId xmlns:a16="http://schemas.microsoft.com/office/drawing/2014/main" id="{4844B9E3-2A17-4800-ACF4-A61C479022E5}"/>
                </a:ext>
              </a:extLst>
            </p:cNvPr>
            <p:cNvSpPr/>
            <p:nvPr/>
          </p:nvSpPr>
          <p:spPr>
            <a:xfrm>
              <a:off x="6494418" y="1304349"/>
              <a:ext cx="1733277" cy="3664942"/>
            </a:xfrm>
            <a:prstGeom prst="roundRect">
              <a:avLst>
                <a:gd name="adj" fmla="val 10289"/>
              </a:avLst>
            </a:prstGeom>
            <a:solidFill>
              <a:schemeClr val="bg1"/>
            </a:solidFill>
            <a:ln w="448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66" name="Group 65">
              <a:extLst>
                <a:ext uri="{FF2B5EF4-FFF2-40B4-BE49-F238E27FC236}">
                  <a16:creationId xmlns:a16="http://schemas.microsoft.com/office/drawing/2014/main" id="{5658A808-3B77-4914-9627-DB02D2F35627}"/>
                </a:ext>
              </a:extLst>
            </p:cNvPr>
            <p:cNvGrpSpPr/>
            <p:nvPr userDrawn="1"/>
          </p:nvGrpSpPr>
          <p:grpSpPr>
            <a:xfrm>
              <a:off x="6434077" y="1259183"/>
              <a:ext cx="1840544" cy="3795916"/>
              <a:chOff x="6820324" y="1040995"/>
              <a:chExt cx="2130952" cy="4394851"/>
            </a:xfrm>
            <a:grpFill/>
          </p:grpSpPr>
          <p:sp>
            <p:nvSpPr>
              <p:cNvPr id="67" name="Freeform: Shape 66">
                <a:extLst>
                  <a:ext uri="{FF2B5EF4-FFF2-40B4-BE49-F238E27FC236}">
                    <a16:creationId xmlns:a16="http://schemas.microsoft.com/office/drawing/2014/main" id="{B8ED6CED-FAFB-4866-B8CF-431F73D4D076}"/>
                  </a:ext>
                </a:extLst>
              </p:cNvPr>
              <p:cNvSpPr/>
              <p:nvPr/>
            </p:nvSpPr>
            <p:spPr>
              <a:xfrm>
                <a:off x="6820324" y="1572305"/>
                <a:ext cx="18000" cy="721887"/>
              </a:xfrm>
              <a:custGeom>
                <a:avLst/>
                <a:gdLst>
                  <a:gd name="connsiteX0" fmla="*/ 11550 w 11550"/>
                  <a:gd name="connsiteY0" fmla="*/ 721888 h 721887"/>
                  <a:gd name="connsiteX1" fmla="*/ 11550 w 11550"/>
                  <a:gd name="connsiteY1" fmla="*/ 721888 h 721887"/>
                  <a:gd name="connsiteX2" fmla="*/ 11550 w 11550"/>
                  <a:gd name="connsiteY2" fmla="*/ 721888 h 721887"/>
                  <a:gd name="connsiteX3" fmla="*/ 0 w 11550"/>
                  <a:gd name="connsiteY3" fmla="*/ 698787 h 721887"/>
                  <a:gd name="connsiteX4" fmla="*/ 0 w 11550"/>
                  <a:gd name="connsiteY4" fmla="*/ 23100 h 721887"/>
                  <a:gd name="connsiteX5" fmla="*/ 11550 w 11550"/>
                  <a:gd name="connsiteY5" fmla="*/ 0 h 7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0" h="721887">
                    <a:moveTo>
                      <a:pt x="11550" y="721888"/>
                    </a:moveTo>
                    <a:lnTo>
                      <a:pt x="11550" y="721888"/>
                    </a:lnTo>
                    <a:lnTo>
                      <a:pt x="11550" y="721888"/>
                    </a:lnTo>
                    <a:cubicBezTo>
                      <a:pt x="4251" y="716459"/>
                      <a:pt x="-34" y="707912"/>
                      <a:pt x="0" y="698787"/>
                    </a:cubicBezTo>
                    <a:lnTo>
                      <a:pt x="0" y="23100"/>
                    </a:lnTo>
                    <a:cubicBezTo>
                      <a:pt x="-34" y="13976"/>
                      <a:pt x="4251" y="5428"/>
                      <a:pt x="11550"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68" name="Freeform: Shape 67">
                <a:extLst>
                  <a:ext uri="{FF2B5EF4-FFF2-40B4-BE49-F238E27FC236}">
                    <a16:creationId xmlns:a16="http://schemas.microsoft.com/office/drawing/2014/main" id="{CB8DF183-6821-44B9-91BD-FE1CD418027F}"/>
                  </a:ext>
                </a:extLst>
              </p:cNvPr>
              <p:cNvSpPr/>
              <p:nvPr/>
            </p:nvSpPr>
            <p:spPr>
              <a:xfrm>
                <a:off x="6820324" y="2461670"/>
                <a:ext cx="18000" cy="294530"/>
              </a:xfrm>
              <a:custGeom>
                <a:avLst/>
                <a:gdLst>
                  <a:gd name="connsiteX0" fmla="*/ 11550 w 11550"/>
                  <a:gd name="connsiteY0" fmla="*/ 294530 h 294530"/>
                  <a:gd name="connsiteX1" fmla="*/ 11550 w 11550"/>
                  <a:gd name="connsiteY1" fmla="*/ 294530 h 294530"/>
                  <a:gd name="connsiteX2" fmla="*/ 0 w 11550"/>
                  <a:gd name="connsiteY2" fmla="*/ 271430 h 294530"/>
                  <a:gd name="connsiteX3" fmla="*/ 0 w 11550"/>
                  <a:gd name="connsiteY3" fmla="*/ 23100 h 294530"/>
                  <a:gd name="connsiteX4" fmla="*/ 11550 w 11550"/>
                  <a:gd name="connsiteY4" fmla="*/ 0 h 294530"/>
                  <a:gd name="connsiteX5" fmla="*/ 11550 w 11550"/>
                  <a:gd name="connsiteY5" fmla="*/ 294530 h 29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0" h="294530">
                    <a:moveTo>
                      <a:pt x="11550" y="294530"/>
                    </a:moveTo>
                    <a:lnTo>
                      <a:pt x="11550" y="294530"/>
                    </a:lnTo>
                    <a:cubicBezTo>
                      <a:pt x="4251" y="289102"/>
                      <a:pt x="-34" y="280526"/>
                      <a:pt x="0" y="271430"/>
                    </a:cubicBezTo>
                    <a:lnTo>
                      <a:pt x="0" y="23100"/>
                    </a:lnTo>
                    <a:cubicBezTo>
                      <a:pt x="-34" y="14005"/>
                      <a:pt x="4251" y="5429"/>
                      <a:pt x="11550" y="0"/>
                    </a:cubicBezTo>
                    <a:lnTo>
                      <a:pt x="11550" y="294530"/>
                    </a:ln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69" name="Freeform: Shape 68">
                <a:extLst>
                  <a:ext uri="{FF2B5EF4-FFF2-40B4-BE49-F238E27FC236}">
                    <a16:creationId xmlns:a16="http://schemas.microsoft.com/office/drawing/2014/main" id="{CD49A322-0F87-4B3E-BFF2-A50E9732321A}"/>
                  </a:ext>
                </a:extLst>
              </p:cNvPr>
              <p:cNvSpPr/>
              <p:nvPr/>
            </p:nvSpPr>
            <p:spPr>
              <a:xfrm>
                <a:off x="6837589" y="1040995"/>
                <a:ext cx="2113687" cy="4394851"/>
              </a:xfrm>
              <a:custGeom>
                <a:avLst/>
                <a:gdLst>
                  <a:gd name="connsiteX0" fmla="*/ 1876908 w 2113686"/>
                  <a:gd name="connsiteY0" fmla="*/ 4394852 h 4394851"/>
                  <a:gd name="connsiteX1" fmla="*/ 236780 w 2113686"/>
                  <a:gd name="connsiteY1" fmla="*/ 4394852 h 4394851"/>
                  <a:gd name="connsiteX2" fmla="*/ 144615 w 2113686"/>
                  <a:gd name="connsiteY2" fmla="*/ 4376244 h 4394851"/>
                  <a:gd name="connsiteX3" fmla="*/ 69354 w 2113686"/>
                  <a:gd name="connsiteY3" fmla="*/ 4325498 h 4394851"/>
                  <a:gd name="connsiteX4" fmla="*/ 18608 w 2113686"/>
                  <a:gd name="connsiteY4" fmla="*/ 4250237 h 4394851"/>
                  <a:gd name="connsiteX5" fmla="*/ 0 w 2113686"/>
                  <a:gd name="connsiteY5" fmla="*/ 4158072 h 4394851"/>
                  <a:gd name="connsiteX6" fmla="*/ 0 w 2113686"/>
                  <a:gd name="connsiteY6" fmla="*/ 236779 h 4394851"/>
                  <a:gd name="connsiteX7" fmla="*/ 18608 w 2113686"/>
                  <a:gd name="connsiteY7" fmla="*/ 144609 h 4394851"/>
                  <a:gd name="connsiteX8" fmla="*/ 69354 w 2113686"/>
                  <a:gd name="connsiteY8" fmla="*/ 69359 h 4394851"/>
                  <a:gd name="connsiteX9" fmla="*/ 144615 w 2113686"/>
                  <a:gd name="connsiteY9" fmla="*/ 18596 h 4394851"/>
                  <a:gd name="connsiteX10" fmla="*/ 236780 w 2113686"/>
                  <a:gd name="connsiteY10" fmla="*/ 0 h 4394851"/>
                  <a:gd name="connsiteX11" fmla="*/ 1876908 w 2113686"/>
                  <a:gd name="connsiteY11" fmla="*/ 0 h 4394851"/>
                  <a:gd name="connsiteX12" fmla="*/ 1969079 w 2113686"/>
                  <a:gd name="connsiteY12" fmla="*/ 18596 h 4394851"/>
                  <a:gd name="connsiteX13" fmla="*/ 2044328 w 2113686"/>
                  <a:gd name="connsiteY13" fmla="*/ 69359 h 4394851"/>
                  <a:gd name="connsiteX14" fmla="*/ 2095092 w 2113686"/>
                  <a:gd name="connsiteY14" fmla="*/ 144609 h 4394851"/>
                  <a:gd name="connsiteX15" fmla="*/ 2113687 w 2113686"/>
                  <a:gd name="connsiteY15" fmla="*/ 236779 h 4394851"/>
                  <a:gd name="connsiteX16" fmla="*/ 2113687 w 2113686"/>
                  <a:gd name="connsiteY16" fmla="*/ 4158072 h 4394851"/>
                  <a:gd name="connsiteX17" fmla="*/ 2095092 w 2113686"/>
                  <a:gd name="connsiteY17" fmla="*/ 4250237 h 4394851"/>
                  <a:gd name="connsiteX18" fmla="*/ 2044328 w 2113686"/>
                  <a:gd name="connsiteY18" fmla="*/ 4325498 h 4394851"/>
                  <a:gd name="connsiteX19" fmla="*/ 1969079 w 2113686"/>
                  <a:gd name="connsiteY19" fmla="*/ 4376244 h 4394851"/>
                  <a:gd name="connsiteX20" fmla="*/ 1876908 w 2113686"/>
                  <a:gd name="connsiteY20" fmla="*/ 4394852 h 4394851"/>
                  <a:gd name="connsiteX21" fmla="*/ 238091 w 2113686"/>
                  <a:gd name="connsiteY21" fmla="*/ 51976 h 4394851"/>
                  <a:gd name="connsiteX22" fmla="*/ 106112 w 2113686"/>
                  <a:gd name="connsiteY22" fmla="*/ 118448 h 4394851"/>
                  <a:gd name="connsiteX23" fmla="*/ 52357 w 2113686"/>
                  <a:gd name="connsiteY23" fmla="*/ 257396 h 4394851"/>
                  <a:gd name="connsiteX24" fmla="*/ 52357 w 2113686"/>
                  <a:gd name="connsiteY24" fmla="*/ 4091220 h 4394851"/>
                  <a:gd name="connsiteX25" fmla="*/ 258835 w 2113686"/>
                  <a:gd name="connsiteY25" fmla="*/ 4297697 h 4394851"/>
                  <a:gd name="connsiteX26" fmla="*/ 1854848 w 2113686"/>
                  <a:gd name="connsiteY26" fmla="*/ 4297697 h 4394851"/>
                  <a:gd name="connsiteX27" fmla="*/ 2061365 w 2113686"/>
                  <a:gd name="connsiteY27" fmla="*/ 4091220 h 4394851"/>
                  <a:gd name="connsiteX28" fmla="*/ 2061365 w 2113686"/>
                  <a:gd name="connsiteY28" fmla="*/ 257396 h 4394851"/>
                  <a:gd name="connsiteX29" fmla="*/ 2007599 w 2113686"/>
                  <a:gd name="connsiteY29" fmla="*/ 118448 h 4394851"/>
                  <a:gd name="connsiteX30" fmla="*/ 1875580 w 2113686"/>
                  <a:gd name="connsiteY30" fmla="*/ 51976 h 43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13686" h="4394851">
                    <a:moveTo>
                      <a:pt x="1876908" y="4394852"/>
                    </a:moveTo>
                    <a:lnTo>
                      <a:pt x="236780" y="4394852"/>
                    </a:lnTo>
                    <a:cubicBezTo>
                      <a:pt x="205121" y="4394915"/>
                      <a:pt x="173773" y="4388586"/>
                      <a:pt x="144615" y="4376244"/>
                    </a:cubicBezTo>
                    <a:cubicBezTo>
                      <a:pt x="116479" y="4364359"/>
                      <a:pt x="90918" y="4347126"/>
                      <a:pt x="69354" y="4325498"/>
                    </a:cubicBezTo>
                    <a:cubicBezTo>
                      <a:pt x="47726" y="4303934"/>
                      <a:pt x="30493" y="4278374"/>
                      <a:pt x="18608" y="4250237"/>
                    </a:cubicBezTo>
                    <a:cubicBezTo>
                      <a:pt x="6267" y="4221079"/>
                      <a:pt x="-63" y="4189732"/>
                      <a:pt x="0" y="4158072"/>
                    </a:cubicBezTo>
                    <a:lnTo>
                      <a:pt x="0" y="236779"/>
                    </a:lnTo>
                    <a:cubicBezTo>
                      <a:pt x="-63" y="205132"/>
                      <a:pt x="6267" y="173773"/>
                      <a:pt x="18608" y="144609"/>
                    </a:cubicBezTo>
                    <a:cubicBezTo>
                      <a:pt x="30493" y="116484"/>
                      <a:pt x="47726" y="90900"/>
                      <a:pt x="69354" y="69359"/>
                    </a:cubicBezTo>
                    <a:cubicBezTo>
                      <a:pt x="90918" y="47703"/>
                      <a:pt x="116479" y="30493"/>
                      <a:pt x="144615" y="18596"/>
                    </a:cubicBezTo>
                    <a:cubicBezTo>
                      <a:pt x="173773" y="6295"/>
                      <a:pt x="205121" y="-57"/>
                      <a:pt x="236780" y="0"/>
                    </a:cubicBezTo>
                    <a:lnTo>
                      <a:pt x="1876908" y="0"/>
                    </a:lnTo>
                    <a:cubicBezTo>
                      <a:pt x="1908556" y="-57"/>
                      <a:pt x="1939915" y="6295"/>
                      <a:pt x="1969079" y="18596"/>
                    </a:cubicBezTo>
                    <a:cubicBezTo>
                      <a:pt x="1997203" y="30493"/>
                      <a:pt x="2022787" y="47703"/>
                      <a:pt x="2044328" y="69359"/>
                    </a:cubicBezTo>
                    <a:cubicBezTo>
                      <a:pt x="2065985" y="90900"/>
                      <a:pt x="2083195" y="116484"/>
                      <a:pt x="2095092" y="144609"/>
                    </a:cubicBezTo>
                    <a:cubicBezTo>
                      <a:pt x="2107393" y="173773"/>
                      <a:pt x="2113745" y="205132"/>
                      <a:pt x="2113687" y="236779"/>
                    </a:cubicBezTo>
                    <a:lnTo>
                      <a:pt x="2113687" y="4158072"/>
                    </a:lnTo>
                    <a:cubicBezTo>
                      <a:pt x="2113745" y="4189732"/>
                      <a:pt x="2107393" y="4221079"/>
                      <a:pt x="2095092" y="4250237"/>
                    </a:cubicBezTo>
                    <a:cubicBezTo>
                      <a:pt x="2083195" y="4278374"/>
                      <a:pt x="2065985" y="4303929"/>
                      <a:pt x="2044328" y="4325498"/>
                    </a:cubicBezTo>
                    <a:cubicBezTo>
                      <a:pt x="2022787" y="4347126"/>
                      <a:pt x="1997203" y="4364359"/>
                      <a:pt x="1969079" y="4376244"/>
                    </a:cubicBezTo>
                    <a:cubicBezTo>
                      <a:pt x="1939915" y="4388586"/>
                      <a:pt x="1908556" y="4394915"/>
                      <a:pt x="1876908" y="4394852"/>
                    </a:cubicBezTo>
                    <a:close/>
                    <a:moveTo>
                      <a:pt x="238091" y="51976"/>
                    </a:moveTo>
                    <a:cubicBezTo>
                      <a:pt x="187385" y="57058"/>
                      <a:pt x="140364" y="80736"/>
                      <a:pt x="106112" y="118448"/>
                    </a:cubicBezTo>
                    <a:cubicBezTo>
                      <a:pt x="71485" y="156448"/>
                      <a:pt x="52306" y="205998"/>
                      <a:pt x="52357" y="257396"/>
                    </a:cubicBezTo>
                    <a:lnTo>
                      <a:pt x="52357" y="4091220"/>
                    </a:lnTo>
                    <a:cubicBezTo>
                      <a:pt x="52485" y="4205203"/>
                      <a:pt x="144851" y="4297570"/>
                      <a:pt x="258835" y="4297697"/>
                    </a:cubicBezTo>
                    <a:lnTo>
                      <a:pt x="1854848" y="4297697"/>
                    </a:lnTo>
                    <a:cubicBezTo>
                      <a:pt x="1968848" y="4297564"/>
                      <a:pt x="2061192" y="4205197"/>
                      <a:pt x="2061365" y="4091220"/>
                    </a:cubicBezTo>
                    <a:lnTo>
                      <a:pt x="2061365" y="257396"/>
                    </a:lnTo>
                    <a:cubicBezTo>
                      <a:pt x="2061365" y="205998"/>
                      <a:pt x="2042192" y="156448"/>
                      <a:pt x="2007599" y="118448"/>
                    </a:cubicBezTo>
                    <a:cubicBezTo>
                      <a:pt x="1973352" y="80736"/>
                      <a:pt x="1926286" y="57058"/>
                      <a:pt x="1875580" y="51976"/>
                    </a:cubicBezTo>
                    <a:close/>
                  </a:path>
                </a:pathLst>
              </a:custGeom>
              <a:grpFill/>
              <a:ln w="4487" cap="flat">
                <a:noFill/>
                <a:prstDash val="solid"/>
                <a:miter/>
              </a:ln>
              <a:effectLst>
                <a:outerShdw blurRad="190500" dist="127000" dir="8100000" algn="tr" rotWithShape="0">
                  <a:prstClr val="black">
                    <a:alpha val="20000"/>
                  </a:prstClr>
                </a:outerShdw>
              </a:effectLst>
            </p:spPr>
            <p:txBody>
              <a:bodyPr rtlCol="0" anchor="ctr"/>
              <a:lstStyle/>
              <a:p>
                <a:endParaRPr lang="fr-FR" dirty="0">
                  <a:latin typeface="Arial" panose="020B0604020202020204" pitchFamily="34" charset="0"/>
                </a:endParaRPr>
              </a:p>
            </p:txBody>
          </p:sp>
          <p:grpSp>
            <p:nvGrpSpPr>
              <p:cNvPr id="70" name="Graphic 8">
                <a:extLst>
                  <a:ext uri="{FF2B5EF4-FFF2-40B4-BE49-F238E27FC236}">
                    <a16:creationId xmlns:a16="http://schemas.microsoft.com/office/drawing/2014/main" id="{F0EF2BDB-3E4B-4195-8E72-98A400F29208}"/>
                  </a:ext>
                </a:extLst>
              </p:cNvPr>
              <p:cNvGrpSpPr/>
              <p:nvPr/>
            </p:nvGrpSpPr>
            <p:grpSpPr>
              <a:xfrm>
                <a:off x="8603402" y="1185373"/>
                <a:ext cx="138602" cy="138602"/>
                <a:chOff x="8603402" y="1185373"/>
                <a:chExt cx="138602" cy="138602"/>
              </a:xfrm>
              <a:grpFill/>
            </p:grpSpPr>
            <p:sp>
              <p:nvSpPr>
                <p:cNvPr id="72" name="Freeform: Shape 71">
                  <a:extLst>
                    <a:ext uri="{FF2B5EF4-FFF2-40B4-BE49-F238E27FC236}">
                      <a16:creationId xmlns:a16="http://schemas.microsoft.com/office/drawing/2014/main" id="{DDF34CAB-D94E-4549-B62C-26F530C2738A}"/>
                    </a:ext>
                  </a:extLst>
                </p:cNvPr>
                <p:cNvSpPr/>
                <p:nvPr/>
              </p:nvSpPr>
              <p:spPr>
                <a:xfrm>
                  <a:off x="8603402" y="1185373"/>
                  <a:ext cx="138602" cy="138602"/>
                </a:xfrm>
                <a:custGeom>
                  <a:avLst/>
                  <a:gdLst>
                    <a:gd name="connsiteX0" fmla="*/ 69301 w 138602"/>
                    <a:gd name="connsiteY0" fmla="*/ 0 h 138602"/>
                    <a:gd name="connsiteX1" fmla="*/ 138602 w 138602"/>
                    <a:gd name="connsiteY1" fmla="*/ 69301 h 138602"/>
                    <a:gd name="connsiteX2" fmla="*/ 69301 w 138602"/>
                    <a:gd name="connsiteY2" fmla="*/ 138602 h 138602"/>
                    <a:gd name="connsiteX3" fmla="*/ 0 w 138602"/>
                    <a:gd name="connsiteY3" fmla="*/ 69301 h 138602"/>
                    <a:gd name="connsiteX4" fmla="*/ 69301 w 138602"/>
                    <a:gd name="connsiteY4" fmla="*/ 0 h 138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02" h="138602">
                      <a:moveTo>
                        <a:pt x="69301" y="0"/>
                      </a:moveTo>
                      <a:cubicBezTo>
                        <a:pt x="107575" y="0"/>
                        <a:pt x="138602" y="31027"/>
                        <a:pt x="138602" y="69301"/>
                      </a:cubicBezTo>
                      <a:cubicBezTo>
                        <a:pt x="138602" y="107575"/>
                        <a:pt x="107575" y="138602"/>
                        <a:pt x="69301" y="138602"/>
                      </a:cubicBezTo>
                      <a:cubicBezTo>
                        <a:pt x="31027" y="138602"/>
                        <a:pt x="0" y="107575"/>
                        <a:pt x="0" y="69301"/>
                      </a:cubicBezTo>
                      <a:cubicBezTo>
                        <a:pt x="0" y="31027"/>
                        <a:pt x="31027" y="0"/>
                        <a:pt x="69301"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73" name="Freeform: Shape 72">
                  <a:extLst>
                    <a:ext uri="{FF2B5EF4-FFF2-40B4-BE49-F238E27FC236}">
                      <a16:creationId xmlns:a16="http://schemas.microsoft.com/office/drawing/2014/main" id="{52699AE3-CA63-4470-A087-9335D6413BF0}"/>
                    </a:ext>
                  </a:extLst>
                </p:cNvPr>
                <p:cNvSpPr/>
                <p:nvPr/>
              </p:nvSpPr>
              <p:spPr>
                <a:xfrm>
                  <a:off x="8649602" y="1231574"/>
                  <a:ext cx="46201" cy="46201"/>
                </a:xfrm>
                <a:custGeom>
                  <a:avLst/>
                  <a:gdLst>
                    <a:gd name="connsiteX0" fmla="*/ 23100 w 46200"/>
                    <a:gd name="connsiteY0" fmla="*/ 0 h 46200"/>
                    <a:gd name="connsiteX1" fmla="*/ 46201 w 46200"/>
                    <a:gd name="connsiteY1" fmla="*/ 23100 h 46200"/>
                    <a:gd name="connsiteX2" fmla="*/ 23100 w 46200"/>
                    <a:gd name="connsiteY2" fmla="*/ 46201 h 46200"/>
                    <a:gd name="connsiteX3" fmla="*/ 0 w 46200"/>
                    <a:gd name="connsiteY3" fmla="*/ 23100 h 46200"/>
                    <a:gd name="connsiteX4" fmla="*/ 23100 w 46200"/>
                    <a:gd name="connsiteY4" fmla="*/ 0 h 4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0" h="46200">
                      <a:moveTo>
                        <a:pt x="23100" y="0"/>
                      </a:moveTo>
                      <a:cubicBezTo>
                        <a:pt x="35858" y="0"/>
                        <a:pt x="46201" y="10342"/>
                        <a:pt x="46201" y="23100"/>
                      </a:cubicBezTo>
                      <a:cubicBezTo>
                        <a:pt x="46201" y="35858"/>
                        <a:pt x="35858" y="46201"/>
                        <a:pt x="23100" y="46201"/>
                      </a:cubicBezTo>
                      <a:cubicBezTo>
                        <a:pt x="10342" y="46201"/>
                        <a:pt x="0" y="35858"/>
                        <a:pt x="0" y="23100"/>
                      </a:cubicBezTo>
                      <a:cubicBezTo>
                        <a:pt x="0" y="10342"/>
                        <a:pt x="10342" y="0"/>
                        <a:pt x="23100"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grpSp>
          <p:sp>
            <p:nvSpPr>
              <p:cNvPr id="71" name="Rectangle: Rounded Corners 70">
                <a:extLst>
                  <a:ext uri="{FF2B5EF4-FFF2-40B4-BE49-F238E27FC236}">
                    <a16:creationId xmlns:a16="http://schemas.microsoft.com/office/drawing/2014/main" id="{FCF83643-4C6D-4F97-9A91-A6C01E3C97CA}"/>
                  </a:ext>
                </a:extLst>
              </p:cNvPr>
              <p:cNvSpPr/>
              <p:nvPr userDrawn="1"/>
            </p:nvSpPr>
            <p:spPr>
              <a:xfrm flipV="1">
                <a:off x="7739175" y="1062526"/>
                <a:ext cx="310515" cy="10800"/>
              </a:xfrm>
              <a:prstGeom prst="roundRect">
                <a:avLst>
                  <a:gd name="adj" fmla="val 50000"/>
                </a:avLst>
              </a:prstGeom>
              <a:grpFill/>
              <a:ln w="448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grpSp>
        <p:nvGrpSpPr>
          <p:cNvPr id="74" name="Group 73">
            <a:extLst>
              <a:ext uri="{FF2B5EF4-FFF2-40B4-BE49-F238E27FC236}">
                <a16:creationId xmlns:a16="http://schemas.microsoft.com/office/drawing/2014/main" id="{69EE6DC3-476E-4770-9F80-AB886BBDCBC1}"/>
              </a:ext>
            </a:extLst>
          </p:cNvPr>
          <p:cNvGrpSpPr/>
          <p:nvPr/>
        </p:nvGrpSpPr>
        <p:grpSpPr>
          <a:xfrm>
            <a:off x="9076641" y="2048228"/>
            <a:ext cx="1599658" cy="3390060"/>
            <a:chOff x="8973750" y="1261088"/>
            <a:chExt cx="1802441" cy="3819808"/>
          </a:xfrm>
          <a:solidFill>
            <a:schemeClr val="bg2"/>
          </a:solidFill>
        </p:grpSpPr>
        <p:sp>
          <p:nvSpPr>
            <p:cNvPr id="75" name="Rectangle: Rounded Corners 74">
              <a:extLst>
                <a:ext uri="{FF2B5EF4-FFF2-40B4-BE49-F238E27FC236}">
                  <a16:creationId xmlns:a16="http://schemas.microsoft.com/office/drawing/2014/main" id="{A442117A-D2F8-4A54-8ECA-FA1F1C2FAB0F}"/>
                </a:ext>
              </a:extLst>
            </p:cNvPr>
            <p:cNvSpPr/>
            <p:nvPr/>
          </p:nvSpPr>
          <p:spPr>
            <a:xfrm>
              <a:off x="9003062" y="1317165"/>
              <a:ext cx="1753498" cy="3718624"/>
            </a:xfrm>
            <a:prstGeom prst="roundRect">
              <a:avLst>
                <a:gd name="adj" fmla="val 10072"/>
              </a:avLst>
            </a:prstGeom>
            <a:solidFill>
              <a:schemeClr val="bg1"/>
            </a:solidFill>
            <a:ln w="448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76" name="Group 75">
              <a:extLst>
                <a:ext uri="{FF2B5EF4-FFF2-40B4-BE49-F238E27FC236}">
                  <a16:creationId xmlns:a16="http://schemas.microsoft.com/office/drawing/2014/main" id="{FA4AECF3-B200-4DA5-9D84-CCF1190F24F4}"/>
                </a:ext>
              </a:extLst>
            </p:cNvPr>
            <p:cNvGrpSpPr/>
            <p:nvPr userDrawn="1"/>
          </p:nvGrpSpPr>
          <p:grpSpPr>
            <a:xfrm>
              <a:off x="8973753" y="1261088"/>
              <a:ext cx="1802442" cy="3819808"/>
              <a:chOff x="8862950" y="969573"/>
              <a:chExt cx="2076607" cy="4400832"/>
            </a:xfrm>
            <a:grpFill/>
          </p:grpSpPr>
          <p:grpSp>
            <p:nvGrpSpPr>
              <p:cNvPr id="77" name="Group 76">
                <a:extLst>
                  <a:ext uri="{FF2B5EF4-FFF2-40B4-BE49-F238E27FC236}">
                    <a16:creationId xmlns:a16="http://schemas.microsoft.com/office/drawing/2014/main" id="{B275A39F-5884-42A0-958E-0FEB2E0961C2}"/>
                  </a:ext>
                </a:extLst>
              </p:cNvPr>
              <p:cNvGrpSpPr/>
              <p:nvPr userDrawn="1"/>
            </p:nvGrpSpPr>
            <p:grpSpPr>
              <a:xfrm>
                <a:off x="8862950" y="969573"/>
                <a:ext cx="2076607" cy="4400832"/>
                <a:chOff x="9204326" y="1050853"/>
                <a:chExt cx="2076607" cy="4400832"/>
              </a:xfrm>
              <a:grpFill/>
            </p:grpSpPr>
            <p:sp>
              <p:nvSpPr>
                <p:cNvPr id="79" name="Freeform: Shape 78">
                  <a:extLst>
                    <a:ext uri="{FF2B5EF4-FFF2-40B4-BE49-F238E27FC236}">
                      <a16:creationId xmlns:a16="http://schemas.microsoft.com/office/drawing/2014/main" id="{4AE0C5F7-FA79-4D77-B129-0AEE2FE0D3A4}"/>
                    </a:ext>
                  </a:extLst>
                </p:cNvPr>
                <p:cNvSpPr/>
                <p:nvPr/>
              </p:nvSpPr>
              <p:spPr>
                <a:xfrm>
                  <a:off x="9204326" y="1649761"/>
                  <a:ext cx="16883" cy="703458"/>
                </a:xfrm>
                <a:custGeom>
                  <a:avLst/>
                  <a:gdLst>
                    <a:gd name="connsiteX0" fmla="*/ 16883 w 16882"/>
                    <a:gd name="connsiteY0" fmla="*/ 705709 h 703457"/>
                    <a:gd name="connsiteX1" fmla="*/ 16883 w 16882"/>
                    <a:gd name="connsiteY1" fmla="*/ 705709 h 703457"/>
                    <a:gd name="connsiteX2" fmla="*/ 16883 w 16882"/>
                    <a:gd name="connsiteY2" fmla="*/ 705709 h 703457"/>
                    <a:gd name="connsiteX3" fmla="*/ 0 w 16882"/>
                    <a:gd name="connsiteY3" fmla="*/ 676445 h 703457"/>
                    <a:gd name="connsiteX4" fmla="*/ 0 w 16882"/>
                    <a:gd name="connsiteY4" fmla="*/ 29264 h 703457"/>
                    <a:gd name="connsiteX5" fmla="*/ 16883 w 16882"/>
                    <a:gd name="connsiteY5" fmla="*/ 0 h 70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2" h="703457">
                      <a:moveTo>
                        <a:pt x="16883" y="705709"/>
                      </a:moveTo>
                      <a:lnTo>
                        <a:pt x="16883" y="705709"/>
                      </a:lnTo>
                      <a:lnTo>
                        <a:pt x="16883" y="705709"/>
                      </a:lnTo>
                      <a:cubicBezTo>
                        <a:pt x="6444" y="699656"/>
                        <a:pt x="17" y="688510"/>
                        <a:pt x="0" y="676445"/>
                      </a:cubicBezTo>
                      <a:lnTo>
                        <a:pt x="0" y="29264"/>
                      </a:lnTo>
                      <a:cubicBezTo>
                        <a:pt x="17" y="17198"/>
                        <a:pt x="6449" y="6055"/>
                        <a:pt x="16883"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80" name="Freeform: Shape 79">
                  <a:extLst>
                    <a:ext uri="{FF2B5EF4-FFF2-40B4-BE49-F238E27FC236}">
                      <a16:creationId xmlns:a16="http://schemas.microsoft.com/office/drawing/2014/main" id="{2E823F9B-393C-49A0-9087-EB39281A4E70}"/>
                    </a:ext>
                  </a:extLst>
                </p:cNvPr>
                <p:cNvSpPr/>
                <p:nvPr/>
              </p:nvSpPr>
              <p:spPr>
                <a:xfrm>
                  <a:off x="9204326" y="2514260"/>
                  <a:ext cx="16883" cy="292638"/>
                </a:xfrm>
                <a:custGeom>
                  <a:avLst/>
                  <a:gdLst>
                    <a:gd name="connsiteX0" fmla="*/ 16883 w 16882"/>
                    <a:gd name="connsiteY0" fmla="*/ 293584 h 292638"/>
                    <a:gd name="connsiteX1" fmla="*/ 16883 w 16882"/>
                    <a:gd name="connsiteY1" fmla="*/ 293584 h 292638"/>
                    <a:gd name="connsiteX2" fmla="*/ 16883 w 16882"/>
                    <a:gd name="connsiteY2" fmla="*/ 293584 h 292638"/>
                    <a:gd name="connsiteX3" fmla="*/ 0 w 16882"/>
                    <a:gd name="connsiteY3" fmla="*/ 267787 h 292638"/>
                    <a:gd name="connsiteX4" fmla="*/ 0 w 16882"/>
                    <a:gd name="connsiteY4" fmla="*/ 25797 h 292638"/>
                    <a:gd name="connsiteX5" fmla="*/ 16883 w 16882"/>
                    <a:gd name="connsiteY5" fmla="*/ 0 h 29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2" h="292638">
                      <a:moveTo>
                        <a:pt x="16883" y="293584"/>
                      </a:moveTo>
                      <a:lnTo>
                        <a:pt x="16883" y="293584"/>
                      </a:lnTo>
                      <a:lnTo>
                        <a:pt x="16883" y="293584"/>
                      </a:lnTo>
                      <a:cubicBezTo>
                        <a:pt x="6624" y="289108"/>
                        <a:pt x="-5" y="278978"/>
                        <a:pt x="0" y="267787"/>
                      </a:cubicBezTo>
                      <a:lnTo>
                        <a:pt x="0" y="25797"/>
                      </a:lnTo>
                      <a:cubicBezTo>
                        <a:pt x="-5" y="14604"/>
                        <a:pt x="6624" y="4474"/>
                        <a:pt x="16883"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81" name="Freeform: Shape 80">
                  <a:extLst>
                    <a:ext uri="{FF2B5EF4-FFF2-40B4-BE49-F238E27FC236}">
                      <a16:creationId xmlns:a16="http://schemas.microsoft.com/office/drawing/2014/main" id="{D811DF6C-D242-41A6-A1AA-7751B0C99E50}"/>
                    </a:ext>
                  </a:extLst>
                </p:cNvPr>
                <p:cNvSpPr/>
                <p:nvPr userDrawn="1"/>
              </p:nvSpPr>
              <p:spPr>
                <a:xfrm>
                  <a:off x="9221209" y="1050853"/>
                  <a:ext cx="2059724" cy="4400832"/>
                </a:xfrm>
                <a:custGeom>
                  <a:avLst/>
                  <a:gdLst>
                    <a:gd name="connsiteX0" fmla="*/ 1851501 w 2059724"/>
                    <a:gd name="connsiteY0" fmla="*/ 4400832 h 4400831"/>
                    <a:gd name="connsiteX1" fmla="*/ 208224 w 2059724"/>
                    <a:gd name="connsiteY1" fmla="*/ 4400832 h 4400831"/>
                    <a:gd name="connsiteX2" fmla="*/ 0 w 2059724"/>
                    <a:gd name="connsiteY2" fmla="*/ 4192958 h 4400831"/>
                    <a:gd name="connsiteX3" fmla="*/ 0 w 2059724"/>
                    <a:gd name="connsiteY3" fmla="*/ 4192609 h 4400831"/>
                    <a:gd name="connsiteX4" fmla="*/ 0 w 2059724"/>
                    <a:gd name="connsiteY4" fmla="*/ 208224 h 4400831"/>
                    <a:gd name="connsiteX5" fmla="*/ 16366 w 2059724"/>
                    <a:gd name="connsiteY5" fmla="*/ 127186 h 4400831"/>
                    <a:gd name="connsiteX6" fmla="*/ 60987 w 2059724"/>
                    <a:gd name="connsiteY6" fmla="*/ 60999 h 4400831"/>
                    <a:gd name="connsiteX7" fmla="*/ 127174 w 2059724"/>
                    <a:gd name="connsiteY7" fmla="*/ 16377 h 4400831"/>
                    <a:gd name="connsiteX8" fmla="*/ 208224 w 2059724"/>
                    <a:gd name="connsiteY8" fmla="*/ 0 h 4400831"/>
                    <a:gd name="connsiteX9" fmla="*/ 1851501 w 2059724"/>
                    <a:gd name="connsiteY9" fmla="*/ 0 h 4400831"/>
                    <a:gd name="connsiteX10" fmla="*/ 1932540 w 2059724"/>
                    <a:gd name="connsiteY10" fmla="*/ 16366 h 4400831"/>
                    <a:gd name="connsiteX11" fmla="*/ 1998721 w 2059724"/>
                    <a:gd name="connsiteY11" fmla="*/ 60987 h 4400831"/>
                    <a:gd name="connsiteX12" fmla="*/ 2043348 w 2059724"/>
                    <a:gd name="connsiteY12" fmla="*/ 127174 h 4400831"/>
                    <a:gd name="connsiteX13" fmla="*/ 2059725 w 2059724"/>
                    <a:gd name="connsiteY13" fmla="*/ 208224 h 4400831"/>
                    <a:gd name="connsiteX14" fmla="*/ 2059725 w 2059724"/>
                    <a:gd name="connsiteY14" fmla="*/ 4192609 h 4400831"/>
                    <a:gd name="connsiteX15" fmla="*/ 1851839 w 2059724"/>
                    <a:gd name="connsiteY15" fmla="*/ 4400832 h 4400831"/>
                    <a:gd name="connsiteX16" fmla="*/ 1851501 w 2059724"/>
                    <a:gd name="connsiteY16" fmla="*/ 4400832 h 4400831"/>
                    <a:gd name="connsiteX17" fmla="*/ 219479 w 2059724"/>
                    <a:gd name="connsiteY17" fmla="*/ 61905 h 4400831"/>
                    <a:gd name="connsiteX18" fmla="*/ 11256 w 2059724"/>
                    <a:gd name="connsiteY18" fmla="*/ 270128 h 4400831"/>
                    <a:gd name="connsiteX19" fmla="*/ 11256 w 2059724"/>
                    <a:gd name="connsiteY19" fmla="*/ 4136332 h 4400831"/>
                    <a:gd name="connsiteX20" fmla="*/ 219479 w 2059724"/>
                    <a:gd name="connsiteY20" fmla="*/ 4344556 h 4400831"/>
                    <a:gd name="connsiteX21" fmla="*/ 1828991 w 2059724"/>
                    <a:gd name="connsiteY21" fmla="*/ 4344556 h 4400831"/>
                    <a:gd name="connsiteX22" fmla="*/ 2037214 w 2059724"/>
                    <a:gd name="connsiteY22" fmla="*/ 4136332 h 4400831"/>
                    <a:gd name="connsiteX23" fmla="*/ 2037214 w 2059724"/>
                    <a:gd name="connsiteY23" fmla="*/ 270128 h 4400831"/>
                    <a:gd name="connsiteX24" fmla="*/ 1828991 w 2059724"/>
                    <a:gd name="connsiteY24" fmla="*/ 61905 h 440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59724" h="4400831">
                      <a:moveTo>
                        <a:pt x="1851501" y="4400832"/>
                      </a:moveTo>
                      <a:lnTo>
                        <a:pt x="208224" y="4400832"/>
                      </a:lnTo>
                      <a:cubicBezTo>
                        <a:pt x="93324" y="4400928"/>
                        <a:pt x="96" y="4307858"/>
                        <a:pt x="0" y="4192958"/>
                      </a:cubicBezTo>
                      <a:cubicBezTo>
                        <a:pt x="0" y="4192839"/>
                        <a:pt x="0" y="4192727"/>
                        <a:pt x="0" y="4192609"/>
                      </a:cubicBezTo>
                      <a:lnTo>
                        <a:pt x="0" y="208224"/>
                      </a:lnTo>
                      <a:cubicBezTo>
                        <a:pt x="-50" y="180384"/>
                        <a:pt x="5515" y="152820"/>
                        <a:pt x="16366" y="127186"/>
                      </a:cubicBezTo>
                      <a:cubicBezTo>
                        <a:pt x="26816" y="102446"/>
                        <a:pt x="41971" y="79964"/>
                        <a:pt x="60987" y="60999"/>
                      </a:cubicBezTo>
                      <a:cubicBezTo>
                        <a:pt x="79952" y="41983"/>
                        <a:pt x="102435" y="26827"/>
                        <a:pt x="127174" y="16377"/>
                      </a:cubicBezTo>
                      <a:cubicBezTo>
                        <a:pt x="152814" y="5521"/>
                        <a:pt x="180378" y="-50"/>
                        <a:pt x="208224" y="0"/>
                      </a:cubicBezTo>
                      <a:lnTo>
                        <a:pt x="1851501" y="0"/>
                      </a:lnTo>
                      <a:cubicBezTo>
                        <a:pt x="1879358" y="-50"/>
                        <a:pt x="1906877" y="5515"/>
                        <a:pt x="1932540" y="16366"/>
                      </a:cubicBezTo>
                      <a:cubicBezTo>
                        <a:pt x="1957302" y="26816"/>
                        <a:pt x="1979756" y="41971"/>
                        <a:pt x="1998721" y="60987"/>
                      </a:cubicBezTo>
                      <a:cubicBezTo>
                        <a:pt x="2017743" y="79953"/>
                        <a:pt x="2032881" y="102429"/>
                        <a:pt x="2043348" y="127174"/>
                      </a:cubicBezTo>
                      <a:cubicBezTo>
                        <a:pt x="2054210" y="152814"/>
                        <a:pt x="2059781" y="180378"/>
                        <a:pt x="2059725" y="208224"/>
                      </a:cubicBezTo>
                      <a:lnTo>
                        <a:pt x="2059725" y="4192609"/>
                      </a:lnTo>
                      <a:cubicBezTo>
                        <a:pt x="2059838" y="4307509"/>
                        <a:pt x="1966756" y="4400736"/>
                        <a:pt x="1851839" y="4400832"/>
                      </a:cubicBezTo>
                      <a:cubicBezTo>
                        <a:pt x="1851727" y="4400832"/>
                        <a:pt x="1851614" y="4400832"/>
                        <a:pt x="1851501" y="4400832"/>
                      </a:cubicBezTo>
                      <a:close/>
                      <a:moveTo>
                        <a:pt x="219479" y="61905"/>
                      </a:moveTo>
                      <a:cubicBezTo>
                        <a:pt x="104534" y="62034"/>
                        <a:pt x="11385" y="155183"/>
                        <a:pt x="11256" y="270128"/>
                      </a:cubicBezTo>
                      <a:lnTo>
                        <a:pt x="11256" y="4136332"/>
                      </a:lnTo>
                      <a:cubicBezTo>
                        <a:pt x="11385" y="4251277"/>
                        <a:pt x="104534" y="4344426"/>
                        <a:pt x="219479" y="4344556"/>
                      </a:cubicBezTo>
                      <a:lnTo>
                        <a:pt x="1828991" y="4344556"/>
                      </a:lnTo>
                      <a:cubicBezTo>
                        <a:pt x="1943908" y="4344426"/>
                        <a:pt x="2037102" y="4251277"/>
                        <a:pt x="2037214" y="4136332"/>
                      </a:cubicBezTo>
                      <a:lnTo>
                        <a:pt x="2037214" y="270128"/>
                      </a:lnTo>
                      <a:cubicBezTo>
                        <a:pt x="2037102" y="155183"/>
                        <a:pt x="1943908" y="62034"/>
                        <a:pt x="1828991" y="61905"/>
                      </a:cubicBezTo>
                      <a:close/>
                    </a:path>
                  </a:pathLst>
                </a:custGeom>
                <a:grpFill/>
                <a:ln w="4487" cap="flat">
                  <a:noFill/>
                  <a:prstDash val="solid"/>
                  <a:miter/>
                </a:ln>
                <a:effectLst>
                  <a:outerShdw blurRad="190500" dist="127000" dir="8100000" algn="tr" rotWithShape="0">
                    <a:prstClr val="black">
                      <a:alpha val="20000"/>
                    </a:prstClr>
                  </a:outerShdw>
                </a:effectLst>
              </p:spPr>
              <p:txBody>
                <a:bodyPr rtlCol="0" anchor="ctr"/>
                <a:lstStyle/>
                <a:p>
                  <a:endParaRPr lang="fr-FR" dirty="0">
                    <a:latin typeface="Arial" panose="020B0604020202020204" pitchFamily="34" charset="0"/>
                  </a:endParaRPr>
                </a:p>
              </p:txBody>
            </p:sp>
            <p:sp>
              <p:nvSpPr>
                <p:cNvPr id="82" name="Rectangle: Rounded Corners 81">
                  <a:extLst>
                    <a:ext uri="{FF2B5EF4-FFF2-40B4-BE49-F238E27FC236}">
                      <a16:creationId xmlns:a16="http://schemas.microsoft.com/office/drawing/2014/main" id="{A4C551FE-A92D-41D1-B5B5-2D0EABEB55F2}"/>
                    </a:ext>
                  </a:extLst>
                </p:cNvPr>
                <p:cNvSpPr/>
                <p:nvPr userDrawn="1"/>
              </p:nvSpPr>
              <p:spPr>
                <a:xfrm>
                  <a:off x="10823759" y="1195046"/>
                  <a:ext cx="337660" cy="146319"/>
                </a:xfrm>
                <a:prstGeom prst="roundRect">
                  <a:avLst>
                    <a:gd name="adj" fmla="val 50000"/>
                  </a:avLst>
                </a:prstGeom>
                <a:grpFill/>
                <a:ln w="448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3" name="Freeform: Shape 82">
                  <a:extLst>
                    <a:ext uri="{FF2B5EF4-FFF2-40B4-BE49-F238E27FC236}">
                      <a16:creationId xmlns:a16="http://schemas.microsoft.com/office/drawing/2014/main" id="{F67A5FAC-2E4A-43B5-BFFA-D0004FA01402}"/>
                    </a:ext>
                  </a:extLst>
                </p:cNvPr>
                <p:cNvSpPr/>
                <p:nvPr/>
              </p:nvSpPr>
              <p:spPr>
                <a:xfrm>
                  <a:off x="11015100" y="1195046"/>
                  <a:ext cx="146319" cy="146319"/>
                </a:xfrm>
                <a:custGeom>
                  <a:avLst/>
                  <a:gdLst>
                    <a:gd name="connsiteX0" fmla="*/ 73160 w 146319"/>
                    <a:gd name="connsiteY0" fmla="*/ 0 h 146319"/>
                    <a:gd name="connsiteX1" fmla="*/ 146319 w 146319"/>
                    <a:gd name="connsiteY1" fmla="*/ 73160 h 146319"/>
                    <a:gd name="connsiteX2" fmla="*/ 73160 w 146319"/>
                    <a:gd name="connsiteY2" fmla="*/ 146319 h 146319"/>
                    <a:gd name="connsiteX3" fmla="*/ 0 w 146319"/>
                    <a:gd name="connsiteY3" fmla="*/ 73160 h 146319"/>
                    <a:gd name="connsiteX4" fmla="*/ 73160 w 146319"/>
                    <a:gd name="connsiteY4" fmla="*/ 0 h 146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19" h="146319">
                      <a:moveTo>
                        <a:pt x="73160" y="0"/>
                      </a:moveTo>
                      <a:cubicBezTo>
                        <a:pt x="113565" y="0"/>
                        <a:pt x="146319" y="32755"/>
                        <a:pt x="146319" y="73160"/>
                      </a:cubicBezTo>
                      <a:cubicBezTo>
                        <a:pt x="146319" y="113565"/>
                        <a:pt x="113565" y="146319"/>
                        <a:pt x="73160" y="146319"/>
                      </a:cubicBezTo>
                      <a:cubicBezTo>
                        <a:pt x="32755" y="146319"/>
                        <a:pt x="0" y="113565"/>
                        <a:pt x="0" y="73160"/>
                      </a:cubicBezTo>
                      <a:cubicBezTo>
                        <a:pt x="0" y="32755"/>
                        <a:pt x="32755" y="0"/>
                        <a:pt x="73160"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84" name="Freeform: Shape 83">
                  <a:extLst>
                    <a:ext uri="{FF2B5EF4-FFF2-40B4-BE49-F238E27FC236}">
                      <a16:creationId xmlns:a16="http://schemas.microsoft.com/office/drawing/2014/main" id="{B5F2850C-0FED-4239-8214-F3D86DD898CD}"/>
                    </a:ext>
                  </a:extLst>
                </p:cNvPr>
                <p:cNvSpPr/>
                <p:nvPr/>
              </p:nvSpPr>
              <p:spPr>
                <a:xfrm>
                  <a:off x="10823759" y="1195046"/>
                  <a:ext cx="146319" cy="146319"/>
                </a:xfrm>
                <a:custGeom>
                  <a:avLst/>
                  <a:gdLst>
                    <a:gd name="connsiteX0" fmla="*/ 73160 w 146319"/>
                    <a:gd name="connsiteY0" fmla="*/ 0 h 146319"/>
                    <a:gd name="connsiteX1" fmla="*/ 146319 w 146319"/>
                    <a:gd name="connsiteY1" fmla="*/ 73160 h 146319"/>
                    <a:gd name="connsiteX2" fmla="*/ 73160 w 146319"/>
                    <a:gd name="connsiteY2" fmla="*/ 146319 h 146319"/>
                    <a:gd name="connsiteX3" fmla="*/ 0 w 146319"/>
                    <a:gd name="connsiteY3" fmla="*/ 73160 h 146319"/>
                    <a:gd name="connsiteX4" fmla="*/ 73160 w 146319"/>
                    <a:gd name="connsiteY4" fmla="*/ 0 h 146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19" h="146319">
                      <a:moveTo>
                        <a:pt x="73160" y="0"/>
                      </a:moveTo>
                      <a:cubicBezTo>
                        <a:pt x="113565" y="0"/>
                        <a:pt x="146319" y="32755"/>
                        <a:pt x="146319" y="73160"/>
                      </a:cubicBezTo>
                      <a:cubicBezTo>
                        <a:pt x="146319" y="113565"/>
                        <a:pt x="113565" y="146319"/>
                        <a:pt x="73160" y="146319"/>
                      </a:cubicBezTo>
                      <a:cubicBezTo>
                        <a:pt x="32755" y="146319"/>
                        <a:pt x="0" y="113565"/>
                        <a:pt x="0" y="73160"/>
                      </a:cubicBezTo>
                      <a:cubicBezTo>
                        <a:pt x="0" y="32755"/>
                        <a:pt x="32755" y="0"/>
                        <a:pt x="73160"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85" name="Freeform: Shape 84">
                  <a:extLst>
                    <a:ext uri="{FF2B5EF4-FFF2-40B4-BE49-F238E27FC236}">
                      <a16:creationId xmlns:a16="http://schemas.microsoft.com/office/drawing/2014/main" id="{16CC2223-A45F-47F3-8CDA-B1F0A1D50D93}"/>
                    </a:ext>
                  </a:extLst>
                </p:cNvPr>
                <p:cNvSpPr/>
                <p:nvPr/>
              </p:nvSpPr>
              <p:spPr>
                <a:xfrm>
                  <a:off x="11065748" y="1245695"/>
                  <a:ext cx="45021" cy="45021"/>
                </a:xfrm>
                <a:custGeom>
                  <a:avLst/>
                  <a:gdLst>
                    <a:gd name="connsiteX0" fmla="*/ 22511 w 45021"/>
                    <a:gd name="connsiteY0" fmla="*/ 0 h 45021"/>
                    <a:gd name="connsiteX1" fmla="*/ 45021 w 45021"/>
                    <a:gd name="connsiteY1" fmla="*/ 22511 h 45021"/>
                    <a:gd name="connsiteX2" fmla="*/ 22511 w 45021"/>
                    <a:gd name="connsiteY2" fmla="*/ 45021 h 45021"/>
                    <a:gd name="connsiteX3" fmla="*/ 0 w 45021"/>
                    <a:gd name="connsiteY3" fmla="*/ 22511 h 45021"/>
                    <a:gd name="connsiteX4" fmla="*/ 22511 w 45021"/>
                    <a:gd name="connsiteY4" fmla="*/ 0 h 4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1" h="45021">
                      <a:moveTo>
                        <a:pt x="22511" y="0"/>
                      </a:moveTo>
                      <a:cubicBezTo>
                        <a:pt x="34943" y="0"/>
                        <a:pt x="45021" y="10078"/>
                        <a:pt x="45021" y="22511"/>
                      </a:cubicBezTo>
                      <a:cubicBezTo>
                        <a:pt x="45021" y="34943"/>
                        <a:pt x="34943" y="45021"/>
                        <a:pt x="22511" y="45021"/>
                      </a:cubicBezTo>
                      <a:cubicBezTo>
                        <a:pt x="10078" y="45021"/>
                        <a:pt x="0" y="34943"/>
                        <a:pt x="0" y="22511"/>
                      </a:cubicBezTo>
                      <a:cubicBezTo>
                        <a:pt x="0" y="10078"/>
                        <a:pt x="10078" y="0"/>
                        <a:pt x="22511"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sp>
              <p:nvSpPr>
                <p:cNvPr id="86" name="Freeform: Shape 85">
                  <a:extLst>
                    <a:ext uri="{FF2B5EF4-FFF2-40B4-BE49-F238E27FC236}">
                      <a16:creationId xmlns:a16="http://schemas.microsoft.com/office/drawing/2014/main" id="{A59524AA-DA2B-42DF-AACB-48120A38ABCA}"/>
                    </a:ext>
                  </a:extLst>
                </p:cNvPr>
                <p:cNvSpPr/>
                <p:nvPr/>
              </p:nvSpPr>
              <p:spPr>
                <a:xfrm>
                  <a:off x="10874408" y="1245695"/>
                  <a:ext cx="45021" cy="45021"/>
                </a:xfrm>
                <a:custGeom>
                  <a:avLst/>
                  <a:gdLst>
                    <a:gd name="connsiteX0" fmla="*/ 22511 w 45021"/>
                    <a:gd name="connsiteY0" fmla="*/ 0 h 45021"/>
                    <a:gd name="connsiteX1" fmla="*/ 45021 w 45021"/>
                    <a:gd name="connsiteY1" fmla="*/ 22511 h 45021"/>
                    <a:gd name="connsiteX2" fmla="*/ 22511 w 45021"/>
                    <a:gd name="connsiteY2" fmla="*/ 45021 h 45021"/>
                    <a:gd name="connsiteX3" fmla="*/ 0 w 45021"/>
                    <a:gd name="connsiteY3" fmla="*/ 22511 h 45021"/>
                    <a:gd name="connsiteX4" fmla="*/ 22511 w 45021"/>
                    <a:gd name="connsiteY4" fmla="*/ 0 h 4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1" h="45021">
                      <a:moveTo>
                        <a:pt x="22511" y="0"/>
                      </a:moveTo>
                      <a:cubicBezTo>
                        <a:pt x="34943" y="0"/>
                        <a:pt x="45021" y="10078"/>
                        <a:pt x="45021" y="22511"/>
                      </a:cubicBezTo>
                      <a:cubicBezTo>
                        <a:pt x="45021" y="34943"/>
                        <a:pt x="34943" y="45021"/>
                        <a:pt x="22511" y="45021"/>
                      </a:cubicBezTo>
                      <a:cubicBezTo>
                        <a:pt x="10078" y="45021"/>
                        <a:pt x="0" y="34943"/>
                        <a:pt x="0" y="22511"/>
                      </a:cubicBezTo>
                      <a:cubicBezTo>
                        <a:pt x="0" y="10078"/>
                        <a:pt x="10078" y="0"/>
                        <a:pt x="22511" y="0"/>
                      </a:cubicBezTo>
                      <a:close/>
                    </a:path>
                  </a:pathLst>
                </a:custGeom>
                <a:grpFill/>
                <a:ln w="4487" cap="flat">
                  <a:noFill/>
                  <a:prstDash val="solid"/>
                  <a:miter/>
                </a:ln>
              </p:spPr>
              <p:txBody>
                <a:bodyPr rtlCol="0" anchor="ctr"/>
                <a:lstStyle/>
                <a:p>
                  <a:endParaRPr lang="fr-FR" dirty="0">
                    <a:latin typeface="Arial" panose="020B0604020202020204" pitchFamily="34" charset="0"/>
                  </a:endParaRPr>
                </a:p>
              </p:txBody>
            </p:sp>
          </p:grpSp>
          <p:sp>
            <p:nvSpPr>
              <p:cNvPr id="78" name="Rectangle: Rounded Corners 77">
                <a:extLst>
                  <a:ext uri="{FF2B5EF4-FFF2-40B4-BE49-F238E27FC236}">
                    <a16:creationId xmlns:a16="http://schemas.microsoft.com/office/drawing/2014/main" id="{DEB83A68-A911-46CE-A6AE-718C3BF43322}"/>
                  </a:ext>
                </a:extLst>
              </p:cNvPr>
              <p:cNvSpPr/>
              <p:nvPr userDrawn="1"/>
            </p:nvSpPr>
            <p:spPr>
              <a:xfrm flipV="1">
                <a:off x="9745996" y="999336"/>
                <a:ext cx="310515" cy="10800"/>
              </a:xfrm>
              <a:prstGeom prst="roundRect">
                <a:avLst>
                  <a:gd name="adj" fmla="val 50000"/>
                </a:avLst>
              </a:prstGeom>
              <a:grpFill/>
              <a:ln w="448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pic>
        <p:nvPicPr>
          <p:cNvPr id="9" name="Picture Placeholder 8">
            <a:extLst>
              <a:ext uri="{FF2B5EF4-FFF2-40B4-BE49-F238E27FC236}">
                <a16:creationId xmlns:a16="http://schemas.microsoft.com/office/drawing/2014/main" id="{72849860-2B7D-41E5-A0FD-33FEF15720FB}"/>
              </a:ext>
            </a:extLst>
          </p:cNvPr>
          <p:cNvPicPr>
            <a:picLocks noGrp="1" noChangeAspect="1"/>
          </p:cNvPicPr>
          <p:nvPr>
            <p:ph type="pic" sz="quarter" idx="12"/>
          </p:nvPr>
        </p:nvPicPr>
        <p:blipFill rotWithShape="1">
          <a:blip r:embed="rId6">
            <a:extLst>
              <a:ext uri="{28A0092B-C50C-407E-A947-70E740481C1C}">
                <a14:useLocalDpi xmlns:a14="http://schemas.microsoft.com/office/drawing/2010/main" val="0"/>
              </a:ext>
            </a:extLst>
          </a:blip>
          <a:srcRect l="3207" t="4305" r="3207" b="4305"/>
          <a:stretch/>
        </p:blipFill>
        <p:spPr>
          <a:xfrm>
            <a:off x="6602413" y="2082800"/>
            <a:ext cx="1538287" cy="3252788"/>
          </a:xfrm>
          <a:noFill/>
        </p:spPr>
      </p:pic>
      <p:pic>
        <p:nvPicPr>
          <p:cNvPr id="12" name="Picture Placeholder 11">
            <a:extLst>
              <a:ext uri="{FF2B5EF4-FFF2-40B4-BE49-F238E27FC236}">
                <a16:creationId xmlns:a16="http://schemas.microsoft.com/office/drawing/2014/main" id="{EEE120CF-3637-4440-8831-C8CDD28AED4B}"/>
              </a:ext>
            </a:extLst>
          </p:cNvPr>
          <p:cNvPicPr>
            <a:picLocks noGrp="1" noChangeAspect="1"/>
          </p:cNvPicPr>
          <p:nvPr>
            <p:ph type="pic" sz="quarter" idx="13"/>
          </p:nvPr>
        </p:nvPicPr>
        <p:blipFill rotWithShape="1">
          <a:blip r:embed="rId6">
            <a:extLst>
              <a:ext uri="{28A0092B-C50C-407E-A947-70E740481C1C}">
                <a14:useLocalDpi xmlns:a14="http://schemas.microsoft.com/office/drawing/2010/main" val="0"/>
              </a:ext>
            </a:extLst>
          </a:blip>
          <a:srcRect l="1682" t="4287" r="1682" b="1315"/>
          <a:stretch/>
        </p:blipFill>
        <p:spPr>
          <a:xfrm>
            <a:off x="9107488" y="2093913"/>
            <a:ext cx="1557337" cy="3294062"/>
          </a:xfrm>
          <a:noFill/>
        </p:spPr>
      </p:pic>
      <p:pic>
        <p:nvPicPr>
          <p:cNvPr id="5" name="Picture Placeholder 4">
            <a:extLst>
              <a:ext uri="{FF2B5EF4-FFF2-40B4-BE49-F238E27FC236}">
                <a16:creationId xmlns:a16="http://schemas.microsoft.com/office/drawing/2014/main" id="{48373E6F-76F7-45EA-8DF0-C4C5ADE8FC11}"/>
              </a:ext>
            </a:extLst>
          </p:cNvPr>
          <p:cNvPicPr>
            <a:picLocks noGrp="1" noChangeAspect="1"/>
          </p:cNvPicPr>
          <p:nvPr>
            <p:ph type="pic" sz="quarter" idx="10"/>
          </p:nvPr>
        </p:nvPicPr>
        <p:blipFill rotWithShape="1">
          <a:blip r:embed="rId6">
            <a:extLst>
              <a:ext uri="{28A0092B-C50C-407E-A947-70E740481C1C}">
                <a14:useLocalDpi xmlns:a14="http://schemas.microsoft.com/office/drawing/2010/main" val="0"/>
              </a:ext>
            </a:extLst>
          </a:blip>
          <a:srcRect t="15815" b="1605"/>
          <a:stretch/>
        </p:blipFill>
        <p:spPr>
          <a:xfrm>
            <a:off x="4108450" y="2447925"/>
            <a:ext cx="1446213" cy="2586038"/>
          </a:xfrm>
          <a:noFill/>
        </p:spPr>
      </p:pic>
      <p:pic>
        <p:nvPicPr>
          <p:cNvPr id="3" name="Picture Placeholder 2">
            <a:extLst>
              <a:ext uri="{FF2B5EF4-FFF2-40B4-BE49-F238E27FC236}">
                <a16:creationId xmlns:a16="http://schemas.microsoft.com/office/drawing/2014/main" id="{4CC9CB87-B492-42AD-9868-90C9D8D29BE0}"/>
              </a:ext>
            </a:extLst>
          </p:cNvPr>
          <p:cNvPicPr>
            <a:picLocks noGrp="1" noChangeAspect="1"/>
          </p:cNvPicPr>
          <p:nvPr>
            <p:ph type="pic" sz="quarter" idx="11"/>
          </p:nvPr>
        </p:nvPicPr>
        <p:blipFill rotWithShape="1">
          <a:blip r:embed="rId6">
            <a:extLst>
              <a:ext uri="{28A0092B-C50C-407E-A947-70E740481C1C}">
                <a14:useLocalDpi xmlns:a14="http://schemas.microsoft.com/office/drawing/2010/main" val="0"/>
              </a:ext>
            </a:extLst>
          </a:blip>
          <a:srcRect l="2398" r="2398"/>
          <a:stretch/>
        </p:blipFill>
        <p:spPr>
          <a:xfrm>
            <a:off x="1624151" y="2136515"/>
            <a:ext cx="1382758" cy="3145152"/>
          </a:xfrm>
          <a:noFill/>
        </p:spPr>
      </p:pic>
    </p:spTree>
    <p:extLst>
      <p:ext uri="{BB962C8B-B14F-4D97-AF65-F5344CB8AC3E}">
        <p14:creationId xmlns:p14="http://schemas.microsoft.com/office/powerpoint/2010/main" val="24098357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0" name="Group 379">
            <a:extLst>
              <a:ext uri="{FF2B5EF4-FFF2-40B4-BE49-F238E27FC236}">
                <a16:creationId xmlns:a16="http://schemas.microsoft.com/office/drawing/2014/main" id="{155DBA80-24B6-49FC-A532-2BEFE46FBBAD}"/>
              </a:ext>
            </a:extLst>
          </p:cNvPr>
          <p:cNvGrpSpPr/>
          <p:nvPr/>
        </p:nvGrpSpPr>
        <p:grpSpPr>
          <a:xfrm rot="891649">
            <a:off x="6502555" y="6415146"/>
            <a:ext cx="2657904" cy="5400000"/>
            <a:chOff x="1919860" y="728663"/>
            <a:chExt cx="2657904" cy="5400000"/>
          </a:xfrm>
        </p:grpSpPr>
        <p:grpSp>
          <p:nvGrpSpPr>
            <p:cNvPr id="381" name="Group 380">
              <a:extLst>
                <a:ext uri="{FF2B5EF4-FFF2-40B4-BE49-F238E27FC236}">
                  <a16:creationId xmlns:a16="http://schemas.microsoft.com/office/drawing/2014/main" id="{4617C3C7-BF00-46B7-8A11-CBA72ECAAD9C}"/>
                </a:ext>
              </a:extLst>
            </p:cNvPr>
            <p:cNvGrpSpPr/>
            <p:nvPr/>
          </p:nvGrpSpPr>
          <p:grpSpPr>
            <a:xfrm>
              <a:off x="1919860" y="728663"/>
              <a:ext cx="2657904" cy="5400000"/>
              <a:chOff x="1919860" y="728663"/>
              <a:chExt cx="2657904" cy="5400000"/>
            </a:xfrm>
            <a:solidFill>
              <a:schemeClr val="accent1">
                <a:lumMod val="75000"/>
              </a:schemeClr>
            </a:solidFill>
          </p:grpSpPr>
          <p:sp>
            <p:nvSpPr>
              <p:cNvPr id="384" name="Freeform: Shape 383">
                <a:extLst>
                  <a:ext uri="{FF2B5EF4-FFF2-40B4-BE49-F238E27FC236}">
                    <a16:creationId xmlns:a16="http://schemas.microsoft.com/office/drawing/2014/main" id="{A4532644-8CC2-4AA2-9F5B-DE94803B32C2}"/>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85" name="Freeform: Shape 384">
                <a:extLst>
                  <a:ext uri="{FF2B5EF4-FFF2-40B4-BE49-F238E27FC236}">
                    <a16:creationId xmlns:a16="http://schemas.microsoft.com/office/drawing/2014/main" id="{AC933244-B4A2-4620-84FC-F41B124DD5E6}"/>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86" name="Freeform: Shape 385">
                <a:extLst>
                  <a:ext uri="{FF2B5EF4-FFF2-40B4-BE49-F238E27FC236}">
                    <a16:creationId xmlns:a16="http://schemas.microsoft.com/office/drawing/2014/main" id="{34809726-49A0-49A1-A143-497F6FE2DF88}"/>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87" name="Freeform: Shape 386">
                <a:extLst>
                  <a:ext uri="{FF2B5EF4-FFF2-40B4-BE49-F238E27FC236}">
                    <a16:creationId xmlns:a16="http://schemas.microsoft.com/office/drawing/2014/main" id="{CEFFB9B2-C073-4806-9C35-F26DAFF6BB15}"/>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82" name="Freeform: Shape 381">
              <a:extLst>
                <a:ext uri="{FF2B5EF4-FFF2-40B4-BE49-F238E27FC236}">
                  <a16:creationId xmlns:a16="http://schemas.microsoft.com/office/drawing/2014/main" id="{0578DE46-1AFE-4FE5-B303-9E5AFB159786}"/>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83" name="Rectangle: Rounded Corners 382">
              <a:extLst>
                <a:ext uri="{FF2B5EF4-FFF2-40B4-BE49-F238E27FC236}">
                  <a16:creationId xmlns:a16="http://schemas.microsoft.com/office/drawing/2014/main" id="{37973957-BE60-485F-B33E-56F8711FA32D}"/>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72" name="Group 171">
            <a:extLst>
              <a:ext uri="{FF2B5EF4-FFF2-40B4-BE49-F238E27FC236}">
                <a16:creationId xmlns:a16="http://schemas.microsoft.com/office/drawing/2014/main" id="{EE3AE366-DE0D-43FB-A4A1-2E7785293ABA}"/>
              </a:ext>
            </a:extLst>
          </p:cNvPr>
          <p:cNvGrpSpPr/>
          <p:nvPr/>
        </p:nvGrpSpPr>
        <p:grpSpPr>
          <a:xfrm rot="891649">
            <a:off x="4757474" y="1949210"/>
            <a:ext cx="2657904" cy="5400000"/>
            <a:chOff x="1919860" y="728663"/>
            <a:chExt cx="2657904" cy="5400000"/>
          </a:xfrm>
        </p:grpSpPr>
        <p:grpSp>
          <p:nvGrpSpPr>
            <p:cNvPr id="173" name="Group 172">
              <a:extLst>
                <a:ext uri="{FF2B5EF4-FFF2-40B4-BE49-F238E27FC236}">
                  <a16:creationId xmlns:a16="http://schemas.microsoft.com/office/drawing/2014/main" id="{B67A1BBD-82DC-48C9-AEC6-9F11EFD656E5}"/>
                </a:ext>
              </a:extLst>
            </p:cNvPr>
            <p:cNvGrpSpPr/>
            <p:nvPr/>
          </p:nvGrpSpPr>
          <p:grpSpPr>
            <a:xfrm>
              <a:off x="1919860" y="728663"/>
              <a:ext cx="2657904" cy="5400000"/>
              <a:chOff x="1919860" y="728663"/>
              <a:chExt cx="2657904" cy="5400000"/>
            </a:xfrm>
            <a:solidFill>
              <a:schemeClr val="accent1">
                <a:lumMod val="75000"/>
              </a:schemeClr>
            </a:solidFill>
          </p:grpSpPr>
          <p:sp>
            <p:nvSpPr>
              <p:cNvPr id="176" name="Freeform: Shape 175">
                <a:extLst>
                  <a:ext uri="{FF2B5EF4-FFF2-40B4-BE49-F238E27FC236}">
                    <a16:creationId xmlns:a16="http://schemas.microsoft.com/office/drawing/2014/main" id="{DC8BF2E5-7CAC-4E42-BC39-71A72F5F4818}"/>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7" name="Freeform: Shape 176">
                <a:extLst>
                  <a:ext uri="{FF2B5EF4-FFF2-40B4-BE49-F238E27FC236}">
                    <a16:creationId xmlns:a16="http://schemas.microsoft.com/office/drawing/2014/main" id="{D2A8254E-AA94-4225-BDE9-8AE50CD3021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8" name="Freeform: Shape 177">
                <a:extLst>
                  <a:ext uri="{FF2B5EF4-FFF2-40B4-BE49-F238E27FC236}">
                    <a16:creationId xmlns:a16="http://schemas.microsoft.com/office/drawing/2014/main" id="{38244985-A478-40A1-811F-3C33E17BA567}"/>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9" name="Freeform: Shape 178">
                <a:extLst>
                  <a:ext uri="{FF2B5EF4-FFF2-40B4-BE49-F238E27FC236}">
                    <a16:creationId xmlns:a16="http://schemas.microsoft.com/office/drawing/2014/main" id="{9911C087-6F8E-4F82-BBAA-9104FC741943}"/>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74" name="Freeform: Shape 173">
              <a:extLst>
                <a:ext uri="{FF2B5EF4-FFF2-40B4-BE49-F238E27FC236}">
                  <a16:creationId xmlns:a16="http://schemas.microsoft.com/office/drawing/2014/main" id="{FF8A9A22-003B-4B24-9BE1-5E264B03C42D}"/>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5" name="Rectangle: Rounded Corners 174">
              <a:extLst>
                <a:ext uri="{FF2B5EF4-FFF2-40B4-BE49-F238E27FC236}">
                  <a16:creationId xmlns:a16="http://schemas.microsoft.com/office/drawing/2014/main" id="{0467E4A3-82C9-4FC5-BD92-A5DCF91A1031}"/>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20" name="Group 219">
            <a:extLst>
              <a:ext uri="{FF2B5EF4-FFF2-40B4-BE49-F238E27FC236}">
                <a16:creationId xmlns:a16="http://schemas.microsoft.com/office/drawing/2014/main" id="{3136FCD0-7CAB-46DC-B39B-7901BA8A2011}"/>
              </a:ext>
            </a:extLst>
          </p:cNvPr>
          <p:cNvGrpSpPr/>
          <p:nvPr/>
        </p:nvGrpSpPr>
        <p:grpSpPr>
          <a:xfrm rot="891649">
            <a:off x="7944339" y="981587"/>
            <a:ext cx="2657904" cy="5400000"/>
            <a:chOff x="1919860" y="728663"/>
            <a:chExt cx="2657904" cy="5400000"/>
          </a:xfrm>
        </p:grpSpPr>
        <p:grpSp>
          <p:nvGrpSpPr>
            <p:cNvPr id="221" name="Group 220">
              <a:extLst>
                <a:ext uri="{FF2B5EF4-FFF2-40B4-BE49-F238E27FC236}">
                  <a16:creationId xmlns:a16="http://schemas.microsoft.com/office/drawing/2014/main" id="{3AF25D37-F1E1-4647-9B33-702ADC3E49B5}"/>
                </a:ext>
              </a:extLst>
            </p:cNvPr>
            <p:cNvGrpSpPr/>
            <p:nvPr/>
          </p:nvGrpSpPr>
          <p:grpSpPr>
            <a:xfrm>
              <a:off x="1919860" y="728663"/>
              <a:ext cx="2657904" cy="5400000"/>
              <a:chOff x="1919860" y="728663"/>
              <a:chExt cx="2657904" cy="5400000"/>
            </a:xfrm>
            <a:solidFill>
              <a:schemeClr val="accent1">
                <a:lumMod val="75000"/>
              </a:schemeClr>
            </a:solidFill>
          </p:grpSpPr>
          <p:sp>
            <p:nvSpPr>
              <p:cNvPr id="224" name="Freeform: Shape 223">
                <a:extLst>
                  <a:ext uri="{FF2B5EF4-FFF2-40B4-BE49-F238E27FC236}">
                    <a16:creationId xmlns:a16="http://schemas.microsoft.com/office/drawing/2014/main" id="{F4B07375-048B-4016-9E19-CD3E4FBCDD45}"/>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5" name="Freeform: Shape 224">
                <a:extLst>
                  <a:ext uri="{FF2B5EF4-FFF2-40B4-BE49-F238E27FC236}">
                    <a16:creationId xmlns:a16="http://schemas.microsoft.com/office/drawing/2014/main" id="{DE8D5DA9-1B8B-4AC4-ACCB-977370B74E18}"/>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6" name="Freeform: Shape 225">
                <a:extLst>
                  <a:ext uri="{FF2B5EF4-FFF2-40B4-BE49-F238E27FC236}">
                    <a16:creationId xmlns:a16="http://schemas.microsoft.com/office/drawing/2014/main" id="{59FD63AB-4C83-40B3-A651-0518EB0485CB}"/>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7" name="Freeform: Shape 226">
                <a:extLst>
                  <a:ext uri="{FF2B5EF4-FFF2-40B4-BE49-F238E27FC236}">
                    <a16:creationId xmlns:a16="http://schemas.microsoft.com/office/drawing/2014/main" id="{3CD16401-1EA3-4271-97F2-69431FE6C8A6}"/>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22" name="Freeform: Shape 221">
              <a:extLst>
                <a:ext uri="{FF2B5EF4-FFF2-40B4-BE49-F238E27FC236}">
                  <a16:creationId xmlns:a16="http://schemas.microsoft.com/office/drawing/2014/main" id="{01E2F49D-9B53-4DC6-A09A-89B173F6A210}"/>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3" name="Rectangle: Rounded Corners 222">
              <a:extLst>
                <a:ext uri="{FF2B5EF4-FFF2-40B4-BE49-F238E27FC236}">
                  <a16:creationId xmlns:a16="http://schemas.microsoft.com/office/drawing/2014/main" id="{07335BC2-7CD6-4E95-997D-610A4485DAA3}"/>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28" name="Group 227">
            <a:extLst>
              <a:ext uri="{FF2B5EF4-FFF2-40B4-BE49-F238E27FC236}">
                <a16:creationId xmlns:a16="http://schemas.microsoft.com/office/drawing/2014/main" id="{DC0FE788-A64A-4085-8FA8-C76333CC3A6D}"/>
              </a:ext>
            </a:extLst>
          </p:cNvPr>
          <p:cNvGrpSpPr/>
          <p:nvPr/>
        </p:nvGrpSpPr>
        <p:grpSpPr>
          <a:xfrm rot="891649">
            <a:off x="10557646" y="2223499"/>
            <a:ext cx="2657904" cy="5400000"/>
            <a:chOff x="1919860" y="728663"/>
            <a:chExt cx="2657904" cy="5400000"/>
          </a:xfrm>
        </p:grpSpPr>
        <p:grpSp>
          <p:nvGrpSpPr>
            <p:cNvPr id="229" name="Group 228">
              <a:extLst>
                <a:ext uri="{FF2B5EF4-FFF2-40B4-BE49-F238E27FC236}">
                  <a16:creationId xmlns:a16="http://schemas.microsoft.com/office/drawing/2014/main" id="{45937D26-186C-43AA-A665-9033CC39ECD9}"/>
                </a:ext>
              </a:extLst>
            </p:cNvPr>
            <p:cNvGrpSpPr/>
            <p:nvPr/>
          </p:nvGrpSpPr>
          <p:grpSpPr>
            <a:xfrm>
              <a:off x="1919860" y="728663"/>
              <a:ext cx="2657904" cy="5400000"/>
              <a:chOff x="1919860" y="728663"/>
              <a:chExt cx="2657904" cy="5400000"/>
            </a:xfrm>
            <a:solidFill>
              <a:schemeClr val="accent1">
                <a:lumMod val="75000"/>
              </a:schemeClr>
            </a:solidFill>
          </p:grpSpPr>
          <p:sp>
            <p:nvSpPr>
              <p:cNvPr id="232" name="Freeform: Shape 231">
                <a:extLst>
                  <a:ext uri="{FF2B5EF4-FFF2-40B4-BE49-F238E27FC236}">
                    <a16:creationId xmlns:a16="http://schemas.microsoft.com/office/drawing/2014/main" id="{551378A1-BFBD-4A9C-8C74-623541B3EEAD}"/>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3" name="Freeform: Shape 232">
                <a:extLst>
                  <a:ext uri="{FF2B5EF4-FFF2-40B4-BE49-F238E27FC236}">
                    <a16:creationId xmlns:a16="http://schemas.microsoft.com/office/drawing/2014/main" id="{1F24F4EE-CC72-462F-8E53-56AF830DE641}"/>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4" name="Freeform: Shape 233">
                <a:extLst>
                  <a:ext uri="{FF2B5EF4-FFF2-40B4-BE49-F238E27FC236}">
                    <a16:creationId xmlns:a16="http://schemas.microsoft.com/office/drawing/2014/main" id="{13931905-5840-4525-B212-B808B722A6AD}"/>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5" name="Freeform: Shape 234">
                <a:extLst>
                  <a:ext uri="{FF2B5EF4-FFF2-40B4-BE49-F238E27FC236}">
                    <a16:creationId xmlns:a16="http://schemas.microsoft.com/office/drawing/2014/main" id="{D0606933-C9D6-4BDD-B4FA-4EB9821A9310}"/>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30" name="Freeform: Shape 229">
              <a:extLst>
                <a:ext uri="{FF2B5EF4-FFF2-40B4-BE49-F238E27FC236}">
                  <a16:creationId xmlns:a16="http://schemas.microsoft.com/office/drawing/2014/main" id="{9B96AB64-3156-4547-9463-9006BD7A0B4B}"/>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1" name="Rectangle: Rounded Corners 230">
              <a:extLst>
                <a:ext uri="{FF2B5EF4-FFF2-40B4-BE49-F238E27FC236}">
                  <a16:creationId xmlns:a16="http://schemas.microsoft.com/office/drawing/2014/main" id="{462564AE-BECE-47FD-AEBB-F27CEEEA3D39}"/>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68" name="Group 267">
            <a:extLst>
              <a:ext uri="{FF2B5EF4-FFF2-40B4-BE49-F238E27FC236}">
                <a16:creationId xmlns:a16="http://schemas.microsoft.com/office/drawing/2014/main" id="{7FC46904-4952-42A3-BA37-D7B0C319FC58}"/>
              </a:ext>
            </a:extLst>
          </p:cNvPr>
          <p:cNvGrpSpPr/>
          <p:nvPr/>
        </p:nvGrpSpPr>
        <p:grpSpPr>
          <a:xfrm rot="891649">
            <a:off x="11979955" y="-3227911"/>
            <a:ext cx="2657904" cy="5400000"/>
            <a:chOff x="1919860" y="728663"/>
            <a:chExt cx="2657904" cy="5400000"/>
          </a:xfrm>
        </p:grpSpPr>
        <p:grpSp>
          <p:nvGrpSpPr>
            <p:cNvPr id="269" name="Group 268">
              <a:extLst>
                <a:ext uri="{FF2B5EF4-FFF2-40B4-BE49-F238E27FC236}">
                  <a16:creationId xmlns:a16="http://schemas.microsoft.com/office/drawing/2014/main" id="{F1D334BB-27B2-46D8-9F43-F4C624228691}"/>
                </a:ext>
              </a:extLst>
            </p:cNvPr>
            <p:cNvGrpSpPr/>
            <p:nvPr/>
          </p:nvGrpSpPr>
          <p:grpSpPr>
            <a:xfrm>
              <a:off x="1919860" y="728663"/>
              <a:ext cx="2657904" cy="5400000"/>
              <a:chOff x="1919860" y="728663"/>
              <a:chExt cx="2657904" cy="5400000"/>
            </a:xfrm>
            <a:solidFill>
              <a:schemeClr val="accent1">
                <a:lumMod val="75000"/>
              </a:schemeClr>
            </a:solidFill>
          </p:grpSpPr>
          <p:sp>
            <p:nvSpPr>
              <p:cNvPr id="272" name="Freeform: Shape 271">
                <a:extLst>
                  <a:ext uri="{FF2B5EF4-FFF2-40B4-BE49-F238E27FC236}">
                    <a16:creationId xmlns:a16="http://schemas.microsoft.com/office/drawing/2014/main" id="{E150D517-6638-4C81-A638-63F24ACDEBBA}"/>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3" name="Freeform: Shape 272">
                <a:extLst>
                  <a:ext uri="{FF2B5EF4-FFF2-40B4-BE49-F238E27FC236}">
                    <a16:creationId xmlns:a16="http://schemas.microsoft.com/office/drawing/2014/main" id="{0D351E12-DB88-4810-B4FC-1C5A9C9D9F9B}"/>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4" name="Freeform: Shape 273">
                <a:extLst>
                  <a:ext uri="{FF2B5EF4-FFF2-40B4-BE49-F238E27FC236}">
                    <a16:creationId xmlns:a16="http://schemas.microsoft.com/office/drawing/2014/main" id="{05963940-C30B-4609-AA95-AA7175C88F0D}"/>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5" name="Freeform: Shape 274">
                <a:extLst>
                  <a:ext uri="{FF2B5EF4-FFF2-40B4-BE49-F238E27FC236}">
                    <a16:creationId xmlns:a16="http://schemas.microsoft.com/office/drawing/2014/main" id="{6719B62D-B69C-4A4F-80EC-A39890D9D112}"/>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70" name="Freeform: Shape 269">
              <a:extLst>
                <a:ext uri="{FF2B5EF4-FFF2-40B4-BE49-F238E27FC236}">
                  <a16:creationId xmlns:a16="http://schemas.microsoft.com/office/drawing/2014/main" id="{7F208491-3F0B-4F64-8066-C6882813A89E}"/>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1" name="Rectangle: Rounded Corners 270">
              <a:extLst>
                <a:ext uri="{FF2B5EF4-FFF2-40B4-BE49-F238E27FC236}">
                  <a16:creationId xmlns:a16="http://schemas.microsoft.com/office/drawing/2014/main" id="{D793EC4B-6E88-4F80-874C-AD15211794BA}"/>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76" name="Group 275">
            <a:extLst>
              <a:ext uri="{FF2B5EF4-FFF2-40B4-BE49-F238E27FC236}">
                <a16:creationId xmlns:a16="http://schemas.microsoft.com/office/drawing/2014/main" id="{27C76D09-A180-4812-9FC0-8ED78D5C5FCB}"/>
              </a:ext>
            </a:extLst>
          </p:cNvPr>
          <p:cNvGrpSpPr/>
          <p:nvPr/>
        </p:nvGrpSpPr>
        <p:grpSpPr>
          <a:xfrm rot="891649">
            <a:off x="9386118" y="-4451975"/>
            <a:ext cx="2657904" cy="5400000"/>
            <a:chOff x="1919860" y="728663"/>
            <a:chExt cx="2657904" cy="5400000"/>
          </a:xfrm>
        </p:grpSpPr>
        <p:grpSp>
          <p:nvGrpSpPr>
            <p:cNvPr id="277" name="Group 276">
              <a:extLst>
                <a:ext uri="{FF2B5EF4-FFF2-40B4-BE49-F238E27FC236}">
                  <a16:creationId xmlns:a16="http://schemas.microsoft.com/office/drawing/2014/main" id="{35076D66-0037-48AC-974E-03515A57EC3E}"/>
                </a:ext>
              </a:extLst>
            </p:cNvPr>
            <p:cNvGrpSpPr/>
            <p:nvPr/>
          </p:nvGrpSpPr>
          <p:grpSpPr>
            <a:xfrm>
              <a:off x="1919860" y="728663"/>
              <a:ext cx="2657904" cy="5400000"/>
              <a:chOff x="1919860" y="728663"/>
              <a:chExt cx="2657904" cy="5400000"/>
            </a:xfrm>
            <a:solidFill>
              <a:schemeClr val="accent1">
                <a:lumMod val="75000"/>
              </a:schemeClr>
            </a:solidFill>
          </p:grpSpPr>
          <p:sp>
            <p:nvSpPr>
              <p:cNvPr id="280" name="Freeform: Shape 279">
                <a:extLst>
                  <a:ext uri="{FF2B5EF4-FFF2-40B4-BE49-F238E27FC236}">
                    <a16:creationId xmlns:a16="http://schemas.microsoft.com/office/drawing/2014/main" id="{E5393867-DFC4-45E3-8849-D7222B6D2ABA}"/>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81" name="Freeform: Shape 280">
                <a:extLst>
                  <a:ext uri="{FF2B5EF4-FFF2-40B4-BE49-F238E27FC236}">
                    <a16:creationId xmlns:a16="http://schemas.microsoft.com/office/drawing/2014/main" id="{B1D34448-4CEB-4975-B8C8-BB38B9E7444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82" name="Freeform: Shape 281">
                <a:extLst>
                  <a:ext uri="{FF2B5EF4-FFF2-40B4-BE49-F238E27FC236}">
                    <a16:creationId xmlns:a16="http://schemas.microsoft.com/office/drawing/2014/main" id="{57993C57-AA12-4C01-B4CC-ECBC9BFF1E9C}"/>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83" name="Freeform: Shape 282">
                <a:extLst>
                  <a:ext uri="{FF2B5EF4-FFF2-40B4-BE49-F238E27FC236}">
                    <a16:creationId xmlns:a16="http://schemas.microsoft.com/office/drawing/2014/main" id="{28E7FAB2-F43A-4EA8-A91F-5F2C4918EE53}"/>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78" name="Freeform: Shape 277">
              <a:extLst>
                <a:ext uri="{FF2B5EF4-FFF2-40B4-BE49-F238E27FC236}">
                  <a16:creationId xmlns:a16="http://schemas.microsoft.com/office/drawing/2014/main" id="{12973BE6-940A-4309-ACFC-CAF005BA2210}"/>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9" name="Rectangle: Rounded Corners 278">
              <a:extLst>
                <a:ext uri="{FF2B5EF4-FFF2-40B4-BE49-F238E27FC236}">
                  <a16:creationId xmlns:a16="http://schemas.microsoft.com/office/drawing/2014/main" id="{3F3CCB18-1E5E-446D-A811-AD152115FA3B}"/>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92" name="Group 291">
            <a:extLst>
              <a:ext uri="{FF2B5EF4-FFF2-40B4-BE49-F238E27FC236}">
                <a16:creationId xmlns:a16="http://schemas.microsoft.com/office/drawing/2014/main" id="{B087A6D0-DC9C-4D27-A82D-22C627B82C4E}"/>
              </a:ext>
            </a:extLst>
          </p:cNvPr>
          <p:cNvGrpSpPr/>
          <p:nvPr/>
        </p:nvGrpSpPr>
        <p:grpSpPr>
          <a:xfrm rot="891649">
            <a:off x="6199255" y="-3484350"/>
            <a:ext cx="2657904" cy="5400000"/>
            <a:chOff x="1919860" y="728663"/>
            <a:chExt cx="2657904" cy="5400000"/>
          </a:xfrm>
        </p:grpSpPr>
        <p:grpSp>
          <p:nvGrpSpPr>
            <p:cNvPr id="293" name="Group 292">
              <a:extLst>
                <a:ext uri="{FF2B5EF4-FFF2-40B4-BE49-F238E27FC236}">
                  <a16:creationId xmlns:a16="http://schemas.microsoft.com/office/drawing/2014/main" id="{118445E8-CA9D-4B04-AB1E-DA35A2EACA1A}"/>
                </a:ext>
              </a:extLst>
            </p:cNvPr>
            <p:cNvGrpSpPr/>
            <p:nvPr/>
          </p:nvGrpSpPr>
          <p:grpSpPr>
            <a:xfrm>
              <a:off x="1919860" y="728663"/>
              <a:ext cx="2657904" cy="5400000"/>
              <a:chOff x="1919860" y="728663"/>
              <a:chExt cx="2657904" cy="5400000"/>
            </a:xfrm>
            <a:solidFill>
              <a:schemeClr val="accent1">
                <a:lumMod val="75000"/>
              </a:schemeClr>
            </a:solidFill>
          </p:grpSpPr>
          <p:sp>
            <p:nvSpPr>
              <p:cNvPr id="296" name="Freeform: Shape 295">
                <a:extLst>
                  <a:ext uri="{FF2B5EF4-FFF2-40B4-BE49-F238E27FC236}">
                    <a16:creationId xmlns:a16="http://schemas.microsoft.com/office/drawing/2014/main" id="{23A3A86B-A0B4-4A89-8FC4-CC65FEE2C97B}"/>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7" name="Freeform: Shape 296">
                <a:extLst>
                  <a:ext uri="{FF2B5EF4-FFF2-40B4-BE49-F238E27FC236}">
                    <a16:creationId xmlns:a16="http://schemas.microsoft.com/office/drawing/2014/main" id="{7DD63FCB-A745-407E-940F-8251DF686494}"/>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8" name="Freeform: Shape 297">
                <a:extLst>
                  <a:ext uri="{FF2B5EF4-FFF2-40B4-BE49-F238E27FC236}">
                    <a16:creationId xmlns:a16="http://schemas.microsoft.com/office/drawing/2014/main" id="{29089803-EAA5-4E15-B461-DDAF71F32327}"/>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9" name="Freeform: Shape 298">
                <a:extLst>
                  <a:ext uri="{FF2B5EF4-FFF2-40B4-BE49-F238E27FC236}">
                    <a16:creationId xmlns:a16="http://schemas.microsoft.com/office/drawing/2014/main" id="{CBAD959C-273E-4EBF-B775-40AB4ADCB657}"/>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94" name="Freeform: Shape 293">
              <a:extLst>
                <a:ext uri="{FF2B5EF4-FFF2-40B4-BE49-F238E27FC236}">
                  <a16:creationId xmlns:a16="http://schemas.microsoft.com/office/drawing/2014/main" id="{A184BE16-BC66-47AA-B1DC-C1A487B83305}"/>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5" name="Rectangle: Rounded Corners 294">
              <a:extLst>
                <a:ext uri="{FF2B5EF4-FFF2-40B4-BE49-F238E27FC236}">
                  <a16:creationId xmlns:a16="http://schemas.microsoft.com/office/drawing/2014/main" id="{C8CCA7CE-4483-410E-9A6A-052BF3FBFF31}"/>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316" name="Group 315">
            <a:extLst>
              <a:ext uri="{FF2B5EF4-FFF2-40B4-BE49-F238E27FC236}">
                <a16:creationId xmlns:a16="http://schemas.microsoft.com/office/drawing/2014/main" id="{BE2AB231-AFF3-4BC0-A481-EE4DF25C7476}"/>
              </a:ext>
            </a:extLst>
          </p:cNvPr>
          <p:cNvGrpSpPr/>
          <p:nvPr/>
        </p:nvGrpSpPr>
        <p:grpSpPr>
          <a:xfrm rot="891649">
            <a:off x="2625942" y="-1060331"/>
            <a:ext cx="2657904" cy="5400000"/>
            <a:chOff x="1919860" y="728663"/>
            <a:chExt cx="2657904" cy="5400000"/>
          </a:xfrm>
        </p:grpSpPr>
        <p:grpSp>
          <p:nvGrpSpPr>
            <p:cNvPr id="317" name="Group 316">
              <a:extLst>
                <a:ext uri="{FF2B5EF4-FFF2-40B4-BE49-F238E27FC236}">
                  <a16:creationId xmlns:a16="http://schemas.microsoft.com/office/drawing/2014/main" id="{10CE0C6E-6C89-4B63-8B0E-9357BC488D60}"/>
                </a:ext>
              </a:extLst>
            </p:cNvPr>
            <p:cNvGrpSpPr/>
            <p:nvPr/>
          </p:nvGrpSpPr>
          <p:grpSpPr>
            <a:xfrm>
              <a:off x="1919860" y="728663"/>
              <a:ext cx="2657904" cy="5400000"/>
              <a:chOff x="1919860" y="728663"/>
              <a:chExt cx="2657904" cy="5400000"/>
            </a:xfrm>
            <a:solidFill>
              <a:schemeClr val="accent1">
                <a:lumMod val="75000"/>
              </a:schemeClr>
            </a:solidFill>
          </p:grpSpPr>
          <p:sp>
            <p:nvSpPr>
              <p:cNvPr id="320" name="Freeform: Shape 319">
                <a:extLst>
                  <a:ext uri="{FF2B5EF4-FFF2-40B4-BE49-F238E27FC236}">
                    <a16:creationId xmlns:a16="http://schemas.microsoft.com/office/drawing/2014/main" id="{45AFDC74-D9D6-46BD-99AA-76767892F916}"/>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21" name="Freeform: Shape 320">
                <a:extLst>
                  <a:ext uri="{FF2B5EF4-FFF2-40B4-BE49-F238E27FC236}">
                    <a16:creationId xmlns:a16="http://schemas.microsoft.com/office/drawing/2014/main" id="{E0942513-964F-41DE-8C37-218A23DF04C2}"/>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22" name="Freeform: Shape 321">
                <a:extLst>
                  <a:ext uri="{FF2B5EF4-FFF2-40B4-BE49-F238E27FC236}">
                    <a16:creationId xmlns:a16="http://schemas.microsoft.com/office/drawing/2014/main" id="{EB0EE08F-F41C-46A3-8A5F-879DE1803043}"/>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23" name="Freeform: Shape 322">
                <a:extLst>
                  <a:ext uri="{FF2B5EF4-FFF2-40B4-BE49-F238E27FC236}">
                    <a16:creationId xmlns:a16="http://schemas.microsoft.com/office/drawing/2014/main" id="{054140F4-1C84-4AF6-9E0C-B203FF8D5D76}"/>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18" name="Freeform: Shape 317">
              <a:extLst>
                <a:ext uri="{FF2B5EF4-FFF2-40B4-BE49-F238E27FC236}">
                  <a16:creationId xmlns:a16="http://schemas.microsoft.com/office/drawing/2014/main" id="{8F732A00-73CF-44F6-B211-7A9798FC670F}"/>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19" name="Rectangle: Rounded Corners 318">
              <a:extLst>
                <a:ext uri="{FF2B5EF4-FFF2-40B4-BE49-F238E27FC236}">
                  <a16:creationId xmlns:a16="http://schemas.microsoft.com/office/drawing/2014/main" id="{7D48075D-3E50-4F21-9567-D0731966EAAA}"/>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356" name="Group 355">
            <a:extLst>
              <a:ext uri="{FF2B5EF4-FFF2-40B4-BE49-F238E27FC236}">
                <a16:creationId xmlns:a16="http://schemas.microsoft.com/office/drawing/2014/main" id="{1B879807-DFFC-4E1D-B048-8FF207345707}"/>
              </a:ext>
            </a:extLst>
          </p:cNvPr>
          <p:cNvGrpSpPr/>
          <p:nvPr/>
        </p:nvGrpSpPr>
        <p:grpSpPr>
          <a:xfrm rot="891649">
            <a:off x="-355720" y="-866046"/>
            <a:ext cx="2657904" cy="5400000"/>
            <a:chOff x="1919860" y="728663"/>
            <a:chExt cx="2657904" cy="5400000"/>
          </a:xfrm>
        </p:grpSpPr>
        <p:grpSp>
          <p:nvGrpSpPr>
            <p:cNvPr id="357" name="Group 356">
              <a:extLst>
                <a:ext uri="{FF2B5EF4-FFF2-40B4-BE49-F238E27FC236}">
                  <a16:creationId xmlns:a16="http://schemas.microsoft.com/office/drawing/2014/main" id="{A9BC6307-3E33-4409-9F4B-3BE193D7C5A1}"/>
                </a:ext>
              </a:extLst>
            </p:cNvPr>
            <p:cNvGrpSpPr/>
            <p:nvPr/>
          </p:nvGrpSpPr>
          <p:grpSpPr>
            <a:xfrm>
              <a:off x="1919860" y="728663"/>
              <a:ext cx="2657904" cy="5400000"/>
              <a:chOff x="1919860" y="728663"/>
              <a:chExt cx="2657904" cy="5400000"/>
            </a:xfrm>
            <a:solidFill>
              <a:schemeClr val="accent1">
                <a:lumMod val="75000"/>
              </a:schemeClr>
            </a:solidFill>
          </p:grpSpPr>
          <p:sp>
            <p:nvSpPr>
              <p:cNvPr id="360" name="Freeform: Shape 359">
                <a:extLst>
                  <a:ext uri="{FF2B5EF4-FFF2-40B4-BE49-F238E27FC236}">
                    <a16:creationId xmlns:a16="http://schemas.microsoft.com/office/drawing/2014/main" id="{7FEF49D9-1578-4583-9B79-795D142C847A}"/>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1" name="Freeform: Shape 360">
                <a:extLst>
                  <a:ext uri="{FF2B5EF4-FFF2-40B4-BE49-F238E27FC236}">
                    <a16:creationId xmlns:a16="http://schemas.microsoft.com/office/drawing/2014/main" id="{F93414C8-E878-4AAB-BBB0-F5378866691E}"/>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2" name="Freeform: Shape 361">
                <a:extLst>
                  <a:ext uri="{FF2B5EF4-FFF2-40B4-BE49-F238E27FC236}">
                    <a16:creationId xmlns:a16="http://schemas.microsoft.com/office/drawing/2014/main" id="{6F32D19B-0097-4F89-B9E0-B22385DF0388}"/>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3" name="Freeform: Shape 362">
                <a:extLst>
                  <a:ext uri="{FF2B5EF4-FFF2-40B4-BE49-F238E27FC236}">
                    <a16:creationId xmlns:a16="http://schemas.microsoft.com/office/drawing/2014/main" id="{8156F629-AB70-4FB7-9757-50FAA47C795E}"/>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58" name="Freeform: Shape 357">
              <a:extLst>
                <a:ext uri="{FF2B5EF4-FFF2-40B4-BE49-F238E27FC236}">
                  <a16:creationId xmlns:a16="http://schemas.microsoft.com/office/drawing/2014/main" id="{F178ACF8-2D73-41E9-BEC8-175EE751D5CA}"/>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59" name="Rectangle: Rounded Corners 358">
              <a:extLst>
                <a:ext uri="{FF2B5EF4-FFF2-40B4-BE49-F238E27FC236}">
                  <a16:creationId xmlns:a16="http://schemas.microsoft.com/office/drawing/2014/main" id="{233C7BC4-3730-4EC3-92EF-293C2FD8B4AC}"/>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364" name="Group 363">
            <a:extLst>
              <a:ext uri="{FF2B5EF4-FFF2-40B4-BE49-F238E27FC236}">
                <a16:creationId xmlns:a16="http://schemas.microsoft.com/office/drawing/2014/main" id="{204D50DF-EEB3-4D09-B6FD-73C220661AD9}"/>
              </a:ext>
            </a:extLst>
          </p:cNvPr>
          <p:cNvGrpSpPr/>
          <p:nvPr/>
        </p:nvGrpSpPr>
        <p:grpSpPr>
          <a:xfrm rot="891649">
            <a:off x="-1797500" y="4564831"/>
            <a:ext cx="2657904" cy="5400000"/>
            <a:chOff x="1919860" y="728663"/>
            <a:chExt cx="2657904" cy="5400000"/>
          </a:xfrm>
        </p:grpSpPr>
        <p:grpSp>
          <p:nvGrpSpPr>
            <p:cNvPr id="365" name="Group 364">
              <a:extLst>
                <a:ext uri="{FF2B5EF4-FFF2-40B4-BE49-F238E27FC236}">
                  <a16:creationId xmlns:a16="http://schemas.microsoft.com/office/drawing/2014/main" id="{AE7B4E97-2BB1-46C3-8914-0A69D6597114}"/>
                </a:ext>
              </a:extLst>
            </p:cNvPr>
            <p:cNvGrpSpPr/>
            <p:nvPr/>
          </p:nvGrpSpPr>
          <p:grpSpPr>
            <a:xfrm>
              <a:off x="1919860" y="728663"/>
              <a:ext cx="2657904" cy="5400000"/>
              <a:chOff x="1919860" y="728663"/>
              <a:chExt cx="2657904" cy="5400000"/>
            </a:xfrm>
            <a:solidFill>
              <a:schemeClr val="accent1">
                <a:lumMod val="75000"/>
              </a:schemeClr>
            </a:solidFill>
          </p:grpSpPr>
          <p:sp>
            <p:nvSpPr>
              <p:cNvPr id="368" name="Freeform: Shape 367">
                <a:extLst>
                  <a:ext uri="{FF2B5EF4-FFF2-40B4-BE49-F238E27FC236}">
                    <a16:creationId xmlns:a16="http://schemas.microsoft.com/office/drawing/2014/main" id="{1CE273CA-9FA3-4516-B248-3DF920D5DCA5}"/>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9" name="Freeform: Shape 368">
                <a:extLst>
                  <a:ext uri="{FF2B5EF4-FFF2-40B4-BE49-F238E27FC236}">
                    <a16:creationId xmlns:a16="http://schemas.microsoft.com/office/drawing/2014/main" id="{59746276-9759-42E7-854B-6BE4FA4E8C94}"/>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0" name="Freeform: Shape 369">
                <a:extLst>
                  <a:ext uri="{FF2B5EF4-FFF2-40B4-BE49-F238E27FC236}">
                    <a16:creationId xmlns:a16="http://schemas.microsoft.com/office/drawing/2014/main" id="{8F677F41-466C-4FDA-B194-401D9F5130A9}"/>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1" name="Freeform: Shape 370">
                <a:extLst>
                  <a:ext uri="{FF2B5EF4-FFF2-40B4-BE49-F238E27FC236}">
                    <a16:creationId xmlns:a16="http://schemas.microsoft.com/office/drawing/2014/main" id="{03C68C03-FAC3-4005-9C02-D221B18BE285}"/>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66" name="Freeform: Shape 365">
              <a:extLst>
                <a:ext uri="{FF2B5EF4-FFF2-40B4-BE49-F238E27FC236}">
                  <a16:creationId xmlns:a16="http://schemas.microsoft.com/office/drawing/2014/main" id="{62F06989-392F-4B16-BD69-8B7321B7D27D}"/>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7" name="Rectangle: Rounded Corners 366">
              <a:extLst>
                <a:ext uri="{FF2B5EF4-FFF2-40B4-BE49-F238E27FC236}">
                  <a16:creationId xmlns:a16="http://schemas.microsoft.com/office/drawing/2014/main" id="{D0DF231E-4444-4C87-B624-54A5F0E43057}"/>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372" name="Group 371">
            <a:extLst>
              <a:ext uri="{FF2B5EF4-FFF2-40B4-BE49-F238E27FC236}">
                <a16:creationId xmlns:a16="http://schemas.microsoft.com/office/drawing/2014/main" id="{94D620CC-EBF2-4145-A632-E2324C5BCAA3}"/>
              </a:ext>
            </a:extLst>
          </p:cNvPr>
          <p:cNvGrpSpPr/>
          <p:nvPr/>
        </p:nvGrpSpPr>
        <p:grpSpPr>
          <a:xfrm rot="891649">
            <a:off x="1184159" y="4373229"/>
            <a:ext cx="2657904" cy="5400000"/>
            <a:chOff x="1919860" y="728663"/>
            <a:chExt cx="2657904" cy="5400000"/>
          </a:xfrm>
        </p:grpSpPr>
        <p:grpSp>
          <p:nvGrpSpPr>
            <p:cNvPr id="373" name="Group 372">
              <a:extLst>
                <a:ext uri="{FF2B5EF4-FFF2-40B4-BE49-F238E27FC236}">
                  <a16:creationId xmlns:a16="http://schemas.microsoft.com/office/drawing/2014/main" id="{3D347F72-D1CC-4C28-B2B9-4D7779A729E9}"/>
                </a:ext>
              </a:extLst>
            </p:cNvPr>
            <p:cNvGrpSpPr/>
            <p:nvPr/>
          </p:nvGrpSpPr>
          <p:grpSpPr>
            <a:xfrm>
              <a:off x="1919860" y="728663"/>
              <a:ext cx="2657904" cy="5400000"/>
              <a:chOff x="1919860" y="728663"/>
              <a:chExt cx="2657904" cy="5400000"/>
            </a:xfrm>
            <a:solidFill>
              <a:schemeClr val="accent1">
                <a:lumMod val="75000"/>
              </a:schemeClr>
            </a:solidFill>
          </p:grpSpPr>
          <p:sp>
            <p:nvSpPr>
              <p:cNvPr id="376" name="Freeform: Shape 375">
                <a:extLst>
                  <a:ext uri="{FF2B5EF4-FFF2-40B4-BE49-F238E27FC236}">
                    <a16:creationId xmlns:a16="http://schemas.microsoft.com/office/drawing/2014/main" id="{E88BA38D-63B1-4F30-A3C2-9908D5B0DA07}"/>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7" name="Freeform: Shape 376">
                <a:extLst>
                  <a:ext uri="{FF2B5EF4-FFF2-40B4-BE49-F238E27FC236}">
                    <a16:creationId xmlns:a16="http://schemas.microsoft.com/office/drawing/2014/main" id="{27B7B0F8-5FD9-4B2C-97CB-105C22489C40}"/>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8" name="Freeform: Shape 377">
                <a:extLst>
                  <a:ext uri="{FF2B5EF4-FFF2-40B4-BE49-F238E27FC236}">
                    <a16:creationId xmlns:a16="http://schemas.microsoft.com/office/drawing/2014/main" id="{3D077295-8278-4872-A162-EED271610068}"/>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9" name="Freeform: Shape 378">
                <a:extLst>
                  <a:ext uri="{FF2B5EF4-FFF2-40B4-BE49-F238E27FC236}">
                    <a16:creationId xmlns:a16="http://schemas.microsoft.com/office/drawing/2014/main" id="{31AD43FE-1097-4A48-B4AE-FCFC1794D54F}"/>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74" name="Freeform: Shape 373">
              <a:extLst>
                <a:ext uri="{FF2B5EF4-FFF2-40B4-BE49-F238E27FC236}">
                  <a16:creationId xmlns:a16="http://schemas.microsoft.com/office/drawing/2014/main" id="{F98FFB8C-9592-4BD3-AF21-4D29C984887B}"/>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5" name="Rectangle: Rounded Corners 374">
              <a:extLst>
                <a:ext uri="{FF2B5EF4-FFF2-40B4-BE49-F238E27FC236}">
                  <a16:creationId xmlns:a16="http://schemas.microsoft.com/office/drawing/2014/main" id="{EE33C165-C7B3-4D3B-B447-D3026272A5D9}"/>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5" name="Picture Placeholder 4">
            <a:extLst>
              <a:ext uri="{FF2B5EF4-FFF2-40B4-BE49-F238E27FC236}">
                <a16:creationId xmlns:a16="http://schemas.microsoft.com/office/drawing/2014/main" id="{DD55EAE8-1AE4-45B6-8EE7-BC797BE8B885}"/>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504" b="504"/>
          <a:stretch/>
        </p:blipFill>
        <p:spPr>
          <a:xfrm rot="900000">
            <a:off x="-217331" y="-741899"/>
            <a:ext cx="2400369" cy="5145517"/>
          </a:xfrm>
          <a:noFill/>
        </p:spPr>
      </p:pic>
      <p:pic>
        <p:nvPicPr>
          <p:cNvPr id="3" name="Picture Placeholder 2">
            <a:extLst>
              <a:ext uri="{FF2B5EF4-FFF2-40B4-BE49-F238E27FC236}">
                <a16:creationId xmlns:a16="http://schemas.microsoft.com/office/drawing/2014/main" id="{FF8DD5B4-6DB5-43D9-97BF-CFBCA4770C6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t="443" b="443"/>
          <a:stretch/>
        </p:blipFill>
        <p:spPr>
          <a:xfrm rot="900000">
            <a:off x="2765047" y="-925697"/>
            <a:ext cx="2400369" cy="5151050"/>
          </a:xfrm>
          <a:noFill/>
        </p:spPr>
      </p:pic>
      <p:pic>
        <p:nvPicPr>
          <p:cNvPr id="7" name="Picture Placeholder 6">
            <a:extLst>
              <a:ext uri="{FF2B5EF4-FFF2-40B4-BE49-F238E27FC236}">
                <a16:creationId xmlns:a16="http://schemas.microsoft.com/office/drawing/2014/main" id="{177BF736-4F11-4381-9572-505CAF41BB98}"/>
              </a:ext>
            </a:extLst>
          </p:cNvPr>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t="488" b="488"/>
          <a:stretch/>
        </p:blipFill>
        <p:spPr>
          <a:xfrm rot="900000">
            <a:off x="6337644" y="-3360203"/>
            <a:ext cx="2400369" cy="5145517"/>
          </a:xfrm>
          <a:noFill/>
        </p:spPr>
      </p:pic>
      <p:pic>
        <p:nvPicPr>
          <p:cNvPr id="9" name="Picture Placeholder 8">
            <a:extLst>
              <a:ext uri="{FF2B5EF4-FFF2-40B4-BE49-F238E27FC236}">
                <a16:creationId xmlns:a16="http://schemas.microsoft.com/office/drawing/2014/main" id="{934AA046-E69C-4FD8-AD08-D3CA86BFE115}"/>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t="504" b="504"/>
          <a:stretch/>
        </p:blipFill>
        <p:spPr>
          <a:xfrm rot="900000">
            <a:off x="9509993" y="-4313314"/>
            <a:ext cx="2400369" cy="5145517"/>
          </a:xfrm>
          <a:noFill/>
        </p:spPr>
      </p:pic>
      <p:pic>
        <p:nvPicPr>
          <p:cNvPr id="11" name="Picture Placeholder 10">
            <a:extLst>
              <a:ext uri="{FF2B5EF4-FFF2-40B4-BE49-F238E27FC236}">
                <a16:creationId xmlns:a16="http://schemas.microsoft.com/office/drawing/2014/main" id="{2DAED932-80A9-4D4F-8661-652EBFBD8787}"/>
              </a:ext>
            </a:extLst>
          </p:cNvPr>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rcRect t="504" b="504"/>
          <a:stretch/>
        </p:blipFill>
        <p:spPr>
          <a:xfrm rot="900000">
            <a:off x="12118344" y="-3103764"/>
            <a:ext cx="2400369" cy="5145517"/>
          </a:xfrm>
          <a:noFill/>
        </p:spPr>
      </p:pic>
      <p:pic>
        <p:nvPicPr>
          <p:cNvPr id="13" name="Picture Placeholder 12">
            <a:extLst>
              <a:ext uri="{FF2B5EF4-FFF2-40B4-BE49-F238E27FC236}">
                <a16:creationId xmlns:a16="http://schemas.microsoft.com/office/drawing/2014/main" id="{C04F54FA-2122-4AD1-8AAC-CDD0C426F6B7}"/>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t="536" b="536"/>
          <a:stretch/>
        </p:blipFill>
        <p:spPr>
          <a:xfrm rot="900000">
            <a:off x="8082728" y="1105734"/>
            <a:ext cx="2400369" cy="5145517"/>
          </a:xfrm>
          <a:noFill/>
        </p:spPr>
      </p:pic>
      <p:pic>
        <p:nvPicPr>
          <p:cNvPr id="15" name="Picture Placeholder 14">
            <a:extLst>
              <a:ext uri="{FF2B5EF4-FFF2-40B4-BE49-F238E27FC236}">
                <a16:creationId xmlns:a16="http://schemas.microsoft.com/office/drawing/2014/main" id="{CEE0DA66-FBC6-4DD9-BBD2-7F796E8A1A50}"/>
              </a:ext>
            </a:extLst>
          </p:cNvPr>
          <p:cNvPicPr>
            <a:picLocks noGrp="1" noChangeAspect="1"/>
          </p:cNvPicPr>
          <p:nvPr>
            <p:ph type="pic" sz="quarter" idx="20"/>
          </p:nvPr>
        </p:nvPicPr>
        <p:blipFill rotWithShape="1">
          <a:blip r:embed="rId3">
            <a:extLst>
              <a:ext uri="{28A0092B-C50C-407E-A947-70E740481C1C}">
                <a14:useLocalDpi xmlns:a14="http://schemas.microsoft.com/office/drawing/2010/main" val="0"/>
              </a:ext>
            </a:extLst>
          </a:blip>
          <a:srcRect t="504" b="504"/>
          <a:stretch/>
        </p:blipFill>
        <p:spPr>
          <a:xfrm rot="900000">
            <a:off x="10696035" y="2347646"/>
            <a:ext cx="2400369" cy="5145517"/>
          </a:xfrm>
          <a:noFill/>
        </p:spPr>
      </p:pic>
      <p:pic>
        <p:nvPicPr>
          <p:cNvPr id="17" name="Picture Placeholder 16">
            <a:extLst>
              <a:ext uri="{FF2B5EF4-FFF2-40B4-BE49-F238E27FC236}">
                <a16:creationId xmlns:a16="http://schemas.microsoft.com/office/drawing/2014/main" id="{EE73D6DB-E849-45BA-95AA-39E48254F85D}"/>
              </a:ext>
            </a:extLst>
          </p:cNvPr>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t="504" b="504"/>
          <a:stretch/>
        </p:blipFill>
        <p:spPr>
          <a:xfrm rot="900000">
            <a:off x="4895863" y="2073357"/>
            <a:ext cx="2400369" cy="5145517"/>
          </a:xfrm>
          <a:noFill/>
        </p:spPr>
      </p:pic>
      <p:pic>
        <p:nvPicPr>
          <p:cNvPr id="19" name="Picture Placeholder 18">
            <a:extLst>
              <a:ext uri="{FF2B5EF4-FFF2-40B4-BE49-F238E27FC236}">
                <a16:creationId xmlns:a16="http://schemas.microsoft.com/office/drawing/2014/main" id="{43A15CE6-BE0D-4AEB-9155-4BC185B91C95}"/>
              </a:ext>
            </a:extLst>
          </p:cNvPr>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t="504" b="504"/>
          <a:stretch/>
        </p:blipFill>
        <p:spPr>
          <a:xfrm rot="900000">
            <a:off x="1322548" y="4497376"/>
            <a:ext cx="2400369" cy="5145517"/>
          </a:xfrm>
          <a:noFill/>
        </p:spPr>
      </p:pic>
      <p:pic>
        <p:nvPicPr>
          <p:cNvPr id="21" name="Picture Placeholder 20">
            <a:extLst>
              <a:ext uri="{FF2B5EF4-FFF2-40B4-BE49-F238E27FC236}">
                <a16:creationId xmlns:a16="http://schemas.microsoft.com/office/drawing/2014/main" id="{926B872C-DBC5-4F34-A255-C90A79348D51}"/>
              </a:ext>
            </a:extLst>
          </p:cNvPr>
          <p:cNvPicPr>
            <a:picLocks noGrp="1" noChangeAspect="1"/>
          </p:cNvPicPr>
          <p:nvPr>
            <p:ph type="pic" sz="quarter" idx="23"/>
          </p:nvPr>
        </p:nvPicPr>
        <p:blipFill rotWithShape="1">
          <a:blip r:embed="rId3">
            <a:extLst>
              <a:ext uri="{28A0092B-C50C-407E-A947-70E740481C1C}">
                <a14:useLocalDpi xmlns:a14="http://schemas.microsoft.com/office/drawing/2010/main" val="0"/>
              </a:ext>
            </a:extLst>
          </a:blip>
          <a:srcRect t="504" b="504"/>
          <a:stretch/>
        </p:blipFill>
        <p:spPr>
          <a:xfrm rot="900000">
            <a:off x="-1659111" y="4688978"/>
            <a:ext cx="2400369" cy="5145517"/>
          </a:xfrm>
          <a:noFill/>
        </p:spPr>
      </p:pic>
      <p:pic>
        <p:nvPicPr>
          <p:cNvPr id="23" name="Picture Placeholder 22">
            <a:extLst>
              <a:ext uri="{FF2B5EF4-FFF2-40B4-BE49-F238E27FC236}">
                <a16:creationId xmlns:a16="http://schemas.microsoft.com/office/drawing/2014/main" id="{0F8662A9-A150-4A3E-BCFF-1EA774E33FC0}"/>
              </a:ext>
            </a:extLst>
          </p:cNvPr>
          <p:cNvPicPr>
            <a:picLocks noGrp="1" noChangeAspect="1"/>
          </p:cNvPicPr>
          <p:nvPr>
            <p:ph type="pic" sz="quarter" idx="24"/>
          </p:nvPr>
        </p:nvPicPr>
        <p:blipFill rotWithShape="1">
          <a:blip r:embed="rId3">
            <a:extLst>
              <a:ext uri="{28A0092B-C50C-407E-A947-70E740481C1C}">
                <a14:useLocalDpi xmlns:a14="http://schemas.microsoft.com/office/drawing/2010/main" val="0"/>
              </a:ext>
            </a:extLst>
          </a:blip>
          <a:srcRect t="488" b="488"/>
          <a:stretch/>
        </p:blipFill>
        <p:spPr>
          <a:xfrm rot="900000">
            <a:off x="6640944" y="6539293"/>
            <a:ext cx="2400369" cy="5145517"/>
          </a:xfrm>
          <a:noFill/>
        </p:spPr>
      </p:pic>
    </p:spTree>
    <p:extLst>
      <p:ext uri="{BB962C8B-B14F-4D97-AF65-F5344CB8AC3E}">
        <p14:creationId xmlns:p14="http://schemas.microsoft.com/office/powerpoint/2010/main" val="37434833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54F23F2-1D0D-4CAB-B98F-AF79708B3968}"/>
              </a:ext>
            </a:extLst>
          </p:cNvPr>
          <p:cNvGrpSpPr/>
          <p:nvPr/>
        </p:nvGrpSpPr>
        <p:grpSpPr>
          <a:xfrm>
            <a:off x="5431798" y="3063260"/>
            <a:ext cx="1328400" cy="2700000"/>
            <a:chOff x="5431798" y="3063260"/>
            <a:chExt cx="1328400" cy="2700000"/>
          </a:xfrm>
        </p:grpSpPr>
        <p:grpSp>
          <p:nvGrpSpPr>
            <p:cNvPr id="103" name="Group 102">
              <a:extLst>
                <a:ext uri="{FF2B5EF4-FFF2-40B4-BE49-F238E27FC236}">
                  <a16:creationId xmlns:a16="http://schemas.microsoft.com/office/drawing/2014/main" id="{5F410A5B-D8E8-41E8-9666-41597B260576}"/>
                </a:ext>
              </a:extLst>
            </p:cNvPr>
            <p:cNvGrpSpPr/>
            <p:nvPr/>
          </p:nvGrpSpPr>
          <p:grpSpPr>
            <a:xfrm>
              <a:off x="5431798" y="3063260"/>
              <a:ext cx="1328400" cy="2700000"/>
              <a:chOff x="1919860" y="728663"/>
              <a:chExt cx="2657904" cy="5400000"/>
            </a:xfrm>
            <a:effectLst/>
          </p:grpSpPr>
          <p:grpSp>
            <p:nvGrpSpPr>
              <p:cNvPr id="104" name="Group 103">
                <a:extLst>
                  <a:ext uri="{FF2B5EF4-FFF2-40B4-BE49-F238E27FC236}">
                    <a16:creationId xmlns:a16="http://schemas.microsoft.com/office/drawing/2014/main" id="{921F511C-C993-4AEA-B548-E2AFA79A8A48}"/>
                  </a:ext>
                </a:extLst>
              </p:cNvPr>
              <p:cNvGrpSpPr/>
              <p:nvPr/>
            </p:nvGrpSpPr>
            <p:grpSpPr>
              <a:xfrm>
                <a:off x="1919860" y="728663"/>
                <a:ext cx="2657904" cy="5400000"/>
                <a:chOff x="1919860" y="728663"/>
                <a:chExt cx="2657904" cy="5400000"/>
              </a:xfrm>
              <a:solidFill>
                <a:schemeClr val="accent1">
                  <a:lumMod val="75000"/>
                </a:schemeClr>
              </a:solidFill>
            </p:grpSpPr>
            <p:sp>
              <p:nvSpPr>
                <p:cNvPr id="107" name="Freeform: Shape 106">
                  <a:extLst>
                    <a:ext uri="{FF2B5EF4-FFF2-40B4-BE49-F238E27FC236}">
                      <a16:creationId xmlns:a16="http://schemas.microsoft.com/office/drawing/2014/main" id="{26EDF761-BC8C-4441-9292-9E7B5B7C2A50}"/>
                    </a:ext>
                  </a:extLst>
                </p:cNvPr>
                <p:cNvSpPr/>
                <p:nvPr/>
              </p:nvSpPr>
              <p:spPr>
                <a:xfrm>
                  <a:off x="1951621" y="728663"/>
                  <a:ext cx="2592001"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accent2">
                    <a:lumMod val="75000"/>
                    <a:lumOff val="25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08" name="Freeform: Shape 107">
                  <a:extLst>
                    <a:ext uri="{FF2B5EF4-FFF2-40B4-BE49-F238E27FC236}">
                      <a16:creationId xmlns:a16="http://schemas.microsoft.com/office/drawing/2014/main" id="{7117384A-DEDC-453D-AEE3-40F1A6BB746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09" name="Freeform: Shape 108">
                  <a:extLst>
                    <a:ext uri="{FF2B5EF4-FFF2-40B4-BE49-F238E27FC236}">
                      <a16:creationId xmlns:a16="http://schemas.microsoft.com/office/drawing/2014/main" id="{8B3E293C-DAAD-49CA-B1F6-ACA45CE3E86E}"/>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10" name="Freeform: Shape 109">
                  <a:extLst>
                    <a:ext uri="{FF2B5EF4-FFF2-40B4-BE49-F238E27FC236}">
                      <a16:creationId xmlns:a16="http://schemas.microsoft.com/office/drawing/2014/main" id="{0F98890C-368D-4217-87D4-623032271622}"/>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05" name="Freeform: Shape 104">
                <a:extLst>
                  <a:ext uri="{FF2B5EF4-FFF2-40B4-BE49-F238E27FC236}">
                    <a16:creationId xmlns:a16="http://schemas.microsoft.com/office/drawing/2014/main" id="{9BCC2BFC-E084-494D-A258-85C451BEF44B}"/>
                  </a:ext>
                </a:extLst>
              </p:cNvPr>
              <p:cNvSpPr/>
              <p:nvPr/>
            </p:nvSpPr>
            <p:spPr>
              <a:xfrm>
                <a:off x="1978620"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06" name="Rectangle: Rounded Corners 105">
                <a:extLst>
                  <a:ext uri="{FF2B5EF4-FFF2-40B4-BE49-F238E27FC236}">
                    <a16:creationId xmlns:a16="http://schemas.microsoft.com/office/drawing/2014/main" id="{A1CD0101-ACC5-497C-A40F-C1504B02354D}"/>
                  </a:ext>
                </a:extLst>
              </p:cNvPr>
              <p:cNvSpPr/>
              <p:nvPr/>
            </p:nvSpPr>
            <p:spPr>
              <a:xfrm>
                <a:off x="2077622"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16" name="Group 115">
              <a:extLst>
                <a:ext uri="{FF2B5EF4-FFF2-40B4-BE49-F238E27FC236}">
                  <a16:creationId xmlns:a16="http://schemas.microsoft.com/office/drawing/2014/main" id="{E3DF0F33-2BCC-40FC-A44A-48790E57B641}"/>
                </a:ext>
              </a:extLst>
            </p:cNvPr>
            <p:cNvGrpSpPr/>
            <p:nvPr/>
          </p:nvGrpSpPr>
          <p:grpSpPr>
            <a:xfrm>
              <a:off x="5431798" y="3063260"/>
              <a:ext cx="1328400" cy="2700000"/>
              <a:chOff x="1919860" y="728663"/>
              <a:chExt cx="2657904" cy="5400000"/>
            </a:xfrm>
            <a:solidFill>
              <a:schemeClr val="bg2"/>
            </a:solidFill>
            <a:effectLst/>
          </p:grpSpPr>
          <p:grpSp>
            <p:nvGrpSpPr>
              <p:cNvPr id="117" name="Group 116">
                <a:extLst>
                  <a:ext uri="{FF2B5EF4-FFF2-40B4-BE49-F238E27FC236}">
                    <a16:creationId xmlns:a16="http://schemas.microsoft.com/office/drawing/2014/main" id="{34D339F6-B9C8-41B5-BC7A-44A6AC13741A}"/>
                  </a:ext>
                </a:extLst>
              </p:cNvPr>
              <p:cNvGrpSpPr/>
              <p:nvPr/>
            </p:nvGrpSpPr>
            <p:grpSpPr>
              <a:xfrm>
                <a:off x="1919860" y="728663"/>
                <a:ext cx="2657904" cy="5400000"/>
                <a:chOff x="1919860" y="728663"/>
                <a:chExt cx="2657904" cy="5400000"/>
              </a:xfrm>
              <a:grpFill/>
            </p:grpSpPr>
            <p:sp>
              <p:nvSpPr>
                <p:cNvPr id="120" name="Freeform: Shape 119">
                  <a:extLst>
                    <a:ext uri="{FF2B5EF4-FFF2-40B4-BE49-F238E27FC236}">
                      <a16:creationId xmlns:a16="http://schemas.microsoft.com/office/drawing/2014/main" id="{B40D331E-8EA8-42D2-9687-3A00FB368F8D}"/>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21" name="Freeform: Shape 120">
                  <a:extLst>
                    <a:ext uri="{FF2B5EF4-FFF2-40B4-BE49-F238E27FC236}">
                      <a16:creationId xmlns:a16="http://schemas.microsoft.com/office/drawing/2014/main" id="{BEEEE879-753A-4D89-9C27-A1A47E47AC9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22" name="Freeform: Shape 121">
                  <a:extLst>
                    <a:ext uri="{FF2B5EF4-FFF2-40B4-BE49-F238E27FC236}">
                      <a16:creationId xmlns:a16="http://schemas.microsoft.com/office/drawing/2014/main" id="{322209E9-7F06-4158-A932-0981FCEBC309}"/>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23" name="Freeform: Shape 122">
                  <a:extLst>
                    <a:ext uri="{FF2B5EF4-FFF2-40B4-BE49-F238E27FC236}">
                      <a16:creationId xmlns:a16="http://schemas.microsoft.com/office/drawing/2014/main" id="{4D73B190-5A61-455A-AD60-E9903A9F1B8B}"/>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18" name="Freeform: Shape 117">
                <a:extLst>
                  <a:ext uri="{FF2B5EF4-FFF2-40B4-BE49-F238E27FC236}">
                    <a16:creationId xmlns:a16="http://schemas.microsoft.com/office/drawing/2014/main" id="{4AD0660D-48CC-4943-828E-9DFBF9C3DC55}"/>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19" name="Rectangle: Rounded Corners 118">
                <a:extLst>
                  <a:ext uri="{FF2B5EF4-FFF2-40B4-BE49-F238E27FC236}">
                    <a16:creationId xmlns:a16="http://schemas.microsoft.com/office/drawing/2014/main" id="{4CEC2C71-0BC1-4D50-8C51-BF130A0180BC}"/>
                  </a:ext>
                </a:extLst>
              </p:cNvPr>
              <p:cNvSpPr/>
              <p:nvPr/>
            </p:nvSpPr>
            <p:spPr>
              <a:xfrm>
                <a:off x="2077621" y="854663"/>
                <a:ext cx="2340000" cy="5148000"/>
              </a:xfrm>
              <a:prstGeom prst="roundRect">
                <a:avLst>
                  <a:gd name="adj" fmla="val 8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grpSp>
        <p:nvGrpSpPr>
          <p:cNvPr id="141" name="Group 140">
            <a:extLst>
              <a:ext uri="{FF2B5EF4-FFF2-40B4-BE49-F238E27FC236}">
                <a16:creationId xmlns:a16="http://schemas.microsoft.com/office/drawing/2014/main" id="{5CB53AA4-B1FC-443C-9EA6-0EC1CCBA98E2}"/>
              </a:ext>
            </a:extLst>
          </p:cNvPr>
          <p:cNvGrpSpPr/>
          <p:nvPr/>
        </p:nvGrpSpPr>
        <p:grpSpPr>
          <a:xfrm>
            <a:off x="1399273" y="3063260"/>
            <a:ext cx="1328400" cy="2700000"/>
            <a:chOff x="5431798" y="3063260"/>
            <a:chExt cx="1328400" cy="2700000"/>
          </a:xfrm>
        </p:grpSpPr>
        <p:grpSp>
          <p:nvGrpSpPr>
            <p:cNvPr id="142" name="Group 141">
              <a:extLst>
                <a:ext uri="{FF2B5EF4-FFF2-40B4-BE49-F238E27FC236}">
                  <a16:creationId xmlns:a16="http://schemas.microsoft.com/office/drawing/2014/main" id="{9165FCE4-BC08-4619-96C2-BEE67E478561}"/>
                </a:ext>
              </a:extLst>
            </p:cNvPr>
            <p:cNvGrpSpPr/>
            <p:nvPr/>
          </p:nvGrpSpPr>
          <p:grpSpPr>
            <a:xfrm>
              <a:off x="5431798" y="3063260"/>
              <a:ext cx="1328400" cy="2700000"/>
              <a:chOff x="1919860" y="728663"/>
              <a:chExt cx="2657904" cy="5400000"/>
            </a:xfrm>
            <a:effectLst/>
          </p:grpSpPr>
          <p:grpSp>
            <p:nvGrpSpPr>
              <p:cNvPr id="153" name="Group 152">
                <a:extLst>
                  <a:ext uri="{FF2B5EF4-FFF2-40B4-BE49-F238E27FC236}">
                    <a16:creationId xmlns:a16="http://schemas.microsoft.com/office/drawing/2014/main" id="{87ED7CE2-51DD-4399-A805-FDAE8BE4EC46}"/>
                  </a:ext>
                </a:extLst>
              </p:cNvPr>
              <p:cNvGrpSpPr/>
              <p:nvPr/>
            </p:nvGrpSpPr>
            <p:grpSpPr>
              <a:xfrm>
                <a:off x="1919860" y="728663"/>
                <a:ext cx="2657904" cy="5400000"/>
                <a:chOff x="1919860" y="728663"/>
                <a:chExt cx="2657904" cy="5400000"/>
              </a:xfrm>
              <a:solidFill>
                <a:schemeClr val="accent1">
                  <a:lumMod val="75000"/>
                </a:schemeClr>
              </a:solidFill>
            </p:grpSpPr>
            <p:sp>
              <p:nvSpPr>
                <p:cNvPr id="156" name="Freeform: Shape 155">
                  <a:extLst>
                    <a:ext uri="{FF2B5EF4-FFF2-40B4-BE49-F238E27FC236}">
                      <a16:creationId xmlns:a16="http://schemas.microsoft.com/office/drawing/2014/main" id="{C834BF26-583F-4B8B-AB1D-06CB2182B230}"/>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accent2">
                    <a:lumMod val="75000"/>
                    <a:lumOff val="25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7" name="Freeform: Shape 156">
                  <a:extLst>
                    <a:ext uri="{FF2B5EF4-FFF2-40B4-BE49-F238E27FC236}">
                      <a16:creationId xmlns:a16="http://schemas.microsoft.com/office/drawing/2014/main" id="{602E058F-C956-48E2-9E71-3E011D45F55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8" name="Freeform: Shape 157">
                  <a:extLst>
                    <a:ext uri="{FF2B5EF4-FFF2-40B4-BE49-F238E27FC236}">
                      <a16:creationId xmlns:a16="http://schemas.microsoft.com/office/drawing/2014/main" id="{CE26D08A-931D-43E6-94EC-8CBDCFF919BE}"/>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9" name="Freeform: Shape 158">
                  <a:extLst>
                    <a:ext uri="{FF2B5EF4-FFF2-40B4-BE49-F238E27FC236}">
                      <a16:creationId xmlns:a16="http://schemas.microsoft.com/office/drawing/2014/main" id="{D8E5AEA5-AAFA-4432-ACAF-CF9FDF17A85E}"/>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54" name="Freeform: Shape 153">
                <a:extLst>
                  <a:ext uri="{FF2B5EF4-FFF2-40B4-BE49-F238E27FC236}">
                    <a16:creationId xmlns:a16="http://schemas.microsoft.com/office/drawing/2014/main" id="{A4B25508-D3EF-48CD-B623-E0D966C83799}"/>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5" name="Rectangle: Rounded Corners 154">
                <a:extLst>
                  <a:ext uri="{FF2B5EF4-FFF2-40B4-BE49-F238E27FC236}">
                    <a16:creationId xmlns:a16="http://schemas.microsoft.com/office/drawing/2014/main" id="{97F96055-2AE5-485A-B49F-3A751DE72F06}"/>
                  </a:ext>
                </a:extLst>
              </p:cNvPr>
              <p:cNvSpPr/>
              <p:nvPr/>
            </p:nvSpPr>
            <p:spPr>
              <a:xfrm>
                <a:off x="2077621"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44" name="Group 143">
              <a:extLst>
                <a:ext uri="{FF2B5EF4-FFF2-40B4-BE49-F238E27FC236}">
                  <a16:creationId xmlns:a16="http://schemas.microsoft.com/office/drawing/2014/main" id="{CC0EF089-9A36-4DC1-AB26-ACB6953346D5}"/>
                </a:ext>
              </a:extLst>
            </p:cNvPr>
            <p:cNvGrpSpPr/>
            <p:nvPr/>
          </p:nvGrpSpPr>
          <p:grpSpPr>
            <a:xfrm>
              <a:off x="5431798" y="3063260"/>
              <a:ext cx="1328400" cy="2700000"/>
              <a:chOff x="1919860" y="728663"/>
              <a:chExt cx="2657904" cy="5400000"/>
            </a:xfrm>
            <a:solidFill>
              <a:schemeClr val="bg2"/>
            </a:solidFill>
            <a:effectLst/>
          </p:grpSpPr>
          <p:grpSp>
            <p:nvGrpSpPr>
              <p:cNvPr id="146" name="Group 145">
                <a:extLst>
                  <a:ext uri="{FF2B5EF4-FFF2-40B4-BE49-F238E27FC236}">
                    <a16:creationId xmlns:a16="http://schemas.microsoft.com/office/drawing/2014/main" id="{8B463843-ECAA-4931-B52D-08A4299836DC}"/>
                  </a:ext>
                </a:extLst>
              </p:cNvPr>
              <p:cNvGrpSpPr/>
              <p:nvPr/>
            </p:nvGrpSpPr>
            <p:grpSpPr>
              <a:xfrm>
                <a:off x="1919860" y="728663"/>
                <a:ext cx="2657904" cy="5400000"/>
                <a:chOff x="1919860" y="728663"/>
                <a:chExt cx="2657904" cy="5400000"/>
              </a:xfrm>
              <a:grpFill/>
            </p:grpSpPr>
            <p:sp>
              <p:nvSpPr>
                <p:cNvPr id="149" name="Freeform: Shape 148">
                  <a:extLst>
                    <a:ext uri="{FF2B5EF4-FFF2-40B4-BE49-F238E27FC236}">
                      <a16:creationId xmlns:a16="http://schemas.microsoft.com/office/drawing/2014/main" id="{D79C24B1-5C8E-4BCB-9316-C90259B20C9A}"/>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0" name="Freeform: Shape 149">
                  <a:extLst>
                    <a:ext uri="{FF2B5EF4-FFF2-40B4-BE49-F238E27FC236}">
                      <a16:creationId xmlns:a16="http://schemas.microsoft.com/office/drawing/2014/main" id="{C3B033FC-C90C-4D61-87D1-7826353808EA}"/>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1" name="Freeform: Shape 150">
                  <a:extLst>
                    <a:ext uri="{FF2B5EF4-FFF2-40B4-BE49-F238E27FC236}">
                      <a16:creationId xmlns:a16="http://schemas.microsoft.com/office/drawing/2014/main" id="{94FA0E12-3B64-418D-BE2E-82C0C8537039}"/>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2" name="Freeform: Shape 151">
                  <a:extLst>
                    <a:ext uri="{FF2B5EF4-FFF2-40B4-BE49-F238E27FC236}">
                      <a16:creationId xmlns:a16="http://schemas.microsoft.com/office/drawing/2014/main" id="{455EB4F0-3DE5-40D6-8418-A570B18D4681}"/>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47" name="Freeform: Shape 146">
                <a:extLst>
                  <a:ext uri="{FF2B5EF4-FFF2-40B4-BE49-F238E27FC236}">
                    <a16:creationId xmlns:a16="http://schemas.microsoft.com/office/drawing/2014/main" id="{6005A480-A01C-4249-863D-08F21FFDC413}"/>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48" name="Rectangle: Rounded Corners 147">
                <a:extLst>
                  <a:ext uri="{FF2B5EF4-FFF2-40B4-BE49-F238E27FC236}">
                    <a16:creationId xmlns:a16="http://schemas.microsoft.com/office/drawing/2014/main" id="{55A5A671-29DB-41C6-B8AD-A519220B4FAF}"/>
                  </a:ext>
                </a:extLst>
              </p:cNvPr>
              <p:cNvSpPr/>
              <p:nvPr/>
            </p:nvSpPr>
            <p:spPr>
              <a:xfrm>
                <a:off x="2077622" y="854663"/>
                <a:ext cx="2340000" cy="5148000"/>
              </a:xfrm>
              <a:prstGeom prst="roundRect">
                <a:avLst>
                  <a:gd name="adj" fmla="val 8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grpSp>
        <p:nvGrpSpPr>
          <p:cNvPr id="160" name="Group 159">
            <a:extLst>
              <a:ext uri="{FF2B5EF4-FFF2-40B4-BE49-F238E27FC236}">
                <a16:creationId xmlns:a16="http://schemas.microsoft.com/office/drawing/2014/main" id="{46A8FEDD-838F-4D15-AB6F-9BCDAAFA787B}"/>
              </a:ext>
            </a:extLst>
          </p:cNvPr>
          <p:cNvGrpSpPr/>
          <p:nvPr/>
        </p:nvGrpSpPr>
        <p:grpSpPr>
          <a:xfrm>
            <a:off x="9464324" y="3063260"/>
            <a:ext cx="1328400" cy="2700000"/>
            <a:chOff x="5431798" y="3063260"/>
            <a:chExt cx="1328400" cy="2700000"/>
          </a:xfrm>
        </p:grpSpPr>
        <p:grpSp>
          <p:nvGrpSpPr>
            <p:cNvPr id="161" name="Group 160">
              <a:extLst>
                <a:ext uri="{FF2B5EF4-FFF2-40B4-BE49-F238E27FC236}">
                  <a16:creationId xmlns:a16="http://schemas.microsoft.com/office/drawing/2014/main" id="{51139C04-51F3-4BD1-B702-ECABB438E1B5}"/>
                </a:ext>
              </a:extLst>
            </p:cNvPr>
            <p:cNvGrpSpPr/>
            <p:nvPr/>
          </p:nvGrpSpPr>
          <p:grpSpPr>
            <a:xfrm>
              <a:off x="5431798" y="3063260"/>
              <a:ext cx="1328400" cy="2700000"/>
              <a:chOff x="1919860" y="728663"/>
              <a:chExt cx="2657904" cy="5400000"/>
            </a:xfrm>
            <a:effectLst/>
          </p:grpSpPr>
          <p:grpSp>
            <p:nvGrpSpPr>
              <p:cNvPr id="172" name="Group 171">
                <a:extLst>
                  <a:ext uri="{FF2B5EF4-FFF2-40B4-BE49-F238E27FC236}">
                    <a16:creationId xmlns:a16="http://schemas.microsoft.com/office/drawing/2014/main" id="{A9A934D9-25FC-48DC-AC3A-B073189F1D99}"/>
                  </a:ext>
                </a:extLst>
              </p:cNvPr>
              <p:cNvGrpSpPr/>
              <p:nvPr/>
            </p:nvGrpSpPr>
            <p:grpSpPr>
              <a:xfrm>
                <a:off x="1919860" y="728663"/>
                <a:ext cx="2657904" cy="5400000"/>
                <a:chOff x="1919860" y="728663"/>
                <a:chExt cx="2657904" cy="5400000"/>
              </a:xfrm>
              <a:solidFill>
                <a:schemeClr val="accent1">
                  <a:lumMod val="75000"/>
                </a:schemeClr>
              </a:solidFill>
            </p:grpSpPr>
            <p:sp>
              <p:nvSpPr>
                <p:cNvPr id="175" name="Freeform: Shape 174">
                  <a:extLst>
                    <a:ext uri="{FF2B5EF4-FFF2-40B4-BE49-F238E27FC236}">
                      <a16:creationId xmlns:a16="http://schemas.microsoft.com/office/drawing/2014/main" id="{9967EC14-951F-490A-B7A1-F49456A85530}"/>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accent2">
                    <a:lumMod val="75000"/>
                    <a:lumOff val="25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6" name="Freeform: Shape 175">
                  <a:extLst>
                    <a:ext uri="{FF2B5EF4-FFF2-40B4-BE49-F238E27FC236}">
                      <a16:creationId xmlns:a16="http://schemas.microsoft.com/office/drawing/2014/main" id="{B9D9E3F6-475B-43D9-8038-86B848D76A2F}"/>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7" name="Freeform: Shape 176">
                  <a:extLst>
                    <a:ext uri="{FF2B5EF4-FFF2-40B4-BE49-F238E27FC236}">
                      <a16:creationId xmlns:a16="http://schemas.microsoft.com/office/drawing/2014/main" id="{383A2D08-152E-4205-A86D-173C69B63111}"/>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8" name="Freeform: Shape 177">
                  <a:extLst>
                    <a:ext uri="{FF2B5EF4-FFF2-40B4-BE49-F238E27FC236}">
                      <a16:creationId xmlns:a16="http://schemas.microsoft.com/office/drawing/2014/main" id="{A72DF8A6-3E0B-469B-8AC6-2C3F827DB313}"/>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73" name="Freeform: Shape 172">
                <a:extLst>
                  <a:ext uri="{FF2B5EF4-FFF2-40B4-BE49-F238E27FC236}">
                    <a16:creationId xmlns:a16="http://schemas.microsoft.com/office/drawing/2014/main" id="{3AACA751-1BDF-4B5A-AD74-03B7256D565F}"/>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4" name="Rectangle: Rounded Corners 173">
                <a:extLst>
                  <a:ext uri="{FF2B5EF4-FFF2-40B4-BE49-F238E27FC236}">
                    <a16:creationId xmlns:a16="http://schemas.microsoft.com/office/drawing/2014/main" id="{0493C32C-1DA1-449F-960E-FF0FFCFB4D04}"/>
                  </a:ext>
                </a:extLst>
              </p:cNvPr>
              <p:cNvSpPr/>
              <p:nvPr/>
            </p:nvSpPr>
            <p:spPr>
              <a:xfrm>
                <a:off x="2077622"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63" name="Group 162">
              <a:extLst>
                <a:ext uri="{FF2B5EF4-FFF2-40B4-BE49-F238E27FC236}">
                  <a16:creationId xmlns:a16="http://schemas.microsoft.com/office/drawing/2014/main" id="{1E8548C9-6C8D-4398-8056-94EAFD6C1410}"/>
                </a:ext>
              </a:extLst>
            </p:cNvPr>
            <p:cNvGrpSpPr/>
            <p:nvPr/>
          </p:nvGrpSpPr>
          <p:grpSpPr>
            <a:xfrm>
              <a:off x="5431798" y="3063260"/>
              <a:ext cx="1328400" cy="2700000"/>
              <a:chOff x="1919860" y="728663"/>
              <a:chExt cx="2657904" cy="5400000"/>
            </a:xfrm>
            <a:solidFill>
              <a:schemeClr val="bg2"/>
            </a:solidFill>
            <a:effectLst/>
          </p:grpSpPr>
          <p:grpSp>
            <p:nvGrpSpPr>
              <p:cNvPr id="165" name="Group 164">
                <a:extLst>
                  <a:ext uri="{FF2B5EF4-FFF2-40B4-BE49-F238E27FC236}">
                    <a16:creationId xmlns:a16="http://schemas.microsoft.com/office/drawing/2014/main" id="{226A9758-C50C-4436-99C8-79E881083AFE}"/>
                  </a:ext>
                </a:extLst>
              </p:cNvPr>
              <p:cNvGrpSpPr/>
              <p:nvPr/>
            </p:nvGrpSpPr>
            <p:grpSpPr>
              <a:xfrm>
                <a:off x="1919860" y="728663"/>
                <a:ext cx="2657904" cy="5400000"/>
                <a:chOff x="1919860" y="728663"/>
                <a:chExt cx="2657904" cy="5400000"/>
              </a:xfrm>
              <a:grpFill/>
            </p:grpSpPr>
            <p:sp>
              <p:nvSpPr>
                <p:cNvPr id="168" name="Freeform: Shape 167">
                  <a:extLst>
                    <a:ext uri="{FF2B5EF4-FFF2-40B4-BE49-F238E27FC236}">
                      <a16:creationId xmlns:a16="http://schemas.microsoft.com/office/drawing/2014/main" id="{3BE2195E-A3C2-4566-A433-6ECFB9C7CEF1}"/>
                    </a:ext>
                  </a:extLst>
                </p:cNvPr>
                <p:cNvSpPr/>
                <p:nvPr/>
              </p:nvSpPr>
              <p:spPr>
                <a:xfrm>
                  <a:off x="1951621" y="728663"/>
                  <a:ext cx="2592001"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69" name="Freeform: Shape 168">
                  <a:extLst>
                    <a:ext uri="{FF2B5EF4-FFF2-40B4-BE49-F238E27FC236}">
                      <a16:creationId xmlns:a16="http://schemas.microsoft.com/office/drawing/2014/main" id="{E1DA2084-4F1C-4759-BA47-7BB3A88FE190}"/>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0" name="Freeform: Shape 169">
                  <a:extLst>
                    <a:ext uri="{FF2B5EF4-FFF2-40B4-BE49-F238E27FC236}">
                      <a16:creationId xmlns:a16="http://schemas.microsoft.com/office/drawing/2014/main" id="{A4BA5C91-3FFE-4F7F-890A-3190F961E402}"/>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1" name="Freeform: Shape 170">
                  <a:extLst>
                    <a:ext uri="{FF2B5EF4-FFF2-40B4-BE49-F238E27FC236}">
                      <a16:creationId xmlns:a16="http://schemas.microsoft.com/office/drawing/2014/main" id="{6A722357-5BF8-4A9D-9521-6BD4E81667DE}"/>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66" name="Freeform: Shape 165">
                <a:extLst>
                  <a:ext uri="{FF2B5EF4-FFF2-40B4-BE49-F238E27FC236}">
                    <a16:creationId xmlns:a16="http://schemas.microsoft.com/office/drawing/2014/main" id="{69550F7C-1A9D-4F96-94A7-D74040932E3E}"/>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67" name="Rectangle: Rounded Corners 166">
                <a:extLst>
                  <a:ext uri="{FF2B5EF4-FFF2-40B4-BE49-F238E27FC236}">
                    <a16:creationId xmlns:a16="http://schemas.microsoft.com/office/drawing/2014/main" id="{BEEC46DA-04CA-40BF-BFBA-90DB4AE3666D}"/>
                  </a:ext>
                </a:extLst>
              </p:cNvPr>
              <p:cNvSpPr/>
              <p:nvPr/>
            </p:nvSpPr>
            <p:spPr>
              <a:xfrm>
                <a:off x="2077622" y="854663"/>
                <a:ext cx="2340000" cy="5148000"/>
              </a:xfrm>
              <a:prstGeom prst="roundRect">
                <a:avLst>
                  <a:gd name="adj" fmla="val 8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grpSp>
        <p:nvGrpSpPr>
          <p:cNvPr id="179" name="Group 178">
            <a:extLst>
              <a:ext uri="{FF2B5EF4-FFF2-40B4-BE49-F238E27FC236}">
                <a16:creationId xmlns:a16="http://schemas.microsoft.com/office/drawing/2014/main" id="{CA89D9CC-0B33-4B62-B498-EF37DDB03517}"/>
              </a:ext>
            </a:extLst>
          </p:cNvPr>
          <p:cNvGrpSpPr/>
          <p:nvPr/>
        </p:nvGrpSpPr>
        <p:grpSpPr>
          <a:xfrm>
            <a:off x="7448200" y="2481027"/>
            <a:ext cx="1328400" cy="2700000"/>
            <a:chOff x="5431798" y="3063260"/>
            <a:chExt cx="1328400" cy="2700000"/>
          </a:xfrm>
        </p:grpSpPr>
        <p:grpSp>
          <p:nvGrpSpPr>
            <p:cNvPr id="180" name="Group 179">
              <a:extLst>
                <a:ext uri="{FF2B5EF4-FFF2-40B4-BE49-F238E27FC236}">
                  <a16:creationId xmlns:a16="http://schemas.microsoft.com/office/drawing/2014/main" id="{2A1673A4-4B75-450E-9125-D57292BCA11F}"/>
                </a:ext>
              </a:extLst>
            </p:cNvPr>
            <p:cNvGrpSpPr/>
            <p:nvPr/>
          </p:nvGrpSpPr>
          <p:grpSpPr>
            <a:xfrm>
              <a:off x="5431798" y="3063260"/>
              <a:ext cx="1328400" cy="2700000"/>
              <a:chOff x="1919860" y="728663"/>
              <a:chExt cx="2657904" cy="5400000"/>
            </a:xfrm>
            <a:effectLst/>
          </p:grpSpPr>
          <p:grpSp>
            <p:nvGrpSpPr>
              <p:cNvPr id="191" name="Group 190">
                <a:extLst>
                  <a:ext uri="{FF2B5EF4-FFF2-40B4-BE49-F238E27FC236}">
                    <a16:creationId xmlns:a16="http://schemas.microsoft.com/office/drawing/2014/main" id="{EABF42BE-5411-4189-A898-FC11B85FC1CD}"/>
                  </a:ext>
                </a:extLst>
              </p:cNvPr>
              <p:cNvGrpSpPr/>
              <p:nvPr/>
            </p:nvGrpSpPr>
            <p:grpSpPr>
              <a:xfrm>
                <a:off x="1919860" y="728663"/>
                <a:ext cx="2657904" cy="5400000"/>
                <a:chOff x="1919860" y="728663"/>
                <a:chExt cx="2657904" cy="5400000"/>
              </a:xfrm>
              <a:solidFill>
                <a:schemeClr val="accent1">
                  <a:lumMod val="75000"/>
                </a:schemeClr>
              </a:solidFill>
            </p:grpSpPr>
            <p:sp>
              <p:nvSpPr>
                <p:cNvPr id="194" name="Freeform: Shape 193">
                  <a:extLst>
                    <a:ext uri="{FF2B5EF4-FFF2-40B4-BE49-F238E27FC236}">
                      <a16:creationId xmlns:a16="http://schemas.microsoft.com/office/drawing/2014/main" id="{DD341DDB-FC65-4576-86DF-B0D0E8E39FC1}"/>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accent2">
                    <a:lumMod val="75000"/>
                    <a:lumOff val="25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5" name="Freeform: Shape 194">
                  <a:extLst>
                    <a:ext uri="{FF2B5EF4-FFF2-40B4-BE49-F238E27FC236}">
                      <a16:creationId xmlns:a16="http://schemas.microsoft.com/office/drawing/2014/main" id="{96777EF1-DEE7-4B1A-BEFF-60453B44204B}"/>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6" name="Freeform: Shape 195">
                  <a:extLst>
                    <a:ext uri="{FF2B5EF4-FFF2-40B4-BE49-F238E27FC236}">
                      <a16:creationId xmlns:a16="http://schemas.microsoft.com/office/drawing/2014/main" id="{66E79F03-7CB6-4220-B2C1-5E22CADAA106}"/>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7" name="Freeform: Shape 196">
                  <a:extLst>
                    <a:ext uri="{FF2B5EF4-FFF2-40B4-BE49-F238E27FC236}">
                      <a16:creationId xmlns:a16="http://schemas.microsoft.com/office/drawing/2014/main" id="{E840D5A3-1800-474A-AFCC-BF6041ADE780}"/>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92" name="Freeform: Shape 191">
                <a:extLst>
                  <a:ext uri="{FF2B5EF4-FFF2-40B4-BE49-F238E27FC236}">
                    <a16:creationId xmlns:a16="http://schemas.microsoft.com/office/drawing/2014/main" id="{2655B7C3-0E9C-4DB3-82F1-BED858B5B747}"/>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3" name="Rectangle: Rounded Corners 192">
                <a:extLst>
                  <a:ext uri="{FF2B5EF4-FFF2-40B4-BE49-F238E27FC236}">
                    <a16:creationId xmlns:a16="http://schemas.microsoft.com/office/drawing/2014/main" id="{8EB42BAC-E5B1-4B2A-ADBB-A4309B073A10}"/>
                  </a:ext>
                </a:extLst>
              </p:cNvPr>
              <p:cNvSpPr/>
              <p:nvPr/>
            </p:nvSpPr>
            <p:spPr>
              <a:xfrm>
                <a:off x="2077622"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82" name="Group 181">
              <a:extLst>
                <a:ext uri="{FF2B5EF4-FFF2-40B4-BE49-F238E27FC236}">
                  <a16:creationId xmlns:a16="http://schemas.microsoft.com/office/drawing/2014/main" id="{88A9C565-26E6-44D8-830E-44DCAC62BA3A}"/>
                </a:ext>
              </a:extLst>
            </p:cNvPr>
            <p:cNvGrpSpPr/>
            <p:nvPr/>
          </p:nvGrpSpPr>
          <p:grpSpPr>
            <a:xfrm>
              <a:off x="5431798" y="3063260"/>
              <a:ext cx="1328400" cy="2700000"/>
              <a:chOff x="1919860" y="728663"/>
              <a:chExt cx="2657904" cy="5400000"/>
            </a:xfrm>
            <a:solidFill>
              <a:schemeClr val="bg2"/>
            </a:solidFill>
            <a:effectLst/>
          </p:grpSpPr>
          <p:grpSp>
            <p:nvGrpSpPr>
              <p:cNvPr id="184" name="Group 183">
                <a:extLst>
                  <a:ext uri="{FF2B5EF4-FFF2-40B4-BE49-F238E27FC236}">
                    <a16:creationId xmlns:a16="http://schemas.microsoft.com/office/drawing/2014/main" id="{EB5FEA92-5571-48FA-868D-057AF0822434}"/>
                  </a:ext>
                </a:extLst>
              </p:cNvPr>
              <p:cNvGrpSpPr/>
              <p:nvPr/>
            </p:nvGrpSpPr>
            <p:grpSpPr>
              <a:xfrm>
                <a:off x="1919860" y="728663"/>
                <a:ext cx="2657904" cy="5400000"/>
                <a:chOff x="1919860" y="728663"/>
                <a:chExt cx="2657904" cy="5400000"/>
              </a:xfrm>
              <a:grpFill/>
            </p:grpSpPr>
            <p:sp>
              <p:nvSpPr>
                <p:cNvPr id="187" name="Freeform: Shape 186">
                  <a:extLst>
                    <a:ext uri="{FF2B5EF4-FFF2-40B4-BE49-F238E27FC236}">
                      <a16:creationId xmlns:a16="http://schemas.microsoft.com/office/drawing/2014/main" id="{38F0487D-4235-4806-B37E-956D0756E418}"/>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88" name="Freeform: Shape 187">
                  <a:extLst>
                    <a:ext uri="{FF2B5EF4-FFF2-40B4-BE49-F238E27FC236}">
                      <a16:creationId xmlns:a16="http://schemas.microsoft.com/office/drawing/2014/main" id="{A1B2B4F6-0E13-4E1D-9A2C-96079DE61D2F}"/>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89" name="Freeform: Shape 188">
                  <a:extLst>
                    <a:ext uri="{FF2B5EF4-FFF2-40B4-BE49-F238E27FC236}">
                      <a16:creationId xmlns:a16="http://schemas.microsoft.com/office/drawing/2014/main" id="{88CA1DCF-C8BB-4425-9436-7D690472824E}"/>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0" name="Freeform: Shape 189">
                  <a:extLst>
                    <a:ext uri="{FF2B5EF4-FFF2-40B4-BE49-F238E27FC236}">
                      <a16:creationId xmlns:a16="http://schemas.microsoft.com/office/drawing/2014/main" id="{6A7E8DA1-72E6-449F-A064-68CF30E97119}"/>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85" name="Freeform: Shape 184">
                <a:extLst>
                  <a:ext uri="{FF2B5EF4-FFF2-40B4-BE49-F238E27FC236}">
                    <a16:creationId xmlns:a16="http://schemas.microsoft.com/office/drawing/2014/main" id="{728EA216-C9B5-4071-8055-0299E76CF539}"/>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86" name="Rectangle: Rounded Corners 185">
                <a:extLst>
                  <a:ext uri="{FF2B5EF4-FFF2-40B4-BE49-F238E27FC236}">
                    <a16:creationId xmlns:a16="http://schemas.microsoft.com/office/drawing/2014/main" id="{6E18EED7-8447-4543-BE3A-3E561C67116C}"/>
                  </a:ext>
                </a:extLst>
              </p:cNvPr>
              <p:cNvSpPr/>
              <p:nvPr/>
            </p:nvSpPr>
            <p:spPr>
              <a:xfrm>
                <a:off x="2077621" y="854663"/>
                <a:ext cx="2340000" cy="5148000"/>
              </a:xfrm>
              <a:prstGeom prst="roundRect">
                <a:avLst>
                  <a:gd name="adj" fmla="val 8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grpSp>
        <p:nvGrpSpPr>
          <p:cNvPr id="198" name="Group 197">
            <a:extLst>
              <a:ext uri="{FF2B5EF4-FFF2-40B4-BE49-F238E27FC236}">
                <a16:creationId xmlns:a16="http://schemas.microsoft.com/office/drawing/2014/main" id="{9CC220FA-86CD-49FF-94B1-B857F3CA6B82}"/>
              </a:ext>
            </a:extLst>
          </p:cNvPr>
          <p:cNvGrpSpPr/>
          <p:nvPr/>
        </p:nvGrpSpPr>
        <p:grpSpPr>
          <a:xfrm>
            <a:off x="3415950" y="2481027"/>
            <a:ext cx="1328400" cy="2700000"/>
            <a:chOff x="5431798" y="3063260"/>
            <a:chExt cx="1328400" cy="2700000"/>
          </a:xfrm>
        </p:grpSpPr>
        <p:grpSp>
          <p:nvGrpSpPr>
            <p:cNvPr id="199" name="Group 198">
              <a:extLst>
                <a:ext uri="{FF2B5EF4-FFF2-40B4-BE49-F238E27FC236}">
                  <a16:creationId xmlns:a16="http://schemas.microsoft.com/office/drawing/2014/main" id="{CC7470E7-C2CA-4002-84D2-F2BECD356430}"/>
                </a:ext>
              </a:extLst>
            </p:cNvPr>
            <p:cNvGrpSpPr/>
            <p:nvPr/>
          </p:nvGrpSpPr>
          <p:grpSpPr>
            <a:xfrm>
              <a:off x="5431798" y="3063260"/>
              <a:ext cx="1328400" cy="2700000"/>
              <a:chOff x="1919860" y="728663"/>
              <a:chExt cx="2657904" cy="5400000"/>
            </a:xfrm>
            <a:effectLst/>
          </p:grpSpPr>
          <p:grpSp>
            <p:nvGrpSpPr>
              <p:cNvPr id="210" name="Group 209">
                <a:extLst>
                  <a:ext uri="{FF2B5EF4-FFF2-40B4-BE49-F238E27FC236}">
                    <a16:creationId xmlns:a16="http://schemas.microsoft.com/office/drawing/2014/main" id="{336E05FA-BF3C-4B0A-89EB-8CF102DC8417}"/>
                  </a:ext>
                </a:extLst>
              </p:cNvPr>
              <p:cNvGrpSpPr/>
              <p:nvPr/>
            </p:nvGrpSpPr>
            <p:grpSpPr>
              <a:xfrm>
                <a:off x="1919860" y="728663"/>
                <a:ext cx="2657904" cy="5400000"/>
                <a:chOff x="1919860" y="728663"/>
                <a:chExt cx="2657904" cy="5400000"/>
              </a:xfrm>
              <a:solidFill>
                <a:schemeClr val="accent1">
                  <a:lumMod val="75000"/>
                </a:schemeClr>
              </a:solidFill>
            </p:grpSpPr>
            <p:sp>
              <p:nvSpPr>
                <p:cNvPr id="213" name="Freeform: Shape 212">
                  <a:extLst>
                    <a:ext uri="{FF2B5EF4-FFF2-40B4-BE49-F238E27FC236}">
                      <a16:creationId xmlns:a16="http://schemas.microsoft.com/office/drawing/2014/main" id="{E2CFBADA-0610-4788-BD9E-0706FF05C3ED}"/>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accent2">
                    <a:lumMod val="75000"/>
                    <a:lumOff val="25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14" name="Freeform: Shape 213">
                  <a:extLst>
                    <a:ext uri="{FF2B5EF4-FFF2-40B4-BE49-F238E27FC236}">
                      <a16:creationId xmlns:a16="http://schemas.microsoft.com/office/drawing/2014/main" id="{92DC58A2-4D99-4501-ABF1-74757CE9CB68}"/>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15" name="Freeform: Shape 214">
                  <a:extLst>
                    <a:ext uri="{FF2B5EF4-FFF2-40B4-BE49-F238E27FC236}">
                      <a16:creationId xmlns:a16="http://schemas.microsoft.com/office/drawing/2014/main" id="{09822DE1-0F13-4C12-B729-C824D9BACE08}"/>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16" name="Freeform: Shape 215">
                  <a:extLst>
                    <a:ext uri="{FF2B5EF4-FFF2-40B4-BE49-F238E27FC236}">
                      <a16:creationId xmlns:a16="http://schemas.microsoft.com/office/drawing/2014/main" id="{CEEFD7C4-CE7A-4BB8-8EEA-30B05BEF5E06}"/>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11" name="Freeform: Shape 210">
                <a:extLst>
                  <a:ext uri="{FF2B5EF4-FFF2-40B4-BE49-F238E27FC236}">
                    <a16:creationId xmlns:a16="http://schemas.microsoft.com/office/drawing/2014/main" id="{EA5626AC-F082-43D6-AB14-4603479EEA5B}"/>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12" name="Rectangle: Rounded Corners 211">
                <a:extLst>
                  <a:ext uri="{FF2B5EF4-FFF2-40B4-BE49-F238E27FC236}">
                    <a16:creationId xmlns:a16="http://schemas.microsoft.com/office/drawing/2014/main" id="{776285F2-E5AF-48E3-BFE4-A4BBEC8293FD}"/>
                  </a:ext>
                </a:extLst>
              </p:cNvPr>
              <p:cNvSpPr/>
              <p:nvPr/>
            </p:nvSpPr>
            <p:spPr>
              <a:xfrm>
                <a:off x="2077621"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201" name="Group 200">
              <a:extLst>
                <a:ext uri="{FF2B5EF4-FFF2-40B4-BE49-F238E27FC236}">
                  <a16:creationId xmlns:a16="http://schemas.microsoft.com/office/drawing/2014/main" id="{8F586FC1-AF6A-4442-8284-BBDC62E60FF8}"/>
                </a:ext>
              </a:extLst>
            </p:cNvPr>
            <p:cNvGrpSpPr/>
            <p:nvPr/>
          </p:nvGrpSpPr>
          <p:grpSpPr>
            <a:xfrm>
              <a:off x="5431798" y="3063260"/>
              <a:ext cx="1328400" cy="2700000"/>
              <a:chOff x="1919860" y="728663"/>
              <a:chExt cx="2657904" cy="5400000"/>
            </a:xfrm>
            <a:solidFill>
              <a:schemeClr val="bg2"/>
            </a:solidFill>
            <a:effectLst/>
          </p:grpSpPr>
          <p:grpSp>
            <p:nvGrpSpPr>
              <p:cNvPr id="203" name="Group 202">
                <a:extLst>
                  <a:ext uri="{FF2B5EF4-FFF2-40B4-BE49-F238E27FC236}">
                    <a16:creationId xmlns:a16="http://schemas.microsoft.com/office/drawing/2014/main" id="{0BD1AFFC-099B-4F7C-BC7B-C6ACAEEF09F4}"/>
                  </a:ext>
                </a:extLst>
              </p:cNvPr>
              <p:cNvGrpSpPr/>
              <p:nvPr/>
            </p:nvGrpSpPr>
            <p:grpSpPr>
              <a:xfrm>
                <a:off x="1919860" y="728663"/>
                <a:ext cx="2657904" cy="5400000"/>
                <a:chOff x="1919860" y="728663"/>
                <a:chExt cx="2657904" cy="5400000"/>
              </a:xfrm>
              <a:grpFill/>
            </p:grpSpPr>
            <p:sp>
              <p:nvSpPr>
                <p:cNvPr id="206" name="Freeform: Shape 205">
                  <a:extLst>
                    <a:ext uri="{FF2B5EF4-FFF2-40B4-BE49-F238E27FC236}">
                      <a16:creationId xmlns:a16="http://schemas.microsoft.com/office/drawing/2014/main" id="{110F6D0C-D028-4E44-AEBB-3EC7C3E608DE}"/>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7" name="Freeform: Shape 206">
                  <a:extLst>
                    <a:ext uri="{FF2B5EF4-FFF2-40B4-BE49-F238E27FC236}">
                      <a16:creationId xmlns:a16="http://schemas.microsoft.com/office/drawing/2014/main" id="{2146D009-D6E4-448B-BDD5-6AA5CB50A00E}"/>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8" name="Freeform: Shape 207">
                  <a:extLst>
                    <a:ext uri="{FF2B5EF4-FFF2-40B4-BE49-F238E27FC236}">
                      <a16:creationId xmlns:a16="http://schemas.microsoft.com/office/drawing/2014/main" id="{E26563FA-DD62-4B90-94F5-42BA2639FFAE}"/>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9" name="Freeform: Shape 208">
                  <a:extLst>
                    <a:ext uri="{FF2B5EF4-FFF2-40B4-BE49-F238E27FC236}">
                      <a16:creationId xmlns:a16="http://schemas.microsoft.com/office/drawing/2014/main" id="{A28F8508-237C-43F2-93E0-D10CF1A21808}"/>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04" name="Freeform: Shape 203">
                <a:extLst>
                  <a:ext uri="{FF2B5EF4-FFF2-40B4-BE49-F238E27FC236}">
                    <a16:creationId xmlns:a16="http://schemas.microsoft.com/office/drawing/2014/main" id="{8EB8FAB1-521E-4896-8478-A38D540A470A}"/>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5" name="Rectangle: Rounded Corners 204">
                <a:extLst>
                  <a:ext uri="{FF2B5EF4-FFF2-40B4-BE49-F238E27FC236}">
                    <a16:creationId xmlns:a16="http://schemas.microsoft.com/office/drawing/2014/main" id="{3BB4DD4A-0C50-4580-9A3F-6FDEF1476695}"/>
                  </a:ext>
                </a:extLst>
              </p:cNvPr>
              <p:cNvSpPr/>
              <p:nvPr/>
            </p:nvSpPr>
            <p:spPr>
              <a:xfrm>
                <a:off x="2077621" y="854663"/>
                <a:ext cx="2340000" cy="5148000"/>
              </a:xfrm>
              <a:prstGeom prst="roundRect">
                <a:avLst>
                  <a:gd name="adj" fmla="val 8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sp>
        <p:nvSpPr>
          <p:cNvPr id="2" name="TextBox 1">
            <a:extLst>
              <a:ext uri="{FF2B5EF4-FFF2-40B4-BE49-F238E27FC236}">
                <a16:creationId xmlns:a16="http://schemas.microsoft.com/office/drawing/2014/main" id="{DC7088ED-6B9D-488D-8818-E8A0B85235F4}"/>
              </a:ext>
            </a:extLst>
          </p:cNvPr>
          <p:cNvSpPr txBox="1"/>
          <p:nvPr/>
        </p:nvSpPr>
        <p:spPr>
          <a:xfrm>
            <a:off x="1466891" y="2502443"/>
            <a:ext cx="11931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pPr algn="ctr"/>
            <a:r>
              <a:rPr lang="en-US" dirty="0">
                <a:latin typeface="Arial" panose="020B0604020202020204" pitchFamily="34" charset="0"/>
              </a:rPr>
              <a:t>Screen 1</a:t>
            </a:r>
            <a:endParaRPr lang="fr-FR" dirty="0">
              <a:latin typeface="Arial" panose="020B0604020202020204" pitchFamily="34" charset="0"/>
            </a:endParaRPr>
          </a:p>
        </p:txBody>
      </p:sp>
      <p:sp>
        <p:nvSpPr>
          <p:cNvPr id="3" name="TextBox 2">
            <a:extLst>
              <a:ext uri="{FF2B5EF4-FFF2-40B4-BE49-F238E27FC236}">
                <a16:creationId xmlns:a16="http://schemas.microsoft.com/office/drawing/2014/main" id="{4CC36928-4AE5-4EFF-922A-B1EAD9A6D07E}"/>
              </a:ext>
            </a:extLst>
          </p:cNvPr>
          <p:cNvSpPr txBox="1"/>
          <p:nvPr/>
        </p:nvSpPr>
        <p:spPr>
          <a:xfrm>
            <a:off x="5499417" y="2502443"/>
            <a:ext cx="11931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pPr algn="ctr"/>
            <a:r>
              <a:rPr lang="en-US" dirty="0">
                <a:latin typeface="Arial" panose="020B0604020202020204" pitchFamily="34" charset="0"/>
              </a:rPr>
              <a:t>Screen 3</a:t>
            </a:r>
            <a:endParaRPr lang="fr-FR" dirty="0">
              <a:latin typeface="Arial" panose="020B0604020202020204" pitchFamily="34" charset="0"/>
            </a:endParaRPr>
          </a:p>
        </p:txBody>
      </p:sp>
      <p:sp>
        <p:nvSpPr>
          <p:cNvPr id="4" name="TextBox 3">
            <a:extLst>
              <a:ext uri="{FF2B5EF4-FFF2-40B4-BE49-F238E27FC236}">
                <a16:creationId xmlns:a16="http://schemas.microsoft.com/office/drawing/2014/main" id="{873F721A-E1EC-446D-82F0-9A2E11CD8536}"/>
              </a:ext>
            </a:extLst>
          </p:cNvPr>
          <p:cNvSpPr txBox="1"/>
          <p:nvPr/>
        </p:nvSpPr>
        <p:spPr>
          <a:xfrm>
            <a:off x="9531666" y="2502443"/>
            <a:ext cx="11931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pPr algn="ctr"/>
            <a:r>
              <a:rPr lang="en-US" dirty="0">
                <a:latin typeface="Arial" panose="020B0604020202020204" pitchFamily="34" charset="0"/>
              </a:rPr>
              <a:t>Screen 5</a:t>
            </a:r>
            <a:endParaRPr lang="fr-FR" dirty="0">
              <a:latin typeface="Arial" panose="020B0604020202020204" pitchFamily="34" charset="0"/>
            </a:endParaRPr>
          </a:p>
        </p:txBody>
      </p:sp>
      <p:sp>
        <p:nvSpPr>
          <p:cNvPr id="5" name="TextBox 4">
            <a:extLst>
              <a:ext uri="{FF2B5EF4-FFF2-40B4-BE49-F238E27FC236}">
                <a16:creationId xmlns:a16="http://schemas.microsoft.com/office/drawing/2014/main" id="{9E961B5E-C6C7-40C6-B079-3984F296D449}"/>
              </a:ext>
            </a:extLst>
          </p:cNvPr>
          <p:cNvSpPr txBox="1"/>
          <p:nvPr/>
        </p:nvSpPr>
        <p:spPr>
          <a:xfrm>
            <a:off x="3483568" y="5563974"/>
            <a:ext cx="11931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pPr algn="ctr"/>
            <a:r>
              <a:rPr lang="en-US" dirty="0">
                <a:latin typeface="Arial" panose="020B0604020202020204" pitchFamily="34" charset="0"/>
              </a:rPr>
              <a:t>Screen 2</a:t>
            </a:r>
            <a:endParaRPr lang="fr-FR" dirty="0">
              <a:latin typeface="Arial" panose="020B0604020202020204" pitchFamily="34" charset="0"/>
            </a:endParaRPr>
          </a:p>
        </p:txBody>
      </p:sp>
      <p:sp>
        <p:nvSpPr>
          <p:cNvPr id="6" name="TextBox 5">
            <a:extLst>
              <a:ext uri="{FF2B5EF4-FFF2-40B4-BE49-F238E27FC236}">
                <a16:creationId xmlns:a16="http://schemas.microsoft.com/office/drawing/2014/main" id="{DCDBA263-1307-48BB-B6F7-6B834DD9C217}"/>
              </a:ext>
            </a:extLst>
          </p:cNvPr>
          <p:cNvSpPr txBox="1"/>
          <p:nvPr/>
        </p:nvSpPr>
        <p:spPr>
          <a:xfrm>
            <a:off x="7515541" y="5563974"/>
            <a:ext cx="11931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pPr algn="ctr"/>
            <a:r>
              <a:rPr lang="en-US" dirty="0">
                <a:latin typeface="Arial" panose="020B0604020202020204" pitchFamily="34" charset="0"/>
              </a:rPr>
              <a:t>Screen 4</a:t>
            </a:r>
            <a:endParaRPr lang="fr-FR" dirty="0">
              <a:latin typeface="Arial" panose="020B0604020202020204" pitchFamily="34" charset="0"/>
            </a:endParaRPr>
          </a:p>
        </p:txBody>
      </p:sp>
      <p:pic>
        <p:nvPicPr>
          <p:cNvPr id="16" name="Picture Placeholder 15">
            <a:extLst>
              <a:ext uri="{FF2B5EF4-FFF2-40B4-BE49-F238E27FC236}">
                <a16:creationId xmlns:a16="http://schemas.microsoft.com/office/drawing/2014/main" id="{FDC5FB57-AEDC-41C8-81D6-24B0367495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9529293" y="3115725"/>
            <a:ext cx="1198462" cy="2595070"/>
          </a:xfrm>
          <a:noFill/>
        </p:spPr>
      </p:pic>
      <p:pic>
        <p:nvPicPr>
          <p:cNvPr id="23" name="Picture Placeholder 22">
            <a:extLst>
              <a:ext uri="{FF2B5EF4-FFF2-40B4-BE49-F238E27FC236}">
                <a16:creationId xmlns:a16="http://schemas.microsoft.com/office/drawing/2014/main" id="{38E9B89D-63A6-4B6C-9D05-FB62147E1F2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p:blipFill>
        <p:spPr>
          <a:xfrm>
            <a:off x="1464242" y="3115725"/>
            <a:ext cx="1198462" cy="2595070"/>
          </a:xfrm>
          <a:noFill/>
        </p:spPr>
      </p:pic>
      <p:pic>
        <p:nvPicPr>
          <p:cNvPr id="30" name="Picture Placeholder 29">
            <a:extLst>
              <a:ext uri="{FF2B5EF4-FFF2-40B4-BE49-F238E27FC236}">
                <a16:creationId xmlns:a16="http://schemas.microsoft.com/office/drawing/2014/main" id="{AD5E460F-B726-4A1F-B146-7F2B02271B0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5496767" y="3115725"/>
            <a:ext cx="1198462" cy="2595070"/>
          </a:xfrm>
          <a:noFill/>
        </p:spPr>
      </p:pic>
      <p:pic>
        <p:nvPicPr>
          <p:cNvPr id="18" name="Picture Placeholder 17">
            <a:extLst>
              <a:ext uri="{FF2B5EF4-FFF2-40B4-BE49-F238E27FC236}">
                <a16:creationId xmlns:a16="http://schemas.microsoft.com/office/drawing/2014/main" id="{C8DC8403-AD0F-414F-8C9A-C18C637E95F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3480919" y="2533492"/>
            <a:ext cx="1198462" cy="2595070"/>
          </a:xfrm>
          <a:noFill/>
        </p:spPr>
      </p:pic>
      <p:pic>
        <p:nvPicPr>
          <p:cNvPr id="15" name="Picture Placeholder 14">
            <a:extLst>
              <a:ext uri="{FF2B5EF4-FFF2-40B4-BE49-F238E27FC236}">
                <a16:creationId xmlns:a16="http://schemas.microsoft.com/office/drawing/2014/main" id="{41D7C146-004F-489D-A54D-7A6FE3AE627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7513169" y="2533492"/>
            <a:ext cx="1198462" cy="2595070"/>
          </a:xfrm>
          <a:noFill/>
        </p:spPr>
      </p:pic>
      <p:sp>
        <p:nvSpPr>
          <p:cNvPr id="99" name="TextBox 98">
            <a:extLst>
              <a:ext uri="{FF2B5EF4-FFF2-40B4-BE49-F238E27FC236}">
                <a16:creationId xmlns:a16="http://schemas.microsoft.com/office/drawing/2014/main" id="{C64493ED-6B36-4F3B-BFD3-5EA806ABB0E9}"/>
              </a:ext>
            </a:extLst>
          </p:cNvPr>
          <p:cNvSpPr txBox="1"/>
          <p:nvPr/>
        </p:nvSpPr>
        <p:spPr>
          <a:xfrm>
            <a:off x="1055688" y="738188"/>
            <a:ext cx="10080626" cy="430887"/>
          </a:xfrm>
          <a:prstGeom prst="rect">
            <a:avLst/>
          </a:prstGeom>
          <a:noFill/>
        </p:spPr>
        <p:txBody>
          <a:bodyPr wrap="square" lIns="0" tIns="0" rIns="0" bIns="0" rtlCol="0" anchor="b">
            <a:spAutoFit/>
          </a:bodyPr>
          <a:lstStyle>
            <a:defPPr>
              <a:defRPr lang="fr-FR"/>
            </a:defPPr>
            <a:lvl1pPr>
              <a:defRPr sz="2800" b="0" kern="0">
                <a:solidFill>
                  <a:schemeClr val="bg1"/>
                </a:solidFill>
                <a:latin typeface="+mj-lt"/>
              </a:defRPr>
            </a:lvl1pPr>
          </a:lstStyle>
          <a:p>
            <a:pPr algn="ctr"/>
            <a:r>
              <a:rPr lang="fr-FR" b="1" spc="-100" dirty="0" err="1">
                <a:solidFill>
                  <a:schemeClr val="bg1">
                    <a:lumMod val="95000"/>
                    <a:lumOff val="5000"/>
                  </a:schemeClr>
                </a:solidFill>
                <a:latin typeface="Arial" panose="020B0604020202020204" pitchFamily="34" charset="0"/>
              </a:rPr>
              <a:t>Some</a:t>
            </a:r>
            <a:r>
              <a:rPr lang="fr-FR" b="1" spc="-100" dirty="0">
                <a:solidFill>
                  <a:schemeClr val="bg1">
                    <a:lumMod val="95000"/>
                    <a:lumOff val="5000"/>
                  </a:schemeClr>
                </a:solidFill>
                <a:latin typeface="Arial" panose="020B0604020202020204" pitchFamily="34" charset="0"/>
              </a:rPr>
              <a:t> screens</a:t>
            </a:r>
          </a:p>
        </p:txBody>
      </p:sp>
      <p:sp>
        <p:nvSpPr>
          <p:cNvPr id="100" name="TextBox 99">
            <a:extLst>
              <a:ext uri="{FF2B5EF4-FFF2-40B4-BE49-F238E27FC236}">
                <a16:creationId xmlns:a16="http://schemas.microsoft.com/office/drawing/2014/main" id="{3EF2BAE5-4635-496C-999F-F6F886CA1373}"/>
              </a:ext>
            </a:extLst>
          </p:cNvPr>
          <p:cNvSpPr txBox="1"/>
          <p:nvPr/>
        </p:nvSpPr>
        <p:spPr>
          <a:xfrm>
            <a:off x="2946000" y="1286222"/>
            <a:ext cx="6300000" cy="456985"/>
          </a:xfrm>
          <a:prstGeom prst="rect">
            <a:avLst/>
          </a:prstGeom>
          <a:noFill/>
        </p:spPr>
        <p:txBody>
          <a:bodyPr wrap="square" lIns="0" tIns="0" rIns="0" bIns="0" rtlCol="0">
            <a:spAutoFit/>
          </a:bodyPr>
          <a:lstStyle/>
          <a:p>
            <a:pPr algn="ctr">
              <a:lnSpc>
                <a:spcPct val="130000"/>
              </a:lnSpc>
            </a:pPr>
            <a:r>
              <a:rPr lang="en-US" sz="1200" dirty="0">
                <a:solidFill>
                  <a:schemeClr val="bg1">
                    <a:lumMod val="85000"/>
                    <a:lumOff val="15000"/>
                  </a:schemeClr>
                </a:solidFill>
                <a:latin typeface="Arial" panose="020B0604020202020204" pitchFamily="34" charset="0"/>
              </a:rPr>
              <a:t>Podcasting operational change management inside of workflows to establish a framework. Taking seamless key performance indicators.</a:t>
            </a:r>
            <a:endParaRPr lang="fr-FR" sz="1200" dirty="0">
              <a:solidFill>
                <a:schemeClr val="bg1">
                  <a:lumMod val="85000"/>
                  <a:lumOff val="15000"/>
                </a:schemeClr>
              </a:solidFill>
              <a:latin typeface="Arial" panose="020B0604020202020204" pitchFamily="34" charset="0"/>
            </a:endParaRPr>
          </a:p>
        </p:txBody>
      </p:sp>
    </p:spTree>
    <p:extLst>
      <p:ext uri="{BB962C8B-B14F-4D97-AF65-F5344CB8AC3E}">
        <p14:creationId xmlns:p14="http://schemas.microsoft.com/office/powerpoint/2010/main" val="32030181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811C10-9160-442E-911C-5849FF94D216}"/>
              </a:ext>
            </a:extLst>
          </p:cNvPr>
          <p:cNvSpPr/>
          <p:nvPr/>
        </p:nvSpPr>
        <p:spPr>
          <a:xfrm>
            <a:off x="0" y="5638800"/>
            <a:ext cx="121920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16" name="Group 15">
            <a:extLst>
              <a:ext uri="{FF2B5EF4-FFF2-40B4-BE49-F238E27FC236}">
                <a16:creationId xmlns:a16="http://schemas.microsoft.com/office/drawing/2014/main" id="{7BE437A1-2667-42E7-BBFF-8EB7FCCEA97C}"/>
              </a:ext>
            </a:extLst>
          </p:cNvPr>
          <p:cNvGrpSpPr/>
          <p:nvPr/>
        </p:nvGrpSpPr>
        <p:grpSpPr>
          <a:xfrm>
            <a:off x="3187148" y="2134181"/>
            <a:ext cx="7200000" cy="3726000"/>
            <a:chOff x="850064" y="1078825"/>
            <a:chExt cx="7200000" cy="3726000"/>
          </a:xfrm>
        </p:grpSpPr>
        <p:sp>
          <p:nvSpPr>
            <p:cNvPr id="17" name="Rectangle: Top Corners Rounded 16">
              <a:extLst>
                <a:ext uri="{FF2B5EF4-FFF2-40B4-BE49-F238E27FC236}">
                  <a16:creationId xmlns:a16="http://schemas.microsoft.com/office/drawing/2014/main" id="{795671AB-4D9F-466C-8E08-F12F22A54DB2}"/>
                </a:ext>
              </a:extLst>
            </p:cNvPr>
            <p:cNvSpPr/>
            <p:nvPr/>
          </p:nvSpPr>
          <p:spPr>
            <a:xfrm>
              <a:off x="1408064" y="1078825"/>
              <a:ext cx="6084000" cy="3546000"/>
            </a:xfrm>
            <a:prstGeom prst="round2SameRect">
              <a:avLst>
                <a:gd name="adj1" fmla="val 4566"/>
                <a:gd name="adj2" fmla="val 0"/>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8" name="Rectangle: Top Corners Rounded 17">
              <a:extLst>
                <a:ext uri="{FF2B5EF4-FFF2-40B4-BE49-F238E27FC236}">
                  <a16:creationId xmlns:a16="http://schemas.microsoft.com/office/drawing/2014/main" id="{29DBB3F8-B35A-49CB-A9D6-B181E5B2E59D}"/>
                </a:ext>
              </a:extLst>
            </p:cNvPr>
            <p:cNvSpPr/>
            <p:nvPr/>
          </p:nvSpPr>
          <p:spPr>
            <a:xfrm>
              <a:off x="1426064" y="1096825"/>
              <a:ext cx="6048000" cy="3528000"/>
            </a:xfrm>
            <a:prstGeom prst="round2SameRect">
              <a:avLst>
                <a:gd name="adj1" fmla="val 4405"/>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9" name="Rectangle: Rounded Corners 18">
              <a:extLst>
                <a:ext uri="{FF2B5EF4-FFF2-40B4-BE49-F238E27FC236}">
                  <a16:creationId xmlns:a16="http://schemas.microsoft.com/office/drawing/2014/main" id="{B1F91DDA-DC5E-4AB1-BE53-EAE2DEB17388}"/>
                </a:ext>
              </a:extLst>
            </p:cNvPr>
            <p:cNvSpPr/>
            <p:nvPr/>
          </p:nvSpPr>
          <p:spPr>
            <a:xfrm>
              <a:off x="1570064" y="1240825"/>
              <a:ext cx="5760000" cy="3240000"/>
            </a:xfrm>
            <a:prstGeom prst="roundRect">
              <a:avLst>
                <a:gd name="adj" fmla="val 17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 name="Freeform: Shape 19">
              <a:extLst>
                <a:ext uri="{FF2B5EF4-FFF2-40B4-BE49-F238E27FC236}">
                  <a16:creationId xmlns:a16="http://schemas.microsoft.com/office/drawing/2014/main" id="{986BF6CB-2F4E-4647-892A-CCA4872BD782}"/>
                </a:ext>
              </a:extLst>
            </p:cNvPr>
            <p:cNvSpPr/>
            <p:nvPr/>
          </p:nvSpPr>
          <p:spPr>
            <a:xfrm>
              <a:off x="850064" y="4624825"/>
              <a:ext cx="7200000" cy="180000"/>
            </a:xfrm>
            <a:custGeom>
              <a:avLst/>
              <a:gdLst>
                <a:gd name="connsiteX0" fmla="*/ 23122 w 7200000"/>
                <a:gd name="connsiteY0" fmla="*/ 0 h 180000"/>
                <a:gd name="connsiteX1" fmla="*/ 7176878 w 7200000"/>
                <a:gd name="connsiteY1" fmla="*/ 0 h 180000"/>
                <a:gd name="connsiteX2" fmla="*/ 7200000 w 7200000"/>
                <a:gd name="connsiteY2" fmla="*/ 23122 h 180000"/>
                <a:gd name="connsiteX3" fmla="*/ 7200000 w 7200000"/>
                <a:gd name="connsiteY3" fmla="*/ 108000 h 180000"/>
                <a:gd name="connsiteX4" fmla="*/ 7187856 w 7200000"/>
                <a:gd name="connsiteY4" fmla="*/ 130529 h 180000"/>
                <a:gd name="connsiteX5" fmla="*/ 6988562 w 7200000"/>
                <a:gd name="connsiteY5" fmla="*/ 180000 h 180000"/>
                <a:gd name="connsiteX6" fmla="*/ 211439 w 7200000"/>
                <a:gd name="connsiteY6" fmla="*/ 180000 h 180000"/>
                <a:gd name="connsiteX7" fmla="*/ 12146 w 7200000"/>
                <a:gd name="connsiteY7" fmla="*/ 130529 h 180000"/>
                <a:gd name="connsiteX8" fmla="*/ 0 w 7200000"/>
                <a:gd name="connsiteY8" fmla="*/ 108000 h 180000"/>
                <a:gd name="connsiteX9" fmla="*/ 0 w 7200000"/>
                <a:gd name="connsiteY9" fmla="*/ 23122 h 180000"/>
                <a:gd name="connsiteX10" fmla="*/ 23122 w 7200000"/>
                <a:gd name="connsiteY10" fmla="*/ 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000" h="180000">
                  <a:moveTo>
                    <a:pt x="23122" y="0"/>
                  </a:moveTo>
                  <a:lnTo>
                    <a:pt x="7176878" y="0"/>
                  </a:lnTo>
                  <a:cubicBezTo>
                    <a:pt x="7189648" y="0"/>
                    <a:pt x="7200000" y="10352"/>
                    <a:pt x="7200000" y="23122"/>
                  </a:cubicBezTo>
                  <a:lnTo>
                    <a:pt x="7200000" y="108000"/>
                  </a:lnTo>
                  <a:lnTo>
                    <a:pt x="7187856" y="130529"/>
                  </a:lnTo>
                  <a:cubicBezTo>
                    <a:pt x="7155021" y="159601"/>
                    <a:pt x="7078152" y="180000"/>
                    <a:pt x="6988562" y="180000"/>
                  </a:cubicBezTo>
                  <a:lnTo>
                    <a:pt x="211439" y="180000"/>
                  </a:lnTo>
                  <a:cubicBezTo>
                    <a:pt x="121848" y="180000"/>
                    <a:pt x="44980" y="159601"/>
                    <a:pt x="12146" y="130529"/>
                  </a:cubicBezTo>
                  <a:lnTo>
                    <a:pt x="0" y="108000"/>
                  </a:lnTo>
                  <a:lnTo>
                    <a:pt x="0" y="23122"/>
                  </a:lnTo>
                  <a:cubicBezTo>
                    <a:pt x="0" y="10352"/>
                    <a:pt x="10352" y="0"/>
                    <a:pt x="23122"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1" name="Trapezoid 20">
              <a:extLst>
                <a:ext uri="{FF2B5EF4-FFF2-40B4-BE49-F238E27FC236}">
                  <a16:creationId xmlns:a16="http://schemas.microsoft.com/office/drawing/2014/main" id="{7CBB1531-EB18-4D3B-BEE5-11CBC540F20E}"/>
                </a:ext>
              </a:extLst>
            </p:cNvPr>
            <p:cNvSpPr/>
            <p:nvPr/>
          </p:nvSpPr>
          <p:spPr>
            <a:xfrm rot="10800000">
              <a:off x="3370065" y="4624825"/>
              <a:ext cx="2160000" cy="36000"/>
            </a:xfrm>
            <a:prstGeom prst="trapezoid">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 name="Oval 21">
              <a:extLst>
                <a:ext uri="{FF2B5EF4-FFF2-40B4-BE49-F238E27FC236}">
                  <a16:creationId xmlns:a16="http://schemas.microsoft.com/office/drawing/2014/main" id="{24F7E90B-FC1C-461A-944B-FE15B9CED384}"/>
                </a:ext>
              </a:extLst>
            </p:cNvPr>
            <p:cNvSpPr/>
            <p:nvPr/>
          </p:nvSpPr>
          <p:spPr>
            <a:xfrm>
              <a:off x="4423064" y="1138112"/>
              <a:ext cx="54000" cy="5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 name="Oval 22">
              <a:extLst>
                <a:ext uri="{FF2B5EF4-FFF2-40B4-BE49-F238E27FC236}">
                  <a16:creationId xmlns:a16="http://schemas.microsoft.com/office/drawing/2014/main" id="{50CE615A-D32D-4D28-A725-6987F4F6ED53}"/>
                </a:ext>
              </a:extLst>
            </p:cNvPr>
            <p:cNvSpPr/>
            <p:nvPr/>
          </p:nvSpPr>
          <p:spPr>
            <a:xfrm>
              <a:off x="4435664" y="1150712"/>
              <a:ext cx="28800" cy="28800"/>
            </a:xfrm>
            <a:prstGeom prst="ellipse">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1" name="TextBox 10">
            <a:extLst>
              <a:ext uri="{FF2B5EF4-FFF2-40B4-BE49-F238E27FC236}">
                <a16:creationId xmlns:a16="http://schemas.microsoft.com/office/drawing/2014/main" id="{71A05EDD-736F-417F-9916-E972B21A3D02}"/>
              </a:ext>
            </a:extLst>
          </p:cNvPr>
          <p:cNvSpPr txBox="1"/>
          <p:nvPr/>
        </p:nvSpPr>
        <p:spPr>
          <a:xfrm>
            <a:off x="1055687" y="659274"/>
            <a:ext cx="5717061" cy="430887"/>
          </a:xfrm>
          <a:prstGeom prst="rect">
            <a:avLst/>
          </a:prstGeom>
          <a:noFill/>
        </p:spPr>
        <p:txBody>
          <a:bodyPr wrap="square" lIns="0" tIns="0" rIns="0" bIns="0" rtlCol="0" anchor="t">
            <a:spAutoFit/>
          </a:bodyPr>
          <a:lstStyle/>
          <a:p>
            <a:r>
              <a:rPr lang="fr-FR" sz="2800" b="1" spc="-100" dirty="0">
                <a:solidFill>
                  <a:schemeClr val="bg1">
                    <a:lumMod val="95000"/>
                    <a:lumOff val="5000"/>
                  </a:schemeClr>
                </a:solidFill>
                <a:latin typeface="Arial" panose="020B0604020202020204" pitchFamily="34" charset="0"/>
              </a:rPr>
              <a:t>Responsive Software</a:t>
            </a:r>
          </a:p>
        </p:txBody>
      </p:sp>
      <p:sp>
        <p:nvSpPr>
          <p:cNvPr id="12" name="TextBox 11">
            <a:extLst>
              <a:ext uri="{FF2B5EF4-FFF2-40B4-BE49-F238E27FC236}">
                <a16:creationId xmlns:a16="http://schemas.microsoft.com/office/drawing/2014/main" id="{9E440C79-327A-491C-87AC-2CBC904E69F8}"/>
              </a:ext>
            </a:extLst>
          </p:cNvPr>
          <p:cNvSpPr txBox="1"/>
          <p:nvPr/>
        </p:nvSpPr>
        <p:spPr>
          <a:xfrm>
            <a:off x="3865542" y="1836176"/>
            <a:ext cx="5795928"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Desktop</a:t>
            </a:r>
          </a:p>
        </p:txBody>
      </p:sp>
      <p:sp>
        <p:nvSpPr>
          <p:cNvPr id="13" name="TextBox 12">
            <a:extLst>
              <a:ext uri="{FF2B5EF4-FFF2-40B4-BE49-F238E27FC236}">
                <a16:creationId xmlns:a16="http://schemas.microsoft.com/office/drawing/2014/main" id="{55BA0387-3277-448D-B1C1-7F8CBC9AD8D1}"/>
              </a:ext>
            </a:extLst>
          </p:cNvPr>
          <p:cNvSpPr txBox="1"/>
          <p:nvPr/>
        </p:nvSpPr>
        <p:spPr>
          <a:xfrm>
            <a:off x="1470932" y="2771886"/>
            <a:ext cx="218736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Tablet</a:t>
            </a:r>
          </a:p>
        </p:txBody>
      </p:sp>
      <p:sp>
        <p:nvSpPr>
          <p:cNvPr id="14" name="TextBox 13">
            <a:extLst>
              <a:ext uri="{FF2B5EF4-FFF2-40B4-BE49-F238E27FC236}">
                <a16:creationId xmlns:a16="http://schemas.microsoft.com/office/drawing/2014/main" id="{07E3A9E2-B805-4B13-9BC0-489E3A314086}"/>
              </a:ext>
            </a:extLst>
          </p:cNvPr>
          <p:cNvSpPr txBox="1"/>
          <p:nvPr/>
        </p:nvSpPr>
        <p:spPr>
          <a:xfrm>
            <a:off x="9915998" y="3399275"/>
            <a:ext cx="869585"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fr-FR" dirty="0">
                <a:latin typeface="Arial" panose="020B0604020202020204" pitchFamily="34" charset="0"/>
              </a:rPr>
              <a:t>Phone</a:t>
            </a:r>
          </a:p>
        </p:txBody>
      </p:sp>
      <p:grpSp>
        <p:nvGrpSpPr>
          <p:cNvPr id="53" name="Group 52">
            <a:extLst>
              <a:ext uri="{FF2B5EF4-FFF2-40B4-BE49-F238E27FC236}">
                <a16:creationId xmlns:a16="http://schemas.microsoft.com/office/drawing/2014/main" id="{C624F0FB-9B98-46DF-B30D-C85BEA978747}"/>
              </a:ext>
            </a:extLst>
          </p:cNvPr>
          <p:cNvGrpSpPr/>
          <p:nvPr/>
        </p:nvGrpSpPr>
        <p:grpSpPr>
          <a:xfrm>
            <a:off x="9424502" y="3667777"/>
            <a:ext cx="1211591" cy="2461561"/>
            <a:chOff x="1919860" y="728663"/>
            <a:chExt cx="2657904" cy="5400000"/>
          </a:xfrm>
        </p:grpSpPr>
        <p:grpSp>
          <p:nvGrpSpPr>
            <p:cNvPr id="54" name="Group 53">
              <a:extLst>
                <a:ext uri="{FF2B5EF4-FFF2-40B4-BE49-F238E27FC236}">
                  <a16:creationId xmlns:a16="http://schemas.microsoft.com/office/drawing/2014/main" id="{6789A730-F98F-4210-9E5D-AC98F8FC95F8}"/>
                </a:ext>
              </a:extLst>
            </p:cNvPr>
            <p:cNvGrpSpPr/>
            <p:nvPr/>
          </p:nvGrpSpPr>
          <p:grpSpPr>
            <a:xfrm>
              <a:off x="1919860" y="728663"/>
              <a:ext cx="2657904" cy="5400000"/>
              <a:chOff x="1919860" y="728663"/>
              <a:chExt cx="2657904" cy="5400000"/>
            </a:xfrm>
            <a:solidFill>
              <a:schemeClr val="accent1">
                <a:lumMod val="75000"/>
              </a:schemeClr>
            </a:solidFill>
          </p:grpSpPr>
          <p:sp>
            <p:nvSpPr>
              <p:cNvPr id="57" name="Freeform: Shape 56">
                <a:extLst>
                  <a:ext uri="{FF2B5EF4-FFF2-40B4-BE49-F238E27FC236}">
                    <a16:creationId xmlns:a16="http://schemas.microsoft.com/office/drawing/2014/main" id="{37BE7057-E524-4936-AA22-AB8EC3B0A0E8}"/>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8" name="Freeform: Shape 57">
                <a:extLst>
                  <a:ext uri="{FF2B5EF4-FFF2-40B4-BE49-F238E27FC236}">
                    <a16:creationId xmlns:a16="http://schemas.microsoft.com/office/drawing/2014/main" id="{B47D6867-D55D-43A5-9C7A-8008AE9D342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9" name="Freeform: Shape 58">
                <a:extLst>
                  <a:ext uri="{FF2B5EF4-FFF2-40B4-BE49-F238E27FC236}">
                    <a16:creationId xmlns:a16="http://schemas.microsoft.com/office/drawing/2014/main" id="{1DE40C92-B9B9-4CA5-8C4B-9C2B00A42DDA}"/>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0" name="Freeform: Shape 59">
                <a:extLst>
                  <a:ext uri="{FF2B5EF4-FFF2-40B4-BE49-F238E27FC236}">
                    <a16:creationId xmlns:a16="http://schemas.microsoft.com/office/drawing/2014/main" id="{4590D3B3-468F-4EBF-BBD8-50509D62C7DF}"/>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55" name="Freeform: Shape 54">
              <a:extLst>
                <a:ext uri="{FF2B5EF4-FFF2-40B4-BE49-F238E27FC236}">
                  <a16:creationId xmlns:a16="http://schemas.microsoft.com/office/drawing/2014/main" id="{9A6C5CD4-1130-41A0-884B-56DD2DAF8D55}"/>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6" name="Rectangle: Rounded Corners 55">
              <a:extLst>
                <a:ext uri="{FF2B5EF4-FFF2-40B4-BE49-F238E27FC236}">
                  <a16:creationId xmlns:a16="http://schemas.microsoft.com/office/drawing/2014/main" id="{5DB76ED4-C5D0-46FB-90C9-5ED0E44FBC79}"/>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46" name="Group 45">
            <a:extLst>
              <a:ext uri="{FF2B5EF4-FFF2-40B4-BE49-F238E27FC236}">
                <a16:creationId xmlns:a16="http://schemas.microsoft.com/office/drawing/2014/main" id="{A4E8562A-E7ED-4E16-B3A2-5F0EBD2AD15C}"/>
              </a:ext>
            </a:extLst>
          </p:cNvPr>
          <p:cNvGrpSpPr>
            <a:grpSpLocks noChangeAspect="1"/>
          </p:cNvGrpSpPr>
          <p:nvPr/>
        </p:nvGrpSpPr>
        <p:grpSpPr>
          <a:xfrm>
            <a:off x="1269448" y="3073172"/>
            <a:ext cx="3970441" cy="3056166"/>
            <a:chOff x="3052446" y="1577822"/>
            <a:chExt cx="3914547" cy="3013143"/>
          </a:xfrm>
        </p:grpSpPr>
        <p:sp>
          <p:nvSpPr>
            <p:cNvPr id="48" name="Rectangle: Rounded Corners 47">
              <a:extLst>
                <a:ext uri="{FF2B5EF4-FFF2-40B4-BE49-F238E27FC236}">
                  <a16:creationId xmlns:a16="http://schemas.microsoft.com/office/drawing/2014/main" id="{E44982D5-6F80-47BC-8D39-B7A6BE19ED6E}"/>
                </a:ext>
              </a:extLst>
            </p:cNvPr>
            <p:cNvSpPr/>
            <p:nvPr/>
          </p:nvSpPr>
          <p:spPr>
            <a:xfrm>
              <a:off x="3078993" y="1602965"/>
              <a:ext cx="3888000" cy="2988000"/>
            </a:xfrm>
            <a:prstGeom prst="roundRect">
              <a:avLst>
                <a:gd name="adj" fmla="val 6146"/>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7" name="Freeform: Shape 46">
              <a:extLst>
                <a:ext uri="{FF2B5EF4-FFF2-40B4-BE49-F238E27FC236}">
                  <a16:creationId xmlns:a16="http://schemas.microsoft.com/office/drawing/2014/main" id="{3842AF52-C045-4840-92E3-D26004513B91}"/>
                </a:ext>
              </a:extLst>
            </p:cNvPr>
            <p:cNvSpPr>
              <a:spLocks noChangeAspect="1"/>
            </p:cNvSpPr>
            <p:nvPr/>
          </p:nvSpPr>
          <p:spPr>
            <a:xfrm rot="16200000">
              <a:off x="2937503" y="2165767"/>
              <a:ext cx="247886" cy="18000"/>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9" name="Rectangle: Rounded Corners 48">
              <a:extLst>
                <a:ext uri="{FF2B5EF4-FFF2-40B4-BE49-F238E27FC236}">
                  <a16:creationId xmlns:a16="http://schemas.microsoft.com/office/drawing/2014/main" id="{9477EF76-9893-4962-B290-B76BFBC787F3}"/>
                </a:ext>
              </a:extLst>
            </p:cNvPr>
            <p:cNvSpPr/>
            <p:nvPr/>
          </p:nvSpPr>
          <p:spPr>
            <a:xfrm>
              <a:off x="3096993" y="1620965"/>
              <a:ext cx="3852000" cy="2952000"/>
            </a:xfrm>
            <a:prstGeom prst="roundRect">
              <a:avLst>
                <a:gd name="adj" fmla="val 56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0" name="Rectangle: Rounded Corners 49">
              <a:extLst>
                <a:ext uri="{FF2B5EF4-FFF2-40B4-BE49-F238E27FC236}">
                  <a16:creationId xmlns:a16="http://schemas.microsoft.com/office/drawing/2014/main" id="{421BC05D-02EE-4B90-AE17-55BA8D46FFC2}"/>
                </a:ext>
              </a:extLst>
            </p:cNvPr>
            <p:cNvSpPr/>
            <p:nvPr/>
          </p:nvSpPr>
          <p:spPr>
            <a:xfrm>
              <a:off x="3222993" y="1746965"/>
              <a:ext cx="3600000" cy="2700000"/>
            </a:xfrm>
            <a:prstGeom prst="roundRect">
              <a:avLst>
                <a:gd name="adj" fmla="val 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1" name="Freeform: Shape 50">
              <a:extLst>
                <a:ext uri="{FF2B5EF4-FFF2-40B4-BE49-F238E27FC236}">
                  <a16:creationId xmlns:a16="http://schemas.microsoft.com/office/drawing/2014/main" id="{DC6D51F9-7650-4EF7-B489-1DE7F823282A}"/>
                </a:ext>
              </a:extLst>
            </p:cNvPr>
            <p:cNvSpPr>
              <a:spLocks noChangeAspect="1"/>
            </p:cNvSpPr>
            <p:nvPr/>
          </p:nvSpPr>
          <p:spPr>
            <a:xfrm flipH="1">
              <a:off x="3424782"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2" name="Freeform: Shape 51">
              <a:extLst>
                <a:ext uri="{FF2B5EF4-FFF2-40B4-BE49-F238E27FC236}">
                  <a16:creationId xmlns:a16="http://schemas.microsoft.com/office/drawing/2014/main" id="{CB2E6F13-387F-4C8C-A187-EE7483403957}"/>
                </a:ext>
              </a:extLst>
            </p:cNvPr>
            <p:cNvSpPr>
              <a:spLocks noChangeAspect="1"/>
            </p:cNvSpPr>
            <p:nvPr/>
          </p:nvSpPr>
          <p:spPr>
            <a:xfrm flipH="1">
              <a:off x="3684339"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26" name="Picture Placeholder 25" descr="A picture containing animal, table, blue, water&#10;&#10;Description automatically generated">
            <a:extLst>
              <a:ext uri="{FF2B5EF4-FFF2-40B4-BE49-F238E27FC236}">
                <a16:creationId xmlns:a16="http://schemas.microsoft.com/office/drawing/2014/main" id="{B0887D7D-A50F-45BA-B28A-085C16F1C25E}"/>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1309" b="31309"/>
          <a:stretch>
            <a:fillRect/>
          </a:stretch>
        </p:blipFill>
        <p:spPr>
          <a:noFill/>
        </p:spPr>
      </p:pic>
      <p:pic>
        <p:nvPicPr>
          <p:cNvPr id="10" name="Picture Placeholder 9" descr="A picture containing animal, table, blue, water&#10;&#10;Description automatically generated">
            <a:extLst>
              <a:ext uri="{FF2B5EF4-FFF2-40B4-BE49-F238E27FC236}">
                <a16:creationId xmlns:a16="http://schemas.microsoft.com/office/drawing/2014/main" id="{12659020-BB4D-4D20-A569-314AF59CC86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323" r="15323"/>
          <a:stretch>
            <a:fillRect/>
          </a:stretch>
        </p:blipFill>
        <p:spPr>
          <a:noFill/>
        </p:spPr>
      </p:pic>
      <p:pic>
        <p:nvPicPr>
          <p:cNvPr id="24" name="Picture Placeholder 23" descr="A picture containing animal, table, blue, water&#10;&#10;Description automatically generated">
            <a:extLst>
              <a:ext uri="{FF2B5EF4-FFF2-40B4-BE49-F238E27FC236}">
                <a16:creationId xmlns:a16="http://schemas.microsoft.com/office/drawing/2014/main" id="{0AD5C126-A7F8-44BE-9E25-8D98C11AFABB}"/>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4991" b="24991"/>
          <a:stretch>
            <a:fillRect/>
          </a:stretch>
        </p:blipFill>
        <p:spPr>
          <a:noFill/>
        </p:spPr>
      </p:pic>
    </p:spTree>
    <p:extLst>
      <p:ext uri="{BB962C8B-B14F-4D97-AF65-F5344CB8AC3E}">
        <p14:creationId xmlns:p14="http://schemas.microsoft.com/office/powerpoint/2010/main" val="42363953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39A6788-5861-4504-91D6-58E5E64EC3BB}"/>
              </a:ext>
            </a:extLst>
          </p:cNvPr>
          <p:cNvGrpSpPr/>
          <p:nvPr/>
        </p:nvGrpSpPr>
        <p:grpSpPr>
          <a:xfrm>
            <a:off x="3159154" y="1749406"/>
            <a:ext cx="7943527" cy="4110775"/>
            <a:chOff x="850064" y="1078825"/>
            <a:chExt cx="7200000" cy="3726000"/>
          </a:xfrm>
        </p:grpSpPr>
        <p:sp>
          <p:nvSpPr>
            <p:cNvPr id="31" name="Rectangle: Top Corners Rounded 30">
              <a:extLst>
                <a:ext uri="{FF2B5EF4-FFF2-40B4-BE49-F238E27FC236}">
                  <a16:creationId xmlns:a16="http://schemas.microsoft.com/office/drawing/2014/main" id="{4F4F420C-AE4E-49A4-8A04-CBF99366429C}"/>
                </a:ext>
              </a:extLst>
            </p:cNvPr>
            <p:cNvSpPr/>
            <p:nvPr/>
          </p:nvSpPr>
          <p:spPr>
            <a:xfrm>
              <a:off x="1408064" y="1078825"/>
              <a:ext cx="6084000" cy="3546000"/>
            </a:xfrm>
            <a:prstGeom prst="round2SameRect">
              <a:avLst>
                <a:gd name="adj1" fmla="val 4566"/>
                <a:gd name="adj2" fmla="val 0"/>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2" name="Rectangle: Top Corners Rounded 31">
              <a:extLst>
                <a:ext uri="{FF2B5EF4-FFF2-40B4-BE49-F238E27FC236}">
                  <a16:creationId xmlns:a16="http://schemas.microsoft.com/office/drawing/2014/main" id="{DD60B61A-3E6E-4629-BE72-69242D956331}"/>
                </a:ext>
              </a:extLst>
            </p:cNvPr>
            <p:cNvSpPr/>
            <p:nvPr/>
          </p:nvSpPr>
          <p:spPr>
            <a:xfrm>
              <a:off x="1426064" y="1096825"/>
              <a:ext cx="6048000" cy="3528000"/>
            </a:xfrm>
            <a:prstGeom prst="round2SameRect">
              <a:avLst>
                <a:gd name="adj1" fmla="val 4405"/>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3" name="Rectangle: Rounded Corners 32">
              <a:extLst>
                <a:ext uri="{FF2B5EF4-FFF2-40B4-BE49-F238E27FC236}">
                  <a16:creationId xmlns:a16="http://schemas.microsoft.com/office/drawing/2014/main" id="{72AAFF13-A705-4BF4-B3C2-042C5562E986}"/>
                </a:ext>
              </a:extLst>
            </p:cNvPr>
            <p:cNvSpPr/>
            <p:nvPr/>
          </p:nvSpPr>
          <p:spPr>
            <a:xfrm>
              <a:off x="1570064" y="1240825"/>
              <a:ext cx="5760000" cy="3240000"/>
            </a:xfrm>
            <a:prstGeom prst="roundRect">
              <a:avLst>
                <a:gd name="adj" fmla="val 17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4" name="Freeform: Shape 33">
              <a:extLst>
                <a:ext uri="{FF2B5EF4-FFF2-40B4-BE49-F238E27FC236}">
                  <a16:creationId xmlns:a16="http://schemas.microsoft.com/office/drawing/2014/main" id="{1BC064F7-75A4-4F91-ABE9-6B2497FDA553}"/>
                </a:ext>
              </a:extLst>
            </p:cNvPr>
            <p:cNvSpPr/>
            <p:nvPr/>
          </p:nvSpPr>
          <p:spPr>
            <a:xfrm>
              <a:off x="850064" y="4624825"/>
              <a:ext cx="7200000" cy="180000"/>
            </a:xfrm>
            <a:custGeom>
              <a:avLst/>
              <a:gdLst>
                <a:gd name="connsiteX0" fmla="*/ 23122 w 7200000"/>
                <a:gd name="connsiteY0" fmla="*/ 0 h 180000"/>
                <a:gd name="connsiteX1" fmla="*/ 7176878 w 7200000"/>
                <a:gd name="connsiteY1" fmla="*/ 0 h 180000"/>
                <a:gd name="connsiteX2" fmla="*/ 7200000 w 7200000"/>
                <a:gd name="connsiteY2" fmla="*/ 23122 h 180000"/>
                <a:gd name="connsiteX3" fmla="*/ 7200000 w 7200000"/>
                <a:gd name="connsiteY3" fmla="*/ 108000 h 180000"/>
                <a:gd name="connsiteX4" fmla="*/ 7187856 w 7200000"/>
                <a:gd name="connsiteY4" fmla="*/ 130529 h 180000"/>
                <a:gd name="connsiteX5" fmla="*/ 6988562 w 7200000"/>
                <a:gd name="connsiteY5" fmla="*/ 180000 h 180000"/>
                <a:gd name="connsiteX6" fmla="*/ 211439 w 7200000"/>
                <a:gd name="connsiteY6" fmla="*/ 180000 h 180000"/>
                <a:gd name="connsiteX7" fmla="*/ 12146 w 7200000"/>
                <a:gd name="connsiteY7" fmla="*/ 130529 h 180000"/>
                <a:gd name="connsiteX8" fmla="*/ 0 w 7200000"/>
                <a:gd name="connsiteY8" fmla="*/ 108000 h 180000"/>
                <a:gd name="connsiteX9" fmla="*/ 0 w 7200000"/>
                <a:gd name="connsiteY9" fmla="*/ 23122 h 180000"/>
                <a:gd name="connsiteX10" fmla="*/ 23122 w 7200000"/>
                <a:gd name="connsiteY10" fmla="*/ 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000" h="180000">
                  <a:moveTo>
                    <a:pt x="23122" y="0"/>
                  </a:moveTo>
                  <a:lnTo>
                    <a:pt x="7176878" y="0"/>
                  </a:lnTo>
                  <a:cubicBezTo>
                    <a:pt x="7189648" y="0"/>
                    <a:pt x="7200000" y="10352"/>
                    <a:pt x="7200000" y="23122"/>
                  </a:cubicBezTo>
                  <a:lnTo>
                    <a:pt x="7200000" y="108000"/>
                  </a:lnTo>
                  <a:lnTo>
                    <a:pt x="7187856" y="130529"/>
                  </a:lnTo>
                  <a:cubicBezTo>
                    <a:pt x="7155021" y="159601"/>
                    <a:pt x="7078152" y="180000"/>
                    <a:pt x="6988562" y="180000"/>
                  </a:cubicBezTo>
                  <a:lnTo>
                    <a:pt x="211439" y="180000"/>
                  </a:lnTo>
                  <a:cubicBezTo>
                    <a:pt x="121848" y="180000"/>
                    <a:pt x="44980" y="159601"/>
                    <a:pt x="12146" y="130529"/>
                  </a:cubicBezTo>
                  <a:lnTo>
                    <a:pt x="0" y="108000"/>
                  </a:lnTo>
                  <a:lnTo>
                    <a:pt x="0" y="23122"/>
                  </a:lnTo>
                  <a:cubicBezTo>
                    <a:pt x="0" y="10352"/>
                    <a:pt x="10352" y="0"/>
                    <a:pt x="23122"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5" name="Trapezoid 34">
              <a:extLst>
                <a:ext uri="{FF2B5EF4-FFF2-40B4-BE49-F238E27FC236}">
                  <a16:creationId xmlns:a16="http://schemas.microsoft.com/office/drawing/2014/main" id="{7F27A83A-099E-4555-B221-D50887899281}"/>
                </a:ext>
              </a:extLst>
            </p:cNvPr>
            <p:cNvSpPr/>
            <p:nvPr/>
          </p:nvSpPr>
          <p:spPr>
            <a:xfrm rot="10800000">
              <a:off x="3370065" y="4624825"/>
              <a:ext cx="2160000" cy="36000"/>
            </a:xfrm>
            <a:prstGeom prst="trapezoid">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6" name="Oval 35">
              <a:extLst>
                <a:ext uri="{FF2B5EF4-FFF2-40B4-BE49-F238E27FC236}">
                  <a16:creationId xmlns:a16="http://schemas.microsoft.com/office/drawing/2014/main" id="{5A41FBDD-1847-4F92-B678-ABDAE13A4164}"/>
                </a:ext>
              </a:extLst>
            </p:cNvPr>
            <p:cNvSpPr/>
            <p:nvPr/>
          </p:nvSpPr>
          <p:spPr>
            <a:xfrm>
              <a:off x="4423064" y="1138112"/>
              <a:ext cx="54000" cy="5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7" name="Oval 36">
              <a:extLst>
                <a:ext uri="{FF2B5EF4-FFF2-40B4-BE49-F238E27FC236}">
                  <a16:creationId xmlns:a16="http://schemas.microsoft.com/office/drawing/2014/main" id="{F9F90D92-A850-4E4F-B637-E1BB089D01D6}"/>
                </a:ext>
              </a:extLst>
            </p:cNvPr>
            <p:cNvSpPr/>
            <p:nvPr/>
          </p:nvSpPr>
          <p:spPr>
            <a:xfrm>
              <a:off x="4435664" y="1150712"/>
              <a:ext cx="28800" cy="28800"/>
            </a:xfrm>
            <a:prstGeom prst="ellipse">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43" name="Group 42">
            <a:extLst>
              <a:ext uri="{FF2B5EF4-FFF2-40B4-BE49-F238E27FC236}">
                <a16:creationId xmlns:a16="http://schemas.microsoft.com/office/drawing/2014/main" id="{5ED5B13C-D54F-4771-B2F3-715E0669CB53}"/>
              </a:ext>
            </a:extLst>
          </p:cNvPr>
          <p:cNvGrpSpPr/>
          <p:nvPr/>
        </p:nvGrpSpPr>
        <p:grpSpPr>
          <a:xfrm>
            <a:off x="9837363" y="3426292"/>
            <a:ext cx="1332624" cy="2707458"/>
            <a:chOff x="1919860" y="728663"/>
            <a:chExt cx="2657904" cy="5400000"/>
          </a:xfrm>
        </p:grpSpPr>
        <p:grpSp>
          <p:nvGrpSpPr>
            <p:cNvPr id="45" name="Group 44">
              <a:extLst>
                <a:ext uri="{FF2B5EF4-FFF2-40B4-BE49-F238E27FC236}">
                  <a16:creationId xmlns:a16="http://schemas.microsoft.com/office/drawing/2014/main" id="{B70A1AEF-799C-45B5-858E-DADE331368C6}"/>
                </a:ext>
              </a:extLst>
            </p:cNvPr>
            <p:cNvGrpSpPr/>
            <p:nvPr/>
          </p:nvGrpSpPr>
          <p:grpSpPr>
            <a:xfrm>
              <a:off x="1919860" y="728663"/>
              <a:ext cx="2657904" cy="5400000"/>
              <a:chOff x="1919860" y="728663"/>
              <a:chExt cx="2657904" cy="5400000"/>
            </a:xfrm>
            <a:solidFill>
              <a:schemeClr val="accent1">
                <a:lumMod val="75000"/>
              </a:schemeClr>
            </a:solidFill>
          </p:grpSpPr>
          <p:sp>
            <p:nvSpPr>
              <p:cNvPr id="67" name="Freeform: Shape 66">
                <a:extLst>
                  <a:ext uri="{FF2B5EF4-FFF2-40B4-BE49-F238E27FC236}">
                    <a16:creationId xmlns:a16="http://schemas.microsoft.com/office/drawing/2014/main" id="{4D86297D-11BC-4641-93FE-7E3354E64625}"/>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8" name="Freeform: Shape 67">
                <a:extLst>
                  <a:ext uri="{FF2B5EF4-FFF2-40B4-BE49-F238E27FC236}">
                    <a16:creationId xmlns:a16="http://schemas.microsoft.com/office/drawing/2014/main" id="{7C3D661A-54C6-47AF-931D-EEFCE1A9CDE7}"/>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9" name="Freeform: Shape 68">
                <a:extLst>
                  <a:ext uri="{FF2B5EF4-FFF2-40B4-BE49-F238E27FC236}">
                    <a16:creationId xmlns:a16="http://schemas.microsoft.com/office/drawing/2014/main" id="{878009E1-E335-4F47-9859-11C9CF7D3CEA}"/>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0" name="Freeform: Shape 69">
                <a:extLst>
                  <a:ext uri="{FF2B5EF4-FFF2-40B4-BE49-F238E27FC236}">
                    <a16:creationId xmlns:a16="http://schemas.microsoft.com/office/drawing/2014/main" id="{12BBFEF5-FF29-4BD3-916F-1C7631CA2CC1}"/>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46" name="Freeform: Shape 45">
              <a:extLst>
                <a:ext uri="{FF2B5EF4-FFF2-40B4-BE49-F238E27FC236}">
                  <a16:creationId xmlns:a16="http://schemas.microsoft.com/office/drawing/2014/main" id="{D4CC18C4-92B9-44B3-83D0-612ADE56957C}"/>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6" name="Rectangle: Rounded Corners 65">
              <a:extLst>
                <a:ext uri="{FF2B5EF4-FFF2-40B4-BE49-F238E27FC236}">
                  <a16:creationId xmlns:a16="http://schemas.microsoft.com/office/drawing/2014/main" id="{8C348F22-1E47-4223-8BCD-BEC8B363AF00}"/>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72" name="Group 71">
            <a:extLst>
              <a:ext uri="{FF2B5EF4-FFF2-40B4-BE49-F238E27FC236}">
                <a16:creationId xmlns:a16="http://schemas.microsoft.com/office/drawing/2014/main" id="{E1D0F99D-561A-4D09-8DDD-BBEEEB7DC2A0}"/>
              </a:ext>
            </a:extLst>
          </p:cNvPr>
          <p:cNvGrpSpPr>
            <a:grpSpLocks noChangeAspect="1"/>
          </p:cNvGrpSpPr>
          <p:nvPr/>
        </p:nvGrpSpPr>
        <p:grpSpPr>
          <a:xfrm>
            <a:off x="1032415" y="2770889"/>
            <a:ext cx="4367739" cy="3361978"/>
            <a:chOff x="3052446" y="1577822"/>
            <a:chExt cx="3914547" cy="3013143"/>
          </a:xfrm>
        </p:grpSpPr>
        <p:sp>
          <p:nvSpPr>
            <p:cNvPr id="74" name="Rectangle: Rounded Corners 73">
              <a:extLst>
                <a:ext uri="{FF2B5EF4-FFF2-40B4-BE49-F238E27FC236}">
                  <a16:creationId xmlns:a16="http://schemas.microsoft.com/office/drawing/2014/main" id="{66726F13-D978-48DA-AFA2-EF7FAD43C6C1}"/>
                </a:ext>
              </a:extLst>
            </p:cNvPr>
            <p:cNvSpPr/>
            <p:nvPr/>
          </p:nvSpPr>
          <p:spPr>
            <a:xfrm>
              <a:off x="3078993" y="1602965"/>
              <a:ext cx="3888000" cy="2988000"/>
            </a:xfrm>
            <a:prstGeom prst="roundRect">
              <a:avLst>
                <a:gd name="adj" fmla="val 6146"/>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5" name="Freeform: Shape 74">
              <a:extLst>
                <a:ext uri="{FF2B5EF4-FFF2-40B4-BE49-F238E27FC236}">
                  <a16:creationId xmlns:a16="http://schemas.microsoft.com/office/drawing/2014/main" id="{7E4BF216-89A5-44F6-8CDA-F7B430AB37E4}"/>
                </a:ext>
              </a:extLst>
            </p:cNvPr>
            <p:cNvSpPr>
              <a:spLocks noChangeAspect="1"/>
            </p:cNvSpPr>
            <p:nvPr/>
          </p:nvSpPr>
          <p:spPr>
            <a:xfrm rot="16200000">
              <a:off x="2937503" y="2165767"/>
              <a:ext cx="247886" cy="18000"/>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6" name="Rectangle: Rounded Corners 75">
              <a:extLst>
                <a:ext uri="{FF2B5EF4-FFF2-40B4-BE49-F238E27FC236}">
                  <a16:creationId xmlns:a16="http://schemas.microsoft.com/office/drawing/2014/main" id="{C12090E5-99A8-4AD8-B197-73328927E659}"/>
                </a:ext>
              </a:extLst>
            </p:cNvPr>
            <p:cNvSpPr/>
            <p:nvPr/>
          </p:nvSpPr>
          <p:spPr>
            <a:xfrm>
              <a:off x="3096993" y="1620965"/>
              <a:ext cx="3852000" cy="2952000"/>
            </a:xfrm>
            <a:prstGeom prst="roundRect">
              <a:avLst>
                <a:gd name="adj" fmla="val 56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7" name="Rectangle: Rounded Corners 76">
              <a:extLst>
                <a:ext uri="{FF2B5EF4-FFF2-40B4-BE49-F238E27FC236}">
                  <a16:creationId xmlns:a16="http://schemas.microsoft.com/office/drawing/2014/main" id="{08C72F69-67B6-4F7C-BC40-EB8A214F71FA}"/>
                </a:ext>
              </a:extLst>
            </p:cNvPr>
            <p:cNvSpPr/>
            <p:nvPr/>
          </p:nvSpPr>
          <p:spPr>
            <a:xfrm>
              <a:off x="3222993" y="1746965"/>
              <a:ext cx="3600000" cy="2700000"/>
            </a:xfrm>
            <a:prstGeom prst="roundRect">
              <a:avLst>
                <a:gd name="adj" fmla="val 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8" name="Freeform: Shape 77">
              <a:extLst>
                <a:ext uri="{FF2B5EF4-FFF2-40B4-BE49-F238E27FC236}">
                  <a16:creationId xmlns:a16="http://schemas.microsoft.com/office/drawing/2014/main" id="{65EA59A4-D2F0-4FAE-81C3-619EA26A4334}"/>
                </a:ext>
              </a:extLst>
            </p:cNvPr>
            <p:cNvSpPr>
              <a:spLocks noChangeAspect="1"/>
            </p:cNvSpPr>
            <p:nvPr/>
          </p:nvSpPr>
          <p:spPr>
            <a:xfrm flipH="1">
              <a:off x="3424782"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9" name="Freeform: Shape 78">
              <a:extLst>
                <a:ext uri="{FF2B5EF4-FFF2-40B4-BE49-F238E27FC236}">
                  <a16:creationId xmlns:a16="http://schemas.microsoft.com/office/drawing/2014/main" id="{BC2B1D5F-1A5D-423D-B936-D0998D81F4DC}"/>
                </a:ext>
              </a:extLst>
            </p:cNvPr>
            <p:cNvSpPr>
              <a:spLocks noChangeAspect="1"/>
            </p:cNvSpPr>
            <p:nvPr/>
          </p:nvSpPr>
          <p:spPr>
            <a:xfrm flipH="1">
              <a:off x="3684339"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30" name="Picture Placeholder 29" descr="A picture containing dress, standing&#10;&#10;Description automatically generated">
            <a:extLst>
              <a:ext uri="{FF2B5EF4-FFF2-40B4-BE49-F238E27FC236}">
                <a16:creationId xmlns:a16="http://schemas.microsoft.com/office/drawing/2014/main" id="{C75F1F93-042E-4943-9A0F-6D8BC6E8705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2503" r="12503"/>
          <a:stretch>
            <a:fillRect/>
          </a:stretch>
        </p:blipFill>
        <p:spPr>
          <a:noFill/>
        </p:spPr>
      </p:pic>
      <p:pic>
        <p:nvPicPr>
          <p:cNvPr id="39" name="Picture Placeholder 38" descr="A picture containing dress, standing&#10;&#10;Description automatically generated">
            <a:extLst>
              <a:ext uri="{FF2B5EF4-FFF2-40B4-BE49-F238E27FC236}">
                <a16:creationId xmlns:a16="http://schemas.microsoft.com/office/drawing/2014/main" id="{F759EEBF-8503-451D-A8D7-E8069C4A181A}"/>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44" b="144"/>
          <a:stretch>
            <a:fillRect/>
          </a:stretch>
        </p:blipFill>
        <p:spPr>
          <a:noFill/>
        </p:spPr>
      </p:pic>
      <p:pic>
        <p:nvPicPr>
          <p:cNvPr id="27" name="Picture Placeholder 26" descr="A picture containing dress, standing&#10;&#10;Description automatically generated">
            <a:extLst>
              <a:ext uri="{FF2B5EF4-FFF2-40B4-BE49-F238E27FC236}">
                <a16:creationId xmlns:a16="http://schemas.microsoft.com/office/drawing/2014/main" id="{1AED1DD6-C872-4D96-9B1D-CD9599EA673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6990" r="36990"/>
          <a:stretch>
            <a:fillRect/>
          </a:stretch>
        </p:blipFill>
        <p:spPr>
          <a:noFill/>
        </p:spPr>
      </p:pic>
    </p:spTree>
    <p:extLst>
      <p:ext uri="{BB962C8B-B14F-4D97-AF65-F5344CB8AC3E}">
        <p14:creationId xmlns:p14="http://schemas.microsoft.com/office/powerpoint/2010/main" val="7128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65A6A-7E76-4870-B2ED-208B54B9B7AC}"/>
              </a:ext>
            </a:extLst>
          </p:cNvPr>
          <p:cNvGrpSpPr>
            <a:grpSpLocks noChangeAspect="1"/>
          </p:cNvGrpSpPr>
          <p:nvPr/>
        </p:nvGrpSpPr>
        <p:grpSpPr>
          <a:xfrm>
            <a:off x="3434783" y="684894"/>
            <a:ext cx="7073189" cy="5444444"/>
            <a:chOff x="3052446" y="1577822"/>
            <a:chExt cx="3914547" cy="3013143"/>
          </a:xfrm>
          <a:effectLst>
            <a:outerShdw blurRad="190500" dist="127000" dir="5400000" algn="ctr" rotWithShape="0">
              <a:srgbClr val="000000">
                <a:alpha val="20000"/>
              </a:srgbClr>
            </a:outerShdw>
          </a:effectLst>
        </p:grpSpPr>
        <p:sp>
          <p:nvSpPr>
            <p:cNvPr id="11" name="Rectangle: Rounded Corners 10">
              <a:extLst>
                <a:ext uri="{FF2B5EF4-FFF2-40B4-BE49-F238E27FC236}">
                  <a16:creationId xmlns:a16="http://schemas.microsoft.com/office/drawing/2014/main" id="{794CFCBD-3B8B-4033-B9D6-BB56BA05CF30}"/>
                </a:ext>
              </a:extLst>
            </p:cNvPr>
            <p:cNvSpPr/>
            <p:nvPr/>
          </p:nvSpPr>
          <p:spPr>
            <a:xfrm>
              <a:off x="3078993" y="1602965"/>
              <a:ext cx="3888000" cy="2988000"/>
            </a:xfrm>
            <a:prstGeom prst="roundRect">
              <a:avLst>
                <a:gd name="adj" fmla="val 6146"/>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0" name="Freeform: Shape 9">
              <a:extLst>
                <a:ext uri="{FF2B5EF4-FFF2-40B4-BE49-F238E27FC236}">
                  <a16:creationId xmlns:a16="http://schemas.microsoft.com/office/drawing/2014/main" id="{230510E3-2890-4DA7-9EF9-509E656DB76C}"/>
                </a:ext>
              </a:extLst>
            </p:cNvPr>
            <p:cNvSpPr>
              <a:spLocks noChangeAspect="1"/>
            </p:cNvSpPr>
            <p:nvPr/>
          </p:nvSpPr>
          <p:spPr>
            <a:xfrm rot="16200000">
              <a:off x="2937503" y="2165767"/>
              <a:ext cx="247886" cy="18000"/>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2" name="Rectangle: Rounded Corners 11">
              <a:extLst>
                <a:ext uri="{FF2B5EF4-FFF2-40B4-BE49-F238E27FC236}">
                  <a16:creationId xmlns:a16="http://schemas.microsoft.com/office/drawing/2014/main" id="{BEDBBF26-2D79-40E3-9F27-05120BBDE15C}"/>
                </a:ext>
              </a:extLst>
            </p:cNvPr>
            <p:cNvSpPr/>
            <p:nvPr/>
          </p:nvSpPr>
          <p:spPr>
            <a:xfrm>
              <a:off x="3096993" y="1620965"/>
              <a:ext cx="3852000" cy="2952000"/>
            </a:xfrm>
            <a:prstGeom prst="roundRect">
              <a:avLst>
                <a:gd name="adj" fmla="val 56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3" name="Rectangle: Rounded Corners 12">
              <a:extLst>
                <a:ext uri="{FF2B5EF4-FFF2-40B4-BE49-F238E27FC236}">
                  <a16:creationId xmlns:a16="http://schemas.microsoft.com/office/drawing/2014/main" id="{C50B7549-3213-4809-B8D5-6C16DAE7C9D4}"/>
                </a:ext>
              </a:extLst>
            </p:cNvPr>
            <p:cNvSpPr/>
            <p:nvPr/>
          </p:nvSpPr>
          <p:spPr>
            <a:xfrm>
              <a:off x="3222993" y="1746965"/>
              <a:ext cx="3600000" cy="2700000"/>
            </a:xfrm>
            <a:prstGeom prst="roundRect">
              <a:avLst>
                <a:gd name="adj" fmla="val 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2D6DF728-0151-4148-85AA-397E6793F040}"/>
                </a:ext>
              </a:extLst>
            </p:cNvPr>
            <p:cNvSpPr>
              <a:spLocks noChangeAspect="1"/>
            </p:cNvSpPr>
            <p:nvPr/>
          </p:nvSpPr>
          <p:spPr>
            <a:xfrm flipH="1">
              <a:off x="3424782"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DECD04AE-5CC2-4926-9A3E-41C24481F018}"/>
                </a:ext>
              </a:extLst>
            </p:cNvPr>
            <p:cNvSpPr>
              <a:spLocks noChangeAspect="1"/>
            </p:cNvSpPr>
            <p:nvPr/>
          </p:nvSpPr>
          <p:spPr>
            <a:xfrm flipH="1">
              <a:off x="3684339"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16" name="Group 15">
            <a:extLst>
              <a:ext uri="{FF2B5EF4-FFF2-40B4-BE49-F238E27FC236}">
                <a16:creationId xmlns:a16="http://schemas.microsoft.com/office/drawing/2014/main" id="{170436CA-20D0-4CF2-8FC3-15C92C8380C1}"/>
              </a:ext>
            </a:extLst>
          </p:cNvPr>
          <p:cNvGrpSpPr/>
          <p:nvPr/>
        </p:nvGrpSpPr>
        <p:grpSpPr>
          <a:xfrm>
            <a:off x="1684027" y="1974682"/>
            <a:ext cx="2560232" cy="5201563"/>
            <a:chOff x="1919860" y="728663"/>
            <a:chExt cx="2657904" cy="5400000"/>
          </a:xfrm>
          <a:effectLst>
            <a:outerShdw blurRad="190500" dist="127000" dir="8100000" algn="tr" rotWithShape="0">
              <a:prstClr val="black">
                <a:alpha val="20000"/>
              </a:prstClr>
            </a:outerShdw>
          </a:effectLst>
        </p:grpSpPr>
        <p:grpSp>
          <p:nvGrpSpPr>
            <p:cNvPr id="17" name="Group 16">
              <a:extLst>
                <a:ext uri="{FF2B5EF4-FFF2-40B4-BE49-F238E27FC236}">
                  <a16:creationId xmlns:a16="http://schemas.microsoft.com/office/drawing/2014/main" id="{BF1B46A4-F855-451F-8EFF-EA777AC17C51}"/>
                </a:ext>
              </a:extLst>
            </p:cNvPr>
            <p:cNvGrpSpPr/>
            <p:nvPr/>
          </p:nvGrpSpPr>
          <p:grpSpPr>
            <a:xfrm>
              <a:off x="1919860" y="728663"/>
              <a:ext cx="2657904" cy="5400000"/>
              <a:chOff x="1919860" y="728663"/>
              <a:chExt cx="2657904" cy="5400000"/>
            </a:xfrm>
            <a:solidFill>
              <a:schemeClr val="accent1">
                <a:lumMod val="75000"/>
              </a:schemeClr>
            </a:solidFill>
          </p:grpSpPr>
          <p:sp>
            <p:nvSpPr>
              <p:cNvPr id="21" name="Freeform: Shape 20">
                <a:extLst>
                  <a:ext uri="{FF2B5EF4-FFF2-40B4-BE49-F238E27FC236}">
                    <a16:creationId xmlns:a16="http://schemas.microsoft.com/office/drawing/2014/main" id="{97B50F6C-2FF0-4D28-B681-C1570F3448D4}"/>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 name="Freeform: Shape 21">
                <a:extLst>
                  <a:ext uri="{FF2B5EF4-FFF2-40B4-BE49-F238E27FC236}">
                    <a16:creationId xmlns:a16="http://schemas.microsoft.com/office/drawing/2014/main" id="{F4E457DC-52B3-4A15-802F-F220BC8C4156}"/>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4" name="Freeform: Shape 23">
                <a:extLst>
                  <a:ext uri="{FF2B5EF4-FFF2-40B4-BE49-F238E27FC236}">
                    <a16:creationId xmlns:a16="http://schemas.microsoft.com/office/drawing/2014/main" id="{3455C2B9-EFD4-4279-A5C4-52155FD8FBE8}"/>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5" name="Freeform: Shape 24">
                <a:extLst>
                  <a:ext uri="{FF2B5EF4-FFF2-40B4-BE49-F238E27FC236}">
                    <a16:creationId xmlns:a16="http://schemas.microsoft.com/office/drawing/2014/main" id="{27ADD874-5983-455B-A80B-00131B5F86DC}"/>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8" name="Freeform: Shape 17">
              <a:extLst>
                <a:ext uri="{FF2B5EF4-FFF2-40B4-BE49-F238E27FC236}">
                  <a16:creationId xmlns:a16="http://schemas.microsoft.com/office/drawing/2014/main" id="{EEAC1CEB-6A28-42EE-839D-A02908A6BE1E}"/>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 name="Rectangle: Rounded Corners 19">
              <a:extLst>
                <a:ext uri="{FF2B5EF4-FFF2-40B4-BE49-F238E27FC236}">
                  <a16:creationId xmlns:a16="http://schemas.microsoft.com/office/drawing/2014/main" id="{832ADAE6-40EF-4F38-A9E3-B164EEC607CB}"/>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26" name="Picture Placeholder 25" descr="A close up of a green leaf&#10;&#10;Description automatically generated">
            <a:extLst>
              <a:ext uri="{FF2B5EF4-FFF2-40B4-BE49-F238E27FC236}">
                <a16:creationId xmlns:a16="http://schemas.microsoft.com/office/drawing/2014/main" id="{6B88A8C2-76C4-4D2B-8921-77998582B75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7021" r="37021"/>
          <a:stretch>
            <a:fillRect/>
          </a:stretch>
        </p:blipFill>
        <p:spPr>
          <a:noFill/>
        </p:spPr>
      </p:pic>
      <p:pic>
        <p:nvPicPr>
          <p:cNvPr id="28" name="Picture Placeholder 27" descr="A close up of a green leaf&#10;&#10;Description automatically generated">
            <a:extLst>
              <a:ext uri="{FF2B5EF4-FFF2-40B4-BE49-F238E27FC236}">
                <a16:creationId xmlns:a16="http://schemas.microsoft.com/office/drawing/2014/main" id="{EA54577D-EA38-45B0-B758-F1EC938D837C}"/>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2543" r="12543"/>
          <a:stretch>
            <a:fillRect/>
          </a:stretch>
        </p:blipFill>
        <p:spPr>
          <a:noFill/>
        </p:spPr>
      </p:pic>
    </p:spTree>
    <p:extLst>
      <p:ext uri="{BB962C8B-B14F-4D97-AF65-F5344CB8AC3E}">
        <p14:creationId xmlns:p14="http://schemas.microsoft.com/office/powerpoint/2010/main" val="24973130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ED61FD6-42FA-4283-A0A9-CB4C7E5F9694}"/>
              </a:ext>
            </a:extLst>
          </p:cNvPr>
          <p:cNvSpPr/>
          <p:nvPr/>
        </p:nvSpPr>
        <p:spPr>
          <a:xfrm>
            <a:off x="0" y="0"/>
            <a:ext cx="2867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C879E336-F266-4E44-9843-29516C10D335}"/>
              </a:ext>
            </a:extLst>
          </p:cNvPr>
          <p:cNvGrpSpPr/>
          <p:nvPr/>
        </p:nvGrpSpPr>
        <p:grpSpPr>
          <a:xfrm>
            <a:off x="1665513" y="728663"/>
            <a:ext cx="2657904" cy="5400000"/>
            <a:chOff x="1665513" y="728663"/>
            <a:chExt cx="2657904" cy="5400000"/>
          </a:xfrm>
          <a:effectLst>
            <a:outerShdw blurRad="190500" dist="127000" dir="8100000" algn="tr" rotWithShape="0">
              <a:prstClr val="black">
                <a:alpha val="20000"/>
              </a:prstClr>
            </a:outerShdw>
          </a:effectLst>
        </p:grpSpPr>
        <p:grpSp>
          <p:nvGrpSpPr>
            <p:cNvPr id="9" name="Group 8">
              <a:extLst>
                <a:ext uri="{FF2B5EF4-FFF2-40B4-BE49-F238E27FC236}">
                  <a16:creationId xmlns:a16="http://schemas.microsoft.com/office/drawing/2014/main" id="{DB970A87-F4AF-4860-9B1E-3226EF5D5AA6}"/>
                </a:ext>
              </a:extLst>
            </p:cNvPr>
            <p:cNvGrpSpPr/>
            <p:nvPr/>
          </p:nvGrpSpPr>
          <p:grpSpPr>
            <a:xfrm>
              <a:off x="1665513" y="728663"/>
              <a:ext cx="2657904" cy="5400000"/>
              <a:chOff x="1919860" y="728663"/>
              <a:chExt cx="2657904" cy="5400000"/>
            </a:xfrm>
            <a:solidFill>
              <a:schemeClr val="bg1">
                <a:lumMod val="85000"/>
                <a:lumOff val="15000"/>
                <a:alpha val="78000"/>
              </a:schemeClr>
            </a:solidFill>
          </p:grpSpPr>
          <p:sp>
            <p:nvSpPr>
              <p:cNvPr id="10" name="Freeform: Shape 9">
                <a:extLst>
                  <a:ext uri="{FF2B5EF4-FFF2-40B4-BE49-F238E27FC236}">
                    <a16:creationId xmlns:a16="http://schemas.microsoft.com/office/drawing/2014/main" id="{2151CAF2-63CC-49DA-8667-4DA594D15664}"/>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6BCD18DB-AE18-451A-8B78-4A934752DA05}"/>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E4DE6ABB-EF6C-4262-8944-C7A20307ED0F}"/>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BA7D0CE1-DE71-47A1-8981-E441A644F34F}"/>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18" name="Freeform: Shape 17">
              <a:extLst>
                <a:ext uri="{FF2B5EF4-FFF2-40B4-BE49-F238E27FC236}">
                  <a16:creationId xmlns:a16="http://schemas.microsoft.com/office/drawing/2014/main" id="{9090F605-D091-49A0-B2B7-82F55915B39A}"/>
                </a:ext>
              </a:extLst>
            </p:cNvPr>
            <p:cNvSpPr/>
            <p:nvPr/>
          </p:nvSpPr>
          <p:spPr>
            <a:xfrm>
              <a:off x="1725465"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0" name="ZoneTexte 3">
            <a:extLst>
              <a:ext uri="{FF2B5EF4-FFF2-40B4-BE49-F238E27FC236}">
                <a16:creationId xmlns:a16="http://schemas.microsoft.com/office/drawing/2014/main" id="{16717D7F-D713-4C35-9ED3-E218F7CC1EFA}"/>
              </a:ext>
            </a:extLst>
          </p:cNvPr>
          <p:cNvSpPr txBox="1"/>
          <p:nvPr/>
        </p:nvSpPr>
        <p:spPr>
          <a:xfrm>
            <a:off x="5602916" y="2508010"/>
            <a:ext cx="4136838" cy="615553"/>
          </a:xfrm>
          <a:prstGeom prst="rect">
            <a:avLst/>
          </a:prstGeom>
          <a:noFill/>
        </p:spPr>
        <p:txBody>
          <a:bodyPr wrap="square" lIns="0" tIns="0" rIns="0" bIns="0" rtlCol="0" anchor="b">
            <a:spAutoFit/>
          </a:bodyPr>
          <a:lstStyle/>
          <a:p>
            <a:r>
              <a:rPr lang="da-DK" sz="4000" b="1" spc="-100" dirty="0">
                <a:solidFill>
                  <a:schemeClr val="bg1">
                    <a:lumMod val="95000"/>
                    <a:lumOff val="5000"/>
                  </a:schemeClr>
                </a:solidFill>
                <a:latin typeface="Arial" panose="020B0604020202020204" pitchFamily="34" charset="0"/>
              </a:rPr>
              <a:t>Express yourself</a:t>
            </a:r>
          </a:p>
        </p:txBody>
      </p:sp>
      <p:sp>
        <p:nvSpPr>
          <p:cNvPr id="21" name="ZoneTexte 5">
            <a:extLst>
              <a:ext uri="{FF2B5EF4-FFF2-40B4-BE49-F238E27FC236}">
                <a16:creationId xmlns:a16="http://schemas.microsoft.com/office/drawing/2014/main" id="{11F1A352-EDD6-4605-A201-0DD503EC3B5C}"/>
              </a:ext>
            </a:extLst>
          </p:cNvPr>
          <p:cNvSpPr txBox="1"/>
          <p:nvPr/>
        </p:nvSpPr>
        <p:spPr>
          <a:xfrm>
            <a:off x="5602916" y="3271223"/>
            <a:ext cx="4093534" cy="937116"/>
          </a:xfrm>
          <a:prstGeom prst="rect">
            <a:avLst/>
          </a:prstGeom>
          <a:noFill/>
        </p:spPr>
        <p:txBody>
          <a:bodyPr wrap="square" lIns="0" tIns="0" rIns="0" bIns="0" rtlCol="0">
            <a:spAutoFit/>
          </a:bodyPr>
          <a:lstStyle/>
          <a:p>
            <a:pPr>
              <a:lnSpc>
                <a:spcPct val="130000"/>
              </a:lnSpc>
              <a:spcAft>
                <a:spcPts val="200"/>
              </a:spcAft>
              <a:defRPr/>
            </a:pPr>
            <a:r>
              <a:rPr lang="en-US" sz="1200" kern="0" dirty="0" err="1">
                <a:solidFill>
                  <a:schemeClr val="bg1">
                    <a:lumMod val="85000"/>
                    <a:lumOff val="15000"/>
                  </a:schemeClr>
                </a:solidFill>
                <a:latin typeface="Arial" panose="020B0604020202020204" pitchFamily="34" charset="0"/>
              </a:rPr>
              <a:t>Selfone</a:t>
            </a:r>
            <a:r>
              <a:rPr lang="en-US" sz="1200" kern="0" dirty="0">
                <a:solidFill>
                  <a:schemeClr val="bg1">
                    <a:lumMod val="85000"/>
                    <a:lumOff val="15000"/>
                  </a:schemeClr>
                </a:solidFill>
                <a:latin typeface="Arial" panose="020B0604020202020204" pitchFamily="34" charset="0"/>
              </a:rPr>
              <a:t> is a free presentation kit to showcase your app. Available for PowerPoint, Keynote, and Google Slides. </a:t>
            </a:r>
            <a:r>
              <a:rPr lang="en-US" sz="1200" kern="0" dirty="0" err="1">
                <a:solidFill>
                  <a:schemeClr val="bg1">
                    <a:lumMod val="85000"/>
                    <a:lumOff val="15000"/>
                  </a:schemeClr>
                </a:solidFill>
                <a:latin typeface="Arial" panose="020B0604020202020204" pitchFamily="34" charset="0"/>
              </a:rPr>
              <a:t>Selfone</a:t>
            </a:r>
            <a:r>
              <a:rPr lang="en-US" sz="1200" kern="0" dirty="0">
                <a:solidFill>
                  <a:schemeClr val="bg1">
                    <a:lumMod val="85000"/>
                    <a:lumOff val="15000"/>
                  </a:schemeClr>
                </a:solidFill>
                <a:latin typeface="Arial" panose="020B0604020202020204" pitchFamily="34" charset="0"/>
              </a:rPr>
              <a:t> is made with dynamic colors, so you can change it according to your brand.</a:t>
            </a:r>
          </a:p>
        </p:txBody>
      </p:sp>
      <p:pic>
        <p:nvPicPr>
          <p:cNvPr id="13" name="Picture Placeholder 12">
            <a:extLst>
              <a:ext uri="{FF2B5EF4-FFF2-40B4-BE49-F238E27FC236}">
                <a16:creationId xmlns:a16="http://schemas.microsoft.com/office/drawing/2014/main" id="{0E30DD44-6940-4817-BC1A-C20B6171F0DB}"/>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3" b="23"/>
          <a:stretch/>
        </p:blipFill>
        <p:spPr>
          <a:xfrm>
            <a:off x="1806575" y="857250"/>
            <a:ext cx="2376488" cy="5143500"/>
          </a:xfrm>
          <a:noFill/>
        </p:spPr>
      </p:pic>
      <p:pic>
        <p:nvPicPr>
          <p:cNvPr id="38" name="Picture Placeholder 37" descr="A picture containing drawing&#10;&#10;Description automatically generated">
            <a:extLst>
              <a:ext uri="{FF2B5EF4-FFF2-40B4-BE49-F238E27FC236}">
                <a16:creationId xmlns:a16="http://schemas.microsoft.com/office/drawing/2014/main" id="{6957E35A-2BD8-4328-8F94-2A5DC75B9D3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4721" r="4721"/>
          <a:stretch>
            <a:fillRect/>
          </a:stretch>
        </p:blipFill>
        <p:spPr>
          <a:noFill/>
          <a:ln>
            <a:noFill/>
          </a:ln>
        </p:spPr>
      </p:pic>
    </p:spTree>
    <p:extLst>
      <p:ext uri="{BB962C8B-B14F-4D97-AF65-F5344CB8AC3E}">
        <p14:creationId xmlns:p14="http://schemas.microsoft.com/office/powerpoint/2010/main" val="37763981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B393DC9-B3D3-4AEF-9482-EDD6A227E687}"/>
              </a:ext>
            </a:extLst>
          </p:cNvPr>
          <p:cNvGrpSpPr/>
          <p:nvPr/>
        </p:nvGrpSpPr>
        <p:grpSpPr>
          <a:xfrm>
            <a:off x="1201773" y="1286466"/>
            <a:ext cx="3988800" cy="8100000"/>
            <a:chOff x="1919860" y="728663"/>
            <a:chExt cx="2657904" cy="5400000"/>
          </a:xfrm>
        </p:grpSpPr>
        <p:grpSp>
          <p:nvGrpSpPr>
            <p:cNvPr id="23" name="Group 22">
              <a:extLst>
                <a:ext uri="{FF2B5EF4-FFF2-40B4-BE49-F238E27FC236}">
                  <a16:creationId xmlns:a16="http://schemas.microsoft.com/office/drawing/2014/main" id="{FB4E771F-A7DC-4020-A0A3-B4731D87512C}"/>
                </a:ext>
              </a:extLst>
            </p:cNvPr>
            <p:cNvGrpSpPr/>
            <p:nvPr/>
          </p:nvGrpSpPr>
          <p:grpSpPr>
            <a:xfrm>
              <a:off x="1919860" y="728663"/>
              <a:ext cx="2657904" cy="5400000"/>
              <a:chOff x="1919860" y="728663"/>
              <a:chExt cx="2657904" cy="5400000"/>
            </a:xfrm>
            <a:solidFill>
              <a:schemeClr val="accent1">
                <a:lumMod val="75000"/>
              </a:schemeClr>
            </a:solidFill>
          </p:grpSpPr>
          <p:sp>
            <p:nvSpPr>
              <p:cNvPr id="26" name="Freeform: Shape 25">
                <a:extLst>
                  <a:ext uri="{FF2B5EF4-FFF2-40B4-BE49-F238E27FC236}">
                    <a16:creationId xmlns:a16="http://schemas.microsoft.com/office/drawing/2014/main" id="{17E07D58-4A9E-463C-B9AB-C8A014C6CE27}"/>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 name="Freeform: Shape 26">
                <a:extLst>
                  <a:ext uri="{FF2B5EF4-FFF2-40B4-BE49-F238E27FC236}">
                    <a16:creationId xmlns:a16="http://schemas.microsoft.com/office/drawing/2014/main" id="{DC9F8ED3-C096-475E-AACB-D15C7C56A4CD}"/>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8" name="Freeform: Shape 27">
                <a:extLst>
                  <a:ext uri="{FF2B5EF4-FFF2-40B4-BE49-F238E27FC236}">
                    <a16:creationId xmlns:a16="http://schemas.microsoft.com/office/drawing/2014/main" id="{03F50412-47E3-4E5D-8544-BFB0ECA34271}"/>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 name="Freeform: Shape 28">
                <a:extLst>
                  <a:ext uri="{FF2B5EF4-FFF2-40B4-BE49-F238E27FC236}">
                    <a16:creationId xmlns:a16="http://schemas.microsoft.com/office/drawing/2014/main" id="{4DC3704D-C448-48C7-9598-C181D9074831}"/>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4" name="Freeform: Shape 23">
              <a:extLst>
                <a:ext uri="{FF2B5EF4-FFF2-40B4-BE49-F238E27FC236}">
                  <a16:creationId xmlns:a16="http://schemas.microsoft.com/office/drawing/2014/main" id="{533AD0E8-A673-42F6-A109-382937C95A34}"/>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5" name="Rectangle: Rounded Corners 24">
              <a:extLst>
                <a:ext uri="{FF2B5EF4-FFF2-40B4-BE49-F238E27FC236}">
                  <a16:creationId xmlns:a16="http://schemas.microsoft.com/office/drawing/2014/main" id="{CDBCAA02-5A88-4BDF-A398-3AEA929C08C8}"/>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 name="Rectangle: Rounded Corners 2">
            <a:extLst>
              <a:ext uri="{FF2B5EF4-FFF2-40B4-BE49-F238E27FC236}">
                <a16:creationId xmlns:a16="http://schemas.microsoft.com/office/drawing/2014/main" id="{C0B47B12-2107-47DC-AA59-CC2D7A5B8A34}"/>
              </a:ext>
            </a:extLst>
          </p:cNvPr>
          <p:cNvSpPr/>
          <p:nvPr/>
        </p:nvSpPr>
        <p:spPr>
          <a:xfrm>
            <a:off x="6096000" y="3637778"/>
            <a:ext cx="2400770" cy="979515"/>
          </a:xfrm>
          <a:prstGeom prst="roundRect">
            <a:avLst>
              <a:gd name="adj" fmla="val 5973"/>
            </a:avLst>
          </a:prstGeom>
          <a:noFill/>
          <a:ln w="6350" cap="flat" cmpd="sng" algn="ctr">
            <a:solidFill>
              <a:schemeClr val="accent1"/>
            </a:solidFill>
            <a:prstDash val="solid"/>
            <a:miter lim="800000"/>
          </a:ln>
          <a:effectLst/>
        </p:spPr>
        <p:txBody>
          <a:bodyPr lIns="216000" rtlCol="0" anchor="ctr"/>
          <a:lstStyle/>
          <a:p>
            <a:pPr>
              <a:lnSpc>
                <a:spcPct val="130000"/>
              </a:lnSpc>
              <a:defRPr/>
            </a:pPr>
            <a:r>
              <a:rPr lang="en-US" sz="1200" kern="0" dirty="0">
                <a:solidFill>
                  <a:schemeClr val="bg1">
                    <a:lumMod val="75000"/>
                    <a:lumOff val="25000"/>
                  </a:schemeClr>
                </a:solidFill>
                <a:latin typeface="Arial" panose="020B0604020202020204" pitchFamily="34" charset="0"/>
                <a:ea typeface="Inter UI Semi Bold" panose="020B0702030000000004" pitchFamily="34" charset="0"/>
              </a:rPr>
              <a:t>Share and edit your digital content with anyone you want</a:t>
            </a:r>
            <a:endParaRPr lang="fr-FR" sz="1200" kern="0" dirty="0">
              <a:solidFill>
                <a:schemeClr val="bg1">
                  <a:lumMod val="75000"/>
                  <a:lumOff val="25000"/>
                </a:schemeClr>
              </a:solidFill>
              <a:latin typeface="Arial" panose="020B0604020202020204" pitchFamily="34" charset="0"/>
              <a:ea typeface="Inter UI Semi Bold" panose="020B0702030000000004" pitchFamily="34" charset="0"/>
            </a:endParaRPr>
          </a:p>
        </p:txBody>
      </p:sp>
      <p:sp>
        <p:nvSpPr>
          <p:cNvPr id="4" name="Rectangle: Rounded Corners 3">
            <a:extLst>
              <a:ext uri="{FF2B5EF4-FFF2-40B4-BE49-F238E27FC236}">
                <a16:creationId xmlns:a16="http://schemas.microsoft.com/office/drawing/2014/main" id="{239053DE-49F0-4A4C-91B9-8BA9D95BB2F0}"/>
              </a:ext>
            </a:extLst>
          </p:cNvPr>
          <p:cNvSpPr/>
          <p:nvPr/>
        </p:nvSpPr>
        <p:spPr>
          <a:xfrm>
            <a:off x="6096000" y="4839922"/>
            <a:ext cx="2400770" cy="979515"/>
          </a:xfrm>
          <a:prstGeom prst="roundRect">
            <a:avLst>
              <a:gd name="adj" fmla="val 5973"/>
            </a:avLst>
          </a:prstGeom>
          <a:noFill/>
          <a:ln w="6350" cap="flat" cmpd="sng" algn="ctr">
            <a:solidFill>
              <a:schemeClr val="accent1"/>
            </a:solidFill>
            <a:prstDash val="solid"/>
            <a:miter lim="800000"/>
          </a:ln>
          <a:effectLst/>
        </p:spPr>
        <p:txBody>
          <a:bodyPr lIns="216000" rtlCol="0" anchor="ctr"/>
          <a:lstStyle/>
          <a:p>
            <a:pPr>
              <a:lnSpc>
                <a:spcPct val="130000"/>
              </a:lnSpc>
              <a:defRPr/>
            </a:pPr>
            <a:r>
              <a:rPr lang="en-US" sz="1200" kern="0" dirty="0">
                <a:solidFill>
                  <a:schemeClr val="bg1">
                    <a:lumMod val="75000"/>
                    <a:lumOff val="25000"/>
                  </a:schemeClr>
                </a:solidFill>
                <a:latin typeface="Arial" panose="020B0604020202020204" pitchFamily="34" charset="0"/>
                <a:ea typeface="Inter UI Semi Bold" panose="020B0702030000000004" pitchFamily="34" charset="0"/>
              </a:rPr>
              <a:t>Browse content all around the world and find your inspirations</a:t>
            </a:r>
            <a:endParaRPr lang="fr-FR" sz="1200" kern="0" dirty="0">
              <a:solidFill>
                <a:schemeClr val="bg1">
                  <a:lumMod val="75000"/>
                  <a:lumOff val="25000"/>
                </a:schemeClr>
              </a:solidFill>
              <a:latin typeface="Arial" panose="020B0604020202020204" pitchFamily="34" charset="0"/>
              <a:ea typeface="Inter UI Semi Bold" panose="020B0702030000000004" pitchFamily="34" charset="0"/>
            </a:endParaRPr>
          </a:p>
        </p:txBody>
      </p:sp>
      <p:sp>
        <p:nvSpPr>
          <p:cNvPr id="6" name="Rectangle: Rounded Corners 5">
            <a:extLst>
              <a:ext uri="{FF2B5EF4-FFF2-40B4-BE49-F238E27FC236}">
                <a16:creationId xmlns:a16="http://schemas.microsoft.com/office/drawing/2014/main" id="{D06472F8-926E-4E69-95DE-6C518514B613}"/>
              </a:ext>
            </a:extLst>
          </p:cNvPr>
          <p:cNvSpPr/>
          <p:nvPr/>
        </p:nvSpPr>
        <p:spPr>
          <a:xfrm>
            <a:off x="8735543" y="3648468"/>
            <a:ext cx="2400770" cy="979515"/>
          </a:xfrm>
          <a:prstGeom prst="roundRect">
            <a:avLst>
              <a:gd name="adj" fmla="val 6926"/>
            </a:avLst>
          </a:prstGeom>
          <a:noFill/>
          <a:ln w="6350" cap="flat" cmpd="sng" algn="ctr">
            <a:solidFill>
              <a:schemeClr val="accent1"/>
            </a:solidFill>
            <a:prstDash val="solid"/>
            <a:miter lim="800000"/>
          </a:ln>
          <a:effectLst/>
        </p:spPr>
        <p:txBody>
          <a:bodyPr lIns="216000" rtlCol="0" anchor="ctr"/>
          <a:lstStyle/>
          <a:p>
            <a:pPr>
              <a:lnSpc>
                <a:spcPct val="130000"/>
              </a:lnSpc>
              <a:defRPr/>
            </a:pPr>
            <a:r>
              <a:rPr lang="en-US" sz="1200" kern="0" dirty="0">
                <a:solidFill>
                  <a:schemeClr val="bg1">
                    <a:lumMod val="75000"/>
                    <a:lumOff val="25000"/>
                  </a:schemeClr>
                </a:solidFill>
                <a:latin typeface="Arial" panose="020B0604020202020204" pitchFamily="34" charset="0"/>
                <a:ea typeface="Inter UI Semi Bold" panose="020B0702030000000004" pitchFamily="34" charset="0"/>
              </a:rPr>
              <a:t>Sponsor your family and friends to earn credits and gifts</a:t>
            </a:r>
            <a:endParaRPr lang="fr-FR" sz="1200" kern="0" dirty="0">
              <a:solidFill>
                <a:schemeClr val="bg1">
                  <a:lumMod val="75000"/>
                  <a:lumOff val="25000"/>
                </a:schemeClr>
              </a:solidFill>
              <a:latin typeface="Arial" panose="020B0604020202020204" pitchFamily="34" charset="0"/>
              <a:ea typeface="Inter UI Semi Bold" panose="020B0702030000000004" pitchFamily="34" charset="0"/>
            </a:endParaRPr>
          </a:p>
        </p:txBody>
      </p:sp>
      <p:sp>
        <p:nvSpPr>
          <p:cNvPr id="7" name="Rectangle: Rounded Corners 6">
            <a:extLst>
              <a:ext uri="{FF2B5EF4-FFF2-40B4-BE49-F238E27FC236}">
                <a16:creationId xmlns:a16="http://schemas.microsoft.com/office/drawing/2014/main" id="{F39A1929-DBAD-4DC8-88B0-0981C94DF922}"/>
              </a:ext>
            </a:extLst>
          </p:cNvPr>
          <p:cNvSpPr/>
          <p:nvPr/>
        </p:nvSpPr>
        <p:spPr>
          <a:xfrm>
            <a:off x="8735543" y="4850613"/>
            <a:ext cx="2400770" cy="979515"/>
          </a:xfrm>
          <a:prstGeom prst="roundRect">
            <a:avLst>
              <a:gd name="adj" fmla="val 5019"/>
            </a:avLst>
          </a:prstGeom>
          <a:solidFill>
            <a:schemeClr val="accent1"/>
          </a:solidFill>
          <a:ln w="6350" cap="flat" cmpd="sng" algn="ctr">
            <a:noFill/>
            <a:prstDash val="solid"/>
            <a:miter lim="800000"/>
          </a:ln>
          <a:effectLst/>
        </p:spPr>
        <p:txBody>
          <a:bodyPr lIns="216000" rtlCol="0" anchor="ctr"/>
          <a:lstStyle/>
          <a:p>
            <a:pPr>
              <a:lnSpc>
                <a:spcPct val="130000"/>
              </a:lnSpc>
              <a:defRPr/>
            </a:pPr>
            <a:r>
              <a:rPr lang="en-US" sz="1200" kern="0" dirty="0">
                <a:latin typeface="Arial" panose="020B0604020202020204" pitchFamily="34" charset="0"/>
                <a:ea typeface="Inter UI Semi Bold" panose="020B0702030000000004" pitchFamily="34" charset="0"/>
              </a:rPr>
              <a:t>Customize the app to focus on what you want really want to see</a:t>
            </a:r>
            <a:endParaRPr lang="fr-FR" sz="1200" kern="0" dirty="0">
              <a:latin typeface="Arial" panose="020B0604020202020204" pitchFamily="34" charset="0"/>
              <a:ea typeface="Inter UI Semi Bold" panose="020B0702030000000004" pitchFamily="34" charset="0"/>
            </a:endParaRPr>
          </a:p>
        </p:txBody>
      </p:sp>
      <p:sp>
        <p:nvSpPr>
          <p:cNvPr id="9" name="TextBox 8">
            <a:extLst>
              <a:ext uri="{FF2B5EF4-FFF2-40B4-BE49-F238E27FC236}">
                <a16:creationId xmlns:a16="http://schemas.microsoft.com/office/drawing/2014/main" id="{C4373668-E9AB-4945-96F3-E5DAE9631BEE}"/>
              </a:ext>
            </a:extLst>
          </p:cNvPr>
          <p:cNvSpPr txBox="1"/>
          <p:nvPr/>
        </p:nvSpPr>
        <p:spPr>
          <a:xfrm>
            <a:off x="6096001" y="1725265"/>
            <a:ext cx="5040312" cy="861774"/>
          </a:xfrm>
          <a:prstGeom prst="rect">
            <a:avLst/>
          </a:prstGeom>
          <a:noFill/>
        </p:spPr>
        <p:txBody>
          <a:bodyPr wrap="square" lIns="0" tIns="0" rIns="0" bIns="0" rtlCol="0" anchor="b">
            <a:spAutoFit/>
          </a:bodyPr>
          <a:lstStyle>
            <a:defPPr>
              <a:defRPr lang="fr-FR"/>
            </a:defPPr>
            <a:lvl1pPr>
              <a:defRPr sz="2800" b="0" kern="0">
                <a:solidFill>
                  <a:schemeClr val="bg1"/>
                </a:solidFill>
                <a:latin typeface="+mj-lt"/>
              </a:defRPr>
            </a:lvl1pPr>
          </a:lstStyle>
          <a:p>
            <a:r>
              <a:rPr lang="fr-FR" b="1" spc="-100" dirty="0">
                <a:solidFill>
                  <a:schemeClr val="bg1">
                    <a:lumMod val="95000"/>
                    <a:lumOff val="5000"/>
                  </a:schemeClr>
                </a:solidFill>
                <a:latin typeface="Arial" panose="020B0604020202020204" pitchFamily="34" charset="0"/>
              </a:rPr>
              <a:t>All-in-one</a:t>
            </a:r>
            <a:br>
              <a:rPr lang="fr-FR" b="1" spc="-100" dirty="0">
                <a:solidFill>
                  <a:schemeClr val="bg1">
                    <a:lumMod val="95000"/>
                    <a:lumOff val="5000"/>
                  </a:schemeClr>
                </a:solidFill>
                <a:latin typeface="Arial" panose="020B0604020202020204" pitchFamily="34" charset="0"/>
              </a:rPr>
            </a:br>
            <a:r>
              <a:rPr lang="fr-FR" b="1" spc="-100" dirty="0">
                <a:solidFill>
                  <a:schemeClr val="bg1">
                    <a:lumMod val="95000"/>
                    <a:lumOff val="5000"/>
                  </a:schemeClr>
                </a:solidFill>
                <a:latin typeface="Arial" panose="020B0604020202020204" pitchFamily="34" charset="0"/>
              </a:rPr>
              <a:t>application concept</a:t>
            </a:r>
          </a:p>
        </p:txBody>
      </p:sp>
      <p:sp>
        <p:nvSpPr>
          <p:cNvPr id="10" name="TextBox 9">
            <a:extLst>
              <a:ext uri="{FF2B5EF4-FFF2-40B4-BE49-F238E27FC236}">
                <a16:creationId xmlns:a16="http://schemas.microsoft.com/office/drawing/2014/main" id="{3FCD3FA0-3E47-41FF-8ECE-8F7D7FE7C6DC}"/>
              </a:ext>
            </a:extLst>
          </p:cNvPr>
          <p:cNvSpPr txBox="1"/>
          <p:nvPr/>
        </p:nvSpPr>
        <p:spPr>
          <a:xfrm>
            <a:off x="6096001" y="2809669"/>
            <a:ext cx="5040312" cy="456985"/>
          </a:xfrm>
          <a:prstGeom prst="rect">
            <a:avLst/>
          </a:prstGeom>
          <a:noFill/>
        </p:spPr>
        <p:txBody>
          <a:bodyPr wrap="square" lIns="0" tIns="0" rIns="0" bIns="0" rtlCol="0">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Podcasting operational change management inside of workflows to establish a framework. </a:t>
            </a:r>
            <a:endParaRPr lang="fr-FR" sz="1200" kern="0" dirty="0">
              <a:solidFill>
                <a:schemeClr val="bg1">
                  <a:lumMod val="85000"/>
                  <a:lumOff val="15000"/>
                </a:schemeClr>
              </a:solidFill>
              <a:latin typeface="Arial" panose="020B0604020202020204" pitchFamily="34" charset="0"/>
            </a:endParaRPr>
          </a:p>
        </p:txBody>
      </p:sp>
      <p:pic>
        <p:nvPicPr>
          <p:cNvPr id="12" name="Picture Placeholder 11">
            <a:extLst>
              <a:ext uri="{FF2B5EF4-FFF2-40B4-BE49-F238E27FC236}">
                <a16:creationId xmlns:a16="http://schemas.microsoft.com/office/drawing/2014/main" id="{603CB371-6622-469E-BBAC-64C65B814DA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5" b="5"/>
          <a:stretch/>
        </p:blipFill>
        <p:spPr>
          <a:xfrm>
            <a:off x="1412875" y="1474788"/>
            <a:ext cx="3567113" cy="7723187"/>
          </a:xfrm>
          <a:noFill/>
        </p:spPr>
      </p:pic>
    </p:spTree>
    <p:extLst>
      <p:ext uri="{BB962C8B-B14F-4D97-AF65-F5344CB8AC3E}">
        <p14:creationId xmlns:p14="http://schemas.microsoft.com/office/powerpoint/2010/main" val="6771754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ABAD5BB-63C6-41BC-BA8F-A7FD21A55C81}"/>
              </a:ext>
            </a:extLst>
          </p:cNvPr>
          <p:cNvGrpSpPr/>
          <p:nvPr/>
        </p:nvGrpSpPr>
        <p:grpSpPr>
          <a:xfrm>
            <a:off x="3438096" y="3870552"/>
            <a:ext cx="5317200" cy="10800000"/>
            <a:chOff x="1919860" y="728663"/>
            <a:chExt cx="2657904" cy="5400000"/>
          </a:xfrm>
        </p:grpSpPr>
        <p:grpSp>
          <p:nvGrpSpPr>
            <p:cNvPr id="23" name="Group 22">
              <a:extLst>
                <a:ext uri="{FF2B5EF4-FFF2-40B4-BE49-F238E27FC236}">
                  <a16:creationId xmlns:a16="http://schemas.microsoft.com/office/drawing/2014/main" id="{440D0012-EAFF-4C27-90B2-361B207FAB5C}"/>
                </a:ext>
              </a:extLst>
            </p:cNvPr>
            <p:cNvGrpSpPr/>
            <p:nvPr/>
          </p:nvGrpSpPr>
          <p:grpSpPr>
            <a:xfrm>
              <a:off x="1919860" y="728663"/>
              <a:ext cx="2657904" cy="5400000"/>
              <a:chOff x="1919860" y="728663"/>
              <a:chExt cx="2657904" cy="5400000"/>
            </a:xfrm>
            <a:solidFill>
              <a:schemeClr val="accent1">
                <a:lumMod val="75000"/>
              </a:schemeClr>
            </a:solidFill>
          </p:grpSpPr>
          <p:sp>
            <p:nvSpPr>
              <p:cNvPr id="26" name="Freeform: Shape 25">
                <a:extLst>
                  <a:ext uri="{FF2B5EF4-FFF2-40B4-BE49-F238E27FC236}">
                    <a16:creationId xmlns:a16="http://schemas.microsoft.com/office/drawing/2014/main" id="{68264745-A894-4EEA-B392-EA6961A3ED46}"/>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7" name="Freeform: Shape 26">
                <a:extLst>
                  <a:ext uri="{FF2B5EF4-FFF2-40B4-BE49-F238E27FC236}">
                    <a16:creationId xmlns:a16="http://schemas.microsoft.com/office/drawing/2014/main" id="{6D4513A3-BAAA-41AD-AA2C-A18BC543A4C6}"/>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8" name="Freeform: Shape 27">
                <a:extLst>
                  <a:ext uri="{FF2B5EF4-FFF2-40B4-BE49-F238E27FC236}">
                    <a16:creationId xmlns:a16="http://schemas.microsoft.com/office/drawing/2014/main" id="{CE82ABF2-B158-44C1-9E00-6DF8C3CE9DC5}"/>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 name="Freeform: Shape 28">
                <a:extLst>
                  <a:ext uri="{FF2B5EF4-FFF2-40B4-BE49-F238E27FC236}">
                    <a16:creationId xmlns:a16="http://schemas.microsoft.com/office/drawing/2014/main" id="{2144E32A-EB55-4077-BF9C-BB281D44C522}"/>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24" name="Freeform: Shape 23">
              <a:extLst>
                <a:ext uri="{FF2B5EF4-FFF2-40B4-BE49-F238E27FC236}">
                  <a16:creationId xmlns:a16="http://schemas.microsoft.com/office/drawing/2014/main" id="{EF71D8B3-3EEA-4A11-B384-FA2DDDDB233D}"/>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5" name="Rectangle: Rounded Corners 24">
              <a:extLst>
                <a:ext uri="{FF2B5EF4-FFF2-40B4-BE49-F238E27FC236}">
                  <a16:creationId xmlns:a16="http://schemas.microsoft.com/office/drawing/2014/main" id="{B61BDC67-8AE8-4D34-BF4B-17438A6CECF4}"/>
                </a:ext>
              </a:extLst>
            </p:cNvPr>
            <p:cNvSpPr/>
            <p:nvPr/>
          </p:nvSpPr>
          <p:spPr>
            <a:xfrm>
              <a:off x="2077621" y="854663"/>
              <a:ext cx="2340000" cy="5148000"/>
            </a:xfrm>
            <a:prstGeom prst="roundRect">
              <a:avLst>
                <a:gd name="adj" fmla="val 8526"/>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4" name="TextBox 3">
            <a:extLst>
              <a:ext uri="{FF2B5EF4-FFF2-40B4-BE49-F238E27FC236}">
                <a16:creationId xmlns:a16="http://schemas.microsoft.com/office/drawing/2014/main" id="{CEA40A97-B72E-4260-8112-BE2C819F929C}"/>
              </a:ext>
            </a:extLst>
          </p:cNvPr>
          <p:cNvSpPr txBox="1"/>
          <p:nvPr/>
        </p:nvSpPr>
        <p:spPr>
          <a:xfrm>
            <a:off x="1055688" y="738188"/>
            <a:ext cx="10080626" cy="430887"/>
          </a:xfrm>
          <a:prstGeom prst="rect">
            <a:avLst/>
          </a:prstGeom>
          <a:noFill/>
        </p:spPr>
        <p:txBody>
          <a:bodyPr wrap="square" lIns="0" tIns="0" rIns="0" bIns="0" rtlCol="0" anchor="b">
            <a:spAutoFit/>
          </a:bodyPr>
          <a:lstStyle>
            <a:defPPr>
              <a:defRPr lang="fr-FR"/>
            </a:defPPr>
            <a:lvl1pPr>
              <a:defRPr sz="2800" b="0" kern="0">
                <a:solidFill>
                  <a:schemeClr val="bg1"/>
                </a:solidFill>
                <a:latin typeface="+mj-lt"/>
              </a:defRPr>
            </a:lvl1pPr>
          </a:lstStyle>
          <a:p>
            <a:pPr algn="ctr"/>
            <a:r>
              <a:rPr lang="fr-FR" b="1" spc="-100" dirty="0">
                <a:solidFill>
                  <a:schemeClr val="bg1">
                    <a:lumMod val="95000"/>
                    <a:lumOff val="5000"/>
                  </a:schemeClr>
                </a:solidFill>
                <a:latin typeface="Arial" panose="020B0604020202020204" pitchFamily="34" charset="0"/>
              </a:rPr>
              <a:t>All-in-one application</a:t>
            </a:r>
          </a:p>
        </p:txBody>
      </p:sp>
      <p:sp>
        <p:nvSpPr>
          <p:cNvPr id="5" name="TextBox 4">
            <a:extLst>
              <a:ext uri="{FF2B5EF4-FFF2-40B4-BE49-F238E27FC236}">
                <a16:creationId xmlns:a16="http://schemas.microsoft.com/office/drawing/2014/main" id="{1ADE2366-FD4E-40CD-BC50-F24AA9A9E985}"/>
              </a:ext>
            </a:extLst>
          </p:cNvPr>
          <p:cNvSpPr txBox="1"/>
          <p:nvPr/>
        </p:nvSpPr>
        <p:spPr>
          <a:xfrm>
            <a:off x="2946000" y="1281963"/>
            <a:ext cx="6300000" cy="456985"/>
          </a:xfrm>
          <a:prstGeom prst="rect">
            <a:avLst/>
          </a:prstGeom>
          <a:noFill/>
        </p:spPr>
        <p:txBody>
          <a:bodyPr wrap="square" lIns="0" tIns="0" rIns="0" bIns="0" rtlCol="0" anchor="t">
            <a:spAutoFit/>
          </a:bodyPr>
          <a:lstStyle/>
          <a:p>
            <a:pPr algn="ctr">
              <a:lnSpc>
                <a:spcPct val="130000"/>
              </a:lnSpc>
              <a:defRPr/>
            </a:pPr>
            <a:r>
              <a:rPr lang="en-US" sz="1200" kern="0" dirty="0">
                <a:solidFill>
                  <a:schemeClr val="bg1">
                    <a:lumMod val="85000"/>
                    <a:lumOff val="15000"/>
                  </a:schemeClr>
                </a:solidFill>
                <a:latin typeface="Arial" panose="020B0604020202020204" pitchFamily="34" charset="0"/>
              </a:rPr>
              <a:t>Efficiently unleash cross-media information without cross-media value. Quickly maximize timely deliverables for real-time schemas.</a:t>
            </a:r>
            <a:endParaRPr lang="fr-FR" sz="1200" kern="0" dirty="0">
              <a:solidFill>
                <a:schemeClr val="bg1">
                  <a:lumMod val="85000"/>
                  <a:lumOff val="15000"/>
                </a:schemeClr>
              </a:solidFill>
              <a:latin typeface="Arial" panose="020B0604020202020204" pitchFamily="34" charset="0"/>
            </a:endParaRPr>
          </a:p>
        </p:txBody>
      </p:sp>
      <p:sp>
        <p:nvSpPr>
          <p:cNvPr id="6" name="Rectangle: Rounded Corners 5">
            <a:extLst>
              <a:ext uri="{FF2B5EF4-FFF2-40B4-BE49-F238E27FC236}">
                <a16:creationId xmlns:a16="http://schemas.microsoft.com/office/drawing/2014/main" id="{A676FB58-E4F3-4844-9BB7-377673059E3F}"/>
              </a:ext>
            </a:extLst>
          </p:cNvPr>
          <p:cNvSpPr/>
          <p:nvPr/>
        </p:nvSpPr>
        <p:spPr>
          <a:xfrm>
            <a:off x="1055688" y="2094209"/>
            <a:ext cx="2394344" cy="832878"/>
          </a:xfrm>
          <a:prstGeom prst="roundRect">
            <a:avLst>
              <a:gd name="adj" fmla="val 5013"/>
            </a:avLst>
          </a:prstGeom>
          <a:noFill/>
          <a:ln w="6350" cap="flat" cmpd="sng" algn="ctr">
            <a:solidFill>
              <a:schemeClr val="accent1"/>
            </a:solidFill>
            <a:prstDash val="solid"/>
            <a:miter lim="800000"/>
          </a:ln>
          <a:effectLst/>
        </p:spPr>
        <p:txBody>
          <a:bodyPr lIns="72000" tIns="72000" rIns="72000" bIns="72000" rtlCol="0" anchor="ctr"/>
          <a:lstStyle/>
          <a:p>
            <a:pPr algn="ctr">
              <a:lnSpc>
                <a:spcPct val="130000"/>
              </a:lnSpc>
              <a:defRPr/>
            </a:pPr>
            <a:r>
              <a:rPr lang="en-US" sz="1050" kern="0" dirty="0">
                <a:solidFill>
                  <a:schemeClr val="bg1">
                    <a:lumMod val="75000"/>
                    <a:lumOff val="25000"/>
                  </a:schemeClr>
                </a:solidFill>
                <a:latin typeface="Arial" panose="020B0604020202020204" pitchFamily="34" charset="0"/>
              </a:rPr>
              <a:t>Share and edit your digital content with anyone you want</a:t>
            </a:r>
            <a:endParaRPr lang="fr-FR" sz="1050" kern="0" dirty="0">
              <a:solidFill>
                <a:schemeClr val="bg1">
                  <a:lumMod val="75000"/>
                  <a:lumOff val="25000"/>
                </a:schemeClr>
              </a:solidFill>
              <a:latin typeface="Arial" panose="020B0604020202020204" pitchFamily="34" charset="0"/>
            </a:endParaRPr>
          </a:p>
        </p:txBody>
      </p:sp>
      <p:sp>
        <p:nvSpPr>
          <p:cNvPr id="7" name="Rectangle: Rounded Corners 6">
            <a:extLst>
              <a:ext uri="{FF2B5EF4-FFF2-40B4-BE49-F238E27FC236}">
                <a16:creationId xmlns:a16="http://schemas.microsoft.com/office/drawing/2014/main" id="{873274BC-4982-4431-BD88-9FB80B34A10D}"/>
              </a:ext>
            </a:extLst>
          </p:cNvPr>
          <p:cNvSpPr/>
          <p:nvPr/>
        </p:nvSpPr>
        <p:spPr>
          <a:xfrm>
            <a:off x="3617782" y="2094209"/>
            <a:ext cx="2394344" cy="832878"/>
          </a:xfrm>
          <a:prstGeom prst="roundRect">
            <a:avLst>
              <a:gd name="adj" fmla="val 5389"/>
            </a:avLst>
          </a:prstGeom>
          <a:solidFill>
            <a:schemeClr val="accent1"/>
          </a:solidFill>
          <a:ln w="6350" cap="flat" cmpd="sng" algn="ctr">
            <a:noFill/>
            <a:prstDash val="solid"/>
            <a:miter lim="800000"/>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130000"/>
              </a:lnSpc>
              <a:defRPr/>
            </a:pPr>
            <a:r>
              <a:rPr lang="en-US" sz="1050" kern="0" dirty="0">
                <a:latin typeface="Arial" panose="020B0604020202020204" pitchFamily="34" charset="0"/>
              </a:rPr>
              <a:t>Sponsor your family and friends to earn credits and gifts</a:t>
            </a:r>
            <a:endParaRPr lang="fr-FR" sz="1050" kern="0" dirty="0">
              <a:latin typeface="Arial" panose="020B0604020202020204" pitchFamily="34" charset="0"/>
            </a:endParaRPr>
          </a:p>
        </p:txBody>
      </p:sp>
      <p:sp>
        <p:nvSpPr>
          <p:cNvPr id="8" name="Rectangle: Rounded Corners 7">
            <a:extLst>
              <a:ext uri="{FF2B5EF4-FFF2-40B4-BE49-F238E27FC236}">
                <a16:creationId xmlns:a16="http://schemas.microsoft.com/office/drawing/2014/main" id="{40E1D914-4A71-4F1C-892A-51833E07DC6E}"/>
              </a:ext>
            </a:extLst>
          </p:cNvPr>
          <p:cNvSpPr/>
          <p:nvPr/>
        </p:nvSpPr>
        <p:spPr>
          <a:xfrm>
            <a:off x="6179876" y="2094209"/>
            <a:ext cx="2394344" cy="832878"/>
          </a:xfrm>
          <a:prstGeom prst="roundRect">
            <a:avLst>
              <a:gd name="adj" fmla="val 6141"/>
            </a:avLst>
          </a:prstGeom>
          <a:noFill/>
          <a:ln w="6350" cap="flat" cmpd="sng" algn="ctr">
            <a:solidFill>
              <a:schemeClr val="accent1"/>
            </a:solidFill>
            <a:prstDash val="solid"/>
            <a:miter lim="800000"/>
          </a:ln>
          <a:effectLst/>
        </p:spPr>
        <p:txBody>
          <a:bodyPr lIns="72000" tIns="72000" rIns="72000" bIns="72000" rtlCol="0" anchor="ctr"/>
          <a:lstStyle/>
          <a:p>
            <a:pPr algn="ctr">
              <a:lnSpc>
                <a:spcPct val="130000"/>
              </a:lnSpc>
              <a:defRPr/>
            </a:pPr>
            <a:r>
              <a:rPr lang="en-US" sz="1050" kern="0" dirty="0">
                <a:solidFill>
                  <a:schemeClr val="bg1">
                    <a:lumMod val="75000"/>
                    <a:lumOff val="25000"/>
                  </a:schemeClr>
                </a:solidFill>
                <a:latin typeface="Arial" panose="020B0604020202020204" pitchFamily="34" charset="0"/>
              </a:rPr>
              <a:t>Browse content all around the world and find your inspirations</a:t>
            </a:r>
            <a:endParaRPr lang="fr-FR" sz="1050" kern="0" dirty="0">
              <a:solidFill>
                <a:schemeClr val="bg1">
                  <a:lumMod val="75000"/>
                  <a:lumOff val="25000"/>
                </a:schemeClr>
              </a:solidFill>
              <a:latin typeface="Arial" panose="020B0604020202020204" pitchFamily="34" charset="0"/>
            </a:endParaRPr>
          </a:p>
        </p:txBody>
      </p:sp>
      <p:sp>
        <p:nvSpPr>
          <p:cNvPr id="9" name="Rectangle: Rounded Corners 8">
            <a:extLst>
              <a:ext uri="{FF2B5EF4-FFF2-40B4-BE49-F238E27FC236}">
                <a16:creationId xmlns:a16="http://schemas.microsoft.com/office/drawing/2014/main" id="{85E94D4B-6A7D-4BF5-8167-8601C4736745}"/>
              </a:ext>
            </a:extLst>
          </p:cNvPr>
          <p:cNvSpPr/>
          <p:nvPr/>
        </p:nvSpPr>
        <p:spPr>
          <a:xfrm>
            <a:off x="8741969" y="2094209"/>
            <a:ext cx="2394344" cy="832878"/>
          </a:xfrm>
          <a:prstGeom prst="roundRect">
            <a:avLst>
              <a:gd name="adj" fmla="val 8847"/>
            </a:avLst>
          </a:prstGeom>
          <a:noFill/>
          <a:ln w="6350" cap="flat" cmpd="sng" algn="ctr">
            <a:solidFill>
              <a:schemeClr val="accent1"/>
            </a:solidFill>
            <a:prstDash val="solid"/>
            <a:miter lim="800000"/>
          </a:ln>
          <a:effectLst/>
        </p:spPr>
        <p:txBody>
          <a:bodyPr lIns="72000" tIns="72000" rIns="72000" bIns="72000" rtlCol="0" anchor="ctr"/>
          <a:lstStyle/>
          <a:p>
            <a:pPr algn="ctr">
              <a:lnSpc>
                <a:spcPct val="130000"/>
              </a:lnSpc>
              <a:defRPr/>
            </a:pPr>
            <a:r>
              <a:rPr lang="en-US" sz="1050" kern="0" dirty="0">
                <a:solidFill>
                  <a:schemeClr val="bg1">
                    <a:lumMod val="75000"/>
                    <a:lumOff val="25000"/>
                  </a:schemeClr>
                </a:solidFill>
                <a:latin typeface="Arial" panose="020B0604020202020204" pitchFamily="34" charset="0"/>
              </a:rPr>
              <a:t>Give and received comments to provide useful feedback</a:t>
            </a:r>
            <a:endParaRPr lang="fr-FR" sz="1050" kern="0" dirty="0">
              <a:solidFill>
                <a:schemeClr val="bg1">
                  <a:lumMod val="75000"/>
                  <a:lumOff val="25000"/>
                </a:schemeClr>
              </a:solidFill>
              <a:latin typeface="Arial" panose="020B0604020202020204" pitchFamily="34" charset="0"/>
            </a:endParaRPr>
          </a:p>
        </p:txBody>
      </p:sp>
      <p:pic>
        <p:nvPicPr>
          <p:cNvPr id="12" name="Picture Placeholder 11">
            <a:extLst>
              <a:ext uri="{FF2B5EF4-FFF2-40B4-BE49-F238E27FC236}">
                <a16:creationId xmlns:a16="http://schemas.microsoft.com/office/drawing/2014/main" id="{D5EDB41F-EB0B-4B4A-BE0C-02CE6E0C73D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3719233" y="4122552"/>
            <a:ext cx="4754926" cy="10296000"/>
          </a:xfrm>
          <a:noFill/>
        </p:spPr>
      </p:pic>
    </p:spTree>
    <p:extLst>
      <p:ext uri="{BB962C8B-B14F-4D97-AF65-F5344CB8AC3E}">
        <p14:creationId xmlns:p14="http://schemas.microsoft.com/office/powerpoint/2010/main" val="9214660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826D47-A822-4FF0-859F-4000C7640281}"/>
              </a:ext>
            </a:extLst>
          </p:cNvPr>
          <p:cNvSpPr/>
          <p:nvPr/>
        </p:nvSpPr>
        <p:spPr>
          <a:xfrm>
            <a:off x="7172324" y="0"/>
            <a:ext cx="50196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 name="TextBox 2">
            <a:extLst>
              <a:ext uri="{FF2B5EF4-FFF2-40B4-BE49-F238E27FC236}">
                <a16:creationId xmlns:a16="http://schemas.microsoft.com/office/drawing/2014/main" id="{F0B4317F-00ED-4361-AF3E-B8C0F1D3EC5F}"/>
              </a:ext>
            </a:extLst>
          </p:cNvPr>
          <p:cNvSpPr txBox="1"/>
          <p:nvPr/>
        </p:nvSpPr>
        <p:spPr>
          <a:xfrm>
            <a:off x="1055687" y="1024001"/>
            <a:ext cx="4500563" cy="430887"/>
          </a:xfrm>
          <a:prstGeom prst="rect">
            <a:avLst/>
          </a:prstGeom>
          <a:noFill/>
        </p:spPr>
        <p:txBody>
          <a:bodyPr wrap="square" lIns="0" tIns="0" rIns="0" bIns="0" rtlCol="0" anchor="b">
            <a:spAutoFit/>
          </a:bodyPr>
          <a:lstStyle/>
          <a:p>
            <a:r>
              <a:rPr lang="fr-FR" sz="2800" b="1" kern="0" spc="-100" dirty="0">
                <a:solidFill>
                  <a:schemeClr val="bg1">
                    <a:lumMod val="95000"/>
                    <a:lumOff val="5000"/>
                  </a:schemeClr>
                </a:solidFill>
                <a:latin typeface="Arial" panose="020B0604020202020204" pitchFamily="34" charset="0"/>
              </a:rPr>
              <a:t>Common </a:t>
            </a:r>
            <a:r>
              <a:rPr lang="fr-FR" sz="2800" b="1" kern="0" spc="-100" dirty="0" err="1">
                <a:solidFill>
                  <a:schemeClr val="bg1">
                    <a:lumMod val="95000"/>
                    <a:lumOff val="5000"/>
                  </a:schemeClr>
                </a:solidFill>
                <a:latin typeface="Arial" panose="020B0604020202020204" pitchFamily="34" charset="0"/>
              </a:rPr>
              <a:t>elements</a:t>
            </a:r>
            <a:r>
              <a:rPr lang="fr-FR" sz="2800" b="1" kern="0" spc="-100" dirty="0">
                <a:solidFill>
                  <a:schemeClr val="bg1">
                    <a:lumMod val="95000"/>
                    <a:lumOff val="5000"/>
                  </a:schemeClr>
                </a:solidFill>
                <a:latin typeface="Arial" panose="020B0604020202020204" pitchFamily="34" charset="0"/>
              </a:rPr>
              <a:t> </a:t>
            </a:r>
            <a:r>
              <a:rPr lang="fr-FR" sz="2800" b="1" kern="0" spc="-100" dirty="0" err="1">
                <a:solidFill>
                  <a:schemeClr val="bg1">
                    <a:lumMod val="95000"/>
                    <a:lumOff val="5000"/>
                  </a:schemeClr>
                </a:solidFill>
                <a:latin typeface="Arial" panose="020B0604020202020204" pitchFamily="34" charset="0"/>
              </a:rPr>
              <a:t>found</a:t>
            </a:r>
            <a:endParaRPr lang="fr-FR" sz="2800" b="1" kern="0" spc="-100" dirty="0">
              <a:solidFill>
                <a:schemeClr val="bg1">
                  <a:lumMod val="95000"/>
                  <a:lumOff val="5000"/>
                </a:schemeClr>
              </a:solidFill>
              <a:latin typeface="Arial" panose="020B0604020202020204" pitchFamily="34" charset="0"/>
            </a:endParaRPr>
          </a:p>
        </p:txBody>
      </p:sp>
      <p:sp>
        <p:nvSpPr>
          <p:cNvPr id="5" name="TextBox 4">
            <a:extLst>
              <a:ext uri="{FF2B5EF4-FFF2-40B4-BE49-F238E27FC236}">
                <a16:creationId xmlns:a16="http://schemas.microsoft.com/office/drawing/2014/main" id="{8FFD4830-A8F1-4086-A7C0-B121D700B27F}"/>
              </a:ext>
            </a:extLst>
          </p:cNvPr>
          <p:cNvSpPr txBox="1"/>
          <p:nvPr/>
        </p:nvSpPr>
        <p:spPr>
          <a:xfrm>
            <a:off x="1055687" y="4260824"/>
            <a:ext cx="4323916" cy="1176797"/>
          </a:xfrm>
          <a:prstGeom prst="rect">
            <a:avLst/>
          </a:prstGeom>
          <a:noFill/>
        </p:spPr>
        <p:txBody>
          <a:bodyPr wrap="square" lIns="0" tIns="0" rIns="0" bIns="0" rtlCol="0">
            <a:spAutoFit/>
          </a:bodyPr>
          <a:lstStyle>
            <a:defPPr>
              <a:defRPr lang="fr-FR"/>
            </a:defPPr>
            <a:lvl1pPr>
              <a:lnSpc>
                <a:spcPct val="120000"/>
              </a:lnSpc>
              <a:defRPr sz="1200">
                <a:solidFill>
                  <a:schemeClr val="bg1">
                    <a:lumMod val="75000"/>
                    <a:lumOff val="25000"/>
                  </a:schemeClr>
                </a:solidFill>
                <a:latin typeface="Inter" panose="020B0502030000000004" pitchFamily="34" charset="0"/>
              </a:defRPr>
            </a:lvl1pPr>
          </a:lstStyle>
          <a:p>
            <a:pPr>
              <a:lnSpc>
                <a:spcPct val="130000"/>
              </a:lnSpc>
              <a:defRPr/>
            </a:pPr>
            <a:r>
              <a:rPr lang="en-US" kern="0" dirty="0">
                <a:solidFill>
                  <a:schemeClr val="bg1">
                    <a:lumMod val="85000"/>
                    <a:lumOff val="15000"/>
                  </a:schemeClr>
                </a:solidFill>
                <a:latin typeface="Arial" panose="020B0604020202020204" pitchFamily="34" charset="0"/>
              </a:rPr>
              <a:t>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endParaRPr lang="fr-FR" kern="0" dirty="0">
              <a:solidFill>
                <a:schemeClr val="bg1">
                  <a:lumMod val="85000"/>
                  <a:lumOff val="1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BFF8438E-300F-43C2-8245-FF5257CE3C67}"/>
              </a:ext>
            </a:extLst>
          </p:cNvPr>
          <p:cNvSpPr txBox="1"/>
          <p:nvPr/>
        </p:nvSpPr>
        <p:spPr>
          <a:xfrm>
            <a:off x="1055687" y="1969069"/>
            <a:ext cx="4323600"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en-US" dirty="0">
                <a:latin typeface="Arial" panose="020B0604020202020204" pitchFamily="34" charset="0"/>
              </a:rPr>
              <a:t>Portrait</a:t>
            </a:r>
            <a:endParaRPr lang="fr-FR" dirty="0">
              <a:latin typeface="Arial" panose="020B0604020202020204" pitchFamily="34" charset="0"/>
            </a:endParaRPr>
          </a:p>
        </p:txBody>
      </p:sp>
      <p:sp>
        <p:nvSpPr>
          <p:cNvPr id="7" name="TextBox 6">
            <a:extLst>
              <a:ext uri="{FF2B5EF4-FFF2-40B4-BE49-F238E27FC236}">
                <a16:creationId xmlns:a16="http://schemas.microsoft.com/office/drawing/2014/main" id="{D2471E37-C0D2-4614-8392-3DB92C3E5111}"/>
              </a:ext>
            </a:extLst>
          </p:cNvPr>
          <p:cNvSpPr txBox="1"/>
          <p:nvPr/>
        </p:nvSpPr>
        <p:spPr>
          <a:xfrm>
            <a:off x="1055688" y="3956858"/>
            <a:ext cx="4323600" cy="215444"/>
          </a:xfrm>
          <a:prstGeom prst="rect">
            <a:avLst/>
          </a:prstGeom>
        </p:spPr>
        <p:txBody>
          <a:bodyPr wrap="square" lIns="0" tIns="0" rIns="0" bIns="0" anchor="b">
            <a:spAutoFit/>
          </a:bodyPr>
          <a:lstStyle>
            <a:defPPr>
              <a:defRPr lang="fr-FR"/>
            </a:defPPr>
            <a:lvl1pPr marR="0" lvl="0" indent="0" fontAlgn="auto">
              <a:spcBef>
                <a:spcPts val="0"/>
              </a:spcBef>
              <a:spcAft>
                <a:spcPts val="0"/>
              </a:spcAft>
              <a:buClrTx/>
              <a:buSzTx/>
              <a:buFontTx/>
              <a:buNone/>
              <a:tabLst/>
              <a:defRPr kumimoji="0" sz="1400" i="0" u="none" strike="noStrike" kern="0" cap="none" normalizeH="0" baseline="0">
                <a:ln>
                  <a:noFill/>
                </a:ln>
                <a:solidFill>
                  <a:schemeClr val="accent1"/>
                </a:solidFill>
                <a:effectLst/>
                <a:uLnTx/>
                <a:uFillTx/>
                <a:latin typeface="+mj-lt"/>
              </a:defRPr>
            </a:lvl1pPr>
          </a:lstStyle>
          <a:p>
            <a:r>
              <a:rPr lang="en-US" dirty="0">
                <a:latin typeface="Arial" panose="020B0604020202020204" pitchFamily="34" charset="0"/>
              </a:rPr>
              <a:t>Landscape</a:t>
            </a:r>
            <a:endParaRPr lang="fr-FR" dirty="0">
              <a:latin typeface="Arial" panose="020B0604020202020204" pitchFamily="34" charset="0"/>
            </a:endParaRPr>
          </a:p>
        </p:txBody>
      </p:sp>
      <p:sp>
        <p:nvSpPr>
          <p:cNvPr id="86" name="TextBox 85">
            <a:extLst>
              <a:ext uri="{FF2B5EF4-FFF2-40B4-BE49-F238E27FC236}">
                <a16:creationId xmlns:a16="http://schemas.microsoft.com/office/drawing/2014/main" id="{08CC8C74-31AD-4E34-BB29-1038BAC3AD53}"/>
              </a:ext>
            </a:extLst>
          </p:cNvPr>
          <p:cNvSpPr txBox="1"/>
          <p:nvPr/>
        </p:nvSpPr>
        <p:spPr>
          <a:xfrm>
            <a:off x="1055687" y="2273035"/>
            <a:ext cx="4323916" cy="1179425"/>
          </a:xfrm>
          <a:prstGeom prst="rect">
            <a:avLst/>
          </a:prstGeom>
          <a:noFill/>
        </p:spPr>
        <p:txBody>
          <a:bodyPr wrap="square" lIns="0" tIns="0" rIns="0" bIns="0" rtlCol="0">
            <a:spAutoFit/>
          </a:bodyPr>
          <a:lstStyle>
            <a:defPPr>
              <a:defRPr lang="fr-FR"/>
            </a:defPPr>
            <a:lvl1pPr>
              <a:lnSpc>
                <a:spcPct val="120000"/>
              </a:lnSpc>
              <a:defRPr sz="1200">
                <a:solidFill>
                  <a:schemeClr val="bg1">
                    <a:lumMod val="75000"/>
                    <a:lumOff val="25000"/>
                  </a:schemeClr>
                </a:solidFill>
                <a:latin typeface="Inter" panose="020B0502030000000004" pitchFamily="34" charset="0"/>
              </a:defRPr>
            </a:lvl1pPr>
          </a:lstStyle>
          <a:p>
            <a:pPr>
              <a:lnSpc>
                <a:spcPct val="130000"/>
              </a:lnSpc>
              <a:defRPr/>
            </a:pPr>
            <a:r>
              <a:rPr lang="en-US" kern="0" dirty="0">
                <a:solidFill>
                  <a:schemeClr val="bg1">
                    <a:lumMod val="85000"/>
                    <a:lumOff val="15000"/>
                  </a:schemeClr>
                </a:solidFill>
                <a:latin typeface="Arial" panose="020B0604020202020204" pitchFamily="34" charset="0"/>
              </a:rPr>
              <a:t>Capitalize on low hanging fruit to identify a ballpark value added activity to beta test. Override the digital divide with additional </a:t>
            </a:r>
            <a:r>
              <a:rPr lang="en-US" kern="0" dirty="0" err="1">
                <a:solidFill>
                  <a:schemeClr val="bg1">
                    <a:lumMod val="85000"/>
                    <a:lumOff val="15000"/>
                  </a:schemeClr>
                </a:solidFill>
                <a:latin typeface="Arial" panose="020B0604020202020204" pitchFamily="34" charset="0"/>
              </a:rPr>
              <a:t>clickthroughs</a:t>
            </a:r>
            <a:r>
              <a:rPr lang="en-US" kern="0" dirty="0">
                <a:solidFill>
                  <a:schemeClr val="bg1">
                    <a:lumMod val="85000"/>
                    <a:lumOff val="15000"/>
                  </a:schemeClr>
                </a:solidFill>
                <a:latin typeface="Arial" panose="020B0604020202020204" pitchFamily="34" charset="0"/>
              </a:rPr>
              <a:t> from DevOps. Nanotechnology immersion along the information highway will close the loop on focusing solely on the bottom line.</a:t>
            </a:r>
            <a:endParaRPr lang="fr-FR" kern="0" dirty="0">
              <a:solidFill>
                <a:schemeClr val="bg1">
                  <a:lumMod val="85000"/>
                  <a:lumOff val="15000"/>
                </a:schemeClr>
              </a:solidFill>
              <a:latin typeface="Arial" panose="020B0604020202020204" pitchFamily="34" charset="0"/>
            </a:endParaRPr>
          </a:p>
        </p:txBody>
      </p:sp>
      <p:grpSp>
        <p:nvGrpSpPr>
          <p:cNvPr id="28" name="Group 27">
            <a:extLst>
              <a:ext uri="{FF2B5EF4-FFF2-40B4-BE49-F238E27FC236}">
                <a16:creationId xmlns:a16="http://schemas.microsoft.com/office/drawing/2014/main" id="{AD60D671-8CE7-4107-B7BE-7A763C17F4C9}"/>
              </a:ext>
            </a:extLst>
          </p:cNvPr>
          <p:cNvGrpSpPr/>
          <p:nvPr/>
        </p:nvGrpSpPr>
        <p:grpSpPr>
          <a:xfrm>
            <a:off x="6588127" y="2166525"/>
            <a:ext cx="1771648" cy="3597661"/>
            <a:chOff x="1919860" y="728663"/>
            <a:chExt cx="2657904" cy="5400000"/>
          </a:xfrm>
        </p:grpSpPr>
        <p:grpSp>
          <p:nvGrpSpPr>
            <p:cNvPr id="29" name="Group 28">
              <a:extLst>
                <a:ext uri="{FF2B5EF4-FFF2-40B4-BE49-F238E27FC236}">
                  <a16:creationId xmlns:a16="http://schemas.microsoft.com/office/drawing/2014/main" id="{35AF2799-E349-4D3F-9780-FFFA864D8C6C}"/>
                </a:ext>
              </a:extLst>
            </p:cNvPr>
            <p:cNvGrpSpPr/>
            <p:nvPr/>
          </p:nvGrpSpPr>
          <p:grpSpPr>
            <a:xfrm>
              <a:off x="1919860" y="728663"/>
              <a:ext cx="2657904" cy="5400000"/>
              <a:chOff x="1919860" y="728663"/>
              <a:chExt cx="2657904" cy="5400000"/>
            </a:xfrm>
            <a:solidFill>
              <a:schemeClr val="accent1">
                <a:lumMod val="75000"/>
              </a:schemeClr>
            </a:solidFill>
          </p:grpSpPr>
          <p:sp>
            <p:nvSpPr>
              <p:cNvPr id="32" name="Freeform: Shape 31">
                <a:extLst>
                  <a:ext uri="{FF2B5EF4-FFF2-40B4-BE49-F238E27FC236}">
                    <a16:creationId xmlns:a16="http://schemas.microsoft.com/office/drawing/2014/main" id="{69B5FE83-CE12-4947-8541-E6762CE091EF}"/>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3" name="Freeform: Shape 32">
                <a:extLst>
                  <a:ext uri="{FF2B5EF4-FFF2-40B4-BE49-F238E27FC236}">
                    <a16:creationId xmlns:a16="http://schemas.microsoft.com/office/drawing/2014/main" id="{20C1BF3D-44A6-4B56-BDCC-824014D169C0}"/>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4" name="Freeform: Shape 33">
                <a:extLst>
                  <a:ext uri="{FF2B5EF4-FFF2-40B4-BE49-F238E27FC236}">
                    <a16:creationId xmlns:a16="http://schemas.microsoft.com/office/drawing/2014/main" id="{56516B24-6D09-4A58-BF85-1728D23F45A1}"/>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5" name="Freeform: Shape 34">
                <a:extLst>
                  <a:ext uri="{FF2B5EF4-FFF2-40B4-BE49-F238E27FC236}">
                    <a16:creationId xmlns:a16="http://schemas.microsoft.com/office/drawing/2014/main" id="{F8E68092-E16D-4741-8DBB-1C8D53FF63C9}"/>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30" name="Freeform: Shape 29">
              <a:extLst>
                <a:ext uri="{FF2B5EF4-FFF2-40B4-BE49-F238E27FC236}">
                  <a16:creationId xmlns:a16="http://schemas.microsoft.com/office/drawing/2014/main" id="{3E695D35-3F12-40DB-B6E2-8AFEFC0CF16C}"/>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1" name="Rectangle: Rounded Corners 30">
              <a:extLst>
                <a:ext uri="{FF2B5EF4-FFF2-40B4-BE49-F238E27FC236}">
                  <a16:creationId xmlns:a16="http://schemas.microsoft.com/office/drawing/2014/main" id="{8A69EF02-365C-4234-BC00-0F56F796D900}"/>
                </a:ext>
              </a:extLst>
            </p:cNvPr>
            <p:cNvSpPr/>
            <p:nvPr/>
          </p:nvSpPr>
          <p:spPr>
            <a:xfrm>
              <a:off x="2077621" y="854662"/>
              <a:ext cx="2339999"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grpSp>
        <p:nvGrpSpPr>
          <p:cNvPr id="44" name="Group 43">
            <a:extLst>
              <a:ext uri="{FF2B5EF4-FFF2-40B4-BE49-F238E27FC236}">
                <a16:creationId xmlns:a16="http://schemas.microsoft.com/office/drawing/2014/main" id="{3396306C-FF8A-408D-B4BA-91C6A53029A8}"/>
              </a:ext>
            </a:extLst>
          </p:cNvPr>
          <p:cNvGrpSpPr/>
          <p:nvPr/>
        </p:nvGrpSpPr>
        <p:grpSpPr>
          <a:xfrm rot="5400000">
            <a:off x="8443314" y="3117631"/>
            <a:ext cx="1771648" cy="3597661"/>
            <a:chOff x="1919860" y="728663"/>
            <a:chExt cx="2657904" cy="5400000"/>
          </a:xfrm>
        </p:grpSpPr>
        <p:grpSp>
          <p:nvGrpSpPr>
            <p:cNvPr id="45" name="Group 44">
              <a:extLst>
                <a:ext uri="{FF2B5EF4-FFF2-40B4-BE49-F238E27FC236}">
                  <a16:creationId xmlns:a16="http://schemas.microsoft.com/office/drawing/2014/main" id="{89061A89-C8A2-432B-A895-ED97E7EF111C}"/>
                </a:ext>
              </a:extLst>
            </p:cNvPr>
            <p:cNvGrpSpPr/>
            <p:nvPr/>
          </p:nvGrpSpPr>
          <p:grpSpPr>
            <a:xfrm>
              <a:off x="1919860" y="728663"/>
              <a:ext cx="2657904" cy="5400000"/>
              <a:chOff x="1919860" y="728663"/>
              <a:chExt cx="2657904" cy="5400000"/>
            </a:xfrm>
            <a:solidFill>
              <a:schemeClr val="accent1">
                <a:lumMod val="75000"/>
              </a:schemeClr>
            </a:solidFill>
          </p:grpSpPr>
          <p:sp>
            <p:nvSpPr>
              <p:cNvPr id="48" name="Freeform: Shape 47">
                <a:extLst>
                  <a:ext uri="{FF2B5EF4-FFF2-40B4-BE49-F238E27FC236}">
                    <a16:creationId xmlns:a16="http://schemas.microsoft.com/office/drawing/2014/main" id="{3A6B3B60-4CD8-4117-BA88-3E97B6680C07}"/>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9" name="Freeform: Shape 48">
                <a:extLst>
                  <a:ext uri="{FF2B5EF4-FFF2-40B4-BE49-F238E27FC236}">
                    <a16:creationId xmlns:a16="http://schemas.microsoft.com/office/drawing/2014/main" id="{D63510E6-8014-4F60-9E97-73B30E6D5568}"/>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0" name="Freeform: Shape 49">
                <a:extLst>
                  <a:ext uri="{FF2B5EF4-FFF2-40B4-BE49-F238E27FC236}">
                    <a16:creationId xmlns:a16="http://schemas.microsoft.com/office/drawing/2014/main" id="{23F3F199-DB76-463A-B3EF-EE12F30202C7}"/>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1" name="Freeform: Shape 50">
                <a:extLst>
                  <a:ext uri="{FF2B5EF4-FFF2-40B4-BE49-F238E27FC236}">
                    <a16:creationId xmlns:a16="http://schemas.microsoft.com/office/drawing/2014/main" id="{E4F95C14-C8E3-400C-A2ED-5FDB89AE9DBD}"/>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46" name="Freeform: Shape 45">
              <a:extLst>
                <a:ext uri="{FF2B5EF4-FFF2-40B4-BE49-F238E27FC236}">
                  <a16:creationId xmlns:a16="http://schemas.microsoft.com/office/drawing/2014/main" id="{D50F7924-5981-4169-804E-1BD7902DC631}"/>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7" name="Rectangle: Rounded Corners 46">
              <a:extLst>
                <a:ext uri="{FF2B5EF4-FFF2-40B4-BE49-F238E27FC236}">
                  <a16:creationId xmlns:a16="http://schemas.microsoft.com/office/drawing/2014/main" id="{E49B4FB8-0611-40AA-8E7B-02AFB8176580}"/>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12" name="Picture Placeholder 11" descr="A picture containing cabbage, purple, bed, laying&#10;&#10;Description automatically generated">
            <a:extLst>
              <a:ext uri="{FF2B5EF4-FFF2-40B4-BE49-F238E27FC236}">
                <a16:creationId xmlns:a16="http://schemas.microsoft.com/office/drawing/2014/main" id="{61C2E90B-E64F-4ACD-BDF5-A89E9175365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7300" r="27300"/>
          <a:stretch>
            <a:fillRect/>
          </a:stretch>
        </p:blipFill>
        <p:spPr>
          <a:noFill/>
        </p:spPr>
      </p:pic>
      <p:pic>
        <p:nvPicPr>
          <p:cNvPr id="16" name="Picture Placeholder 15" descr="A picture containing cabbage, purple, bed, laying&#10;&#10;Description automatically generated">
            <a:extLst>
              <a:ext uri="{FF2B5EF4-FFF2-40B4-BE49-F238E27FC236}">
                <a16:creationId xmlns:a16="http://schemas.microsoft.com/office/drawing/2014/main" id="{853DE961-82D4-4491-A1AA-12B15BAA2354}"/>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7384" b="27384"/>
          <a:stretch>
            <a:fillRect/>
          </a:stretch>
        </p:blipFill>
        <p:spPr>
          <a:noFill/>
        </p:spPr>
      </p:pic>
    </p:spTree>
    <p:extLst>
      <p:ext uri="{BB962C8B-B14F-4D97-AF65-F5344CB8AC3E}">
        <p14:creationId xmlns:p14="http://schemas.microsoft.com/office/powerpoint/2010/main" val="14919330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Rounded Corners 160">
            <a:extLst>
              <a:ext uri="{FF2B5EF4-FFF2-40B4-BE49-F238E27FC236}">
                <a16:creationId xmlns:a16="http://schemas.microsoft.com/office/drawing/2014/main" id="{BE9FFC9B-8FD4-49F5-85CF-A90E50D92B07}"/>
              </a:ext>
            </a:extLst>
          </p:cNvPr>
          <p:cNvSpPr/>
          <p:nvPr/>
        </p:nvSpPr>
        <p:spPr>
          <a:xfrm>
            <a:off x="1073552" y="2732854"/>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162" name="Rectangle: Rounded Corners 161">
            <a:extLst>
              <a:ext uri="{FF2B5EF4-FFF2-40B4-BE49-F238E27FC236}">
                <a16:creationId xmlns:a16="http://schemas.microsoft.com/office/drawing/2014/main" id="{61933981-2C7B-4533-B7B5-78C1C8CBA2B0}"/>
              </a:ext>
            </a:extLst>
          </p:cNvPr>
          <p:cNvSpPr/>
          <p:nvPr/>
        </p:nvSpPr>
        <p:spPr>
          <a:xfrm>
            <a:off x="1073552" y="4522729"/>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160" name="Rectangle: Rounded Corners 159">
            <a:extLst>
              <a:ext uri="{FF2B5EF4-FFF2-40B4-BE49-F238E27FC236}">
                <a16:creationId xmlns:a16="http://schemas.microsoft.com/office/drawing/2014/main" id="{66FECCA6-2762-4DB7-BAFE-7B7E832F6D8D}"/>
              </a:ext>
            </a:extLst>
          </p:cNvPr>
          <p:cNvSpPr/>
          <p:nvPr/>
        </p:nvSpPr>
        <p:spPr>
          <a:xfrm>
            <a:off x="1073552" y="942979"/>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142" name="Rectangle: Rounded Corners 141">
            <a:extLst>
              <a:ext uri="{FF2B5EF4-FFF2-40B4-BE49-F238E27FC236}">
                <a16:creationId xmlns:a16="http://schemas.microsoft.com/office/drawing/2014/main" id="{C80CAA28-7B33-4440-B194-68199E208A21}"/>
              </a:ext>
            </a:extLst>
          </p:cNvPr>
          <p:cNvSpPr/>
          <p:nvPr/>
        </p:nvSpPr>
        <p:spPr>
          <a:xfrm>
            <a:off x="8302057" y="942979"/>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143" name="Rectangle: Rounded Corners 142">
            <a:extLst>
              <a:ext uri="{FF2B5EF4-FFF2-40B4-BE49-F238E27FC236}">
                <a16:creationId xmlns:a16="http://schemas.microsoft.com/office/drawing/2014/main" id="{B38EB1C7-553F-4369-B4B2-7A1219A40FE4}"/>
              </a:ext>
            </a:extLst>
          </p:cNvPr>
          <p:cNvSpPr/>
          <p:nvPr/>
        </p:nvSpPr>
        <p:spPr>
          <a:xfrm>
            <a:off x="8302057" y="2732854"/>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sp>
        <p:nvSpPr>
          <p:cNvPr id="144" name="Rectangle: Rounded Corners 143">
            <a:extLst>
              <a:ext uri="{FF2B5EF4-FFF2-40B4-BE49-F238E27FC236}">
                <a16:creationId xmlns:a16="http://schemas.microsoft.com/office/drawing/2014/main" id="{31487F70-E5E8-49ED-8637-84E3C43BC135}"/>
              </a:ext>
            </a:extLst>
          </p:cNvPr>
          <p:cNvSpPr/>
          <p:nvPr/>
        </p:nvSpPr>
        <p:spPr>
          <a:xfrm>
            <a:off x="8302057" y="4522729"/>
            <a:ext cx="2834256" cy="1392292"/>
          </a:xfrm>
          <a:prstGeom prst="roundRect">
            <a:avLst>
              <a:gd name="adj" fmla="val 6816"/>
            </a:avLst>
          </a:prstGeom>
          <a:noFill/>
          <a:ln w="6350" cap="flat" cmpd="sng" algn="ctr">
            <a:solidFill>
              <a:schemeClr val="accent1"/>
            </a:solidFill>
            <a:prstDash val="solid"/>
            <a:miter lim="800000"/>
          </a:ln>
          <a:effectLst/>
        </p:spPr>
        <p:txBody>
          <a:bodyPr lIns="0" tIns="0" rIns="0" bIns="0" rtlCol="0" anchor="t"/>
          <a:lstStyle/>
          <a:p>
            <a:pPr algn="ctr">
              <a:lnSpc>
                <a:spcPct val="170000"/>
              </a:lnSpc>
            </a:pPr>
            <a:endParaRPr lang="fr-FR" sz="1200" kern="0" dirty="0">
              <a:solidFill>
                <a:prstClr val="black"/>
              </a:solidFill>
              <a:latin typeface="Arial" panose="020B0604020202020204" pitchFamily="34" charset="0"/>
            </a:endParaRPr>
          </a:p>
        </p:txBody>
      </p:sp>
      <p:grpSp>
        <p:nvGrpSpPr>
          <p:cNvPr id="76" name="Group 75">
            <a:extLst>
              <a:ext uri="{FF2B5EF4-FFF2-40B4-BE49-F238E27FC236}">
                <a16:creationId xmlns:a16="http://schemas.microsoft.com/office/drawing/2014/main" id="{41F4B983-17D1-496A-BB8C-FFF567587A32}"/>
              </a:ext>
            </a:extLst>
          </p:cNvPr>
          <p:cNvGrpSpPr/>
          <p:nvPr/>
        </p:nvGrpSpPr>
        <p:grpSpPr>
          <a:xfrm>
            <a:off x="4767048" y="729000"/>
            <a:ext cx="2656800" cy="5400000"/>
            <a:chOff x="1919860" y="728663"/>
            <a:chExt cx="2657904" cy="5400000"/>
          </a:xfrm>
        </p:grpSpPr>
        <p:grpSp>
          <p:nvGrpSpPr>
            <p:cNvPr id="77" name="Group 76">
              <a:extLst>
                <a:ext uri="{FF2B5EF4-FFF2-40B4-BE49-F238E27FC236}">
                  <a16:creationId xmlns:a16="http://schemas.microsoft.com/office/drawing/2014/main" id="{806D8389-9E15-44B6-885A-6A78E653D7F1}"/>
                </a:ext>
              </a:extLst>
            </p:cNvPr>
            <p:cNvGrpSpPr/>
            <p:nvPr/>
          </p:nvGrpSpPr>
          <p:grpSpPr>
            <a:xfrm>
              <a:off x="1919860" y="728663"/>
              <a:ext cx="2657904" cy="5400000"/>
              <a:chOff x="1919860" y="728663"/>
              <a:chExt cx="2657904" cy="5400000"/>
            </a:xfrm>
            <a:solidFill>
              <a:schemeClr val="accent1">
                <a:lumMod val="75000"/>
              </a:schemeClr>
            </a:solidFill>
          </p:grpSpPr>
          <p:sp>
            <p:nvSpPr>
              <p:cNvPr id="80" name="Freeform: Shape 79">
                <a:extLst>
                  <a:ext uri="{FF2B5EF4-FFF2-40B4-BE49-F238E27FC236}">
                    <a16:creationId xmlns:a16="http://schemas.microsoft.com/office/drawing/2014/main" id="{A21FFA30-9866-4853-82E6-CF09A042EE6E}"/>
                  </a:ext>
                </a:extLst>
              </p:cNvPr>
              <p:cNvSpPr/>
              <p:nvPr/>
            </p:nvSpPr>
            <p:spPr>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1" name="Freeform: Shape 80">
                <a:extLst>
                  <a:ext uri="{FF2B5EF4-FFF2-40B4-BE49-F238E27FC236}">
                    <a16:creationId xmlns:a16="http://schemas.microsoft.com/office/drawing/2014/main" id="{34422A00-E95F-47A2-9823-BCC353CED77C}"/>
                  </a:ext>
                </a:extLst>
              </p:cNvPr>
              <p:cNvSpPr/>
              <p:nvPr/>
            </p:nvSpPr>
            <p:spPr>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2" name="Freeform: Shape 81">
                <a:extLst>
                  <a:ext uri="{FF2B5EF4-FFF2-40B4-BE49-F238E27FC236}">
                    <a16:creationId xmlns:a16="http://schemas.microsoft.com/office/drawing/2014/main" id="{49B640B8-A58A-4DFB-80B9-648E360E0E6A}"/>
                  </a:ext>
                </a:extLst>
              </p:cNvPr>
              <p:cNvSpPr/>
              <p:nvPr/>
            </p:nvSpPr>
            <p:spPr>
              <a:xfrm rot="16200000"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3" name="Freeform: Shape 82">
                <a:extLst>
                  <a:ext uri="{FF2B5EF4-FFF2-40B4-BE49-F238E27FC236}">
                    <a16:creationId xmlns:a16="http://schemas.microsoft.com/office/drawing/2014/main" id="{2E5054BC-CFA1-4B76-AF5D-A7E633FEFB0C}"/>
                  </a:ext>
                </a:extLst>
              </p:cNvPr>
              <p:cNvSpPr/>
              <p:nvPr/>
            </p:nvSpPr>
            <p:spPr>
              <a:xfrm rot="16200000"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sp>
          <p:nvSpPr>
            <p:cNvPr id="78" name="Freeform: Shape 77">
              <a:extLst>
                <a:ext uri="{FF2B5EF4-FFF2-40B4-BE49-F238E27FC236}">
                  <a16:creationId xmlns:a16="http://schemas.microsoft.com/office/drawing/2014/main" id="{B71CB1EE-65D8-43F0-9ADA-699DC0B54B3B}"/>
                </a:ext>
              </a:extLst>
            </p:cNvPr>
            <p:cNvSpPr/>
            <p:nvPr/>
          </p:nvSpPr>
          <p:spPr>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79" name="Rectangle: Rounded Corners 78">
              <a:extLst>
                <a:ext uri="{FF2B5EF4-FFF2-40B4-BE49-F238E27FC236}">
                  <a16:creationId xmlns:a16="http://schemas.microsoft.com/office/drawing/2014/main" id="{14250A24-D893-476E-8B49-D09C6303801D}"/>
                </a:ext>
              </a:extLst>
            </p:cNvPr>
            <p:cNvSpPr/>
            <p:nvPr/>
          </p:nvSpPr>
          <p:spPr>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pic>
        <p:nvPicPr>
          <p:cNvPr id="6" name="Picture Placeholder 5">
            <a:extLst>
              <a:ext uri="{FF2B5EF4-FFF2-40B4-BE49-F238E27FC236}">
                <a16:creationId xmlns:a16="http://schemas.microsoft.com/office/drawing/2014/main" id="{9399B72F-1524-4A4E-A772-3D40F3D12CB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6" b="26"/>
          <a:stretch/>
        </p:blipFill>
        <p:spPr>
          <a:xfrm>
            <a:off x="4906714" y="855000"/>
            <a:ext cx="2378572" cy="5148000"/>
          </a:xfrm>
          <a:noFill/>
        </p:spPr>
      </p:pic>
      <p:sp>
        <p:nvSpPr>
          <p:cNvPr id="156" name="TextBox 155">
            <a:extLst>
              <a:ext uri="{FF2B5EF4-FFF2-40B4-BE49-F238E27FC236}">
                <a16:creationId xmlns:a16="http://schemas.microsoft.com/office/drawing/2014/main" id="{C459AC42-36BE-46D2-8814-87D40C5B239F}"/>
              </a:ext>
            </a:extLst>
          </p:cNvPr>
          <p:cNvSpPr txBox="1"/>
          <p:nvPr/>
        </p:nvSpPr>
        <p:spPr>
          <a:xfrm>
            <a:off x="3195307" y="2937063"/>
            <a:ext cx="482176" cy="369332"/>
          </a:xfrm>
          <a:prstGeom prst="rect">
            <a:avLst/>
          </a:prstGeom>
          <a:noFill/>
        </p:spPr>
        <p:txBody>
          <a:bodyPr wrap="square" lIns="0" tIns="0" rIns="0" bIns="0" rtlCol="0" anchor="b">
            <a:spAutoFit/>
          </a:bodyPr>
          <a:lstStyle/>
          <a:p>
            <a:pPr algn="r"/>
            <a:r>
              <a:rPr lang="fr-FR" sz="2400" dirty="0">
                <a:solidFill>
                  <a:schemeClr val="bg1">
                    <a:lumMod val="85000"/>
                    <a:lumOff val="15000"/>
                  </a:schemeClr>
                </a:solidFill>
                <a:latin typeface="Arial" panose="020B0604020202020204" pitchFamily="34" charset="0"/>
              </a:rPr>
              <a:t>02</a:t>
            </a:r>
          </a:p>
        </p:txBody>
      </p:sp>
      <p:sp>
        <p:nvSpPr>
          <p:cNvPr id="136" name="TextBox 135">
            <a:extLst>
              <a:ext uri="{FF2B5EF4-FFF2-40B4-BE49-F238E27FC236}">
                <a16:creationId xmlns:a16="http://schemas.microsoft.com/office/drawing/2014/main" id="{8A420BBB-821C-465E-98F2-E6D9353401DD}"/>
              </a:ext>
            </a:extLst>
          </p:cNvPr>
          <p:cNvSpPr txBox="1"/>
          <p:nvPr/>
        </p:nvSpPr>
        <p:spPr>
          <a:xfrm>
            <a:off x="8545046" y="1147188"/>
            <a:ext cx="630000" cy="369332"/>
          </a:xfrm>
          <a:prstGeom prst="rect">
            <a:avLst/>
          </a:prstGeom>
          <a:noFill/>
        </p:spPr>
        <p:txBody>
          <a:bodyPr wrap="square" lIns="0" tIns="0" rIns="0" bIns="0" rtlCol="0" anchor="b">
            <a:spAutoFit/>
          </a:bodyPr>
          <a:lstStyle>
            <a:defPPr>
              <a:defRPr lang="fr-FR"/>
            </a:defPPr>
            <a:lvl1pPr algn="r">
              <a:lnSpc>
                <a:spcPct val="130000"/>
              </a:lnSpc>
              <a:defRPr sz="2400">
                <a:solidFill>
                  <a:prstClr val="black">
                    <a:lumMod val="95000"/>
                    <a:lumOff val="5000"/>
                  </a:prstClr>
                </a:solidFill>
                <a:latin typeface="Inter UI Medium"/>
              </a:defRPr>
            </a:lvl1pPr>
          </a:lstStyle>
          <a:p>
            <a:pPr algn="l">
              <a:lnSpc>
                <a:spcPct val="100000"/>
              </a:lnSpc>
            </a:pPr>
            <a:r>
              <a:rPr lang="fr-FR" dirty="0">
                <a:solidFill>
                  <a:schemeClr val="bg1">
                    <a:lumMod val="85000"/>
                    <a:lumOff val="15000"/>
                  </a:schemeClr>
                </a:solidFill>
                <a:latin typeface="Arial" panose="020B0604020202020204" pitchFamily="34" charset="0"/>
              </a:rPr>
              <a:t>04</a:t>
            </a:r>
          </a:p>
        </p:txBody>
      </p:sp>
      <p:sp>
        <p:nvSpPr>
          <p:cNvPr id="137" name="TextBox 136">
            <a:extLst>
              <a:ext uri="{FF2B5EF4-FFF2-40B4-BE49-F238E27FC236}">
                <a16:creationId xmlns:a16="http://schemas.microsoft.com/office/drawing/2014/main" id="{FD683C1A-ED8D-4D99-8829-F3A2310DEA3F}"/>
              </a:ext>
            </a:extLst>
          </p:cNvPr>
          <p:cNvSpPr txBox="1"/>
          <p:nvPr/>
        </p:nvSpPr>
        <p:spPr>
          <a:xfrm>
            <a:off x="8545045" y="1572309"/>
            <a:ext cx="2396461" cy="580865"/>
          </a:xfrm>
          <a:prstGeom prst="rect">
            <a:avLst/>
          </a:prstGeom>
          <a:noFill/>
        </p:spPr>
        <p:txBody>
          <a:bodyPr wrap="square" lIns="0" tIns="0" rIns="0" bIns="0" rtlCol="0">
            <a:spAutoFit/>
          </a:bodyPr>
          <a:lstStyle/>
          <a:p>
            <a:pP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sp>
        <p:nvSpPr>
          <p:cNvPr id="138" name="TextBox 137">
            <a:extLst>
              <a:ext uri="{FF2B5EF4-FFF2-40B4-BE49-F238E27FC236}">
                <a16:creationId xmlns:a16="http://schemas.microsoft.com/office/drawing/2014/main" id="{83B77FFD-F428-4C52-A647-C7A9AB2D3CC0}"/>
              </a:ext>
            </a:extLst>
          </p:cNvPr>
          <p:cNvSpPr txBox="1"/>
          <p:nvPr/>
        </p:nvSpPr>
        <p:spPr>
          <a:xfrm>
            <a:off x="8528985" y="2937063"/>
            <a:ext cx="630000" cy="369332"/>
          </a:xfrm>
          <a:prstGeom prst="rect">
            <a:avLst/>
          </a:prstGeom>
          <a:noFill/>
        </p:spPr>
        <p:txBody>
          <a:bodyPr wrap="square" lIns="0" tIns="0" rIns="0" bIns="0" rtlCol="0" anchor="b">
            <a:spAutoFit/>
          </a:bodyPr>
          <a:lstStyle>
            <a:defPPr>
              <a:defRPr lang="fr-FR"/>
            </a:defPPr>
            <a:lvl1pPr algn="r">
              <a:lnSpc>
                <a:spcPct val="130000"/>
              </a:lnSpc>
              <a:defRPr sz="2400">
                <a:solidFill>
                  <a:prstClr val="black">
                    <a:lumMod val="95000"/>
                    <a:lumOff val="5000"/>
                  </a:prstClr>
                </a:solidFill>
                <a:latin typeface="Inter UI Medium"/>
              </a:defRPr>
            </a:lvl1pPr>
          </a:lstStyle>
          <a:p>
            <a:pPr algn="l">
              <a:lnSpc>
                <a:spcPct val="100000"/>
              </a:lnSpc>
            </a:pPr>
            <a:r>
              <a:rPr lang="fr-FR" dirty="0">
                <a:solidFill>
                  <a:schemeClr val="bg1">
                    <a:lumMod val="85000"/>
                    <a:lumOff val="15000"/>
                  </a:schemeClr>
                </a:solidFill>
                <a:latin typeface="Arial" panose="020B0604020202020204" pitchFamily="34" charset="0"/>
              </a:rPr>
              <a:t>05</a:t>
            </a:r>
          </a:p>
        </p:txBody>
      </p:sp>
      <p:sp>
        <p:nvSpPr>
          <p:cNvPr id="139" name="TextBox 138">
            <a:extLst>
              <a:ext uri="{FF2B5EF4-FFF2-40B4-BE49-F238E27FC236}">
                <a16:creationId xmlns:a16="http://schemas.microsoft.com/office/drawing/2014/main" id="{CEB08CB2-DB32-4B9A-BC25-5AEEC0B70577}"/>
              </a:ext>
            </a:extLst>
          </p:cNvPr>
          <p:cNvSpPr txBox="1"/>
          <p:nvPr/>
        </p:nvSpPr>
        <p:spPr>
          <a:xfrm>
            <a:off x="8528984" y="3362184"/>
            <a:ext cx="2396461" cy="580865"/>
          </a:xfrm>
          <a:prstGeom prst="rect">
            <a:avLst/>
          </a:prstGeom>
          <a:noFill/>
        </p:spPr>
        <p:txBody>
          <a:bodyPr wrap="square" lIns="0" tIns="0" rIns="0" bIns="0" rtlCol="0">
            <a:spAutoFit/>
          </a:bodyPr>
          <a:lstStyle/>
          <a:p>
            <a:pP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sp>
        <p:nvSpPr>
          <p:cNvPr id="140" name="TextBox 139">
            <a:extLst>
              <a:ext uri="{FF2B5EF4-FFF2-40B4-BE49-F238E27FC236}">
                <a16:creationId xmlns:a16="http://schemas.microsoft.com/office/drawing/2014/main" id="{825AE2FB-477C-4867-BF47-22E265C98F90}"/>
              </a:ext>
            </a:extLst>
          </p:cNvPr>
          <p:cNvSpPr txBox="1"/>
          <p:nvPr/>
        </p:nvSpPr>
        <p:spPr>
          <a:xfrm>
            <a:off x="8528985" y="4726938"/>
            <a:ext cx="629497" cy="369332"/>
          </a:xfrm>
          <a:prstGeom prst="rect">
            <a:avLst/>
          </a:prstGeom>
          <a:noFill/>
        </p:spPr>
        <p:txBody>
          <a:bodyPr wrap="square" lIns="0" tIns="0" rIns="0" bIns="0" rtlCol="0" anchor="b">
            <a:spAutoFit/>
          </a:bodyPr>
          <a:lstStyle>
            <a:defPPr>
              <a:defRPr lang="fr-FR"/>
            </a:defPPr>
            <a:lvl1pPr algn="r">
              <a:lnSpc>
                <a:spcPct val="130000"/>
              </a:lnSpc>
              <a:defRPr sz="2400">
                <a:solidFill>
                  <a:prstClr val="black">
                    <a:lumMod val="95000"/>
                    <a:lumOff val="5000"/>
                  </a:prstClr>
                </a:solidFill>
                <a:latin typeface="Inter UI Medium"/>
              </a:defRPr>
            </a:lvl1pPr>
          </a:lstStyle>
          <a:p>
            <a:pPr algn="l">
              <a:lnSpc>
                <a:spcPct val="100000"/>
              </a:lnSpc>
            </a:pPr>
            <a:r>
              <a:rPr lang="fr-FR" dirty="0">
                <a:solidFill>
                  <a:schemeClr val="bg1">
                    <a:lumMod val="85000"/>
                    <a:lumOff val="15000"/>
                  </a:schemeClr>
                </a:solidFill>
                <a:latin typeface="Arial" panose="020B0604020202020204" pitchFamily="34" charset="0"/>
              </a:rPr>
              <a:t>06</a:t>
            </a:r>
          </a:p>
        </p:txBody>
      </p:sp>
      <p:sp>
        <p:nvSpPr>
          <p:cNvPr id="141" name="TextBox 140">
            <a:extLst>
              <a:ext uri="{FF2B5EF4-FFF2-40B4-BE49-F238E27FC236}">
                <a16:creationId xmlns:a16="http://schemas.microsoft.com/office/drawing/2014/main" id="{3CCEF5CF-07F6-4017-8FEC-91A5D1140895}"/>
              </a:ext>
            </a:extLst>
          </p:cNvPr>
          <p:cNvSpPr txBox="1"/>
          <p:nvPr/>
        </p:nvSpPr>
        <p:spPr>
          <a:xfrm>
            <a:off x="8528984" y="5152059"/>
            <a:ext cx="2396461" cy="580865"/>
          </a:xfrm>
          <a:prstGeom prst="rect">
            <a:avLst/>
          </a:prstGeom>
          <a:noFill/>
        </p:spPr>
        <p:txBody>
          <a:bodyPr wrap="square" lIns="0" tIns="0" rIns="0" bIns="0" rtlCol="0">
            <a:spAutoFit/>
          </a:bodyPr>
          <a:lstStyle/>
          <a:p>
            <a:pP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sp>
        <p:nvSpPr>
          <p:cNvPr id="154" name="TextBox 153">
            <a:extLst>
              <a:ext uri="{FF2B5EF4-FFF2-40B4-BE49-F238E27FC236}">
                <a16:creationId xmlns:a16="http://schemas.microsoft.com/office/drawing/2014/main" id="{170820FA-1F39-477C-BECF-58D74E9C7957}"/>
              </a:ext>
            </a:extLst>
          </p:cNvPr>
          <p:cNvSpPr txBox="1"/>
          <p:nvPr/>
        </p:nvSpPr>
        <p:spPr>
          <a:xfrm>
            <a:off x="3195307" y="1147188"/>
            <a:ext cx="482176" cy="369332"/>
          </a:xfrm>
          <a:prstGeom prst="rect">
            <a:avLst/>
          </a:prstGeom>
          <a:noFill/>
        </p:spPr>
        <p:txBody>
          <a:bodyPr wrap="square" lIns="0" tIns="0" rIns="0" bIns="0" rtlCol="0" anchor="b">
            <a:spAutoFit/>
          </a:bodyPr>
          <a:lstStyle/>
          <a:p>
            <a:pPr algn="r"/>
            <a:r>
              <a:rPr lang="fr-FR" sz="2400" dirty="0">
                <a:solidFill>
                  <a:schemeClr val="bg1">
                    <a:lumMod val="85000"/>
                    <a:lumOff val="15000"/>
                  </a:schemeClr>
                </a:solidFill>
                <a:latin typeface="Arial" panose="020B0604020202020204" pitchFamily="34" charset="0"/>
              </a:rPr>
              <a:t>01</a:t>
            </a:r>
          </a:p>
        </p:txBody>
      </p:sp>
      <p:sp>
        <p:nvSpPr>
          <p:cNvPr id="155" name="TextBox 154">
            <a:extLst>
              <a:ext uri="{FF2B5EF4-FFF2-40B4-BE49-F238E27FC236}">
                <a16:creationId xmlns:a16="http://schemas.microsoft.com/office/drawing/2014/main" id="{17F4689E-A4A6-4469-AE5B-86D8630E0AEA}"/>
              </a:ext>
            </a:extLst>
          </p:cNvPr>
          <p:cNvSpPr txBox="1"/>
          <p:nvPr/>
        </p:nvSpPr>
        <p:spPr>
          <a:xfrm>
            <a:off x="1266554" y="1572309"/>
            <a:ext cx="2410929" cy="580865"/>
          </a:xfrm>
          <a:prstGeom prst="rect">
            <a:avLst/>
          </a:prstGeom>
          <a:noFill/>
        </p:spPr>
        <p:txBody>
          <a:bodyPr wrap="square" lIns="0" tIns="0" rIns="0" bIns="0" rtlCol="0">
            <a:spAutoFit/>
          </a:bodyPr>
          <a:lstStyle/>
          <a:p>
            <a:pPr algn="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sp>
        <p:nvSpPr>
          <p:cNvPr id="157" name="TextBox 156">
            <a:extLst>
              <a:ext uri="{FF2B5EF4-FFF2-40B4-BE49-F238E27FC236}">
                <a16:creationId xmlns:a16="http://schemas.microsoft.com/office/drawing/2014/main" id="{E1BD8861-B1F9-45A6-9DDF-6C378AEBA3D2}"/>
              </a:ext>
            </a:extLst>
          </p:cNvPr>
          <p:cNvSpPr txBox="1"/>
          <p:nvPr/>
        </p:nvSpPr>
        <p:spPr>
          <a:xfrm>
            <a:off x="1266554" y="3362184"/>
            <a:ext cx="2410929" cy="580865"/>
          </a:xfrm>
          <a:prstGeom prst="rect">
            <a:avLst/>
          </a:prstGeom>
          <a:noFill/>
        </p:spPr>
        <p:txBody>
          <a:bodyPr wrap="square" lIns="0" tIns="0" rIns="0" bIns="0" rtlCol="0">
            <a:spAutoFit/>
          </a:bodyPr>
          <a:lstStyle/>
          <a:p>
            <a:pPr algn="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sp>
        <p:nvSpPr>
          <p:cNvPr id="158" name="TextBox 157">
            <a:extLst>
              <a:ext uri="{FF2B5EF4-FFF2-40B4-BE49-F238E27FC236}">
                <a16:creationId xmlns:a16="http://schemas.microsoft.com/office/drawing/2014/main" id="{99ED7CFD-FED7-4CC5-8F6F-E4E264A94C6E}"/>
              </a:ext>
            </a:extLst>
          </p:cNvPr>
          <p:cNvSpPr txBox="1"/>
          <p:nvPr/>
        </p:nvSpPr>
        <p:spPr>
          <a:xfrm>
            <a:off x="3195307" y="4726938"/>
            <a:ext cx="482176" cy="369332"/>
          </a:xfrm>
          <a:prstGeom prst="rect">
            <a:avLst/>
          </a:prstGeom>
          <a:noFill/>
        </p:spPr>
        <p:txBody>
          <a:bodyPr wrap="square" lIns="0" tIns="0" rIns="0" bIns="0" rtlCol="0" anchor="b">
            <a:spAutoFit/>
          </a:bodyPr>
          <a:lstStyle/>
          <a:p>
            <a:pPr algn="r"/>
            <a:r>
              <a:rPr lang="fr-FR" sz="2400" dirty="0">
                <a:solidFill>
                  <a:schemeClr val="bg1">
                    <a:lumMod val="85000"/>
                    <a:lumOff val="15000"/>
                  </a:schemeClr>
                </a:solidFill>
                <a:latin typeface="Arial" panose="020B0604020202020204" pitchFamily="34" charset="0"/>
              </a:rPr>
              <a:t>03</a:t>
            </a:r>
          </a:p>
        </p:txBody>
      </p:sp>
      <p:sp>
        <p:nvSpPr>
          <p:cNvPr id="159" name="TextBox 158">
            <a:extLst>
              <a:ext uri="{FF2B5EF4-FFF2-40B4-BE49-F238E27FC236}">
                <a16:creationId xmlns:a16="http://schemas.microsoft.com/office/drawing/2014/main" id="{FAA1A69A-797B-467E-8FAC-172AB392F114}"/>
              </a:ext>
            </a:extLst>
          </p:cNvPr>
          <p:cNvSpPr txBox="1"/>
          <p:nvPr/>
        </p:nvSpPr>
        <p:spPr>
          <a:xfrm>
            <a:off x="1266554" y="5152059"/>
            <a:ext cx="2410929" cy="580865"/>
          </a:xfrm>
          <a:prstGeom prst="rect">
            <a:avLst/>
          </a:prstGeom>
          <a:noFill/>
        </p:spPr>
        <p:txBody>
          <a:bodyPr wrap="square" lIns="0" tIns="0" rIns="0" bIns="0" rtlCol="0">
            <a:spAutoFit/>
          </a:bodyPr>
          <a:lstStyle/>
          <a:p>
            <a:pPr algn="r">
              <a:lnSpc>
                <a:spcPct val="130000"/>
              </a:lnSpc>
            </a:pPr>
            <a:r>
              <a:rPr lang="en-US" sz="1000" dirty="0">
                <a:solidFill>
                  <a:schemeClr val="bg1">
                    <a:lumMod val="75000"/>
                    <a:lumOff val="25000"/>
                  </a:schemeClr>
                </a:solidFill>
                <a:latin typeface="Arial" panose="020B0604020202020204" pitchFamily="34" charset="0"/>
              </a:rPr>
              <a:t>Interact with the clickable elements. The buttons allow you to go</a:t>
            </a:r>
            <a:br>
              <a:rPr lang="en-US" sz="1000" dirty="0">
                <a:solidFill>
                  <a:schemeClr val="bg1">
                    <a:lumMod val="75000"/>
                    <a:lumOff val="25000"/>
                  </a:schemeClr>
                </a:solidFill>
                <a:latin typeface="Arial" panose="020B0604020202020204" pitchFamily="34" charset="0"/>
              </a:rPr>
            </a:br>
            <a:r>
              <a:rPr lang="en-US" sz="1000" dirty="0">
                <a:solidFill>
                  <a:schemeClr val="bg1">
                    <a:lumMod val="75000"/>
                    <a:lumOff val="25000"/>
                  </a:schemeClr>
                </a:solidFill>
                <a:latin typeface="Arial" panose="020B0604020202020204" pitchFamily="34" charset="0"/>
              </a:rPr>
              <a:t>to other pages</a:t>
            </a:r>
          </a:p>
        </p:txBody>
      </p:sp>
      <p:grpSp>
        <p:nvGrpSpPr>
          <p:cNvPr id="166" name="Group 165">
            <a:extLst>
              <a:ext uri="{FF2B5EF4-FFF2-40B4-BE49-F238E27FC236}">
                <a16:creationId xmlns:a16="http://schemas.microsoft.com/office/drawing/2014/main" id="{93D0B2B2-FEFB-42D0-808D-917D41290ED1}"/>
              </a:ext>
            </a:extLst>
          </p:cNvPr>
          <p:cNvGrpSpPr/>
          <p:nvPr/>
        </p:nvGrpSpPr>
        <p:grpSpPr>
          <a:xfrm>
            <a:off x="3824808" y="1556128"/>
            <a:ext cx="166000" cy="165994"/>
            <a:chOff x="6776247" y="5080639"/>
            <a:chExt cx="182718" cy="182712"/>
          </a:xfrm>
        </p:grpSpPr>
        <p:sp>
          <p:nvSpPr>
            <p:cNvPr id="167" name="Oval 166">
              <a:extLst>
                <a:ext uri="{FF2B5EF4-FFF2-40B4-BE49-F238E27FC236}">
                  <a16:creationId xmlns:a16="http://schemas.microsoft.com/office/drawing/2014/main" id="{306497C8-120C-49C2-AA5C-C3E36AB71CAC}"/>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68" name="Oval 167">
              <a:extLst>
                <a:ext uri="{FF2B5EF4-FFF2-40B4-BE49-F238E27FC236}">
                  <a16:creationId xmlns:a16="http://schemas.microsoft.com/office/drawing/2014/main" id="{4FCFC902-D556-4241-8101-AAB4EB2F10EF}"/>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69" name="Group 168">
            <a:extLst>
              <a:ext uri="{FF2B5EF4-FFF2-40B4-BE49-F238E27FC236}">
                <a16:creationId xmlns:a16="http://schemas.microsoft.com/office/drawing/2014/main" id="{1DA07EAB-6965-4D34-AA61-5C85F8EEF793}"/>
              </a:ext>
            </a:extLst>
          </p:cNvPr>
          <p:cNvGrpSpPr/>
          <p:nvPr/>
        </p:nvGrpSpPr>
        <p:grpSpPr>
          <a:xfrm>
            <a:off x="3824808" y="3346003"/>
            <a:ext cx="166000" cy="165994"/>
            <a:chOff x="6776247" y="5080639"/>
            <a:chExt cx="182718" cy="182712"/>
          </a:xfrm>
        </p:grpSpPr>
        <p:sp>
          <p:nvSpPr>
            <p:cNvPr id="170" name="Oval 169">
              <a:extLst>
                <a:ext uri="{FF2B5EF4-FFF2-40B4-BE49-F238E27FC236}">
                  <a16:creationId xmlns:a16="http://schemas.microsoft.com/office/drawing/2014/main" id="{B89E5F9E-C80E-4624-A0D0-8071BD36F73B}"/>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71" name="Oval 170">
              <a:extLst>
                <a:ext uri="{FF2B5EF4-FFF2-40B4-BE49-F238E27FC236}">
                  <a16:creationId xmlns:a16="http://schemas.microsoft.com/office/drawing/2014/main" id="{3FD82F69-F8D6-4B90-AEAF-920A652CB4F1}"/>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72" name="Group 171">
            <a:extLst>
              <a:ext uri="{FF2B5EF4-FFF2-40B4-BE49-F238E27FC236}">
                <a16:creationId xmlns:a16="http://schemas.microsoft.com/office/drawing/2014/main" id="{B0F0315C-7D7C-4AC5-93CA-554AE5317842}"/>
              </a:ext>
            </a:extLst>
          </p:cNvPr>
          <p:cNvGrpSpPr/>
          <p:nvPr/>
        </p:nvGrpSpPr>
        <p:grpSpPr>
          <a:xfrm>
            <a:off x="3816449" y="5127519"/>
            <a:ext cx="182718" cy="182712"/>
            <a:chOff x="3816449" y="4824693"/>
            <a:chExt cx="182718" cy="182712"/>
          </a:xfrm>
        </p:grpSpPr>
        <p:sp>
          <p:nvSpPr>
            <p:cNvPr id="173" name="Oval 172">
              <a:extLst>
                <a:ext uri="{FF2B5EF4-FFF2-40B4-BE49-F238E27FC236}">
                  <a16:creationId xmlns:a16="http://schemas.microsoft.com/office/drawing/2014/main" id="{F2B96E80-89F2-49A7-BCB3-43EE963E4902}"/>
                </a:ext>
              </a:extLst>
            </p:cNvPr>
            <p:cNvSpPr/>
            <p:nvPr/>
          </p:nvSpPr>
          <p:spPr>
            <a:xfrm>
              <a:off x="3816449" y="4824693"/>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74" name="Oval 173">
              <a:extLst>
                <a:ext uri="{FF2B5EF4-FFF2-40B4-BE49-F238E27FC236}">
                  <a16:creationId xmlns:a16="http://schemas.microsoft.com/office/drawing/2014/main" id="{806FF5CF-5F91-4B10-9D7B-853776C3EA02}"/>
                </a:ext>
              </a:extLst>
            </p:cNvPr>
            <p:cNvSpPr/>
            <p:nvPr/>
          </p:nvSpPr>
          <p:spPr>
            <a:xfrm>
              <a:off x="3879313" y="4887555"/>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75" name="Group 174">
            <a:extLst>
              <a:ext uri="{FF2B5EF4-FFF2-40B4-BE49-F238E27FC236}">
                <a16:creationId xmlns:a16="http://schemas.microsoft.com/office/drawing/2014/main" id="{E4970BC9-FA10-492C-8EB6-344E5E18ADC7}"/>
              </a:ext>
            </a:extLst>
          </p:cNvPr>
          <p:cNvGrpSpPr/>
          <p:nvPr/>
        </p:nvGrpSpPr>
        <p:grpSpPr>
          <a:xfrm>
            <a:off x="8220962" y="1556128"/>
            <a:ext cx="166000" cy="165994"/>
            <a:chOff x="6776247" y="5080639"/>
            <a:chExt cx="182718" cy="182712"/>
          </a:xfrm>
        </p:grpSpPr>
        <p:sp>
          <p:nvSpPr>
            <p:cNvPr id="176" name="Oval 175">
              <a:extLst>
                <a:ext uri="{FF2B5EF4-FFF2-40B4-BE49-F238E27FC236}">
                  <a16:creationId xmlns:a16="http://schemas.microsoft.com/office/drawing/2014/main" id="{4B36E856-9D98-4BAC-ABA0-F18E38211215}"/>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77" name="Oval 176">
              <a:extLst>
                <a:ext uri="{FF2B5EF4-FFF2-40B4-BE49-F238E27FC236}">
                  <a16:creationId xmlns:a16="http://schemas.microsoft.com/office/drawing/2014/main" id="{659F997E-B575-4907-9BF4-6F2C5DEBCCC4}"/>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78" name="Group 177">
            <a:extLst>
              <a:ext uri="{FF2B5EF4-FFF2-40B4-BE49-F238E27FC236}">
                <a16:creationId xmlns:a16="http://schemas.microsoft.com/office/drawing/2014/main" id="{94120541-D512-4F63-8BBA-9119A9979936}"/>
              </a:ext>
            </a:extLst>
          </p:cNvPr>
          <p:cNvGrpSpPr/>
          <p:nvPr/>
        </p:nvGrpSpPr>
        <p:grpSpPr>
          <a:xfrm>
            <a:off x="8220962" y="3346003"/>
            <a:ext cx="166000" cy="165994"/>
            <a:chOff x="6776247" y="5080639"/>
            <a:chExt cx="182718" cy="182712"/>
          </a:xfrm>
        </p:grpSpPr>
        <p:sp>
          <p:nvSpPr>
            <p:cNvPr id="179" name="Oval 178">
              <a:extLst>
                <a:ext uri="{FF2B5EF4-FFF2-40B4-BE49-F238E27FC236}">
                  <a16:creationId xmlns:a16="http://schemas.microsoft.com/office/drawing/2014/main" id="{EBA7BB9E-F19C-4CC1-90BA-987DB8BB27CF}"/>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80" name="Oval 179">
              <a:extLst>
                <a:ext uri="{FF2B5EF4-FFF2-40B4-BE49-F238E27FC236}">
                  <a16:creationId xmlns:a16="http://schemas.microsoft.com/office/drawing/2014/main" id="{043582FE-B49E-44C9-AAFB-10B1FD0B4055}"/>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81" name="Group 180">
            <a:extLst>
              <a:ext uri="{FF2B5EF4-FFF2-40B4-BE49-F238E27FC236}">
                <a16:creationId xmlns:a16="http://schemas.microsoft.com/office/drawing/2014/main" id="{6451EAA9-E488-4742-BC02-A23EC34D3221}"/>
              </a:ext>
            </a:extLst>
          </p:cNvPr>
          <p:cNvGrpSpPr/>
          <p:nvPr/>
        </p:nvGrpSpPr>
        <p:grpSpPr>
          <a:xfrm>
            <a:off x="8212603" y="5127519"/>
            <a:ext cx="182718" cy="182712"/>
            <a:chOff x="3816449" y="4824693"/>
            <a:chExt cx="182718" cy="182712"/>
          </a:xfrm>
        </p:grpSpPr>
        <p:sp>
          <p:nvSpPr>
            <p:cNvPr id="182" name="Oval 181">
              <a:extLst>
                <a:ext uri="{FF2B5EF4-FFF2-40B4-BE49-F238E27FC236}">
                  <a16:creationId xmlns:a16="http://schemas.microsoft.com/office/drawing/2014/main" id="{89F6589D-FACF-4B49-9E27-28EA0BF19D87}"/>
                </a:ext>
              </a:extLst>
            </p:cNvPr>
            <p:cNvSpPr/>
            <p:nvPr/>
          </p:nvSpPr>
          <p:spPr>
            <a:xfrm>
              <a:off x="3816449" y="4824693"/>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83" name="Oval 182">
              <a:extLst>
                <a:ext uri="{FF2B5EF4-FFF2-40B4-BE49-F238E27FC236}">
                  <a16:creationId xmlns:a16="http://schemas.microsoft.com/office/drawing/2014/main" id="{9F01EB6E-9496-42F1-BC63-6952B01852BA}"/>
                </a:ext>
              </a:extLst>
            </p:cNvPr>
            <p:cNvSpPr/>
            <p:nvPr/>
          </p:nvSpPr>
          <p:spPr>
            <a:xfrm>
              <a:off x="3879313" y="4887555"/>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cxnSp>
        <p:nvCxnSpPr>
          <p:cNvPr id="128" name="Straight Connector 127">
            <a:extLst>
              <a:ext uri="{FF2B5EF4-FFF2-40B4-BE49-F238E27FC236}">
                <a16:creationId xmlns:a16="http://schemas.microsoft.com/office/drawing/2014/main" id="{AE323F4D-E3CB-4287-AA72-0E89C8FE9600}"/>
              </a:ext>
            </a:extLst>
          </p:cNvPr>
          <p:cNvCxnSpPr>
            <a:cxnSpLocks/>
            <a:stCxn id="127" idx="6"/>
            <a:endCxn id="183" idx="2"/>
          </p:cNvCxnSpPr>
          <p:nvPr/>
        </p:nvCxnSpPr>
        <p:spPr>
          <a:xfrm flipV="1">
            <a:off x="6242606" y="5218875"/>
            <a:ext cx="2032861" cy="244388"/>
          </a:xfrm>
          <a:prstGeom prst="line">
            <a:avLst/>
          </a:prstGeom>
          <a:noFill/>
          <a:ln w="6350" cap="flat" cmpd="sng" algn="ctr">
            <a:solidFill>
              <a:schemeClr val="accent1">
                <a:alpha val="40000"/>
              </a:schemeClr>
            </a:solidFill>
            <a:prstDash val="solid"/>
            <a:miter lim="800000"/>
          </a:ln>
          <a:effectLst/>
        </p:spPr>
      </p:cxnSp>
      <p:cxnSp>
        <p:nvCxnSpPr>
          <p:cNvPr id="132" name="Straight Connector 131">
            <a:extLst>
              <a:ext uri="{FF2B5EF4-FFF2-40B4-BE49-F238E27FC236}">
                <a16:creationId xmlns:a16="http://schemas.microsoft.com/office/drawing/2014/main" id="{5CCE962F-AD72-4FD4-B215-B750A2747342}"/>
              </a:ext>
            </a:extLst>
          </p:cNvPr>
          <p:cNvCxnSpPr>
            <a:cxnSpLocks/>
            <a:stCxn id="131" idx="6"/>
            <a:endCxn id="180" idx="2"/>
          </p:cNvCxnSpPr>
          <p:nvPr/>
        </p:nvCxnSpPr>
        <p:spPr>
          <a:xfrm>
            <a:off x="7051333" y="3263208"/>
            <a:ext cx="1226741" cy="165792"/>
          </a:xfrm>
          <a:prstGeom prst="line">
            <a:avLst/>
          </a:prstGeom>
          <a:noFill/>
          <a:ln w="6350" cap="flat" cmpd="sng" algn="ctr">
            <a:solidFill>
              <a:schemeClr val="accent1">
                <a:alpha val="40000"/>
              </a:schemeClr>
            </a:solidFill>
            <a:prstDash val="solid"/>
            <a:miter lim="800000"/>
          </a:ln>
          <a:effectLst/>
        </p:spPr>
      </p:cxnSp>
      <p:cxnSp>
        <p:nvCxnSpPr>
          <p:cNvPr id="163" name="Straight Connector 162">
            <a:extLst>
              <a:ext uri="{FF2B5EF4-FFF2-40B4-BE49-F238E27FC236}">
                <a16:creationId xmlns:a16="http://schemas.microsoft.com/office/drawing/2014/main" id="{63DA1B85-B90A-4510-96C2-F6A3DBB640F8}"/>
              </a:ext>
            </a:extLst>
          </p:cNvPr>
          <p:cNvCxnSpPr>
            <a:cxnSpLocks/>
            <a:stCxn id="174" idx="6"/>
            <a:endCxn id="147" idx="2"/>
          </p:cNvCxnSpPr>
          <p:nvPr/>
        </p:nvCxnSpPr>
        <p:spPr>
          <a:xfrm flipV="1">
            <a:off x="3936303" y="4563575"/>
            <a:ext cx="1464526" cy="655300"/>
          </a:xfrm>
          <a:prstGeom prst="line">
            <a:avLst/>
          </a:prstGeom>
          <a:noFill/>
          <a:ln w="6350" cap="flat" cmpd="sng" algn="ctr">
            <a:solidFill>
              <a:schemeClr val="accent1">
                <a:alpha val="40000"/>
              </a:schemeClr>
            </a:solidFill>
            <a:prstDash val="solid"/>
            <a:miter lim="800000"/>
          </a:ln>
          <a:effectLst/>
        </p:spPr>
      </p:cxnSp>
      <p:cxnSp>
        <p:nvCxnSpPr>
          <p:cNvPr id="164" name="Straight Connector 163">
            <a:extLst>
              <a:ext uri="{FF2B5EF4-FFF2-40B4-BE49-F238E27FC236}">
                <a16:creationId xmlns:a16="http://schemas.microsoft.com/office/drawing/2014/main" id="{831EEB3C-C2B2-489A-AA62-71D202EBCC6F}"/>
              </a:ext>
            </a:extLst>
          </p:cNvPr>
          <p:cNvCxnSpPr>
            <a:cxnSpLocks/>
            <a:stCxn id="171" idx="7"/>
            <a:endCxn id="150" idx="2"/>
          </p:cNvCxnSpPr>
          <p:nvPr/>
        </p:nvCxnSpPr>
        <p:spPr>
          <a:xfrm flipV="1">
            <a:off x="3926114" y="2740517"/>
            <a:ext cx="1643027" cy="670178"/>
          </a:xfrm>
          <a:prstGeom prst="line">
            <a:avLst/>
          </a:prstGeom>
          <a:noFill/>
          <a:ln w="6350" cap="flat" cmpd="sng" algn="ctr">
            <a:solidFill>
              <a:schemeClr val="accent1">
                <a:alpha val="40000"/>
              </a:schemeClr>
            </a:solidFill>
            <a:prstDash val="solid"/>
            <a:miter lim="800000"/>
          </a:ln>
          <a:effectLst/>
        </p:spPr>
      </p:cxnSp>
      <p:cxnSp>
        <p:nvCxnSpPr>
          <p:cNvPr id="165" name="Straight Connector 164">
            <a:extLst>
              <a:ext uri="{FF2B5EF4-FFF2-40B4-BE49-F238E27FC236}">
                <a16:creationId xmlns:a16="http://schemas.microsoft.com/office/drawing/2014/main" id="{C583982C-0F55-4442-9592-87FB3256BBBD}"/>
              </a:ext>
            </a:extLst>
          </p:cNvPr>
          <p:cNvCxnSpPr>
            <a:cxnSpLocks/>
            <a:stCxn id="168" idx="6"/>
            <a:endCxn id="153" idx="2"/>
          </p:cNvCxnSpPr>
          <p:nvPr/>
        </p:nvCxnSpPr>
        <p:spPr>
          <a:xfrm flipV="1">
            <a:off x="3933696" y="1307123"/>
            <a:ext cx="1252789" cy="332002"/>
          </a:xfrm>
          <a:prstGeom prst="line">
            <a:avLst/>
          </a:prstGeom>
          <a:noFill/>
          <a:ln w="6350" cap="flat" cmpd="sng" algn="ctr">
            <a:solidFill>
              <a:schemeClr val="accent1">
                <a:alpha val="40000"/>
              </a:schemeClr>
            </a:solidFill>
            <a:prstDash val="solid"/>
            <a:miter lim="800000"/>
          </a:ln>
          <a:effectLst/>
        </p:spPr>
      </p:cxnSp>
      <p:cxnSp>
        <p:nvCxnSpPr>
          <p:cNvPr id="188" name="Straight Connector 187">
            <a:extLst>
              <a:ext uri="{FF2B5EF4-FFF2-40B4-BE49-F238E27FC236}">
                <a16:creationId xmlns:a16="http://schemas.microsoft.com/office/drawing/2014/main" id="{DD95B3F6-14CD-421C-B09D-D464A714B74A}"/>
              </a:ext>
            </a:extLst>
          </p:cNvPr>
          <p:cNvCxnSpPr>
            <a:cxnSpLocks/>
            <a:stCxn id="135" idx="7"/>
            <a:endCxn id="177" idx="2"/>
          </p:cNvCxnSpPr>
          <p:nvPr/>
        </p:nvCxnSpPr>
        <p:spPr>
          <a:xfrm>
            <a:off x="7049952" y="1355105"/>
            <a:ext cx="1228122" cy="284020"/>
          </a:xfrm>
          <a:prstGeom prst="line">
            <a:avLst/>
          </a:prstGeom>
          <a:noFill/>
          <a:ln w="6350" cap="flat" cmpd="sng" algn="ctr">
            <a:solidFill>
              <a:schemeClr val="accent1">
                <a:alpha val="40000"/>
              </a:schemeClr>
            </a:solidFill>
            <a:prstDash val="solid"/>
            <a:miter lim="800000"/>
          </a:ln>
          <a:effectLst/>
        </p:spPr>
      </p:cxnSp>
      <p:grpSp>
        <p:nvGrpSpPr>
          <p:cNvPr id="125" name="Group 124">
            <a:extLst>
              <a:ext uri="{FF2B5EF4-FFF2-40B4-BE49-F238E27FC236}">
                <a16:creationId xmlns:a16="http://schemas.microsoft.com/office/drawing/2014/main" id="{6FCD17C8-80BD-46BC-AFF2-99E9A56BF131}"/>
              </a:ext>
            </a:extLst>
          </p:cNvPr>
          <p:cNvGrpSpPr/>
          <p:nvPr/>
        </p:nvGrpSpPr>
        <p:grpSpPr>
          <a:xfrm>
            <a:off x="6122752" y="5371907"/>
            <a:ext cx="182718" cy="182712"/>
            <a:chOff x="6776247" y="5080639"/>
            <a:chExt cx="182718" cy="182712"/>
          </a:xfrm>
        </p:grpSpPr>
        <p:sp>
          <p:nvSpPr>
            <p:cNvPr id="126" name="Oval 125">
              <a:extLst>
                <a:ext uri="{FF2B5EF4-FFF2-40B4-BE49-F238E27FC236}">
                  <a16:creationId xmlns:a16="http://schemas.microsoft.com/office/drawing/2014/main" id="{61C60ECE-1AFE-4E92-B878-174DF8B4C3AD}"/>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27" name="Oval 126">
              <a:extLst>
                <a:ext uri="{FF2B5EF4-FFF2-40B4-BE49-F238E27FC236}">
                  <a16:creationId xmlns:a16="http://schemas.microsoft.com/office/drawing/2014/main" id="{C815451A-C01A-40E3-9772-5C54CFE1493F}"/>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29" name="Group 128">
            <a:extLst>
              <a:ext uri="{FF2B5EF4-FFF2-40B4-BE49-F238E27FC236}">
                <a16:creationId xmlns:a16="http://schemas.microsoft.com/office/drawing/2014/main" id="{674B87EE-A48A-4C62-82A3-42905FE54B07}"/>
              </a:ext>
            </a:extLst>
          </p:cNvPr>
          <p:cNvGrpSpPr/>
          <p:nvPr/>
        </p:nvGrpSpPr>
        <p:grpSpPr>
          <a:xfrm>
            <a:off x="6931479" y="3171852"/>
            <a:ext cx="182718" cy="182712"/>
            <a:chOff x="6776247" y="5080639"/>
            <a:chExt cx="182718" cy="182712"/>
          </a:xfrm>
        </p:grpSpPr>
        <p:sp>
          <p:nvSpPr>
            <p:cNvPr id="130" name="Oval 129">
              <a:extLst>
                <a:ext uri="{FF2B5EF4-FFF2-40B4-BE49-F238E27FC236}">
                  <a16:creationId xmlns:a16="http://schemas.microsoft.com/office/drawing/2014/main" id="{B1E51494-F183-4BA4-B263-F7A77D12C899}"/>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31" name="Oval 130">
              <a:extLst>
                <a:ext uri="{FF2B5EF4-FFF2-40B4-BE49-F238E27FC236}">
                  <a16:creationId xmlns:a16="http://schemas.microsoft.com/office/drawing/2014/main" id="{91FAC123-AAEB-424D-98A9-7F8FB8F302E0}"/>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33" name="Group 132">
            <a:extLst>
              <a:ext uri="{FF2B5EF4-FFF2-40B4-BE49-F238E27FC236}">
                <a16:creationId xmlns:a16="http://schemas.microsoft.com/office/drawing/2014/main" id="{4A096205-8F79-49B2-B2B9-D59801313E32}"/>
              </a:ext>
            </a:extLst>
          </p:cNvPr>
          <p:cNvGrpSpPr/>
          <p:nvPr/>
        </p:nvGrpSpPr>
        <p:grpSpPr>
          <a:xfrm>
            <a:off x="6938444" y="1283897"/>
            <a:ext cx="182718" cy="182712"/>
            <a:chOff x="6776247" y="5080639"/>
            <a:chExt cx="182718" cy="182712"/>
          </a:xfrm>
        </p:grpSpPr>
        <p:sp>
          <p:nvSpPr>
            <p:cNvPr id="134" name="Oval 133">
              <a:extLst>
                <a:ext uri="{FF2B5EF4-FFF2-40B4-BE49-F238E27FC236}">
                  <a16:creationId xmlns:a16="http://schemas.microsoft.com/office/drawing/2014/main" id="{7015FE32-32B4-4CC6-9E19-DB1F760EF431}"/>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35" name="Oval 134">
              <a:extLst>
                <a:ext uri="{FF2B5EF4-FFF2-40B4-BE49-F238E27FC236}">
                  <a16:creationId xmlns:a16="http://schemas.microsoft.com/office/drawing/2014/main" id="{32EC65AF-DC53-4E08-AC07-71B820CEE556}"/>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45" name="Group 144">
            <a:extLst>
              <a:ext uri="{FF2B5EF4-FFF2-40B4-BE49-F238E27FC236}">
                <a16:creationId xmlns:a16="http://schemas.microsoft.com/office/drawing/2014/main" id="{44ABC9C4-8FDD-4DFA-B197-688600C24412}"/>
              </a:ext>
            </a:extLst>
          </p:cNvPr>
          <p:cNvGrpSpPr/>
          <p:nvPr/>
        </p:nvGrpSpPr>
        <p:grpSpPr>
          <a:xfrm>
            <a:off x="5337965" y="4472219"/>
            <a:ext cx="182718" cy="182712"/>
            <a:chOff x="6776247" y="5080639"/>
            <a:chExt cx="182718" cy="182712"/>
          </a:xfrm>
        </p:grpSpPr>
        <p:sp>
          <p:nvSpPr>
            <p:cNvPr id="146" name="Oval 145">
              <a:extLst>
                <a:ext uri="{FF2B5EF4-FFF2-40B4-BE49-F238E27FC236}">
                  <a16:creationId xmlns:a16="http://schemas.microsoft.com/office/drawing/2014/main" id="{34916397-5C3C-467E-9C57-3F54640D68EC}"/>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47" name="Oval 146">
              <a:extLst>
                <a:ext uri="{FF2B5EF4-FFF2-40B4-BE49-F238E27FC236}">
                  <a16:creationId xmlns:a16="http://schemas.microsoft.com/office/drawing/2014/main" id="{1123546F-4BF8-4AB4-8657-9E740ED45831}"/>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48" name="Group 147">
            <a:extLst>
              <a:ext uri="{FF2B5EF4-FFF2-40B4-BE49-F238E27FC236}">
                <a16:creationId xmlns:a16="http://schemas.microsoft.com/office/drawing/2014/main" id="{414826DB-C4E4-4B6C-8D0A-989A3B56C883}"/>
              </a:ext>
            </a:extLst>
          </p:cNvPr>
          <p:cNvGrpSpPr/>
          <p:nvPr/>
        </p:nvGrpSpPr>
        <p:grpSpPr>
          <a:xfrm>
            <a:off x="5506277" y="2649161"/>
            <a:ext cx="182718" cy="182712"/>
            <a:chOff x="6776247" y="5080639"/>
            <a:chExt cx="182718" cy="182712"/>
          </a:xfrm>
        </p:grpSpPr>
        <p:sp>
          <p:nvSpPr>
            <p:cNvPr id="149" name="Oval 148">
              <a:extLst>
                <a:ext uri="{FF2B5EF4-FFF2-40B4-BE49-F238E27FC236}">
                  <a16:creationId xmlns:a16="http://schemas.microsoft.com/office/drawing/2014/main" id="{B63E025C-131B-420D-97FA-588979EC38AC}"/>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50" name="Oval 149">
              <a:extLst>
                <a:ext uri="{FF2B5EF4-FFF2-40B4-BE49-F238E27FC236}">
                  <a16:creationId xmlns:a16="http://schemas.microsoft.com/office/drawing/2014/main" id="{C5B4C583-D458-4ACB-8BC3-965DC3088FB2}"/>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grpSp>
        <p:nvGrpSpPr>
          <p:cNvPr id="151" name="Group 150">
            <a:extLst>
              <a:ext uri="{FF2B5EF4-FFF2-40B4-BE49-F238E27FC236}">
                <a16:creationId xmlns:a16="http://schemas.microsoft.com/office/drawing/2014/main" id="{D99325BD-18B4-4855-ABE0-49AEB0494C12}"/>
              </a:ext>
            </a:extLst>
          </p:cNvPr>
          <p:cNvGrpSpPr/>
          <p:nvPr/>
        </p:nvGrpSpPr>
        <p:grpSpPr>
          <a:xfrm>
            <a:off x="5123621" y="1215767"/>
            <a:ext cx="182718" cy="182712"/>
            <a:chOff x="6776247" y="5080639"/>
            <a:chExt cx="182718" cy="182712"/>
          </a:xfrm>
        </p:grpSpPr>
        <p:sp>
          <p:nvSpPr>
            <p:cNvPr id="152" name="Oval 151">
              <a:extLst>
                <a:ext uri="{FF2B5EF4-FFF2-40B4-BE49-F238E27FC236}">
                  <a16:creationId xmlns:a16="http://schemas.microsoft.com/office/drawing/2014/main" id="{FE36E4FE-74CE-4F7B-988E-07457881CE5F}"/>
                </a:ext>
              </a:extLst>
            </p:cNvPr>
            <p:cNvSpPr/>
            <p:nvPr/>
          </p:nvSpPr>
          <p:spPr>
            <a:xfrm>
              <a:off x="6776247" y="5080639"/>
              <a:ext cx="182718" cy="182712"/>
            </a:xfrm>
            <a:prstGeom prst="ellipse">
              <a:avLst/>
            </a:prstGeom>
            <a:solidFill>
              <a:schemeClr val="accent1">
                <a:alpha val="1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53" name="Oval 152">
              <a:extLst>
                <a:ext uri="{FF2B5EF4-FFF2-40B4-BE49-F238E27FC236}">
                  <a16:creationId xmlns:a16="http://schemas.microsoft.com/office/drawing/2014/main" id="{F59EA979-006A-4FAB-932B-37605248B88E}"/>
                </a:ext>
              </a:extLst>
            </p:cNvPr>
            <p:cNvSpPr/>
            <p:nvPr/>
          </p:nvSpPr>
          <p:spPr>
            <a:xfrm>
              <a:off x="6839111" y="5143501"/>
              <a:ext cx="56990" cy="569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prstClr val="white"/>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7525228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224803-321C-4E43-8B9C-B20382F28E23}"/>
              </a:ext>
            </a:extLst>
          </p:cNvPr>
          <p:cNvSpPr/>
          <p:nvPr/>
        </p:nvSpPr>
        <p:spPr>
          <a:xfrm>
            <a:off x="0" y="0"/>
            <a:ext cx="406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2" name="Rectangle 11">
            <a:extLst>
              <a:ext uri="{FF2B5EF4-FFF2-40B4-BE49-F238E27FC236}">
                <a16:creationId xmlns:a16="http://schemas.microsoft.com/office/drawing/2014/main" id="{7EE5859C-5A64-4E23-A4B1-02B4698870F5}"/>
              </a:ext>
            </a:extLst>
          </p:cNvPr>
          <p:cNvSpPr/>
          <p:nvPr/>
        </p:nvSpPr>
        <p:spPr>
          <a:xfrm>
            <a:off x="926700" y="2735060"/>
            <a:ext cx="25920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kumimoji="0" lang="en-US" sz="2800" b="1" i="0" u="none" strike="noStrike" kern="0" cap="none" spc="-100" normalizeH="0" noProof="0" dirty="0">
                <a:ln>
                  <a:noFill/>
                </a:ln>
                <a:effectLst/>
                <a:uLnTx/>
                <a:uFillTx/>
                <a:latin typeface="Arial" panose="020B0604020202020204" pitchFamily="34" charset="0"/>
              </a:rPr>
              <a:t>Meet the </a:t>
            </a:r>
            <a:br>
              <a:rPr kumimoji="0" lang="en-US" sz="2800" b="1" i="0" u="none" strike="noStrike" kern="0" cap="none" spc="-100" normalizeH="0" noProof="0" dirty="0">
                <a:ln>
                  <a:noFill/>
                </a:ln>
                <a:effectLst/>
                <a:uLnTx/>
                <a:uFillTx/>
                <a:latin typeface="Arial" panose="020B0604020202020204" pitchFamily="34" charset="0"/>
              </a:rPr>
            </a:br>
            <a:r>
              <a:rPr kumimoji="0" lang="en-US" sz="2800" b="1" i="0" u="none" strike="noStrike" kern="0" cap="none" spc="-100" normalizeH="0" noProof="0" dirty="0">
                <a:ln>
                  <a:noFill/>
                </a:ln>
                <a:effectLst/>
                <a:uLnTx/>
                <a:uFillTx/>
                <a:latin typeface="Arial" panose="020B0604020202020204" pitchFamily="34" charset="0"/>
              </a:rPr>
              <a:t>minds shaping your design</a:t>
            </a:r>
            <a:endParaRPr kumimoji="0" lang="fr-FR" sz="2800" b="1" i="0" u="none" strike="noStrike" kern="0" cap="none" spc="-100" normalizeH="0" noProof="0" dirty="0">
              <a:ln>
                <a:noFill/>
              </a:ln>
              <a:effectLst/>
              <a:uLnTx/>
              <a:uFillTx/>
              <a:latin typeface="Arial" panose="020B0604020202020204" pitchFamily="34" charset="0"/>
            </a:endParaRPr>
          </a:p>
        </p:txBody>
      </p:sp>
      <p:sp>
        <p:nvSpPr>
          <p:cNvPr id="14" name="TextBox 13">
            <a:extLst>
              <a:ext uri="{FF2B5EF4-FFF2-40B4-BE49-F238E27FC236}">
                <a16:creationId xmlns:a16="http://schemas.microsoft.com/office/drawing/2014/main" id="{D080C136-98EA-4404-AD0A-BBAC3AF72315}"/>
              </a:ext>
            </a:extLst>
          </p:cNvPr>
          <p:cNvSpPr txBox="1"/>
          <p:nvPr/>
        </p:nvSpPr>
        <p:spPr>
          <a:xfrm>
            <a:off x="6069600" y="1510437"/>
            <a:ext cx="1800000" cy="215444"/>
          </a:xfrm>
          <a:prstGeom prst="rect">
            <a:avLst/>
          </a:prstGeom>
          <a:noFill/>
        </p:spPr>
        <p:txBody>
          <a:bodyPr wrap="square" lIns="0" tIns="0" rIns="0" bIns="0" rtlCol="0" anchor="b">
            <a:spAutoFit/>
          </a:bodyPr>
          <a:lstStyle/>
          <a:p>
            <a:pPr lvl="0">
              <a:defRPr/>
            </a:pPr>
            <a:r>
              <a:rPr lang="en-US" sz="1400" kern="0" dirty="0">
                <a:solidFill>
                  <a:schemeClr val="bg1">
                    <a:lumMod val="95000"/>
                    <a:lumOff val="5000"/>
                  </a:schemeClr>
                </a:solidFill>
                <a:latin typeface="Arial" panose="020B0604020202020204" pitchFamily="34" charset="0"/>
              </a:rPr>
              <a:t>Eva </a:t>
            </a:r>
            <a:r>
              <a:rPr lang="en-US" sz="1400" kern="0" dirty="0" err="1">
                <a:solidFill>
                  <a:schemeClr val="bg1">
                    <a:lumMod val="95000"/>
                    <a:lumOff val="5000"/>
                  </a:schemeClr>
                </a:solidFill>
                <a:latin typeface="Arial" panose="020B0604020202020204" pitchFamily="34" charset="0"/>
              </a:rPr>
              <a:t>Peauré</a:t>
            </a:r>
            <a:endParaRPr lang="en-US" sz="1400" kern="0" dirty="0">
              <a:solidFill>
                <a:schemeClr val="bg1">
                  <a:lumMod val="95000"/>
                  <a:lumOff val="5000"/>
                </a:schemeClr>
              </a:solidFill>
              <a:latin typeface="Arial" panose="020B0604020202020204" pitchFamily="34" charset="0"/>
            </a:endParaRPr>
          </a:p>
        </p:txBody>
      </p:sp>
      <p:sp>
        <p:nvSpPr>
          <p:cNvPr id="17" name="TextBox 16">
            <a:extLst>
              <a:ext uri="{FF2B5EF4-FFF2-40B4-BE49-F238E27FC236}">
                <a16:creationId xmlns:a16="http://schemas.microsoft.com/office/drawing/2014/main" id="{D1A8AA26-DA7B-40E2-96BB-16CE1A36370E}"/>
              </a:ext>
            </a:extLst>
          </p:cNvPr>
          <p:cNvSpPr txBox="1"/>
          <p:nvPr/>
        </p:nvSpPr>
        <p:spPr>
          <a:xfrm>
            <a:off x="9380100" y="1510437"/>
            <a:ext cx="1800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Henri Cochet</a:t>
            </a:r>
          </a:p>
        </p:txBody>
      </p:sp>
      <p:sp>
        <p:nvSpPr>
          <p:cNvPr id="35" name="TextBox 34">
            <a:extLst>
              <a:ext uri="{FF2B5EF4-FFF2-40B4-BE49-F238E27FC236}">
                <a16:creationId xmlns:a16="http://schemas.microsoft.com/office/drawing/2014/main" id="{FE88EA18-EBF4-461B-A584-3C4BCB04686E}"/>
              </a:ext>
            </a:extLst>
          </p:cNvPr>
          <p:cNvSpPr txBox="1"/>
          <p:nvPr/>
        </p:nvSpPr>
        <p:spPr>
          <a:xfrm>
            <a:off x="6069600" y="3237637"/>
            <a:ext cx="1800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Anna </a:t>
            </a:r>
            <a:r>
              <a:rPr lang="en-US" sz="1400" kern="0" dirty="0" err="1">
                <a:solidFill>
                  <a:schemeClr val="bg1">
                    <a:lumMod val="95000"/>
                    <a:lumOff val="5000"/>
                  </a:schemeClr>
                </a:solidFill>
                <a:latin typeface="Arial" panose="020B0604020202020204" pitchFamily="34" charset="0"/>
              </a:rPr>
              <a:t>Lise</a:t>
            </a:r>
            <a:endParaRPr lang="en-US" sz="1400" kern="0" dirty="0">
              <a:solidFill>
                <a:schemeClr val="bg1">
                  <a:lumMod val="95000"/>
                  <a:lumOff val="5000"/>
                </a:schemeClr>
              </a:solidFill>
              <a:latin typeface="Arial" panose="020B0604020202020204" pitchFamily="34" charset="0"/>
            </a:endParaRPr>
          </a:p>
        </p:txBody>
      </p:sp>
      <p:sp>
        <p:nvSpPr>
          <p:cNvPr id="37" name="TextBox 36">
            <a:extLst>
              <a:ext uri="{FF2B5EF4-FFF2-40B4-BE49-F238E27FC236}">
                <a16:creationId xmlns:a16="http://schemas.microsoft.com/office/drawing/2014/main" id="{EC410E4A-75B0-4643-A265-504056FB5A89}"/>
              </a:ext>
            </a:extLst>
          </p:cNvPr>
          <p:cNvSpPr txBox="1"/>
          <p:nvPr/>
        </p:nvSpPr>
        <p:spPr>
          <a:xfrm>
            <a:off x="9380100" y="3237637"/>
            <a:ext cx="1800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John </a:t>
            </a:r>
            <a:r>
              <a:rPr lang="en-US" sz="1400" kern="0" dirty="0" err="1">
                <a:solidFill>
                  <a:schemeClr val="bg1">
                    <a:lumMod val="95000"/>
                    <a:lumOff val="5000"/>
                  </a:schemeClr>
                </a:solidFill>
                <a:latin typeface="Arial" panose="020B0604020202020204" pitchFamily="34" charset="0"/>
              </a:rPr>
              <a:t>Deuf</a:t>
            </a:r>
            <a:endParaRPr lang="en-US" sz="1400" kern="0" dirty="0">
              <a:solidFill>
                <a:schemeClr val="bg1">
                  <a:lumMod val="95000"/>
                  <a:lumOff val="5000"/>
                </a:schemeClr>
              </a:solidFill>
              <a:latin typeface="Arial" panose="020B0604020202020204" pitchFamily="34" charset="0"/>
            </a:endParaRPr>
          </a:p>
        </p:txBody>
      </p:sp>
      <p:sp>
        <p:nvSpPr>
          <p:cNvPr id="40" name="TextBox 39">
            <a:extLst>
              <a:ext uri="{FF2B5EF4-FFF2-40B4-BE49-F238E27FC236}">
                <a16:creationId xmlns:a16="http://schemas.microsoft.com/office/drawing/2014/main" id="{7F4DB959-8531-4BB4-ADBC-33652D940DC5}"/>
              </a:ext>
            </a:extLst>
          </p:cNvPr>
          <p:cNvSpPr txBox="1"/>
          <p:nvPr/>
        </p:nvSpPr>
        <p:spPr>
          <a:xfrm>
            <a:off x="6069600" y="4964837"/>
            <a:ext cx="1800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Jim </a:t>
            </a:r>
            <a:r>
              <a:rPr lang="en-US" sz="1400" kern="0" dirty="0" err="1">
                <a:solidFill>
                  <a:schemeClr val="bg1">
                    <a:lumMod val="95000"/>
                    <a:lumOff val="5000"/>
                  </a:schemeClr>
                </a:solidFill>
                <a:latin typeface="Arial" panose="020B0604020202020204" pitchFamily="34" charset="0"/>
              </a:rPr>
              <a:t>Nastik</a:t>
            </a:r>
            <a:endParaRPr lang="en-US" sz="1400" kern="0" dirty="0">
              <a:solidFill>
                <a:schemeClr val="bg1">
                  <a:lumMod val="95000"/>
                  <a:lumOff val="5000"/>
                </a:schemeClr>
              </a:solidFill>
              <a:latin typeface="Arial" panose="020B0604020202020204" pitchFamily="34" charset="0"/>
            </a:endParaRPr>
          </a:p>
        </p:txBody>
      </p:sp>
      <p:sp>
        <p:nvSpPr>
          <p:cNvPr id="42" name="TextBox 41">
            <a:extLst>
              <a:ext uri="{FF2B5EF4-FFF2-40B4-BE49-F238E27FC236}">
                <a16:creationId xmlns:a16="http://schemas.microsoft.com/office/drawing/2014/main" id="{97757407-587B-446A-A494-9373D153229D}"/>
              </a:ext>
            </a:extLst>
          </p:cNvPr>
          <p:cNvSpPr txBox="1"/>
          <p:nvPr/>
        </p:nvSpPr>
        <p:spPr>
          <a:xfrm>
            <a:off x="9380100" y="4964837"/>
            <a:ext cx="1800000" cy="215444"/>
          </a:xfrm>
          <a:prstGeom prst="rect">
            <a:avLst/>
          </a:prstGeom>
          <a:noFill/>
        </p:spPr>
        <p:txBody>
          <a:bodyPr wrap="square" lIns="0" tIns="0" rIns="0" bIns="0" rtlCol="0" anchor="b">
            <a:spAutoFit/>
          </a:bodyPr>
          <a:lstStyle/>
          <a:p>
            <a:pPr>
              <a:defRPr/>
            </a:pPr>
            <a:r>
              <a:rPr lang="en-US" sz="1400" kern="0" dirty="0" err="1">
                <a:solidFill>
                  <a:schemeClr val="bg1">
                    <a:lumMod val="95000"/>
                    <a:lumOff val="5000"/>
                  </a:schemeClr>
                </a:solidFill>
                <a:latin typeface="Arial" panose="020B0604020202020204" pitchFamily="34" charset="0"/>
              </a:rPr>
              <a:t>Aïcha</a:t>
            </a:r>
            <a:r>
              <a:rPr lang="en-US" sz="1400" kern="0" dirty="0">
                <a:solidFill>
                  <a:schemeClr val="bg1">
                    <a:lumMod val="95000"/>
                    <a:lumOff val="5000"/>
                  </a:schemeClr>
                </a:solidFill>
                <a:latin typeface="Arial" panose="020B0604020202020204" pitchFamily="34" charset="0"/>
              </a:rPr>
              <a:t> </a:t>
            </a:r>
            <a:r>
              <a:rPr lang="en-US" sz="1400" kern="0" dirty="0" err="1">
                <a:solidFill>
                  <a:schemeClr val="bg1">
                    <a:lumMod val="95000"/>
                    <a:lumOff val="5000"/>
                  </a:schemeClr>
                </a:solidFill>
                <a:latin typeface="Arial" panose="020B0604020202020204" pitchFamily="34" charset="0"/>
              </a:rPr>
              <a:t>Fémal</a:t>
            </a:r>
            <a:endParaRPr lang="en-US" sz="1400" kern="0" dirty="0">
              <a:solidFill>
                <a:schemeClr val="bg1">
                  <a:lumMod val="95000"/>
                  <a:lumOff val="5000"/>
                </a:schemeClr>
              </a:solidFill>
              <a:latin typeface="Arial" panose="020B0604020202020204" pitchFamily="34" charset="0"/>
            </a:endParaRPr>
          </a:p>
        </p:txBody>
      </p:sp>
      <p:pic>
        <p:nvPicPr>
          <p:cNvPr id="29" name="Picture Placeholder 28" descr="A person smiling for the camera&#10;&#10;Description automatically generated">
            <a:extLst>
              <a:ext uri="{FF2B5EF4-FFF2-40B4-BE49-F238E27FC236}">
                <a16:creationId xmlns:a16="http://schemas.microsoft.com/office/drawing/2014/main" id="{432C21EC-1B69-4E19-863E-4F463056C38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a:fillRect/>
          </a:stretch>
        </p:blipFill>
        <p:spPr>
          <a:ln>
            <a:noFill/>
          </a:ln>
        </p:spPr>
      </p:pic>
      <p:pic>
        <p:nvPicPr>
          <p:cNvPr id="33" name="Picture Placeholder 32" descr="A person wearing a suit and tie&#10;&#10;Description automatically generated">
            <a:extLst>
              <a:ext uri="{FF2B5EF4-FFF2-40B4-BE49-F238E27FC236}">
                <a16:creationId xmlns:a16="http://schemas.microsoft.com/office/drawing/2014/main" id="{DC32CE02-36D8-47DE-B2EA-14ABD4EC186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a:fillRect/>
          </a:stretch>
        </p:blipFill>
        <p:spPr/>
      </p:pic>
      <p:pic>
        <p:nvPicPr>
          <p:cNvPr id="36" name="Picture Placeholder 35" descr="A person holding a fish in the water&#10;&#10;Description automatically generated">
            <a:extLst>
              <a:ext uri="{FF2B5EF4-FFF2-40B4-BE49-F238E27FC236}">
                <a16:creationId xmlns:a16="http://schemas.microsoft.com/office/drawing/2014/main" id="{D1CAAA33-8B6B-4B4E-AC94-2B8F3A84067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92" b="92"/>
          <a:stretch>
            <a:fillRect/>
          </a:stretch>
        </p:blipFill>
        <p:spPr/>
      </p:pic>
      <p:pic>
        <p:nvPicPr>
          <p:cNvPr id="39" name="Picture Placeholder 38" descr="A person wearing a suit and tie&#10;&#10;Description automatically generated">
            <a:extLst>
              <a:ext uri="{FF2B5EF4-FFF2-40B4-BE49-F238E27FC236}">
                <a16:creationId xmlns:a16="http://schemas.microsoft.com/office/drawing/2014/main" id="{9871C320-1E68-4248-AD0D-11AE4CD022C2}"/>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t="92" b="92"/>
          <a:stretch>
            <a:fillRect/>
          </a:stretch>
        </p:blipFill>
        <p:spPr/>
      </p:pic>
      <p:pic>
        <p:nvPicPr>
          <p:cNvPr id="43" name="Picture Placeholder 42" descr="A person smiling for the camera&#10;&#10;Description automatically generated">
            <a:extLst>
              <a:ext uri="{FF2B5EF4-FFF2-40B4-BE49-F238E27FC236}">
                <a16:creationId xmlns:a16="http://schemas.microsoft.com/office/drawing/2014/main" id="{EF4285C2-B665-4581-A401-40D0D138C4B3}"/>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t="92" b="92"/>
          <a:stretch>
            <a:fillRect/>
          </a:stretch>
        </p:blipFill>
        <p:spPr/>
      </p:pic>
      <p:pic>
        <p:nvPicPr>
          <p:cNvPr id="25" name="Picture Placeholder 24" descr="A person wearing a hat&#10;&#10;Description automatically generated">
            <a:extLst>
              <a:ext uri="{FF2B5EF4-FFF2-40B4-BE49-F238E27FC236}">
                <a16:creationId xmlns:a16="http://schemas.microsoft.com/office/drawing/2014/main" id="{E0675EE1-A9DF-4314-A14B-8E0E2B783201}"/>
              </a:ext>
            </a:extLst>
          </p:cNvPr>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a:stretch>
            <a:fillRect/>
          </a:stretch>
        </p:blipFill>
        <p:spPr/>
      </p:pic>
      <p:sp>
        <p:nvSpPr>
          <p:cNvPr id="16" name="TextBox 15">
            <a:extLst>
              <a:ext uri="{FF2B5EF4-FFF2-40B4-BE49-F238E27FC236}">
                <a16:creationId xmlns:a16="http://schemas.microsoft.com/office/drawing/2014/main" id="{F717F90E-3A2F-4692-A550-4CB73426963E}"/>
              </a:ext>
            </a:extLst>
          </p:cNvPr>
          <p:cNvSpPr txBox="1"/>
          <p:nvPr/>
        </p:nvSpPr>
        <p:spPr>
          <a:xfrm>
            <a:off x="6069600" y="17586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Creative Director &amp; PM</a:t>
            </a:r>
            <a:endParaRPr lang="fr-FR" sz="1200" kern="0" dirty="0">
              <a:solidFill>
                <a:schemeClr val="accent1"/>
              </a:solidFill>
              <a:latin typeface="Arial" panose="020B0604020202020204" pitchFamily="34" charset="0"/>
            </a:endParaRPr>
          </a:p>
        </p:txBody>
      </p:sp>
      <p:sp>
        <p:nvSpPr>
          <p:cNvPr id="18" name="TextBox 17">
            <a:extLst>
              <a:ext uri="{FF2B5EF4-FFF2-40B4-BE49-F238E27FC236}">
                <a16:creationId xmlns:a16="http://schemas.microsoft.com/office/drawing/2014/main" id="{78A719AB-2FB5-4011-8B22-9D8B0B5BC800}"/>
              </a:ext>
            </a:extLst>
          </p:cNvPr>
          <p:cNvSpPr txBox="1"/>
          <p:nvPr/>
        </p:nvSpPr>
        <p:spPr>
          <a:xfrm>
            <a:off x="9380100" y="17586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Art Director</a:t>
            </a:r>
            <a:endParaRPr lang="fr-FR" sz="1200" kern="0" dirty="0">
              <a:solidFill>
                <a:schemeClr val="accent1"/>
              </a:solidFill>
              <a:latin typeface="Arial" panose="020B0604020202020204" pitchFamily="34" charset="0"/>
            </a:endParaRPr>
          </a:p>
        </p:txBody>
      </p:sp>
      <p:sp>
        <p:nvSpPr>
          <p:cNvPr id="19" name="TextBox 18">
            <a:extLst>
              <a:ext uri="{FF2B5EF4-FFF2-40B4-BE49-F238E27FC236}">
                <a16:creationId xmlns:a16="http://schemas.microsoft.com/office/drawing/2014/main" id="{84B0DAD3-A7DC-4292-B933-0DF5A59EE50A}"/>
              </a:ext>
            </a:extLst>
          </p:cNvPr>
          <p:cNvSpPr txBox="1"/>
          <p:nvPr/>
        </p:nvSpPr>
        <p:spPr>
          <a:xfrm>
            <a:off x="6069600" y="34858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Senior Designer</a:t>
            </a:r>
            <a:endParaRPr lang="fr-FR" sz="1200" kern="0" dirty="0">
              <a:solidFill>
                <a:schemeClr val="accent1"/>
              </a:solidFill>
              <a:latin typeface="Arial" panose="020B0604020202020204" pitchFamily="34" charset="0"/>
            </a:endParaRPr>
          </a:p>
        </p:txBody>
      </p:sp>
      <p:sp>
        <p:nvSpPr>
          <p:cNvPr id="20" name="TextBox 19">
            <a:extLst>
              <a:ext uri="{FF2B5EF4-FFF2-40B4-BE49-F238E27FC236}">
                <a16:creationId xmlns:a16="http://schemas.microsoft.com/office/drawing/2014/main" id="{4ED1AD8C-F2B0-4B9C-8B1D-CBA36FA5223B}"/>
              </a:ext>
            </a:extLst>
          </p:cNvPr>
          <p:cNvSpPr txBox="1"/>
          <p:nvPr/>
        </p:nvSpPr>
        <p:spPr>
          <a:xfrm>
            <a:off x="9380100" y="34858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Design Manager</a:t>
            </a:r>
            <a:endParaRPr lang="fr-FR" sz="1200" kern="0" dirty="0">
              <a:solidFill>
                <a:schemeClr val="accent1"/>
              </a:solidFill>
              <a:latin typeface="Arial" panose="020B0604020202020204" pitchFamily="34" charset="0"/>
            </a:endParaRPr>
          </a:p>
        </p:txBody>
      </p:sp>
      <p:sp>
        <p:nvSpPr>
          <p:cNvPr id="21" name="TextBox 20">
            <a:extLst>
              <a:ext uri="{FF2B5EF4-FFF2-40B4-BE49-F238E27FC236}">
                <a16:creationId xmlns:a16="http://schemas.microsoft.com/office/drawing/2014/main" id="{6034CF26-A277-4A5E-86EF-2DEA66D4B44D}"/>
              </a:ext>
            </a:extLst>
          </p:cNvPr>
          <p:cNvSpPr txBox="1"/>
          <p:nvPr/>
        </p:nvSpPr>
        <p:spPr>
          <a:xfrm>
            <a:off x="6069600" y="52130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Production Manager</a:t>
            </a:r>
            <a:endParaRPr lang="fr-FR" sz="1200" kern="0" dirty="0">
              <a:solidFill>
                <a:schemeClr val="accent1"/>
              </a:solidFill>
              <a:latin typeface="Arial" panose="020B0604020202020204" pitchFamily="34" charset="0"/>
            </a:endParaRPr>
          </a:p>
        </p:txBody>
      </p:sp>
      <p:sp>
        <p:nvSpPr>
          <p:cNvPr id="22" name="TextBox 21">
            <a:extLst>
              <a:ext uri="{FF2B5EF4-FFF2-40B4-BE49-F238E27FC236}">
                <a16:creationId xmlns:a16="http://schemas.microsoft.com/office/drawing/2014/main" id="{0AECD9E2-2338-4F4D-9EE7-01D63A5DC1CD}"/>
              </a:ext>
            </a:extLst>
          </p:cNvPr>
          <p:cNvSpPr txBox="1"/>
          <p:nvPr/>
        </p:nvSpPr>
        <p:spPr>
          <a:xfrm>
            <a:off x="9380100" y="5213093"/>
            <a:ext cx="1800000" cy="184666"/>
          </a:xfrm>
          <a:prstGeom prst="rect">
            <a:avLst/>
          </a:prstGeom>
          <a:noFill/>
        </p:spPr>
        <p:txBody>
          <a:bodyPr wrap="square" lIns="0" tIns="0" rIns="0" bIns="0" rtlCol="0" anchor="t">
            <a:spAutoFit/>
          </a:bodyPr>
          <a:lstStyle/>
          <a:p>
            <a:pPr>
              <a:defRPr/>
            </a:pPr>
            <a:r>
              <a:rPr lang="en-US" sz="1200" kern="0" dirty="0">
                <a:solidFill>
                  <a:schemeClr val="accent1"/>
                </a:solidFill>
                <a:latin typeface="Arial" panose="020B0604020202020204" pitchFamily="34" charset="0"/>
              </a:rPr>
              <a:t>Associate Art Director</a:t>
            </a:r>
            <a:endParaRPr lang="fr-FR" sz="1200" kern="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16939015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224803-321C-4E43-8B9C-B20382F28E23}"/>
              </a:ext>
            </a:extLst>
          </p:cNvPr>
          <p:cNvSpPr/>
          <p:nvPr/>
        </p:nvSpPr>
        <p:spPr>
          <a:xfrm>
            <a:off x="0" y="0"/>
            <a:ext cx="406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4" name="TextBox 13">
            <a:extLst>
              <a:ext uri="{FF2B5EF4-FFF2-40B4-BE49-F238E27FC236}">
                <a16:creationId xmlns:a16="http://schemas.microsoft.com/office/drawing/2014/main" id="{D080C136-98EA-4404-AD0A-BBAC3AF72315}"/>
              </a:ext>
            </a:extLst>
          </p:cNvPr>
          <p:cNvSpPr txBox="1"/>
          <p:nvPr/>
        </p:nvSpPr>
        <p:spPr>
          <a:xfrm>
            <a:off x="5853600" y="1100426"/>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Eva </a:t>
            </a:r>
            <a:r>
              <a:rPr lang="en-US" sz="1400" kern="0" dirty="0" err="1">
                <a:solidFill>
                  <a:schemeClr val="bg1">
                    <a:lumMod val="95000"/>
                    <a:lumOff val="5000"/>
                  </a:schemeClr>
                </a:solidFill>
                <a:latin typeface="Arial" panose="020B0604020202020204" pitchFamily="34" charset="0"/>
              </a:rPr>
              <a:t>Peauré</a:t>
            </a:r>
            <a:endParaRPr lang="en-US" sz="1400" kern="0" dirty="0">
              <a:solidFill>
                <a:schemeClr val="bg1">
                  <a:lumMod val="95000"/>
                  <a:lumOff val="5000"/>
                </a:schemeClr>
              </a:solidFill>
              <a:latin typeface="Arial" panose="020B0604020202020204" pitchFamily="34" charset="0"/>
            </a:endParaRPr>
          </a:p>
        </p:txBody>
      </p:sp>
      <p:sp>
        <p:nvSpPr>
          <p:cNvPr id="23" name="TextBox 22">
            <a:extLst>
              <a:ext uri="{FF2B5EF4-FFF2-40B4-BE49-F238E27FC236}">
                <a16:creationId xmlns:a16="http://schemas.microsoft.com/office/drawing/2014/main" id="{69BE2083-641D-478C-A006-FFFD0ACA200A}"/>
              </a:ext>
            </a:extLst>
          </p:cNvPr>
          <p:cNvSpPr txBox="1"/>
          <p:nvPr/>
        </p:nvSpPr>
        <p:spPr>
          <a:xfrm>
            <a:off x="9164100" y="1100426"/>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Anna </a:t>
            </a:r>
            <a:r>
              <a:rPr lang="en-US" sz="1400" kern="0" dirty="0" err="1">
                <a:solidFill>
                  <a:schemeClr val="bg1">
                    <a:lumMod val="95000"/>
                    <a:lumOff val="5000"/>
                  </a:schemeClr>
                </a:solidFill>
                <a:latin typeface="Arial" panose="020B0604020202020204" pitchFamily="34" charset="0"/>
              </a:rPr>
              <a:t>Lise</a:t>
            </a:r>
            <a:endParaRPr lang="en-US" sz="1400" kern="0" dirty="0">
              <a:solidFill>
                <a:schemeClr val="bg1">
                  <a:lumMod val="95000"/>
                  <a:lumOff val="5000"/>
                </a:schemeClr>
              </a:solidFill>
              <a:latin typeface="Arial" panose="020B0604020202020204" pitchFamily="34" charset="0"/>
            </a:endParaRPr>
          </a:p>
        </p:txBody>
      </p:sp>
      <p:sp>
        <p:nvSpPr>
          <p:cNvPr id="26" name="TextBox 25">
            <a:extLst>
              <a:ext uri="{FF2B5EF4-FFF2-40B4-BE49-F238E27FC236}">
                <a16:creationId xmlns:a16="http://schemas.microsoft.com/office/drawing/2014/main" id="{2DE07927-6D19-4908-8EE9-F43BBF674E72}"/>
              </a:ext>
            </a:extLst>
          </p:cNvPr>
          <p:cNvSpPr txBox="1"/>
          <p:nvPr/>
        </p:nvSpPr>
        <p:spPr>
          <a:xfrm>
            <a:off x="5853600" y="2174483"/>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Jim Nastic</a:t>
            </a:r>
          </a:p>
        </p:txBody>
      </p:sp>
      <p:sp>
        <p:nvSpPr>
          <p:cNvPr id="28" name="TextBox 27">
            <a:extLst>
              <a:ext uri="{FF2B5EF4-FFF2-40B4-BE49-F238E27FC236}">
                <a16:creationId xmlns:a16="http://schemas.microsoft.com/office/drawing/2014/main" id="{44CEA0BF-C05C-410E-8D56-00032DA0B47B}"/>
              </a:ext>
            </a:extLst>
          </p:cNvPr>
          <p:cNvSpPr txBox="1"/>
          <p:nvPr/>
        </p:nvSpPr>
        <p:spPr>
          <a:xfrm>
            <a:off x="9164100" y="2174483"/>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Mick Emmaus</a:t>
            </a:r>
          </a:p>
        </p:txBody>
      </p:sp>
      <p:sp>
        <p:nvSpPr>
          <p:cNvPr id="31" name="TextBox 30">
            <a:extLst>
              <a:ext uri="{FF2B5EF4-FFF2-40B4-BE49-F238E27FC236}">
                <a16:creationId xmlns:a16="http://schemas.microsoft.com/office/drawing/2014/main" id="{C1FF25D7-0B74-452F-9112-507BC56C9FAC}"/>
              </a:ext>
            </a:extLst>
          </p:cNvPr>
          <p:cNvSpPr txBox="1"/>
          <p:nvPr/>
        </p:nvSpPr>
        <p:spPr>
          <a:xfrm>
            <a:off x="5853600" y="3248540"/>
            <a:ext cx="2016000" cy="215444"/>
          </a:xfrm>
          <a:prstGeom prst="rect">
            <a:avLst/>
          </a:prstGeom>
          <a:noFill/>
        </p:spPr>
        <p:txBody>
          <a:bodyPr wrap="square" lIns="0" tIns="0" rIns="0" bIns="0" rtlCol="0" anchor="b">
            <a:spAutoFit/>
          </a:bodyPr>
          <a:lstStyle/>
          <a:p>
            <a:pPr>
              <a:defRPr/>
            </a:pPr>
            <a:r>
              <a:rPr lang="fr-FR" sz="1400" kern="0" dirty="0">
                <a:solidFill>
                  <a:schemeClr val="bg1">
                    <a:lumMod val="95000"/>
                    <a:lumOff val="5000"/>
                  </a:schemeClr>
                </a:solidFill>
                <a:latin typeface="Arial" panose="020B0604020202020204" pitchFamily="34" charset="0"/>
              </a:rPr>
              <a:t>Henri Cochet</a:t>
            </a:r>
            <a:endParaRPr lang="en-US" sz="1400" kern="0" dirty="0">
              <a:solidFill>
                <a:schemeClr val="bg1">
                  <a:lumMod val="95000"/>
                  <a:lumOff val="5000"/>
                </a:schemeClr>
              </a:solidFill>
              <a:latin typeface="Arial" panose="020B0604020202020204" pitchFamily="34" charset="0"/>
            </a:endParaRPr>
          </a:p>
        </p:txBody>
      </p:sp>
      <p:sp>
        <p:nvSpPr>
          <p:cNvPr id="33" name="TextBox 32">
            <a:extLst>
              <a:ext uri="{FF2B5EF4-FFF2-40B4-BE49-F238E27FC236}">
                <a16:creationId xmlns:a16="http://schemas.microsoft.com/office/drawing/2014/main" id="{B9B61B05-4E4B-4A95-995A-D76886BB52BD}"/>
              </a:ext>
            </a:extLst>
          </p:cNvPr>
          <p:cNvSpPr txBox="1"/>
          <p:nvPr/>
        </p:nvSpPr>
        <p:spPr>
          <a:xfrm>
            <a:off x="9164100" y="3248540"/>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Claire </a:t>
            </a:r>
            <a:r>
              <a:rPr lang="en-US" sz="1400" kern="0" dirty="0" err="1">
                <a:solidFill>
                  <a:schemeClr val="bg1">
                    <a:lumMod val="95000"/>
                    <a:lumOff val="5000"/>
                  </a:schemeClr>
                </a:solidFill>
                <a:latin typeface="Arial" panose="020B0604020202020204" pitchFamily="34" charset="0"/>
              </a:rPr>
              <a:t>Hyère</a:t>
            </a:r>
            <a:endParaRPr lang="en-US" sz="1400" kern="0" dirty="0">
              <a:solidFill>
                <a:schemeClr val="bg1">
                  <a:lumMod val="95000"/>
                  <a:lumOff val="5000"/>
                </a:schemeClr>
              </a:solidFill>
              <a:latin typeface="Arial" panose="020B0604020202020204" pitchFamily="34" charset="0"/>
            </a:endParaRPr>
          </a:p>
        </p:txBody>
      </p:sp>
      <p:sp>
        <p:nvSpPr>
          <p:cNvPr id="44" name="TextBox 43">
            <a:extLst>
              <a:ext uri="{FF2B5EF4-FFF2-40B4-BE49-F238E27FC236}">
                <a16:creationId xmlns:a16="http://schemas.microsoft.com/office/drawing/2014/main" id="{2EC98E23-2580-4575-B80D-12C79D7958F5}"/>
              </a:ext>
            </a:extLst>
          </p:cNvPr>
          <p:cNvSpPr txBox="1"/>
          <p:nvPr/>
        </p:nvSpPr>
        <p:spPr>
          <a:xfrm>
            <a:off x="5853600" y="4322597"/>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John </a:t>
            </a:r>
            <a:r>
              <a:rPr lang="en-US" sz="1400" kern="0" dirty="0" err="1">
                <a:solidFill>
                  <a:schemeClr val="bg1">
                    <a:lumMod val="95000"/>
                    <a:lumOff val="5000"/>
                  </a:schemeClr>
                </a:solidFill>
                <a:latin typeface="Arial" panose="020B0604020202020204" pitchFamily="34" charset="0"/>
              </a:rPr>
              <a:t>Deuf</a:t>
            </a:r>
            <a:endParaRPr lang="en-US" sz="1400" kern="0" dirty="0">
              <a:solidFill>
                <a:schemeClr val="bg1">
                  <a:lumMod val="95000"/>
                  <a:lumOff val="5000"/>
                </a:schemeClr>
              </a:solidFill>
              <a:latin typeface="Arial" panose="020B0604020202020204" pitchFamily="34" charset="0"/>
            </a:endParaRPr>
          </a:p>
        </p:txBody>
      </p:sp>
      <p:sp>
        <p:nvSpPr>
          <p:cNvPr id="46" name="TextBox 45">
            <a:extLst>
              <a:ext uri="{FF2B5EF4-FFF2-40B4-BE49-F238E27FC236}">
                <a16:creationId xmlns:a16="http://schemas.microsoft.com/office/drawing/2014/main" id="{4B73F51D-3AEA-45A2-A5DB-CA7C6B3B4946}"/>
              </a:ext>
            </a:extLst>
          </p:cNvPr>
          <p:cNvSpPr txBox="1"/>
          <p:nvPr/>
        </p:nvSpPr>
        <p:spPr>
          <a:xfrm>
            <a:off x="9164100" y="4322597"/>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Maude </a:t>
            </a:r>
            <a:r>
              <a:rPr lang="en-US" sz="1400" kern="0" dirty="0" err="1">
                <a:solidFill>
                  <a:schemeClr val="bg1">
                    <a:lumMod val="95000"/>
                    <a:lumOff val="5000"/>
                  </a:schemeClr>
                </a:solidFill>
                <a:latin typeface="Arial" panose="020B0604020202020204" pitchFamily="34" charset="0"/>
              </a:rPr>
              <a:t>Erateur</a:t>
            </a:r>
            <a:endParaRPr lang="en-US" sz="1400" kern="0" dirty="0">
              <a:solidFill>
                <a:schemeClr val="bg1">
                  <a:lumMod val="95000"/>
                  <a:lumOff val="5000"/>
                </a:schemeClr>
              </a:solidFill>
              <a:latin typeface="Arial" panose="020B0604020202020204" pitchFamily="34" charset="0"/>
            </a:endParaRPr>
          </a:p>
        </p:txBody>
      </p:sp>
      <p:sp>
        <p:nvSpPr>
          <p:cNvPr id="49" name="TextBox 48">
            <a:extLst>
              <a:ext uri="{FF2B5EF4-FFF2-40B4-BE49-F238E27FC236}">
                <a16:creationId xmlns:a16="http://schemas.microsoft.com/office/drawing/2014/main" id="{B978CFCA-321A-4F1F-B027-54622706F810}"/>
              </a:ext>
            </a:extLst>
          </p:cNvPr>
          <p:cNvSpPr txBox="1"/>
          <p:nvPr/>
        </p:nvSpPr>
        <p:spPr>
          <a:xfrm>
            <a:off x="5853600" y="5396655"/>
            <a:ext cx="2016000" cy="215444"/>
          </a:xfrm>
          <a:prstGeom prst="rect">
            <a:avLst/>
          </a:prstGeom>
          <a:noFill/>
        </p:spPr>
        <p:txBody>
          <a:bodyPr wrap="square" lIns="0" tIns="0" rIns="0" bIns="0" rtlCol="0" anchor="b">
            <a:spAutoFit/>
          </a:bodyPr>
          <a:lstStyle/>
          <a:p>
            <a:pPr>
              <a:defRPr/>
            </a:pPr>
            <a:r>
              <a:rPr lang="en-US" sz="1400" kern="0" dirty="0" err="1">
                <a:solidFill>
                  <a:schemeClr val="bg1">
                    <a:lumMod val="95000"/>
                    <a:lumOff val="5000"/>
                  </a:schemeClr>
                </a:solidFill>
                <a:latin typeface="Arial" panose="020B0604020202020204" pitchFamily="34" charset="0"/>
              </a:rPr>
              <a:t>Aïcha</a:t>
            </a:r>
            <a:r>
              <a:rPr lang="en-US" sz="1400" kern="0" dirty="0">
                <a:solidFill>
                  <a:schemeClr val="bg1">
                    <a:lumMod val="95000"/>
                    <a:lumOff val="5000"/>
                  </a:schemeClr>
                </a:solidFill>
                <a:latin typeface="Arial" panose="020B0604020202020204" pitchFamily="34" charset="0"/>
              </a:rPr>
              <a:t> </a:t>
            </a:r>
            <a:r>
              <a:rPr lang="en-US" sz="1400" kern="0" dirty="0" err="1">
                <a:solidFill>
                  <a:schemeClr val="bg1">
                    <a:lumMod val="95000"/>
                    <a:lumOff val="5000"/>
                  </a:schemeClr>
                </a:solidFill>
                <a:latin typeface="Arial" panose="020B0604020202020204" pitchFamily="34" charset="0"/>
              </a:rPr>
              <a:t>Fémal</a:t>
            </a:r>
            <a:endParaRPr lang="en-US" sz="1400" kern="0" dirty="0">
              <a:solidFill>
                <a:schemeClr val="bg1">
                  <a:lumMod val="95000"/>
                  <a:lumOff val="5000"/>
                </a:schemeClr>
              </a:solidFill>
              <a:latin typeface="Arial" panose="020B0604020202020204" pitchFamily="34" charset="0"/>
            </a:endParaRPr>
          </a:p>
        </p:txBody>
      </p:sp>
      <p:sp>
        <p:nvSpPr>
          <p:cNvPr id="51" name="TextBox 50">
            <a:extLst>
              <a:ext uri="{FF2B5EF4-FFF2-40B4-BE49-F238E27FC236}">
                <a16:creationId xmlns:a16="http://schemas.microsoft.com/office/drawing/2014/main" id="{4EE96BDA-3F85-4743-9952-549B722F52CA}"/>
              </a:ext>
            </a:extLst>
          </p:cNvPr>
          <p:cNvSpPr txBox="1"/>
          <p:nvPr/>
        </p:nvSpPr>
        <p:spPr>
          <a:xfrm>
            <a:off x="9164100" y="5396655"/>
            <a:ext cx="2016000" cy="215444"/>
          </a:xfrm>
          <a:prstGeom prst="rect">
            <a:avLst/>
          </a:prstGeom>
          <a:noFill/>
        </p:spPr>
        <p:txBody>
          <a:bodyPr wrap="square" lIns="0" tIns="0" rIns="0" bIns="0" rtlCol="0" anchor="b">
            <a:spAutoFit/>
          </a:bodyPr>
          <a:lstStyle/>
          <a:p>
            <a:pPr>
              <a:defRPr/>
            </a:pPr>
            <a:r>
              <a:rPr lang="en-US" sz="1400" kern="0" dirty="0">
                <a:solidFill>
                  <a:schemeClr val="bg1">
                    <a:lumMod val="95000"/>
                    <a:lumOff val="5000"/>
                  </a:schemeClr>
                </a:solidFill>
                <a:latin typeface="Arial" panose="020B0604020202020204" pitchFamily="34" charset="0"/>
              </a:rPr>
              <a:t>Jack Uzi</a:t>
            </a:r>
          </a:p>
        </p:txBody>
      </p:sp>
      <p:pic>
        <p:nvPicPr>
          <p:cNvPr id="5" name="Picture Placeholder 4" descr="A person smiling for the camera&#10;&#10;Description automatically generated">
            <a:extLst>
              <a:ext uri="{FF2B5EF4-FFF2-40B4-BE49-F238E27FC236}">
                <a16:creationId xmlns:a16="http://schemas.microsoft.com/office/drawing/2014/main" id="{1E90C99A-6860-49C7-9191-240072F0249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2" b="122"/>
          <a:stretch>
            <a:fillRect/>
          </a:stretch>
        </p:blipFill>
        <p:spPr/>
      </p:pic>
      <p:pic>
        <p:nvPicPr>
          <p:cNvPr id="7" name="Picture Placeholder 6" descr="A person sitting in a chair&#10;&#10;Description automatically generated">
            <a:extLst>
              <a:ext uri="{FF2B5EF4-FFF2-40B4-BE49-F238E27FC236}">
                <a16:creationId xmlns:a16="http://schemas.microsoft.com/office/drawing/2014/main" id="{4BC0B8D7-12C0-409C-BB34-4AECE79D3E7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pic>
        <p:nvPicPr>
          <p:cNvPr id="9" name="Picture Placeholder 8" descr="A person with a computer and smiling at the camera&#10;&#10;Description automatically generated">
            <a:extLst>
              <a:ext uri="{FF2B5EF4-FFF2-40B4-BE49-F238E27FC236}">
                <a16:creationId xmlns:a16="http://schemas.microsoft.com/office/drawing/2014/main" id="{85E162A4-98E4-4CC0-AB98-858AA191056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22" b="122"/>
          <a:stretch>
            <a:fillRect/>
          </a:stretch>
        </p:blipFill>
        <p:spPr/>
      </p:pic>
      <p:pic>
        <p:nvPicPr>
          <p:cNvPr id="13" name="Picture Placeholder 12" descr="A person standing in the grass&#10;&#10;Description automatically generated">
            <a:extLst>
              <a:ext uri="{FF2B5EF4-FFF2-40B4-BE49-F238E27FC236}">
                <a16:creationId xmlns:a16="http://schemas.microsoft.com/office/drawing/2014/main" id="{E5021677-2701-40B0-985C-30F405F8D701}"/>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p:pic>
      <p:pic>
        <p:nvPicPr>
          <p:cNvPr id="16" name="Picture Placeholder 15" descr="A person wearing glasses&#10;&#10;Description automatically generated">
            <a:extLst>
              <a:ext uri="{FF2B5EF4-FFF2-40B4-BE49-F238E27FC236}">
                <a16:creationId xmlns:a16="http://schemas.microsoft.com/office/drawing/2014/main" id="{669D29E0-B098-4CB3-8BD0-E3CB9339296B}"/>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t="122" b="122"/>
          <a:stretch>
            <a:fillRect/>
          </a:stretch>
        </p:blipFill>
        <p:spPr/>
      </p:pic>
      <p:pic>
        <p:nvPicPr>
          <p:cNvPr id="18" name="Picture Placeholder 17" descr="A person wearing a hat&#10;&#10;Description automatically generated">
            <a:extLst>
              <a:ext uri="{FF2B5EF4-FFF2-40B4-BE49-F238E27FC236}">
                <a16:creationId xmlns:a16="http://schemas.microsoft.com/office/drawing/2014/main" id="{2B8F36AA-293C-4E82-93C7-84FE3C9BF149}"/>
              </a:ext>
            </a:extLst>
          </p:cNvPr>
          <p:cNvPicPr>
            <a:picLocks noGrp="1" noChangeAspect="1"/>
          </p:cNvPicPr>
          <p:nvPr>
            <p:ph type="pic" sz="quarter" idx="18"/>
          </p:nvPr>
        </p:nvPicPr>
        <p:blipFill>
          <a:blip r:embed="rId7">
            <a:extLst>
              <a:ext uri="{28A0092B-C50C-407E-A947-70E740481C1C}">
                <a14:useLocalDpi xmlns:a14="http://schemas.microsoft.com/office/drawing/2010/main" val="0"/>
              </a:ext>
            </a:extLst>
          </a:blip>
          <a:srcRect t="122" b="122"/>
          <a:stretch>
            <a:fillRect/>
          </a:stretch>
        </p:blipFill>
        <p:spPr/>
      </p:pic>
      <p:pic>
        <p:nvPicPr>
          <p:cNvPr id="20" name="Picture Placeholder 19" descr="A person wearing a suit and tie&#10;&#10;Description automatically generated">
            <a:extLst>
              <a:ext uri="{FF2B5EF4-FFF2-40B4-BE49-F238E27FC236}">
                <a16:creationId xmlns:a16="http://schemas.microsoft.com/office/drawing/2014/main" id="{B206368E-B0FE-430F-AF34-CF87A5968E1E}"/>
              </a:ext>
            </a:extLst>
          </p:cNvPr>
          <p:cNvPicPr>
            <a:picLocks noGrp="1" noChangeAspect="1"/>
          </p:cNvPicPr>
          <p:nvPr>
            <p:ph type="pic" sz="quarter" idx="19"/>
          </p:nvPr>
        </p:nvPicPr>
        <p:blipFill>
          <a:blip r:embed="rId8">
            <a:extLst>
              <a:ext uri="{28A0092B-C50C-407E-A947-70E740481C1C}">
                <a14:useLocalDpi xmlns:a14="http://schemas.microsoft.com/office/drawing/2010/main" val="0"/>
              </a:ext>
            </a:extLst>
          </a:blip>
          <a:srcRect/>
          <a:stretch>
            <a:fillRect/>
          </a:stretch>
        </p:blipFill>
        <p:spPr/>
      </p:pic>
      <p:pic>
        <p:nvPicPr>
          <p:cNvPr id="22" name="Picture Placeholder 21" descr="A person holding a fish in the water&#10;&#10;Description automatically generated">
            <a:extLst>
              <a:ext uri="{FF2B5EF4-FFF2-40B4-BE49-F238E27FC236}">
                <a16:creationId xmlns:a16="http://schemas.microsoft.com/office/drawing/2014/main" id="{C6624160-8CA6-4E04-A176-249B83667F07}"/>
              </a:ext>
            </a:extLst>
          </p:cNvPr>
          <p:cNvPicPr>
            <a:picLocks noGrp="1" noChangeAspect="1"/>
          </p:cNvPicPr>
          <p:nvPr>
            <p:ph type="pic" sz="quarter" idx="20"/>
          </p:nvPr>
        </p:nvPicPr>
        <p:blipFill>
          <a:blip r:embed="rId9">
            <a:extLst>
              <a:ext uri="{28A0092B-C50C-407E-A947-70E740481C1C}">
                <a14:useLocalDpi xmlns:a14="http://schemas.microsoft.com/office/drawing/2010/main" val="0"/>
              </a:ext>
            </a:extLst>
          </a:blip>
          <a:srcRect t="122" b="122"/>
          <a:stretch>
            <a:fillRect/>
          </a:stretch>
        </p:blipFill>
        <p:spPr/>
      </p:pic>
      <p:pic>
        <p:nvPicPr>
          <p:cNvPr id="25" name="Picture Placeholder 24" descr="A person wearing a suit and tie&#10;&#10;Description automatically generated">
            <a:extLst>
              <a:ext uri="{FF2B5EF4-FFF2-40B4-BE49-F238E27FC236}">
                <a16:creationId xmlns:a16="http://schemas.microsoft.com/office/drawing/2014/main" id="{94251D90-691A-43EB-80B7-E937F652EB38}"/>
              </a:ext>
            </a:extLst>
          </p:cNvPr>
          <p:cNvPicPr>
            <a:picLocks noGrp="1" noChangeAspect="1"/>
          </p:cNvPicPr>
          <p:nvPr>
            <p:ph type="pic" sz="quarter" idx="21"/>
          </p:nvPr>
        </p:nvPicPr>
        <p:blipFill>
          <a:blip r:embed="rId10">
            <a:extLst>
              <a:ext uri="{28A0092B-C50C-407E-A947-70E740481C1C}">
                <a14:useLocalDpi xmlns:a14="http://schemas.microsoft.com/office/drawing/2010/main" val="0"/>
              </a:ext>
            </a:extLst>
          </a:blip>
          <a:srcRect/>
          <a:stretch>
            <a:fillRect/>
          </a:stretch>
        </p:blipFill>
        <p:spPr/>
      </p:pic>
      <p:pic>
        <p:nvPicPr>
          <p:cNvPr id="41" name="Picture Placeholder 40" descr="A person smiling for the camera&#10;&#10;Description automatically generated">
            <a:extLst>
              <a:ext uri="{FF2B5EF4-FFF2-40B4-BE49-F238E27FC236}">
                <a16:creationId xmlns:a16="http://schemas.microsoft.com/office/drawing/2014/main" id="{D657BC4C-5C4B-407D-AD78-4120C240D444}"/>
              </a:ext>
            </a:extLst>
          </p:cNvPr>
          <p:cNvPicPr>
            <a:picLocks noGrp="1" noChangeAspect="1"/>
          </p:cNvPicPr>
          <p:nvPr>
            <p:ph type="pic" sz="quarter" idx="22"/>
          </p:nvPr>
        </p:nvPicPr>
        <p:blipFill>
          <a:blip r:embed="rId11">
            <a:extLst>
              <a:ext uri="{28A0092B-C50C-407E-A947-70E740481C1C}">
                <a14:useLocalDpi xmlns:a14="http://schemas.microsoft.com/office/drawing/2010/main" val="0"/>
              </a:ext>
            </a:extLst>
          </a:blip>
          <a:srcRect t="122" b="122"/>
          <a:stretch>
            <a:fillRect/>
          </a:stretch>
        </p:blipFill>
        <p:spPr/>
      </p:pic>
      <p:sp>
        <p:nvSpPr>
          <p:cNvPr id="24" name="TextBox 23">
            <a:extLst>
              <a:ext uri="{FF2B5EF4-FFF2-40B4-BE49-F238E27FC236}">
                <a16:creationId xmlns:a16="http://schemas.microsoft.com/office/drawing/2014/main" id="{4C6A3035-2EC3-47F2-B4C3-ECDEDE37AB0B}"/>
              </a:ext>
            </a:extLst>
          </p:cNvPr>
          <p:cNvSpPr txBox="1"/>
          <p:nvPr/>
        </p:nvSpPr>
        <p:spPr>
          <a:xfrm>
            <a:off x="5853600" y="1347091"/>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Creative Director &amp; PM</a:t>
            </a:r>
            <a:endParaRPr lang="fr-FR" sz="1200" dirty="0">
              <a:latin typeface="Arial" panose="020B0604020202020204" pitchFamily="34" charset="0"/>
            </a:endParaRPr>
          </a:p>
        </p:txBody>
      </p:sp>
      <p:sp>
        <p:nvSpPr>
          <p:cNvPr id="27" name="TextBox 26">
            <a:extLst>
              <a:ext uri="{FF2B5EF4-FFF2-40B4-BE49-F238E27FC236}">
                <a16:creationId xmlns:a16="http://schemas.microsoft.com/office/drawing/2014/main" id="{378C2FAB-D367-48A1-9478-B2FD4D15FBF7}"/>
              </a:ext>
            </a:extLst>
          </p:cNvPr>
          <p:cNvSpPr txBox="1"/>
          <p:nvPr/>
        </p:nvSpPr>
        <p:spPr>
          <a:xfrm>
            <a:off x="9164100" y="1347091"/>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Senior Designer</a:t>
            </a:r>
            <a:endParaRPr lang="fr-FR" sz="1200" dirty="0">
              <a:latin typeface="Arial" panose="020B0604020202020204" pitchFamily="34" charset="0"/>
            </a:endParaRPr>
          </a:p>
        </p:txBody>
      </p:sp>
      <p:sp>
        <p:nvSpPr>
          <p:cNvPr id="29" name="TextBox 28">
            <a:extLst>
              <a:ext uri="{FF2B5EF4-FFF2-40B4-BE49-F238E27FC236}">
                <a16:creationId xmlns:a16="http://schemas.microsoft.com/office/drawing/2014/main" id="{638631AE-AEAE-493C-89D9-6BE042C28F75}"/>
              </a:ext>
            </a:extLst>
          </p:cNvPr>
          <p:cNvSpPr txBox="1"/>
          <p:nvPr/>
        </p:nvSpPr>
        <p:spPr>
          <a:xfrm>
            <a:off x="5853600" y="2421148"/>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Production Manager</a:t>
            </a:r>
            <a:endParaRPr lang="fr-FR" sz="1200" dirty="0">
              <a:latin typeface="Arial" panose="020B0604020202020204" pitchFamily="34" charset="0"/>
            </a:endParaRPr>
          </a:p>
        </p:txBody>
      </p:sp>
      <p:sp>
        <p:nvSpPr>
          <p:cNvPr id="30" name="TextBox 29">
            <a:extLst>
              <a:ext uri="{FF2B5EF4-FFF2-40B4-BE49-F238E27FC236}">
                <a16:creationId xmlns:a16="http://schemas.microsoft.com/office/drawing/2014/main" id="{5C9AD1D6-B75B-43E6-8AE2-8C56293FDD05}"/>
              </a:ext>
            </a:extLst>
          </p:cNvPr>
          <p:cNvSpPr txBox="1"/>
          <p:nvPr/>
        </p:nvSpPr>
        <p:spPr>
          <a:xfrm>
            <a:off x="9164100" y="2421148"/>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Visual Designer</a:t>
            </a:r>
            <a:endParaRPr lang="fr-FR" sz="1200" dirty="0">
              <a:latin typeface="Arial" panose="020B0604020202020204" pitchFamily="34" charset="0"/>
            </a:endParaRPr>
          </a:p>
        </p:txBody>
      </p:sp>
      <p:sp>
        <p:nvSpPr>
          <p:cNvPr id="32" name="TextBox 31">
            <a:extLst>
              <a:ext uri="{FF2B5EF4-FFF2-40B4-BE49-F238E27FC236}">
                <a16:creationId xmlns:a16="http://schemas.microsoft.com/office/drawing/2014/main" id="{AE941396-0FEA-4CC0-979F-879BC079C002}"/>
              </a:ext>
            </a:extLst>
          </p:cNvPr>
          <p:cNvSpPr txBox="1"/>
          <p:nvPr/>
        </p:nvSpPr>
        <p:spPr>
          <a:xfrm>
            <a:off x="5853600" y="3495205"/>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Art Director</a:t>
            </a:r>
            <a:endParaRPr lang="fr-FR" sz="1200" dirty="0">
              <a:latin typeface="Arial" panose="020B0604020202020204" pitchFamily="34" charset="0"/>
            </a:endParaRPr>
          </a:p>
        </p:txBody>
      </p:sp>
      <p:sp>
        <p:nvSpPr>
          <p:cNvPr id="34" name="TextBox 33">
            <a:extLst>
              <a:ext uri="{FF2B5EF4-FFF2-40B4-BE49-F238E27FC236}">
                <a16:creationId xmlns:a16="http://schemas.microsoft.com/office/drawing/2014/main" id="{9E12383B-F77C-4AC3-B946-AA4186220ECB}"/>
              </a:ext>
            </a:extLst>
          </p:cNvPr>
          <p:cNvSpPr txBox="1"/>
          <p:nvPr/>
        </p:nvSpPr>
        <p:spPr>
          <a:xfrm>
            <a:off x="9164100" y="3495205"/>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Visual Designer</a:t>
            </a:r>
            <a:endParaRPr lang="fr-FR" sz="1200" dirty="0">
              <a:latin typeface="Arial" panose="020B0604020202020204" pitchFamily="34" charset="0"/>
            </a:endParaRPr>
          </a:p>
        </p:txBody>
      </p:sp>
      <p:sp>
        <p:nvSpPr>
          <p:cNvPr id="35" name="TextBox 34">
            <a:extLst>
              <a:ext uri="{FF2B5EF4-FFF2-40B4-BE49-F238E27FC236}">
                <a16:creationId xmlns:a16="http://schemas.microsoft.com/office/drawing/2014/main" id="{DC0795D2-F049-48ED-AFF1-01EE88B06D11}"/>
              </a:ext>
            </a:extLst>
          </p:cNvPr>
          <p:cNvSpPr txBox="1"/>
          <p:nvPr/>
        </p:nvSpPr>
        <p:spPr>
          <a:xfrm>
            <a:off x="5853600" y="4569262"/>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Design Manager</a:t>
            </a:r>
            <a:endParaRPr lang="fr-FR" sz="1200" dirty="0">
              <a:latin typeface="Arial" panose="020B0604020202020204" pitchFamily="34" charset="0"/>
            </a:endParaRPr>
          </a:p>
        </p:txBody>
      </p:sp>
      <p:sp>
        <p:nvSpPr>
          <p:cNvPr id="36" name="TextBox 35">
            <a:extLst>
              <a:ext uri="{FF2B5EF4-FFF2-40B4-BE49-F238E27FC236}">
                <a16:creationId xmlns:a16="http://schemas.microsoft.com/office/drawing/2014/main" id="{824CCBC4-64FD-48BA-95BE-AE90EA60743E}"/>
              </a:ext>
            </a:extLst>
          </p:cNvPr>
          <p:cNvSpPr txBox="1"/>
          <p:nvPr/>
        </p:nvSpPr>
        <p:spPr>
          <a:xfrm>
            <a:off x="9164100" y="4569262"/>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Associate Designer</a:t>
            </a:r>
            <a:endParaRPr lang="fr-FR" sz="1200" dirty="0">
              <a:latin typeface="Arial" panose="020B0604020202020204" pitchFamily="34" charset="0"/>
            </a:endParaRPr>
          </a:p>
        </p:txBody>
      </p:sp>
      <p:sp>
        <p:nvSpPr>
          <p:cNvPr id="37" name="TextBox 36">
            <a:extLst>
              <a:ext uri="{FF2B5EF4-FFF2-40B4-BE49-F238E27FC236}">
                <a16:creationId xmlns:a16="http://schemas.microsoft.com/office/drawing/2014/main" id="{28D41A6F-1E39-4C18-B324-A26F9F44F49A}"/>
              </a:ext>
            </a:extLst>
          </p:cNvPr>
          <p:cNvSpPr txBox="1"/>
          <p:nvPr/>
        </p:nvSpPr>
        <p:spPr>
          <a:xfrm>
            <a:off x="5853600" y="5643320"/>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Associate Art Director</a:t>
            </a:r>
            <a:endParaRPr lang="fr-FR" sz="1200" dirty="0">
              <a:latin typeface="Arial" panose="020B0604020202020204" pitchFamily="34" charset="0"/>
            </a:endParaRPr>
          </a:p>
        </p:txBody>
      </p:sp>
      <p:sp>
        <p:nvSpPr>
          <p:cNvPr id="38" name="TextBox 37">
            <a:extLst>
              <a:ext uri="{FF2B5EF4-FFF2-40B4-BE49-F238E27FC236}">
                <a16:creationId xmlns:a16="http://schemas.microsoft.com/office/drawing/2014/main" id="{9D391233-05F7-4FC5-A384-CF00EAE94848}"/>
              </a:ext>
            </a:extLst>
          </p:cNvPr>
          <p:cNvSpPr txBox="1"/>
          <p:nvPr/>
        </p:nvSpPr>
        <p:spPr>
          <a:xfrm>
            <a:off x="9164100" y="5643320"/>
            <a:ext cx="2016000" cy="184666"/>
          </a:xfrm>
          <a:prstGeom prst="rect">
            <a:avLst/>
          </a:prstGeom>
          <a:noFill/>
        </p:spPr>
        <p:txBody>
          <a:bodyPr wrap="square" lIns="0" tIns="0" rIns="0" bIns="0" rtlCol="0" anchor="t">
            <a:spAutoFit/>
          </a:bodyPr>
          <a:lstStyle>
            <a:defPPr>
              <a:defRPr lang="fr-FR"/>
            </a:defPPr>
            <a:lvl1pPr>
              <a:lnSpc>
                <a:spcPct val="130000"/>
              </a:lnSpc>
              <a:defRPr sz="1100" kern="0">
                <a:solidFill>
                  <a:schemeClr val="accent1"/>
                </a:solidFill>
              </a:defRPr>
            </a:lvl1pPr>
          </a:lstStyle>
          <a:p>
            <a:pPr>
              <a:lnSpc>
                <a:spcPct val="100000"/>
              </a:lnSpc>
            </a:pPr>
            <a:r>
              <a:rPr lang="en-US" sz="1200" dirty="0">
                <a:latin typeface="Arial" panose="020B0604020202020204" pitchFamily="34" charset="0"/>
              </a:rPr>
              <a:t>Associate Designer</a:t>
            </a:r>
            <a:endParaRPr lang="fr-FR" sz="1200" dirty="0">
              <a:latin typeface="Arial" panose="020B0604020202020204" pitchFamily="34" charset="0"/>
            </a:endParaRPr>
          </a:p>
        </p:txBody>
      </p:sp>
      <p:sp>
        <p:nvSpPr>
          <p:cNvPr id="39" name="Rectangle 38">
            <a:extLst>
              <a:ext uri="{FF2B5EF4-FFF2-40B4-BE49-F238E27FC236}">
                <a16:creationId xmlns:a16="http://schemas.microsoft.com/office/drawing/2014/main" id="{A0E24500-2208-4FF8-BB3A-CDDA329767B1}"/>
              </a:ext>
            </a:extLst>
          </p:cNvPr>
          <p:cNvSpPr/>
          <p:nvPr/>
        </p:nvSpPr>
        <p:spPr>
          <a:xfrm>
            <a:off x="926700" y="2735060"/>
            <a:ext cx="25920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kumimoji="0" lang="en-US" sz="2800" b="1" i="0" u="none" strike="noStrike" kern="0" cap="none" spc="-100" normalizeH="0" noProof="0" dirty="0">
                <a:ln>
                  <a:noFill/>
                </a:ln>
                <a:effectLst/>
                <a:uLnTx/>
                <a:uFillTx/>
                <a:latin typeface="Arial" panose="020B0604020202020204" pitchFamily="34" charset="0"/>
              </a:rPr>
              <a:t>Meet the </a:t>
            </a:r>
            <a:br>
              <a:rPr kumimoji="0" lang="en-US" sz="2800" b="1" i="0" u="none" strike="noStrike" kern="0" cap="none" spc="-100" normalizeH="0" noProof="0" dirty="0">
                <a:ln>
                  <a:noFill/>
                </a:ln>
                <a:effectLst/>
                <a:uLnTx/>
                <a:uFillTx/>
                <a:latin typeface="Arial" panose="020B0604020202020204" pitchFamily="34" charset="0"/>
              </a:rPr>
            </a:br>
            <a:r>
              <a:rPr kumimoji="0" lang="en-US" sz="2800" b="1" i="0" u="none" strike="noStrike" kern="0" cap="none" spc="-100" normalizeH="0" noProof="0" dirty="0">
                <a:ln>
                  <a:noFill/>
                </a:ln>
                <a:effectLst/>
                <a:uLnTx/>
                <a:uFillTx/>
                <a:latin typeface="Arial" panose="020B0604020202020204" pitchFamily="34" charset="0"/>
              </a:rPr>
              <a:t>minds shaping your design</a:t>
            </a:r>
            <a:endParaRPr kumimoji="0" lang="fr-FR" sz="2800" b="1" i="0" u="none" strike="noStrike" kern="0" cap="none" spc="-100" normalizeH="0" noProof="0" dirty="0">
              <a:ln>
                <a:noFill/>
              </a:ln>
              <a:effectLst/>
              <a:uLnTx/>
              <a:uFillTx/>
              <a:latin typeface="Arial" panose="020B0604020202020204" pitchFamily="34" charset="0"/>
            </a:endParaRPr>
          </a:p>
        </p:txBody>
      </p:sp>
    </p:spTree>
    <p:extLst>
      <p:ext uri="{BB962C8B-B14F-4D97-AF65-F5344CB8AC3E}">
        <p14:creationId xmlns:p14="http://schemas.microsoft.com/office/powerpoint/2010/main" val="23908122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A40BE49-31F5-46E2-9D5D-4A8A0D4EF58F}"/>
              </a:ext>
            </a:extLst>
          </p:cNvPr>
          <p:cNvGraphicFramePr/>
          <p:nvPr>
            <p:extLst>
              <p:ext uri="{D42A27DB-BD31-4B8C-83A1-F6EECF244321}">
                <p14:modId xmlns:p14="http://schemas.microsoft.com/office/powerpoint/2010/main" val="1128589322"/>
              </p:ext>
            </p:extLst>
          </p:nvPr>
        </p:nvGraphicFramePr>
        <p:xfrm>
          <a:off x="1066800" y="1954009"/>
          <a:ext cx="10058400" cy="417532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D3443CC-F05A-43B2-945E-7D2F585C4698}"/>
              </a:ext>
            </a:extLst>
          </p:cNvPr>
          <p:cNvSpPr txBox="1"/>
          <p:nvPr/>
        </p:nvSpPr>
        <p:spPr>
          <a:xfrm>
            <a:off x="1055687" y="808731"/>
            <a:ext cx="5040313" cy="430887"/>
          </a:xfrm>
          <a:prstGeom prst="rect">
            <a:avLst/>
          </a:prstGeom>
          <a:noFill/>
        </p:spPr>
        <p:txBody>
          <a:bodyPr wrap="square" lIns="0" tIns="0" rIns="0" bIns="0" rtlCol="0" anchor="b">
            <a:spAutoFit/>
          </a:bodyPr>
          <a:lstStyle/>
          <a:p>
            <a:r>
              <a:rPr lang="fr-FR" sz="2800" b="1" kern="0" spc="-100" dirty="0" err="1">
                <a:solidFill>
                  <a:schemeClr val="bg1">
                    <a:lumMod val="95000"/>
                    <a:lumOff val="5000"/>
                  </a:schemeClr>
                </a:solidFill>
                <a:latin typeface="Arial" panose="020B0604020202020204" pitchFamily="34" charset="0"/>
              </a:rPr>
              <a:t>Number</a:t>
            </a:r>
            <a:r>
              <a:rPr lang="fr-FR" sz="2800" b="1" kern="0" spc="-100" dirty="0">
                <a:solidFill>
                  <a:schemeClr val="bg1">
                    <a:lumMod val="95000"/>
                    <a:lumOff val="5000"/>
                  </a:schemeClr>
                </a:solidFill>
                <a:latin typeface="Arial" panose="020B0604020202020204" pitchFamily="34" charset="0"/>
              </a:rPr>
              <a:t> of </a:t>
            </a:r>
            <a:r>
              <a:rPr lang="fr-FR" sz="2800" b="1" kern="0" spc="-100" dirty="0" err="1">
                <a:solidFill>
                  <a:schemeClr val="bg1">
                    <a:lumMod val="95000"/>
                    <a:lumOff val="5000"/>
                  </a:schemeClr>
                </a:solidFill>
                <a:latin typeface="Arial" panose="020B0604020202020204" pitchFamily="34" charset="0"/>
              </a:rPr>
              <a:t>users</a:t>
            </a:r>
            <a:endParaRPr lang="fr-FR" sz="2800" b="1" kern="0" spc="-100" dirty="0">
              <a:solidFill>
                <a:schemeClr val="bg1">
                  <a:lumMod val="95000"/>
                  <a:lumOff val="5000"/>
                </a:schemeClr>
              </a:solidFill>
              <a:latin typeface="Arial" panose="020B0604020202020204" pitchFamily="34" charset="0"/>
            </a:endParaRPr>
          </a:p>
        </p:txBody>
      </p:sp>
      <p:sp>
        <p:nvSpPr>
          <p:cNvPr id="11" name="TextBox 10">
            <a:extLst>
              <a:ext uri="{FF2B5EF4-FFF2-40B4-BE49-F238E27FC236}">
                <a16:creationId xmlns:a16="http://schemas.microsoft.com/office/drawing/2014/main" id="{F956C75E-5CEC-4FFB-94CA-F105A5F206E3}"/>
              </a:ext>
            </a:extLst>
          </p:cNvPr>
          <p:cNvSpPr txBox="1"/>
          <p:nvPr/>
        </p:nvSpPr>
        <p:spPr>
          <a:xfrm>
            <a:off x="1055688" y="1336531"/>
            <a:ext cx="7560000" cy="456985"/>
          </a:xfrm>
          <a:prstGeom prst="rect">
            <a:avLst/>
          </a:prstGeom>
          <a:noFill/>
        </p:spPr>
        <p:txBody>
          <a:bodyPr wrap="square" lIns="0" tIns="0" rIns="0" bIns="0" rtlCol="0">
            <a:spAutoFit/>
          </a:bodyPr>
          <a:lstStyle>
            <a:defPPr>
              <a:defRPr lang="fr-FR"/>
            </a:defPPr>
            <a:lvl1pPr>
              <a:lnSpc>
                <a:spcPct val="120000"/>
              </a:lnSpc>
              <a:defRPr sz="1200">
                <a:solidFill>
                  <a:schemeClr val="bg1">
                    <a:lumMod val="75000"/>
                    <a:lumOff val="25000"/>
                  </a:schemeClr>
                </a:solidFill>
                <a:latin typeface="Inter" panose="020B0502030000000004" pitchFamily="34" charset="0"/>
              </a:defRPr>
            </a:lvl1pPr>
          </a:lstStyle>
          <a:p>
            <a:pPr>
              <a:lnSpc>
                <a:spcPct val="130000"/>
              </a:lnSpc>
            </a:pPr>
            <a:r>
              <a:rPr lang="en-US" dirty="0">
                <a:solidFill>
                  <a:schemeClr val="bg1">
                    <a:lumMod val="85000"/>
                    <a:lumOff val="15000"/>
                  </a:schemeClr>
                </a:solidFill>
                <a:latin typeface="Arial" panose="020B0604020202020204" pitchFamily="34" charset="0"/>
              </a:rPr>
              <a:t>Collaboratively administrate turnkey channels whereas virtual e-</a:t>
            </a:r>
            <a:r>
              <a:rPr lang="en-US" dirty="0" err="1">
                <a:solidFill>
                  <a:schemeClr val="bg1">
                    <a:lumMod val="85000"/>
                    <a:lumOff val="15000"/>
                  </a:schemeClr>
                </a:solidFill>
                <a:latin typeface="Arial" panose="020B0604020202020204" pitchFamily="34" charset="0"/>
              </a:rPr>
              <a:t>tailers</a:t>
            </a:r>
            <a:r>
              <a:rPr lang="en-US" dirty="0">
                <a:solidFill>
                  <a:schemeClr val="bg1">
                    <a:lumMod val="85000"/>
                    <a:lumOff val="15000"/>
                  </a:schemeClr>
                </a:solidFill>
                <a:latin typeface="Arial" panose="020B0604020202020204" pitchFamily="34" charset="0"/>
              </a:rPr>
              <a:t>. Objectively seize scalable metrics whereas proactive e-services.</a:t>
            </a:r>
            <a:endParaRPr lang="fr-FR" dirty="0">
              <a:solidFill>
                <a:schemeClr val="bg1">
                  <a:lumMod val="85000"/>
                  <a:lumOff val="15000"/>
                </a:schemeClr>
              </a:solidFill>
              <a:latin typeface="Arial" panose="020B0604020202020204" pitchFamily="34" charset="0"/>
            </a:endParaRPr>
          </a:p>
        </p:txBody>
      </p:sp>
    </p:spTree>
    <p:extLst>
      <p:ext uri="{BB962C8B-B14F-4D97-AF65-F5344CB8AC3E}">
        <p14:creationId xmlns:p14="http://schemas.microsoft.com/office/powerpoint/2010/main" val="5961051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9">
            <a:extLst>
              <a:ext uri="{FF2B5EF4-FFF2-40B4-BE49-F238E27FC236}">
                <a16:creationId xmlns:a16="http://schemas.microsoft.com/office/drawing/2014/main" id="{AD79B07B-BDBA-4ED2-BBE0-1456FDB9ACF7}"/>
              </a:ext>
            </a:extLst>
          </p:cNvPr>
          <p:cNvSpPr txBox="1"/>
          <p:nvPr/>
        </p:nvSpPr>
        <p:spPr>
          <a:xfrm>
            <a:off x="1343023" y="2617063"/>
            <a:ext cx="2700000" cy="615553"/>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solidFill>
                <a:effectLst/>
                <a:uLnTx/>
                <a:uFillTx/>
                <a:latin typeface="Arial" panose="020B0604020202020204" pitchFamily="34" charset="0"/>
                <a:ea typeface="+mn-ea"/>
                <a:cs typeface="Segoe UI Semibold" panose="020B0702040204020203" pitchFamily="34" charset="0"/>
              </a:rPr>
              <a:t>800</a:t>
            </a:r>
          </a:p>
        </p:txBody>
      </p:sp>
      <p:sp>
        <p:nvSpPr>
          <p:cNvPr id="11" name="TextBox 4">
            <a:extLst>
              <a:ext uri="{FF2B5EF4-FFF2-40B4-BE49-F238E27FC236}">
                <a16:creationId xmlns:a16="http://schemas.microsoft.com/office/drawing/2014/main" id="{8946AE21-3762-42B9-B79C-BD1023DED218}"/>
              </a:ext>
            </a:extLst>
          </p:cNvPr>
          <p:cNvSpPr txBox="1"/>
          <p:nvPr/>
        </p:nvSpPr>
        <p:spPr>
          <a:xfrm>
            <a:off x="1343024" y="3316898"/>
            <a:ext cx="2699997" cy="216919"/>
          </a:xfrm>
          <a:prstGeom prst="rect">
            <a:avLst/>
          </a:prstGeom>
          <a:noFill/>
        </p:spPr>
        <p:txBody>
          <a:bodyPr wrap="square" lIns="0" tIns="0" rIns="0" bIns="0"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200" b="0" i="0" u="none" strike="noStrike" kern="1200" cap="none" normalizeH="0" baseline="0" noProof="0" dirty="0">
                <a:ln>
                  <a:noFill/>
                </a:ln>
                <a:solidFill>
                  <a:schemeClr val="bg1">
                    <a:lumMod val="75000"/>
                    <a:lumOff val="25000"/>
                  </a:schemeClr>
                </a:solidFill>
                <a:effectLst/>
                <a:uLnTx/>
                <a:uFillTx/>
                <a:latin typeface="Arial" panose="020B0604020202020204" pitchFamily="34" charset="0"/>
                <a:cs typeface="Segoe UI Light" panose="020B0502040204020203" pitchFamily="34" charset="0"/>
              </a:rPr>
              <a:t>Playing users</a:t>
            </a:r>
          </a:p>
        </p:txBody>
      </p:sp>
      <p:sp>
        <p:nvSpPr>
          <p:cNvPr id="12" name="TextBox 29">
            <a:extLst>
              <a:ext uri="{FF2B5EF4-FFF2-40B4-BE49-F238E27FC236}">
                <a16:creationId xmlns:a16="http://schemas.microsoft.com/office/drawing/2014/main" id="{32E999B6-515E-4EFF-8934-0420DC9A5CA3}"/>
              </a:ext>
            </a:extLst>
          </p:cNvPr>
          <p:cNvSpPr txBox="1"/>
          <p:nvPr/>
        </p:nvSpPr>
        <p:spPr>
          <a:xfrm>
            <a:off x="1343025" y="4682463"/>
            <a:ext cx="2700000" cy="630685"/>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solidFill>
                <a:effectLst/>
                <a:uLnTx/>
                <a:uFillTx/>
                <a:latin typeface="Arial" panose="020B0604020202020204" pitchFamily="34" charset="0"/>
                <a:ea typeface="+mn-ea"/>
                <a:cs typeface="Segoe UI Semibold" panose="020B0702040204020203" pitchFamily="34" charset="0"/>
              </a:rPr>
              <a:t>$150,000</a:t>
            </a:r>
          </a:p>
        </p:txBody>
      </p:sp>
      <p:sp>
        <p:nvSpPr>
          <p:cNvPr id="13" name="TextBox 4">
            <a:extLst>
              <a:ext uri="{FF2B5EF4-FFF2-40B4-BE49-F238E27FC236}">
                <a16:creationId xmlns:a16="http://schemas.microsoft.com/office/drawing/2014/main" id="{07BC3E9C-5093-471F-88B6-833B952F2048}"/>
              </a:ext>
            </a:extLst>
          </p:cNvPr>
          <p:cNvSpPr txBox="1"/>
          <p:nvPr/>
        </p:nvSpPr>
        <p:spPr>
          <a:xfrm>
            <a:off x="1343025" y="5397430"/>
            <a:ext cx="2699998" cy="216919"/>
          </a:xfrm>
          <a:prstGeom prst="rect">
            <a:avLst/>
          </a:prstGeom>
          <a:noFill/>
        </p:spPr>
        <p:txBody>
          <a:bodyPr wrap="square" lIns="0" tIns="0" rIns="0" bIns="0" rtlCol="0" anchor="t">
            <a:spAutoFit/>
          </a:bodyPr>
          <a:lstStyle>
            <a:defPPr>
              <a:defRPr lang="fr-FR"/>
            </a:defPPr>
            <a:lvl1pPr marR="0" lvl="0" indent="0" fontAlgn="auto">
              <a:lnSpc>
                <a:spcPct val="120000"/>
              </a:lnSpc>
              <a:spcBef>
                <a:spcPts val="0"/>
              </a:spcBef>
              <a:spcAft>
                <a:spcPts val="0"/>
              </a:spcAft>
              <a:buClrTx/>
              <a:buSzTx/>
              <a:buFontTx/>
              <a:buNone/>
              <a:tabLst/>
              <a:defRPr kumimoji="0" sz="1200" b="0" i="0" u="none" strike="noStrike" cap="none" normalizeH="0" baseline="0">
                <a:ln>
                  <a:noFill/>
                </a:ln>
                <a:solidFill>
                  <a:schemeClr val="bg1"/>
                </a:solidFill>
                <a:effectLst/>
                <a:uLnTx/>
                <a:uFillTx/>
                <a:latin typeface="Segoe UI Light" panose="020B0502040204020203" pitchFamily="34" charset="0"/>
                <a:cs typeface="Segoe UI Light" panose="020B0502040204020203" pitchFamily="34" charset="0"/>
              </a:defRPr>
            </a:lvl1pPr>
          </a:lstStyle>
          <a:p>
            <a:pPr>
              <a:lnSpc>
                <a:spcPct val="130000"/>
              </a:lnSpc>
              <a:defRPr/>
            </a:pPr>
            <a:r>
              <a:rPr lang="en-US" dirty="0">
                <a:solidFill>
                  <a:schemeClr val="bg1">
                    <a:lumMod val="75000"/>
                    <a:lumOff val="25000"/>
                  </a:schemeClr>
                </a:solidFill>
                <a:latin typeface="Arial" panose="020B0604020202020204" pitchFamily="34" charset="0"/>
              </a:rPr>
              <a:t>Monthly recurring Revenue</a:t>
            </a:r>
          </a:p>
        </p:txBody>
      </p:sp>
      <p:sp>
        <p:nvSpPr>
          <p:cNvPr id="14" name="TextBox 29">
            <a:extLst>
              <a:ext uri="{FF2B5EF4-FFF2-40B4-BE49-F238E27FC236}">
                <a16:creationId xmlns:a16="http://schemas.microsoft.com/office/drawing/2014/main" id="{573D335F-AA37-4533-9940-36C79AF83A95}"/>
              </a:ext>
            </a:extLst>
          </p:cNvPr>
          <p:cNvSpPr txBox="1"/>
          <p:nvPr/>
        </p:nvSpPr>
        <p:spPr>
          <a:xfrm>
            <a:off x="5100143" y="2617063"/>
            <a:ext cx="2700000" cy="615553"/>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solidFill>
                <a:effectLst/>
                <a:uLnTx/>
                <a:uFillTx/>
                <a:latin typeface="Arial" panose="020B0604020202020204" pitchFamily="34" charset="0"/>
                <a:ea typeface="+mn-ea"/>
                <a:cs typeface="Segoe UI Semibold" panose="020B0702040204020203" pitchFamily="34" charset="0"/>
              </a:rPr>
              <a:t>97%</a:t>
            </a:r>
          </a:p>
        </p:txBody>
      </p:sp>
      <p:sp>
        <p:nvSpPr>
          <p:cNvPr id="18" name="TextBox 4">
            <a:extLst>
              <a:ext uri="{FF2B5EF4-FFF2-40B4-BE49-F238E27FC236}">
                <a16:creationId xmlns:a16="http://schemas.microsoft.com/office/drawing/2014/main" id="{2707024B-1C4E-4D58-A7AA-F927E1B77AC7}"/>
              </a:ext>
            </a:extLst>
          </p:cNvPr>
          <p:cNvSpPr txBox="1"/>
          <p:nvPr/>
        </p:nvSpPr>
        <p:spPr>
          <a:xfrm>
            <a:off x="5100143" y="3316898"/>
            <a:ext cx="2699997" cy="216919"/>
          </a:xfrm>
          <a:prstGeom prst="rect">
            <a:avLst/>
          </a:prstGeom>
          <a:noFill/>
        </p:spPr>
        <p:txBody>
          <a:bodyPr wrap="square" lIns="0" tIns="0" rIns="0" bIns="0" rtlCol="0" anchor="t">
            <a:spAutoFit/>
          </a:bodyPr>
          <a:lstStyle>
            <a:defPPr>
              <a:defRPr lang="fr-FR"/>
            </a:defPPr>
            <a:lvl1pPr marR="0" lvl="0" indent="0" fontAlgn="auto">
              <a:lnSpc>
                <a:spcPct val="120000"/>
              </a:lnSpc>
              <a:spcBef>
                <a:spcPts val="0"/>
              </a:spcBef>
              <a:spcAft>
                <a:spcPts val="0"/>
              </a:spcAft>
              <a:buClrTx/>
              <a:buSzTx/>
              <a:buFontTx/>
              <a:buNone/>
              <a:tabLst/>
              <a:defRPr kumimoji="0" sz="1200" b="0" i="0" u="none" strike="noStrike" cap="none" normalizeH="0" baseline="0">
                <a:ln>
                  <a:noFill/>
                </a:ln>
                <a:solidFill>
                  <a:schemeClr val="bg1"/>
                </a:solidFill>
                <a:effectLst/>
                <a:uLnTx/>
                <a:uFillTx/>
                <a:latin typeface="Segoe UI Light" panose="020B0502040204020203" pitchFamily="34" charset="0"/>
                <a:cs typeface="Segoe UI Light" panose="020B0502040204020203" pitchFamily="34" charset="0"/>
              </a:defRPr>
            </a:lvl1pPr>
          </a:lstStyle>
          <a:p>
            <a:pPr>
              <a:lnSpc>
                <a:spcPct val="130000"/>
              </a:lnSpc>
              <a:defRPr/>
            </a:pPr>
            <a:r>
              <a:rPr lang="en-US" dirty="0">
                <a:solidFill>
                  <a:schemeClr val="bg1">
                    <a:lumMod val="75000"/>
                    <a:lumOff val="25000"/>
                  </a:schemeClr>
                </a:solidFill>
                <a:latin typeface="Arial" panose="020B0604020202020204" pitchFamily="34" charset="0"/>
              </a:rPr>
              <a:t>Margin</a:t>
            </a:r>
          </a:p>
        </p:txBody>
      </p:sp>
      <p:sp>
        <p:nvSpPr>
          <p:cNvPr id="19" name="TextBox 29">
            <a:extLst>
              <a:ext uri="{FF2B5EF4-FFF2-40B4-BE49-F238E27FC236}">
                <a16:creationId xmlns:a16="http://schemas.microsoft.com/office/drawing/2014/main" id="{66687B43-527B-4390-B7FB-1BB69A20CB9C}"/>
              </a:ext>
            </a:extLst>
          </p:cNvPr>
          <p:cNvSpPr txBox="1"/>
          <p:nvPr/>
        </p:nvSpPr>
        <p:spPr>
          <a:xfrm>
            <a:off x="5100142" y="4697595"/>
            <a:ext cx="2700000" cy="615553"/>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lang="en-US" sz="4000" dirty="0">
                <a:solidFill>
                  <a:schemeClr val="accent1"/>
                </a:solidFill>
                <a:latin typeface="Arial" panose="020B0604020202020204" pitchFamily="34" charset="0"/>
                <a:cs typeface="Segoe UI Semibold" panose="020B0702040204020203" pitchFamily="34" charset="0"/>
              </a:rPr>
              <a:t>85</a:t>
            </a:r>
            <a:r>
              <a:rPr kumimoji="0" lang="en-US" sz="4000" b="0" i="0" u="none" strike="noStrike" kern="1200" cap="none" spc="0" normalizeH="0" baseline="0" noProof="0" dirty="0">
                <a:ln>
                  <a:noFill/>
                </a:ln>
                <a:solidFill>
                  <a:schemeClr val="accent1"/>
                </a:solidFill>
                <a:effectLst/>
                <a:uLnTx/>
                <a:uFillTx/>
                <a:latin typeface="Arial" panose="020B0604020202020204" pitchFamily="34" charset="0"/>
                <a:ea typeface="+mn-ea"/>
                <a:cs typeface="Segoe UI Semibold" panose="020B0702040204020203" pitchFamily="34" charset="0"/>
              </a:rPr>
              <a:t>,000</a:t>
            </a:r>
          </a:p>
        </p:txBody>
      </p:sp>
      <p:sp>
        <p:nvSpPr>
          <p:cNvPr id="20" name="TextBox 4">
            <a:extLst>
              <a:ext uri="{FF2B5EF4-FFF2-40B4-BE49-F238E27FC236}">
                <a16:creationId xmlns:a16="http://schemas.microsoft.com/office/drawing/2014/main" id="{E7F3168A-A495-4CED-9F31-6E3DF5DD8909}"/>
              </a:ext>
            </a:extLst>
          </p:cNvPr>
          <p:cNvSpPr txBox="1"/>
          <p:nvPr/>
        </p:nvSpPr>
        <p:spPr>
          <a:xfrm>
            <a:off x="5100141" y="5397430"/>
            <a:ext cx="2699997" cy="216919"/>
          </a:xfrm>
          <a:prstGeom prst="rect">
            <a:avLst/>
          </a:prstGeom>
          <a:noFill/>
        </p:spPr>
        <p:txBody>
          <a:bodyPr wrap="square" lIns="0" tIns="0" rIns="0" bIns="0" rtlCol="0" anchor="t">
            <a:spAutoFit/>
          </a:bodyPr>
          <a:lstStyle>
            <a:defPPr>
              <a:defRPr lang="fr-FR"/>
            </a:defPPr>
            <a:lvl1pPr marR="0" lvl="0" indent="0" fontAlgn="auto">
              <a:lnSpc>
                <a:spcPct val="120000"/>
              </a:lnSpc>
              <a:spcBef>
                <a:spcPts val="0"/>
              </a:spcBef>
              <a:spcAft>
                <a:spcPts val="0"/>
              </a:spcAft>
              <a:buClrTx/>
              <a:buSzTx/>
              <a:buFontTx/>
              <a:buNone/>
              <a:tabLst/>
              <a:defRPr kumimoji="0" sz="1200" b="0" i="0" u="none" strike="noStrike" cap="none" normalizeH="0" baseline="0">
                <a:ln>
                  <a:noFill/>
                </a:ln>
                <a:solidFill>
                  <a:schemeClr val="bg1"/>
                </a:solidFill>
                <a:effectLst/>
                <a:uLnTx/>
                <a:uFillTx/>
                <a:latin typeface="Segoe UI Light" panose="020B0502040204020203" pitchFamily="34" charset="0"/>
                <a:cs typeface="Segoe UI Light" panose="020B0502040204020203" pitchFamily="34" charset="0"/>
              </a:defRPr>
            </a:lvl1pPr>
          </a:lstStyle>
          <a:p>
            <a:pPr>
              <a:lnSpc>
                <a:spcPct val="130000"/>
              </a:lnSpc>
              <a:defRPr/>
            </a:pPr>
            <a:r>
              <a:rPr lang="en-US" dirty="0">
                <a:solidFill>
                  <a:schemeClr val="bg1">
                    <a:lumMod val="75000"/>
                    <a:lumOff val="25000"/>
                  </a:schemeClr>
                </a:solidFill>
                <a:latin typeface="Arial" panose="020B0604020202020204" pitchFamily="34" charset="0"/>
              </a:rPr>
              <a:t>Users growing 45% per month</a:t>
            </a:r>
          </a:p>
        </p:txBody>
      </p:sp>
      <p:sp>
        <p:nvSpPr>
          <p:cNvPr id="21" name="TextBox 29">
            <a:extLst>
              <a:ext uri="{FF2B5EF4-FFF2-40B4-BE49-F238E27FC236}">
                <a16:creationId xmlns:a16="http://schemas.microsoft.com/office/drawing/2014/main" id="{6B4CF9F5-B6EF-42E8-B0F0-758254FB2EB0}"/>
              </a:ext>
            </a:extLst>
          </p:cNvPr>
          <p:cNvSpPr txBox="1"/>
          <p:nvPr/>
        </p:nvSpPr>
        <p:spPr>
          <a:xfrm>
            <a:off x="8829804" y="2617063"/>
            <a:ext cx="2700000" cy="615553"/>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solidFill>
                <a:effectLst/>
                <a:uLnTx/>
                <a:uFillTx/>
                <a:latin typeface="Arial" panose="020B0604020202020204" pitchFamily="34" charset="0"/>
                <a:ea typeface="+mn-ea"/>
                <a:cs typeface="Segoe UI Semibold" panose="020B0702040204020203" pitchFamily="34" charset="0"/>
              </a:rPr>
              <a:t>94%</a:t>
            </a:r>
          </a:p>
        </p:txBody>
      </p:sp>
      <p:sp>
        <p:nvSpPr>
          <p:cNvPr id="22" name="TextBox 4">
            <a:extLst>
              <a:ext uri="{FF2B5EF4-FFF2-40B4-BE49-F238E27FC236}">
                <a16:creationId xmlns:a16="http://schemas.microsoft.com/office/drawing/2014/main" id="{961E4FEF-A1A8-437C-BDA5-90477E701B9A}"/>
              </a:ext>
            </a:extLst>
          </p:cNvPr>
          <p:cNvSpPr txBox="1"/>
          <p:nvPr/>
        </p:nvSpPr>
        <p:spPr>
          <a:xfrm>
            <a:off x="8829803" y="3316898"/>
            <a:ext cx="2699997" cy="216919"/>
          </a:xfrm>
          <a:prstGeom prst="rect">
            <a:avLst/>
          </a:prstGeom>
          <a:noFill/>
        </p:spPr>
        <p:txBody>
          <a:bodyPr wrap="square" lIns="0" tIns="0" rIns="0" bIns="0" rtlCol="0" anchor="t">
            <a:spAutoFit/>
          </a:bodyPr>
          <a:lstStyle>
            <a:defPPr>
              <a:defRPr lang="fr-FR"/>
            </a:defPPr>
            <a:lvl1pPr marR="0" lvl="0" indent="0" fontAlgn="auto">
              <a:lnSpc>
                <a:spcPct val="120000"/>
              </a:lnSpc>
              <a:spcBef>
                <a:spcPts val="0"/>
              </a:spcBef>
              <a:spcAft>
                <a:spcPts val="0"/>
              </a:spcAft>
              <a:buClrTx/>
              <a:buSzTx/>
              <a:buFontTx/>
              <a:buNone/>
              <a:tabLst/>
              <a:defRPr kumimoji="0" sz="1200" b="0" i="0" u="none" strike="noStrike" cap="none" normalizeH="0" baseline="0">
                <a:ln>
                  <a:noFill/>
                </a:ln>
                <a:solidFill>
                  <a:schemeClr val="bg1"/>
                </a:solidFill>
                <a:effectLst/>
                <a:uLnTx/>
                <a:uFillTx/>
                <a:latin typeface="Segoe UI Light" panose="020B0502040204020203" pitchFamily="34" charset="0"/>
                <a:cs typeface="Segoe UI Light" panose="020B0502040204020203" pitchFamily="34" charset="0"/>
              </a:defRPr>
            </a:lvl1pPr>
          </a:lstStyle>
          <a:p>
            <a:pPr>
              <a:lnSpc>
                <a:spcPct val="130000"/>
              </a:lnSpc>
              <a:defRPr/>
            </a:pPr>
            <a:r>
              <a:rPr lang="en-US" dirty="0">
                <a:solidFill>
                  <a:schemeClr val="bg1">
                    <a:lumMod val="75000"/>
                    <a:lumOff val="25000"/>
                  </a:schemeClr>
                </a:solidFill>
                <a:latin typeface="Arial" panose="020B0604020202020204" pitchFamily="34" charset="0"/>
              </a:rPr>
              <a:t>Recurring users</a:t>
            </a:r>
          </a:p>
        </p:txBody>
      </p:sp>
      <p:sp>
        <p:nvSpPr>
          <p:cNvPr id="23" name="TextBox 29">
            <a:extLst>
              <a:ext uri="{FF2B5EF4-FFF2-40B4-BE49-F238E27FC236}">
                <a16:creationId xmlns:a16="http://schemas.microsoft.com/office/drawing/2014/main" id="{104ACDCF-D79E-4391-ABE5-0091E6BA0E9D}"/>
              </a:ext>
            </a:extLst>
          </p:cNvPr>
          <p:cNvSpPr txBox="1"/>
          <p:nvPr/>
        </p:nvSpPr>
        <p:spPr>
          <a:xfrm>
            <a:off x="8829802" y="4697595"/>
            <a:ext cx="2700000" cy="615553"/>
          </a:xfrm>
          <a:prstGeom prst="rect">
            <a:avLst/>
          </a:prstGeom>
          <a:noFill/>
        </p:spPr>
        <p:txBody>
          <a:bodyPr wrap="square" lIns="0" tIns="0" rIns="0" bIns="0" rtlCol="0" anchor="b">
            <a:spAutoFit/>
          </a:bodyPr>
          <a:lstStyle/>
          <a:p>
            <a:pPr marL="0" marR="0" lvl="0" indent="0" algn="l" defTabSz="914400" rtl="0" eaLnBrk="1" fontAlgn="auto" latinLnBrk="0" hangingPunct="1">
              <a:spcBef>
                <a:spcPts val="0"/>
              </a:spcBef>
              <a:spcAft>
                <a:spcPts val="0"/>
              </a:spcAft>
              <a:buClrTx/>
              <a:buSzTx/>
              <a:buFontTx/>
              <a:buNone/>
              <a:tabLst/>
              <a:defRPr/>
            </a:pPr>
            <a:r>
              <a:rPr lang="en-US" sz="4000" dirty="0">
                <a:solidFill>
                  <a:schemeClr val="accent1"/>
                </a:solidFill>
                <a:latin typeface="Arial" panose="020B0604020202020204" pitchFamily="34" charset="0"/>
                <a:cs typeface="Segoe UI Semibold" panose="020B0702040204020203" pitchFamily="34" charset="0"/>
              </a:rPr>
              <a:t>54</a:t>
            </a:r>
            <a:endParaRPr kumimoji="0" lang="en-US" sz="4000" b="0" i="0" u="none" strike="noStrike" kern="1200" cap="none" spc="0" normalizeH="0" baseline="0" noProof="0" dirty="0">
              <a:ln>
                <a:noFill/>
              </a:ln>
              <a:solidFill>
                <a:schemeClr val="accent1"/>
              </a:solidFill>
              <a:effectLst/>
              <a:uLnTx/>
              <a:uFillTx/>
              <a:latin typeface="Arial" panose="020B0604020202020204" pitchFamily="34" charset="0"/>
              <a:cs typeface="Segoe UI Semibold" panose="020B0702040204020203" pitchFamily="34" charset="0"/>
            </a:endParaRPr>
          </a:p>
        </p:txBody>
      </p:sp>
      <p:sp>
        <p:nvSpPr>
          <p:cNvPr id="24" name="TextBox 4">
            <a:extLst>
              <a:ext uri="{FF2B5EF4-FFF2-40B4-BE49-F238E27FC236}">
                <a16:creationId xmlns:a16="http://schemas.microsoft.com/office/drawing/2014/main" id="{3E68B133-FA10-4D43-9C0E-13D34A482F8D}"/>
              </a:ext>
            </a:extLst>
          </p:cNvPr>
          <p:cNvSpPr txBox="1"/>
          <p:nvPr/>
        </p:nvSpPr>
        <p:spPr>
          <a:xfrm>
            <a:off x="8829802" y="5397430"/>
            <a:ext cx="2699997" cy="216919"/>
          </a:xfrm>
          <a:prstGeom prst="rect">
            <a:avLst/>
          </a:prstGeom>
          <a:noFill/>
        </p:spPr>
        <p:txBody>
          <a:bodyPr wrap="square" lIns="0" tIns="0" rIns="0" bIns="0" rtlCol="0" anchor="t">
            <a:spAutoFit/>
          </a:bodyPr>
          <a:lstStyle>
            <a:defPPr>
              <a:defRPr lang="fr-FR"/>
            </a:defPPr>
            <a:lvl1pPr marR="0" lvl="0" indent="0" fontAlgn="auto">
              <a:lnSpc>
                <a:spcPct val="120000"/>
              </a:lnSpc>
              <a:spcBef>
                <a:spcPts val="0"/>
              </a:spcBef>
              <a:spcAft>
                <a:spcPts val="0"/>
              </a:spcAft>
              <a:buClrTx/>
              <a:buSzTx/>
              <a:buFontTx/>
              <a:buNone/>
              <a:tabLst/>
              <a:defRPr kumimoji="0" sz="1200" b="0" i="0" u="none" strike="noStrike" cap="none" normalizeH="0" baseline="0">
                <a:ln>
                  <a:noFill/>
                </a:ln>
                <a:solidFill>
                  <a:schemeClr val="bg1"/>
                </a:solidFill>
                <a:effectLst/>
                <a:uLnTx/>
                <a:uFillTx/>
                <a:latin typeface="Segoe UI Light" panose="020B0502040204020203" pitchFamily="34" charset="0"/>
                <a:cs typeface="Segoe UI Light" panose="020B0502040204020203" pitchFamily="34" charset="0"/>
              </a:defRPr>
            </a:lvl1pPr>
          </a:lstStyle>
          <a:p>
            <a:pPr>
              <a:lnSpc>
                <a:spcPct val="130000"/>
              </a:lnSpc>
              <a:defRPr/>
            </a:pPr>
            <a:r>
              <a:rPr lang="en-US" dirty="0">
                <a:solidFill>
                  <a:schemeClr val="bg1">
                    <a:lumMod val="75000"/>
                    <a:lumOff val="25000"/>
                  </a:schemeClr>
                </a:solidFill>
                <a:latin typeface="Arial" panose="020B0604020202020204" pitchFamily="34" charset="0"/>
              </a:rPr>
              <a:t>API integration</a:t>
            </a:r>
          </a:p>
        </p:txBody>
      </p:sp>
      <p:pic>
        <p:nvPicPr>
          <p:cNvPr id="30" name="Graphique 896">
            <a:extLst>
              <a:ext uri="{FF2B5EF4-FFF2-40B4-BE49-F238E27FC236}">
                <a16:creationId xmlns:a16="http://schemas.microsoft.com/office/drawing/2014/main" id="{45813AC9-8E1F-4730-A245-44346C0BF0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024" y="2302984"/>
            <a:ext cx="186233" cy="186233"/>
          </a:xfrm>
          <a:prstGeom prst="rect">
            <a:avLst/>
          </a:prstGeom>
        </p:spPr>
      </p:pic>
      <p:sp>
        <p:nvSpPr>
          <p:cNvPr id="34" name="TextBox 33">
            <a:extLst>
              <a:ext uri="{FF2B5EF4-FFF2-40B4-BE49-F238E27FC236}">
                <a16:creationId xmlns:a16="http://schemas.microsoft.com/office/drawing/2014/main" id="{8CD2756B-A99F-4A1A-9220-C9F3CBB4E3D7}"/>
              </a:ext>
            </a:extLst>
          </p:cNvPr>
          <p:cNvSpPr txBox="1"/>
          <p:nvPr/>
        </p:nvSpPr>
        <p:spPr>
          <a:xfrm>
            <a:off x="1055687" y="808731"/>
            <a:ext cx="5040313" cy="430887"/>
          </a:xfrm>
          <a:prstGeom prst="rect">
            <a:avLst/>
          </a:prstGeom>
          <a:noFill/>
        </p:spPr>
        <p:txBody>
          <a:bodyPr wrap="square" lIns="0" tIns="0" rIns="0" bIns="0" rtlCol="0" anchor="b">
            <a:spAutoFit/>
          </a:bodyPr>
          <a:lstStyle/>
          <a:p>
            <a:r>
              <a:rPr lang="fr-FR" sz="2800" b="1" kern="0" spc="-100" dirty="0" err="1">
                <a:solidFill>
                  <a:schemeClr val="bg1">
                    <a:lumMod val="95000"/>
                    <a:lumOff val="5000"/>
                  </a:schemeClr>
                </a:solidFill>
                <a:latin typeface="Arial" panose="020B0604020202020204" pitchFamily="34" charset="0"/>
              </a:rPr>
              <a:t>What</a:t>
            </a:r>
            <a:r>
              <a:rPr lang="fr-FR" sz="2800" b="1" kern="0" spc="-100" dirty="0">
                <a:solidFill>
                  <a:schemeClr val="bg1">
                    <a:lumMod val="95000"/>
                    <a:lumOff val="5000"/>
                  </a:schemeClr>
                </a:solidFill>
                <a:latin typeface="Arial" panose="020B0604020202020204" pitchFamily="34" charset="0"/>
              </a:rPr>
              <a:t> about </a:t>
            </a:r>
            <a:r>
              <a:rPr lang="fr-FR" sz="2800" b="1" kern="0" spc="-100" dirty="0" err="1">
                <a:solidFill>
                  <a:schemeClr val="bg1">
                    <a:lumMod val="95000"/>
                    <a:lumOff val="5000"/>
                  </a:schemeClr>
                </a:solidFill>
                <a:latin typeface="Arial" panose="020B0604020202020204" pitchFamily="34" charset="0"/>
              </a:rPr>
              <a:t>numbers</a:t>
            </a:r>
            <a:endParaRPr lang="fr-FR" sz="2800" b="1" kern="0" spc="-100" dirty="0">
              <a:solidFill>
                <a:schemeClr val="bg1">
                  <a:lumMod val="95000"/>
                  <a:lumOff val="5000"/>
                </a:schemeClr>
              </a:solidFill>
              <a:latin typeface="Arial" panose="020B0604020202020204" pitchFamily="34" charset="0"/>
            </a:endParaRPr>
          </a:p>
        </p:txBody>
      </p:sp>
      <p:pic>
        <p:nvPicPr>
          <p:cNvPr id="17" name="Graphique 704">
            <a:extLst>
              <a:ext uri="{FF2B5EF4-FFF2-40B4-BE49-F238E27FC236}">
                <a16:creationId xmlns:a16="http://schemas.microsoft.com/office/drawing/2014/main" id="{5AF3015B-4ADB-40A1-BC37-FA4A668711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7521" y="2302984"/>
            <a:ext cx="186233" cy="186233"/>
          </a:xfrm>
          <a:prstGeom prst="rect">
            <a:avLst/>
          </a:prstGeom>
        </p:spPr>
      </p:pic>
      <p:pic>
        <p:nvPicPr>
          <p:cNvPr id="26" name="Graphique 22">
            <a:extLst>
              <a:ext uri="{FF2B5EF4-FFF2-40B4-BE49-F238E27FC236}">
                <a16:creationId xmlns:a16="http://schemas.microsoft.com/office/drawing/2014/main" id="{760D50F6-37CC-4F35-A723-FE6B62D4A5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3025" y="4383516"/>
            <a:ext cx="186233" cy="186233"/>
          </a:xfrm>
          <a:prstGeom prst="rect">
            <a:avLst/>
          </a:prstGeom>
        </p:spPr>
      </p:pic>
      <p:pic>
        <p:nvPicPr>
          <p:cNvPr id="27" name="Graphique 693">
            <a:extLst>
              <a:ext uri="{FF2B5EF4-FFF2-40B4-BE49-F238E27FC236}">
                <a16:creationId xmlns:a16="http://schemas.microsoft.com/office/drawing/2014/main" id="{C11C1A87-6780-4A89-8E38-051B8EF249E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00142" y="4383516"/>
            <a:ext cx="186233" cy="186233"/>
          </a:xfrm>
          <a:prstGeom prst="rect">
            <a:avLst/>
          </a:prstGeom>
        </p:spPr>
      </p:pic>
      <p:pic>
        <p:nvPicPr>
          <p:cNvPr id="25" name="Graphique 530">
            <a:extLst>
              <a:ext uri="{FF2B5EF4-FFF2-40B4-BE49-F238E27FC236}">
                <a16:creationId xmlns:a16="http://schemas.microsoft.com/office/drawing/2014/main" id="{D05B66A2-4416-429C-88C6-24B77C383C0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29804" y="2302984"/>
            <a:ext cx="186233" cy="186233"/>
          </a:xfrm>
          <a:prstGeom prst="rect">
            <a:avLst/>
          </a:prstGeom>
        </p:spPr>
      </p:pic>
      <p:pic>
        <p:nvPicPr>
          <p:cNvPr id="28" name="Graphique 538">
            <a:extLst>
              <a:ext uri="{FF2B5EF4-FFF2-40B4-BE49-F238E27FC236}">
                <a16:creationId xmlns:a16="http://schemas.microsoft.com/office/drawing/2014/main" id="{7DFE5DE6-55C3-410B-90F1-50EA90D023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29803" y="4383516"/>
            <a:ext cx="186233" cy="186233"/>
          </a:xfrm>
          <a:prstGeom prst="rect">
            <a:avLst/>
          </a:prstGeom>
        </p:spPr>
      </p:pic>
      <p:sp>
        <p:nvSpPr>
          <p:cNvPr id="29" name="TextBox 28">
            <a:extLst>
              <a:ext uri="{FF2B5EF4-FFF2-40B4-BE49-F238E27FC236}">
                <a16:creationId xmlns:a16="http://schemas.microsoft.com/office/drawing/2014/main" id="{DA3EB4C1-5D5F-4B17-960E-26BE89E48F03}"/>
              </a:ext>
            </a:extLst>
          </p:cNvPr>
          <p:cNvSpPr txBox="1"/>
          <p:nvPr/>
        </p:nvSpPr>
        <p:spPr>
          <a:xfrm>
            <a:off x="1055689" y="1336531"/>
            <a:ext cx="7560000" cy="456985"/>
          </a:xfrm>
          <a:prstGeom prst="rect">
            <a:avLst/>
          </a:prstGeom>
          <a:noFill/>
        </p:spPr>
        <p:txBody>
          <a:bodyPr wrap="square" lIns="0" tIns="0" rIns="0" bIns="0" rtlCol="0">
            <a:spAutoFit/>
          </a:bodyPr>
          <a:lstStyle>
            <a:defPPr>
              <a:defRPr lang="fr-FR"/>
            </a:defPPr>
            <a:lvl1pPr>
              <a:lnSpc>
                <a:spcPct val="120000"/>
              </a:lnSpc>
              <a:defRPr sz="1200">
                <a:solidFill>
                  <a:schemeClr val="bg1">
                    <a:lumMod val="75000"/>
                    <a:lumOff val="25000"/>
                  </a:schemeClr>
                </a:solidFill>
                <a:latin typeface="Inter" panose="020B0502030000000004" pitchFamily="34" charset="0"/>
              </a:defRPr>
            </a:lvl1pPr>
          </a:lstStyle>
          <a:p>
            <a:pPr>
              <a:lnSpc>
                <a:spcPct val="130000"/>
              </a:lnSpc>
            </a:pPr>
            <a:r>
              <a:rPr lang="en-US" dirty="0">
                <a:solidFill>
                  <a:schemeClr val="bg1">
                    <a:lumMod val="85000"/>
                    <a:lumOff val="15000"/>
                  </a:schemeClr>
                </a:solidFill>
                <a:latin typeface="Arial" panose="020B0604020202020204" pitchFamily="34" charset="0"/>
              </a:rPr>
              <a:t>Quickly disseminate superior deliverables whereas web-enabled applications. Quickly drive clicks-and-mortar catalysts for change before vertical architectures.</a:t>
            </a:r>
            <a:endParaRPr lang="fr-FR" dirty="0">
              <a:solidFill>
                <a:schemeClr val="bg1">
                  <a:lumMod val="85000"/>
                  <a:lumOff val="15000"/>
                </a:schemeClr>
              </a:solidFill>
              <a:latin typeface="Arial" panose="020B0604020202020204" pitchFamily="34" charset="0"/>
            </a:endParaRPr>
          </a:p>
        </p:txBody>
      </p:sp>
    </p:spTree>
    <p:extLst>
      <p:ext uri="{BB962C8B-B14F-4D97-AF65-F5344CB8AC3E}">
        <p14:creationId xmlns:p14="http://schemas.microsoft.com/office/powerpoint/2010/main" val="41659783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B1E9284B-B9D9-4343-A188-4A97D8B5E24E}"/>
              </a:ext>
            </a:extLst>
          </p:cNvPr>
          <p:cNvSpPr/>
          <p:nvPr/>
        </p:nvSpPr>
        <p:spPr>
          <a:xfrm rot="16200000">
            <a:off x="1927594" y="1769855"/>
            <a:ext cx="3890878" cy="3318297"/>
          </a:xfrm>
          <a:prstGeom prst="roundRect">
            <a:avLst>
              <a:gd name="adj" fmla="val 2586"/>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1" name="TextBox 30">
            <a:extLst>
              <a:ext uri="{FF2B5EF4-FFF2-40B4-BE49-F238E27FC236}">
                <a16:creationId xmlns:a16="http://schemas.microsoft.com/office/drawing/2014/main" id="{F446E65A-6705-4173-89C9-3C4BBBC917C7}"/>
              </a:ext>
            </a:extLst>
          </p:cNvPr>
          <p:cNvSpPr txBox="1"/>
          <p:nvPr/>
        </p:nvSpPr>
        <p:spPr>
          <a:xfrm>
            <a:off x="2419687" y="1981200"/>
            <a:ext cx="2906694"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Starter</a:t>
            </a:r>
          </a:p>
        </p:txBody>
      </p:sp>
      <p:sp>
        <p:nvSpPr>
          <p:cNvPr id="32" name="TextBox 31">
            <a:extLst>
              <a:ext uri="{FF2B5EF4-FFF2-40B4-BE49-F238E27FC236}">
                <a16:creationId xmlns:a16="http://schemas.microsoft.com/office/drawing/2014/main" id="{45384974-400E-46A0-B362-649B9733FEA1}"/>
              </a:ext>
            </a:extLst>
          </p:cNvPr>
          <p:cNvSpPr txBox="1"/>
          <p:nvPr/>
        </p:nvSpPr>
        <p:spPr>
          <a:xfrm>
            <a:off x="2419684" y="2779070"/>
            <a:ext cx="2906698"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19</a:t>
            </a:r>
            <a:endParaRPr lang="fr-FR" sz="2400" dirty="0">
              <a:solidFill>
                <a:schemeClr val="accent1"/>
              </a:solidFill>
              <a:latin typeface="Arial" panose="020B0604020202020204" pitchFamily="34" charset="0"/>
            </a:endParaRPr>
          </a:p>
        </p:txBody>
      </p:sp>
      <p:sp>
        <p:nvSpPr>
          <p:cNvPr id="33" name="TextBox 32">
            <a:extLst>
              <a:ext uri="{FF2B5EF4-FFF2-40B4-BE49-F238E27FC236}">
                <a16:creationId xmlns:a16="http://schemas.microsoft.com/office/drawing/2014/main" id="{648823E1-CD86-4DEB-A3EA-E3B7725990E1}"/>
              </a:ext>
            </a:extLst>
          </p:cNvPr>
          <p:cNvSpPr txBox="1"/>
          <p:nvPr/>
        </p:nvSpPr>
        <p:spPr>
          <a:xfrm>
            <a:off x="2419686" y="3503744"/>
            <a:ext cx="2906696"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34" name="TextBox 33">
            <a:extLst>
              <a:ext uri="{FF2B5EF4-FFF2-40B4-BE49-F238E27FC236}">
                <a16:creationId xmlns:a16="http://schemas.microsoft.com/office/drawing/2014/main" id="{B199B4F8-FD7D-43FD-B106-9A2BCB965328}"/>
              </a:ext>
            </a:extLst>
          </p:cNvPr>
          <p:cNvSpPr txBox="1"/>
          <p:nvPr/>
        </p:nvSpPr>
        <p:spPr>
          <a:xfrm>
            <a:off x="2419684" y="4061315"/>
            <a:ext cx="2906698"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 user</a:t>
            </a:r>
          </a:p>
          <a:p>
            <a:pPr algn="ctr">
              <a:spcAft>
                <a:spcPts val="1000"/>
              </a:spcAft>
            </a:pPr>
            <a:r>
              <a:rPr lang="fr-FR" sz="1200" dirty="0">
                <a:solidFill>
                  <a:schemeClr val="bg1">
                    <a:lumMod val="95000"/>
                    <a:lumOff val="5000"/>
                  </a:schemeClr>
                </a:solidFill>
                <a:latin typeface="Arial" panose="020B0604020202020204" pitchFamily="34" charset="0"/>
              </a:rPr>
              <a:t>5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a:solidFill>
                  <a:schemeClr val="bg1">
                    <a:lumMod val="95000"/>
                    <a:lumOff val="5000"/>
                  </a:schemeClr>
                </a:solidFill>
                <a:latin typeface="Arial" panose="020B0604020202020204" pitchFamily="34" charset="0"/>
              </a:rPr>
              <a:t>24/7 support</a:t>
            </a:r>
          </a:p>
        </p:txBody>
      </p:sp>
      <p:sp>
        <p:nvSpPr>
          <p:cNvPr id="28" name="Rectangle: Rounded Corners 27">
            <a:extLst>
              <a:ext uri="{FF2B5EF4-FFF2-40B4-BE49-F238E27FC236}">
                <a16:creationId xmlns:a16="http://schemas.microsoft.com/office/drawing/2014/main" id="{C60C9C04-B8D3-4D01-8AA7-1C0B880DF1F0}"/>
              </a:ext>
            </a:extLst>
          </p:cNvPr>
          <p:cNvSpPr/>
          <p:nvPr/>
        </p:nvSpPr>
        <p:spPr>
          <a:xfrm rot="16200000">
            <a:off x="6373529" y="1769855"/>
            <a:ext cx="3890878" cy="3318297"/>
          </a:xfrm>
          <a:prstGeom prst="roundRect">
            <a:avLst>
              <a:gd name="adj" fmla="val 2586"/>
            </a:avLst>
          </a:prstGeom>
          <a:solidFill>
            <a:schemeClr val="accent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Arial" panose="020B0604020202020204" pitchFamily="34" charset="0"/>
            </a:endParaRPr>
          </a:p>
        </p:txBody>
      </p:sp>
      <p:sp>
        <p:nvSpPr>
          <p:cNvPr id="53" name="TextBox 52">
            <a:extLst>
              <a:ext uri="{FF2B5EF4-FFF2-40B4-BE49-F238E27FC236}">
                <a16:creationId xmlns:a16="http://schemas.microsoft.com/office/drawing/2014/main" id="{32F97B50-869D-433C-8FF3-E54137400283}"/>
              </a:ext>
            </a:extLst>
          </p:cNvPr>
          <p:cNvSpPr txBox="1"/>
          <p:nvPr/>
        </p:nvSpPr>
        <p:spPr>
          <a:xfrm>
            <a:off x="6865622" y="1981200"/>
            <a:ext cx="2906692" cy="276999"/>
          </a:xfrm>
          <a:prstGeom prst="rect">
            <a:avLst/>
          </a:prstGeom>
          <a:noFill/>
        </p:spPr>
        <p:txBody>
          <a:bodyPr wrap="square" lIns="0" tIns="0" rIns="0" bIns="0" rtlCol="0" anchor="t">
            <a:spAutoFit/>
          </a:bodyPr>
          <a:lstStyle/>
          <a:p>
            <a:pPr algn="ctr"/>
            <a:r>
              <a:rPr lang="fr-FR" dirty="0">
                <a:latin typeface="Arial" panose="020B0604020202020204" pitchFamily="34" charset="0"/>
              </a:rPr>
              <a:t>Pro</a:t>
            </a:r>
          </a:p>
        </p:txBody>
      </p:sp>
      <p:sp>
        <p:nvSpPr>
          <p:cNvPr id="54" name="TextBox 53">
            <a:extLst>
              <a:ext uri="{FF2B5EF4-FFF2-40B4-BE49-F238E27FC236}">
                <a16:creationId xmlns:a16="http://schemas.microsoft.com/office/drawing/2014/main" id="{D61CC532-88EB-47CB-B2B6-68E3113AFEA3}"/>
              </a:ext>
            </a:extLst>
          </p:cNvPr>
          <p:cNvSpPr txBox="1"/>
          <p:nvPr/>
        </p:nvSpPr>
        <p:spPr>
          <a:xfrm>
            <a:off x="6889451" y="2779070"/>
            <a:ext cx="2859034" cy="738664"/>
          </a:xfrm>
          <a:prstGeom prst="rect">
            <a:avLst/>
          </a:prstGeom>
          <a:noFill/>
        </p:spPr>
        <p:txBody>
          <a:bodyPr wrap="square" lIns="0" tIns="0" rIns="0" bIns="0" rtlCol="0" anchor="ctr">
            <a:spAutoFit/>
          </a:bodyPr>
          <a:lstStyle/>
          <a:p>
            <a:pPr algn="ctr"/>
            <a:r>
              <a:rPr lang="fr-FR" sz="2400" dirty="0">
                <a:latin typeface="Arial" panose="020B0604020202020204" pitchFamily="34" charset="0"/>
              </a:rPr>
              <a:t>$</a:t>
            </a:r>
            <a:r>
              <a:rPr lang="fr-FR" sz="4800" dirty="0">
                <a:latin typeface="Arial" panose="020B0604020202020204" pitchFamily="34" charset="0"/>
              </a:rPr>
              <a:t>29</a:t>
            </a:r>
            <a:endParaRPr lang="fr-FR" sz="2400" dirty="0">
              <a:latin typeface="Arial" panose="020B0604020202020204" pitchFamily="34" charset="0"/>
            </a:endParaRPr>
          </a:p>
        </p:txBody>
      </p:sp>
      <p:sp>
        <p:nvSpPr>
          <p:cNvPr id="55" name="TextBox 54">
            <a:extLst>
              <a:ext uri="{FF2B5EF4-FFF2-40B4-BE49-F238E27FC236}">
                <a16:creationId xmlns:a16="http://schemas.microsoft.com/office/drawing/2014/main" id="{2F6520D6-992C-4A08-98ED-F82FEE8BDFC1}"/>
              </a:ext>
            </a:extLst>
          </p:cNvPr>
          <p:cNvSpPr txBox="1"/>
          <p:nvPr/>
        </p:nvSpPr>
        <p:spPr>
          <a:xfrm>
            <a:off x="6865623" y="3503744"/>
            <a:ext cx="2906692" cy="184666"/>
          </a:xfrm>
          <a:prstGeom prst="rect">
            <a:avLst/>
          </a:prstGeom>
          <a:noFill/>
        </p:spPr>
        <p:txBody>
          <a:bodyPr wrap="square" lIns="0" tIns="0" rIns="0" bIns="0" rtlCol="0" anchor="t">
            <a:spAutoFit/>
          </a:bodyPr>
          <a:lstStyle/>
          <a:p>
            <a:pPr algn="ctr"/>
            <a:r>
              <a:rPr lang="fr-FR" sz="1200" dirty="0" err="1">
                <a:latin typeface="Arial" panose="020B0604020202020204" pitchFamily="34" charset="0"/>
              </a:rPr>
              <a:t>monthly</a:t>
            </a:r>
            <a:endParaRPr lang="fr-FR" sz="1200" dirty="0">
              <a:latin typeface="Arial" panose="020B0604020202020204" pitchFamily="34" charset="0"/>
            </a:endParaRPr>
          </a:p>
        </p:txBody>
      </p:sp>
      <p:sp>
        <p:nvSpPr>
          <p:cNvPr id="56" name="TextBox 55">
            <a:extLst>
              <a:ext uri="{FF2B5EF4-FFF2-40B4-BE49-F238E27FC236}">
                <a16:creationId xmlns:a16="http://schemas.microsoft.com/office/drawing/2014/main" id="{050194B5-25CB-4B9A-99F1-EA0A55007DAF}"/>
              </a:ext>
            </a:extLst>
          </p:cNvPr>
          <p:cNvSpPr txBox="1"/>
          <p:nvPr/>
        </p:nvSpPr>
        <p:spPr>
          <a:xfrm>
            <a:off x="6889451" y="4061315"/>
            <a:ext cx="2859034" cy="810478"/>
          </a:xfrm>
          <a:prstGeom prst="rect">
            <a:avLst/>
          </a:prstGeom>
          <a:noFill/>
        </p:spPr>
        <p:txBody>
          <a:bodyPr wrap="square" lIns="0" tIns="0" rIns="0" bIns="0" rtlCol="0" anchor="t">
            <a:spAutoFit/>
          </a:bodyPr>
          <a:lstStyle/>
          <a:p>
            <a:pPr algn="ctr">
              <a:spcAft>
                <a:spcPts val="1000"/>
              </a:spcAft>
            </a:pPr>
            <a:r>
              <a:rPr lang="fr-FR" sz="1200" dirty="0">
                <a:latin typeface="Arial" panose="020B0604020202020204" pitchFamily="34" charset="0"/>
              </a:rPr>
              <a:t>1 user</a:t>
            </a:r>
          </a:p>
          <a:p>
            <a:pPr algn="ctr">
              <a:spcAft>
                <a:spcPts val="1000"/>
              </a:spcAft>
            </a:pPr>
            <a:r>
              <a:rPr lang="fr-FR" sz="1200" dirty="0" err="1">
                <a:latin typeface="Arial" panose="020B0604020202020204" pitchFamily="34" charset="0"/>
              </a:rPr>
              <a:t>Unlimited</a:t>
            </a:r>
            <a:r>
              <a:rPr lang="fr-FR" sz="1200" dirty="0">
                <a:latin typeface="Arial" panose="020B0604020202020204" pitchFamily="34" charset="0"/>
              </a:rPr>
              <a:t> </a:t>
            </a:r>
            <a:r>
              <a:rPr lang="fr-FR" sz="1200" dirty="0" err="1">
                <a:latin typeface="Arial" panose="020B0604020202020204" pitchFamily="34" charset="0"/>
              </a:rPr>
              <a:t>projects</a:t>
            </a:r>
            <a:endParaRPr lang="fr-FR" sz="1200" dirty="0">
              <a:latin typeface="Arial" panose="020B0604020202020204" pitchFamily="34" charset="0"/>
            </a:endParaRPr>
          </a:p>
          <a:p>
            <a:pPr algn="ctr">
              <a:spcAft>
                <a:spcPts val="1000"/>
              </a:spcAft>
            </a:pPr>
            <a:r>
              <a:rPr lang="fr-FR" sz="1200" dirty="0">
                <a:latin typeface="Arial" panose="020B0604020202020204" pitchFamily="34" charset="0"/>
              </a:rPr>
              <a:t>24/7 support</a:t>
            </a:r>
          </a:p>
        </p:txBody>
      </p:sp>
    </p:spTree>
    <p:extLst>
      <p:ext uri="{BB962C8B-B14F-4D97-AF65-F5344CB8AC3E}">
        <p14:creationId xmlns:p14="http://schemas.microsoft.com/office/powerpoint/2010/main" val="3676420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F7CC92B8-BA4E-4A36-A8E5-AF5C395008C3}"/>
              </a:ext>
            </a:extLst>
          </p:cNvPr>
          <p:cNvSpPr/>
          <p:nvPr/>
        </p:nvSpPr>
        <p:spPr>
          <a:xfrm rot="16200000">
            <a:off x="1236000" y="1989001"/>
            <a:ext cx="3960000" cy="2880000"/>
          </a:xfrm>
          <a:prstGeom prst="round2SameRect">
            <a:avLst>
              <a:gd name="adj1" fmla="val 1702"/>
              <a:gd name="adj2" fmla="val 0"/>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Arial" panose="020B0604020202020204" pitchFamily="34" charset="0"/>
            </a:endParaRPr>
          </a:p>
        </p:txBody>
      </p:sp>
      <p:sp>
        <p:nvSpPr>
          <p:cNvPr id="8" name="Rectangle: Top Corners Rounded 7">
            <a:extLst>
              <a:ext uri="{FF2B5EF4-FFF2-40B4-BE49-F238E27FC236}">
                <a16:creationId xmlns:a16="http://schemas.microsoft.com/office/drawing/2014/main" id="{7C87F102-6DD3-4C64-953B-E04753CEAAD9}"/>
              </a:ext>
            </a:extLst>
          </p:cNvPr>
          <p:cNvSpPr/>
          <p:nvPr/>
        </p:nvSpPr>
        <p:spPr>
          <a:xfrm rot="5400000" flipH="1">
            <a:off x="6996001" y="1989001"/>
            <a:ext cx="3960000" cy="2880000"/>
          </a:xfrm>
          <a:prstGeom prst="round2SameRect">
            <a:avLst>
              <a:gd name="adj1" fmla="val 1702"/>
              <a:gd name="adj2" fmla="val 0"/>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atin typeface="Arial" panose="020B0604020202020204" pitchFamily="34" charset="0"/>
            </a:endParaRPr>
          </a:p>
        </p:txBody>
      </p:sp>
      <p:sp>
        <p:nvSpPr>
          <p:cNvPr id="10" name="TextBox 9">
            <a:extLst>
              <a:ext uri="{FF2B5EF4-FFF2-40B4-BE49-F238E27FC236}">
                <a16:creationId xmlns:a16="http://schemas.microsoft.com/office/drawing/2014/main" id="{3AD17B56-2457-454E-A353-059C8B9232B9}"/>
              </a:ext>
            </a:extLst>
          </p:cNvPr>
          <p:cNvSpPr txBox="1"/>
          <p:nvPr/>
        </p:nvSpPr>
        <p:spPr>
          <a:xfrm>
            <a:off x="1989749" y="1981200"/>
            <a:ext cx="2452500"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Starter</a:t>
            </a:r>
          </a:p>
        </p:txBody>
      </p:sp>
      <p:sp>
        <p:nvSpPr>
          <p:cNvPr id="15" name="TextBox 14">
            <a:extLst>
              <a:ext uri="{FF2B5EF4-FFF2-40B4-BE49-F238E27FC236}">
                <a16:creationId xmlns:a16="http://schemas.microsoft.com/office/drawing/2014/main" id="{E89FE55C-038D-42A5-8F41-3CA6D213FC8A}"/>
              </a:ext>
            </a:extLst>
          </p:cNvPr>
          <p:cNvSpPr txBox="1"/>
          <p:nvPr/>
        </p:nvSpPr>
        <p:spPr>
          <a:xfrm>
            <a:off x="1973904" y="2779070"/>
            <a:ext cx="2484190"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19</a:t>
            </a:r>
            <a:endParaRPr lang="fr-FR" sz="2400" dirty="0">
              <a:solidFill>
                <a:schemeClr val="accent1"/>
              </a:solidFill>
              <a:latin typeface="Arial" panose="020B0604020202020204" pitchFamily="34" charset="0"/>
            </a:endParaRPr>
          </a:p>
        </p:txBody>
      </p:sp>
      <p:sp>
        <p:nvSpPr>
          <p:cNvPr id="18" name="TextBox 17">
            <a:extLst>
              <a:ext uri="{FF2B5EF4-FFF2-40B4-BE49-F238E27FC236}">
                <a16:creationId xmlns:a16="http://schemas.microsoft.com/office/drawing/2014/main" id="{DCB74D3F-683B-4412-9812-4A83D5B473CB}"/>
              </a:ext>
            </a:extLst>
          </p:cNvPr>
          <p:cNvSpPr txBox="1"/>
          <p:nvPr/>
        </p:nvSpPr>
        <p:spPr>
          <a:xfrm>
            <a:off x="1973905" y="3503744"/>
            <a:ext cx="2484190"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21" name="TextBox 20">
            <a:extLst>
              <a:ext uri="{FF2B5EF4-FFF2-40B4-BE49-F238E27FC236}">
                <a16:creationId xmlns:a16="http://schemas.microsoft.com/office/drawing/2014/main" id="{AB2A0138-3383-4EF8-AAB6-3B673ED67529}"/>
              </a:ext>
            </a:extLst>
          </p:cNvPr>
          <p:cNvSpPr txBox="1"/>
          <p:nvPr/>
        </p:nvSpPr>
        <p:spPr>
          <a:xfrm>
            <a:off x="1989749" y="4061315"/>
            <a:ext cx="2452500"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 user</a:t>
            </a:r>
          </a:p>
          <a:p>
            <a:pPr algn="ctr">
              <a:spcAft>
                <a:spcPts val="1000"/>
              </a:spcAft>
            </a:pPr>
            <a:r>
              <a:rPr lang="fr-FR" sz="1200" dirty="0">
                <a:solidFill>
                  <a:schemeClr val="bg1">
                    <a:lumMod val="95000"/>
                    <a:lumOff val="5000"/>
                  </a:schemeClr>
                </a:solidFill>
                <a:latin typeface="Arial" panose="020B0604020202020204" pitchFamily="34" charset="0"/>
              </a:rPr>
              <a:t>5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a:solidFill>
                  <a:schemeClr val="bg1">
                    <a:lumMod val="95000"/>
                    <a:lumOff val="5000"/>
                  </a:schemeClr>
                </a:solidFill>
                <a:latin typeface="Arial" panose="020B0604020202020204" pitchFamily="34" charset="0"/>
              </a:rPr>
              <a:t>24/7 support</a:t>
            </a:r>
          </a:p>
        </p:txBody>
      </p:sp>
      <p:sp>
        <p:nvSpPr>
          <p:cNvPr id="12" name="TextBox 11">
            <a:extLst>
              <a:ext uri="{FF2B5EF4-FFF2-40B4-BE49-F238E27FC236}">
                <a16:creationId xmlns:a16="http://schemas.microsoft.com/office/drawing/2014/main" id="{5C5C4752-7CC7-4D83-99CD-EA47DA1C67C1}"/>
              </a:ext>
            </a:extLst>
          </p:cNvPr>
          <p:cNvSpPr txBox="1"/>
          <p:nvPr/>
        </p:nvSpPr>
        <p:spPr>
          <a:xfrm>
            <a:off x="7749754" y="1981200"/>
            <a:ext cx="2452494"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Enterprise</a:t>
            </a:r>
          </a:p>
        </p:txBody>
      </p:sp>
      <p:sp>
        <p:nvSpPr>
          <p:cNvPr id="16" name="TextBox 15">
            <a:extLst>
              <a:ext uri="{FF2B5EF4-FFF2-40B4-BE49-F238E27FC236}">
                <a16:creationId xmlns:a16="http://schemas.microsoft.com/office/drawing/2014/main" id="{0A37FC1A-D640-4D29-BE52-051204B6EBFB}"/>
              </a:ext>
            </a:extLst>
          </p:cNvPr>
          <p:cNvSpPr txBox="1"/>
          <p:nvPr/>
        </p:nvSpPr>
        <p:spPr>
          <a:xfrm>
            <a:off x="7814862" y="2779070"/>
            <a:ext cx="2322278"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89</a:t>
            </a:r>
            <a:endParaRPr lang="fr-FR" sz="2400" dirty="0">
              <a:solidFill>
                <a:schemeClr val="accent1"/>
              </a:solidFill>
              <a:latin typeface="Arial" panose="020B0604020202020204" pitchFamily="34" charset="0"/>
            </a:endParaRPr>
          </a:p>
        </p:txBody>
      </p:sp>
      <p:sp>
        <p:nvSpPr>
          <p:cNvPr id="19" name="TextBox 18">
            <a:extLst>
              <a:ext uri="{FF2B5EF4-FFF2-40B4-BE49-F238E27FC236}">
                <a16:creationId xmlns:a16="http://schemas.microsoft.com/office/drawing/2014/main" id="{3FC435AD-44F3-4F85-9195-C5CB7C1DAA54}"/>
              </a:ext>
            </a:extLst>
          </p:cNvPr>
          <p:cNvSpPr txBox="1"/>
          <p:nvPr/>
        </p:nvSpPr>
        <p:spPr>
          <a:xfrm>
            <a:off x="7733907" y="3503744"/>
            <a:ext cx="2484190"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27" name="TextBox 26">
            <a:extLst>
              <a:ext uri="{FF2B5EF4-FFF2-40B4-BE49-F238E27FC236}">
                <a16:creationId xmlns:a16="http://schemas.microsoft.com/office/drawing/2014/main" id="{B0C12B5F-6ECC-4657-9E4B-C1FA1D43C9DD}"/>
              </a:ext>
            </a:extLst>
          </p:cNvPr>
          <p:cNvSpPr txBox="1"/>
          <p:nvPr/>
        </p:nvSpPr>
        <p:spPr>
          <a:xfrm>
            <a:off x="7814863" y="4061315"/>
            <a:ext cx="2322278"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10 </a:t>
            </a:r>
            <a:r>
              <a:rPr lang="fr-FR" sz="1200" dirty="0" err="1">
                <a:solidFill>
                  <a:schemeClr val="bg1">
                    <a:lumMod val="95000"/>
                    <a:lumOff val="5000"/>
                  </a:schemeClr>
                </a:solidFill>
                <a:latin typeface="Arial" panose="020B0604020202020204" pitchFamily="34" charset="0"/>
              </a:rPr>
              <a:t>users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err="1">
                <a:solidFill>
                  <a:schemeClr val="bg1">
                    <a:lumMod val="95000"/>
                    <a:lumOff val="5000"/>
                  </a:schemeClr>
                </a:solidFill>
                <a:latin typeface="Arial" panose="020B0604020202020204" pitchFamily="34" charset="0"/>
              </a:rPr>
              <a:t>Unlimited</a:t>
            </a:r>
            <a:r>
              <a:rPr lang="fr-FR" sz="1200" dirty="0">
                <a:solidFill>
                  <a:schemeClr val="bg1">
                    <a:lumMod val="95000"/>
                    <a:lumOff val="5000"/>
                  </a:schemeClr>
                </a:solidFill>
                <a:latin typeface="Arial" panose="020B0604020202020204" pitchFamily="34" charset="0"/>
              </a:rPr>
              <a:t>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err="1">
                <a:solidFill>
                  <a:schemeClr val="bg1">
                    <a:lumMod val="95000"/>
                    <a:lumOff val="5000"/>
                  </a:schemeClr>
                </a:solidFill>
                <a:latin typeface="Arial" panose="020B0604020202020204" pitchFamily="34" charset="0"/>
              </a:rPr>
              <a:t>Priority</a:t>
            </a:r>
            <a:r>
              <a:rPr lang="fr-FR" sz="1200" dirty="0">
                <a:solidFill>
                  <a:schemeClr val="bg1">
                    <a:lumMod val="95000"/>
                    <a:lumOff val="5000"/>
                  </a:schemeClr>
                </a:solidFill>
                <a:latin typeface="Arial" panose="020B0604020202020204" pitchFamily="34" charset="0"/>
              </a:rPr>
              <a:t> support</a:t>
            </a:r>
          </a:p>
        </p:txBody>
      </p:sp>
      <p:sp>
        <p:nvSpPr>
          <p:cNvPr id="20" name="Rectangle: Rounded Corners 19">
            <a:extLst>
              <a:ext uri="{FF2B5EF4-FFF2-40B4-BE49-F238E27FC236}">
                <a16:creationId xmlns:a16="http://schemas.microsoft.com/office/drawing/2014/main" id="{BDF87E94-8B9D-4462-93EA-385A7C2425A0}"/>
              </a:ext>
            </a:extLst>
          </p:cNvPr>
          <p:cNvSpPr/>
          <p:nvPr/>
        </p:nvSpPr>
        <p:spPr>
          <a:xfrm>
            <a:off x="4656000" y="1305000"/>
            <a:ext cx="2880000" cy="4248000"/>
          </a:xfrm>
          <a:prstGeom prst="roundRect">
            <a:avLst>
              <a:gd name="adj" fmla="val 1453"/>
            </a:avLst>
          </a:prstGeom>
          <a:solidFill>
            <a:schemeClr val="accent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Arial" panose="020B0604020202020204" pitchFamily="34" charset="0"/>
            </a:endParaRPr>
          </a:p>
        </p:txBody>
      </p:sp>
      <p:sp>
        <p:nvSpPr>
          <p:cNvPr id="22" name="TextBox 21">
            <a:extLst>
              <a:ext uri="{FF2B5EF4-FFF2-40B4-BE49-F238E27FC236}">
                <a16:creationId xmlns:a16="http://schemas.microsoft.com/office/drawing/2014/main" id="{226310B0-2E4E-416D-8455-09D7FDA73364}"/>
              </a:ext>
            </a:extLst>
          </p:cNvPr>
          <p:cNvSpPr txBox="1"/>
          <p:nvPr/>
        </p:nvSpPr>
        <p:spPr>
          <a:xfrm>
            <a:off x="4869755" y="1935034"/>
            <a:ext cx="2452496" cy="369332"/>
          </a:xfrm>
          <a:prstGeom prst="rect">
            <a:avLst/>
          </a:prstGeom>
          <a:noFill/>
        </p:spPr>
        <p:txBody>
          <a:bodyPr wrap="square" lIns="0" tIns="0" rIns="0" bIns="0" rtlCol="0" anchor="t">
            <a:spAutoFit/>
          </a:bodyPr>
          <a:lstStyle/>
          <a:p>
            <a:pPr algn="ctr"/>
            <a:r>
              <a:rPr lang="fr-FR" sz="2400" dirty="0">
                <a:latin typeface="Arial" panose="020B0604020202020204" pitchFamily="34" charset="0"/>
              </a:rPr>
              <a:t>Pro</a:t>
            </a:r>
          </a:p>
        </p:txBody>
      </p:sp>
      <p:sp>
        <p:nvSpPr>
          <p:cNvPr id="23" name="TextBox 22">
            <a:extLst>
              <a:ext uri="{FF2B5EF4-FFF2-40B4-BE49-F238E27FC236}">
                <a16:creationId xmlns:a16="http://schemas.microsoft.com/office/drawing/2014/main" id="{1750B214-0726-4F81-B6E4-29B7180E371B}"/>
              </a:ext>
            </a:extLst>
          </p:cNvPr>
          <p:cNvSpPr txBox="1"/>
          <p:nvPr/>
        </p:nvSpPr>
        <p:spPr>
          <a:xfrm>
            <a:off x="4853905" y="2779070"/>
            <a:ext cx="2484190" cy="738664"/>
          </a:xfrm>
          <a:prstGeom prst="rect">
            <a:avLst/>
          </a:prstGeom>
          <a:noFill/>
        </p:spPr>
        <p:txBody>
          <a:bodyPr wrap="square" lIns="0" tIns="0" rIns="0" bIns="0" rtlCol="0" anchor="ctr">
            <a:spAutoFit/>
          </a:bodyPr>
          <a:lstStyle/>
          <a:p>
            <a:pPr algn="ctr"/>
            <a:r>
              <a:rPr lang="fr-FR" sz="2400" dirty="0">
                <a:latin typeface="Arial" panose="020B0604020202020204" pitchFamily="34" charset="0"/>
              </a:rPr>
              <a:t>$</a:t>
            </a:r>
            <a:r>
              <a:rPr lang="fr-FR" sz="4800" dirty="0">
                <a:latin typeface="Arial" panose="020B0604020202020204" pitchFamily="34" charset="0"/>
              </a:rPr>
              <a:t>29</a:t>
            </a:r>
            <a:endParaRPr lang="fr-FR" sz="2400" dirty="0">
              <a:latin typeface="Arial" panose="020B0604020202020204" pitchFamily="34" charset="0"/>
            </a:endParaRPr>
          </a:p>
        </p:txBody>
      </p:sp>
      <p:sp>
        <p:nvSpPr>
          <p:cNvPr id="24" name="TextBox 23">
            <a:extLst>
              <a:ext uri="{FF2B5EF4-FFF2-40B4-BE49-F238E27FC236}">
                <a16:creationId xmlns:a16="http://schemas.microsoft.com/office/drawing/2014/main" id="{399553DF-7A39-4B40-A968-87BBAB26939E}"/>
              </a:ext>
            </a:extLst>
          </p:cNvPr>
          <p:cNvSpPr txBox="1"/>
          <p:nvPr/>
        </p:nvSpPr>
        <p:spPr>
          <a:xfrm>
            <a:off x="4869750" y="3503744"/>
            <a:ext cx="2452502" cy="184666"/>
          </a:xfrm>
          <a:prstGeom prst="rect">
            <a:avLst/>
          </a:prstGeom>
          <a:noFill/>
        </p:spPr>
        <p:txBody>
          <a:bodyPr wrap="square" lIns="0" tIns="0" rIns="0" bIns="0" rtlCol="0" anchor="t">
            <a:spAutoFit/>
          </a:bodyPr>
          <a:lstStyle/>
          <a:p>
            <a:pPr algn="ctr"/>
            <a:r>
              <a:rPr lang="fr-FR" sz="1200" dirty="0" err="1">
                <a:solidFill>
                  <a:schemeClr val="tx1">
                    <a:alpha val="50000"/>
                  </a:schemeClr>
                </a:solidFill>
                <a:latin typeface="Arial" panose="020B0604020202020204" pitchFamily="34" charset="0"/>
              </a:rPr>
              <a:t>monthly</a:t>
            </a:r>
            <a:endParaRPr lang="fr-FR" sz="1200" dirty="0">
              <a:solidFill>
                <a:schemeClr val="tx1">
                  <a:alpha val="50000"/>
                </a:schemeClr>
              </a:solidFill>
              <a:latin typeface="Arial" panose="020B0604020202020204" pitchFamily="34" charset="0"/>
            </a:endParaRPr>
          </a:p>
        </p:txBody>
      </p:sp>
      <p:sp>
        <p:nvSpPr>
          <p:cNvPr id="25" name="TextBox 24">
            <a:extLst>
              <a:ext uri="{FF2B5EF4-FFF2-40B4-BE49-F238E27FC236}">
                <a16:creationId xmlns:a16="http://schemas.microsoft.com/office/drawing/2014/main" id="{CD945A8E-E7FA-462E-A3D8-232AB77C1211}"/>
              </a:ext>
            </a:extLst>
          </p:cNvPr>
          <p:cNvSpPr txBox="1"/>
          <p:nvPr/>
        </p:nvSpPr>
        <p:spPr>
          <a:xfrm>
            <a:off x="4869750" y="4061315"/>
            <a:ext cx="2452502" cy="810478"/>
          </a:xfrm>
          <a:prstGeom prst="rect">
            <a:avLst/>
          </a:prstGeom>
          <a:noFill/>
        </p:spPr>
        <p:txBody>
          <a:bodyPr wrap="square" lIns="0" tIns="0" rIns="0" bIns="0" rtlCol="0" anchor="t">
            <a:spAutoFit/>
          </a:bodyPr>
          <a:lstStyle/>
          <a:p>
            <a:pPr algn="ctr">
              <a:spcAft>
                <a:spcPts val="1000"/>
              </a:spcAft>
            </a:pPr>
            <a:r>
              <a:rPr lang="fr-FR" sz="1200" dirty="0">
                <a:latin typeface="Arial" panose="020B0604020202020204" pitchFamily="34" charset="0"/>
              </a:rPr>
              <a:t>1 user</a:t>
            </a:r>
          </a:p>
          <a:p>
            <a:pPr algn="ctr">
              <a:spcAft>
                <a:spcPts val="1000"/>
              </a:spcAft>
            </a:pPr>
            <a:r>
              <a:rPr lang="fr-FR" sz="1200" dirty="0" err="1">
                <a:latin typeface="Arial" panose="020B0604020202020204" pitchFamily="34" charset="0"/>
              </a:rPr>
              <a:t>Unlimited</a:t>
            </a:r>
            <a:r>
              <a:rPr lang="fr-FR" sz="1200" dirty="0">
                <a:latin typeface="Arial" panose="020B0604020202020204" pitchFamily="34" charset="0"/>
              </a:rPr>
              <a:t> </a:t>
            </a:r>
            <a:r>
              <a:rPr lang="fr-FR" sz="1200" dirty="0" err="1">
                <a:latin typeface="Arial" panose="020B0604020202020204" pitchFamily="34" charset="0"/>
              </a:rPr>
              <a:t>projects</a:t>
            </a:r>
            <a:endParaRPr lang="fr-FR" sz="1200" dirty="0">
              <a:latin typeface="Arial" panose="020B0604020202020204" pitchFamily="34" charset="0"/>
            </a:endParaRPr>
          </a:p>
          <a:p>
            <a:pPr algn="ctr">
              <a:spcAft>
                <a:spcPts val="1000"/>
              </a:spcAft>
            </a:pPr>
            <a:r>
              <a:rPr lang="fr-FR" sz="1200" dirty="0">
                <a:latin typeface="Arial" panose="020B0604020202020204" pitchFamily="34" charset="0"/>
              </a:rPr>
              <a:t>24/7 support</a:t>
            </a:r>
          </a:p>
        </p:txBody>
      </p:sp>
    </p:spTree>
    <p:extLst>
      <p:ext uri="{BB962C8B-B14F-4D97-AF65-F5344CB8AC3E}">
        <p14:creationId xmlns:p14="http://schemas.microsoft.com/office/powerpoint/2010/main" val="16345791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1551C75-B00B-48DD-B7F8-F6643329F920}"/>
              </a:ext>
            </a:extLst>
          </p:cNvPr>
          <p:cNvSpPr/>
          <p:nvPr/>
        </p:nvSpPr>
        <p:spPr>
          <a:xfrm>
            <a:off x="0" y="0"/>
            <a:ext cx="2867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1" name="ZoneTexte 3">
            <a:extLst>
              <a:ext uri="{FF2B5EF4-FFF2-40B4-BE49-F238E27FC236}">
                <a16:creationId xmlns:a16="http://schemas.microsoft.com/office/drawing/2014/main" id="{294C72C1-5CD5-4EBD-8C5E-201CEB492B84}"/>
              </a:ext>
            </a:extLst>
          </p:cNvPr>
          <p:cNvSpPr txBox="1"/>
          <p:nvPr/>
        </p:nvSpPr>
        <p:spPr>
          <a:xfrm>
            <a:off x="5602916" y="2508010"/>
            <a:ext cx="4136838" cy="615553"/>
          </a:xfrm>
          <a:prstGeom prst="rect">
            <a:avLst/>
          </a:prstGeom>
          <a:noFill/>
        </p:spPr>
        <p:txBody>
          <a:bodyPr wrap="square" lIns="0" tIns="0" rIns="0" bIns="0" rtlCol="0" anchor="b">
            <a:spAutoFit/>
          </a:bodyPr>
          <a:lstStyle/>
          <a:p>
            <a:r>
              <a:rPr lang="da-DK" sz="4000" b="1" spc="-100" dirty="0">
                <a:solidFill>
                  <a:schemeClr val="bg1">
                    <a:lumMod val="95000"/>
                    <a:lumOff val="5000"/>
                  </a:schemeClr>
                </a:solidFill>
                <a:latin typeface="Arial" panose="020B0604020202020204" pitchFamily="34" charset="0"/>
              </a:rPr>
              <a:t>Express yourself</a:t>
            </a:r>
          </a:p>
        </p:txBody>
      </p:sp>
      <p:sp>
        <p:nvSpPr>
          <p:cNvPr id="12" name="ZoneTexte 5">
            <a:extLst>
              <a:ext uri="{FF2B5EF4-FFF2-40B4-BE49-F238E27FC236}">
                <a16:creationId xmlns:a16="http://schemas.microsoft.com/office/drawing/2014/main" id="{65F00E06-D6A4-4534-807B-7BE5190653D3}"/>
              </a:ext>
            </a:extLst>
          </p:cNvPr>
          <p:cNvSpPr txBox="1"/>
          <p:nvPr/>
        </p:nvSpPr>
        <p:spPr>
          <a:xfrm>
            <a:off x="5602916" y="3271223"/>
            <a:ext cx="4103059" cy="937116"/>
          </a:xfrm>
          <a:prstGeom prst="rect">
            <a:avLst/>
          </a:prstGeom>
          <a:noFill/>
        </p:spPr>
        <p:txBody>
          <a:bodyPr wrap="square" lIns="0" tIns="0" rIns="0" bIns="0" rtlCol="0">
            <a:spAutoFit/>
          </a:bodyPr>
          <a:lstStyle/>
          <a:p>
            <a:pPr>
              <a:lnSpc>
                <a:spcPct val="130000"/>
              </a:lnSpc>
              <a:spcAft>
                <a:spcPts val="200"/>
              </a:spcAft>
              <a:defRPr/>
            </a:pPr>
            <a:r>
              <a:rPr lang="en-US" sz="1200" kern="0" dirty="0" err="1">
                <a:solidFill>
                  <a:schemeClr val="bg1">
                    <a:lumMod val="85000"/>
                    <a:lumOff val="15000"/>
                  </a:schemeClr>
                </a:solidFill>
                <a:latin typeface="Arial" panose="020B0604020202020204" pitchFamily="34" charset="0"/>
              </a:rPr>
              <a:t>Selfone</a:t>
            </a:r>
            <a:r>
              <a:rPr lang="en-US" sz="1200" kern="0" dirty="0">
                <a:solidFill>
                  <a:schemeClr val="bg1">
                    <a:lumMod val="85000"/>
                    <a:lumOff val="15000"/>
                  </a:schemeClr>
                </a:solidFill>
                <a:latin typeface="Arial" panose="020B0604020202020204" pitchFamily="34" charset="0"/>
              </a:rPr>
              <a:t> is a free presentation kit to showcase your app. Available for PowerPoint, Keynote, and Google Slides. </a:t>
            </a:r>
            <a:r>
              <a:rPr lang="en-US" sz="1200" kern="0" dirty="0" err="1">
                <a:solidFill>
                  <a:schemeClr val="bg1">
                    <a:lumMod val="85000"/>
                    <a:lumOff val="15000"/>
                  </a:schemeClr>
                </a:solidFill>
                <a:latin typeface="Arial" panose="020B0604020202020204" pitchFamily="34" charset="0"/>
              </a:rPr>
              <a:t>Selfone</a:t>
            </a:r>
            <a:r>
              <a:rPr lang="en-US" sz="1200" kern="0" dirty="0">
                <a:solidFill>
                  <a:schemeClr val="bg1">
                    <a:lumMod val="85000"/>
                    <a:lumOff val="15000"/>
                  </a:schemeClr>
                </a:solidFill>
                <a:latin typeface="Arial" panose="020B0604020202020204" pitchFamily="34" charset="0"/>
              </a:rPr>
              <a:t> is made with dynamic colors, so you can change it according to your brand. </a:t>
            </a:r>
            <a:endParaRPr lang="fr-FR" sz="1200" kern="0" dirty="0">
              <a:solidFill>
                <a:schemeClr val="bg1">
                  <a:lumMod val="85000"/>
                  <a:lumOff val="15000"/>
                </a:schemeClr>
              </a:solidFill>
              <a:latin typeface="Arial" panose="020B0604020202020204" pitchFamily="34" charset="0"/>
            </a:endParaRPr>
          </a:p>
        </p:txBody>
      </p:sp>
      <p:pic>
        <p:nvPicPr>
          <p:cNvPr id="26" name="Picture Placeholder 25">
            <a:extLst>
              <a:ext uri="{FF2B5EF4-FFF2-40B4-BE49-F238E27FC236}">
                <a16:creationId xmlns:a16="http://schemas.microsoft.com/office/drawing/2014/main" id="{AD565ED4-08BF-44AA-8E57-6506F46BAAE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26" r="426"/>
          <a:stretch/>
        </p:blipFill>
        <p:spPr>
          <a:xfrm rot="21030792">
            <a:off x="1682750" y="1123950"/>
            <a:ext cx="1882775" cy="7372350"/>
          </a:xfrm>
          <a:noFill/>
        </p:spPr>
      </p:pic>
      <p:pic>
        <p:nvPicPr>
          <p:cNvPr id="13" name="Graphic 12">
            <a:extLst>
              <a:ext uri="{FF2B5EF4-FFF2-40B4-BE49-F238E27FC236}">
                <a16:creationId xmlns:a16="http://schemas.microsoft.com/office/drawing/2014/main" id="{F98EA8C7-E885-4B96-90A6-E5353E38B1C0}"/>
              </a:ext>
            </a:extLst>
          </p:cNvPr>
          <p:cNvPicPr>
            <a:picLocks noChangeAspect="1"/>
          </p:cNvPicPr>
          <p:nvPr/>
        </p:nvPicPr>
        <p:blipFill>
          <a:blip r:embed="rId4">
            <a:extLst>
              <a:ext uri="{96DAC541-7B7A-43D3-8B79-37D633B846F1}">
                <asvg:svgBlip xmlns:asvg="http://schemas.microsoft.com/office/drawing/2016/SVG/main" r:embed="rId5"/>
              </a:ext>
            </a:extLst>
          </a:blip>
          <a:srcRect/>
          <a:stretch>
            <a:fillRect/>
          </a:stretch>
        </p:blipFill>
        <p:spPr>
          <a:xfrm rot="4830792">
            <a:off x="-1556050" y="4088986"/>
            <a:ext cx="8046814" cy="1542287"/>
          </a:xfrm>
          <a:custGeom>
            <a:avLst/>
            <a:gdLst>
              <a:gd name="connsiteX0" fmla="*/ 184386 w 8046814"/>
              <a:gd name="connsiteY0" fmla="*/ 1134344 h 1542287"/>
              <a:gd name="connsiteX1" fmla="*/ 480308 w 8046814"/>
              <a:gd name="connsiteY1" fmla="*/ 1212765 h 1542287"/>
              <a:gd name="connsiteX2" fmla="*/ 6089359 w 8046814"/>
              <a:gd name="connsiteY2" fmla="*/ 1222991 h 1542287"/>
              <a:gd name="connsiteX3" fmla="*/ 6254274 w 8046814"/>
              <a:gd name="connsiteY3" fmla="*/ 62729 h 1542287"/>
              <a:gd name="connsiteX4" fmla="*/ 768924 w 8046814"/>
              <a:gd name="connsiteY4" fmla="*/ 63518 h 1542287"/>
              <a:gd name="connsiteX5" fmla="*/ 540261 w 8046814"/>
              <a:gd name="connsiteY5" fmla="*/ 160506 h 1542287"/>
              <a:gd name="connsiteX6" fmla="*/ 0 w 8046814"/>
              <a:gd name="connsiteY6" fmla="*/ 0 h 1542287"/>
              <a:gd name="connsiteX7" fmla="*/ 8046814 w 8046814"/>
              <a:gd name="connsiteY7" fmla="*/ 0 h 1542287"/>
              <a:gd name="connsiteX8" fmla="*/ 8046814 w 8046814"/>
              <a:gd name="connsiteY8" fmla="*/ 1542287 h 1542287"/>
              <a:gd name="connsiteX9" fmla="*/ 0 w 8046814"/>
              <a:gd name="connsiteY9" fmla="*/ 1542287 h 154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814" h="1542287">
                <a:moveTo>
                  <a:pt x="184386" y="1134344"/>
                </a:moveTo>
                <a:lnTo>
                  <a:pt x="480308" y="1212765"/>
                </a:lnTo>
                <a:lnTo>
                  <a:pt x="6089359" y="1222991"/>
                </a:lnTo>
                <a:lnTo>
                  <a:pt x="6254274" y="62729"/>
                </a:lnTo>
                <a:lnTo>
                  <a:pt x="768924" y="63518"/>
                </a:lnTo>
                <a:lnTo>
                  <a:pt x="540261" y="160506"/>
                </a:lnTo>
                <a:close/>
                <a:moveTo>
                  <a:pt x="0" y="0"/>
                </a:moveTo>
                <a:lnTo>
                  <a:pt x="8046814" y="0"/>
                </a:lnTo>
                <a:lnTo>
                  <a:pt x="8046814" y="1542287"/>
                </a:lnTo>
                <a:lnTo>
                  <a:pt x="0" y="1542287"/>
                </a:lnTo>
                <a:close/>
              </a:path>
            </a:pathLst>
          </a:custGeom>
          <a:effectLst>
            <a:outerShdw blurRad="520700" dist="304800" dir="8520000" algn="r" rotWithShape="0">
              <a:prstClr val="black">
                <a:alpha val="30000"/>
              </a:prstClr>
            </a:outerShdw>
          </a:effectLst>
        </p:spPr>
      </p:pic>
      <p:pic>
        <p:nvPicPr>
          <p:cNvPr id="16" name="Picture Placeholder 15" descr="A picture containing drawing&#10;&#10;Description automatically generated">
            <a:extLst>
              <a:ext uri="{FF2B5EF4-FFF2-40B4-BE49-F238E27FC236}">
                <a16:creationId xmlns:a16="http://schemas.microsoft.com/office/drawing/2014/main" id="{81782673-8345-47AC-A577-7D380876E8CB}"/>
              </a:ext>
            </a:extLst>
          </p:cNvPr>
          <p:cNvPicPr>
            <a:picLocks noGrp="1" noChangeAspect="1"/>
          </p:cNvPicPr>
          <p:nvPr>
            <p:ph type="pic" sz="quarter" idx="11"/>
          </p:nvPr>
        </p:nvPicPr>
        <p:blipFill>
          <a:blip r:embed="rId6">
            <a:extLst>
              <a:ext uri="{28A0092B-C50C-407E-A947-70E740481C1C}">
                <a14:useLocalDpi xmlns:a14="http://schemas.microsoft.com/office/drawing/2010/main" val="0"/>
              </a:ext>
            </a:extLst>
          </a:blip>
          <a:srcRect l="4721" r="4721"/>
          <a:stretch>
            <a:fillRect/>
          </a:stretch>
        </p:blipFill>
        <p:spPr>
          <a:ln>
            <a:noFill/>
          </a:ln>
        </p:spPr>
      </p:pic>
    </p:spTree>
    <p:extLst>
      <p:ext uri="{BB962C8B-B14F-4D97-AF65-F5344CB8AC3E}">
        <p14:creationId xmlns:p14="http://schemas.microsoft.com/office/powerpoint/2010/main" val="13797529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4A6043F-EA4E-4FF4-A305-964718AEA96E}"/>
              </a:ext>
            </a:extLst>
          </p:cNvPr>
          <p:cNvSpPr/>
          <p:nvPr/>
        </p:nvSpPr>
        <p:spPr>
          <a:xfrm rot="16200000">
            <a:off x="8090461" y="2235280"/>
            <a:ext cx="3704260" cy="2387444"/>
          </a:xfrm>
          <a:prstGeom prst="roundRect">
            <a:avLst>
              <a:gd name="adj" fmla="val 3879"/>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3" name="Rectangle: Rounded Corners 22">
            <a:extLst>
              <a:ext uri="{FF2B5EF4-FFF2-40B4-BE49-F238E27FC236}">
                <a16:creationId xmlns:a16="http://schemas.microsoft.com/office/drawing/2014/main" id="{107F663D-52DB-402D-8425-D90C4EC1E1B3}"/>
              </a:ext>
            </a:extLst>
          </p:cNvPr>
          <p:cNvSpPr/>
          <p:nvPr/>
        </p:nvSpPr>
        <p:spPr>
          <a:xfrm rot="16200000">
            <a:off x="2959684" y="2235280"/>
            <a:ext cx="3704260" cy="2387444"/>
          </a:xfrm>
          <a:prstGeom prst="roundRect">
            <a:avLst>
              <a:gd name="adj" fmla="val 3879"/>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2" name="Rectangle: Rounded Corners 21">
            <a:extLst>
              <a:ext uri="{FF2B5EF4-FFF2-40B4-BE49-F238E27FC236}">
                <a16:creationId xmlns:a16="http://schemas.microsoft.com/office/drawing/2014/main" id="{C69136AF-2B08-4EE0-A02F-ED371D47B09A}"/>
              </a:ext>
            </a:extLst>
          </p:cNvPr>
          <p:cNvSpPr/>
          <p:nvPr/>
        </p:nvSpPr>
        <p:spPr>
          <a:xfrm rot="16200000">
            <a:off x="397278" y="2235280"/>
            <a:ext cx="3704260" cy="2387444"/>
          </a:xfrm>
          <a:prstGeom prst="roundRect">
            <a:avLst>
              <a:gd name="adj" fmla="val 3879"/>
            </a:avLst>
          </a:prstGeom>
          <a:solidFill>
            <a:schemeClr val="tx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9" name="Rectangle: Rounded Corners 28">
            <a:extLst>
              <a:ext uri="{FF2B5EF4-FFF2-40B4-BE49-F238E27FC236}">
                <a16:creationId xmlns:a16="http://schemas.microsoft.com/office/drawing/2014/main" id="{AAF16993-0A4A-4EB9-B53C-BF38E85CED0C}"/>
              </a:ext>
            </a:extLst>
          </p:cNvPr>
          <p:cNvSpPr/>
          <p:nvPr/>
        </p:nvSpPr>
        <p:spPr>
          <a:xfrm rot="16200000">
            <a:off x="5526877" y="2235280"/>
            <a:ext cx="3704260" cy="2387444"/>
          </a:xfrm>
          <a:prstGeom prst="roundRect">
            <a:avLst>
              <a:gd name="adj" fmla="val 3879"/>
            </a:avLst>
          </a:prstGeom>
          <a:solidFill>
            <a:schemeClr val="accent1"/>
          </a:solidFill>
          <a:ln>
            <a:noFill/>
          </a:ln>
          <a:effectLst>
            <a:outerShdw blurRad="508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31" name="TextBox 30">
            <a:extLst>
              <a:ext uri="{FF2B5EF4-FFF2-40B4-BE49-F238E27FC236}">
                <a16:creationId xmlns:a16="http://schemas.microsoft.com/office/drawing/2014/main" id="{F446E65A-6705-4173-89C9-3C4BBBC917C7}"/>
              </a:ext>
            </a:extLst>
          </p:cNvPr>
          <p:cNvSpPr txBox="1"/>
          <p:nvPr/>
        </p:nvSpPr>
        <p:spPr>
          <a:xfrm>
            <a:off x="1245078" y="1981200"/>
            <a:ext cx="2008662"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Starter</a:t>
            </a:r>
          </a:p>
        </p:txBody>
      </p:sp>
      <p:sp>
        <p:nvSpPr>
          <p:cNvPr id="32" name="TextBox 31">
            <a:extLst>
              <a:ext uri="{FF2B5EF4-FFF2-40B4-BE49-F238E27FC236}">
                <a16:creationId xmlns:a16="http://schemas.microsoft.com/office/drawing/2014/main" id="{45384974-400E-46A0-B362-649B9733FEA1}"/>
              </a:ext>
            </a:extLst>
          </p:cNvPr>
          <p:cNvSpPr txBox="1"/>
          <p:nvPr/>
        </p:nvSpPr>
        <p:spPr>
          <a:xfrm>
            <a:off x="1245077" y="2779070"/>
            <a:ext cx="2008662"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19</a:t>
            </a:r>
            <a:endParaRPr lang="fr-FR" sz="2400" dirty="0">
              <a:solidFill>
                <a:schemeClr val="accent1"/>
              </a:solidFill>
              <a:latin typeface="Arial" panose="020B0604020202020204" pitchFamily="34" charset="0"/>
            </a:endParaRPr>
          </a:p>
        </p:txBody>
      </p:sp>
      <p:sp>
        <p:nvSpPr>
          <p:cNvPr id="33" name="TextBox 32">
            <a:extLst>
              <a:ext uri="{FF2B5EF4-FFF2-40B4-BE49-F238E27FC236}">
                <a16:creationId xmlns:a16="http://schemas.microsoft.com/office/drawing/2014/main" id="{648823E1-CD86-4DEB-A3EA-E3B7725990E1}"/>
              </a:ext>
            </a:extLst>
          </p:cNvPr>
          <p:cNvSpPr txBox="1"/>
          <p:nvPr/>
        </p:nvSpPr>
        <p:spPr>
          <a:xfrm>
            <a:off x="1245078" y="3503744"/>
            <a:ext cx="2008662"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34" name="TextBox 33">
            <a:extLst>
              <a:ext uri="{FF2B5EF4-FFF2-40B4-BE49-F238E27FC236}">
                <a16:creationId xmlns:a16="http://schemas.microsoft.com/office/drawing/2014/main" id="{B199B4F8-FD7D-43FD-B106-9A2BCB965328}"/>
              </a:ext>
            </a:extLst>
          </p:cNvPr>
          <p:cNvSpPr txBox="1"/>
          <p:nvPr/>
        </p:nvSpPr>
        <p:spPr>
          <a:xfrm>
            <a:off x="1245077" y="4061315"/>
            <a:ext cx="2008662"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 user</a:t>
            </a:r>
          </a:p>
          <a:p>
            <a:pPr algn="ctr">
              <a:spcAft>
                <a:spcPts val="1000"/>
              </a:spcAft>
            </a:pPr>
            <a:r>
              <a:rPr lang="fr-FR" sz="1200" dirty="0">
                <a:solidFill>
                  <a:schemeClr val="bg1">
                    <a:lumMod val="95000"/>
                    <a:lumOff val="5000"/>
                  </a:schemeClr>
                </a:solidFill>
                <a:latin typeface="Arial" panose="020B0604020202020204" pitchFamily="34" charset="0"/>
              </a:rPr>
              <a:t>5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a:solidFill>
                  <a:schemeClr val="bg1">
                    <a:lumMod val="95000"/>
                    <a:lumOff val="5000"/>
                  </a:schemeClr>
                </a:solidFill>
                <a:latin typeface="Arial" panose="020B0604020202020204" pitchFamily="34" charset="0"/>
              </a:rPr>
              <a:t>24/7 support</a:t>
            </a:r>
          </a:p>
        </p:txBody>
      </p:sp>
      <p:sp>
        <p:nvSpPr>
          <p:cNvPr id="53" name="TextBox 52">
            <a:extLst>
              <a:ext uri="{FF2B5EF4-FFF2-40B4-BE49-F238E27FC236}">
                <a16:creationId xmlns:a16="http://schemas.microsoft.com/office/drawing/2014/main" id="{32F97B50-869D-433C-8FF3-E54137400283}"/>
              </a:ext>
            </a:extLst>
          </p:cNvPr>
          <p:cNvSpPr txBox="1"/>
          <p:nvPr/>
        </p:nvSpPr>
        <p:spPr>
          <a:xfrm>
            <a:off x="3812084" y="1981200"/>
            <a:ext cx="1999458"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Pro</a:t>
            </a:r>
          </a:p>
        </p:txBody>
      </p:sp>
      <p:sp>
        <p:nvSpPr>
          <p:cNvPr id="54" name="TextBox 53">
            <a:extLst>
              <a:ext uri="{FF2B5EF4-FFF2-40B4-BE49-F238E27FC236}">
                <a16:creationId xmlns:a16="http://schemas.microsoft.com/office/drawing/2014/main" id="{D61CC532-88EB-47CB-B2B6-68E3113AFEA3}"/>
              </a:ext>
            </a:extLst>
          </p:cNvPr>
          <p:cNvSpPr txBox="1"/>
          <p:nvPr/>
        </p:nvSpPr>
        <p:spPr>
          <a:xfrm>
            <a:off x="3812084" y="2779070"/>
            <a:ext cx="1999458"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29</a:t>
            </a:r>
            <a:endParaRPr lang="fr-FR" sz="2400" dirty="0">
              <a:solidFill>
                <a:schemeClr val="accent1"/>
              </a:solidFill>
              <a:latin typeface="Arial" panose="020B0604020202020204" pitchFamily="34" charset="0"/>
            </a:endParaRPr>
          </a:p>
        </p:txBody>
      </p:sp>
      <p:sp>
        <p:nvSpPr>
          <p:cNvPr id="55" name="TextBox 54">
            <a:extLst>
              <a:ext uri="{FF2B5EF4-FFF2-40B4-BE49-F238E27FC236}">
                <a16:creationId xmlns:a16="http://schemas.microsoft.com/office/drawing/2014/main" id="{2F6520D6-992C-4A08-98ED-F82FEE8BDFC1}"/>
              </a:ext>
            </a:extLst>
          </p:cNvPr>
          <p:cNvSpPr txBox="1"/>
          <p:nvPr/>
        </p:nvSpPr>
        <p:spPr>
          <a:xfrm>
            <a:off x="3812085" y="3503744"/>
            <a:ext cx="1999458"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56" name="TextBox 55">
            <a:extLst>
              <a:ext uri="{FF2B5EF4-FFF2-40B4-BE49-F238E27FC236}">
                <a16:creationId xmlns:a16="http://schemas.microsoft.com/office/drawing/2014/main" id="{050194B5-25CB-4B9A-99F1-EA0A55007DAF}"/>
              </a:ext>
            </a:extLst>
          </p:cNvPr>
          <p:cNvSpPr txBox="1"/>
          <p:nvPr/>
        </p:nvSpPr>
        <p:spPr>
          <a:xfrm>
            <a:off x="3812084" y="4061315"/>
            <a:ext cx="1999458"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 user</a:t>
            </a:r>
          </a:p>
          <a:p>
            <a:pPr algn="ctr">
              <a:spcAft>
                <a:spcPts val="1000"/>
              </a:spcAft>
            </a:pPr>
            <a:r>
              <a:rPr lang="fr-FR" sz="1200" dirty="0" err="1">
                <a:solidFill>
                  <a:schemeClr val="bg1">
                    <a:lumMod val="95000"/>
                    <a:lumOff val="5000"/>
                  </a:schemeClr>
                </a:solidFill>
                <a:latin typeface="Arial" panose="020B0604020202020204" pitchFamily="34" charset="0"/>
              </a:rPr>
              <a:t>Unlimited</a:t>
            </a:r>
            <a:r>
              <a:rPr lang="fr-FR" sz="1200" dirty="0">
                <a:solidFill>
                  <a:schemeClr val="bg1">
                    <a:lumMod val="95000"/>
                    <a:lumOff val="5000"/>
                  </a:schemeClr>
                </a:solidFill>
                <a:latin typeface="Arial" panose="020B0604020202020204" pitchFamily="34" charset="0"/>
              </a:rPr>
              <a:t>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a:solidFill>
                  <a:schemeClr val="bg1">
                    <a:lumMod val="95000"/>
                    <a:lumOff val="5000"/>
                  </a:schemeClr>
                </a:solidFill>
                <a:latin typeface="Arial" panose="020B0604020202020204" pitchFamily="34" charset="0"/>
              </a:rPr>
              <a:t>24/7 support</a:t>
            </a:r>
          </a:p>
        </p:txBody>
      </p:sp>
      <p:sp>
        <p:nvSpPr>
          <p:cNvPr id="62" name="TextBox 61">
            <a:extLst>
              <a:ext uri="{FF2B5EF4-FFF2-40B4-BE49-F238E27FC236}">
                <a16:creationId xmlns:a16="http://schemas.microsoft.com/office/drawing/2014/main" id="{5D673817-2A61-4CD4-860D-C763F96A5099}"/>
              </a:ext>
            </a:extLst>
          </p:cNvPr>
          <p:cNvSpPr txBox="1"/>
          <p:nvPr/>
        </p:nvSpPr>
        <p:spPr>
          <a:xfrm>
            <a:off x="6379279" y="1981200"/>
            <a:ext cx="1999458" cy="276999"/>
          </a:xfrm>
          <a:prstGeom prst="rect">
            <a:avLst/>
          </a:prstGeom>
          <a:noFill/>
        </p:spPr>
        <p:txBody>
          <a:bodyPr wrap="square" lIns="0" tIns="0" rIns="0" bIns="0" rtlCol="0" anchor="t">
            <a:spAutoFit/>
          </a:bodyPr>
          <a:lstStyle/>
          <a:p>
            <a:pPr algn="ctr"/>
            <a:r>
              <a:rPr lang="fr-FR" dirty="0">
                <a:latin typeface="Arial" panose="020B0604020202020204" pitchFamily="34" charset="0"/>
              </a:rPr>
              <a:t>Team</a:t>
            </a:r>
          </a:p>
        </p:txBody>
      </p:sp>
      <p:sp>
        <p:nvSpPr>
          <p:cNvPr id="63" name="TextBox 62">
            <a:extLst>
              <a:ext uri="{FF2B5EF4-FFF2-40B4-BE49-F238E27FC236}">
                <a16:creationId xmlns:a16="http://schemas.microsoft.com/office/drawing/2014/main" id="{0AADA5F6-9EE0-4FDF-88F6-1BD10FD57AF9}"/>
              </a:ext>
            </a:extLst>
          </p:cNvPr>
          <p:cNvSpPr txBox="1"/>
          <p:nvPr/>
        </p:nvSpPr>
        <p:spPr>
          <a:xfrm>
            <a:off x="6379278" y="2779070"/>
            <a:ext cx="1999458" cy="738664"/>
          </a:xfrm>
          <a:prstGeom prst="rect">
            <a:avLst/>
          </a:prstGeom>
          <a:noFill/>
        </p:spPr>
        <p:txBody>
          <a:bodyPr wrap="square" lIns="0" tIns="0" rIns="0" bIns="0" rtlCol="0" anchor="ctr">
            <a:spAutoFit/>
          </a:bodyPr>
          <a:lstStyle/>
          <a:p>
            <a:pPr algn="ctr"/>
            <a:r>
              <a:rPr lang="fr-FR" sz="2400" dirty="0">
                <a:latin typeface="Arial" panose="020B0604020202020204" pitchFamily="34" charset="0"/>
              </a:rPr>
              <a:t>$</a:t>
            </a:r>
            <a:r>
              <a:rPr lang="fr-FR" sz="4800" dirty="0">
                <a:latin typeface="Arial" panose="020B0604020202020204" pitchFamily="34" charset="0"/>
              </a:rPr>
              <a:t>49</a:t>
            </a:r>
            <a:endParaRPr lang="fr-FR" sz="2400" dirty="0">
              <a:latin typeface="Arial" panose="020B0604020202020204" pitchFamily="34" charset="0"/>
            </a:endParaRPr>
          </a:p>
        </p:txBody>
      </p:sp>
      <p:sp>
        <p:nvSpPr>
          <p:cNvPr id="64" name="TextBox 63">
            <a:extLst>
              <a:ext uri="{FF2B5EF4-FFF2-40B4-BE49-F238E27FC236}">
                <a16:creationId xmlns:a16="http://schemas.microsoft.com/office/drawing/2014/main" id="{CDEFD14E-5639-4AAF-BD2E-DD98846587D9}"/>
              </a:ext>
            </a:extLst>
          </p:cNvPr>
          <p:cNvSpPr txBox="1"/>
          <p:nvPr/>
        </p:nvSpPr>
        <p:spPr>
          <a:xfrm>
            <a:off x="6379279" y="3503744"/>
            <a:ext cx="1999458" cy="184666"/>
          </a:xfrm>
          <a:prstGeom prst="rect">
            <a:avLst/>
          </a:prstGeom>
          <a:noFill/>
        </p:spPr>
        <p:txBody>
          <a:bodyPr wrap="square" lIns="0" tIns="0" rIns="0" bIns="0" rtlCol="0" anchor="t">
            <a:spAutoFit/>
          </a:bodyPr>
          <a:lstStyle/>
          <a:p>
            <a:pPr algn="ctr"/>
            <a:r>
              <a:rPr lang="fr-FR" sz="1200" dirty="0" err="1">
                <a:solidFill>
                  <a:schemeClr val="tx1">
                    <a:alpha val="50000"/>
                  </a:schemeClr>
                </a:solidFill>
                <a:latin typeface="Arial" panose="020B0604020202020204" pitchFamily="34" charset="0"/>
              </a:rPr>
              <a:t>monthly</a:t>
            </a:r>
            <a:endParaRPr lang="fr-FR" sz="1200" dirty="0">
              <a:solidFill>
                <a:schemeClr val="tx1">
                  <a:alpha val="50000"/>
                </a:schemeClr>
              </a:solidFill>
              <a:latin typeface="Arial" panose="020B0604020202020204" pitchFamily="34" charset="0"/>
            </a:endParaRPr>
          </a:p>
        </p:txBody>
      </p:sp>
      <p:sp>
        <p:nvSpPr>
          <p:cNvPr id="65" name="TextBox 64">
            <a:extLst>
              <a:ext uri="{FF2B5EF4-FFF2-40B4-BE49-F238E27FC236}">
                <a16:creationId xmlns:a16="http://schemas.microsoft.com/office/drawing/2014/main" id="{32A53592-E0D5-4671-BF57-644FF9AB3F40}"/>
              </a:ext>
            </a:extLst>
          </p:cNvPr>
          <p:cNvSpPr txBox="1"/>
          <p:nvPr/>
        </p:nvSpPr>
        <p:spPr>
          <a:xfrm>
            <a:off x="6379278" y="4061315"/>
            <a:ext cx="1999458" cy="810478"/>
          </a:xfrm>
          <a:prstGeom prst="rect">
            <a:avLst/>
          </a:prstGeom>
          <a:noFill/>
        </p:spPr>
        <p:txBody>
          <a:bodyPr wrap="square" lIns="0" tIns="0" rIns="0" bIns="0" rtlCol="0" anchor="t">
            <a:spAutoFit/>
          </a:bodyPr>
          <a:lstStyle/>
          <a:p>
            <a:pPr algn="ctr">
              <a:spcAft>
                <a:spcPts val="1000"/>
              </a:spcAft>
            </a:pPr>
            <a:r>
              <a:rPr lang="fr-FR" sz="1200" dirty="0">
                <a:latin typeface="Arial" panose="020B0604020202020204" pitchFamily="34" charset="0"/>
              </a:rPr>
              <a:t>5 </a:t>
            </a:r>
            <a:r>
              <a:rPr lang="fr-FR" sz="1200" dirty="0" err="1">
                <a:latin typeface="Arial" panose="020B0604020202020204" pitchFamily="34" charset="0"/>
              </a:rPr>
              <a:t>users</a:t>
            </a:r>
            <a:endParaRPr lang="fr-FR" sz="1200" dirty="0">
              <a:latin typeface="Arial" panose="020B0604020202020204" pitchFamily="34" charset="0"/>
            </a:endParaRPr>
          </a:p>
          <a:p>
            <a:pPr algn="ctr">
              <a:spcAft>
                <a:spcPts val="1000"/>
              </a:spcAft>
            </a:pPr>
            <a:r>
              <a:rPr lang="fr-FR" sz="1200" dirty="0" err="1">
                <a:latin typeface="Arial" panose="020B0604020202020204" pitchFamily="34" charset="0"/>
              </a:rPr>
              <a:t>Unlimited</a:t>
            </a:r>
            <a:r>
              <a:rPr lang="fr-FR" sz="1200" dirty="0">
                <a:latin typeface="Arial" panose="020B0604020202020204" pitchFamily="34" charset="0"/>
              </a:rPr>
              <a:t> </a:t>
            </a:r>
            <a:r>
              <a:rPr lang="fr-FR" sz="1200" dirty="0" err="1">
                <a:latin typeface="Arial" panose="020B0604020202020204" pitchFamily="34" charset="0"/>
              </a:rPr>
              <a:t>projects</a:t>
            </a:r>
            <a:endParaRPr lang="fr-FR" sz="1200" dirty="0">
              <a:latin typeface="Arial" panose="020B0604020202020204" pitchFamily="34" charset="0"/>
            </a:endParaRPr>
          </a:p>
          <a:p>
            <a:pPr algn="ctr">
              <a:spcAft>
                <a:spcPts val="1000"/>
              </a:spcAft>
            </a:pPr>
            <a:r>
              <a:rPr lang="fr-FR" sz="1200" dirty="0">
                <a:latin typeface="Arial" panose="020B0604020202020204" pitchFamily="34" charset="0"/>
              </a:rPr>
              <a:t>24/7 support</a:t>
            </a:r>
          </a:p>
        </p:txBody>
      </p:sp>
      <p:sp>
        <p:nvSpPr>
          <p:cNvPr id="67" name="TextBox 66">
            <a:extLst>
              <a:ext uri="{FF2B5EF4-FFF2-40B4-BE49-F238E27FC236}">
                <a16:creationId xmlns:a16="http://schemas.microsoft.com/office/drawing/2014/main" id="{CB219F2D-801F-4A4F-A454-ADE3C93052DE}"/>
              </a:ext>
            </a:extLst>
          </p:cNvPr>
          <p:cNvSpPr txBox="1"/>
          <p:nvPr/>
        </p:nvSpPr>
        <p:spPr>
          <a:xfrm>
            <a:off x="8942863" y="1981200"/>
            <a:ext cx="1999458" cy="276999"/>
          </a:xfrm>
          <a:prstGeom prst="rect">
            <a:avLst/>
          </a:prstGeom>
          <a:noFill/>
        </p:spPr>
        <p:txBody>
          <a:bodyPr wrap="square" lIns="0" tIns="0" rIns="0" bIns="0" rtlCol="0" anchor="t">
            <a:spAutoFit/>
          </a:bodyPr>
          <a:lstStyle/>
          <a:p>
            <a:pPr algn="ctr"/>
            <a:r>
              <a:rPr lang="fr-FR" dirty="0">
                <a:solidFill>
                  <a:schemeClr val="accent1"/>
                </a:solidFill>
                <a:latin typeface="Arial" panose="020B0604020202020204" pitchFamily="34" charset="0"/>
              </a:rPr>
              <a:t>Enterprise</a:t>
            </a:r>
          </a:p>
        </p:txBody>
      </p:sp>
      <p:sp>
        <p:nvSpPr>
          <p:cNvPr id="68" name="TextBox 67">
            <a:extLst>
              <a:ext uri="{FF2B5EF4-FFF2-40B4-BE49-F238E27FC236}">
                <a16:creationId xmlns:a16="http://schemas.microsoft.com/office/drawing/2014/main" id="{45EEC0A4-51A2-4987-936E-10BEB021F382}"/>
              </a:ext>
            </a:extLst>
          </p:cNvPr>
          <p:cNvSpPr txBox="1"/>
          <p:nvPr/>
        </p:nvSpPr>
        <p:spPr>
          <a:xfrm>
            <a:off x="8881902" y="2779070"/>
            <a:ext cx="2121378" cy="738664"/>
          </a:xfrm>
          <a:prstGeom prst="rect">
            <a:avLst/>
          </a:prstGeom>
          <a:noFill/>
        </p:spPr>
        <p:txBody>
          <a:bodyPr wrap="square" lIns="0" tIns="0" rIns="0" bIns="0" rtlCol="0" anchor="ctr">
            <a:spAutoFit/>
          </a:bodyPr>
          <a:lstStyle/>
          <a:p>
            <a:pPr algn="ctr"/>
            <a:r>
              <a:rPr lang="fr-FR" sz="2400" dirty="0">
                <a:solidFill>
                  <a:schemeClr val="accent1"/>
                </a:solidFill>
                <a:latin typeface="Arial" panose="020B0604020202020204" pitchFamily="34" charset="0"/>
              </a:rPr>
              <a:t>$</a:t>
            </a:r>
            <a:r>
              <a:rPr lang="fr-FR" sz="4800" dirty="0">
                <a:solidFill>
                  <a:schemeClr val="accent1"/>
                </a:solidFill>
                <a:latin typeface="Arial" panose="020B0604020202020204" pitchFamily="34" charset="0"/>
              </a:rPr>
              <a:t>89</a:t>
            </a:r>
            <a:endParaRPr lang="fr-FR" sz="2400" dirty="0">
              <a:solidFill>
                <a:schemeClr val="accent1"/>
              </a:solidFill>
              <a:latin typeface="Arial" panose="020B0604020202020204" pitchFamily="34" charset="0"/>
            </a:endParaRPr>
          </a:p>
        </p:txBody>
      </p:sp>
      <p:sp>
        <p:nvSpPr>
          <p:cNvPr id="69" name="TextBox 68">
            <a:extLst>
              <a:ext uri="{FF2B5EF4-FFF2-40B4-BE49-F238E27FC236}">
                <a16:creationId xmlns:a16="http://schemas.microsoft.com/office/drawing/2014/main" id="{3665CE4F-B45F-4133-B796-766E8D8786CB}"/>
              </a:ext>
            </a:extLst>
          </p:cNvPr>
          <p:cNvSpPr txBox="1"/>
          <p:nvPr/>
        </p:nvSpPr>
        <p:spPr>
          <a:xfrm>
            <a:off x="8942864" y="3503744"/>
            <a:ext cx="1999456" cy="184666"/>
          </a:xfrm>
          <a:prstGeom prst="rect">
            <a:avLst/>
          </a:prstGeom>
          <a:noFill/>
        </p:spPr>
        <p:txBody>
          <a:bodyPr wrap="square" lIns="0" tIns="0" rIns="0" bIns="0" rtlCol="0" anchor="t">
            <a:spAutoFit/>
          </a:bodyPr>
          <a:lstStyle/>
          <a:p>
            <a:pPr algn="ctr"/>
            <a:r>
              <a:rPr lang="fr-FR" sz="1200" dirty="0" err="1">
                <a:solidFill>
                  <a:schemeClr val="bg1">
                    <a:alpha val="50000"/>
                  </a:schemeClr>
                </a:solidFill>
                <a:latin typeface="Arial" panose="020B0604020202020204" pitchFamily="34" charset="0"/>
              </a:rPr>
              <a:t>monthly</a:t>
            </a:r>
            <a:endParaRPr lang="fr-FR" sz="1200" dirty="0">
              <a:solidFill>
                <a:schemeClr val="bg1">
                  <a:alpha val="50000"/>
                </a:schemeClr>
              </a:solidFill>
              <a:latin typeface="Arial" panose="020B0604020202020204" pitchFamily="34" charset="0"/>
            </a:endParaRPr>
          </a:p>
        </p:txBody>
      </p:sp>
      <p:sp>
        <p:nvSpPr>
          <p:cNvPr id="70" name="TextBox 69">
            <a:extLst>
              <a:ext uri="{FF2B5EF4-FFF2-40B4-BE49-F238E27FC236}">
                <a16:creationId xmlns:a16="http://schemas.microsoft.com/office/drawing/2014/main" id="{D53CE7BF-2C45-4A75-80E2-C8CE783F3DDC}"/>
              </a:ext>
            </a:extLst>
          </p:cNvPr>
          <p:cNvSpPr txBox="1"/>
          <p:nvPr/>
        </p:nvSpPr>
        <p:spPr>
          <a:xfrm>
            <a:off x="8942862" y="4061315"/>
            <a:ext cx="1999458" cy="810478"/>
          </a:xfrm>
          <a:prstGeom prst="rect">
            <a:avLst/>
          </a:prstGeom>
          <a:noFill/>
        </p:spPr>
        <p:txBody>
          <a:bodyPr wrap="square" lIns="0" tIns="0" rIns="0" bIns="0" rtlCol="0" anchor="t">
            <a:spAutoFit/>
          </a:bodyPr>
          <a:lstStyle/>
          <a:p>
            <a:pPr algn="ctr">
              <a:spcAft>
                <a:spcPts val="1000"/>
              </a:spcAft>
            </a:pPr>
            <a:r>
              <a:rPr lang="fr-FR" sz="1200" dirty="0">
                <a:solidFill>
                  <a:schemeClr val="bg1">
                    <a:lumMod val="95000"/>
                    <a:lumOff val="5000"/>
                  </a:schemeClr>
                </a:solidFill>
                <a:latin typeface="Arial" panose="020B0604020202020204" pitchFamily="34" charset="0"/>
              </a:rPr>
              <a:t>10 </a:t>
            </a:r>
            <a:r>
              <a:rPr lang="fr-FR" sz="1200" dirty="0" err="1">
                <a:solidFill>
                  <a:schemeClr val="bg1">
                    <a:lumMod val="95000"/>
                    <a:lumOff val="5000"/>
                  </a:schemeClr>
                </a:solidFill>
                <a:latin typeface="Arial" panose="020B0604020202020204" pitchFamily="34" charset="0"/>
              </a:rPr>
              <a:t>users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err="1">
                <a:solidFill>
                  <a:schemeClr val="bg1">
                    <a:lumMod val="95000"/>
                    <a:lumOff val="5000"/>
                  </a:schemeClr>
                </a:solidFill>
                <a:latin typeface="Arial" panose="020B0604020202020204" pitchFamily="34" charset="0"/>
              </a:rPr>
              <a:t>Unlimited</a:t>
            </a:r>
            <a:r>
              <a:rPr lang="fr-FR" sz="1200" dirty="0">
                <a:solidFill>
                  <a:schemeClr val="bg1">
                    <a:lumMod val="95000"/>
                    <a:lumOff val="5000"/>
                  </a:schemeClr>
                </a:solidFill>
                <a:latin typeface="Arial" panose="020B0604020202020204" pitchFamily="34" charset="0"/>
              </a:rPr>
              <a:t> </a:t>
            </a:r>
            <a:r>
              <a:rPr lang="fr-FR" sz="1200" dirty="0" err="1">
                <a:solidFill>
                  <a:schemeClr val="bg1">
                    <a:lumMod val="95000"/>
                    <a:lumOff val="5000"/>
                  </a:schemeClr>
                </a:solidFill>
                <a:latin typeface="Arial" panose="020B0604020202020204" pitchFamily="34" charset="0"/>
              </a:rPr>
              <a:t>projects</a:t>
            </a:r>
            <a:endParaRPr lang="fr-FR" sz="1200" dirty="0">
              <a:solidFill>
                <a:schemeClr val="bg1">
                  <a:lumMod val="95000"/>
                  <a:lumOff val="5000"/>
                </a:schemeClr>
              </a:solidFill>
              <a:latin typeface="Arial" panose="020B0604020202020204" pitchFamily="34" charset="0"/>
            </a:endParaRPr>
          </a:p>
          <a:p>
            <a:pPr algn="ctr">
              <a:spcAft>
                <a:spcPts val="1000"/>
              </a:spcAft>
            </a:pPr>
            <a:r>
              <a:rPr lang="fr-FR" sz="1200" dirty="0" err="1">
                <a:solidFill>
                  <a:schemeClr val="bg1">
                    <a:lumMod val="95000"/>
                    <a:lumOff val="5000"/>
                  </a:schemeClr>
                </a:solidFill>
                <a:latin typeface="Arial" panose="020B0604020202020204" pitchFamily="34" charset="0"/>
              </a:rPr>
              <a:t>Priority</a:t>
            </a:r>
            <a:r>
              <a:rPr lang="fr-FR" sz="1200" dirty="0">
                <a:solidFill>
                  <a:schemeClr val="bg1">
                    <a:lumMod val="95000"/>
                    <a:lumOff val="5000"/>
                  </a:schemeClr>
                </a:solidFill>
                <a:latin typeface="Arial" panose="020B0604020202020204" pitchFamily="34" charset="0"/>
              </a:rPr>
              <a:t> support</a:t>
            </a:r>
          </a:p>
        </p:txBody>
      </p:sp>
    </p:spTree>
    <p:extLst>
      <p:ext uri="{BB962C8B-B14F-4D97-AF65-F5344CB8AC3E}">
        <p14:creationId xmlns:p14="http://schemas.microsoft.com/office/powerpoint/2010/main" val="28146610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 name="Graphique 645">
            <a:extLst>
              <a:ext uri="{FF2B5EF4-FFF2-40B4-BE49-F238E27FC236}">
                <a16:creationId xmlns:a16="http://schemas.microsoft.com/office/drawing/2014/main" id="{7F95D6C6-9D61-47DF-8FC1-308133637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3555" y="5728952"/>
            <a:ext cx="228600" cy="228600"/>
          </a:xfrm>
          <a:prstGeom prst="rect">
            <a:avLst/>
          </a:prstGeom>
        </p:spPr>
      </p:pic>
      <p:pic>
        <p:nvPicPr>
          <p:cNvPr id="648" name="Graphique 647">
            <a:extLst>
              <a:ext uri="{FF2B5EF4-FFF2-40B4-BE49-F238E27FC236}">
                <a16:creationId xmlns:a16="http://schemas.microsoft.com/office/drawing/2014/main" id="{3B908A28-0409-431B-9AF6-EB1BD2EFB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7473" y="1777552"/>
            <a:ext cx="228600" cy="228600"/>
          </a:xfrm>
          <a:prstGeom prst="rect">
            <a:avLst/>
          </a:prstGeom>
        </p:spPr>
      </p:pic>
      <p:pic>
        <p:nvPicPr>
          <p:cNvPr id="650" name="Graphique 649">
            <a:extLst>
              <a:ext uri="{FF2B5EF4-FFF2-40B4-BE49-F238E27FC236}">
                <a16:creationId xmlns:a16="http://schemas.microsoft.com/office/drawing/2014/main" id="{4612208E-95D2-4BA0-A824-17FE13DCC7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19846" y="1777552"/>
            <a:ext cx="228600" cy="228600"/>
          </a:xfrm>
          <a:prstGeom prst="rect">
            <a:avLst/>
          </a:prstGeom>
        </p:spPr>
      </p:pic>
      <p:pic>
        <p:nvPicPr>
          <p:cNvPr id="652" name="Graphique 651">
            <a:extLst>
              <a:ext uri="{FF2B5EF4-FFF2-40B4-BE49-F238E27FC236}">
                <a16:creationId xmlns:a16="http://schemas.microsoft.com/office/drawing/2014/main" id="{AAEB2035-4EB5-46AC-9CBA-C5AF594643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2217" y="1777552"/>
            <a:ext cx="228600" cy="228600"/>
          </a:xfrm>
          <a:prstGeom prst="rect">
            <a:avLst/>
          </a:prstGeom>
        </p:spPr>
      </p:pic>
      <p:pic>
        <p:nvPicPr>
          <p:cNvPr id="654" name="Graphique 653">
            <a:extLst>
              <a:ext uri="{FF2B5EF4-FFF2-40B4-BE49-F238E27FC236}">
                <a16:creationId xmlns:a16="http://schemas.microsoft.com/office/drawing/2014/main" id="{5F00BD9B-4256-47B9-AE0E-7CEF9A346E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04588" y="1777552"/>
            <a:ext cx="228600" cy="228600"/>
          </a:xfrm>
          <a:prstGeom prst="rect">
            <a:avLst/>
          </a:prstGeom>
        </p:spPr>
      </p:pic>
      <p:pic>
        <p:nvPicPr>
          <p:cNvPr id="656" name="Graphique 655">
            <a:extLst>
              <a:ext uri="{FF2B5EF4-FFF2-40B4-BE49-F238E27FC236}">
                <a16:creationId xmlns:a16="http://schemas.microsoft.com/office/drawing/2014/main" id="{27D1F27A-0332-4933-BC76-4A9FA30908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96959" y="1777552"/>
            <a:ext cx="228600" cy="228600"/>
          </a:xfrm>
          <a:prstGeom prst="rect">
            <a:avLst/>
          </a:prstGeom>
        </p:spPr>
      </p:pic>
      <p:pic>
        <p:nvPicPr>
          <p:cNvPr id="658" name="Graphique 657">
            <a:extLst>
              <a:ext uri="{FF2B5EF4-FFF2-40B4-BE49-F238E27FC236}">
                <a16:creationId xmlns:a16="http://schemas.microsoft.com/office/drawing/2014/main" id="{D2611103-5259-4E2B-B14B-BAEC6BAB8D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89330" y="1777552"/>
            <a:ext cx="228600" cy="228600"/>
          </a:xfrm>
          <a:prstGeom prst="rect">
            <a:avLst/>
          </a:prstGeom>
        </p:spPr>
      </p:pic>
      <p:pic>
        <p:nvPicPr>
          <p:cNvPr id="660" name="Graphique 659">
            <a:extLst>
              <a:ext uri="{FF2B5EF4-FFF2-40B4-BE49-F238E27FC236}">
                <a16:creationId xmlns:a16="http://schemas.microsoft.com/office/drawing/2014/main" id="{43332089-AF8C-41B0-8161-DC1EB56725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81701" y="1777552"/>
            <a:ext cx="228600" cy="228600"/>
          </a:xfrm>
          <a:prstGeom prst="rect">
            <a:avLst/>
          </a:prstGeom>
        </p:spPr>
      </p:pic>
      <p:pic>
        <p:nvPicPr>
          <p:cNvPr id="662" name="Graphique 661">
            <a:extLst>
              <a:ext uri="{FF2B5EF4-FFF2-40B4-BE49-F238E27FC236}">
                <a16:creationId xmlns:a16="http://schemas.microsoft.com/office/drawing/2014/main" id="{148D45DD-4699-466B-B1EF-7592BCE1274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74072" y="1777552"/>
            <a:ext cx="228600" cy="228600"/>
          </a:xfrm>
          <a:prstGeom prst="rect">
            <a:avLst/>
          </a:prstGeom>
        </p:spPr>
      </p:pic>
      <p:pic>
        <p:nvPicPr>
          <p:cNvPr id="664" name="Graphique 663">
            <a:extLst>
              <a:ext uri="{FF2B5EF4-FFF2-40B4-BE49-F238E27FC236}">
                <a16:creationId xmlns:a16="http://schemas.microsoft.com/office/drawing/2014/main" id="{97D62AD3-081B-4987-917D-9A433E3F3FE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566443" y="1777552"/>
            <a:ext cx="228600" cy="228600"/>
          </a:xfrm>
          <a:prstGeom prst="rect">
            <a:avLst/>
          </a:prstGeom>
        </p:spPr>
      </p:pic>
      <p:pic>
        <p:nvPicPr>
          <p:cNvPr id="666" name="Graphique 665">
            <a:extLst>
              <a:ext uri="{FF2B5EF4-FFF2-40B4-BE49-F238E27FC236}">
                <a16:creationId xmlns:a16="http://schemas.microsoft.com/office/drawing/2014/main" id="{44619F00-4B69-483F-AE68-14CF2523EB9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58814" y="1777552"/>
            <a:ext cx="228600" cy="228600"/>
          </a:xfrm>
          <a:prstGeom prst="rect">
            <a:avLst/>
          </a:prstGeom>
        </p:spPr>
      </p:pic>
      <p:pic>
        <p:nvPicPr>
          <p:cNvPr id="668" name="Graphique 667">
            <a:extLst>
              <a:ext uri="{FF2B5EF4-FFF2-40B4-BE49-F238E27FC236}">
                <a16:creationId xmlns:a16="http://schemas.microsoft.com/office/drawing/2014/main" id="{840A5C5A-6DCC-4C7A-BC91-B7631E72EA6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151185" y="1777552"/>
            <a:ext cx="228600" cy="228600"/>
          </a:xfrm>
          <a:prstGeom prst="rect">
            <a:avLst/>
          </a:prstGeom>
        </p:spPr>
      </p:pic>
      <p:pic>
        <p:nvPicPr>
          <p:cNvPr id="670" name="Graphique 669">
            <a:extLst>
              <a:ext uri="{FF2B5EF4-FFF2-40B4-BE49-F238E27FC236}">
                <a16:creationId xmlns:a16="http://schemas.microsoft.com/office/drawing/2014/main" id="{7ADF4973-B447-489F-A2FF-6EC2E0C4992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943556" y="1777552"/>
            <a:ext cx="228600" cy="228600"/>
          </a:xfrm>
          <a:prstGeom prst="rect">
            <a:avLst/>
          </a:prstGeom>
        </p:spPr>
      </p:pic>
      <p:pic>
        <p:nvPicPr>
          <p:cNvPr id="672" name="Graphique 671">
            <a:extLst>
              <a:ext uri="{FF2B5EF4-FFF2-40B4-BE49-F238E27FC236}">
                <a16:creationId xmlns:a16="http://schemas.microsoft.com/office/drawing/2014/main" id="{5B656B1E-998E-43CB-8BCA-5952AA6E042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735927" y="1777552"/>
            <a:ext cx="228600" cy="228600"/>
          </a:xfrm>
          <a:prstGeom prst="rect">
            <a:avLst/>
          </a:prstGeom>
        </p:spPr>
      </p:pic>
      <p:pic>
        <p:nvPicPr>
          <p:cNvPr id="674" name="Graphique 673">
            <a:extLst>
              <a:ext uri="{FF2B5EF4-FFF2-40B4-BE49-F238E27FC236}">
                <a16:creationId xmlns:a16="http://schemas.microsoft.com/office/drawing/2014/main" id="{ADA2D9CE-65B4-4942-AB88-FBFEDBED68E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227474" y="2567832"/>
            <a:ext cx="228600" cy="228600"/>
          </a:xfrm>
          <a:prstGeom prst="rect">
            <a:avLst/>
          </a:prstGeom>
        </p:spPr>
      </p:pic>
      <p:pic>
        <p:nvPicPr>
          <p:cNvPr id="676" name="Graphique 675">
            <a:extLst>
              <a:ext uri="{FF2B5EF4-FFF2-40B4-BE49-F238E27FC236}">
                <a16:creationId xmlns:a16="http://schemas.microsoft.com/office/drawing/2014/main" id="{2F9F4252-CBC1-4EDF-9137-D5812E1BB0F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019845" y="2567832"/>
            <a:ext cx="228600" cy="228600"/>
          </a:xfrm>
          <a:prstGeom prst="rect">
            <a:avLst/>
          </a:prstGeom>
        </p:spPr>
      </p:pic>
      <p:pic>
        <p:nvPicPr>
          <p:cNvPr id="678" name="Graphique 677">
            <a:extLst>
              <a:ext uri="{FF2B5EF4-FFF2-40B4-BE49-F238E27FC236}">
                <a16:creationId xmlns:a16="http://schemas.microsoft.com/office/drawing/2014/main" id="{75EE30BB-2D76-4666-9F91-C597CA52EDDE}"/>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812216" y="2567832"/>
            <a:ext cx="228600" cy="228600"/>
          </a:xfrm>
          <a:prstGeom prst="rect">
            <a:avLst/>
          </a:prstGeom>
        </p:spPr>
      </p:pic>
      <p:pic>
        <p:nvPicPr>
          <p:cNvPr id="680" name="Graphique 679">
            <a:extLst>
              <a:ext uri="{FF2B5EF4-FFF2-40B4-BE49-F238E27FC236}">
                <a16:creationId xmlns:a16="http://schemas.microsoft.com/office/drawing/2014/main" id="{4FB2FEA0-035F-4E3F-B8F4-AA4128D0989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604587" y="2567832"/>
            <a:ext cx="228600" cy="228600"/>
          </a:xfrm>
          <a:prstGeom prst="rect">
            <a:avLst/>
          </a:prstGeom>
        </p:spPr>
      </p:pic>
      <p:pic>
        <p:nvPicPr>
          <p:cNvPr id="682" name="Graphique 681">
            <a:extLst>
              <a:ext uri="{FF2B5EF4-FFF2-40B4-BE49-F238E27FC236}">
                <a16:creationId xmlns:a16="http://schemas.microsoft.com/office/drawing/2014/main" id="{3EAC9786-10AB-48E9-9EBD-066044C102A6}"/>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396958" y="2567832"/>
            <a:ext cx="228600" cy="228600"/>
          </a:xfrm>
          <a:prstGeom prst="rect">
            <a:avLst/>
          </a:prstGeom>
        </p:spPr>
      </p:pic>
      <p:pic>
        <p:nvPicPr>
          <p:cNvPr id="684" name="Graphique 683">
            <a:extLst>
              <a:ext uri="{FF2B5EF4-FFF2-40B4-BE49-F238E27FC236}">
                <a16:creationId xmlns:a16="http://schemas.microsoft.com/office/drawing/2014/main" id="{7B139986-7AA5-4B52-8239-94E22687CB9B}"/>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189329" y="2567832"/>
            <a:ext cx="228600" cy="228600"/>
          </a:xfrm>
          <a:prstGeom prst="rect">
            <a:avLst/>
          </a:prstGeom>
        </p:spPr>
      </p:pic>
      <p:pic>
        <p:nvPicPr>
          <p:cNvPr id="686" name="Graphique 685">
            <a:extLst>
              <a:ext uri="{FF2B5EF4-FFF2-40B4-BE49-F238E27FC236}">
                <a16:creationId xmlns:a16="http://schemas.microsoft.com/office/drawing/2014/main" id="{0DAAA3CD-EB00-44BA-8DEE-29FDFCF5E797}"/>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981700" y="2567832"/>
            <a:ext cx="228600" cy="228600"/>
          </a:xfrm>
          <a:prstGeom prst="rect">
            <a:avLst/>
          </a:prstGeom>
        </p:spPr>
      </p:pic>
      <p:pic>
        <p:nvPicPr>
          <p:cNvPr id="688" name="Graphique 687">
            <a:extLst>
              <a:ext uri="{FF2B5EF4-FFF2-40B4-BE49-F238E27FC236}">
                <a16:creationId xmlns:a16="http://schemas.microsoft.com/office/drawing/2014/main" id="{8E47BC73-AA95-4F84-A9F7-AA65513A6E6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774071" y="2567832"/>
            <a:ext cx="228600" cy="228600"/>
          </a:xfrm>
          <a:prstGeom prst="rect">
            <a:avLst/>
          </a:prstGeom>
        </p:spPr>
      </p:pic>
      <p:pic>
        <p:nvPicPr>
          <p:cNvPr id="690" name="Graphique 689">
            <a:extLst>
              <a:ext uri="{FF2B5EF4-FFF2-40B4-BE49-F238E27FC236}">
                <a16:creationId xmlns:a16="http://schemas.microsoft.com/office/drawing/2014/main" id="{C54BDC8C-1AE6-4496-9593-365885E6B0DF}"/>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566442" y="2567832"/>
            <a:ext cx="228600" cy="228600"/>
          </a:xfrm>
          <a:prstGeom prst="rect">
            <a:avLst/>
          </a:prstGeom>
        </p:spPr>
      </p:pic>
      <p:pic>
        <p:nvPicPr>
          <p:cNvPr id="692" name="Graphique 691">
            <a:extLst>
              <a:ext uri="{FF2B5EF4-FFF2-40B4-BE49-F238E27FC236}">
                <a16:creationId xmlns:a16="http://schemas.microsoft.com/office/drawing/2014/main" id="{28B7A1E8-5449-4A28-A8CA-9BBD46E65FCD}"/>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358813" y="2567832"/>
            <a:ext cx="228600" cy="228600"/>
          </a:xfrm>
          <a:prstGeom prst="rect">
            <a:avLst/>
          </a:prstGeom>
        </p:spPr>
      </p:pic>
      <p:pic>
        <p:nvPicPr>
          <p:cNvPr id="694" name="Graphique 693">
            <a:extLst>
              <a:ext uri="{FF2B5EF4-FFF2-40B4-BE49-F238E27FC236}">
                <a16:creationId xmlns:a16="http://schemas.microsoft.com/office/drawing/2014/main" id="{5C77A720-3A34-43F6-825F-A73A4A7C5769}"/>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9151184" y="2567832"/>
            <a:ext cx="228600" cy="228600"/>
          </a:xfrm>
          <a:prstGeom prst="rect">
            <a:avLst/>
          </a:prstGeom>
        </p:spPr>
      </p:pic>
      <p:pic>
        <p:nvPicPr>
          <p:cNvPr id="696" name="Graphique 695">
            <a:extLst>
              <a:ext uri="{FF2B5EF4-FFF2-40B4-BE49-F238E27FC236}">
                <a16:creationId xmlns:a16="http://schemas.microsoft.com/office/drawing/2014/main" id="{6E9E84A1-853A-4766-BA67-F9936C9D6C83}"/>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9943555" y="2567832"/>
            <a:ext cx="228600" cy="228600"/>
          </a:xfrm>
          <a:prstGeom prst="rect">
            <a:avLst/>
          </a:prstGeom>
        </p:spPr>
      </p:pic>
      <p:pic>
        <p:nvPicPr>
          <p:cNvPr id="698" name="Graphique 697">
            <a:extLst>
              <a:ext uri="{FF2B5EF4-FFF2-40B4-BE49-F238E27FC236}">
                <a16:creationId xmlns:a16="http://schemas.microsoft.com/office/drawing/2014/main" id="{EC6C9998-0097-4925-8E4F-4D8B72AEF994}"/>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0735926" y="2567832"/>
            <a:ext cx="228600" cy="228600"/>
          </a:xfrm>
          <a:prstGeom prst="rect">
            <a:avLst/>
          </a:prstGeom>
        </p:spPr>
      </p:pic>
      <p:pic>
        <p:nvPicPr>
          <p:cNvPr id="700" name="Graphique 699">
            <a:extLst>
              <a:ext uri="{FF2B5EF4-FFF2-40B4-BE49-F238E27FC236}">
                <a16:creationId xmlns:a16="http://schemas.microsoft.com/office/drawing/2014/main" id="{CDF86417-941D-4820-80C7-A93B113EA141}"/>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27474" y="3358112"/>
            <a:ext cx="228600" cy="228600"/>
          </a:xfrm>
          <a:prstGeom prst="rect">
            <a:avLst/>
          </a:prstGeom>
        </p:spPr>
      </p:pic>
      <p:pic>
        <p:nvPicPr>
          <p:cNvPr id="702" name="Graphique 701">
            <a:extLst>
              <a:ext uri="{FF2B5EF4-FFF2-40B4-BE49-F238E27FC236}">
                <a16:creationId xmlns:a16="http://schemas.microsoft.com/office/drawing/2014/main" id="{F3F44523-C14E-4ED4-B07B-07C17BC401B8}"/>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2019845" y="3358112"/>
            <a:ext cx="228600" cy="228600"/>
          </a:xfrm>
          <a:prstGeom prst="rect">
            <a:avLst/>
          </a:prstGeom>
        </p:spPr>
      </p:pic>
      <p:pic>
        <p:nvPicPr>
          <p:cNvPr id="704" name="Graphique 703">
            <a:extLst>
              <a:ext uri="{FF2B5EF4-FFF2-40B4-BE49-F238E27FC236}">
                <a16:creationId xmlns:a16="http://schemas.microsoft.com/office/drawing/2014/main" id="{8A0B0D83-C252-411D-A2EC-C9AF736E5206}"/>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2812216" y="3358112"/>
            <a:ext cx="228600" cy="228600"/>
          </a:xfrm>
          <a:prstGeom prst="rect">
            <a:avLst/>
          </a:prstGeom>
        </p:spPr>
      </p:pic>
      <p:pic>
        <p:nvPicPr>
          <p:cNvPr id="706" name="Graphique 705">
            <a:extLst>
              <a:ext uri="{FF2B5EF4-FFF2-40B4-BE49-F238E27FC236}">
                <a16:creationId xmlns:a16="http://schemas.microsoft.com/office/drawing/2014/main" id="{995E04F6-368A-4A85-BA3D-90B214691F80}"/>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3604587" y="3358112"/>
            <a:ext cx="228600" cy="228600"/>
          </a:xfrm>
          <a:prstGeom prst="rect">
            <a:avLst/>
          </a:prstGeom>
        </p:spPr>
      </p:pic>
      <p:pic>
        <p:nvPicPr>
          <p:cNvPr id="708" name="Graphique 707">
            <a:extLst>
              <a:ext uri="{FF2B5EF4-FFF2-40B4-BE49-F238E27FC236}">
                <a16:creationId xmlns:a16="http://schemas.microsoft.com/office/drawing/2014/main" id="{51F4D218-5EA1-44DA-B884-FB86C70E43C9}"/>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396958" y="3358112"/>
            <a:ext cx="228600" cy="228600"/>
          </a:xfrm>
          <a:prstGeom prst="rect">
            <a:avLst/>
          </a:prstGeom>
        </p:spPr>
      </p:pic>
      <p:pic>
        <p:nvPicPr>
          <p:cNvPr id="710" name="Graphique 709">
            <a:extLst>
              <a:ext uri="{FF2B5EF4-FFF2-40B4-BE49-F238E27FC236}">
                <a16:creationId xmlns:a16="http://schemas.microsoft.com/office/drawing/2014/main" id="{E66C5A8B-98A9-48EF-BBBA-1E9BDD3BA959}"/>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5189329" y="3358112"/>
            <a:ext cx="228600" cy="228600"/>
          </a:xfrm>
          <a:prstGeom prst="rect">
            <a:avLst/>
          </a:prstGeom>
        </p:spPr>
      </p:pic>
      <p:pic>
        <p:nvPicPr>
          <p:cNvPr id="712" name="Graphique 711">
            <a:extLst>
              <a:ext uri="{FF2B5EF4-FFF2-40B4-BE49-F238E27FC236}">
                <a16:creationId xmlns:a16="http://schemas.microsoft.com/office/drawing/2014/main" id="{34C462E5-71F9-48AE-9DAE-483AD6E09985}"/>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981700" y="3358112"/>
            <a:ext cx="228600" cy="228600"/>
          </a:xfrm>
          <a:prstGeom prst="rect">
            <a:avLst/>
          </a:prstGeom>
        </p:spPr>
      </p:pic>
      <p:pic>
        <p:nvPicPr>
          <p:cNvPr id="714" name="Graphique 713">
            <a:extLst>
              <a:ext uri="{FF2B5EF4-FFF2-40B4-BE49-F238E27FC236}">
                <a16:creationId xmlns:a16="http://schemas.microsoft.com/office/drawing/2014/main" id="{8E11D037-EF26-4858-B89A-37B7786C6838}"/>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6774071" y="3358112"/>
            <a:ext cx="228600" cy="228600"/>
          </a:xfrm>
          <a:prstGeom prst="rect">
            <a:avLst/>
          </a:prstGeom>
        </p:spPr>
      </p:pic>
      <p:pic>
        <p:nvPicPr>
          <p:cNvPr id="716" name="Graphique 715">
            <a:extLst>
              <a:ext uri="{FF2B5EF4-FFF2-40B4-BE49-F238E27FC236}">
                <a16:creationId xmlns:a16="http://schemas.microsoft.com/office/drawing/2014/main" id="{6FCD80AA-BF1E-4C2C-88ED-CDAD22D8A734}"/>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7566442" y="3358112"/>
            <a:ext cx="228600" cy="228600"/>
          </a:xfrm>
          <a:prstGeom prst="rect">
            <a:avLst/>
          </a:prstGeom>
        </p:spPr>
      </p:pic>
      <p:pic>
        <p:nvPicPr>
          <p:cNvPr id="718" name="Graphique 717">
            <a:extLst>
              <a:ext uri="{FF2B5EF4-FFF2-40B4-BE49-F238E27FC236}">
                <a16:creationId xmlns:a16="http://schemas.microsoft.com/office/drawing/2014/main" id="{1E80E413-CB8B-452C-B2E1-28ABD281EEBE}"/>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8358812" y="3358112"/>
            <a:ext cx="228600" cy="228600"/>
          </a:xfrm>
          <a:prstGeom prst="rect">
            <a:avLst/>
          </a:prstGeom>
        </p:spPr>
      </p:pic>
      <p:pic>
        <p:nvPicPr>
          <p:cNvPr id="720" name="Graphique 719">
            <a:extLst>
              <a:ext uri="{FF2B5EF4-FFF2-40B4-BE49-F238E27FC236}">
                <a16:creationId xmlns:a16="http://schemas.microsoft.com/office/drawing/2014/main" id="{C56FAE65-02FC-4088-B29E-B9D45982847F}"/>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9151184" y="3358112"/>
            <a:ext cx="228600" cy="228600"/>
          </a:xfrm>
          <a:prstGeom prst="rect">
            <a:avLst/>
          </a:prstGeom>
        </p:spPr>
      </p:pic>
      <p:pic>
        <p:nvPicPr>
          <p:cNvPr id="722" name="Graphique 721">
            <a:extLst>
              <a:ext uri="{FF2B5EF4-FFF2-40B4-BE49-F238E27FC236}">
                <a16:creationId xmlns:a16="http://schemas.microsoft.com/office/drawing/2014/main" id="{E42200EA-456A-439A-A077-C5D32E0EB344}"/>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9943555" y="3358112"/>
            <a:ext cx="228600" cy="228600"/>
          </a:xfrm>
          <a:prstGeom prst="rect">
            <a:avLst/>
          </a:prstGeom>
        </p:spPr>
      </p:pic>
      <p:pic>
        <p:nvPicPr>
          <p:cNvPr id="724" name="Graphique 723">
            <a:extLst>
              <a:ext uri="{FF2B5EF4-FFF2-40B4-BE49-F238E27FC236}">
                <a16:creationId xmlns:a16="http://schemas.microsoft.com/office/drawing/2014/main" id="{5D4B9F18-CE8A-447C-B6FA-E0817A53F46F}"/>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10735926" y="3358112"/>
            <a:ext cx="228600" cy="228600"/>
          </a:xfrm>
          <a:prstGeom prst="rect">
            <a:avLst/>
          </a:prstGeom>
        </p:spPr>
      </p:pic>
      <p:pic>
        <p:nvPicPr>
          <p:cNvPr id="726" name="Graphique 725">
            <a:extLst>
              <a:ext uri="{FF2B5EF4-FFF2-40B4-BE49-F238E27FC236}">
                <a16:creationId xmlns:a16="http://schemas.microsoft.com/office/drawing/2014/main" id="{AEBA1A93-8B39-4064-9BE6-338422852AD4}"/>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1227473" y="4148392"/>
            <a:ext cx="228600" cy="228600"/>
          </a:xfrm>
          <a:prstGeom prst="rect">
            <a:avLst/>
          </a:prstGeom>
        </p:spPr>
      </p:pic>
      <p:pic>
        <p:nvPicPr>
          <p:cNvPr id="728" name="Graphique 727">
            <a:extLst>
              <a:ext uri="{FF2B5EF4-FFF2-40B4-BE49-F238E27FC236}">
                <a16:creationId xmlns:a16="http://schemas.microsoft.com/office/drawing/2014/main" id="{F6556467-7363-4CF8-AF43-5246DF10A5ED}"/>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019844" y="4148392"/>
            <a:ext cx="228600" cy="228600"/>
          </a:xfrm>
          <a:prstGeom prst="rect">
            <a:avLst/>
          </a:prstGeom>
        </p:spPr>
      </p:pic>
      <p:pic>
        <p:nvPicPr>
          <p:cNvPr id="730" name="Graphique 729">
            <a:extLst>
              <a:ext uri="{FF2B5EF4-FFF2-40B4-BE49-F238E27FC236}">
                <a16:creationId xmlns:a16="http://schemas.microsoft.com/office/drawing/2014/main" id="{F57AF07D-4B21-41CB-A27F-D9074142F83B}"/>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2812215" y="4148392"/>
            <a:ext cx="228600" cy="228600"/>
          </a:xfrm>
          <a:prstGeom prst="rect">
            <a:avLst/>
          </a:prstGeom>
        </p:spPr>
      </p:pic>
      <p:pic>
        <p:nvPicPr>
          <p:cNvPr id="732" name="Graphique 731">
            <a:extLst>
              <a:ext uri="{FF2B5EF4-FFF2-40B4-BE49-F238E27FC236}">
                <a16:creationId xmlns:a16="http://schemas.microsoft.com/office/drawing/2014/main" id="{F7A4AD7C-5C92-46BA-97BF-5AF816BA94E7}"/>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3604586" y="4148392"/>
            <a:ext cx="228600" cy="228600"/>
          </a:xfrm>
          <a:prstGeom prst="rect">
            <a:avLst/>
          </a:prstGeom>
        </p:spPr>
      </p:pic>
      <p:pic>
        <p:nvPicPr>
          <p:cNvPr id="734" name="Graphique 733">
            <a:extLst>
              <a:ext uri="{FF2B5EF4-FFF2-40B4-BE49-F238E27FC236}">
                <a16:creationId xmlns:a16="http://schemas.microsoft.com/office/drawing/2014/main" id="{7EFF5F61-E2AE-4F3A-B8C3-C624DD5CE9FF}"/>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4396957" y="4148392"/>
            <a:ext cx="228600" cy="228600"/>
          </a:xfrm>
          <a:prstGeom prst="rect">
            <a:avLst/>
          </a:prstGeom>
        </p:spPr>
      </p:pic>
      <p:pic>
        <p:nvPicPr>
          <p:cNvPr id="736" name="Graphique 735">
            <a:extLst>
              <a:ext uri="{FF2B5EF4-FFF2-40B4-BE49-F238E27FC236}">
                <a16:creationId xmlns:a16="http://schemas.microsoft.com/office/drawing/2014/main" id="{9DB92FA7-05B7-4B0C-967C-16EC89037504}"/>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5189328" y="4148392"/>
            <a:ext cx="228600" cy="228600"/>
          </a:xfrm>
          <a:prstGeom prst="rect">
            <a:avLst/>
          </a:prstGeom>
        </p:spPr>
      </p:pic>
      <p:pic>
        <p:nvPicPr>
          <p:cNvPr id="738" name="Graphique 737">
            <a:extLst>
              <a:ext uri="{FF2B5EF4-FFF2-40B4-BE49-F238E27FC236}">
                <a16:creationId xmlns:a16="http://schemas.microsoft.com/office/drawing/2014/main" id="{D57476B5-DA44-47C5-8670-19FD4B260730}"/>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5981699" y="4148392"/>
            <a:ext cx="228600" cy="228600"/>
          </a:xfrm>
          <a:prstGeom prst="rect">
            <a:avLst/>
          </a:prstGeom>
        </p:spPr>
      </p:pic>
      <p:pic>
        <p:nvPicPr>
          <p:cNvPr id="740" name="Graphique 739">
            <a:extLst>
              <a:ext uri="{FF2B5EF4-FFF2-40B4-BE49-F238E27FC236}">
                <a16:creationId xmlns:a16="http://schemas.microsoft.com/office/drawing/2014/main" id="{5CF21093-DA0D-4FD7-BBD0-5D4812C332DF}"/>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6774070" y="4148392"/>
            <a:ext cx="228600" cy="228600"/>
          </a:xfrm>
          <a:prstGeom prst="rect">
            <a:avLst/>
          </a:prstGeom>
        </p:spPr>
      </p:pic>
      <p:pic>
        <p:nvPicPr>
          <p:cNvPr id="742" name="Graphique 741">
            <a:extLst>
              <a:ext uri="{FF2B5EF4-FFF2-40B4-BE49-F238E27FC236}">
                <a16:creationId xmlns:a16="http://schemas.microsoft.com/office/drawing/2014/main" id="{04D7B66D-38DD-4113-AA69-384D53035AE7}"/>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7566441" y="4148392"/>
            <a:ext cx="228600" cy="228600"/>
          </a:xfrm>
          <a:prstGeom prst="rect">
            <a:avLst/>
          </a:prstGeom>
        </p:spPr>
      </p:pic>
      <p:pic>
        <p:nvPicPr>
          <p:cNvPr id="744" name="Graphique 743">
            <a:extLst>
              <a:ext uri="{FF2B5EF4-FFF2-40B4-BE49-F238E27FC236}">
                <a16:creationId xmlns:a16="http://schemas.microsoft.com/office/drawing/2014/main" id="{BD636AA6-1610-4F73-ACEC-CAD25A090588}"/>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8358812" y="4148392"/>
            <a:ext cx="228600" cy="228600"/>
          </a:xfrm>
          <a:prstGeom prst="rect">
            <a:avLst/>
          </a:prstGeom>
        </p:spPr>
      </p:pic>
      <p:pic>
        <p:nvPicPr>
          <p:cNvPr id="746" name="Graphique 745">
            <a:extLst>
              <a:ext uri="{FF2B5EF4-FFF2-40B4-BE49-F238E27FC236}">
                <a16:creationId xmlns:a16="http://schemas.microsoft.com/office/drawing/2014/main" id="{FE0F5D17-186E-483F-B4D5-7CA1EB7C5EAC}"/>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9151184" y="4148392"/>
            <a:ext cx="228600" cy="228600"/>
          </a:xfrm>
          <a:prstGeom prst="rect">
            <a:avLst/>
          </a:prstGeom>
        </p:spPr>
      </p:pic>
      <p:pic>
        <p:nvPicPr>
          <p:cNvPr id="748" name="Graphique 747">
            <a:extLst>
              <a:ext uri="{FF2B5EF4-FFF2-40B4-BE49-F238E27FC236}">
                <a16:creationId xmlns:a16="http://schemas.microsoft.com/office/drawing/2014/main" id="{0A689900-0AD8-4C88-AED8-6659323DE0C2}"/>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9943554" y="4148392"/>
            <a:ext cx="228600" cy="228600"/>
          </a:xfrm>
          <a:prstGeom prst="rect">
            <a:avLst/>
          </a:prstGeom>
        </p:spPr>
      </p:pic>
      <p:pic>
        <p:nvPicPr>
          <p:cNvPr id="750" name="Graphique 749">
            <a:extLst>
              <a:ext uri="{FF2B5EF4-FFF2-40B4-BE49-F238E27FC236}">
                <a16:creationId xmlns:a16="http://schemas.microsoft.com/office/drawing/2014/main" id="{EBD3C7B5-7893-4C04-A521-6EDD78EE842D}"/>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10735925" y="4148392"/>
            <a:ext cx="228600" cy="228600"/>
          </a:xfrm>
          <a:prstGeom prst="rect">
            <a:avLst/>
          </a:prstGeom>
        </p:spPr>
      </p:pic>
      <p:pic>
        <p:nvPicPr>
          <p:cNvPr id="752" name="Graphique 751">
            <a:extLst>
              <a:ext uri="{FF2B5EF4-FFF2-40B4-BE49-F238E27FC236}">
                <a16:creationId xmlns:a16="http://schemas.microsoft.com/office/drawing/2014/main" id="{47182C3C-9930-492B-86D4-82142081EC83}"/>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223922" y="4938672"/>
            <a:ext cx="228600" cy="228600"/>
          </a:xfrm>
          <a:prstGeom prst="rect">
            <a:avLst/>
          </a:prstGeom>
        </p:spPr>
      </p:pic>
      <p:pic>
        <p:nvPicPr>
          <p:cNvPr id="754" name="Graphique 753">
            <a:extLst>
              <a:ext uri="{FF2B5EF4-FFF2-40B4-BE49-F238E27FC236}">
                <a16:creationId xmlns:a16="http://schemas.microsoft.com/office/drawing/2014/main" id="{210CEE6D-71F8-4C88-A1C2-D01454E88B26}"/>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2019846" y="4938672"/>
            <a:ext cx="228600" cy="228600"/>
          </a:xfrm>
          <a:prstGeom prst="rect">
            <a:avLst/>
          </a:prstGeom>
        </p:spPr>
      </p:pic>
      <p:pic>
        <p:nvPicPr>
          <p:cNvPr id="756" name="Graphique 755">
            <a:extLst>
              <a:ext uri="{FF2B5EF4-FFF2-40B4-BE49-F238E27FC236}">
                <a16:creationId xmlns:a16="http://schemas.microsoft.com/office/drawing/2014/main" id="{33199FE9-69A4-4989-A90B-336902292875}"/>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2812217" y="4938672"/>
            <a:ext cx="228600" cy="228600"/>
          </a:xfrm>
          <a:prstGeom prst="rect">
            <a:avLst/>
          </a:prstGeom>
        </p:spPr>
      </p:pic>
      <p:pic>
        <p:nvPicPr>
          <p:cNvPr id="758" name="Graphique 757">
            <a:extLst>
              <a:ext uri="{FF2B5EF4-FFF2-40B4-BE49-F238E27FC236}">
                <a16:creationId xmlns:a16="http://schemas.microsoft.com/office/drawing/2014/main" id="{C81BD26F-7A20-4C3A-BEE0-2D442D8A67DB}"/>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3604588" y="4938672"/>
            <a:ext cx="228600" cy="228600"/>
          </a:xfrm>
          <a:prstGeom prst="rect">
            <a:avLst/>
          </a:prstGeom>
        </p:spPr>
      </p:pic>
      <p:pic>
        <p:nvPicPr>
          <p:cNvPr id="760" name="Graphique 759">
            <a:extLst>
              <a:ext uri="{FF2B5EF4-FFF2-40B4-BE49-F238E27FC236}">
                <a16:creationId xmlns:a16="http://schemas.microsoft.com/office/drawing/2014/main" id="{FB17FEA1-EB64-4667-932C-8F17A6EDF4D6}"/>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396959" y="4938672"/>
            <a:ext cx="228600" cy="228600"/>
          </a:xfrm>
          <a:prstGeom prst="rect">
            <a:avLst/>
          </a:prstGeom>
        </p:spPr>
      </p:pic>
      <p:pic>
        <p:nvPicPr>
          <p:cNvPr id="762" name="Graphique 761">
            <a:extLst>
              <a:ext uri="{FF2B5EF4-FFF2-40B4-BE49-F238E27FC236}">
                <a16:creationId xmlns:a16="http://schemas.microsoft.com/office/drawing/2014/main" id="{82F46B2E-3E94-449C-A11F-03861BA5205F}"/>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5189330" y="4938672"/>
            <a:ext cx="228600" cy="228600"/>
          </a:xfrm>
          <a:prstGeom prst="rect">
            <a:avLst/>
          </a:prstGeom>
        </p:spPr>
      </p:pic>
      <p:pic>
        <p:nvPicPr>
          <p:cNvPr id="764" name="Graphique 763">
            <a:extLst>
              <a:ext uri="{FF2B5EF4-FFF2-40B4-BE49-F238E27FC236}">
                <a16:creationId xmlns:a16="http://schemas.microsoft.com/office/drawing/2014/main" id="{CF3EDB80-8445-4893-8BAB-96135793F2D0}"/>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5987801" y="4938672"/>
            <a:ext cx="228600" cy="228600"/>
          </a:xfrm>
          <a:prstGeom prst="rect">
            <a:avLst/>
          </a:prstGeom>
        </p:spPr>
      </p:pic>
      <p:pic>
        <p:nvPicPr>
          <p:cNvPr id="766" name="Graphique 765">
            <a:extLst>
              <a:ext uri="{FF2B5EF4-FFF2-40B4-BE49-F238E27FC236}">
                <a16:creationId xmlns:a16="http://schemas.microsoft.com/office/drawing/2014/main" id="{45D849B6-BE28-415A-B377-86F9A603508D}"/>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6808106" y="4938672"/>
            <a:ext cx="228600" cy="228600"/>
          </a:xfrm>
          <a:prstGeom prst="rect">
            <a:avLst/>
          </a:prstGeom>
        </p:spPr>
      </p:pic>
      <p:pic>
        <p:nvPicPr>
          <p:cNvPr id="768" name="Graphique 767">
            <a:extLst>
              <a:ext uri="{FF2B5EF4-FFF2-40B4-BE49-F238E27FC236}">
                <a16:creationId xmlns:a16="http://schemas.microsoft.com/office/drawing/2014/main" id="{FB87C499-D0E9-4C1F-B139-F95EAEF6CD3A}"/>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7578906" y="4938672"/>
            <a:ext cx="228600" cy="228600"/>
          </a:xfrm>
          <a:prstGeom prst="rect">
            <a:avLst/>
          </a:prstGeom>
        </p:spPr>
      </p:pic>
      <p:pic>
        <p:nvPicPr>
          <p:cNvPr id="770" name="Graphique 769">
            <a:extLst>
              <a:ext uri="{FF2B5EF4-FFF2-40B4-BE49-F238E27FC236}">
                <a16:creationId xmlns:a16="http://schemas.microsoft.com/office/drawing/2014/main" id="{3DC8D5E8-C037-46C8-BF27-53539B492404}"/>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8358814" y="4938672"/>
            <a:ext cx="228600" cy="228600"/>
          </a:xfrm>
          <a:prstGeom prst="rect">
            <a:avLst/>
          </a:prstGeom>
        </p:spPr>
      </p:pic>
      <p:pic>
        <p:nvPicPr>
          <p:cNvPr id="772" name="Graphique 771">
            <a:extLst>
              <a:ext uri="{FF2B5EF4-FFF2-40B4-BE49-F238E27FC236}">
                <a16:creationId xmlns:a16="http://schemas.microsoft.com/office/drawing/2014/main" id="{E120C574-FAF8-4F2F-98E8-11D8FC690079}"/>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9151185" y="4938672"/>
            <a:ext cx="228600" cy="228600"/>
          </a:xfrm>
          <a:prstGeom prst="rect">
            <a:avLst/>
          </a:prstGeom>
        </p:spPr>
      </p:pic>
      <p:pic>
        <p:nvPicPr>
          <p:cNvPr id="774" name="Graphique 773">
            <a:extLst>
              <a:ext uri="{FF2B5EF4-FFF2-40B4-BE49-F238E27FC236}">
                <a16:creationId xmlns:a16="http://schemas.microsoft.com/office/drawing/2014/main" id="{4A2A1A38-C898-4415-B035-516AD8433F62}"/>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9943556" y="4938672"/>
            <a:ext cx="228600" cy="228600"/>
          </a:xfrm>
          <a:prstGeom prst="rect">
            <a:avLst/>
          </a:prstGeom>
        </p:spPr>
      </p:pic>
      <p:pic>
        <p:nvPicPr>
          <p:cNvPr id="776" name="Graphique 775">
            <a:extLst>
              <a:ext uri="{FF2B5EF4-FFF2-40B4-BE49-F238E27FC236}">
                <a16:creationId xmlns:a16="http://schemas.microsoft.com/office/drawing/2014/main" id="{70B78297-AEFA-4903-B35B-324F26B0FA1F}"/>
              </a:ext>
            </a:extLst>
          </p:cNvPr>
          <p:cNvPicPr>
            <a:picLocks noChangeAspect="1"/>
          </p:cNvPicPr>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10735927" y="4938672"/>
            <a:ext cx="228600" cy="228600"/>
          </a:xfrm>
          <a:prstGeom prst="rect">
            <a:avLst/>
          </a:prstGeom>
        </p:spPr>
      </p:pic>
      <p:pic>
        <p:nvPicPr>
          <p:cNvPr id="778" name="Graphique 777">
            <a:extLst>
              <a:ext uri="{FF2B5EF4-FFF2-40B4-BE49-F238E27FC236}">
                <a16:creationId xmlns:a16="http://schemas.microsoft.com/office/drawing/2014/main" id="{0349F4C0-2280-4BB4-959A-5CF7413A2B09}"/>
              </a:ext>
            </a:extLst>
          </p:cNvPr>
          <p:cNvPicPr>
            <a:picLocks noChangeAspect="1"/>
          </p:cNvPicPr>
          <p:nvPr/>
        </p:nvPicPr>
        <p:blipFill>
          <a:blip r:embed="rId134">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27474" y="5730408"/>
            <a:ext cx="228600" cy="228600"/>
          </a:xfrm>
          <a:prstGeom prst="rect">
            <a:avLst/>
          </a:prstGeom>
        </p:spPr>
      </p:pic>
      <p:pic>
        <p:nvPicPr>
          <p:cNvPr id="780" name="Graphique 779">
            <a:extLst>
              <a:ext uri="{FF2B5EF4-FFF2-40B4-BE49-F238E27FC236}">
                <a16:creationId xmlns:a16="http://schemas.microsoft.com/office/drawing/2014/main" id="{A9460BE1-032B-4C01-97F7-359EA4493D18}"/>
              </a:ext>
            </a:extLst>
          </p:cNvPr>
          <p:cNvPicPr>
            <a:picLocks noChangeAspect="1"/>
          </p:cNvPicPr>
          <p:nvPr/>
        </p:nvPicPr>
        <p:blipFill>
          <a:blip r:embed="rId136">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2019845" y="5728952"/>
            <a:ext cx="228600" cy="228600"/>
          </a:xfrm>
          <a:prstGeom prst="rect">
            <a:avLst/>
          </a:prstGeom>
        </p:spPr>
      </p:pic>
      <p:pic>
        <p:nvPicPr>
          <p:cNvPr id="782" name="Graphique 781">
            <a:extLst>
              <a:ext uri="{FF2B5EF4-FFF2-40B4-BE49-F238E27FC236}">
                <a16:creationId xmlns:a16="http://schemas.microsoft.com/office/drawing/2014/main" id="{2536C841-5B86-45CC-95CC-DDFE74FBD054}"/>
              </a:ext>
            </a:extLst>
          </p:cNvPr>
          <p:cNvPicPr>
            <a:picLocks noChangeAspect="1"/>
          </p:cNvPicPr>
          <p:nvPr/>
        </p:nvPicPr>
        <p:blipFill>
          <a:blip r:embed="rId138">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2812216" y="5728952"/>
            <a:ext cx="228600" cy="228600"/>
          </a:xfrm>
          <a:prstGeom prst="rect">
            <a:avLst/>
          </a:prstGeom>
        </p:spPr>
      </p:pic>
      <p:pic>
        <p:nvPicPr>
          <p:cNvPr id="784" name="Graphique 783">
            <a:extLst>
              <a:ext uri="{FF2B5EF4-FFF2-40B4-BE49-F238E27FC236}">
                <a16:creationId xmlns:a16="http://schemas.microsoft.com/office/drawing/2014/main" id="{CC77761E-61CD-4EBD-B8C5-39E7E4E4CB04}"/>
              </a:ext>
            </a:extLst>
          </p:cNvPr>
          <p:cNvPicPr>
            <a:picLocks noChangeAspect="1"/>
          </p:cNvPicPr>
          <p:nvPr/>
        </p:nvPicPr>
        <p:blipFill>
          <a:blip r:embed="rId140">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3604586" y="5728952"/>
            <a:ext cx="228600" cy="228600"/>
          </a:xfrm>
          <a:prstGeom prst="rect">
            <a:avLst/>
          </a:prstGeom>
        </p:spPr>
      </p:pic>
      <p:pic>
        <p:nvPicPr>
          <p:cNvPr id="786" name="Graphique 785">
            <a:extLst>
              <a:ext uri="{FF2B5EF4-FFF2-40B4-BE49-F238E27FC236}">
                <a16:creationId xmlns:a16="http://schemas.microsoft.com/office/drawing/2014/main" id="{F3E35033-43D5-4F38-B429-F59B6376204B}"/>
              </a:ext>
            </a:extLst>
          </p:cNvPr>
          <p:cNvPicPr>
            <a:picLocks noChangeAspect="1"/>
          </p:cNvPicPr>
          <p:nvPr/>
        </p:nvPicPr>
        <p:blipFill>
          <a:blip r:embed="rId142">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4396957" y="5728952"/>
            <a:ext cx="228600" cy="228600"/>
          </a:xfrm>
          <a:prstGeom prst="rect">
            <a:avLst/>
          </a:prstGeom>
        </p:spPr>
      </p:pic>
      <p:pic>
        <p:nvPicPr>
          <p:cNvPr id="788" name="Graphique 787">
            <a:extLst>
              <a:ext uri="{FF2B5EF4-FFF2-40B4-BE49-F238E27FC236}">
                <a16:creationId xmlns:a16="http://schemas.microsoft.com/office/drawing/2014/main" id="{7A1C2C19-A089-4961-B7BC-219375D5B9B3}"/>
              </a:ext>
            </a:extLst>
          </p:cNvPr>
          <p:cNvPicPr>
            <a:picLocks noChangeAspect="1"/>
          </p:cNvPicPr>
          <p:nvPr/>
        </p:nvPicPr>
        <p:blipFill>
          <a:blip r:embed="rId144">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189328" y="5728952"/>
            <a:ext cx="228600" cy="228600"/>
          </a:xfrm>
          <a:prstGeom prst="rect">
            <a:avLst/>
          </a:prstGeom>
        </p:spPr>
      </p:pic>
      <p:pic>
        <p:nvPicPr>
          <p:cNvPr id="790" name="Graphique 789">
            <a:extLst>
              <a:ext uri="{FF2B5EF4-FFF2-40B4-BE49-F238E27FC236}">
                <a16:creationId xmlns:a16="http://schemas.microsoft.com/office/drawing/2014/main" id="{EDF63A6A-5D3A-4755-B379-C18358A4730D}"/>
              </a:ext>
            </a:extLst>
          </p:cNvPr>
          <p:cNvPicPr>
            <a:picLocks noChangeAspect="1"/>
          </p:cNvPicPr>
          <p:nvPr/>
        </p:nvPicPr>
        <p:blipFill>
          <a:blip r:embed="rId146">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5981700" y="5728952"/>
            <a:ext cx="228600" cy="228600"/>
          </a:xfrm>
          <a:prstGeom prst="rect">
            <a:avLst/>
          </a:prstGeom>
        </p:spPr>
      </p:pic>
      <p:pic>
        <p:nvPicPr>
          <p:cNvPr id="792" name="Graphique 791">
            <a:extLst>
              <a:ext uri="{FF2B5EF4-FFF2-40B4-BE49-F238E27FC236}">
                <a16:creationId xmlns:a16="http://schemas.microsoft.com/office/drawing/2014/main" id="{E9DE43EA-AB82-429F-86C0-5852D3EB8475}"/>
              </a:ext>
            </a:extLst>
          </p:cNvPr>
          <p:cNvPicPr>
            <a:picLocks noChangeAspect="1"/>
          </p:cNvPicPr>
          <p:nvPr/>
        </p:nvPicPr>
        <p:blipFill>
          <a:blip r:embed="rId148">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6774071" y="5728952"/>
            <a:ext cx="228600" cy="228600"/>
          </a:xfrm>
          <a:prstGeom prst="rect">
            <a:avLst/>
          </a:prstGeom>
        </p:spPr>
      </p:pic>
      <p:pic>
        <p:nvPicPr>
          <p:cNvPr id="794" name="Graphique 793">
            <a:extLst>
              <a:ext uri="{FF2B5EF4-FFF2-40B4-BE49-F238E27FC236}">
                <a16:creationId xmlns:a16="http://schemas.microsoft.com/office/drawing/2014/main" id="{476E4A81-C467-4AE4-A915-B0B795ACDA8B}"/>
              </a:ext>
            </a:extLst>
          </p:cNvPr>
          <p:cNvPicPr>
            <a:picLocks noChangeAspect="1"/>
          </p:cNvPicPr>
          <p:nvPr/>
        </p:nvPicPr>
        <p:blipFill>
          <a:blip r:embed="rId150">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7566442" y="5728952"/>
            <a:ext cx="228600" cy="228600"/>
          </a:xfrm>
          <a:prstGeom prst="rect">
            <a:avLst/>
          </a:prstGeom>
        </p:spPr>
      </p:pic>
      <p:pic>
        <p:nvPicPr>
          <p:cNvPr id="796" name="Graphique 795">
            <a:extLst>
              <a:ext uri="{FF2B5EF4-FFF2-40B4-BE49-F238E27FC236}">
                <a16:creationId xmlns:a16="http://schemas.microsoft.com/office/drawing/2014/main" id="{20850835-B1FB-43B8-8705-1D1A259DF1F0}"/>
              </a:ext>
            </a:extLst>
          </p:cNvPr>
          <p:cNvPicPr>
            <a:picLocks noChangeAspect="1"/>
          </p:cNvPicPr>
          <p:nvPr/>
        </p:nvPicPr>
        <p:blipFill>
          <a:blip r:embed="rId152">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8358813" y="5728952"/>
            <a:ext cx="228600" cy="228600"/>
          </a:xfrm>
          <a:prstGeom prst="rect">
            <a:avLst/>
          </a:prstGeom>
        </p:spPr>
      </p:pic>
      <p:pic>
        <p:nvPicPr>
          <p:cNvPr id="798" name="Graphique 797">
            <a:extLst>
              <a:ext uri="{FF2B5EF4-FFF2-40B4-BE49-F238E27FC236}">
                <a16:creationId xmlns:a16="http://schemas.microsoft.com/office/drawing/2014/main" id="{51FBA50B-B223-4296-A3F0-815D48316A82}"/>
              </a:ext>
            </a:extLst>
          </p:cNvPr>
          <p:cNvPicPr>
            <a:picLocks noChangeAspect="1"/>
          </p:cNvPicPr>
          <p:nvPr/>
        </p:nvPicPr>
        <p:blipFill>
          <a:blip r:embed="rId154">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9151184" y="5728952"/>
            <a:ext cx="228600" cy="228600"/>
          </a:xfrm>
          <a:prstGeom prst="rect">
            <a:avLst/>
          </a:prstGeom>
        </p:spPr>
      </p:pic>
      <p:pic>
        <p:nvPicPr>
          <p:cNvPr id="800" name="Graphique 799">
            <a:extLst>
              <a:ext uri="{FF2B5EF4-FFF2-40B4-BE49-F238E27FC236}">
                <a16:creationId xmlns:a16="http://schemas.microsoft.com/office/drawing/2014/main" id="{8A64F377-6574-4243-AE29-0A105B9D1F33}"/>
              </a:ext>
            </a:extLst>
          </p:cNvPr>
          <p:cNvPicPr>
            <a:picLocks noChangeAspect="1"/>
          </p:cNvPicPr>
          <p:nvPr/>
        </p:nvPicPr>
        <p:blipFill>
          <a:blip r:embed="rId156">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10735926" y="5728952"/>
            <a:ext cx="228600" cy="228600"/>
          </a:xfrm>
          <a:prstGeom prst="rect">
            <a:avLst/>
          </a:prstGeom>
        </p:spPr>
      </p:pic>
      <p:sp>
        <p:nvSpPr>
          <p:cNvPr id="160" name="TextBox 159">
            <a:extLst>
              <a:ext uri="{FF2B5EF4-FFF2-40B4-BE49-F238E27FC236}">
                <a16:creationId xmlns:a16="http://schemas.microsoft.com/office/drawing/2014/main" id="{985A3BB2-C950-41EA-88C9-64FFE4CF8921}"/>
              </a:ext>
            </a:extLst>
          </p:cNvPr>
          <p:cNvSpPr txBox="1"/>
          <p:nvPr/>
        </p:nvSpPr>
        <p:spPr>
          <a:xfrm>
            <a:off x="3845719" y="622848"/>
            <a:ext cx="4500563" cy="430887"/>
          </a:xfrm>
          <a:prstGeom prst="rect">
            <a:avLst/>
          </a:prstGeom>
          <a:noFill/>
        </p:spPr>
        <p:txBody>
          <a:bodyPr wrap="square" lIns="0" tIns="0" rIns="0" bIns="0" rtlCol="0">
            <a:spAutoFit/>
          </a:bodyPr>
          <a:lstStyle>
            <a:defPPr>
              <a:defRPr lang="fr-FR"/>
            </a:defPPr>
            <a:lvl1pPr>
              <a:defRPr sz="2800" b="0" kern="0">
                <a:solidFill>
                  <a:schemeClr val="bg1"/>
                </a:solidFill>
                <a:latin typeface="+mj-lt"/>
              </a:defRPr>
            </a:lvl1pPr>
          </a:lstStyle>
          <a:p>
            <a:pPr algn="ctr"/>
            <a:r>
              <a:rPr lang="fr-FR" b="1" spc="-100" dirty="0" err="1">
                <a:solidFill>
                  <a:schemeClr val="bg1">
                    <a:lumMod val="95000"/>
                    <a:lumOff val="5000"/>
                  </a:schemeClr>
                </a:solidFill>
                <a:latin typeface="Arial" panose="020B0604020202020204" pitchFamily="34" charset="0"/>
              </a:rPr>
              <a:t>Pictograms</a:t>
            </a:r>
            <a:endParaRPr lang="fr-FR" b="1" spc="-100" dirty="0">
              <a:solidFill>
                <a:schemeClr val="bg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8736927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159">
            <a:extLst>
              <a:ext uri="{FF2B5EF4-FFF2-40B4-BE49-F238E27FC236}">
                <a16:creationId xmlns:a16="http://schemas.microsoft.com/office/drawing/2014/main" id="{985A3BB2-C950-41EA-88C9-64FFE4CF8921}"/>
              </a:ext>
            </a:extLst>
          </p:cNvPr>
          <p:cNvSpPr txBox="1"/>
          <p:nvPr/>
        </p:nvSpPr>
        <p:spPr>
          <a:xfrm>
            <a:off x="3845719" y="622848"/>
            <a:ext cx="4500563" cy="430887"/>
          </a:xfrm>
          <a:prstGeom prst="rect">
            <a:avLst/>
          </a:prstGeom>
          <a:noFill/>
        </p:spPr>
        <p:txBody>
          <a:bodyPr wrap="square" lIns="0" tIns="0" rIns="0" bIns="0" rtlCol="0">
            <a:spAutoFit/>
          </a:bodyPr>
          <a:lstStyle>
            <a:defPPr>
              <a:defRPr lang="fr-FR"/>
            </a:defPPr>
            <a:lvl1pPr algn="ctr">
              <a:defRPr sz="2800" b="0" kern="0">
                <a:solidFill>
                  <a:schemeClr val="bg1"/>
                </a:solidFill>
                <a:latin typeface="+mj-lt"/>
              </a:defRPr>
            </a:lvl1pPr>
          </a:lstStyle>
          <a:p>
            <a:r>
              <a:rPr lang="fr-FR" b="1" spc="-100" dirty="0" err="1">
                <a:solidFill>
                  <a:schemeClr val="bg1">
                    <a:lumMod val="95000"/>
                    <a:lumOff val="5000"/>
                  </a:schemeClr>
                </a:solidFill>
                <a:latin typeface="Arial" panose="020B0604020202020204" pitchFamily="34" charset="0"/>
              </a:rPr>
              <a:t>Pictograms</a:t>
            </a:r>
            <a:endParaRPr lang="fr-FR" b="1" spc="-100" dirty="0">
              <a:solidFill>
                <a:schemeClr val="bg1">
                  <a:lumMod val="95000"/>
                  <a:lumOff val="5000"/>
                </a:schemeClr>
              </a:solidFill>
              <a:latin typeface="Arial" panose="020B0604020202020204" pitchFamily="34" charset="0"/>
            </a:endParaRPr>
          </a:p>
        </p:txBody>
      </p:sp>
      <p:pic>
        <p:nvPicPr>
          <p:cNvPr id="82" name="Graphique 2">
            <a:extLst>
              <a:ext uri="{FF2B5EF4-FFF2-40B4-BE49-F238E27FC236}">
                <a16:creationId xmlns:a16="http://schemas.microsoft.com/office/drawing/2014/main" id="{A0F2BEFF-FCE6-45E8-99B6-DAA27F2738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5926" y="5728952"/>
            <a:ext cx="228600" cy="228600"/>
          </a:xfrm>
          <a:prstGeom prst="rect">
            <a:avLst/>
          </a:prstGeom>
        </p:spPr>
      </p:pic>
      <p:pic>
        <p:nvPicPr>
          <p:cNvPr id="83" name="Graphique 4">
            <a:extLst>
              <a:ext uri="{FF2B5EF4-FFF2-40B4-BE49-F238E27FC236}">
                <a16:creationId xmlns:a16="http://schemas.microsoft.com/office/drawing/2014/main" id="{8963C714-AD35-4E88-AD4A-6E971EF330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7474" y="1777552"/>
            <a:ext cx="228600" cy="228600"/>
          </a:xfrm>
          <a:prstGeom prst="rect">
            <a:avLst/>
          </a:prstGeom>
        </p:spPr>
      </p:pic>
      <p:pic>
        <p:nvPicPr>
          <p:cNvPr id="84" name="Graphique 6">
            <a:extLst>
              <a:ext uri="{FF2B5EF4-FFF2-40B4-BE49-F238E27FC236}">
                <a16:creationId xmlns:a16="http://schemas.microsoft.com/office/drawing/2014/main" id="{F2883DBD-E9C8-4142-99AB-3A52C9AEA4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19845" y="1777552"/>
            <a:ext cx="228600" cy="228600"/>
          </a:xfrm>
          <a:prstGeom prst="rect">
            <a:avLst/>
          </a:prstGeom>
        </p:spPr>
      </p:pic>
      <p:pic>
        <p:nvPicPr>
          <p:cNvPr id="85" name="Graphique 8">
            <a:extLst>
              <a:ext uri="{FF2B5EF4-FFF2-40B4-BE49-F238E27FC236}">
                <a16:creationId xmlns:a16="http://schemas.microsoft.com/office/drawing/2014/main" id="{0D8ADDE3-91BD-4E7C-A7C0-345076AE12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2216" y="1777552"/>
            <a:ext cx="228600" cy="228600"/>
          </a:xfrm>
          <a:prstGeom prst="rect">
            <a:avLst/>
          </a:prstGeom>
        </p:spPr>
      </p:pic>
      <p:pic>
        <p:nvPicPr>
          <p:cNvPr id="86" name="Graphique 10">
            <a:extLst>
              <a:ext uri="{FF2B5EF4-FFF2-40B4-BE49-F238E27FC236}">
                <a16:creationId xmlns:a16="http://schemas.microsoft.com/office/drawing/2014/main" id="{D10596B0-802E-4DB3-B4D0-855F75EE08A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04587" y="1777552"/>
            <a:ext cx="228600" cy="228600"/>
          </a:xfrm>
          <a:prstGeom prst="rect">
            <a:avLst/>
          </a:prstGeom>
        </p:spPr>
      </p:pic>
      <p:pic>
        <p:nvPicPr>
          <p:cNvPr id="87" name="Graphique 12">
            <a:extLst>
              <a:ext uri="{FF2B5EF4-FFF2-40B4-BE49-F238E27FC236}">
                <a16:creationId xmlns:a16="http://schemas.microsoft.com/office/drawing/2014/main" id="{75666515-9780-4842-8A72-C3D00C57D0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96958" y="1777552"/>
            <a:ext cx="228600" cy="228600"/>
          </a:xfrm>
          <a:prstGeom prst="rect">
            <a:avLst/>
          </a:prstGeom>
        </p:spPr>
      </p:pic>
      <p:pic>
        <p:nvPicPr>
          <p:cNvPr id="88" name="Graphique 14">
            <a:extLst>
              <a:ext uri="{FF2B5EF4-FFF2-40B4-BE49-F238E27FC236}">
                <a16:creationId xmlns:a16="http://schemas.microsoft.com/office/drawing/2014/main" id="{26429736-1CB9-479A-A510-44BD5D07F2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89329" y="1777552"/>
            <a:ext cx="228600" cy="228600"/>
          </a:xfrm>
          <a:prstGeom prst="rect">
            <a:avLst/>
          </a:prstGeom>
        </p:spPr>
      </p:pic>
      <p:pic>
        <p:nvPicPr>
          <p:cNvPr id="89" name="Graphique 16">
            <a:extLst>
              <a:ext uri="{FF2B5EF4-FFF2-40B4-BE49-F238E27FC236}">
                <a16:creationId xmlns:a16="http://schemas.microsoft.com/office/drawing/2014/main" id="{59B29445-F460-4ED5-AA40-BADA1F6159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81700" y="1777552"/>
            <a:ext cx="228600" cy="228600"/>
          </a:xfrm>
          <a:prstGeom prst="rect">
            <a:avLst/>
          </a:prstGeom>
        </p:spPr>
      </p:pic>
      <p:pic>
        <p:nvPicPr>
          <p:cNvPr id="90" name="Graphique 18">
            <a:extLst>
              <a:ext uri="{FF2B5EF4-FFF2-40B4-BE49-F238E27FC236}">
                <a16:creationId xmlns:a16="http://schemas.microsoft.com/office/drawing/2014/main" id="{CDC361E9-C468-4858-A2ED-B7F778CAA81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74071" y="1777552"/>
            <a:ext cx="228600" cy="228600"/>
          </a:xfrm>
          <a:prstGeom prst="rect">
            <a:avLst/>
          </a:prstGeom>
        </p:spPr>
      </p:pic>
      <p:pic>
        <p:nvPicPr>
          <p:cNvPr id="91" name="Graphique 20">
            <a:extLst>
              <a:ext uri="{FF2B5EF4-FFF2-40B4-BE49-F238E27FC236}">
                <a16:creationId xmlns:a16="http://schemas.microsoft.com/office/drawing/2014/main" id="{960EE9F9-BD70-4655-8D1C-4466672B7A4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566442" y="1777552"/>
            <a:ext cx="228600" cy="228600"/>
          </a:xfrm>
          <a:prstGeom prst="rect">
            <a:avLst/>
          </a:prstGeom>
        </p:spPr>
      </p:pic>
      <p:pic>
        <p:nvPicPr>
          <p:cNvPr id="92" name="Graphique 22">
            <a:extLst>
              <a:ext uri="{FF2B5EF4-FFF2-40B4-BE49-F238E27FC236}">
                <a16:creationId xmlns:a16="http://schemas.microsoft.com/office/drawing/2014/main" id="{04133CD3-6335-49CF-A251-AAB5C5AAE28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58813" y="1777552"/>
            <a:ext cx="228600" cy="228600"/>
          </a:xfrm>
          <a:prstGeom prst="rect">
            <a:avLst/>
          </a:prstGeom>
        </p:spPr>
      </p:pic>
      <p:pic>
        <p:nvPicPr>
          <p:cNvPr id="93" name="Graphique 24">
            <a:extLst>
              <a:ext uri="{FF2B5EF4-FFF2-40B4-BE49-F238E27FC236}">
                <a16:creationId xmlns:a16="http://schemas.microsoft.com/office/drawing/2014/main" id="{3ACBC679-471D-410A-BA4C-9E516D614C4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151184" y="1777552"/>
            <a:ext cx="228600" cy="228600"/>
          </a:xfrm>
          <a:prstGeom prst="rect">
            <a:avLst/>
          </a:prstGeom>
        </p:spPr>
      </p:pic>
      <p:pic>
        <p:nvPicPr>
          <p:cNvPr id="94" name="Graphique 26">
            <a:extLst>
              <a:ext uri="{FF2B5EF4-FFF2-40B4-BE49-F238E27FC236}">
                <a16:creationId xmlns:a16="http://schemas.microsoft.com/office/drawing/2014/main" id="{E90E144E-0120-4C5F-9FA0-B06E86702D9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943555" y="1777552"/>
            <a:ext cx="228600" cy="228600"/>
          </a:xfrm>
          <a:prstGeom prst="rect">
            <a:avLst/>
          </a:prstGeom>
        </p:spPr>
      </p:pic>
      <p:pic>
        <p:nvPicPr>
          <p:cNvPr id="95" name="Graphique 28">
            <a:extLst>
              <a:ext uri="{FF2B5EF4-FFF2-40B4-BE49-F238E27FC236}">
                <a16:creationId xmlns:a16="http://schemas.microsoft.com/office/drawing/2014/main" id="{D9461371-8975-4EAB-A338-67405A15188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735926" y="1777552"/>
            <a:ext cx="228600" cy="228600"/>
          </a:xfrm>
          <a:prstGeom prst="rect">
            <a:avLst/>
          </a:prstGeom>
        </p:spPr>
      </p:pic>
      <p:pic>
        <p:nvPicPr>
          <p:cNvPr id="96" name="Graphique 30">
            <a:extLst>
              <a:ext uri="{FF2B5EF4-FFF2-40B4-BE49-F238E27FC236}">
                <a16:creationId xmlns:a16="http://schemas.microsoft.com/office/drawing/2014/main" id="{811556DC-D46C-4083-8CF7-E3AB9CD090F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227474" y="2567832"/>
            <a:ext cx="228600" cy="228600"/>
          </a:xfrm>
          <a:prstGeom prst="rect">
            <a:avLst/>
          </a:prstGeom>
        </p:spPr>
      </p:pic>
      <p:pic>
        <p:nvPicPr>
          <p:cNvPr id="97" name="Graphique 32">
            <a:extLst>
              <a:ext uri="{FF2B5EF4-FFF2-40B4-BE49-F238E27FC236}">
                <a16:creationId xmlns:a16="http://schemas.microsoft.com/office/drawing/2014/main" id="{9EFD818D-D1C7-4E16-8DD9-2A60ADCDA27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019845" y="2567832"/>
            <a:ext cx="228600" cy="228600"/>
          </a:xfrm>
          <a:prstGeom prst="rect">
            <a:avLst/>
          </a:prstGeom>
        </p:spPr>
      </p:pic>
      <p:pic>
        <p:nvPicPr>
          <p:cNvPr id="98" name="Graphique 34">
            <a:extLst>
              <a:ext uri="{FF2B5EF4-FFF2-40B4-BE49-F238E27FC236}">
                <a16:creationId xmlns:a16="http://schemas.microsoft.com/office/drawing/2014/main" id="{12A06ED9-07B6-4FA8-A3A7-096426274791}"/>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812216" y="2567832"/>
            <a:ext cx="228600" cy="228600"/>
          </a:xfrm>
          <a:prstGeom prst="rect">
            <a:avLst/>
          </a:prstGeom>
        </p:spPr>
      </p:pic>
      <p:pic>
        <p:nvPicPr>
          <p:cNvPr id="99" name="Graphique 36">
            <a:extLst>
              <a:ext uri="{FF2B5EF4-FFF2-40B4-BE49-F238E27FC236}">
                <a16:creationId xmlns:a16="http://schemas.microsoft.com/office/drawing/2014/main" id="{317E1C94-E78E-489B-890B-481F3CF1229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604587" y="2567832"/>
            <a:ext cx="228600" cy="228600"/>
          </a:xfrm>
          <a:prstGeom prst="rect">
            <a:avLst/>
          </a:prstGeom>
        </p:spPr>
      </p:pic>
      <p:pic>
        <p:nvPicPr>
          <p:cNvPr id="100" name="Graphique 38">
            <a:extLst>
              <a:ext uri="{FF2B5EF4-FFF2-40B4-BE49-F238E27FC236}">
                <a16:creationId xmlns:a16="http://schemas.microsoft.com/office/drawing/2014/main" id="{0F5FCC5C-803D-42C8-A22D-DEA70D02DA7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396958" y="2567832"/>
            <a:ext cx="228600" cy="228600"/>
          </a:xfrm>
          <a:prstGeom prst="rect">
            <a:avLst/>
          </a:prstGeom>
        </p:spPr>
      </p:pic>
      <p:pic>
        <p:nvPicPr>
          <p:cNvPr id="101" name="Graphique 40">
            <a:extLst>
              <a:ext uri="{FF2B5EF4-FFF2-40B4-BE49-F238E27FC236}">
                <a16:creationId xmlns:a16="http://schemas.microsoft.com/office/drawing/2014/main" id="{02A0024D-896D-4611-A552-4E9A332402E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189329" y="2567832"/>
            <a:ext cx="228600" cy="228600"/>
          </a:xfrm>
          <a:prstGeom prst="rect">
            <a:avLst/>
          </a:prstGeom>
        </p:spPr>
      </p:pic>
      <p:pic>
        <p:nvPicPr>
          <p:cNvPr id="102" name="Graphique 42">
            <a:extLst>
              <a:ext uri="{FF2B5EF4-FFF2-40B4-BE49-F238E27FC236}">
                <a16:creationId xmlns:a16="http://schemas.microsoft.com/office/drawing/2014/main" id="{4BA9C3E7-40B0-4BD9-B616-0BBCD40007AE}"/>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981700" y="2567832"/>
            <a:ext cx="228600" cy="228600"/>
          </a:xfrm>
          <a:prstGeom prst="rect">
            <a:avLst/>
          </a:prstGeom>
        </p:spPr>
      </p:pic>
      <p:pic>
        <p:nvPicPr>
          <p:cNvPr id="103" name="Graphique 44">
            <a:extLst>
              <a:ext uri="{FF2B5EF4-FFF2-40B4-BE49-F238E27FC236}">
                <a16:creationId xmlns:a16="http://schemas.microsoft.com/office/drawing/2014/main" id="{9E12A1DE-94D5-4704-A87C-B63029D0CA07}"/>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774071" y="2567832"/>
            <a:ext cx="228600" cy="228600"/>
          </a:xfrm>
          <a:prstGeom prst="rect">
            <a:avLst/>
          </a:prstGeom>
        </p:spPr>
      </p:pic>
      <p:pic>
        <p:nvPicPr>
          <p:cNvPr id="104" name="Graphique 46">
            <a:extLst>
              <a:ext uri="{FF2B5EF4-FFF2-40B4-BE49-F238E27FC236}">
                <a16:creationId xmlns:a16="http://schemas.microsoft.com/office/drawing/2014/main" id="{5CEF4E20-A7B3-48FE-9F36-E8AC3014D021}"/>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566442" y="2567832"/>
            <a:ext cx="228600" cy="228600"/>
          </a:xfrm>
          <a:prstGeom prst="rect">
            <a:avLst/>
          </a:prstGeom>
        </p:spPr>
      </p:pic>
      <p:pic>
        <p:nvPicPr>
          <p:cNvPr id="105" name="Graphique 48">
            <a:extLst>
              <a:ext uri="{FF2B5EF4-FFF2-40B4-BE49-F238E27FC236}">
                <a16:creationId xmlns:a16="http://schemas.microsoft.com/office/drawing/2014/main" id="{81C8042D-8021-4A54-85E6-AB2B33E0B7B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358813" y="2567832"/>
            <a:ext cx="228600" cy="228600"/>
          </a:xfrm>
          <a:prstGeom prst="rect">
            <a:avLst/>
          </a:prstGeom>
        </p:spPr>
      </p:pic>
      <p:pic>
        <p:nvPicPr>
          <p:cNvPr id="106" name="Graphique 50">
            <a:extLst>
              <a:ext uri="{FF2B5EF4-FFF2-40B4-BE49-F238E27FC236}">
                <a16:creationId xmlns:a16="http://schemas.microsoft.com/office/drawing/2014/main" id="{BC0864DB-DCBC-425E-8AE7-AD001215E2DE}"/>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9151184" y="2567832"/>
            <a:ext cx="228600" cy="228600"/>
          </a:xfrm>
          <a:prstGeom prst="rect">
            <a:avLst/>
          </a:prstGeom>
        </p:spPr>
      </p:pic>
      <p:pic>
        <p:nvPicPr>
          <p:cNvPr id="107" name="Graphique 52">
            <a:extLst>
              <a:ext uri="{FF2B5EF4-FFF2-40B4-BE49-F238E27FC236}">
                <a16:creationId xmlns:a16="http://schemas.microsoft.com/office/drawing/2014/main" id="{42E0172E-6F3F-4027-81BD-60A013C09E38}"/>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9943555" y="2567832"/>
            <a:ext cx="228600" cy="228600"/>
          </a:xfrm>
          <a:prstGeom prst="rect">
            <a:avLst/>
          </a:prstGeom>
        </p:spPr>
      </p:pic>
      <p:pic>
        <p:nvPicPr>
          <p:cNvPr id="108" name="Graphique 54">
            <a:extLst>
              <a:ext uri="{FF2B5EF4-FFF2-40B4-BE49-F238E27FC236}">
                <a16:creationId xmlns:a16="http://schemas.microsoft.com/office/drawing/2014/main" id="{493B59CA-52B1-4BA6-B3DF-16E406DCC45F}"/>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0735926" y="2567832"/>
            <a:ext cx="228600" cy="228600"/>
          </a:xfrm>
          <a:prstGeom prst="rect">
            <a:avLst/>
          </a:prstGeom>
        </p:spPr>
      </p:pic>
      <p:pic>
        <p:nvPicPr>
          <p:cNvPr id="109" name="Graphique 56">
            <a:extLst>
              <a:ext uri="{FF2B5EF4-FFF2-40B4-BE49-F238E27FC236}">
                <a16:creationId xmlns:a16="http://schemas.microsoft.com/office/drawing/2014/main" id="{73E287B3-7FAF-4E3B-BA56-FEB29EDF9225}"/>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27474" y="3358112"/>
            <a:ext cx="228600" cy="228600"/>
          </a:xfrm>
          <a:prstGeom prst="rect">
            <a:avLst/>
          </a:prstGeom>
        </p:spPr>
      </p:pic>
      <p:pic>
        <p:nvPicPr>
          <p:cNvPr id="110" name="Graphique 58">
            <a:extLst>
              <a:ext uri="{FF2B5EF4-FFF2-40B4-BE49-F238E27FC236}">
                <a16:creationId xmlns:a16="http://schemas.microsoft.com/office/drawing/2014/main" id="{CC4EB1DE-A7E3-44A5-B622-F6FD3419CDEC}"/>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2019845" y="3358112"/>
            <a:ext cx="228600" cy="228600"/>
          </a:xfrm>
          <a:prstGeom prst="rect">
            <a:avLst/>
          </a:prstGeom>
        </p:spPr>
      </p:pic>
      <p:pic>
        <p:nvPicPr>
          <p:cNvPr id="111" name="Graphique 60">
            <a:extLst>
              <a:ext uri="{FF2B5EF4-FFF2-40B4-BE49-F238E27FC236}">
                <a16:creationId xmlns:a16="http://schemas.microsoft.com/office/drawing/2014/main" id="{E00FB219-9E2B-49D7-B76F-67CFBCAAF88A}"/>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2812216" y="3358112"/>
            <a:ext cx="228600" cy="228600"/>
          </a:xfrm>
          <a:prstGeom prst="rect">
            <a:avLst/>
          </a:prstGeom>
        </p:spPr>
      </p:pic>
      <p:pic>
        <p:nvPicPr>
          <p:cNvPr id="112" name="Graphique 62">
            <a:extLst>
              <a:ext uri="{FF2B5EF4-FFF2-40B4-BE49-F238E27FC236}">
                <a16:creationId xmlns:a16="http://schemas.microsoft.com/office/drawing/2014/main" id="{B30E15F4-D9C6-454A-8B6C-5A9923E43E3C}"/>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3604587" y="3358112"/>
            <a:ext cx="228600" cy="228600"/>
          </a:xfrm>
          <a:prstGeom prst="rect">
            <a:avLst/>
          </a:prstGeom>
        </p:spPr>
      </p:pic>
      <p:pic>
        <p:nvPicPr>
          <p:cNvPr id="113" name="Graphique 512">
            <a:extLst>
              <a:ext uri="{FF2B5EF4-FFF2-40B4-BE49-F238E27FC236}">
                <a16:creationId xmlns:a16="http://schemas.microsoft.com/office/drawing/2014/main" id="{1E06DCEA-B86D-4AD8-B744-56EA2D06BE6B}"/>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396958" y="3358112"/>
            <a:ext cx="228600" cy="228600"/>
          </a:xfrm>
          <a:prstGeom prst="rect">
            <a:avLst/>
          </a:prstGeom>
        </p:spPr>
      </p:pic>
      <p:pic>
        <p:nvPicPr>
          <p:cNvPr id="114" name="Graphique 514">
            <a:extLst>
              <a:ext uri="{FF2B5EF4-FFF2-40B4-BE49-F238E27FC236}">
                <a16:creationId xmlns:a16="http://schemas.microsoft.com/office/drawing/2014/main" id="{4920DCB2-5E41-411E-BCE8-D3570D3F3C63}"/>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5189329" y="3358112"/>
            <a:ext cx="228600" cy="228600"/>
          </a:xfrm>
          <a:prstGeom prst="rect">
            <a:avLst/>
          </a:prstGeom>
        </p:spPr>
      </p:pic>
      <p:pic>
        <p:nvPicPr>
          <p:cNvPr id="115" name="Graphique 516">
            <a:extLst>
              <a:ext uri="{FF2B5EF4-FFF2-40B4-BE49-F238E27FC236}">
                <a16:creationId xmlns:a16="http://schemas.microsoft.com/office/drawing/2014/main" id="{15481885-DC45-4CC1-B86E-02247BE0CF92}"/>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981700" y="3358112"/>
            <a:ext cx="228600" cy="228600"/>
          </a:xfrm>
          <a:prstGeom prst="rect">
            <a:avLst/>
          </a:prstGeom>
        </p:spPr>
      </p:pic>
      <p:pic>
        <p:nvPicPr>
          <p:cNvPr id="116" name="Graphique 518">
            <a:extLst>
              <a:ext uri="{FF2B5EF4-FFF2-40B4-BE49-F238E27FC236}">
                <a16:creationId xmlns:a16="http://schemas.microsoft.com/office/drawing/2014/main" id="{25BCD944-693D-4E6A-9DB9-3998A8102C3B}"/>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6774071" y="3358112"/>
            <a:ext cx="228600" cy="228600"/>
          </a:xfrm>
          <a:prstGeom prst="rect">
            <a:avLst/>
          </a:prstGeom>
        </p:spPr>
      </p:pic>
      <p:pic>
        <p:nvPicPr>
          <p:cNvPr id="117" name="Graphique 520">
            <a:extLst>
              <a:ext uri="{FF2B5EF4-FFF2-40B4-BE49-F238E27FC236}">
                <a16:creationId xmlns:a16="http://schemas.microsoft.com/office/drawing/2014/main" id="{62056ED8-10B0-44B2-ADB1-071BC4EBD278}"/>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7566442" y="3358112"/>
            <a:ext cx="228600" cy="228600"/>
          </a:xfrm>
          <a:prstGeom prst="rect">
            <a:avLst/>
          </a:prstGeom>
        </p:spPr>
      </p:pic>
      <p:pic>
        <p:nvPicPr>
          <p:cNvPr id="118" name="Graphique 522">
            <a:extLst>
              <a:ext uri="{FF2B5EF4-FFF2-40B4-BE49-F238E27FC236}">
                <a16:creationId xmlns:a16="http://schemas.microsoft.com/office/drawing/2014/main" id="{4EF24B8B-10BF-48BA-AF58-3E62BB8B53A2}"/>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8358813" y="3358112"/>
            <a:ext cx="228600" cy="228600"/>
          </a:xfrm>
          <a:prstGeom prst="rect">
            <a:avLst/>
          </a:prstGeom>
        </p:spPr>
      </p:pic>
      <p:pic>
        <p:nvPicPr>
          <p:cNvPr id="119" name="Graphique 524">
            <a:extLst>
              <a:ext uri="{FF2B5EF4-FFF2-40B4-BE49-F238E27FC236}">
                <a16:creationId xmlns:a16="http://schemas.microsoft.com/office/drawing/2014/main" id="{C366F831-2CD3-4FD0-8569-F6ADF65EA987}"/>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9151184" y="3358112"/>
            <a:ext cx="228600" cy="228600"/>
          </a:xfrm>
          <a:prstGeom prst="rect">
            <a:avLst/>
          </a:prstGeom>
        </p:spPr>
      </p:pic>
      <p:pic>
        <p:nvPicPr>
          <p:cNvPr id="120" name="Graphique 526">
            <a:extLst>
              <a:ext uri="{FF2B5EF4-FFF2-40B4-BE49-F238E27FC236}">
                <a16:creationId xmlns:a16="http://schemas.microsoft.com/office/drawing/2014/main" id="{DF00E744-3F88-467C-8102-AF70E5D12FD6}"/>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9943555" y="3358112"/>
            <a:ext cx="228600" cy="228600"/>
          </a:xfrm>
          <a:prstGeom prst="rect">
            <a:avLst/>
          </a:prstGeom>
        </p:spPr>
      </p:pic>
      <p:pic>
        <p:nvPicPr>
          <p:cNvPr id="121" name="Graphique 528">
            <a:extLst>
              <a:ext uri="{FF2B5EF4-FFF2-40B4-BE49-F238E27FC236}">
                <a16:creationId xmlns:a16="http://schemas.microsoft.com/office/drawing/2014/main" id="{8F98D219-CB8B-43D0-8CE2-8B59458035C3}"/>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10735926" y="3358112"/>
            <a:ext cx="228600" cy="228600"/>
          </a:xfrm>
          <a:prstGeom prst="rect">
            <a:avLst/>
          </a:prstGeom>
        </p:spPr>
      </p:pic>
      <p:pic>
        <p:nvPicPr>
          <p:cNvPr id="122" name="Graphique 530">
            <a:extLst>
              <a:ext uri="{FF2B5EF4-FFF2-40B4-BE49-F238E27FC236}">
                <a16:creationId xmlns:a16="http://schemas.microsoft.com/office/drawing/2014/main" id="{1ADBC93F-707C-4E7A-93C4-E66F8119BB4D}"/>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1227474" y="4148392"/>
            <a:ext cx="228600" cy="228600"/>
          </a:xfrm>
          <a:prstGeom prst="rect">
            <a:avLst/>
          </a:prstGeom>
        </p:spPr>
      </p:pic>
      <p:pic>
        <p:nvPicPr>
          <p:cNvPr id="123" name="Graphique 532">
            <a:extLst>
              <a:ext uri="{FF2B5EF4-FFF2-40B4-BE49-F238E27FC236}">
                <a16:creationId xmlns:a16="http://schemas.microsoft.com/office/drawing/2014/main" id="{0A64275F-FBB6-4BE4-9DF7-3A6C482D3D99}"/>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019845" y="4148392"/>
            <a:ext cx="228600" cy="228600"/>
          </a:xfrm>
          <a:prstGeom prst="rect">
            <a:avLst/>
          </a:prstGeom>
        </p:spPr>
      </p:pic>
      <p:pic>
        <p:nvPicPr>
          <p:cNvPr id="124" name="Graphique 534">
            <a:extLst>
              <a:ext uri="{FF2B5EF4-FFF2-40B4-BE49-F238E27FC236}">
                <a16:creationId xmlns:a16="http://schemas.microsoft.com/office/drawing/2014/main" id="{1CB1F368-5250-4C19-826F-50A4C35C8C9B}"/>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2812216" y="4148392"/>
            <a:ext cx="228600" cy="228600"/>
          </a:xfrm>
          <a:prstGeom prst="rect">
            <a:avLst/>
          </a:prstGeom>
        </p:spPr>
      </p:pic>
      <p:pic>
        <p:nvPicPr>
          <p:cNvPr id="125" name="Graphique 536">
            <a:extLst>
              <a:ext uri="{FF2B5EF4-FFF2-40B4-BE49-F238E27FC236}">
                <a16:creationId xmlns:a16="http://schemas.microsoft.com/office/drawing/2014/main" id="{4E34619D-B9A9-4A3A-8051-4801E513AA78}"/>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3604587" y="4148392"/>
            <a:ext cx="228600" cy="228600"/>
          </a:xfrm>
          <a:prstGeom prst="rect">
            <a:avLst/>
          </a:prstGeom>
        </p:spPr>
      </p:pic>
      <p:pic>
        <p:nvPicPr>
          <p:cNvPr id="126" name="Graphique 538">
            <a:extLst>
              <a:ext uri="{FF2B5EF4-FFF2-40B4-BE49-F238E27FC236}">
                <a16:creationId xmlns:a16="http://schemas.microsoft.com/office/drawing/2014/main" id="{AC47AB3E-1861-4A42-817E-FC9EA0221268}"/>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4396958" y="4148392"/>
            <a:ext cx="228600" cy="228600"/>
          </a:xfrm>
          <a:prstGeom prst="rect">
            <a:avLst/>
          </a:prstGeom>
        </p:spPr>
      </p:pic>
      <p:pic>
        <p:nvPicPr>
          <p:cNvPr id="127" name="Graphique 540">
            <a:extLst>
              <a:ext uri="{FF2B5EF4-FFF2-40B4-BE49-F238E27FC236}">
                <a16:creationId xmlns:a16="http://schemas.microsoft.com/office/drawing/2014/main" id="{06A03CCA-1AC1-4DEE-8215-EDFF0BC2966B}"/>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5189329" y="4148392"/>
            <a:ext cx="228600" cy="228600"/>
          </a:xfrm>
          <a:prstGeom prst="rect">
            <a:avLst/>
          </a:prstGeom>
        </p:spPr>
      </p:pic>
      <p:pic>
        <p:nvPicPr>
          <p:cNvPr id="128" name="Graphique 542">
            <a:extLst>
              <a:ext uri="{FF2B5EF4-FFF2-40B4-BE49-F238E27FC236}">
                <a16:creationId xmlns:a16="http://schemas.microsoft.com/office/drawing/2014/main" id="{3C9917EF-A195-454F-AB9E-C9E996CB666F}"/>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5981700" y="4148392"/>
            <a:ext cx="228600" cy="228600"/>
          </a:xfrm>
          <a:prstGeom prst="rect">
            <a:avLst/>
          </a:prstGeom>
        </p:spPr>
      </p:pic>
      <p:pic>
        <p:nvPicPr>
          <p:cNvPr id="129" name="Graphique 544">
            <a:extLst>
              <a:ext uri="{FF2B5EF4-FFF2-40B4-BE49-F238E27FC236}">
                <a16:creationId xmlns:a16="http://schemas.microsoft.com/office/drawing/2014/main" id="{16567155-286B-4F18-BF24-27B6B11C378D}"/>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6774071" y="4148392"/>
            <a:ext cx="228600" cy="228600"/>
          </a:xfrm>
          <a:prstGeom prst="rect">
            <a:avLst/>
          </a:prstGeom>
        </p:spPr>
      </p:pic>
      <p:pic>
        <p:nvPicPr>
          <p:cNvPr id="130" name="Graphique 546">
            <a:extLst>
              <a:ext uri="{FF2B5EF4-FFF2-40B4-BE49-F238E27FC236}">
                <a16:creationId xmlns:a16="http://schemas.microsoft.com/office/drawing/2014/main" id="{2708E580-C339-4F2B-BBAE-50D54D322A96}"/>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7566442" y="4148392"/>
            <a:ext cx="228600" cy="228600"/>
          </a:xfrm>
          <a:prstGeom prst="rect">
            <a:avLst/>
          </a:prstGeom>
        </p:spPr>
      </p:pic>
      <p:pic>
        <p:nvPicPr>
          <p:cNvPr id="131" name="Graphique 548">
            <a:extLst>
              <a:ext uri="{FF2B5EF4-FFF2-40B4-BE49-F238E27FC236}">
                <a16:creationId xmlns:a16="http://schemas.microsoft.com/office/drawing/2014/main" id="{92681B51-E283-4A26-B77E-E75B1179EC7A}"/>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8358813" y="4148392"/>
            <a:ext cx="228600" cy="228600"/>
          </a:xfrm>
          <a:prstGeom prst="rect">
            <a:avLst/>
          </a:prstGeom>
        </p:spPr>
      </p:pic>
      <p:pic>
        <p:nvPicPr>
          <p:cNvPr id="132" name="Graphique 550">
            <a:extLst>
              <a:ext uri="{FF2B5EF4-FFF2-40B4-BE49-F238E27FC236}">
                <a16:creationId xmlns:a16="http://schemas.microsoft.com/office/drawing/2014/main" id="{58FBD6DC-2268-468C-A9BD-2D7394F5FC6B}"/>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9151184" y="4148392"/>
            <a:ext cx="228600" cy="228600"/>
          </a:xfrm>
          <a:prstGeom prst="rect">
            <a:avLst/>
          </a:prstGeom>
        </p:spPr>
      </p:pic>
      <p:pic>
        <p:nvPicPr>
          <p:cNvPr id="133" name="Graphique 552">
            <a:extLst>
              <a:ext uri="{FF2B5EF4-FFF2-40B4-BE49-F238E27FC236}">
                <a16:creationId xmlns:a16="http://schemas.microsoft.com/office/drawing/2014/main" id="{7E2344B2-0B44-4ADD-9BE7-8BB4910AEEB2}"/>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9943555" y="4148392"/>
            <a:ext cx="228600" cy="228600"/>
          </a:xfrm>
          <a:prstGeom prst="rect">
            <a:avLst/>
          </a:prstGeom>
        </p:spPr>
      </p:pic>
      <p:pic>
        <p:nvPicPr>
          <p:cNvPr id="134" name="Graphique 554">
            <a:extLst>
              <a:ext uri="{FF2B5EF4-FFF2-40B4-BE49-F238E27FC236}">
                <a16:creationId xmlns:a16="http://schemas.microsoft.com/office/drawing/2014/main" id="{A41E5361-C5F2-4183-8845-6E3A2E9D9CD2}"/>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10735926" y="4148392"/>
            <a:ext cx="228600" cy="228600"/>
          </a:xfrm>
          <a:prstGeom prst="rect">
            <a:avLst/>
          </a:prstGeom>
        </p:spPr>
      </p:pic>
      <p:pic>
        <p:nvPicPr>
          <p:cNvPr id="135" name="Graphique 556">
            <a:extLst>
              <a:ext uri="{FF2B5EF4-FFF2-40B4-BE49-F238E27FC236}">
                <a16:creationId xmlns:a16="http://schemas.microsoft.com/office/drawing/2014/main" id="{0B2E5C98-7BDE-46E2-99B0-5151A0D4C549}"/>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227474" y="4938672"/>
            <a:ext cx="228600" cy="228600"/>
          </a:xfrm>
          <a:prstGeom prst="rect">
            <a:avLst/>
          </a:prstGeom>
        </p:spPr>
      </p:pic>
      <p:pic>
        <p:nvPicPr>
          <p:cNvPr id="136" name="Graphique 558">
            <a:extLst>
              <a:ext uri="{FF2B5EF4-FFF2-40B4-BE49-F238E27FC236}">
                <a16:creationId xmlns:a16="http://schemas.microsoft.com/office/drawing/2014/main" id="{30E549EB-A866-4DB5-AF60-6963B09B6945}"/>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2019845" y="4938672"/>
            <a:ext cx="228600" cy="228600"/>
          </a:xfrm>
          <a:prstGeom prst="rect">
            <a:avLst/>
          </a:prstGeom>
        </p:spPr>
      </p:pic>
      <p:pic>
        <p:nvPicPr>
          <p:cNvPr id="137" name="Graphique 560">
            <a:extLst>
              <a:ext uri="{FF2B5EF4-FFF2-40B4-BE49-F238E27FC236}">
                <a16:creationId xmlns:a16="http://schemas.microsoft.com/office/drawing/2014/main" id="{18E67A4A-405A-4468-B7E7-B82BCFD81431}"/>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2812216" y="4938672"/>
            <a:ext cx="228600" cy="228600"/>
          </a:xfrm>
          <a:prstGeom prst="rect">
            <a:avLst/>
          </a:prstGeom>
        </p:spPr>
      </p:pic>
      <p:pic>
        <p:nvPicPr>
          <p:cNvPr id="138" name="Graphique 562">
            <a:extLst>
              <a:ext uri="{FF2B5EF4-FFF2-40B4-BE49-F238E27FC236}">
                <a16:creationId xmlns:a16="http://schemas.microsoft.com/office/drawing/2014/main" id="{A0F2FDE3-3E55-44DF-9257-A8615ADC6DAA}"/>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3604587" y="4938672"/>
            <a:ext cx="228600" cy="228600"/>
          </a:xfrm>
          <a:prstGeom prst="rect">
            <a:avLst/>
          </a:prstGeom>
        </p:spPr>
      </p:pic>
      <p:pic>
        <p:nvPicPr>
          <p:cNvPr id="139" name="Graphique 564">
            <a:extLst>
              <a:ext uri="{FF2B5EF4-FFF2-40B4-BE49-F238E27FC236}">
                <a16:creationId xmlns:a16="http://schemas.microsoft.com/office/drawing/2014/main" id="{2BBE5374-5D02-4088-9EDE-348FFBBB487C}"/>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396958" y="4938672"/>
            <a:ext cx="228600" cy="228600"/>
          </a:xfrm>
          <a:prstGeom prst="rect">
            <a:avLst/>
          </a:prstGeom>
        </p:spPr>
      </p:pic>
      <p:pic>
        <p:nvPicPr>
          <p:cNvPr id="140" name="Graphique 644">
            <a:extLst>
              <a:ext uri="{FF2B5EF4-FFF2-40B4-BE49-F238E27FC236}">
                <a16:creationId xmlns:a16="http://schemas.microsoft.com/office/drawing/2014/main" id="{C2B496D0-2E12-4A47-B017-F890D77217D3}"/>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5189329" y="4938672"/>
            <a:ext cx="228600" cy="228600"/>
          </a:xfrm>
          <a:prstGeom prst="rect">
            <a:avLst/>
          </a:prstGeom>
        </p:spPr>
      </p:pic>
      <p:pic>
        <p:nvPicPr>
          <p:cNvPr id="141" name="Graphique 648">
            <a:extLst>
              <a:ext uri="{FF2B5EF4-FFF2-40B4-BE49-F238E27FC236}">
                <a16:creationId xmlns:a16="http://schemas.microsoft.com/office/drawing/2014/main" id="{B661EB0A-F712-41E5-BC3A-DFDE0679F0D5}"/>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5981700" y="4938672"/>
            <a:ext cx="228600" cy="228600"/>
          </a:xfrm>
          <a:prstGeom prst="rect">
            <a:avLst/>
          </a:prstGeom>
        </p:spPr>
      </p:pic>
      <p:pic>
        <p:nvPicPr>
          <p:cNvPr id="142" name="Graphique 652">
            <a:extLst>
              <a:ext uri="{FF2B5EF4-FFF2-40B4-BE49-F238E27FC236}">
                <a16:creationId xmlns:a16="http://schemas.microsoft.com/office/drawing/2014/main" id="{DE259007-09EF-4D29-A61B-0CFC97E03AD6}"/>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6774071" y="4938672"/>
            <a:ext cx="228600" cy="228600"/>
          </a:xfrm>
          <a:prstGeom prst="rect">
            <a:avLst/>
          </a:prstGeom>
        </p:spPr>
      </p:pic>
      <p:pic>
        <p:nvPicPr>
          <p:cNvPr id="143" name="Graphique 656">
            <a:extLst>
              <a:ext uri="{FF2B5EF4-FFF2-40B4-BE49-F238E27FC236}">
                <a16:creationId xmlns:a16="http://schemas.microsoft.com/office/drawing/2014/main" id="{325DCC2E-E9B9-4C5B-ABDB-48E7D5874F22}"/>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7566442" y="4938672"/>
            <a:ext cx="228600" cy="228600"/>
          </a:xfrm>
          <a:prstGeom prst="rect">
            <a:avLst/>
          </a:prstGeom>
        </p:spPr>
      </p:pic>
      <p:pic>
        <p:nvPicPr>
          <p:cNvPr id="144" name="Graphique 660">
            <a:extLst>
              <a:ext uri="{FF2B5EF4-FFF2-40B4-BE49-F238E27FC236}">
                <a16:creationId xmlns:a16="http://schemas.microsoft.com/office/drawing/2014/main" id="{1CE8063A-A4B0-4F32-A0DB-AEC0C3299EC5}"/>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8358813" y="4938672"/>
            <a:ext cx="228600" cy="228600"/>
          </a:xfrm>
          <a:prstGeom prst="rect">
            <a:avLst/>
          </a:prstGeom>
        </p:spPr>
      </p:pic>
      <p:pic>
        <p:nvPicPr>
          <p:cNvPr id="145" name="Graphique 664">
            <a:extLst>
              <a:ext uri="{FF2B5EF4-FFF2-40B4-BE49-F238E27FC236}">
                <a16:creationId xmlns:a16="http://schemas.microsoft.com/office/drawing/2014/main" id="{0EB5C00C-C727-44E2-B72F-ED11096CE146}"/>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9151184" y="4938672"/>
            <a:ext cx="228600" cy="228600"/>
          </a:xfrm>
          <a:prstGeom prst="rect">
            <a:avLst/>
          </a:prstGeom>
        </p:spPr>
      </p:pic>
      <p:pic>
        <p:nvPicPr>
          <p:cNvPr id="146" name="Graphique 668">
            <a:extLst>
              <a:ext uri="{FF2B5EF4-FFF2-40B4-BE49-F238E27FC236}">
                <a16:creationId xmlns:a16="http://schemas.microsoft.com/office/drawing/2014/main" id="{71C91BCB-DA82-4B0B-8186-CFE08D4A000B}"/>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9943555" y="4938672"/>
            <a:ext cx="228600" cy="228600"/>
          </a:xfrm>
          <a:prstGeom prst="rect">
            <a:avLst/>
          </a:prstGeom>
        </p:spPr>
      </p:pic>
      <p:pic>
        <p:nvPicPr>
          <p:cNvPr id="147" name="Graphique 672">
            <a:extLst>
              <a:ext uri="{FF2B5EF4-FFF2-40B4-BE49-F238E27FC236}">
                <a16:creationId xmlns:a16="http://schemas.microsoft.com/office/drawing/2014/main" id="{1E78BF9A-225A-4994-979F-C2BAFA15DB10}"/>
              </a:ext>
            </a:extLst>
          </p:cNvPr>
          <p:cNvPicPr>
            <a:picLocks noChangeAspect="1"/>
          </p:cNvPicPr>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10735926" y="4938672"/>
            <a:ext cx="228600" cy="228600"/>
          </a:xfrm>
          <a:prstGeom prst="rect">
            <a:avLst/>
          </a:prstGeom>
        </p:spPr>
      </p:pic>
      <p:pic>
        <p:nvPicPr>
          <p:cNvPr id="148" name="Graphique 676">
            <a:extLst>
              <a:ext uri="{FF2B5EF4-FFF2-40B4-BE49-F238E27FC236}">
                <a16:creationId xmlns:a16="http://schemas.microsoft.com/office/drawing/2014/main" id="{9F9C502B-B336-4CE7-AFBD-9FBB8E172E03}"/>
              </a:ext>
            </a:extLst>
          </p:cNvPr>
          <p:cNvPicPr>
            <a:picLocks noChangeAspect="1"/>
          </p:cNvPicPr>
          <p:nvPr/>
        </p:nvPicPr>
        <p:blipFill>
          <a:blip r:embed="rId134">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27474" y="5728952"/>
            <a:ext cx="228600" cy="228600"/>
          </a:xfrm>
          <a:prstGeom prst="rect">
            <a:avLst/>
          </a:prstGeom>
        </p:spPr>
      </p:pic>
      <p:pic>
        <p:nvPicPr>
          <p:cNvPr id="149" name="Graphique 680">
            <a:extLst>
              <a:ext uri="{FF2B5EF4-FFF2-40B4-BE49-F238E27FC236}">
                <a16:creationId xmlns:a16="http://schemas.microsoft.com/office/drawing/2014/main" id="{E742DE5A-DA90-428C-9847-92C007B9C520}"/>
              </a:ext>
            </a:extLst>
          </p:cNvPr>
          <p:cNvPicPr>
            <a:picLocks noChangeAspect="1"/>
          </p:cNvPicPr>
          <p:nvPr/>
        </p:nvPicPr>
        <p:blipFill>
          <a:blip r:embed="rId136">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2019845" y="5728952"/>
            <a:ext cx="228600" cy="228600"/>
          </a:xfrm>
          <a:prstGeom prst="rect">
            <a:avLst/>
          </a:prstGeom>
        </p:spPr>
      </p:pic>
      <p:pic>
        <p:nvPicPr>
          <p:cNvPr id="150" name="Graphique 684">
            <a:extLst>
              <a:ext uri="{FF2B5EF4-FFF2-40B4-BE49-F238E27FC236}">
                <a16:creationId xmlns:a16="http://schemas.microsoft.com/office/drawing/2014/main" id="{3F767A85-B08D-42B2-A425-ECCEC02B04DF}"/>
              </a:ext>
            </a:extLst>
          </p:cNvPr>
          <p:cNvPicPr>
            <a:picLocks noChangeAspect="1"/>
          </p:cNvPicPr>
          <p:nvPr/>
        </p:nvPicPr>
        <p:blipFill>
          <a:blip r:embed="rId138">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2812216" y="5728952"/>
            <a:ext cx="228600" cy="228600"/>
          </a:xfrm>
          <a:prstGeom prst="rect">
            <a:avLst/>
          </a:prstGeom>
        </p:spPr>
      </p:pic>
      <p:pic>
        <p:nvPicPr>
          <p:cNvPr id="151" name="Graphique 688">
            <a:extLst>
              <a:ext uri="{FF2B5EF4-FFF2-40B4-BE49-F238E27FC236}">
                <a16:creationId xmlns:a16="http://schemas.microsoft.com/office/drawing/2014/main" id="{0736005D-5DC9-4D46-988E-6791D6A90C60}"/>
              </a:ext>
            </a:extLst>
          </p:cNvPr>
          <p:cNvPicPr>
            <a:picLocks noChangeAspect="1"/>
          </p:cNvPicPr>
          <p:nvPr/>
        </p:nvPicPr>
        <p:blipFill>
          <a:blip r:embed="rId140">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3604587" y="5728952"/>
            <a:ext cx="228600" cy="228600"/>
          </a:xfrm>
          <a:prstGeom prst="rect">
            <a:avLst/>
          </a:prstGeom>
        </p:spPr>
      </p:pic>
      <p:pic>
        <p:nvPicPr>
          <p:cNvPr id="152" name="Graphique 692">
            <a:extLst>
              <a:ext uri="{FF2B5EF4-FFF2-40B4-BE49-F238E27FC236}">
                <a16:creationId xmlns:a16="http://schemas.microsoft.com/office/drawing/2014/main" id="{59970F20-69D0-4E36-ACDD-9E6DEE1B0DC4}"/>
              </a:ext>
            </a:extLst>
          </p:cNvPr>
          <p:cNvPicPr>
            <a:picLocks noChangeAspect="1"/>
          </p:cNvPicPr>
          <p:nvPr/>
        </p:nvPicPr>
        <p:blipFill>
          <a:blip r:embed="rId142">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4396958" y="5728952"/>
            <a:ext cx="228600" cy="228600"/>
          </a:xfrm>
          <a:prstGeom prst="rect">
            <a:avLst/>
          </a:prstGeom>
        </p:spPr>
      </p:pic>
      <p:pic>
        <p:nvPicPr>
          <p:cNvPr id="153" name="Graphique 696">
            <a:extLst>
              <a:ext uri="{FF2B5EF4-FFF2-40B4-BE49-F238E27FC236}">
                <a16:creationId xmlns:a16="http://schemas.microsoft.com/office/drawing/2014/main" id="{B32A195C-AB8F-447A-A547-DCF6AD3A4A79}"/>
              </a:ext>
            </a:extLst>
          </p:cNvPr>
          <p:cNvPicPr>
            <a:picLocks noChangeAspect="1"/>
          </p:cNvPicPr>
          <p:nvPr/>
        </p:nvPicPr>
        <p:blipFill>
          <a:blip r:embed="rId144">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189329" y="5728952"/>
            <a:ext cx="228600" cy="228600"/>
          </a:xfrm>
          <a:prstGeom prst="rect">
            <a:avLst/>
          </a:prstGeom>
        </p:spPr>
      </p:pic>
      <p:pic>
        <p:nvPicPr>
          <p:cNvPr id="154" name="Graphique 700">
            <a:extLst>
              <a:ext uri="{FF2B5EF4-FFF2-40B4-BE49-F238E27FC236}">
                <a16:creationId xmlns:a16="http://schemas.microsoft.com/office/drawing/2014/main" id="{07C0406B-48D4-48B6-87C5-8477931C571B}"/>
              </a:ext>
            </a:extLst>
          </p:cNvPr>
          <p:cNvPicPr>
            <a:picLocks noChangeAspect="1"/>
          </p:cNvPicPr>
          <p:nvPr/>
        </p:nvPicPr>
        <p:blipFill>
          <a:blip r:embed="rId146">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5981700" y="5728952"/>
            <a:ext cx="228600" cy="228600"/>
          </a:xfrm>
          <a:prstGeom prst="rect">
            <a:avLst/>
          </a:prstGeom>
        </p:spPr>
      </p:pic>
      <p:pic>
        <p:nvPicPr>
          <p:cNvPr id="155" name="Graphique 704">
            <a:extLst>
              <a:ext uri="{FF2B5EF4-FFF2-40B4-BE49-F238E27FC236}">
                <a16:creationId xmlns:a16="http://schemas.microsoft.com/office/drawing/2014/main" id="{0C2DB20F-B3ED-44F0-BF5F-131689689FAE}"/>
              </a:ext>
            </a:extLst>
          </p:cNvPr>
          <p:cNvPicPr>
            <a:picLocks noChangeAspect="1"/>
          </p:cNvPicPr>
          <p:nvPr/>
        </p:nvPicPr>
        <p:blipFill>
          <a:blip r:embed="rId148">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6774071" y="5728952"/>
            <a:ext cx="228600" cy="228600"/>
          </a:xfrm>
          <a:prstGeom prst="rect">
            <a:avLst/>
          </a:prstGeom>
        </p:spPr>
      </p:pic>
      <p:pic>
        <p:nvPicPr>
          <p:cNvPr id="156" name="Graphique 708">
            <a:extLst>
              <a:ext uri="{FF2B5EF4-FFF2-40B4-BE49-F238E27FC236}">
                <a16:creationId xmlns:a16="http://schemas.microsoft.com/office/drawing/2014/main" id="{7EC96C3B-5823-4F2C-B585-83E2193CDB8D}"/>
              </a:ext>
            </a:extLst>
          </p:cNvPr>
          <p:cNvPicPr>
            <a:picLocks noChangeAspect="1"/>
          </p:cNvPicPr>
          <p:nvPr/>
        </p:nvPicPr>
        <p:blipFill>
          <a:blip r:embed="rId150">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7566442" y="5728952"/>
            <a:ext cx="228600" cy="228600"/>
          </a:xfrm>
          <a:prstGeom prst="rect">
            <a:avLst/>
          </a:prstGeom>
        </p:spPr>
      </p:pic>
      <p:pic>
        <p:nvPicPr>
          <p:cNvPr id="157" name="Graphique 712">
            <a:extLst>
              <a:ext uri="{FF2B5EF4-FFF2-40B4-BE49-F238E27FC236}">
                <a16:creationId xmlns:a16="http://schemas.microsoft.com/office/drawing/2014/main" id="{E5DB231B-8DE6-46CB-AA5E-B7A722F1F355}"/>
              </a:ext>
            </a:extLst>
          </p:cNvPr>
          <p:cNvPicPr>
            <a:picLocks noChangeAspect="1"/>
          </p:cNvPicPr>
          <p:nvPr/>
        </p:nvPicPr>
        <p:blipFill>
          <a:blip r:embed="rId152">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8358813" y="5728952"/>
            <a:ext cx="228600" cy="228600"/>
          </a:xfrm>
          <a:prstGeom prst="rect">
            <a:avLst/>
          </a:prstGeom>
        </p:spPr>
      </p:pic>
      <p:pic>
        <p:nvPicPr>
          <p:cNvPr id="158" name="Graphique 716">
            <a:extLst>
              <a:ext uri="{FF2B5EF4-FFF2-40B4-BE49-F238E27FC236}">
                <a16:creationId xmlns:a16="http://schemas.microsoft.com/office/drawing/2014/main" id="{55BEAFB1-135D-4B3A-8312-D272050B7342}"/>
              </a:ext>
            </a:extLst>
          </p:cNvPr>
          <p:cNvPicPr>
            <a:picLocks noChangeAspect="1"/>
          </p:cNvPicPr>
          <p:nvPr/>
        </p:nvPicPr>
        <p:blipFill>
          <a:blip r:embed="rId154">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9151184" y="5728952"/>
            <a:ext cx="228600" cy="228600"/>
          </a:xfrm>
          <a:prstGeom prst="rect">
            <a:avLst/>
          </a:prstGeom>
        </p:spPr>
      </p:pic>
      <p:pic>
        <p:nvPicPr>
          <p:cNvPr id="159" name="Graphique 720">
            <a:extLst>
              <a:ext uri="{FF2B5EF4-FFF2-40B4-BE49-F238E27FC236}">
                <a16:creationId xmlns:a16="http://schemas.microsoft.com/office/drawing/2014/main" id="{B4D283C7-912F-4C8D-A7A2-1BD3EF45D9D3}"/>
              </a:ext>
            </a:extLst>
          </p:cNvPr>
          <p:cNvPicPr>
            <a:picLocks noChangeAspect="1"/>
          </p:cNvPicPr>
          <p:nvPr/>
        </p:nvPicPr>
        <p:blipFill>
          <a:blip r:embed="rId156">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9943555" y="5728952"/>
            <a:ext cx="228600" cy="228600"/>
          </a:xfrm>
          <a:prstGeom prst="rect">
            <a:avLst/>
          </a:prstGeom>
        </p:spPr>
      </p:pic>
    </p:spTree>
    <p:extLst>
      <p:ext uri="{BB962C8B-B14F-4D97-AF65-F5344CB8AC3E}">
        <p14:creationId xmlns:p14="http://schemas.microsoft.com/office/powerpoint/2010/main" val="26309047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159">
            <a:extLst>
              <a:ext uri="{FF2B5EF4-FFF2-40B4-BE49-F238E27FC236}">
                <a16:creationId xmlns:a16="http://schemas.microsoft.com/office/drawing/2014/main" id="{985A3BB2-C950-41EA-88C9-64FFE4CF8921}"/>
              </a:ext>
            </a:extLst>
          </p:cNvPr>
          <p:cNvSpPr txBox="1"/>
          <p:nvPr/>
        </p:nvSpPr>
        <p:spPr>
          <a:xfrm>
            <a:off x="3845719" y="622848"/>
            <a:ext cx="4500563" cy="430887"/>
          </a:xfrm>
          <a:prstGeom prst="rect">
            <a:avLst/>
          </a:prstGeom>
          <a:noFill/>
        </p:spPr>
        <p:txBody>
          <a:bodyPr wrap="square" lIns="0" tIns="0" rIns="0" bIns="0" rtlCol="0">
            <a:spAutoFit/>
          </a:bodyPr>
          <a:lstStyle>
            <a:defPPr>
              <a:defRPr lang="fr-FR"/>
            </a:defPPr>
            <a:lvl1pPr algn="ctr">
              <a:defRPr sz="2800" b="0" kern="0">
                <a:solidFill>
                  <a:schemeClr val="bg1"/>
                </a:solidFill>
                <a:latin typeface="+mj-lt"/>
              </a:defRPr>
            </a:lvl1pPr>
          </a:lstStyle>
          <a:p>
            <a:r>
              <a:rPr lang="fr-FR" b="1" spc="-100" dirty="0" err="1">
                <a:solidFill>
                  <a:schemeClr val="bg1">
                    <a:lumMod val="95000"/>
                    <a:lumOff val="5000"/>
                  </a:schemeClr>
                </a:solidFill>
                <a:latin typeface="Arial" panose="020B0604020202020204" pitchFamily="34" charset="0"/>
              </a:rPr>
              <a:t>Pictograms</a:t>
            </a:r>
            <a:endParaRPr lang="fr-FR" b="1" spc="-100" dirty="0">
              <a:solidFill>
                <a:schemeClr val="bg1">
                  <a:lumMod val="95000"/>
                  <a:lumOff val="5000"/>
                </a:schemeClr>
              </a:solidFill>
              <a:latin typeface="Arial" panose="020B0604020202020204" pitchFamily="34" charset="0"/>
            </a:endParaRPr>
          </a:p>
        </p:txBody>
      </p:sp>
      <p:pic>
        <p:nvPicPr>
          <p:cNvPr id="82" name="Graphique 762">
            <a:extLst>
              <a:ext uri="{FF2B5EF4-FFF2-40B4-BE49-F238E27FC236}">
                <a16:creationId xmlns:a16="http://schemas.microsoft.com/office/drawing/2014/main" id="{6D8AF07E-A1EF-4FE5-8926-68479F2E5B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5926" y="5728952"/>
            <a:ext cx="228600" cy="228600"/>
          </a:xfrm>
          <a:prstGeom prst="rect">
            <a:avLst/>
          </a:prstGeom>
        </p:spPr>
      </p:pic>
      <p:pic>
        <p:nvPicPr>
          <p:cNvPr id="83" name="Graphique 764">
            <a:extLst>
              <a:ext uri="{FF2B5EF4-FFF2-40B4-BE49-F238E27FC236}">
                <a16:creationId xmlns:a16="http://schemas.microsoft.com/office/drawing/2014/main" id="{B339B7ED-8089-4E31-981C-DD7BDD3FD5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7474" y="1777552"/>
            <a:ext cx="228600" cy="228600"/>
          </a:xfrm>
          <a:prstGeom prst="rect">
            <a:avLst/>
          </a:prstGeom>
        </p:spPr>
      </p:pic>
      <p:pic>
        <p:nvPicPr>
          <p:cNvPr id="84" name="Graphique 766">
            <a:extLst>
              <a:ext uri="{FF2B5EF4-FFF2-40B4-BE49-F238E27FC236}">
                <a16:creationId xmlns:a16="http://schemas.microsoft.com/office/drawing/2014/main" id="{C9325065-478E-4BEA-A7F2-00275AE8CC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19845" y="1777552"/>
            <a:ext cx="228600" cy="228600"/>
          </a:xfrm>
          <a:prstGeom prst="rect">
            <a:avLst/>
          </a:prstGeom>
        </p:spPr>
      </p:pic>
      <p:pic>
        <p:nvPicPr>
          <p:cNvPr id="85" name="Graphique 768">
            <a:extLst>
              <a:ext uri="{FF2B5EF4-FFF2-40B4-BE49-F238E27FC236}">
                <a16:creationId xmlns:a16="http://schemas.microsoft.com/office/drawing/2014/main" id="{89155086-62FA-48AA-8B2C-7D21B8CAC0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2216" y="1777552"/>
            <a:ext cx="228600" cy="228600"/>
          </a:xfrm>
          <a:prstGeom prst="rect">
            <a:avLst/>
          </a:prstGeom>
        </p:spPr>
      </p:pic>
      <p:pic>
        <p:nvPicPr>
          <p:cNvPr id="86" name="Graphique 770">
            <a:extLst>
              <a:ext uri="{FF2B5EF4-FFF2-40B4-BE49-F238E27FC236}">
                <a16:creationId xmlns:a16="http://schemas.microsoft.com/office/drawing/2014/main" id="{95D3BD5B-4A4C-42E2-BBC3-5DB12CB528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04587" y="1777552"/>
            <a:ext cx="228600" cy="228600"/>
          </a:xfrm>
          <a:prstGeom prst="rect">
            <a:avLst/>
          </a:prstGeom>
        </p:spPr>
      </p:pic>
      <p:pic>
        <p:nvPicPr>
          <p:cNvPr id="87" name="Graphique 772">
            <a:extLst>
              <a:ext uri="{FF2B5EF4-FFF2-40B4-BE49-F238E27FC236}">
                <a16:creationId xmlns:a16="http://schemas.microsoft.com/office/drawing/2014/main" id="{7720E1D0-9FD1-4D16-8B69-7980014948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96958" y="1777552"/>
            <a:ext cx="228600" cy="228600"/>
          </a:xfrm>
          <a:prstGeom prst="rect">
            <a:avLst/>
          </a:prstGeom>
        </p:spPr>
      </p:pic>
      <p:pic>
        <p:nvPicPr>
          <p:cNvPr id="88" name="Graphique 774">
            <a:extLst>
              <a:ext uri="{FF2B5EF4-FFF2-40B4-BE49-F238E27FC236}">
                <a16:creationId xmlns:a16="http://schemas.microsoft.com/office/drawing/2014/main" id="{633C9B82-9245-49A6-A069-6D5EC10B779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89329" y="1777552"/>
            <a:ext cx="228600" cy="228600"/>
          </a:xfrm>
          <a:prstGeom prst="rect">
            <a:avLst/>
          </a:prstGeom>
        </p:spPr>
      </p:pic>
      <p:pic>
        <p:nvPicPr>
          <p:cNvPr id="89" name="Graphique 776">
            <a:extLst>
              <a:ext uri="{FF2B5EF4-FFF2-40B4-BE49-F238E27FC236}">
                <a16:creationId xmlns:a16="http://schemas.microsoft.com/office/drawing/2014/main" id="{19818A1E-1780-466B-A07A-97F7DC1153F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81700" y="1777552"/>
            <a:ext cx="228600" cy="228600"/>
          </a:xfrm>
          <a:prstGeom prst="rect">
            <a:avLst/>
          </a:prstGeom>
        </p:spPr>
      </p:pic>
      <p:pic>
        <p:nvPicPr>
          <p:cNvPr id="90" name="Graphique 778">
            <a:extLst>
              <a:ext uri="{FF2B5EF4-FFF2-40B4-BE49-F238E27FC236}">
                <a16:creationId xmlns:a16="http://schemas.microsoft.com/office/drawing/2014/main" id="{1EAD22BA-1966-4060-B8D6-F7AF1E0D560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74071" y="1777552"/>
            <a:ext cx="228600" cy="228600"/>
          </a:xfrm>
          <a:prstGeom prst="rect">
            <a:avLst/>
          </a:prstGeom>
        </p:spPr>
      </p:pic>
      <p:pic>
        <p:nvPicPr>
          <p:cNvPr id="91" name="Graphique 780">
            <a:extLst>
              <a:ext uri="{FF2B5EF4-FFF2-40B4-BE49-F238E27FC236}">
                <a16:creationId xmlns:a16="http://schemas.microsoft.com/office/drawing/2014/main" id="{78C151E1-5FBD-4554-955C-D51EF239BA8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566442" y="1777552"/>
            <a:ext cx="228600" cy="228600"/>
          </a:xfrm>
          <a:prstGeom prst="rect">
            <a:avLst/>
          </a:prstGeom>
        </p:spPr>
      </p:pic>
      <p:pic>
        <p:nvPicPr>
          <p:cNvPr id="92" name="Graphique 782">
            <a:extLst>
              <a:ext uri="{FF2B5EF4-FFF2-40B4-BE49-F238E27FC236}">
                <a16:creationId xmlns:a16="http://schemas.microsoft.com/office/drawing/2014/main" id="{32DB7ABD-C432-4BCC-8809-7484C8B9928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58813" y="1777552"/>
            <a:ext cx="228600" cy="228600"/>
          </a:xfrm>
          <a:prstGeom prst="rect">
            <a:avLst/>
          </a:prstGeom>
        </p:spPr>
      </p:pic>
      <p:pic>
        <p:nvPicPr>
          <p:cNvPr id="93" name="Graphique 784">
            <a:extLst>
              <a:ext uri="{FF2B5EF4-FFF2-40B4-BE49-F238E27FC236}">
                <a16:creationId xmlns:a16="http://schemas.microsoft.com/office/drawing/2014/main" id="{DF9F4C3E-AA6C-418E-9F91-D06D5284254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151184" y="1777552"/>
            <a:ext cx="228600" cy="228600"/>
          </a:xfrm>
          <a:prstGeom prst="rect">
            <a:avLst/>
          </a:prstGeom>
        </p:spPr>
      </p:pic>
      <p:pic>
        <p:nvPicPr>
          <p:cNvPr id="94" name="Graphique 786">
            <a:extLst>
              <a:ext uri="{FF2B5EF4-FFF2-40B4-BE49-F238E27FC236}">
                <a16:creationId xmlns:a16="http://schemas.microsoft.com/office/drawing/2014/main" id="{C85839BF-7544-458D-9563-20C19961CF2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943555" y="1777552"/>
            <a:ext cx="228600" cy="228600"/>
          </a:xfrm>
          <a:prstGeom prst="rect">
            <a:avLst/>
          </a:prstGeom>
        </p:spPr>
      </p:pic>
      <p:pic>
        <p:nvPicPr>
          <p:cNvPr id="95" name="Graphique 788">
            <a:extLst>
              <a:ext uri="{FF2B5EF4-FFF2-40B4-BE49-F238E27FC236}">
                <a16:creationId xmlns:a16="http://schemas.microsoft.com/office/drawing/2014/main" id="{45507BE2-E5A1-4C19-B805-B953AB3F002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735926" y="1777552"/>
            <a:ext cx="228600" cy="228600"/>
          </a:xfrm>
          <a:prstGeom prst="rect">
            <a:avLst/>
          </a:prstGeom>
        </p:spPr>
      </p:pic>
      <p:pic>
        <p:nvPicPr>
          <p:cNvPr id="96" name="Graphique 790">
            <a:extLst>
              <a:ext uri="{FF2B5EF4-FFF2-40B4-BE49-F238E27FC236}">
                <a16:creationId xmlns:a16="http://schemas.microsoft.com/office/drawing/2014/main" id="{D53BD0F0-3525-4007-A0A1-7C4F93E79E85}"/>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227474" y="2567832"/>
            <a:ext cx="228600" cy="228600"/>
          </a:xfrm>
          <a:prstGeom prst="rect">
            <a:avLst/>
          </a:prstGeom>
        </p:spPr>
      </p:pic>
      <p:pic>
        <p:nvPicPr>
          <p:cNvPr id="97" name="Graphique 792">
            <a:extLst>
              <a:ext uri="{FF2B5EF4-FFF2-40B4-BE49-F238E27FC236}">
                <a16:creationId xmlns:a16="http://schemas.microsoft.com/office/drawing/2014/main" id="{DCC5654B-742C-4452-BC78-DC7CCDFDBAC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019845" y="2567832"/>
            <a:ext cx="228600" cy="228600"/>
          </a:xfrm>
          <a:prstGeom prst="rect">
            <a:avLst/>
          </a:prstGeom>
        </p:spPr>
      </p:pic>
      <p:pic>
        <p:nvPicPr>
          <p:cNvPr id="98" name="Graphique 794">
            <a:extLst>
              <a:ext uri="{FF2B5EF4-FFF2-40B4-BE49-F238E27FC236}">
                <a16:creationId xmlns:a16="http://schemas.microsoft.com/office/drawing/2014/main" id="{072B5902-17EF-4E25-A596-616FD0E330B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812216" y="2567832"/>
            <a:ext cx="228600" cy="228600"/>
          </a:xfrm>
          <a:prstGeom prst="rect">
            <a:avLst/>
          </a:prstGeom>
        </p:spPr>
      </p:pic>
      <p:pic>
        <p:nvPicPr>
          <p:cNvPr id="99" name="Graphique 796">
            <a:extLst>
              <a:ext uri="{FF2B5EF4-FFF2-40B4-BE49-F238E27FC236}">
                <a16:creationId xmlns:a16="http://schemas.microsoft.com/office/drawing/2014/main" id="{BB47A287-561F-4FA0-87ED-26ABB81B1FD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604587" y="2567832"/>
            <a:ext cx="228600" cy="228600"/>
          </a:xfrm>
          <a:prstGeom prst="rect">
            <a:avLst/>
          </a:prstGeom>
        </p:spPr>
      </p:pic>
      <p:pic>
        <p:nvPicPr>
          <p:cNvPr id="100" name="Graphique 798">
            <a:extLst>
              <a:ext uri="{FF2B5EF4-FFF2-40B4-BE49-F238E27FC236}">
                <a16:creationId xmlns:a16="http://schemas.microsoft.com/office/drawing/2014/main" id="{EE717333-0356-48E6-BB6A-51B5CDCC761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396958" y="2567832"/>
            <a:ext cx="228600" cy="228600"/>
          </a:xfrm>
          <a:prstGeom prst="rect">
            <a:avLst/>
          </a:prstGeom>
        </p:spPr>
      </p:pic>
      <p:pic>
        <p:nvPicPr>
          <p:cNvPr id="101" name="Graphique 800">
            <a:extLst>
              <a:ext uri="{FF2B5EF4-FFF2-40B4-BE49-F238E27FC236}">
                <a16:creationId xmlns:a16="http://schemas.microsoft.com/office/drawing/2014/main" id="{4DA642A3-6A99-4A4A-BC2D-289E3DFF485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189329" y="2567832"/>
            <a:ext cx="228600" cy="228600"/>
          </a:xfrm>
          <a:prstGeom prst="rect">
            <a:avLst/>
          </a:prstGeom>
        </p:spPr>
      </p:pic>
      <p:pic>
        <p:nvPicPr>
          <p:cNvPr id="102" name="Graphique 802">
            <a:extLst>
              <a:ext uri="{FF2B5EF4-FFF2-40B4-BE49-F238E27FC236}">
                <a16:creationId xmlns:a16="http://schemas.microsoft.com/office/drawing/2014/main" id="{F2C2BC29-D703-475B-913B-5A606E0F6D9B}"/>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5981700" y="2567832"/>
            <a:ext cx="228600" cy="228600"/>
          </a:xfrm>
          <a:prstGeom prst="rect">
            <a:avLst/>
          </a:prstGeom>
        </p:spPr>
      </p:pic>
      <p:pic>
        <p:nvPicPr>
          <p:cNvPr id="103" name="Graphique 804">
            <a:extLst>
              <a:ext uri="{FF2B5EF4-FFF2-40B4-BE49-F238E27FC236}">
                <a16:creationId xmlns:a16="http://schemas.microsoft.com/office/drawing/2014/main" id="{16831713-1E79-461B-98AE-651615F55B68}"/>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774071" y="2567832"/>
            <a:ext cx="228600" cy="228600"/>
          </a:xfrm>
          <a:prstGeom prst="rect">
            <a:avLst/>
          </a:prstGeom>
        </p:spPr>
      </p:pic>
      <p:pic>
        <p:nvPicPr>
          <p:cNvPr id="104" name="Graphique 806">
            <a:extLst>
              <a:ext uri="{FF2B5EF4-FFF2-40B4-BE49-F238E27FC236}">
                <a16:creationId xmlns:a16="http://schemas.microsoft.com/office/drawing/2014/main" id="{53298BE4-EFDE-4271-820A-D8456F265B1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566442" y="2567832"/>
            <a:ext cx="228600" cy="228600"/>
          </a:xfrm>
          <a:prstGeom prst="rect">
            <a:avLst/>
          </a:prstGeom>
        </p:spPr>
      </p:pic>
      <p:pic>
        <p:nvPicPr>
          <p:cNvPr id="105" name="Graphique 808">
            <a:extLst>
              <a:ext uri="{FF2B5EF4-FFF2-40B4-BE49-F238E27FC236}">
                <a16:creationId xmlns:a16="http://schemas.microsoft.com/office/drawing/2014/main" id="{752C4AA2-3DD3-457E-8702-96553FF48DE3}"/>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358813" y="2567832"/>
            <a:ext cx="228600" cy="228600"/>
          </a:xfrm>
          <a:prstGeom prst="rect">
            <a:avLst/>
          </a:prstGeom>
        </p:spPr>
      </p:pic>
      <p:pic>
        <p:nvPicPr>
          <p:cNvPr id="106" name="Graphique 810">
            <a:extLst>
              <a:ext uri="{FF2B5EF4-FFF2-40B4-BE49-F238E27FC236}">
                <a16:creationId xmlns:a16="http://schemas.microsoft.com/office/drawing/2014/main" id="{16CE355E-29D7-4A58-B9C8-36DD37150386}"/>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9943555" y="2567832"/>
            <a:ext cx="228600" cy="228600"/>
          </a:xfrm>
          <a:prstGeom prst="rect">
            <a:avLst/>
          </a:prstGeom>
        </p:spPr>
      </p:pic>
      <p:pic>
        <p:nvPicPr>
          <p:cNvPr id="107" name="Graphique 812">
            <a:extLst>
              <a:ext uri="{FF2B5EF4-FFF2-40B4-BE49-F238E27FC236}">
                <a16:creationId xmlns:a16="http://schemas.microsoft.com/office/drawing/2014/main" id="{26F73553-265A-49D0-AAC7-CBCB26E993B7}"/>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9151184" y="2567832"/>
            <a:ext cx="228600" cy="228600"/>
          </a:xfrm>
          <a:prstGeom prst="rect">
            <a:avLst/>
          </a:prstGeom>
        </p:spPr>
      </p:pic>
      <p:pic>
        <p:nvPicPr>
          <p:cNvPr id="108" name="Graphique 814">
            <a:extLst>
              <a:ext uri="{FF2B5EF4-FFF2-40B4-BE49-F238E27FC236}">
                <a16:creationId xmlns:a16="http://schemas.microsoft.com/office/drawing/2014/main" id="{06DC93D1-1311-4156-86CA-5254DE11C809}"/>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0735926" y="2567832"/>
            <a:ext cx="228600" cy="228600"/>
          </a:xfrm>
          <a:prstGeom prst="rect">
            <a:avLst/>
          </a:prstGeom>
        </p:spPr>
      </p:pic>
      <p:pic>
        <p:nvPicPr>
          <p:cNvPr id="109" name="Graphique 816">
            <a:extLst>
              <a:ext uri="{FF2B5EF4-FFF2-40B4-BE49-F238E27FC236}">
                <a16:creationId xmlns:a16="http://schemas.microsoft.com/office/drawing/2014/main" id="{97739741-6271-4382-9EC3-276A6233EF83}"/>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27474" y="3358112"/>
            <a:ext cx="228600" cy="228600"/>
          </a:xfrm>
          <a:prstGeom prst="rect">
            <a:avLst/>
          </a:prstGeom>
        </p:spPr>
      </p:pic>
      <p:pic>
        <p:nvPicPr>
          <p:cNvPr id="110" name="Graphique 818">
            <a:extLst>
              <a:ext uri="{FF2B5EF4-FFF2-40B4-BE49-F238E27FC236}">
                <a16:creationId xmlns:a16="http://schemas.microsoft.com/office/drawing/2014/main" id="{5F24A30D-F48B-4B83-8FD0-CC8C71FFA4F7}"/>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2019845" y="3358112"/>
            <a:ext cx="228600" cy="228600"/>
          </a:xfrm>
          <a:prstGeom prst="rect">
            <a:avLst/>
          </a:prstGeom>
        </p:spPr>
      </p:pic>
      <p:pic>
        <p:nvPicPr>
          <p:cNvPr id="111" name="Graphique 820">
            <a:extLst>
              <a:ext uri="{FF2B5EF4-FFF2-40B4-BE49-F238E27FC236}">
                <a16:creationId xmlns:a16="http://schemas.microsoft.com/office/drawing/2014/main" id="{B0B2BD7E-906A-47D9-9FD5-6A3F9E556417}"/>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2812216" y="3358112"/>
            <a:ext cx="228600" cy="228600"/>
          </a:xfrm>
          <a:prstGeom prst="rect">
            <a:avLst/>
          </a:prstGeom>
        </p:spPr>
      </p:pic>
      <p:pic>
        <p:nvPicPr>
          <p:cNvPr id="112" name="Graphique 822">
            <a:extLst>
              <a:ext uri="{FF2B5EF4-FFF2-40B4-BE49-F238E27FC236}">
                <a16:creationId xmlns:a16="http://schemas.microsoft.com/office/drawing/2014/main" id="{90E3E41D-BA04-4292-B3D6-E28EDDB13928}"/>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3604587" y="3358112"/>
            <a:ext cx="228600" cy="228600"/>
          </a:xfrm>
          <a:prstGeom prst="rect">
            <a:avLst/>
          </a:prstGeom>
        </p:spPr>
      </p:pic>
      <p:pic>
        <p:nvPicPr>
          <p:cNvPr id="113" name="Graphique 824">
            <a:extLst>
              <a:ext uri="{FF2B5EF4-FFF2-40B4-BE49-F238E27FC236}">
                <a16:creationId xmlns:a16="http://schemas.microsoft.com/office/drawing/2014/main" id="{6A8515C2-20AC-4458-AA0B-8AC5DD3D1976}"/>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396958" y="3358112"/>
            <a:ext cx="228600" cy="228600"/>
          </a:xfrm>
          <a:prstGeom prst="rect">
            <a:avLst/>
          </a:prstGeom>
        </p:spPr>
      </p:pic>
      <p:pic>
        <p:nvPicPr>
          <p:cNvPr id="114" name="Graphique 826">
            <a:extLst>
              <a:ext uri="{FF2B5EF4-FFF2-40B4-BE49-F238E27FC236}">
                <a16:creationId xmlns:a16="http://schemas.microsoft.com/office/drawing/2014/main" id="{FCFB0869-C5DD-4E21-BE79-9369135F53AB}"/>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5189329" y="3358112"/>
            <a:ext cx="228600" cy="228600"/>
          </a:xfrm>
          <a:prstGeom prst="rect">
            <a:avLst/>
          </a:prstGeom>
        </p:spPr>
      </p:pic>
      <p:pic>
        <p:nvPicPr>
          <p:cNvPr id="115" name="Graphique 828">
            <a:extLst>
              <a:ext uri="{FF2B5EF4-FFF2-40B4-BE49-F238E27FC236}">
                <a16:creationId xmlns:a16="http://schemas.microsoft.com/office/drawing/2014/main" id="{DAC2AC21-37E7-4A29-83CF-D06764A32B2C}"/>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981700" y="3358112"/>
            <a:ext cx="228600" cy="228600"/>
          </a:xfrm>
          <a:prstGeom prst="rect">
            <a:avLst/>
          </a:prstGeom>
        </p:spPr>
      </p:pic>
      <p:pic>
        <p:nvPicPr>
          <p:cNvPr id="116" name="Graphique 830">
            <a:extLst>
              <a:ext uri="{FF2B5EF4-FFF2-40B4-BE49-F238E27FC236}">
                <a16:creationId xmlns:a16="http://schemas.microsoft.com/office/drawing/2014/main" id="{08E82F15-3A55-4FBB-AAF7-8240E700CC63}"/>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6774071" y="3358112"/>
            <a:ext cx="228600" cy="228600"/>
          </a:xfrm>
          <a:prstGeom prst="rect">
            <a:avLst/>
          </a:prstGeom>
        </p:spPr>
      </p:pic>
      <p:pic>
        <p:nvPicPr>
          <p:cNvPr id="117" name="Graphique 832">
            <a:extLst>
              <a:ext uri="{FF2B5EF4-FFF2-40B4-BE49-F238E27FC236}">
                <a16:creationId xmlns:a16="http://schemas.microsoft.com/office/drawing/2014/main" id="{0361C3AC-F1F9-4472-8D9A-50F6B67AAA26}"/>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7566442" y="3358112"/>
            <a:ext cx="228600" cy="228600"/>
          </a:xfrm>
          <a:prstGeom prst="rect">
            <a:avLst/>
          </a:prstGeom>
        </p:spPr>
      </p:pic>
      <p:pic>
        <p:nvPicPr>
          <p:cNvPr id="118" name="Graphique 834">
            <a:extLst>
              <a:ext uri="{FF2B5EF4-FFF2-40B4-BE49-F238E27FC236}">
                <a16:creationId xmlns:a16="http://schemas.microsoft.com/office/drawing/2014/main" id="{5BBFF17B-434F-4B1F-A4C7-513F0B16EB96}"/>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8358813" y="3358112"/>
            <a:ext cx="228600" cy="228600"/>
          </a:xfrm>
          <a:prstGeom prst="rect">
            <a:avLst/>
          </a:prstGeom>
        </p:spPr>
      </p:pic>
      <p:pic>
        <p:nvPicPr>
          <p:cNvPr id="119" name="Graphique 836">
            <a:extLst>
              <a:ext uri="{FF2B5EF4-FFF2-40B4-BE49-F238E27FC236}">
                <a16:creationId xmlns:a16="http://schemas.microsoft.com/office/drawing/2014/main" id="{674C58B0-63C3-413B-AC60-606E5F540FF1}"/>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9151184" y="3358112"/>
            <a:ext cx="228600" cy="228600"/>
          </a:xfrm>
          <a:prstGeom prst="rect">
            <a:avLst/>
          </a:prstGeom>
        </p:spPr>
      </p:pic>
      <p:pic>
        <p:nvPicPr>
          <p:cNvPr id="120" name="Graphique 838">
            <a:extLst>
              <a:ext uri="{FF2B5EF4-FFF2-40B4-BE49-F238E27FC236}">
                <a16:creationId xmlns:a16="http://schemas.microsoft.com/office/drawing/2014/main" id="{2BFA470E-BC68-4FF1-ADC8-321DBBF5C1A7}"/>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9943555" y="3358112"/>
            <a:ext cx="228600" cy="228600"/>
          </a:xfrm>
          <a:prstGeom prst="rect">
            <a:avLst/>
          </a:prstGeom>
        </p:spPr>
      </p:pic>
      <p:pic>
        <p:nvPicPr>
          <p:cNvPr id="121" name="Graphique 840">
            <a:extLst>
              <a:ext uri="{FF2B5EF4-FFF2-40B4-BE49-F238E27FC236}">
                <a16:creationId xmlns:a16="http://schemas.microsoft.com/office/drawing/2014/main" id="{4514B223-E5A8-4CC3-A075-9034BD027A54}"/>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10735926" y="3358112"/>
            <a:ext cx="228600" cy="228600"/>
          </a:xfrm>
          <a:prstGeom prst="rect">
            <a:avLst/>
          </a:prstGeom>
        </p:spPr>
      </p:pic>
      <p:pic>
        <p:nvPicPr>
          <p:cNvPr id="122" name="Graphique 842">
            <a:extLst>
              <a:ext uri="{FF2B5EF4-FFF2-40B4-BE49-F238E27FC236}">
                <a16:creationId xmlns:a16="http://schemas.microsoft.com/office/drawing/2014/main" id="{CF4ACB0F-46D2-41BB-AC32-E88334A1CBE1}"/>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1227474" y="4148392"/>
            <a:ext cx="228600" cy="228600"/>
          </a:xfrm>
          <a:prstGeom prst="rect">
            <a:avLst/>
          </a:prstGeom>
        </p:spPr>
      </p:pic>
      <p:pic>
        <p:nvPicPr>
          <p:cNvPr id="123" name="Graphique 844">
            <a:extLst>
              <a:ext uri="{FF2B5EF4-FFF2-40B4-BE49-F238E27FC236}">
                <a16:creationId xmlns:a16="http://schemas.microsoft.com/office/drawing/2014/main" id="{9F34A423-7BFD-4ABA-BC23-B3CA7E1C10F4}"/>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019845" y="4148392"/>
            <a:ext cx="228600" cy="228600"/>
          </a:xfrm>
          <a:prstGeom prst="rect">
            <a:avLst/>
          </a:prstGeom>
        </p:spPr>
      </p:pic>
      <p:pic>
        <p:nvPicPr>
          <p:cNvPr id="124" name="Graphique 846">
            <a:extLst>
              <a:ext uri="{FF2B5EF4-FFF2-40B4-BE49-F238E27FC236}">
                <a16:creationId xmlns:a16="http://schemas.microsoft.com/office/drawing/2014/main" id="{C9C0594C-568F-450F-B3A2-CACEE0EC93E3}"/>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2812216" y="4148392"/>
            <a:ext cx="228600" cy="228600"/>
          </a:xfrm>
          <a:prstGeom prst="rect">
            <a:avLst/>
          </a:prstGeom>
        </p:spPr>
      </p:pic>
      <p:pic>
        <p:nvPicPr>
          <p:cNvPr id="125" name="Graphique 848">
            <a:extLst>
              <a:ext uri="{FF2B5EF4-FFF2-40B4-BE49-F238E27FC236}">
                <a16:creationId xmlns:a16="http://schemas.microsoft.com/office/drawing/2014/main" id="{DD49ADBA-BD86-4BC0-BE01-53C6FF0F5A8A}"/>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3604587" y="4148392"/>
            <a:ext cx="228600" cy="228600"/>
          </a:xfrm>
          <a:prstGeom prst="rect">
            <a:avLst/>
          </a:prstGeom>
        </p:spPr>
      </p:pic>
      <p:pic>
        <p:nvPicPr>
          <p:cNvPr id="126" name="Graphique 850">
            <a:extLst>
              <a:ext uri="{FF2B5EF4-FFF2-40B4-BE49-F238E27FC236}">
                <a16:creationId xmlns:a16="http://schemas.microsoft.com/office/drawing/2014/main" id="{125F1FC9-E74A-4419-8767-CC94569E6071}"/>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4396958" y="4148392"/>
            <a:ext cx="228600" cy="228600"/>
          </a:xfrm>
          <a:prstGeom prst="rect">
            <a:avLst/>
          </a:prstGeom>
        </p:spPr>
      </p:pic>
      <p:pic>
        <p:nvPicPr>
          <p:cNvPr id="127" name="Graphique 852">
            <a:extLst>
              <a:ext uri="{FF2B5EF4-FFF2-40B4-BE49-F238E27FC236}">
                <a16:creationId xmlns:a16="http://schemas.microsoft.com/office/drawing/2014/main" id="{216C9CE0-F0AA-45B4-A724-BE49FF90CE2B}"/>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5189329" y="4148392"/>
            <a:ext cx="228600" cy="228600"/>
          </a:xfrm>
          <a:prstGeom prst="rect">
            <a:avLst/>
          </a:prstGeom>
        </p:spPr>
      </p:pic>
      <p:pic>
        <p:nvPicPr>
          <p:cNvPr id="128" name="Graphique 854">
            <a:extLst>
              <a:ext uri="{FF2B5EF4-FFF2-40B4-BE49-F238E27FC236}">
                <a16:creationId xmlns:a16="http://schemas.microsoft.com/office/drawing/2014/main" id="{5E040F39-8DD1-4EDF-810C-CBCD2CEAE63C}"/>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5981700" y="4148392"/>
            <a:ext cx="228600" cy="228600"/>
          </a:xfrm>
          <a:prstGeom prst="rect">
            <a:avLst/>
          </a:prstGeom>
        </p:spPr>
      </p:pic>
      <p:pic>
        <p:nvPicPr>
          <p:cNvPr id="129" name="Graphique 856">
            <a:extLst>
              <a:ext uri="{FF2B5EF4-FFF2-40B4-BE49-F238E27FC236}">
                <a16:creationId xmlns:a16="http://schemas.microsoft.com/office/drawing/2014/main" id="{0CFD083A-2F5C-4099-8E67-F01A5E70F816}"/>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6774071" y="4148392"/>
            <a:ext cx="228600" cy="228600"/>
          </a:xfrm>
          <a:prstGeom prst="rect">
            <a:avLst/>
          </a:prstGeom>
        </p:spPr>
      </p:pic>
      <p:pic>
        <p:nvPicPr>
          <p:cNvPr id="130" name="Graphique 858">
            <a:extLst>
              <a:ext uri="{FF2B5EF4-FFF2-40B4-BE49-F238E27FC236}">
                <a16:creationId xmlns:a16="http://schemas.microsoft.com/office/drawing/2014/main" id="{15FE246A-AEEC-4818-BA04-E322CF571EC9}"/>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7566442" y="4148392"/>
            <a:ext cx="228600" cy="228600"/>
          </a:xfrm>
          <a:prstGeom prst="rect">
            <a:avLst/>
          </a:prstGeom>
        </p:spPr>
      </p:pic>
      <p:pic>
        <p:nvPicPr>
          <p:cNvPr id="131" name="Graphique 860">
            <a:extLst>
              <a:ext uri="{FF2B5EF4-FFF2-40B4-BE49-F238E27FC236}">
                <a16:creationId xmlns:a16="http://schemas.microsoft.com/office/drawing/2014/main" id="{71DE7BF8-F575-4E89-A448-DE2971D93859}"/>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8358813" y="4148392"/>
            <a:ext cx="228600" cy="228600"/>
          </a:xfrm>
          <a:prstGeom prst="rect">
            <a:avLst/>
          </a:prstGeom>
        </p:spPr>
      </p:pic>
      <p:pic>
        <p:nvPicPr>
          <p:cNvPr id="132" name="Graphique 862">
            <a:extLst>
              <a:ext uri="{FF2B5EF4-FFF2-40B4-BE49-F238E27FC236}">
                <a16:creationId xmlns:a16="http://schemas.microsoft.com/office/drawing/2014/main" id="{7E11265A-83D3-459F-BC49-1EFFF0469034}"/>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9151184" y="4148392"/>
            <a:ext cx="228600" cy="228600"/>
          </a:xfrm>
          <a:prstGeom prst="rect">
            <a:avLst/>
          </a:prstGeom>
        </p:spPr>
      </p:pic>
      <p:pic>
        <p:nvPicPr>
          <p:cNvPr id="133" name="Graphique 864">
            <a:extLst>
              <a:ext uri="{FF2B5EF4-FFF2-40B4-BE49-F238E27FC236}">
                <a16:creationId xmlns:a16="http://schemas.microsoft.com/office/drawing/2014/main" id="{6196E52F-F16B-4DBF-9604-59FB8D11780D}"/>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9943555" y="4148392"/>
            <a:ext cx="228600" cy="228600"/>
          </a:xfrm>
          <a:prstGeom prst="rect">
            <a:avLst/>
          </a:prstGeom>
        </p:spPr>
      </p:pic>
      <p:pic>
        <p:nvPicPr>
          <p:cNvPr id="134" name="Graphique 866">
            <a:extLst>
              <a:ext uri="{FF2B5EF4-FFF2-40B4-BE49-F238E27FC236}">
                <a16:creationId xmlns:a16="http://schemas.microsoft.com/office/drawing/2014/main" id="{1FA9D9CD-82FC-4A13-83D3-85C4D1DE2ADC}"/>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10735926" y="4148392"/>
            <a:ext cx="228600" cy="228600"/>
          </a:xfrm>
          <a:prstGeom prst="rect">
            <a:avLst/>
          </a:prstGeom>
        </p:spPr>
      </p:pic>
      <p:pic>
        <p:nvPicPr>
          <p:cNvPr id="135" name="Graphique 868">
            <a:extLst>
              <a:ext uri="{FF2B5EF4-FFF2-40B4-BE49-F238E27FC236}">
                <a16:creationId xmlns:a16="http://schemas.microsoft.com/office/drawing/2014/main" id="{F8ED8C7B-3E34-4293-A5F3-E5CE9EEA2E26}"/>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227474" y="4938672"/>
            <a:ext cx="228600" cy="228600"/>
          </a:xfrm>
          <a:prstGeom prst="rect">
            <a:avLst/>
          </a:prstGeom>
        </p:spPr>
      </p:pic>
      <p:pic>
        <p:nvPicPr>
          <p:cNvPr id="136" name="Graphique 870">
            <a:extLst>
              <a:ext uri="{FF2B5EF4-FFF2-40B4-BE49-F238E27FC236}">
                <a16:creationId xmlns:a16="http://schemas.microsoft.com/office/drawing/2014/main" id="{96413C13-57E7-43E9-B3EE-9E1AC61CBE28}"/>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2019845" y="4938672"/>
            <a:ext cx="228600" cy="228600"/>
          </a:xfrm>
          <a:prstGeom prst="rect">
            <a:avLst/>
          </a:prstGeom>
        </p:spPr>
      </p:pic>
      <p:pic>
        <p:nvPicPr>
          <p:cNvPr id="137" name="Graphique 872">
            <a:extLst>
              <a:ext uri="{FF2B5EF4-FFF2-40B4-BE49-F238E27FC236}">
                <a16:creationId xmlns:a16="http://schemas.microsoft.com/office/drawing/2014/main" id="{E73CDC1F-C5D8-4B84-89C5-3EB9D17743AB}"/>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2812216" y="4938672"/>
            <a:ext cx="228600" cy="228600"/>
          </a:xfrm>
          <a:prstGeom prst="rect">
            <a:avLst/>
          </a:prstGeom>
        </p:spPr>
      </p:pic>
      <p:pic>
        <p:nvPicPr>
          <p:cNvPr id="138" name="Graphique 874">
            <a:extLst>
              <a:ext uri="{FF2B5EF4-FFF2-40B4-BE49-F238E27FC236}">
                <a16:creationId xmlns:a16="http://schemas.microsoft.com/office/drawing/2014/main" id="{F676F397-DF62-447B-AFE9-213CCE5748AB}"/>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3604587" y="4938672"/>
            <a:ext cx="228600" cy="228600"/>
          </a:xfrm>
          <a:prstGeom prst="rect">
            <a:avLst/>
          </a:prstGeom>
        </p:spPr>
      </p:pic>
      <p:pic>
        <p:nvPicPr>
          <p:cNvPr id="139" name="Graphique 876">
            <a:extLst>
              <a:ext uri="{FF2B5EF4-FFF2-40B4-BE49-F238E27FC236}">
                <a16:creationId xmlns:a16="http://schemas.microsoft.com/office/drawing/2014/main" id="{885EA8EC-D684-4508-A46D-BF279957B7EF}"/>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396958" y="4938672"/>
            <a:ext cx="228600" cy="228600"/>
          </a:xfrm>
          <a:prstGeom prst="rect">
            <a:avLst/>
          </a:prstGeom>
        </p:spPr>
      </p:pic>
      <p:pic>
        <p:nvPicPr>
          <p:cNvPr id="140" name="Graphique 878">
            <a:extLst>
              <a:ext uri="{FF2B5EF4-FFF2-40B4-BE49-F238E27FC236}">
                <a16:creationId xmlns:a16="http://schemas.microsoft.com/office/drawing/2014/main" id="{089BF074-7C5F-4EB0-8859-630B2E4CDE86}"/>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5189329" y="4938672"/>
            <a:ext cx="228600" cy="228600"/>
          </a:xfrm>
          <a:prstGeom prst="rect">
            <a:avLst/>
          </a:prstGeom>
        </p:spPr>
      </p:pic>
      <p:pic>
        <p:nvPicPr>
          <p:cNvPr id="141" name="Graphique 880">
            <a:extLst>
              <a:ext uri="{FF2B5EF4-FFF2-40B4-BE49-F238E27FC236}">
                <a16:creationId xmlns:a16="http://schemas.microsoft.com/office/drawing/2014/main" id="{FE044109-96F2-4DE2-8EC1-C536BE701E82}"/>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5981700" y="4938672"/>
            <a:ext cx="228600" cy="228600"/>
          </a:xfrm>
          <a:prstGeom prst="rect">
            <a:avLst/>
          </a:prstGeom>
        </p:spPr>
      </p:pic>
      <p:pic>
        <p:nvPicPr>
          <p:cNvPr id="142" name="Graphique 882">
            <a:extLst>
              <a:ext uri="{FF2B5EF4-FFF2-40B4-BE49-F238E27FC236}">
                <a16:creationId xmlns:a16="http://schemas.microsoft.com/office/drawing/2014/main" id="{B49157B3-54E2-4024-BC0A-129EA43E62E5}"/>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6774071" y="4938672"/>
            <a:ext cx="228600" cy="228600"/>
          </a:xfrm>
          <a:prstGeom prst="rect">
            <a:avLst/>
          </a:prstGeom>
        </p:spPr>
      </p:pic>
      <p:pic>
        <p:nvPicPr>
          <p:cNvPr id="143" name="Graphique 884">
            <a:extLst>
              <a:ext uri="{FF2B5EF4-FFF2-40B4-BE49-F238E27FC236}">
                <a16:creationId xmlns:a16="http://schemas.microsoft.com/office/drawing/2014/main" id="{8F8764C0-F8E8-42AB-AE49-251303223D3C}"/>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7566442" y="4938672"/>
            <a:ext cx="228600" cy="228600"/>
          </a:xfrm>
          <a:prstGeom prst="rect">
            <a:avLst/>
          </a:prstGeom>
        </p:spPr>
      </p:pic>
      <p:pic>
        <p:nvPicPr>
          <p:cNvPr id="144" name="Graphique 886">
            <a:extLst>
              <a:ext uri="{FF2B5EF4-FFF2-40B4-BE49-F238E27FC236}">
                <a16:creationId xmlns:a16="http://schemas.microsoft.com/office/drawing/2014/main" id="{EC46EE92-1C40-4F5B-8C99-37EF1214D50D}"/>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8358813" y="4938672"/>
            <a:ext cx="228600" cy="228600"/>
          </a:xfrm>
          <a:prstGeom prst="rect">
            <a:avLst/>
          </a:prstGeom>
        </p:spPr>
      </p:pic>
      <p:pic>
        <p:nvPicPr>
          <p:cNvPr id="145" name="Graphique 888">
            <a:extLst>
              <a:ext uri="{FF2B5EF4-FFF2-40B4-BE49-F238E27FC236}">
                <a16:creationId xmlns:a16="http://schemas.microsoft.com/office/drawing/2014/main" id="{CABE8DA5-7740-43A7-8AFC-E302BFC39934}"/>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9151184" y="4938672"/>
            <a:ext cx="228600" cy="228600"/>
          </a:xfrm>
          <a:prstGeom prst="rect">
            <a:avLst/>
          </a:prstGeom>
        </p:spPr>
      </p:pic>
      <p:pic>
        <p:nvPicPr>
          <p:cNvPr id="146" name="Graphique 890">
            <a:extLst>
              <a:ext uri="{FF2B5EF4-FFF2-40B4-BE49-F238E27FC236}">
                <a16:creationId xmlns:a16="http://schemas.microsoft.com/office/drawing/2014/main" id="{D8F841A8-9862-4404-AA52-89615C39D373}"/>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9943555" y="4938672"/>
            <a:ext cx="228600" cy="228600"/>
          </a:xfrm>
          <a:prstGeom prst="rect">
            <a:avLst/>
          </a:prstGeom>
        </p:spPr>
      </p:pic>
      <p:pic>
        <p:nvPicPr>
          <p:cNvPr id="147" name="Graphique 892">
            <a:extLst>
              <a:ext uri="{FF2B5EF4-FFF2-40B4-BE49-F238E27FC236}">
                <a16:creationId xmlns:a16="http://schemas.microsoft.com/office/drawing/2014/main" id="{C82C5672-A5C7-4FDC-B064-522DCBD6E0B2}"/>
              </a:ext>
            </a:extLst>
          </p:cNvPr>
          <p:cNvPicPr>
            <a:picLocks noChangeAspect="1"/>
          </p:cNvPicPr>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10735926" y="4938672"/>
            <a:ext cx="228600" cy="228600"/>
          </a:xfrm>
          <a:prstGeom prst="rect">
            <a:avLst/>
          </a:prstGeom>
        </p:spPr>
      </p:pic>
      <p:pic>
        <p:nvPicPr>
          <p:cNvPr id="148" name="Graphique 894">
            <a:extLst>
              <a:ext uri="{FF2B5EF4-FFF2-40B4-BE49-F238E27FC236}">
                <a16:creationId xmlns:a16="http://schemas.microsoft.com/office/drawing/2014/main" id="{C87C4137-D7A7-4861-99D2-C639778C2DEC}"/>
              </a:ext>
            </a:extLst>
          </p:cNvPr>
          <p:cNvPicPr>
            <a:picLocks noChangeAspect="1"/>
          </p:cNvPicPr>
          <p:nvPr/>
        </p:nvPicPr>
        <p:blipFill>
          <a:blip r:embed="rId134">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27474" y="5728952"/>
            <a:ext cx="228600" cy="228600"/>
          </a:xfrm>
          <a:prstGeom prst="rect">
            <a:avLst/>
          </a:prstGeom>
        </p:spPr>
      </p:pic>
      <p:pic>
        <p:nvPicPr>
          <p:cNvPr id="149" name="Graphique 896">
            <a:extLst>
              <a:ext uri="{FF2B5EF4-FFF2-40B4-BE49-F238E27FC236}">
                <a16:creationId xmlns:a16="http://schemas.microsoft.com/office/drawing/2014/main" id="{24DD055B-68F7-4966-B387-4A74204D97D8}"/>
              </a:ext>
            </a:extLst>
          </p:cNvPr>
          <p:cNvPicPr>
            <a:picLocks noChangeAspect="1"/>
          </p:cNvPicPr>
          <p:nvPr/>
        </p:nvPicPr>
        <p:blipFill>
          <a:blip r:embed="rId136">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2019845" y="5728952"/>
            <a:ext cx="228600" cy="228600"/>
          </a:xfrm>
          <a:prstGeom prst="rect">
            <a:avLst/>
          </a:prstGeom>
        </p:spPr>
      </p:pic>
      <p:pic>
        <p:nvPicPr>
          <p:cNvPr id="150" name="Graphique 898">
            <a:extLst>
              <a:ext uri="{FF2B5EF4-FFF2-40B4-BE49-F238E27FC236}">
                <a16:creationId xmlns:a16="http://schemas.microsoft.com/office/drawing/2014/main" id="{47EF1358-5918-46B3-A149-6E0151276873}"/>
              </a:ext>
            </a:extLst>
          </p:cNvPr>
          <p:cNvPicPr>
            <a:picLocks noChangeAspect="1"/>
          </p:cNvPicPr>
          <p:nvPr/>
        </p:nvPicPr>
        <p:blipFill>
          <a:blip r:embed="rId138">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2812216" y="5728952"/>
            <a:ext cx="228600" cy="228600"/>
          </a:xfrm>
          <a:prstGeom prst="rect">
            <a:avLst/>
          </a:prstGeom>
        </p:spPr>
      </p:pic>
      <p:pic>
        <p:nvPicPr>
          <p:cNvPr id="151" name="Graphique 900">
            <a:extLst>
              <a:ext uri="{FF2B5EF4-FFF2-40B4-BE49-F238E27FC236}">
                <a16:creationId xmlns:a16="http://schemas.microsoft.com/office/drawing/2014/main" id="{AD38F3D7-0017-4A18-B3BF-6431A9088A98}"/>
              </a:ext>
            </a:extLst>
          </p:cNvPr>
          <p:cNvPicPr>
            <a:picLocks noChangeAspect="1"/>
          </p:cNvPicPr>
          <p:nvPr/>
        </p:nvPicPr>
        <p:blipFill>
          <a:blip r:embed="rId140">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3604587" y="5728952"/>
            <a:ext cx="228600" cy="228600"/>
          </a:xfrm>
          <a:prstGeom prst="rect">
            <a:avLst/>
          </a:prstGeom>
        </p:spPr>
      </p:pic>
      <p:pic>
        <p:nvPicPr>
          <p:cNvPr id="152" name="Graphique 902">
            <a:extLst>
              <a:ext uri="{FF2B5EF4-FFF2-40B4-BE49-F238E27FC236}">
                <a16:creationId xmlns:a16="http://schemas.microsoft.com/office/drawing/2014/main" id="{B1EE0B05-EC50-4E28-AE5E-8DC388C97B86}"/>
              </a:ext>
            </a:extLst>
          </p:cNvPr>
          <p:cNvPicPr>
            <a:picLocks noChangeAspect="1"/>
          </p:cNvPicPr>
          <p:nvPr/>
        </p:nvPicPr>
        <p:blipFill>
          <a:blip r:embed="rId142">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4396958" y="5728952"/>
            <a:ext cx="228600" cy="228600"/>
          </a:xfrm>
          <a:prstGeom prst="rect">
            <a:avLst/>
          </a:prstGeom>
        </p:spPr>
      </p:pic>
      <p:pic>
        <p:nvPicPr>
          <p:cNvPr id="153" name="Graphique 904">
            <a:extLst>
              <a:ext uri="{FF2B5EF4-FFF2-40B4-BE49-F238E27FC236}">
                <a16:creationId xmlns:a16="http://schemas.microsoft.com/office/drawing/2014/main" id="{04F350EA-8B4D-4989-9829-8878CF9711AA}"/>
              </a:ext>
            </a:extLst>
          </p:cNvPr>
          <p:cNvPicPr>
            <a:picLocks noChangeAspect="1"/>
          </p:cNvPicPr>
          <p:nvPr/>
        </p:nvPicPr>
        <p:blipFill>
          <a:blip r:embed="rId144">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189329" y="5728952"/>
            <a:ext cx="228600" cy="228600"/>
          </a:xfrm>
          <a:prstGeom prst="rect">
            <a:avLst/>
          </a:prstGeom>
        </p:spPr>
      </p:pic>
      <p:pic>
        <p:nvPicPr>
          <p:cNvPr id="154" name="Graphique 906">
            <a:extLst>
              <a:ext uri="{FF2B5EF4-FFF2-40B4-BE49-F238E27FC236}">
                <a16:creationId xmlns:a16="http://schemas.microsoft.com/office/drawing/2014/main" id="{6C0B1F50-928F-4344-8F88-7F94EC19C054}"/>
              </a:ext>
            </a:extLst>
          </p:cNvPr>
          <p:cNvPicPr>
            <a:picLocks noChangeAspect="1"/>
          </p:cNvPicPr>
          <p:nvPr/>
        </p:nvPicPr>
        <p:blipFill>
          <a:blip r:embed="rId146">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5981700" y="5728952"/>
            <a:ext cx="228600" cy="228600"/>
          </a:xfrm>
          <a:prstGeom prst="rect">
            <a:avLst/>
          </a:prstGeom>
        </p:spPr>
      </p:pic>
      <p:pic>
        <p:nvPicPr>
          <p:cNvPr id="155" name="Graphique 908">
            <a:extLst>
              <a:ext uri="{FF2B5EF4-FFF2-40B4-BE49-F238E27FC236}">
                <a16:creationId xmlns:a16="http://schemas.microsoft.com/office/drawing/2014/main" id="{44B98FE2-003A-4F06-A463-761166B793CB}"/>
              </a:ext>
            </a:extLst>
          </p:cNvPr>
          <p:cNvPicPr>
            <a:picLocks noChangeAspect="1"/>
          </p:cNvPicPr>
          <p:nvPr/>
        </p:nvPicPr>
        <p:blipFill>
          <a:blip r:embed="rId148">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6774071" y="5728952"/>
            <a:ext cx="228600" cy="228600"/>
          </a:xfrm>
          <a:prstGeom prst="rect">
            <a:avLst/>
          </a:prstGeom>
        </p:spPr>
      </p:pic>
      <p:pic>
        <p:nvPicPr>
          <p:cNvPr id="156" name="Graphique 910">
            <a:extLst>
              <a:ext uri="{FF2B5EF4-FFF2-40B4-BE49-F238E27FC236}">
                <a16:creationId xmlns:a16="http://schemas.microsoft.com/office/drawing/2014/main" id="{FC9C5792-A07E-4B73-933B-B414BDB29EDC}"/>
              </a:ext>
            </a:extLst>
          </p:cNvPr>
          <p:cNvPicPr>
            <a:picLocks noChangeAspect="1"/>
          </p:cNvPicPr>
          <p:nvPr/>
        </p:nvPicPr>
        <p:blipFill>
          <a:blip r:embed="rId150">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7566442" y="5728952"/>
            <a:ext cx="228600" cy="228600"/>
          </a:xfrm>
          <a:prstGeom prst="rect">
            <a:avLst/>
          </a:prstGeom>
        </p:spPr>
      </p:pic>
      <p:pic>
        <p:nvPicPr>
          <p:cNvPr id="157" name="Graphique 912">
            <a:extLst>
              <a:ext uri="{FF2B5EF4-FFF2-40B4-BE49-F238E27FC236}">
                <a16:creationId xmlns:a16="http://schemas.microsoft.com/office/drawing/2014/main" id="{726F19E3-F1F8-4D30-BBEE-5C6958EFCA9F}"/>
              </a:ext>
            </a:extLst>
          </p:cNvPr>
          <p:cNvPicPr>
            <a:picLocks noChangeAspect="1"/>
          </p:cNvPicPr>
          <p:nvPr/>
        </p:nvPicPr>
        <p:blipFill>
          <a:blip r:embed="rId152">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8358813" y="5728952"/>
            <a:ext cx="228600" cy="228600"/>
          </a:xfrm>
          <a:prstGeom prst="rect">
            <a:avLst/>
          </a:prstGeom>
        </p:spPr>
      </p:pic>
      <p:pic>
        <p:nvPicPr>
          <p:cNvPr id="158" name="Graphique 914">
            <a:extLst>
              <a:ext uri="{FF2B5EF4-FFF2-40B4-BE49-F238E27FC236}">
                <a16:creationId xmlns:a16="http://schemas.microsoft.com/office/drawing/2014/main" id="{70E387C1-6DAA-480F-91F9-64E650DF1367}"/>
              </a:ext>
            </a:extLst>
          </p:cNvPr>
          <p:cNvPicPr>
            <a:picLocks noChangeAspect="1"/>
          </p:cNvPicPr>
          <p:nvPr/>
        </p:nvPicPr>
        <p:blipFill>
          <a:blip r:embed="rId154">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9151184" y="5728952"/>
            <a:ext cx="228600" cy="228600"/>
          </a:xfrm>
          <a:prstGeom prst="rect">
            <a:avLst/>
          </a:prstGeom>
        </p:spPr>
      </p:pic>
      <p:pic>
        <p:nvPicPr>
          <p:cNvPr id="159" name="Graphique 916">
            <a:extLst>
              <a:ext uri="{FF2B5EF4-FFF2-40B4-BE49-F238E27FC236}">
                <a16:creationId xmlns:a16="http://schemas.microsoft.com/office/drawing/2014/main" id="{BE543F65-94F9-42E6-82E9-008661CA18EB}"/>
              </a:ext>
            </a:extLst>
          </p:cNvPr>
          <p:cNvPicPr>
            <a:picLocks noChangeAspect="1"/>
          </p:cNvPicPr>
          <p:nvPr/>
        </p:nvPicPr>
        <p:blipFill>
          <a:blip r:embed="rId156">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9943555" y="5728952"/>
            <a:ext cx="228600" cy="228600"/>
          </a:xfrm>
          <a:prstGeom prst="rect">
            <a:avLst/>
          </a:prstGeom>
        </p:spPr>
      </p:pic>
    </p:spTree>
    <p:extLst>
      <p:ext uri="{BB962C8B-B14F-4D97-AF65-F5344CB8AC3E}">
        <p14:creationId xmlns:p14="http://schemas.microsoft.com/office/powerpoint/2010/main" val="4065806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35FE1D4F-69AD-43AF-9E20-7EB34ABB8715}"/>
              </a:ext>
            </a:extLst>
          </p:cNvPr>
          <p:cNvSpPr/>
          <p:nvPr/>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Tree>
    <p:extLst>
      <p:ext uri="{BB962C8B-B14F-4D97-AF65-F5344CB8AC3E}">
        <p14:creationId xmlns:p14="http://schemas.microsoft.com/office/powerpoint/2010/main" val="3508415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3389" y="1855474"/>
            <a:ext cx="3681730" cy="861774"/>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Useful anywhere</a:t>
            </a:r>
            <a:br>
              <a:rPr lang="en-US" sz="2800" b="1" kern="0" spc="-100" dirty="0">
                <a:solidFill>
                  <a:schemeClr val="bg1">
                    <a:lumMod val="95000"/>
                    <a:lumOff val="5000"/>
                  </a:schemeClr>
                </a:solidFill>
                <a:latin typeface="Arial" panose="020B0604020202020204" pitchFamily="34" charset="0"/>
              </a:rPr>
            </a:br>
            <a:r>
              <a:rPr lang="en-US" sz="2800" b="1" kern="0" spc="-100" dirty="0">
                <a:solidFill>
                  <a:schemeClr val="bg1">
                    <a:lumMod val="95000"/>
                    <a:lumOff val="5000"/>
                  </a:schemeClr>
                </a:solidFill>
                <a:latin typeface="Arial" panose="020B0604020202020204" pitchFamily="34" charset="0"/>
              </a:rPr>
              <a:t>you go</a:t>
            </a:r>
            <a:endParaRPr lang="fr-FR" sz="2800" b="1" kern="0" spc="-100" dirty="0">
              <a:solidFill>
                <a:schemeClr val="bg1">
                  <a:lumMod val="95000"/>
                  <a:lumOff val="5000"/>
                </a:schemeClr>
              </a:solidFill>
              <a:latin typeface="Arial" panose="020B0604020202020204" pitchFamily="34" charset="0"/>
            </a:endParaRPr>
          </a:p>
        </p:txBody>
      </p:sp>
      <p:sp>
        <p:nvSpPr>
          <p:cNvPr id="6" name="Rectangle 5">
            <a:extLst>
              <a:ext uri="{FF2B5EF4-FFF2-40B4-BE49-F238E27FC236}">
                <a16:creationId xmlns:a16="http://schemas.microsoft.com/office/drawing/2014/main" id="{59261AE3-EB39-4161-A9BB-0D89759C8F9B}"/>
              </a:ext>
            </a:extLst>
          </p:cNvPr>
          <p:cNvSpPr/>
          <p:nvPr/>
        </p:nvSpPr>
        <p:spPr>
          <a:xfrm>
            <a:off x="1703388" y="3057134"/>
            <a:ext cx="3681730" cy="215444"/>
          </a:xfrm>
          <a:prstGeom prst="rect">
            <a:avLst/>
          </a:prstGeom>
        </p:spPr>
        <p:txBody>
          <a:bodyPr wrap="square" lIns="0" tIns="0" rIns="0" bIns="0" anchor="b">
            <a:spAutoFit/>
          </a:bodyPr>
          <a:lstStyle/>
          <a:p>
            <a:pPr marL="0" marR="0" lvl="0" indent="0" defTabSz="914400" eaLnBrk="1" fontAlgn="auto" latinLnBrk="0" hangingPunct="1">
              <a:spcBef>
                <a:spcPts val="0"/>
              </a:spcBef>
              <a:spcAft>
                <a:spcPts val="0"/>
              </a:spcAft>
              <a:buClrTx/>
              <a:buSzTx/>
              <a:buFontTx/>
              <a:buNone/>
              <a:tabLst/>
              <a:defRPr/>
            </a:pPr>
            <a:r>
              <a:rPr kumimoji="0" lang="fr-FR" sz="1400" i="0" u="none" strike="noStrike" kern="0" cap="none" normalizeH="0" baseline="0" noProof="0" dirty="0" err="1">
                <a:ln>
                  <a:noFill/>
                </a:ln>
                <a:solidFill>
                  <a:schemeClr val="accent1"/>
                </a:solidFill>
                <a:effectLst/>
                <a:uLnTx/>
                <a:uFillTx/>
                <a:latin typeface="Arial" panose="020B0604020202020204" pitchFamily="34" charset="0"/>
              </a:rPr>
              <a:t>With</a:t>
            </a:r>
            <a:r>
              <a:rPr kumimoji="0" lang="fr-FR" sz="1400" i="0" u="none" strike="noStrike" kern="0" cap="none" normalizeH="0" baseline="0" noProof="0" dirty="0">
                <a:ln>
                  <a:noFill/>
                </a:ln>
                <a:solidFill>
                  <a:schemeClr val="accent1"/>
                </a:solidFill>
                <a:effectLst/>
                <a:uLnTx/>
                <a:uFillTx/>
                <a:latin typeface="Arial" panose="020B0604020202020204" pitchFamily="34" charset="0"/>
              </a:rPr>
              <a:t> </a:t>
            </a:r>
            <a:r>
              <a:rPr kumimoji="0" lang="fr-FR" sz="1400" i="0" u="none" strike="noStrike" kern="0" cap="none" normalizeH="0" baseline="0" noProof="0" dirty="0" err="1">
                <a:ln>
                  <a:noFill/>
                </a:ln>
                <a:solidFill>
                  <a:schemeClr val="accent1"/>
                </a:solidFill>
                <a:effectLst/>
                <a:uLnTx/>
                <a:uFillTx/>
                <a:latin typeface="Arial" panose="020B0604020202020204" pitchFamily="34" charset="0"/>
              </a:rPr>
              <a:t>your</a:t>
            </a:r>
            <a:r>
              <a:rPr kumimoji="0" lang="fr-FR" sz="1400" i="0" u="none" strike="noStrike" kern="0" cap="none" normalizeH="0" baseline="0" noProof="0" dirty="0">
                <a:ln>
                  <a:noFill/>
                </a:ln>
                <a:solidFill>
                  <a:schemeClr val="accent1"/>
                </a:solidFill>
                <a:effectLst/>
                <a:uLnTx/>
                <a:uFillTx/>
                <a:latin typeface="Arial" panose="020B0604020202020204" pitchFamily="34" charset="0"/>
              </a:rPr>
              <a:t> </a:t>
            </a:r>
            <a:r>
              <a:rPr kumimoji="0" lang="fr-FR" sz="1400" i="0" u="none" strike="noStrike" kern="0" cap="none" normalizeH="0" baseline="0" noProof="0" dirty="0" err="1">
                <a:ln>
                  <a:noFill/>
                </a:ln>
                <a:solidFill>
                  <a:schemeClr val="accent1"/>
                </a:solidFill>
                <a:effectLst/>
                <a:uLnTx/>
                <a:uFillTx/>
                <a:latin typeface="Arial" panose="020B0604020202020204" pitchFamily="34" charset="0"/>
              </a:rPr>
              <a:t>friends</a:t>
            </a:r>
            <a:endParaRPr kumimoji="0" lang="fr-FR" sz="1400" i="0" u="none" strike="noStrike" kern="0" cap="none" normalizeH="0" baseline="0" noProof="0" dirty="0">
              <a:ln>
                <a:noFill/>
              </a:ln>
              <a:solidFill>
                <a:schemeClr val="accent1"/>
              </a:solidFill>
              <a:effectLst/>
              <a:uLnTx/>
              <a:uFillTx/>
              <a:latin typeface="Arial" panose="020B0604020202020204" pitchFamily="34" charset="0"/>
            </a:endParaRPr>
          </a:p>
        </p:txBody>
      </p:sp>
      <p:sp>
        <p:nvSpPr>
          <p:cNvPr id="7" name="TextBox 6">
            <a:extLst>
              <a:ext uri="{FF2B5EF4-FFF2-40B4-BE49-F238E27FC236}">
                <a16:creationId xmlns:a16="http://schemas.microsoft.com/office/drawing/2014/main" id="{C164B5FA-2C29-4159-880D-E20A2113D54E}"/>
              </a:ext>
            </a:extLst>
          </p:cNvPr>
          <p:cNvSpPr txBox="1"/>
          <p:nvPr/>
        </p:nvSpPr>
        <p:spPr>
          <a:xfrm>
            <a:off x="1703389" y="3328449"/>
            <a:ext cx="3681730" cy="697050"/>
          </a:xfrm>
          <a:prstGeom prst="rect">
            <a:avLst/>
          </a:prstGeom>
          <a:noFill/>
        </p:spPr>
        <p:txBody>
          <a:bodyPr wrap="square" lIns="0" tIns="0" rIns="0" bIns="0" rtlCol="0">
            <a:spAutoFit/>
          </a:bodyPr>
          <a:lstStyle/>
          <a:p>
            <a:pPr>
              <a:lnSpc>
                <a:spcPct val="130000"/>
              </a:lnSpc>
              <a:spcAft>
                <a:spcPts val="200"/>
              </a:spcAft>
              <a:defRPr/>
            </a:pPr>
            <a:r>
              <a:rPr lang="en-US" sz="1200" kern="0" dirty="0">
                <a:solidFill>
                  <a:schemeClr val="bg1">
                    <a:lumMod val="85000"/>
                    <a:lumOff val="15000"/>
                  </a:schemeClr>
                </a:solidFill>
                <a:latin typeface="Arial" panose="020B0604020202020204" pitchFamily="34" charset="0"/>
              </a:rPr>
              <a:t>Proactively envisioned multimedia-based expertise and cross-media growth strategies. Seamlessly visualize quality intellectual capital.</a:t>
            </a:r>
          </a:p>
        </p:txBody>
      </p:sp>
      <p:sp>
        <p:nvSpPr>
          <p:cNvPr id="15" name="Rectangle 14">
            <a:extLst>
              <a:ext uri="{FF2B5EF4-FFF2-40B4-BE49-F238E27FC236}">
                <a16:creationId xmlns:a16="http://schemas.microsoft.com/office/drawing/2014/main" id="{7F2CFF6A-BAF9-4AE7-A3D4-AF22F73BB46E}"/>
              </a:ext>
            </a:extLst>
          </p:cNvPr>
          <p:cNvSpPr/>
          <p:nvPr/>
        </p:nvSpPr>
        <p:spPr>
          <a:xfrm>
            <a:off x="1703387" y="4356344"/>
            <a:ext cx="3681731" cy="215444"/>
          </a:xfrm>
          <a:prstGeom prst="rect">
            <a:avLst/>
          </a:prstGeom>
        </p:spPr>
        <p:txBody>
          <a:bodyPr wrap="square" lIns="0" tIns="0" rIns="0" bIns="0" anchor="b">
            <a:spAutoFit/>
          </a:bodyPr>
          <a:lstStyle/>
          <a:p>
            <a:pPr lvl="0">
              <a:defRPr/>
            </a:pPr>
            <a:r>
              <a:rPr lang="fr-FR" sz="1400" kern="0" dirty="0">
                <a:solidFill>
                  <a:schemeClr val="accent1"/>
                </a:solidFill>
                <a:latin typeface="Arial" panose="020B0604020202020204" pitchFamily="34" charset="0"/>
              </a:rPr>
              <a:t>Traveling </a:t>
            </a:r>
            <a:r>
              <a:rPr lang="fr-FR" sz="1400" kern="0" dirty="0" err="1">
                <a:solidFill>
                  <a:schemeClr val="accent1"/>
                </a:solidFill>
                <a:latin typeface="Arial" panose="020B0604020202020204" pitchFamily="34" charset="0"/>
              </a:rPr>
              <a:t>around</a:t>
            </a:r>
            <a:r>
              <a:rPr lang="fr-FR" sz="1400" kern="0" dirty="0">
                <a:solidFill>
                  <a:schemeClr val="accent1"/>
                </a:solidFill>
                <a:latin typeface="Arial" panose="020B0604020202020204" pitchFamily="34" charset="0"/>
              </a:rPr>
              <a:t> the world</a:t>
            </a:r>
            <a:endParaRPr kumimoji="0" lang="fr-FR" sz="1400" i="0" u="none" strike="noStrike" kern="0" cap="none" normalizeH="0" baseline="0" noProof="0" dirty="0">
              <a:ln>
                <a:noFill/>
              </a:ln>
              <a:solidFill>
                <a:schemeClr val="accent1"/>
              </a:solidFill>
              <a:effectLst/>
              <a:uLnTx/>
              <a:uFillTx/>
              <a:latin typeface="Arial" panose="020B0604020202020204" pitchFamily="34" charset="0"/>
            </a:endParaRPr>
          </a:p>
        </p:txBody>
      </p:sp>
      <p:sp>
        <p:nvSpPr>
          <p:cNvPr id="16" name="TextBox 15">
            <a:extLst>
              <a:ext uri="{FF2B5EF4-FFF2-40B4-BE49-F238E27FC236}">
                <a16:creationId xmlns:a16="http://schemas.microsoft.com/office/drawing/2014/main" id="{A45F177E-1D1E-42EF-8557-9F86A0D5DE1A}"/>
              </a:ext>
            </a:extLst>
          </p:cNvPr>
          <p:cNvSpPr txBox="1"/>
          <p:nvPr/>
        </p:nvSpPr>
        <p:spPr>
          <a:xfrm>
            <a:off x="1703389" y="4608609"/>
            <a:ext cx="3681730" cy="697050"/>
          </a:xfrm>
          <a:prstGeom prst="rect">
            <a:avLst/>
          </a:prstGeom>
          <a:noFill/>
        </p:spPr>
        <p:txBody>
          <a:bodyPr wrap="square" lIns="0" tIns="0" rIns="0" bIns="0" rtlCol="0">
            <a:spAutoFit/>
          </a:bodyPr>
          <a:lstStyle>
            <a:defPPr>
              <a:defRPr lang="fr-FR"/>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chemeClr val="bg1">
                    <a:lumMod val="75000"/>
                    <a:lumOff val="25000"/>
                  </a:schemeClr>
                </a:solidFill>
                <a:effectLst/>
                <a:uLnTx/>
                <a:uFillTx/>
              </a:defRPr>
            </a:lvl1pPr>
          </a:lstStyle>
          <a:p>
            <a:pPr>
              <a:spcAft>
                <a:spcPts val="200"/>
              </a:spcAft>
              <a:defRPr/>
            </a:pPr>
            <a:r>
              <a:rPr lang="en-US" dirty="0" err="1">
                <a:solidFill>
                  <a:schemeClr val="bg1">
                    <a:lumMod val="85000"/>
                    <a:lumOff val="15000"/>
                  </a:schemeClr>
                </a:solidFill>
                <a:latin typeface="Arial" panose="020B0604020202020204" pitchFamily="34" charset="0"/>
              </a:rPr>
              <a:t>Phosfluorescently</a:t>
            </a:r>
            <a:r>
              <a:rPr lang="en-US" dirty="0">
                <a:solidFill>
                  <a:schemeClr val="bg1">
                    <a:lumMod val="85000"/>
                    <a:lumOff val="15000"/>
                  </a:schemeClr>
                </a:solidFill>
                <a:latin typeface="Arial" panose="020B0604020202020204" pitchFamily="34" charset="0"/>
              </a:rPr>
              <a:t> engage worldwide methodologies with web-enabled technology. Interactively coordinate proactive e-commerce.</a:t>
            </a:r>
          </a:p>
        </p:txBody>
      </p:sp>
      <p:pic>
        <p:nvPicPr>
          <p:cNvPr id="8" name="Picture Placeholder 7" descr="A picture containing animal, table, blue, water&#10;&#10;Description automatically generated">
            <a:extLst>
              <a:ext uri="{FF2B5EF4-FFF2-40B4-BE49-F238E27FC236}">
                <a16:creationId xmlns:a16="http://schemas.microsoft.com/office/drawing/2014/main" id="{597F4C33-AD03-4835-A0BB-D498B2FCB7B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7777" b="7777"/>
          <a:stretch>
            <a:fillRect/>
          </a:stretch>
        </p:blipFill>
        <p:spPr>
          <a:prstGeom prst="roundRect">
            <a:avLst>
              <a:gd name="adj" fmla="val 5558"/>
            </a:avLst>
          </a:prstGeom>
          <a:noFill/>
        </p:spPr>
      </p:pic>
      <p:pic>
        <p:nvPicPr>
          <p:cNvPr id="28" name="Picture Placeholder 27" descr="A picture containing cabbage, purple, bed, laying&#10;&#10;Description automatically generated">
            <a:extLst>
              <a:ext uri="{FF2B5EF4-FFF2-40B4-BE49-F238E27FC236}">
                <a16:creationId xmlns:a16="http://schemas.microsoft.com/office/drawing/2014/main" id="{37250CBF-DE67-46FA-BB8F-2B68B92A1802}"/>
              </a:ext>
            </a:extLst>
          </p:cNvPr>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1232" b="1232"/>
          <a:stretch>
            <a:fillRect/>
          </a:stretch>
        </p:blipFill>
        <p:spPr>
          <a:prstGeom prst="roundRect">
            <a:avLst>
              <a:gd name="adj" fmla="val 3806"/>
            </a:avLst>
          </a:prstGeom>
          <a:noFill/>
        </p:spPr>
      </p:pic>
      <p:pic>
        <p:nvPicPr>
          <p:cNvPr id="32" name="Picture Placeholder 31" descr="A close up of a green leaf&#10;&#10;Description automatically generated">
            <a:extLst>
              <a:ext uri="{FF2B5EF4-FFF2-40B4-BE49-F238E27FC236}">
                <a16:creationId xmlns:a16="http://schemas.microsoft.com/office/drawing/2014/main" id="{B06A0BE7-9ED7-43C9-B063-95C81181B7CD}"/>
              </a:ext>
            </a:extLst>
          </p:cNvPr>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22079" r="22079"/>
          <a:stretch>
            <a:fillRect/>
          </a:stretch>
        </p:blipFill>
        <p:spPr>
          <a:prstGeom prst="roundRect">
            <a:avLst>
              <a:gd name="adj" fmla="val 3877"/>
            </a:avLst>
          </a:prstGeom>
          <a:noFill/>
        </p:spPr>
      </p:pic>
      <p:pic>
        <p:nvPicPr>
          <p:cNvPr id="36" name="Picture Placeholder 35" descr="A picture containing dress, standing&#10;&#10;Description automatically generated">
            <a:extLst>
              <a:ext uri="{FF2B5EF4-FFF2-40B4-BE49-F238E27FC236}">
                <a16:creationId xmlns:a16="http://schemas.microsoft.com/office/drawing/2014/main" id="{77789D38-2B97-4D40-9902-25CE64E51ED3}"/>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23814" r="23814"/>
          <a:stretch>
            <a:fillRect/>
          </a:stretch>
        </p:blipFill>
        <p:spPr>
          <a:prstGeom prst="roundRect">
            <a:avLst>
              <a:gd name="adj" fmla="val 5006"/>
            </a:avLst>
          </a:prstGeom>
          <a:noFill/>
        </p:spPr>
      </p:pic>
    </p:spTree>
    <p:extLst>
      <p:ext uri="{BB962C8B-B14F-4D97-AF65-F5344CB8AC3E}">
        <p14:creationId xmlns:p14="http://schemas.microsoft.com/office/powerpoint/2010/main" val="33588435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367EEB-6374-4130-A496-7858316DB082}"/>
              </a:ext>
            </a:extLst>
          </p:cNvPr>
          <p:cNvSpPr/>
          <p:nvPr/>
        </p:nvSpPr>
        <p:spPr>
          <a:xfrm>
            <a:off x="1055686" y="2009596"/>
            <a:ext cx="4602163" cy="215444"/>
          </a:xfrm>
          <a:prstGeom prst="rect">
            <a:avLst/>
          </a:prstGeom>
        </p:spPr>
        <p:txBody>
          <a:bodyPr wrap="square" lIns="0" tIns="0" rIns="0" bIns="0" anchor="b">
            <a:spAutoFit/>
          </a:bodyPr>
          <a:lstStyle/>
          <a:p>
            <a:r>
              <a:rPr lang="fr-FR" sz="1400" kern="0" dirty="0" err="1">
                <a:solidFill>
                  <a:schemeClr val="accent1"/>
                </a:solidFill>
                <a:latin typeface="Arial" panose="020B0604020202020204" pitchFamily="34" charset="0"/>
              </a:rPr>
              <a:t>View</a:t>
            </a:r>
            <a:r>
              <a:rPr lang="fr-FR" sz="1400" kern="0" dirty="0">
                <a:solidFill>
                  <a:schemeClr val="accent1"/>
                </a:solidFill>
                <a:latin typeface="Arial" panose="020B0604020202020204" pitchFamily="34" charset="0"/>
              </a:rPr>
              <a:t> </a:t>
            </a:r>
            <a:r>
              <a:rPr lang="fr-FR" sz="1400" kern="0" dirty="0" err="1">
                <a:solidFill>
                  <a:schemeClr val="accent1"/>
                </a:solidFill>
                <a:latin typeface="Arial" panose="020B0604020202020204" pitchFamily="34" charset="0"/>
              </a:rPr>
              <a:t>from</a:t>
            </a:r>
            <a:r>
              <a:rPr lang="fr-FR" sz="1400" kern="0" dirty="0">
                <a:solidFill>
                  <a:schemeClr val="accent1"/>
                </a:solidFill>
                <a:latin typeface="Arial" panose="020B0604020202020204" pitchFamily="34" charset="0"/>
              </a:rPr>
              <a:t> the </a:t>
            </a:r>
            <a:r>
              <a:rPr lang="fr-FR" sz="1400" kern="0" dirty="0" err="1">
                <a:solidFill>
                  <a:schemeClr val="accent1"/>
                </a:solidFill>
                <a:latin typeface="Arial" panose="020B0604020202020204" pitchFamily="34" charset="0"/>
              </a:rPr>
              <a:t>website</a:t>
            </a:r>
            <a:endParaRPr lang="fr-FR" sz="1400" kern="0" dirty="0">
              <a:solidFill>
                <a:schemeClr val="accent1"/>
              </a:solidFill>
              <a:latin typeface="Arial" panose="020B0604020202020204" pitchFamily="34" charset="0"/>
            </a:endParaRPr>
          </a:p>
        </p:txBody>
      </p:sp>
      <p:sp>
        <p:nvSpPr>
          <p:cNvPr id="7" name="TextBox 6">
            <a:extLst>
              <a:ext uri="{FF2B5EF4-FFF2-40B4-BE49-F238E27FC236}">
                <a16:creationId xmlns:a16="http://schemas.microsoft.com/office/drawing/2014/main" id="{ECEFFDDE-D36C-4E80-A055-B1B462448A19}"/>
              </a:ext>
            </a:extLst>
          </p:cNvPr>
          <p:cNvSpPr txBox="1"/>
          <p:nvPr/>
        </p:nvSpPr>
        <p:spPr>
          <a:xfrm>
            <a:off x="1055687" y="2301347"/>
            <a:ext cx="4602163" cy="937116"/>
          </a:xfrm>
          <a:prstGeom prst="rect">
            <a:avLst/>
          </a:prstGeom>
        </p:spPr>
        <p:txBody>
          <a:bodyPr wrap="square" lIns="0" tIns="0" rIns="0" bIns="0" rtlCol="0" anchor="t">
            <a:spAutoFit/>
          </a:bodyPr>
          <a:lstStyle/>
          <a:p>
            <a:pPr>
              <a:lnSpc>
                <a:spcPct val="130000"/>
              </a:lnSpc>
              <a:defRPr/>
            </a:pPr>
            <a:r>
              <a:rPr lang="fr-FR" sz="1200" kern="0" dirty="0" err="1">
                <a:solidFill>
                  <a:schemeClr val="bg1">
                    <a:lumMod val="85000"/>
                    <a:lumOff val="15000"/>
                  </a:schemeClr>
                </a:solidFill>
                <a:latin typeface="Arial" panose="020B0604020202020204" pitchFamily="34" charset="0"/>
              </a:rPr>
              <a:t>Credibly</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innovate</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granular</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internal</a:t>
            </a:r>
            <a:r>
              <a:rPr lang="fr-FR" sz="1200" kern="0" dirty="0">
                <a:solidFill>
                  <a:schemeClr val="bg1">
                    <a:lumMod val="85000"/>
                    <a:lumOff val="15000"/>
                  </a:schemeClr>
                </a:solidFill>
                <a:latin typeface="Arial" panose="020B0604020202020204" pitchFamily="34" charset="0"/>
              </a:rPr>
              <a:t> or "</a:t>
            </a:r>
            <a:r>
              <a:rPr lang="fr-FR" sz="1200" kern="0" dirty="0" err="1">
                <a:solidFill>
                  <a:schemeClr val="bg1">
                    <a:lumMod val="85000"/>
                    <a:lumOff val="15000"/>
                  </a:schemeClr>
                </a:solidFill>
                <a:latin typeface="Arial" panose="020B0604020202020204" pitchFamily="34" charset="0"/>
              </a:rPr>
              <a:t>organic</a:t>
            </a:r>
            <a:r>
              <a:rPr lang="fr-FR" sz="1200" kern="0" dirty="0">
                <a:solidFill>
                  <a:schemeClr val="bg1">
                    <a:lumMod val="85000"/>
                    <a:lumOff val="15000"/>
                  </a:schemeClr>
                </a:solidFill>
                <a:latin typeface="Arial" panose="020B0604020202020204" pitchFamily="34" charset="0"/>
              </a:rPr>
              <a:t>" sources </a:t>
            </a:r>
            <a:r>
              <a:rPr lang="fr-FR" sz="1200" kern="0" dirty="0" err="1">
                <a:solidFill>
                  <a:schemeClr val="bg1">
                    <a:lumMod val="85000"/>
                    <a:lumOff val="15000"/>
                  </a:schemeClr>
                </a:solidFill>
                <a:latin typeface="Arial" panose="020B0604020202020204" pitchFamily="34" charset="0"/>
              </a:rPr>
              <a:t>whereas</a:t>
            </a:r>
            <a:r>
              <a:rPr lang="fr-FR" sz="1200" kern="0" dirty="0">
                <a:solidFill>
                  <a:schemeClr val="bg1">
                    <a:lumMod val="85000"/>
                    <a:lumOff val="15000"/>
                  </a:schemeClr>
                </a:solidFill>
                <a:latin typeface="Arial" panose="020B0604020202020204" pitchFamily="34" charset="0"/>
              </a:rPr>
              <a:t> high standards in web-</a:t>
            </a:r>
            <a:r>
              <a:rPr lang="fr-FR" sz="1200" kern="0" dirty="0" err="1">
                <a:solidFill>
                  <a:schemeClr val="bg1">
                    <a:lumMod val="85000"/>
                    <a:lumOff val="15000"/>
                  </a:schemeClr>
                </a:solidFill>
                <a:latin typeface="Arial" panose="020B0604020202020204" pitchFamily="34" charset="0"/>
              </a:rPr>
              <a:t>readiness</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Energistically</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scale</a:t>
            </a:r>
            <a:r>
              <a:rPr lang="fr-FR" sz="1200" kern="0" dirty="0">
                <a:solidFill>
                  <a:schemeClr val="bg1">
                    <a:lumMod val="85000"/>
                    <a:lumOff val="15000"/>
                  </a:schemeClr>
                </a:solidFill>
                <a:latin typeface="Arial" panose="020B0604020202020204" pitchFamily="34" charset="0"/>
              </a:rPr>
              <a:t> future-proof </a:t>
            </a:r>
            <a:r>
              <a:rPr lang="fr-FR" sz="1200" kern="0" dirty="0" err="1">
                <a:solidFill>
                  <a:schemeClr val="bg1">
                    <a:lumMod val="85000"/>
                    <a:lumOff val="15000"/>
                  </a:schemeClr>
                </a:solidFill>
                <a:latin typeface="Arial" panose="020B0604020202020204" pitchFamily="34" charset="0"/>
              </a:rPr>
              <a:t>core</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competencies</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vis-a-vis</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impactful</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experiences</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Dramatically</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synthesize</a:t>
            </a:r>
            <a:r>
              <a:rPr lang="fr-FR" sz="1200" kern="0" dirty="0">
                <a:solidFill>
                  <a:schemeClr val="bg1">
                    <a:lumMod val="85000"/>
                    <a:lumOff val="15000"/>
                  </a:schemeClr>
                </a:solidFill>
                <a:latin typeface="Arial" panose="020B0604020202020204" pitchFamily="34" charset="0"/>
              </a:rPr>
              <a:t> </a:t>
            </a:r>
            <a:r>
              <a:rPr lang="fr-FR" sz="1200" kern="0" dirty="0" err="1">
                <a:solidFill>
                  <a:schemeClr val="bg1">
                    <a:lumMod val="85000"/>
                    <a:lumOff val="15000"/>
                  </a:schemeClr>
                </a:solidFill>
                <a:latin typeface="Arial" panose="020B0604020202020204" pitchFamily="34" charset="0"/>
              </a:rPr>
              <a:t>integrated</a:t>
            </a:r>
            <a:r>
              <a:rPr lang="fr-FR" sz="1200" kern="0" dirty="0">
                <a:solidFill>
                  <a:schemeClr val="bg1">
                    <a:lumMod val="85000"/>
                    <a:lumOff val="15000"/>
                  </a:schemeClr>
                </a:solidFill>
                <a:latin typeface="Arial" panose="020B0604020202020204" pitchFamily="34" charset="0"/>
              </a:rPr>
              <a:t>.</a:t>
            </a:r>
            <a:endParaRPr lang="en-US" sz="1200" kern="0" dirty="0">
              <a:solidFill>
                <a:schemeClr val="bg1">
                  <a:lumMod val="85000"/>
                  <a:lumOff val="15000"/>
                </a:schemeClr>
              </a:solidFill>
              <a:latin typeface="Arial" panose="020B0604020202020204" pitchFamily="34" charset="0"/>
            </a:endParaRPr>
          </a:p>
        </p:txBody>
      </p:sp>
      <p:sp>
        <p:nvSpPr>
          <p:cNvPr id="9" name="TextBox 8">
            <a:extLst>
              <a:ext uri="{FF2B5EF4-FFF2-40B4-BE49-F238E27FC236}">
                <a16:creationId xmlns:a16="http://schemas.microsoft.com/office/drawing/2014/main" id="{7A284DA9-50D4-4C40-A99B-BACFD0AA78F5}"/>
              </a:ext>
            </a:extLst>
          </p:cNvPr>
          <p:cNvSpPr txBox="1"/>
          <p:nvPr/>
        </p:nvSpPr>
        <p:spPr>
          <a:xfrm>
            <a:off x="1055687" y="746673"/>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Synchronized with all your screens</a:t>
            </a:r>
            <a:endParaRPr lang="fr-FR" b="1" spc="-100" dirty="0">
              <a:solidFill>
                <a:schemeClr val="bg1">
                  <a:lumMod val="95000"/>
                  <a:lumOff val="5000"/>
                </a:schemeClr>
              </a:solidFill>
              <a:latin typeface="Arial" panose="020B0604020202020204" pitchFamily="34" charset="0"/>
            </a:endParaRPr>
          </a:p>
        </p:txBody>
      </p:sp>
      <p:sp>
        <p:nvSpPr>
          <p:cNvPr id="10" name="TextBox 9">
            <a:extLst>
              <a:ext uri="{FF2B5EF4-FFF2-40B4-BE49-F238E27FC236}">
                <a16:creationId xmlns:a16="http://schemas.microsoft.com/office/drawing/2014/main" id="{C79B1857-363E-4374-8564-4926D5966976}"/>
              </a:ext>
            </a:extLst>
          </p:cNvPr>
          <p:cNvSpPr txBox="1"/>
          <p:nvPr/>
        </p:nvSpPr>
        <p:spPr>
          <a:xfrm>
            <a:off x="6400164" y="2301347"/>
            <a:ext cx="4600800" cy="937116"/>
          </a:xfrm>
          <a:prstGeom prst="rect">
            <a:avLst/>
          </a:prstGeom>
        </p:spPr>
        <p:txBody>
          <a:bodyPr wrap="square" lIns="0" tIns="0" rIns="0" bIns="0" rtlCol="0" anchor="t">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Interactively procrastinate high-payoff content without backward-compatible data. Quickly cultivate optimal processes and tactical architectures. Completely iterate covalent strategic theme areas via accurate e-markets.</a:t>
            </a:r>
            <a:endParaRPr lang="fr-FR" sz="1200" kern="0" dirty="0">
              <a:solidFill>
                <a:schemeClr val="bg1">
                  <a:lumMod val="85000"/>
                  <a:lumOff val="15000"/>
                </a:schemeClr>
              </a:solidFill>
              <a:latin typeface="Arial" panose="020B0604020202020204" pitchFamily="34" charset="0"/>
            </a:endParaRPr>
          </a:p>
        </p:txBody>
      </p:sp>
      <p:sp>
        <p:nvSpPr>
          <p:cNvPr id="11" name="Rectangle 10">
            <a:extLst>
              <a:ext uri="{FF2B5EF4-FFF2-40B4-BE49-F238E27FC236}">
                <a16:creationId xmlns:a16="http://schemas.microsoft.com/office/drawing/2014/main" id="{56B2E0F8-02C4-4157-80E4-764116B6652B}"/>
              </a:ext>
            </a:extLst>
          </p:cNvPr>
          <p:cNvSpPr/>
          <p:nvPr/>
        </p:nvSpPr>
        <p:spPr>
          <a:xfrm>
            <a:off x="6400164" y="2009596"/>
            <a:ext cx="4600800" cy="215444"/>
          </a:xfrm>
          <a:prstGeom prst="rect">
            <a:avLst/>
          </a:prstGeom>
        </p:spPr>
        <p:txBody>
          <a:bodyPr wrap="square" lIns="0" tIns="0" rIns="0" bIns="0" anchor="b">
            <a:spAutoFit/>
          </a:bodyPr>
          <a:lstStyle/>
          <a:p>
            <a:r>
              <a:rPr lang="fr-FR" sz="1400" kern="0" dirty="0">
                <a:solidFill>
                  <a:schemeClr val="accent1"/>
                </a:solidFill>
                <a:latin typeface="Arial" panose="020B0604020202020204" pitchFamily="34" charset="0"/>
              </a:rPr>
              <a:t>Download </a:t>
            </a:r>
            <a:r>
              <a:rPr lang="fr-FR" sz="1400" kern="0" dirty="0" err="1">
                <a:solidFill>
                  <a:schemeClr val="accent1"/>
                </a:solidFill>
                <a:latin typeface="Arial" panose="020B0604020202020204" pitchFamily="34" charset="0"/>
              </a:rPr>
              <a:t>it</a:t>
            </a:r>
            <a:r>
              <a:rPr lang="fr-FR" sz="1400" kern="0" dirty="0">
                <a:solidFill>
                  <a:schemeClr val="accent1"/>
                </a:solidFill>
                <a:latin typeface="Arial" panose="020B0604020202020204" pitchFamily="34" charset="0"/>
              </a:rPr>
              <a:t> </a:t>
            </a:r>
            <a:r>
              <a:rPr lang="fr-FR" sz="1400" kern="0" dirty="0" err="1">
                <a:solidFill>
                  <a:schemeClr val="accent1"/>
                </a:solidFill>
                <a:latin typeface="Arial" panose="020B0604020202020204" pitchFamily="34" charset="0"/>
              </a:rPr>
              <a:t>very</a:t>
            </a:r>
            <a:r>
              <a:rPr lang="fr-FR" sz="1400" kern="0" dirty="0">
                <a:solidFill>
                  <a:schemeClr val="accent1"/>
                </a:solidFill>
                <a:latin typeface="Arial" panose="020B0604020202020204" pitchFamily="34" charset="0"/>
              </a:rPr>
              <a:t> </a:t>
            </a:r>
            <a:r>
              <a:rPr lang="fr-FR" sz="1400" kern="0" dirty="0" err="1">
                <a:solidFill>
                  <a:schemeClr val="accent1"/>
                </a:solidFill>
                <a:latin typeface="Arial" panose="020B0604020202020204" pitchFamily="34" charset="0"/>
              </a:rPr>
              <a:t>easily</a:t>
            </a:r>
            <a:endParaRPr lang="fr-FR" sz="1400" kern="0" dirty="0">
              <a:solidFill>
                <a:schemeClr val="accent1"/>
              </a:solidFill>
              <a:latin typeface="Arial" panose="020B0604020202020204" pitchFamily="34" charset="0"/>
            </a:endParaRPr>
          </a:p>
        </p:txBody>
      </p:sp>
      <p:pic>
        <p:nvPicPr>
          <p:cNvPr id="12" name="Graphique 776">
            <a:extLst>
              <a:ext uri="{FF2B5EF4-FFF2-40B4-BE49-F238E27FC236}">
                <a16:creationId xmlns:a16="http://schemas.microsoft.com/office/drawing/2014/main" id="{D8A60E32-E032-44CF-A903-37EE8DA4F0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687" y="1616154"/>
            <a:ext cx="228600" cy="228600"/>
          </a:xfrm>
          <a:prstGeom prst="rect">
            <a:avLst/>
          </a:prstGeom>
        </p:spPr>
      </p:pic>
      <p:pic>
        <p:nvPicPr>
          <p:cNvPr id="13" name="Graphique 24">
            <a:extLst>
              <a:ext uri="{FF2B5EF4-FFF2-40B4-BE49-F238E27FC236}">
                <a16:creationId xmlns:a16="http://schemas.microsoft.com/office/drawing/2014/main" id="{F1B6E1DA-49F9-43BC-9E00-04EF89793A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00164" y="1616154"/>
            <a:ext cx="228600" cy="228600"/>
          </a:xfrm>
          <a:prstGeom prst="rect">
            <a:avLst/>
          </a:prstGeom>
        </p:spPr>
      </p:pic>
      <p:pic>
        <p:nvPicPr>
          <p:cNvPr id="5" name="Picture Placeholder 4" descr="A close up of a green leaf&#10;&#10;Description automatically generated">
            <a:extLst>
              <a:ext uri="{FF2B5EF4-FFF2-40B4-BE49-F238E27FC236}">
                <a16:creationId xmlns:a16="http://schemas.microsoft.com/office/drawing/2014/main" id="{C45C7840-B70F-442B-8303-9DC500E2FCF8}"/>
              </a:ext>
            </a:extLst>
          </p:cNvPr>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29207" b="29207"/>
          <a:stretch>
            <a:fillRect/>
          </a:stretch>
        </p:blipFill>
        <p:spPr>
          <a:noFill/>
        </p:spPr>
      </p:pic>
    </p:spTree>
    <p:extLst>
      <p:ext uri="{BB962C8B-B14F-4D97-AF65-F5344CB8AC3E}">
        <p14:creationId xmlns:p14="http://schemas.microsoft.com/office/powerpoint/2010/main" val="3128435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4554DD-0CE8-4B57-97C3-F867C4CB5202}"/>
              </a:ext>
            </a:extLst>
          </p:cNvPr>
          <p:cNvSpPr/>
          <p:nvPr/>
        </p:nvSpPr>
        <p:spPr>
          <a:xfrm>
            <a:off x="1" y="4559300"/>
            <a:ext cx="12191999" cy="2298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5" name="Rectangle 4">
            <a:extLst>
              <a:ext uri="{FF2B5EF4-FFF2-40B4-BE49-F238E27FC236}">
                <a16:creationId xmlns:a16="http://schemas.microsoft.com/office/drawing/2014/main" id="{B722E72A-D26C-4C9B-934C-765DDDDECD2C}"/>
              </a:ext>
            </a:extLst>
          </p:cNvPr>
          <p:cNvSpPr/>
          <p:nvPr/>
        </p:nvSpPr>
        <p:spPr>
          <a:xfrm>
            <a:off x="6600825" y="2572877"/>
            <a:ext cx="4535486" cy="215444"/>
          </a:xfrm>
          <a:prstGeom prst="rect">
            <a:avLst/>
          </a:prstGeom>
        </p:spPr>
        <p:txBody>
          <a:bodyPr wrap="square" lIns="0" tIns="0" rIns="0" bIns="0" anchor="b">
            <a:spAutoFit/>
          </a:bodyPr>
          <a:lstStyle/>
          <a:p>
            <a:r>
              <a:rPr lang="fr-FR" sz="1400" kern="0" dirty="0">
                <a:solidFill>
                  <a:schemeClr val="accent1"/>
                </a:solidFill>
                <a:latin typeface="Arial" panose="020B0604020202020204" pitchFamily="34" charset="0"/>
              </a:rPr>
              <a:t>The design </a:t>
            </a:r>
            <a:r>
              <a:rPr lang="fr-FR" sz="1400" kern="0" dirty="0" err="1">
                <a:solidFill>
                  <a:schemeClr val="accent1"/>
                </a:solidFill>
                <a:latin typeface="Arial" panose="020B0604020202020204" pitchFamily="34" charset="0"/>
              </a:rPr>
              <a:t>thinking</a:t>
            </a:r>
            <a:endParaRPr lang="fr-FR" sz="1400" kern="0" dirty="0">
              <a:solidFill>
                <a:schemeClr val="accent1"/>
              </a:solidFill>
              <a:latin typeface="Arial" panose="020B0604020202020204" pitchFamily="34" charset="0"/>
            </a:endParaRPr>
          </a:p>
        </p:txBody>
      </p:sp>
      <p:sp>
        <p:nvSpPr>
          <p:cNvPr id="6" name="TextBox 5">
            <a:extLst>
              <a:ext uri="{FF2B5EF4-FFF2-40B4-BE49-F238E27FC236}">
                <a16:creationId xmlns:a16="http://schemas.microsoft.com/office/drawing/2014/main" id="{35110D2B-1ED3-4362-8EE5-E160A9E83198}"/>
              </a:ext>
            </a:extLst>
          </p:cNvPr>
          <p:cNvSpPr txBox="1"/>
          <p:nvPr/>
        </p:nvSpPr>
        <p:spPr>
          <a:xfrm>
            <a:off x="6600825" y="2899848"/>
            <a:ext cx="4464000" cy="1176797"/>
          </a:xfrm>
          <a:prstGeom prst="rect">
            <a:avLst/>
          </a:prstGeom>
          <a:noFill/>
        </p:spPr>
        <p:txBody>
          <a:bodyPr wrap="square" lIns="0" tIns="0" rIns="0" bIns="0" rtlCol="0" anchor="t">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endParaRPr lang="fr-FR" sz="1200" kern="0" dirty="0">
              <a:solidFill>
                <a:schemeClr val="bg1">
                  <a:lumMod val="85000"/>
                  <a:lumOff val="15000"/>
                </a:schemeClr>
              </a:solidFill>
              <a:latin typeface="Arial" panose="020B0604020202020204" pitchFamily="34" charset="0"/>
            </a:endParaRPr>
          </a:p>
        </p:txBody>
      </p:sp>
      <p:sp>
        <p:nvSpPr>
          <p:cNvPr id="7" name="Rectangle 6">
            <a:extLst>
              <a:ext uri="{FF2B5EF4-FFF2-40B4-BE49-F238E27FC236}">
                <a16:creationId xmlns:a16="http://schemas.microsoft.com/office/drawing/2014/main" id="{76E1F3C9-994B-4FDF-8E35-525F898FB1FA}"/>
              </a:ext>
            </a:extLst>
          </p:cNvPr>
          <p:cNvSpPr/>
          <p:nvPr/>
        </p:nvSpPr>
        <p:spPr>
          <a:xfrm>
            <a:off x="6600825" y="1357240"/>
            <a:ext cx="4535487" cy="861774"/>
          </a:xfrm>
          <a:prstGeom prst="rect">
            <a:avLst/>
          </a:prstGeom>
        </p:spPr>
        <p:txBody>
          <a:bodyPr wrap="square" lIns="0" tIns="0" rIns="0" bIns="0" anchor="b">
            <a:spAutoFit/>
          </a:bodyPr>
          <a:lstStyle/>
          <a:p>
            <a:r>
              <a:rPr lang="fr-FR" sz="2800" b="1" kern="0" spc="-100" dirty="0">
                <a:solidFill>
                  <a:schemeClr val="bg1">
                    <a:lumMod val="95000"/>
                    <a:lumOff val="5000"/>
                  </a:schemeClr>
                </a:solidFill>
                <a:latin typeface="Arial" panose="020B0604020202020204" pitchFamily="34" charset="0"/>
              </a:rPr>
              <a:t>UI Interaction</a:t>
            </a:r>
            <a:br>
              <a:rPr lang="fr-FR" sz="2800" b="1" kern="0" spc="-100" dirty="0">
                <a:solidFill>
                  <a:schemeClr val="bg1">
                    <a:lumMod val="95000"/>
                    <a:lumOff val="5000"/>
                  </a:schemeClr>
                </a:solidFill>
                <a:latin typeface="Arial" panose="020B0604020202020204" pitchFamily="34" charset="0"/>
              </a:rPr>
            </a:br>
            <a:r>
              <a:rPr lang="fr-FR" sz="2800" b="1" kern="0" spc="-100" dirty="0">
                <a:solidFill>
                  <a:schemeClr val="bg1">
                    <a:lumMod val="95000"/>
                    <a:lumOff val="5000"/>
                  </a:schemeClr>
                </a:solidFill>
                <a:latin typeface="Arial" panose="020B0604020202020204" pitchFamily="34" charset="0"/>
              </a:rPr>
              <a:t>Concepts</a:t>
            </a:r>
          </a:p>
        </p:txBody>
      </p:sp>
      <p:sp>
        <p:nvSpPr>
          <p:cNvPr id="9" name="Rectangle 8">
            <a:extLst>
              <a:ext uri="{FF2B5EF4-FFF2-40B4-BE49-F238E27FC236}">
                <a16:creationId xmlns:a16="http://schemas.microsoft.com/office/drawing/2014/main" id="{6B50EF73-50E6-4D65-90E8-72955958B9AA}"/>
              </a:ext>
            </a:extLst>
          </p:cNvPr>
          <p:cNvSpPr/>
          <p:nvPr/>
        </p:nvSpPr>
        <p:spPr>
          <a:xfrm>
            <a:off x="6600825" y="5267025"/>
            <a:ext cx="4464000" cy="697050"/>
          </a:xfrm>
          <a:prstGeom prst="rect">
            <a:avLst/>
          </a:prstGeom>
        </p:spPr>
        <p:txBody>
          <a:bodyPr wrap="square" lIns="0" tIns="0" rIns="0" bIns="0">
            <a:spAutoFit/>
          </a:bodyPr>
          <a:lstStyle/>
          <a:p>
            <a:pPr>
              <a:lnSpc>
                <a:spcPct val="130000"/>
              </a:lnSpc>
              <a:defRPr/>
            </a:pPr>
            <a:r>
              <a:rPr lang="en-US" sz="1200" kern="0" dirty="0">
                <a:latin typeface="Arial" panose="020B0604020202020204" pitchFamily="34" charset="0"/>
              </a:rPr>
              <a:t>Podcasting operational change management inside of workflows to establish a framework. Taking seamless key performance indicators offline.</a:t>
            </a:r>
            <a:endParaRPr lang="fr-FR" sz="1200" kern="0" dirty="0">
              <a:latin typeface="Arial" panose="020B0604020202020204" pitchFamily="34" charset="0"/>
            </a:endParaRPr>
          </a:p>
        </p:txBody>
      </p:sp>
      <p:pic>
        <p:nvPicPr>
          <p:cNvPr id="10" name="Graphique 30">
            <a:extLst>
              <a:ext uri="{FF2B5EF4-FFF2-40B4-BE49-F238E27FC236}">
                <a16:creationId xmlns:a16="http://schemas.microsoft.com/office/drawing/2014/main" id="{418327A7-F2D9-4080-B0DC-FD600A36D5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0825" y="4900007"/>
            <a:ext cx="228600" cy="228600"/>
          </a:xfrm>
          <a:prstGeom prst="rect">
            <a:avLst/>
          </a:prstGeom>
        </p:spPr>
      </p:pic>
      <p:pic>
        <p:nvPicPr>
          <p:cNvPr id="11" name="Picture Placeholder 10" descr="A picture containing cabbage, purple, bed, laying&#10;&#10;Description automatically generated">
            <a:extLst>
              <a:ext uri="{FF2B5EF4-FFF2-40B4-BE49-F238E27FC236}">
                <a16:creationId xmlns:a16="http://schemas.microsoft.com/office/drawing/2014/main" id="{640B2C2A-B36F-4BDA-9F82-2576E68DAAE7}"/>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l="8010" r="8010"/>
          <a:stretch>
            <a:fillRect/>
          </a:stretch>
        </p:blipFill>
        <p:spPr>
          <a:noFill/>
        </p:spPr>
      </p:pic>
    </p:spTree>
    <p:extLst>
      <p:ext uri="{BB962C8B-B14F-4D97-AF65-F5344CB8AC3E}">
        <p14:creationId xmlns:p14="http://schemas.microsoft.com/office/powerpoint/2010/main" val="28871934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4F6BBD-4238-4333-9FF0-1B0F51A27F76}"/>
              </a:ext>
            </a:extLst>
          </p:cNvPr>
          <p:cNvSpPr/>
          <p:nvPr/>
        </p:nvSpPr>
        <p:spPr>
          <a:xfrm>
            <a:off x="1703387" y="3054799"/>
            <a:ext cx="3887787" cy="215444"/>
          </a:xfrm>
          <a:prstGeom prst="rect">
            <a:avLst/>
          </a:prstGeom>
        </p:spPr>
        <p:txBody>
          <a:bodyPr wrap="square" lIns="0" tIns="0" rIns="0" bIns="0" anchor="b">
            <a:spAutoFit/>
          </a:bodyPr>
          <a:lstStyle/>
          <a:p>
            <a:r>
              <a:rPr lang="fr-FR" sz="1400" kern="0" dirty="0" err="1">
                <a:solidFill>
                  <a:schemeClr val="accent1"/>
                </a:solidFill>
                <a:latin typeface="Arial" panose="020B0604020202020204" pitchFamily="34" charset="0"/>
              </a:rPr>
              <a:t>Making</a:t>
            </a:r>
            <a:r>
              <a:rPr lang="fr-FR" sz="1400" kern="0" dirty="0">
                <a:solidFill>
                  <a:schemeClr val="accent1"/>
                </a:solidFill>
                <a:latin typeface="Arial" panose="020B0604020202020204" pitchFamily="34" charset="0"/>
              </a:rPr>
              <a:t> </a:t>
            </a:r>
            <a:r>
              <a:rPr lang="fr-FR" sz="1400" kern="0" dirty="0" err="1">
                <a:solidFill>
                  <a:schemeClr val="accent1"/>
                </a:solidFill>
                <a:latin typeface="Arial" panose="020B0604020202020204" pitchFamily="34" charset="0"/>
              </a:rPr>
              <a:t>some</a:t>
            </a:r>
            <a:r>
              <a:rPr lang="fr-FR" sz="1400" kern="0" dirty="0">
                <a:solidFill>
                  <a:schemeClr val="accent1"/>
                </a:solidFill>
                <a:latin typeface="Arial" panose="020B0604020202020204" pitchFamily="34" charset="0"/>
              </a:rPr>
              <a:t> prototypes</a:t>
            </a:r>
          </a:p>
        </p:txBody>
      </p:sp>
      <p:sp>
        <p:nvSpPr>
          <p:cNvPr id="5" name="TextBox 4">
            <a:extLst>
              <a:ext uri="{FF2B5EF4-FFF2-40B4-BE49-F238E27FC236}">
                <a16:creationId xmlns:a16="http://schemas.microsoft.com/office/drawing/2014/main" id="{86CFC800-8E94-4756-AE5C-B6CF1A4ABC81}"/>
              </a:ext>
            </a:extLst>
          </p:cNvPr>
          <p:cNvSpPr txBox="1"/>
          <p:nvPr/>
        </p:nvSpPr>
        <p:spPr>
          <a:xfrm>
            <a:off x="1703388" y="3369271"/>
            <a:ext cx="3887787" cy="2137445"/>
          </a:xfrm>
          <a:prstGeom prst="rect">
            <a:avLst/>
          </a:prstGeom>
          <a:noFill/>
        </p:spPr>
        <p:txBody>
          <a:bodyPr wrap="square" lIns="0" tIns="0" rIns="0" bIns="0" rtlCol="0">
            <a:spAutoFit/>
          </a:bodyPr>
          <a:lstStyle/>
          <a:p>
            <a:pPr>
              <a:lnSpc>
                <a:spcPct val="130000"/>
              </a:lnSpc>
              <a:defRPr/>
            </a:pPr>
            <a:r>
              <a:rPr lang="en-US" sz="1200" kern="0" dirty="0">
                <a:solidFill>
                  <a:schemeClr val="bg1">
                    <a:lumMod val="85000"/>
                    <a:lumOff val="15000"/>
                  </a:schemeClr>
                </a:solidFill>
                <a:latin typeface="Arial" panose="020B0604020202020204" pitchFamily="34" charset="0"/>
              </a:rPr>
              <a:t>Collaboratively administrate empowered markets via plug-and-play networks. Dynamically procrastinate B2C users after installed base benefits. Dramatically visualize customer directed convergence without revolutionary ROI. Bring to the table win-win survival strategies to ensure proactive domination. At the end of the day, going forward, a new normal that has evolved from generation X is on the runway heading towards a streamlined cloud solution. </a:t>
            </a:r>
            <a:endParaRPr lang="fr-FR" sz="1200" kern="0" dirty="0">
              <a:solidFill>
                <a:schemeClr val="bg1">
                  <a:lumMod val="85000"/>
                  <a:lumOff val="15000"/>
                </a:schemeClr>
              </a:solidFill>
              <a:latin typeface="Arial" panose="020B0604020202020204" pitchFamily="34" charset="0"/>
            </a:endParaRPr>
          </a:p>
        </p:txBody>
      </p:sp>
      <p:sp>
        <p:nvSpPr>
          <p:cNvPr id="6" name="Rectangle 5">
            <a:extLst>
              <a:ext uri="{FF2B5EF4-FFF2-40B4-BE49-F238E27FC236}">
                <a16:creationId xmlns:a16="http://schemas.microsoft.com/office/drawing/2014/main" id="{1504696B-117A-4557-A975-0CE7055A8C80}"/>
              </a:ext>
            </a:extLst>
          </p:cNvPr>
          <p:cNvSpPr/>
          <p:nvPr/>
        </p:nvSpPr>
        <p:spPr>
          <a:xfrm>
            <a:off x="1703388" y="1876505"/>
            <a:ext cx="3887786" cy="861774"/>
          </a:xfrm>
          <a:prstGeom prst="rect">
            <a:avLst/>
          </a:prstGeom>
        </p:spPr>
        <p:txBody>
          <a:bodyPr wrap="square" lIns="0" tIns="0" rIns="0" bIns="0" anchor="b">
            <a:spAutoFit/>
          </a:bodyPr>
          <a:lstStyle/>
          <a:p>
            <a:r>
              <a:rPr lang="fr-FR" sz="2800" b="1" kern="0" spc="-100" dirty="0">
                <a:solidFill>
                  <a:schemeClr val="bg1">
                    <a:lumMod val="95000"/>
                    <a:lumOff val="5000"/>
                  </a:schemeClr>
                </a:solidFill>
                <a:latin typeface="Arial" panose="020B0604020202020204" pitchFamily="34" charset="0"/>
              </a:rPr>
              <a:t>User </a:t>
            </a:r>
            <a:r>
              <a:rPr lang="fr-FR" sz="2800" b="1" kern="0" spc="-100" dirty="0" err="1">
                <a:solidFill>
                  <a:schemeClr val="bg1">
                    <a:lumMod val="95000"/>
                    <a:lumOff val="5000"/>
                  </a:schemeClr>
                </a:solidFill>
                <a:latin typeface="Arial" panose="020B0604020202020204" pitchFamily="34" charset="0"/>
              </a:rPr>
              <a:t>Experience</a:t>
            </a:r>
            <a:r>
              <a:rPr lang="fr-FR" sz="2800" b="1" kern="0" spc="-100" dirty="0">
                <a:solidFill>
                  <a:schemeClr val="bg1">
                    <a:lumMod val="95000"/>
                    <a:lumOff val="5000"/>
                  </a:schemeClr>
                </a:solidFill>
                <a:latin typeface="Arial" panose="020B0604020202020204" pitchFamily="34" charset="0"/>
              </a:rPr>
              <a:t> </a:t>
            </a:r>
            <a:r>
              <a:rPr lang="fr-FR" sz="2800" b="1" kern="0" spc="-100" dirty="0" err="1">
                <a:solidFill>
                  <a:schemeClr val="bg1">
                    <a:lumMod val="95000"/>
                    <a:lumOff val="5000"/>
                  </a:schemeClr>
                </a:solidFill>
                <a:latin typeface="Arial" panose="020B0604020202020204" pitchFamily="34" charset="0"/>
              </a:rPr>
              <a:t>Wireframing</a:t>
            </a:r>
            <a:endParaRPr lang="fr-FR" sz="2800" b="1" kern="0" spc="-100" dirty="0">
              <a:solidFill>
                <a:schemeClr val="bg1">
                  <a:lumMod val="95000"/>
                  <a:lumOff val="5000"/>
                </a:schemeClr>
              </a:solidFill>
              <a:latin typeface="Arial" panose="020B0604020202020204" pitchFamily="34" charset="0"/>
            </a:endParaRPr>
          </a:p>
        </p:txBody>
      </p:sp>
      <p:sp>
        <p:nvSpPr>
          <p:cNvPr id="11" name="Rectangle: Rounded Corners 10">
            <a:extLst>
              <a:ext uri="{FF2B5EF4-FFF2-40B4-BE49-F238E27FC236}">
                <a16:creationId xmlns:a16="http://schemas.microsoft.com/office/drawing/2014/main" id="{B344A529-E5CB-4E17-821E-CC388FAF76B9}"/>
              </a:ext>
            </a:extLst>
          </p:cNvPr>
          <p:cNvSpPr/>
          <p:nvPr/>
        </p:nvSpPr>
        <p:spPr>
          <a:xfrm flipH="1">
            <a:off x="7840702" y="0"/>
            <a:ext cx="4351297" cy="68580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pic>
        <p:nvPicPr>
          <p:cNvPr id="9" name="Picture Placeholder 8" descr="A picture containing animal, table, blue, water&#10;&#10;Description automatically generated">
            <a:extLst>
              <a:ext uri="{FF2B5EF4-FFF2-40B4-BE49-F238E27FC236}">
                <a16:creationId xmlns:a16="http://schemas.microsoft.com/office/drawing/2014/main" id="{634AE864-328A-47B9-8FAB-984AB25FA01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005" b="7005"/>
          <a:stretch>
            <a:fillRect/>
          </a:stretch>
        </p:blipFill>
        <p:spPr>
          <a:noFill/>
        </p:spPr>
      </p:pic>
    </p:spTree>
    <p:extLst>
      <p:ext uri="{BB962C8B-B14F-4D97-AF65-F5344CB8AC3E}">
        <p14:creationId xmlns:p14="http://schemas.microsoft.com/office/powerpoint/2010/main" val="3133390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A4188F-EC6C-4475-858A-509BFF2F2C79}"/>
              </a:ext>
            </a:extLst>
          </p:cNvPr>
          <p:cNvSpPr/>
          <p:nvPr/>
        </p:nvSpPr>
        <p:spPr>
          <a:xfrm>
            <a:off x="0" y="0"/>
            <a:ext cx="406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20" name="Rectangle 19">
            <a:extLst>
              <a:ext uri="{FF2B5EF4-FFF2-40B4-BE49-F238E27FC236}">
                <a16:creationId xmlns:a16="http://schemas.microsoft.com/office/drawing/2014/main" id="{F637C241-0D1E-4FE7-8C8C-DF5F0EC25807}"/>
              </a:ext>
            </a:extLst>
          </p:cNvPr>
          <p:cNvSpPr/>
          <p:nvPr/>
        </p:nvSpPr>
        <p:spPr>
          <a:xfrm>
            <a:off x="926700" y="2735060"/>
            <a:ext cx="25920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The starting point of our great project</a:t>
            </a:r>
            <a:endParaRPr kumimoji="0" lang="fr-FR" sz="2800" b="1" i="0" u="none" strike="noStrike" kern="0" cap="none" spc="-100" normalizeH="0" noProof="0" dirty="0">
              <a:ln>
                <a:noFill/>
              </a:ln>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4991100" y="2310812"/>
            <a:ext cx="2592000" cy="2135649"/>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dirty="0">
                <a:solidFill>
                  <a:schemeClr val="bg1">
                    <a:lumMod val="85000"/>
                    <a:lumOff val="15000"/>
                  </a:schemeClr>
                </a:solidFill>
                <a:latin typeface="Arial" panose="020B0604020202020204" pitchFamily="34" charset="0"/>
              </a:rPr>
              <a:t>Completely synergize resource taxing relationships via premier niche markets. Professionally cultivate one-to-one customer service with robust ideas. Dynamically innovate resource-leveling customer service for state-of-the-art customer service. Objectively innovate empowered manufactured products whereas parallel platforms. </a:t>
            </a:r>
          </a:p>
        </p:txBody>
      </p:sp>
      <p:sp>
        <p:nvSpPr>
          <p:cNvPr id="25" name="TextBox 24">
            <a:extLst>
              <a:ext uri="{FF2B5EF4-FFF2-40B4-BE49-F238E27FC236}">
                <a16:creationId xmlns:a16="http://schemas.microsoft.com/office/drawing/2014/main" id="{74B04D92-D9E2-41B8-8070-0DF8F1CA300D}"/>
              </a:ext>
            </a:extLst>
          </p:cNvPr>
          <p:cNvSpPr txBox="1"/>
          <p:nvPr/>
        </p:nvSpPr>
        <p:spPr>
          <a:xfrm>
            <a:off x="8509800" y="2310812"/>
            <a:ext cx="2592000" cy="2375715"/>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fr-FR" dirty="0" err="1">
                <a:solidFill>
                  <a:schemeClr val="bg1">
                    <a:lumMod val="85000"/>
                    <a:lumOff val="15000"/>
                  </a:schemeClr>
                </a:solidFill>
                <a:latin typeface="Arial" panose="020B0604020202020204" pitchFamily="34" charset="0"/>
              </a:rPr>
              <a:t>Globally</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incubate</a:t>
            </a:r>
            <a:r>
              <a:rPr lang="fr-FR" dirty="0">
                <a:solidFill>
                  <a:schemeClr val="bg1">
                    <a:lumMod val="85000"/>
                    <a:lumOff val="15000"/>
                  </a:schemeClr>
                </a:solidFill>
                <a:latin typeface="Arial" panose="020B0604020202020204" pitchFamily="34" charset="0"/>
              </a:rPr>
              <a:t> standards compliant channels </a:t>
            </a:r>
            <a:r>
              <a:rPr lang="fr-FR" dirty="0" err="1">
                <a:solidFill>
                  <a:schemeClr val="bg1">
                    <a:lumMod val="85000"/>
                    <a:lumOff val="15000"/>
                  </a:schemeClr>
                </a:solidFill>
                <a:latin typeface="Arial" panose="020B0604020202020204" pitchFamily="34" charset="0"/>
              </a:rPr>
              <a:t>before</a:t>
            </a:r>
            <a:r>
              <a:rPr lang="fr-FR" dirty="0">
                <a:solidFill>
                  <a:schemeClr val="bg1">
                    <a:lumMod val="85000"/>
                    <a:lumOff val="15000"/>
                  </a:schemeClr>
                </a:solidFill>
                <a:latin typeface="Arial" panose="020B0604020202020204" pitchFamily="34" charset="0"/>
              </a:rPr>
              <a:t> scalable </a:t>
            </a:r>
            <a:r>
              <a:rPr lang="fr-FR" dirty="0" err="1">
                <a:solidFill>
                  <a:schemeClr val="bg1">
                    <a:lumMod val="85000"/>
                    <a:lumOff val="15000"/>
                  </a:schemeClr>
                </a:solidFill>
                <a:latin typeface="Arial" panose="020B0604020202020204" pitchFamily="34" charset="0"/>
              </a:rPr>
              <a:t>benefits</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Quickly</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disseminate</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superior</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deliverables</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whereas</a:t>
            </a:r>
            <a:r>
              <a:rPr lang="fr-FR" dirty="0">
                <a:solidFill>
                  <a:schemeClr val="bg1">
                    <a:lumMod val="85000"/>
                    <a:lumOff val="15000"/>
                  </a:schemeClr>
                </a:solidFill>
                <a:latin typeface="Arial" panose="020B0604020202020204" pitchFamily="34" charset="0"/>
              </a:rPr>
              <a:t> web-</a:t>
            </a:r>
            <a:r>
              <a:rPr lang="fr-FR" dirty="0" err="1">
                <a:solidFill>
                  <a:schemeClr val="bg1">
                    <a:lumMod val="85000"/>
                    <a:lumOff val="15000"/>
                  </a:schemeClr>
                </a:solidFill>
                <a:latin typeface="Arial" panose="020B0604020202020204" pitchFamily="34" charset="0"/>
              </a:rPr>
              <a:t>enabled</a:t>
            </a:r>
            <a:r>
              <a:rPr lang="fr-FR" dirty="0">
                <a:solidFill>
                  <a:schemeClr val="bg1">
                    <a:lumMod val="85000"/>
                    <a:lumOff val="15000"/>
                  </a:schemeClr>
                </a:solidFill>
                <a:latin typeface="Arial" panose="020B0604020202020204" pitchFamily="34" charset="0"/>
              </a:rPr>
              <a:t> applications. </a:t>
            </a:r>
            <a:r>
              <a:rPr lang="fr-FR" dirty="0" err="1">
                <a:solidFill>
                  <a:schemeClr val="bg1">
                    <a:lumMod val="85000"/>
                    <a:lumOff val="15000"/>
                  </a:schemeClr>
                </a:solidFill>
                <a:latin typeface="Arial" panose="020B0604020202020204" pitchFamily="34" charset="0"/>
              </a:rPr>
              <a:t>Quickly</a:t>
            </a:r>
            <a:r>
              <a:rPr lang="fr-FR" dirty="0">
                <a:solidFill>
                  <a:schemeClr val="bg1">
                    <a:lumMod val="85000"/>
                    <a:lumOff val="15000"/>
                  </a:schemeClr>
                </a:solidFill>
                <a:latin typeface="Arial" panose="020B0604020202020204" pitchFamily="34" charset="0"/>
              </a:rPr>
              <a:t> drive clicks-and-</a:t>
            </a:r>
            <a:r>
              <a:rPr lang="fr-FR" dirty="0" err="1">
                <a:solidFill>
                  <a:schemeClr val="bg1">
                    <a:lumMod val="85000"/>
                    <a:lumOff val="15000"/>
                  </a:schemeClr>
                </a:solidFill>
                <a:latin typeface="Arial" panose="020B0604020202020204" pitchFamily="34" charset="0"/>
              </a:rPr>
              <a:t>mortar</a:t>
            </a:r>
            <a:r>
              <a:rPr lang="fr-FR" dirty="0">
                <a:solidFill>
                  <a:schemeClr val="bg1">
                    <a:lumMod val="85000"/>
                    <a:lumOff val="15000"/>
                  </a:schemeClr>
                </a:solidFill>
                <a:latin typeface="Arial" panose="020B0604020202020204" pitchFamily="34" charset="0"/>
              </a:rPr>
              <a:t> </a:t>
            </a:r>
            <a:r>
              <a:rPr lang="fr-FR" dirty="0" err="1">
                <a:solidFill>
                  <a:schemeClr val="bg1">
                    <a:lumMod val="85000"/>
                    <a:lumOff val="15000"/>
                  </a:schemeClr>
                </a:solidFill>
                <a:latin typeface="Arial" panose="020B0604020202020204" pitchFamily="34" charset="0"/>
              </a:rPr>
              <a:t>catalysts</a:t>
            </a:r>
            <a:r>
              <a:rPr lang="fr-FR" dirty="0">
                <a:solidFill>
                  <a:schemeClr val="bg1">
                    <a:lumMod val="85000"/>
                    <a:lumOff val="15000"/>
                  </a:schemeClr>
                </a:solidFill>
                <a:latin typeface="Arial" panose="020B0604020202020204" pitchFamily="34" charset="0"/>
              </a:rPr>
              <a:t> for change </a:t>
            </a:r>
            <a:r>
              <a:rPr lang="fr-FR" dirty="0" err="1">
                <a:solidFill>
                  <a:schemeClr val="bg1">
                    <a:lumMod val="85000"/>
                    <a:lumOff val="15000"/>
                  </a:schemeClr>
                </a:solidFill>
                <a:latin typeface="Arial" panose="020B0604020202020204" pitchFamily="34" charset="0"/>
              </a:rPr>
              <a:t>before</a:t>
            </a:r>
            <a:r>
              <a:rPr lang="fr-FR" dirty="0">
                <a:solidFill>
                  <a:schemeClr val="bg1">
                    <a:lumMod val="85000"/>
                    <a:lumOff val="15000"/>
                  </a:schemeClr>
                </a:solidFill>
                <a:latin typeface="Arial" panose="020B0604020202020204" pitchFamily="34" charset="0"/>
              </a:rPr>
              <a:t> vertical architectures.</a:t>
            </a:r>
            <a:r>
              <a:rPr lang="en-US" dirty="0">
                <a:solidFill>
                  <a:schemeClr val="bg1">
                    <a:lumMod val="85000"/>
                    <a:lumOff val="15000"/>
                  </a:schemeClr>
                </a:solidFill>
                <a:latin typeface="Arial" panose="020B0604020202020204" pitchFamily="34" charset="0"/>
              </a:rPr>
              <a:t> Nanotechnology immersion along the information highway will close the loop on focusing solely on the bottom line.</a:t>
            </a:r>
          </a:p>
        </p:txBody>
      </p:sp>
      <p:sp>
        <p:nvSpPr>
          <p:cNvPr id="8" name="Rectangle 7">
            <a:extLst>
              <a:ext uri="{FF2B5EF4-FFF2-40B4-BE49-F238E27FC236}">
                <a16:creationId xmlns:a16="http://schemas.microsoft.com/office/drawing/2014/main" id="{4B809139-99D1-4DBB-B92A-319C3BE4FACA}"/>
              </a:ext>
            </a:extLst>
          </p:cNvPr>
          <p:cNvSpPr/>
          <p:nvPr/>
        </p:nvSpPr>
        <p:spPr>
          <a:xfrm>
            <a:off x="4991100" y="2002814"/>
            <a:ext cx="2592000" cy="215444"/>
          </a:xfrm>
          <a:prstGeom prst="rect">
            <a:avLst/>
          </a:prstGeom>
        </p:spPr>
        <p:txBody>
          <a:bodyPr wrap="square" lIns="0" tIns="0" rIns="0" bIns="0" anchor="b">
            <a:spAutoFit/>
          </a:bodyPr>
          <a:lstStyle/>
          <a:p>
            <a:r>
              <a:rPr lang="fr-FR" sz="1400" kern="0" dirty="0">
                <a:solidFill>
                  <a:schemeClr val="accent1"/>
                </a:solidFill>
                <a:latin typeface="Arial" panose="020B0604020202020204" pitchFamily="34" charset="0"/>
              </a:rPr>
              <a:t>The </a:t>
            </a:r>
            <a:r>
              <a:rPr lang="fr-FR" sz="1400" kern="0" dirty="0" err="1">
                <a:solidFill>
                  <a:schemeClr val="accent1"/>
                </a:solidFill>
                <a:latin typeface="Arial" panose="020B0604020202020204" pitchFamily="34" charset="0"/>
              </a:rPr>
              <a:t>approach</a:t>
            </a:r>
            <a:r>
              <a:rPr lang="fr-FR" sz="1400" kern="0" dirty="0">
                <a:solidFill>
                  <a:schemeClr val="accent1"/>
                </a:solidFill>
                <a:latin typeface="Arial" panose="020B0604020202020204" pitchFamily="34" charset="0"/>
              </a:rPr>
              <a:t> </a:t>
            </a:r>
          </a:p>
        </p:txBody>
      </p:sp>
      <p:sp>
        <p:nvSpPr>
          <p:cNvPr id="9" name="Rectangle 8">
            <a:extLst>
              <a:ext uri="{FF2B5EF4-FFF2-40B4-BE49-F238E27FC236}">
                <a16:creationId xmlns:a16="http://schemas.microsoft.com/office/drawing/2014/main" id="{71E582FA-3D7E-4988-B327-EEF89CECA969}"/>
              </a:ext>
            </a:extLst>
          </p:cNvPr>
          <p:cNvSpPr/>
          <p:nvPr/>
        </p:nvSpPr>
        <p:spPr>
          <a:xfrm>
            <a:off x="8509800" y="2002814"/>
            <a:ext cx="2592000" cy="215444"/>
          </a:xfrm>
          <a:prstGeom prst="rect">
            <a:avLst/>
          </a:prstGeom>
        </p:spPr>
        <p:txBody>
          <a:bodyPr wrap="square" lIns="0" tIns="0" rIns="0" bIns="0" anchor="b">
            <a:spAutoFit/>
          </a:bodyPr>
          <a:lstStyle/>
          <a:p>
            <a:r>
              <a:rPr lang="fr-FR" sz="1400" kern="0" dirty="0">
                <a:solidFill>
                  <a:schemeClr val="accent1"/>
                </a:solidFill>
                <a:latin typeface="Arial" panose="020B0604020202020204" pitchFamily="34" charset="0"/>
              </a:rPr>
              <a:t>The architecture</a:t>
            </a:r>
          </a:p>
        </p:txBody>
      </p:sp>
    </p:spTree>
    <p:extLst>
      <p:ext uri="{BB962C8B-B14F-4D97-AF65-F5344CB8AC3E}">
        <p14:creationId xmlns:p14="http://schemas.microsoft.com/office/powerpoint/2010/main" val="2130873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8127600" y="0"/>
            <a:ext cx="406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9" name="TextBox 8">
            <a:extLst>
              <a:ext uri="{FF2B5EF4-FFF2-40B4-BE49-F238E27FC236}">
                <a16:creationId xmlns:a16="http://schemas.microsoft.com/office/drawing/2014/main" id="{BFD0B88B-75A4-4792-8D55-96B94A4AE45A}"/>
              </a:ext>
            </a:extLst>
          </p:cNvPr>
          <p:cNvSpPr txBox="1"/>
          <p:nvPr/>
        </p:nvSpPr>
        <p:spPr>
          <a:xfrm>
            <a:off x="8719800" y="3877720"/>
            <a:ext cx="2880000" cy="1419491"/>
          </a:xfrm>
          <a:prstGeom prst="rect">
            <a:avLst/>
          </a:prstGeom>
          <a:noFill/>
        </p:spPr>
        <p:txBody>
          <a:bodyPr wrap="square" lIns="0" tIns="0" rIns="0" bIns="0" rtlCol="0" anchor="t">
            <a:spAutoFit/>
          </a:bodyPr>
          <a:lstStyle>
            <a:defPPr>
              <a:defRPr lang="fr-FR"/>
            </a:defPPr>
            <a:lvl1pPr>
              <a:lnSpc>
                <a:spcPct val="130000"/>
              </a:lnSpc>
              <a:defRPr sz="1200" kern="0">
                <a:solidFill>
                  <a:schemeClr val="bg1">
                    <a:lumMod val="75000"/>
                    <a:lumOff val="25000"/>
                  </a:schemeClr>
                </a:solidFill>
              </a:defRPr>
            </a:lvl1pPr>
          </a:lstStyle>
          <a:p>
            <a:r>
              <a:rPr lang="en-US" dirty="0">
                <a:solidFill>
                  <a:schemeClr val="tx1"/>
                </a:solidFill>
                <a:latin typeface="Arial" panose="020B0604020202020204" pitchFamily="34" charset="0"/>
              </a:rPr>
              <a:t>Efficiently unleash cross-media information without cross-media value. Quickly maximize timely deliverables for real-time schemas. Dramatically maintain clicks-and-mortar solutions without functional solutions.</a:t>
            </a:r>
            <a:endParaRPr lang="fr-FR" dirty="0">
              <a:solidFill>
                <a:schemeClr val="tx1"/>
              </a:solidFill>
              <a:latin typeface="Arial" panose="020B0604020202020204" pitchFamily="34" charset="0"/>
            </a:endParaRPr>
          </a:p>
        </p:txBody>
      </p:sp>
      <p:sp>
        <p:nvSpPr>
          <p:cNvPr id="10" name="TextBox 9">
            <a:extLst>
              <a:ext uri="{FF2B5EF4-FFF2-40B4-BE49-F238E27FC236}">
                <a16:creationId xmlns:a16="http://schemas.microsoft.com/office/drawing/2014/main" id="{7B1BB86D-2FD5-4A3C-A884-E0FDF537D515}"/>
              </a:ext>
            </a:extLst>
          </p:cNvPr>
          <p:cNvSpPr txBox="1"/>
          <p:nvPr/>
        </p:nvSpPr>
        <p:spPr>
          <a:xfrm>
            <a:off x="8719800" y="1792280"/>
            <a:ext cx="2880000" cy="1656000"/>
          </a:xfrm>
          <a:prstGeom prst="rect">
            <a:avLst/>
          </a:prstGeom>
          <a:noFill/>
        </p:spPr>
        <p:txBody>
          <a:bodyPr wrap="square" lIns="0" tIns="0" rIns="0" bIns="0" rtlCol="0" anchor="t">
            <a:noAutofit/>
          </a:bodyPr>
          <a:lstStyle/>
          <a:p>
            <a:pPr>
              <a:lnSpc>
                <a:spcPct val="130000"/>
              </a:lnSpc>
              <a:defRPr/>
            </a:pPr>
            <a:r>
              <a:rPr lang="en-US" sz="1200" kern="0" dirty="0">
                <a:latin typeface="Arial" panose="020B0604020202020204" pitchFamily="34" charset="0"/>
              </a:rPr>
              <a:t>Collaboratively administrate empowered markets via plug-and-play networks. Dynamically procrastinate B2C users after installed base benefits. Dramatically visualize customer directed convergence without revolutionary ROI.</a:t>
            </a:r>
            <a:endParaRPr lang="fr-FR" sz="1200" kern="0" dirty="0">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1703388" y="3252249"/>
            <a:ext cx="5345112" cy="165731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dirty="0">
                <a:solidFill>
                  <a:schemeClr val="bg1">
                    <a:lumMod val="85000"/>
                    <a:lumOff val="15000"/>
                  </a:schemeClr>
                </a:solidFill>
                <a:latin typeface="Arial" panose="020B0604020202020204" pitchFamily="34" charset="0"/>
              </a:rPr>
              <a:t>Objectively innovate empowered manufactured products whereas parallel platforms. </a:t>
            </a:r>
            <a:r>
              <a:rPr lang="en-US" dirty="0" err="1">
                <a:solidFill>
                  <a:schemeClr val="bg1">
                    <a:lumMod val="85000"/>
                    <a:lumOff val="15000"/>
                  </a:schemeClr>
                </a:solidFill>
                <a:latin typeface="Arial" panose="020B0604020202020204" pitchFamily="34" charset="0"/>
              </a:rPr>
              <a:t>Holisticly</a:t>
            </a:r>
            <a:r>
              <a:rPr lang="en-US" dirty="0">
                <a:solidFill>
                  <a:schemeClr val="bg1">
                    <a:lumMod val="85000"/>
                    <a:lumOff val="15000"/>
                  </a:schemeClr>
                </a:solidFill>
                <a:latin typeface="Arial" panose="020B0604020202020204" pitchFamily="34" charset="0"/>
              </a:rPr>
              <a:t> predominate extensible testing procedures for reliable supply chains. Dramatically engage top-line web services vis-a-vis cutting-edge deliverables. Proactively envisioned multimedia based expertise and cross-media growth strategies. Seamlessly visualize quality intellectual capital without superior collaboration and idea-sharing. Holistically pontificate installed base portals after maintainable products.</a:t>
            </a:r>
          </a:p>
        </p:txBody>
      </p:sp>
      <p:sp>
        <p:nvSpPr>
          <p:cNvPr id="8" name="Rectangle 7">
            <a:extLst>
              <a:ext uri="{FF2B5EF4-FFF2-40B4-BE49-F238E27FC236}">
                <a16:creationId xmlns:a16="http://schemas.microsoft.com/office/drawing/2014/main" id="{DFB50FC8-CEC0-4B11-BACE-1DDE923ABF96}"/>
              </a:ext>
            </a:extLst>
          </p:cNvPr>
          <p:cNvSpPr/>
          <p:nvPr/>
        </p:nvSpPr>
        <p:spPr>
          <a:xfrm>
            <a:off x="1703388" y="1779274"/>
            <a:ext cx="3681730" cy="861774"/>
          </a:xfrm>
          <a:prstGeom prst="rect">
            <a:avLst/>
          </a:prstGeom>
        </p:spPr>
        <p:txBody>
          <a:bodyPr wrap="square" lIns="0" tIns="0" rIns="0" bIns="0" anchor="b">
            <a:spAutoFit/>
          </a:bodyPr>
          <a:lstStyle/>
          <a:p>
            <a:r>
              <a:rPr lang="en-US" sz="2800" b="1" kern="0" spc="-100" dirty="0">
                <a:solidFill>
                  <a:schemeClr val="bg1">
                    <a:lumMod val="95000"/>
                    <a:lumOff val="5000"/>
                  </a:schemeClr>
                </a:solidFill>
                <a:latin typeface="Arial" panose="020B0604020202020204" pitchFamily="34" charset="0"/>
              </a:rPr>
              <a:t>Customer Experience Design</a:t>
            </a:r>
            <a:endParaRPr lang="fr-FR" sz="2800" b="1" kern="0" spc="-100" dirty="0">
              <a:solidFill>
                <a:schemeClr val="bg1">
                  <a:lumMod val="95000"/>
                  <a:lumOff val="5000"/>
                </a:schemeClr>
              </a:solidFill>
              <a:latin typeface="Arial" panose="020B0604020202020204" pitchFamily="34" charset="0"/>
            </a:endParaRPr>
          </a:p>
        </p:txBody>
      </p:sp>
      <p:sp>
        <p:nvSpPr>
          <p:cNvPr id="11" name="Rectangle 10">
            <a:extLst>
              <a:ext uri="{FF2B5EF4-FFF2-40B4-BE49-F238E27FC236}">
                <a16:creationId xmlns:a16="http://schemas.microsoft.com/office/drawing/2014/main" id="{BAF693B2-C4AF-41BB-B21C-091F672D58BC}"/>
              </a:ext>
            </a:extLst>
          </p:cNvPr>
          <p:cNvSpPr/>
          <p:nvPr/>
        </p:nvSpPr>
        <p:spPr>
          <a:xfrm>
            <a:off x="1703388" y="2937924"/>
            <a:ext cx="5345112" cy="215444"/>
          </a:xfrm>
          <a:prstGeom prst="rect">
            <a:avLst/>
          </a:prstGeom>
        </p:spPr>
        <p:txBody>
          <a:bodyPr wrap="square" lIns="0" tIns="0" rIns="0" bIns="0" anchor="b">
            <a:spAutoFit/>
          </a:bodyPr>
          <a:lstStyle/>
          <a:p>
            <a:r>
              <a:rPr lang="fr-FR" sz="1400" kern="0" dirty="0">
                <a:solidFill>
                  <a:schemeClr val="accent1"/>
                </a:solidFill>
                <a:latin typeface="Arial" panose="020B0604020202020204" pitchFamily="34" charset="0"/>
              </a:rPr>
              <a:t>Why UX matters</a:t>
            </a:r>
          </a:p>
        </p:txBody>
      </p:sp>
    </p:spTree>
    <p:extLst>
      <p:ext uri="{BB962C8B-B14F-4D97-AF65-F5344CB8AC3E}">
        <p14:creationId xmlns:p14="http://schemas.microsoft.com/office/powerpoint/2010/main" val="465854194"/>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7686</TotalTime>
  <Words>1464</Words>
  <Application>Microsoft Office PowerPoint</Application>
  <PresentationFormat>Widescreen</PresentationFormat>
  <Paragraphs>237</Paragraphs>
  <Slides>34</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Jerome BESTEL</cp:lastModifiedBy>
  <cp:revision>503</cp:revision>
  <dcterms:created xsi:type="dcterms:W3CDTF">2019-03-28T09:08:51Z</dcterms:created>
  <dcterms:modified xsi:type="dcterms:W3CDTF">2020-02-28T16:51:56Z</dcterms:modified>
</cp:coreProperties>
</file>