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0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41483" autoAdjust="0"/>
  </p:normalViewPr>
  <p:slideViewPr>
    <p:cSldViewPr>
      <p:cViewPr varScale="1">
        <p:scale>
          <a:sx n="16" d="100"/>
          <a:sy n="16" d="100"/>
        </p:scale>
        <p:origin x="-143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EFCD-AE99-40CE-A521-BACA3F50F0B8}" type="datetimeFigureOut">
              <a:rPr lang="en-US" smtClean="0"/>
              <a:t>12/14/2010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092317-97B8-4126-9A36-29C9E7C7C0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3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b="1" dirty="0" smtClean="0"/>
              <a:t>Animated text countdown</a:t>
            </a:r>
          </a:p>
          <a:p>
            <a:r>
              <a:rPr lang="en-US" sz="1400" dirty="0" smtClean="0"/>
              <a:t>(Advanced)</a:t>
            </a:r>
            <a:endParaRPr lang="en-US" sz="1200" baseline="0" dirty="0" smtClean="0">
              <a:latin typeface="+mn-lt"/>
            </a:endParaRP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</a:t>
            </a:r>
            <a:r>
              <a:rPr lang="en-US" sz="1200" baseline="0" dirty="0" smtClean="0"/>
              <a:t> reproduce the picture effects on this slide, do the following: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dirty="0" smtClean="0"/>
              <a:t>On the </a:t>
            </a:r>
            <a:r>
              <a:rPr lang="en-US" sz="1200" b="1" i="0" dirty="0" smtClean="0"/>
              <a:t>Home</a:t>
            </a:r>
            <a:r>
              <a:rPr lang="en-US" sz="1200" i="0" dirty="0" smtClean="0"/>
              <a:t> tab, in the</a:t>
            </a:r>
            <a:r>
              <a:rPr lang="en-US" sz="1200" i="0" baseline="0" dirty="0" smtClean="0"/>
              <a:t> </a:t>
            </a:r>
            <a:r>
              <a:rPr lang="en-US" sz="1200" b="1" i="0" baseline="0" dirty="0" smtClean="0"/>
              <a:t>Slides</a:t>
            </a:r>
            <a:r>
              <a:rPr lang="en-US" sz="1200" i="0" baseline="0" dirty="0" smtClean="0"/>
              <a:t> group, click </a:t>
            </a:r>
            <a:r>
              <a:rPr lang="en-US" sz="1200" b="1" i="0" baseline="0" dirty="0" smtClean="0"/>
              <a:t>Layout</a:t>
            </a:r>
            <a:r>
              <a:rPr lang="en-US" sz="1200" i="0" baseline="0" dirty="0" smtClean="0"/>
              <a:t>, and then click </a:t>
            </a:r>
            <a:r>
              <a:rPr lang="en-US" sz="1200" b="1" i="0" baseline="0" dirty="0" smtClean="0"/>
              <a:t>Blank</a:t>
            </a:r>
            <a:r>
              <a:rPr lang="en-US" sz="1200" i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/>
              <a:t>On the </a:t>
            </a:r>
            <a:r>
              <a:rPr lang="en-US" sz="1200" b="1" i="0" baseline="0" dirty="0" smtClean="0"/>
              <a:t>Insert</a:t>
            </a:r>
            <a:r>
              <a:rPr lang="en-US" sz="1200" i="0" baseline="0" dirty="0" smtClean="0"/>
              <a:t> tab, in the </a:t>
            </a:r>
            <a:r>
              <a:rPr lang="en-US" sz="1200" b="1" i="0" baseline="0" dirty="0" smtClean="0"/>
              <a:t>Images </a:t>
            </a:r>
            <a:r>
              <a:rPr lang="en-US" sz="1200" i="0" baseline="0" dirty="0" smtClean="0"/>
              <a:t>group, click </a:t>
            </a:r>
            <a:r>
              <a:rPr lang="en-US" sz="1200" b="1" i="0" baseline="0" dirty="0" smtClean="0"/>
              <a:t>Picture</a:t>
            </a:r>
            <a:r>
              <a:rPr lang="en-US" sz="1200" i="0" baseline="0" dirty="0" smtClean="0"/>
              <a:t>. In the </a:t>
            </a:r>
            <a:r>
              <a:rPr lang="en-US" sz="1200" b="1" i="0" baseline="0" dirty="0" smtClean="0"/>
              <a:t>Insert Picture </a:t>
            </a:r>
            <a:r>
              <a:rPr lang="en-US" sz="1200" i="0" baseline="0" dirty="0" smtClean="0"/>
              <a:t>dialog box, select a picture, and then click </a:t>
            </a:r>
            <a:r>
              <a:rPr lang="en-US" sz="1200" b="1" i="0" baseline="0" dirty="0" smtClean="0"/>
              <a:t>Insert</a:t>
            </a:r>
            <a:r>
              <a:rPr lang="en-US" sz="1200" i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Picture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 and Position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 launcher.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Format Picture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dialog box, crop the image so that the height is set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7.5”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the width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 set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5”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only the left half of the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picture appears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crop the picture,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and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pane,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Crop position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enter values into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Height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boxes. </a:t>
            </a:r>
          </a:p>
          <a:p>
            <a:pPr marL="628650" lvl="1" indent="-171450">
              <a:buFont typeface="Arial" pitchFamily="34" charset="0"/>
              <a:buChar char="•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resize the picture,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the left pane, and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pane,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Size and rotate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enter values into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Height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Width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boxes.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i="0" baseline="0" dirty="0" smtClean="0"/>
              <a:t>On the </a:t>
            </a:r>
            <a:r>
              <a:rPr lang="en-US" sz="1200" b="1" i="0" baseline="0" dirty="0" smtClean="0"/>
              <a:t>Home</a:t>
            </a:r>
            <a:r>
              <a:rPr lang="en-US" sz="1200" i="0" baseline="0" dirty="0" smtClean="0"/>
              <a:t> tab, in the </a:t>
            </a:r>
            <a:r>
              <a:rPr lang="en-US" sz="1200" b="1" i="0" baseline="0" dirty="0" smtClean="0"/>
              <a:t>Drawing</a:t>
            </a:r>
            <a:r>
              <a:rPr lang="en-US" sz="1200" i="0" baseline="0" dirty="0" smtClean="0"/>
              <a:t> group, click </a:t>
            </a:r>
            <a:r>
              <a:rPr lang="en-US" sz="1200" b="1" i="0" baseline="0" dirty="0" smtClean="0"/>
              <a:t>Arrange</a:t>
            </a:r>
            <a:r>
              <a:rPr lang="en-US" sz="1200" i="0" baseline="0" dirty="0" smtClean="0"/>
              <a:t>, point to </a:t>
            </a:r>
            <a:r>
              <a:rPr lang="en-US" sz="1200" b="1" i="0" baseline="0" dirty="0" smtClean="0"/>
              <a:t>Align</a:t>
            </a:r>
            <a:r>
              <a:rPr lang="en-US" sz="1200" i="0" baseline="0" dirty="0" smtClean="0"/>
              <a:t>, and then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/>
              <a:t>Click </a:t>
            </a:r>
            <a:r>
              <a:rPr lang="en-US" sz="1200" b="1" i="0" baseline="0" dirty="0" smtClean="0"/>
              <a:t>Align to Slide</a:t>
            </a:r>
            <a:r>
              <a:rPr lang="en-US" sz="1200" i="0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/>
              <a:t>Click </a:t>
            </a:r>
            <a:r>
              <a:rPr lang="en-US" sz="1200" b="1" dirty="0" smtClean="0"/>
              <a:t>Align Left</a:t>
            </a:r>
            <a:r>
              <a:rPr lang="en-US" sz="1200" b="0" dirty="0" smtClean="0"/>
              <a:t>.</a:t>
            </a:r>
            <a:r>
              <a:rPr lang="en-US" sz="1200" b="1" dirty="0" smtClean="0"/>
              <a:t> </a:t>
            </a:r>
            <a:endParaRPr lang="en-US" sz="1200" i="0" baseline="0" dirty="0" smtClean="0"/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/>
              <a:t>Click </a:t>
            </a:r>
            <a:r>
              <a:rPr lang="en-US" sz="1200" b="1" dirty="0" smtClean="0"/>
              <a:t>Align Middle</a:t>
            </a:r>
            <a:r>
              <a:rPr lang="en-US" sz="1200" b="0" dirty="0" smtClean="0"/>
              <a:t>.</a:t>
            </a:r>
            <a:r>
              <a:rPr lang="en-US" sz="1200" i="0" baseline="0" dirty="0" smtClean="0"/>
              <a:t>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/>
              <a:t>On the </a:t>
            </a:r>
            <a:r>
              <a:rPr lang="en-US" sz="1200" b="1" i="0" baseline="0" dirty="0" smtClean="0"/>
              <a:t>Insert</a:t>
            </a:r>
            <a:r>
              <a:rPr lang="en-US" sz="1200" i="0" baseline="0" dirty="0" smtClean="0"/>
              <a:t> tab, in the </a:t>
            </a:r>
            <a:r>
              <a:rPr lang="en-US" sz="1200" b="1" i="0" baseline="0" dirty="0" smtClean="0"/>
              <a:t>Illustrations</a:t>
            </a:r>
            <a:r>
              <a:rPr lang="en-US" sz="1200" i="0" baseline="0" dirty="0" smtClean="0"/>
              <a:t> group, click </a:t>
            </a:r>
            <a:r>
              <a:rPr lang="en-US" sz="1200" b="1" i="0" baseline="0" dirty="0" smtClean="0"/>
              <a:t>Shapes</a:t>
            </a:r>
            <a:r>
              <a:rPr lang="en-US" sz="1200" i="0" baseline="0" dirty="0" smtClean="0"/>
              <a:t>, and then under </a:t>
            </a:r>
            <a:r>
              <a:rPr lang="en-US" sz="1200" b="1" i="0" baseline="0" dirty="0" smtClean="0"/>
              <a:t>Basic</a:t>
            </a:r>
            <a:r>
              <a:rPr lang="en-US" sz="1200" i="0" baseline="0" dirty="0" smtClean="0"/>
              <a:t> click </a:t>
            </a:r>
            <a:r>
              <a:rPr lang="en-US" sz="1200" b="1" i="0" baseline="0" dirty="0" smtClean="0"/>
              <a:t>Rectangle</a:t>
            </a:r>
            <a:r>
              <a:rPr lang="en-US" sz="1200" i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/>
              <a:t>On the slide, drag to draw a rectangle. 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/>
              <a:t>Select the rectangle. Under </a:t>
            </a:r>
            <a:r>
              <a:rPr lang="en-US" sz="1200" b="1" i="0" baseline="0" dirty="0" smtClean="0"/>
              <a:t>Drawing</a:t>
            </a:r>
            <a:r>
              <a:rPr lang="en-US" sz="1200" i="0" baseline="0" dirty="0" smtClean="0"/>
              <a:t> </a:t>
            </a:r>
            <a:r>
              <a:rPr lang="en-US" sz="1200" b="1" i="0" baseline="0" dirty="0" smtClean="0"/>
              <a:t>Tools</a:t>
            </a:r>
            <a:r>
              <a:rPr lang="en-US" sz="1200" i="0" baseline="0" dirty="0" smtClean="0"/>
              <a:t>, on the </a:t>
            </a:r>
            <a:r>
              <a:rPr lang="en-US" sz="1200" b="1" i="0" baseline="0" dirty="0" smtClean="0"/>
              <a:t>Format</a:t>
            </a:r>
            <a:r>
              <a:rPr lang="en-US" sz="1200" i="0" baseline="0" dirty="0" smtClean="0"/>
              <a:t> tab, in the </a:t>
            </a:r>
            <a:r>
              <a:rPr lang="en-US" sz="1200" b="1" i="0" baseline="0" dirty="0" smtClean="0"/>
              <a:t>Size</a:t>
            </a:r>
            <a:r>
              <a:rPr lang="en-US" sz="1200" i="0" baseline="0" dirty="0" smtClean="0"/>
              <a:t> group, in the </a:t>
            </a:r>
            <a:r>
              <a:rPr lang="en-US" sz="1200" b="1" i="0" baseline="0" dirty="0" smtClean="0"/>
              <a:t>Height</a:t>
            </a:r>
            <a:r>
              <a:rPr lang="en-US" sz="1200" i="0" baseline="0" dirty="0" smtClean="0"/>
              <a:t> box enter </a:t>
            </a:r>
            <a:r>
              <a:rPr lang="en-US" sz="1200" b="1" i="0" baseline="0" dirty="0" smtClean="0"/>
              <a:t>7.5</a:t>
            </a:r>
            <a:r>
              <a:rPr lang="en-US" sz="1200" i="0" baseline="0" dirty="0" smtClean="0"/>
              <a:t> and in the </a:t>
            </a:r>
            <a:r>
              <a:rPr lang="en-US" sz="1200" b="1" i="0" baseline="0" dirty="0" smtClean="0"/>
              <a:t>Width</a:t>
            </a:r>
            <a:r>
              <a:rPr lang="en-US" sz="1200" i="0" baseline="0" dirty="0" smtClean="0"/>
              <a:t> box enter </a:t>
            </a:r>
            <a:r>
              <a:rPr lang="en-US" sz="1200" b="1" i="0" baseline="0" dirty="0" smtClean="0"/>
              <a:t>5</a:t>
            </a:r>
            <a:r>
              <a:rPr lang="en-US" sz="1200" i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/>
              <a:t>Also on the </a:t>
            </a:r>
            <a:r>
              <a:rPr lang="en-US" sz="1200" b="1" i="0" baseline="0" dirty="0" smtClean="0"/>
              <a:t>Format</a:t>
            </a:r>
            <a:r>
              <a:rPr lang="en-US" sz="1200" i="0" baseline="0" dirty="0" smtClean="0"/>
              <a:t> tab, in the </a:t>
            </a:r>
            <a:r>
              <a:rPr lang="en-US" sz="1200" b="1" i="0" baseline="0" dirty="0" smtClean="0"/>
              <a:t>Shape Style </a:t>
            </a:r>
            <a:r>
              <a:rPr lang="en-US" sz="1200" i="0" baseline="0" dirty="0" smtClean="0"/>
              <a:t>group,  click the </a:t>
            </a:r>
            <a:r>
              <a:rPr lang="en-US" sz="1200" b="1" i="0" baseline="0" dirty="0" smtClean="0"/>
              <a:t>Format Shape </a:t>
            </a:r>
            <a:r>
              <a:rPr lang="en-US" sz="1200" i="0" baseline="0" dirty="0" smtClean="0"/>
              <a:t>dialog box launcher. In the </a:t>
            </a:r>
            <a:r>
              <a:rPr lang="en-US" sz="1200" b="1" i="0" baseline="0" dirty="0" smtClean="0"/>
              <a:t>Format Shape </a:t>
            </a:r>
            <a:r>
              <a:rPr lang="en-US" sz="1200" i="0" baseline="0" dirty="0" smtClean="0"/>
              <a:t>dialog box, click </a:t>
            </a:r>
            <a:r>
              <a:rPr lang="en-US" sz="1200" b="1" i="0" baseline="0" dirty="0" smtClean="0"/>
              <a:t>Fill</a:t>
            </a:r>
            <a:r>
              <a:rPr lang="en-US" sz="1200" i="0" baseline="0" dirty="0" smtClean="0"/>
              <a:t> in the left pane, in the </a:t>
            </a:r>
            <a:r>
              <a:rPr lang="en-US" sz="1200" b="1" i="0" baseline="0" dirty="0" smtClean="0"/>
              <a:t>Fill </a:t>
            </a:r>
            <a:r>
              <a:rPr lang="en-US" sz="1200" i="0" baseline="0" dirty="0" smtClean="0"/>
              <a:t>pane, click </a:t>
            </a:r>
            <a:r>
              <a:rPr lang="en-US" sz="1200" b="1" i="0" baseline="0" dirty="0" smtClean="0"/>
              <a:t>Picture or texture fill</a:t>
            </a:r>
            <a:r>
              <a:rPr lang="en-US" sz="1200" i="0" baseline="0" dirty="0" smtClean="0"/>
              <a:t>, and then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/>
              <a:t>Under </a:t>
            </a:r>
            <a:r>
              <a:rPr lang="en-US" sz="1200" b="1" i="0" baseline="0" dirty="0" smtClean="0"/>
              <a:t>Insert from</a:t>
            </a:r>
            <a:r>
              <a:rPr lang="en-US" sz="1200" i="0" baseline="0" dirty="0" smtClean="0"/>
              <a:t>, click </a:t>
            </a:r>
            <a:r>
              <a:rPr lang="en-US" sz="1200" b="1" i="0" baseline="0" dirty="0" smtClean="0"/>
              <a:t>File</a:t>
            </a:r>
            <a:r>
              <a:rPr lang="en-US" sz="1200" i="0" baseline="0" dirty="0" smtClean="0"/>
              <a:t>. In the </a:t>
            </a:r>
            <a:r>
              <a:rPr lang="en-US" sz="1200" b="1" i="0" baseline="0" dirty="0" smtClean="0"/>
              <a:t>Insert Picture </a:t>
            </a:r>
            <a:r>
              <a:rPr lang="en-US" sz="1200" i="0" baseline="0" dirty="0" smtClean="0"/>
              <a:t>dialog box, select a picture, and then click </a:t>
            </a:r>
            <a:r>
              <a:rPr lang="en-US" sz="1200" b="1" i="0" baseline="0" dirty="0" smtClean="0"/>
              <a:t>Insert</a:t>
            </a:r>
            <a:r>
              <a:rPr lang="en-US" sz="1200" i="0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/>
              <a:t>Under </a:t>
            </a:r>
            <a:r>
              <a:rPr lang="en-US" sz="1200" b="1" i="0" baseline="0" dirty="0" smtClean="0"/>
              <a:t>Tiling options</a:t>
            </a:r>
            <a:r>
              <a:rPr lang="en-US" sz="1200" i="0" baseline="0" dirty="0" smtClean="0"/>
              <a:t>, in the </a:t>
            </a:r>
            <a:r>
              <a:rPr lang="en-US" sz="1200" b="1" i="0" baseline="0" dirty="0" smtClean="0"/>
              <a:t>Transparency</a:t>
            </a:r>
            <a:r>
              <a:rPr lang="en-US" sz="1200" i="0" baseline="0" dirty="0" smtClean="0"/>
              <a:t> box, enter </a:t>
            </a:r>
            <a:r>
              <a:rPr lang="en-US" sz="1200" b="1" i="0" baseline="0" dirty="0" smtClean="0"/>
              <a:t>90%</a:t>
            </a:r>
            <a:r>
              <a:rPr lang="en-US" sz="1200" i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/>
              <a:t>On the </a:t>
            </a:r>
            <a:r>
              <a:rPr lang="en-US" sz="1200" b="1" i="0" baseline="0" dirty="0" smtClean="0"/>
              <a:t>Home</a:t>
            </a:r>
            <a:r>
              <a:rPr lang="en-US" sz="1200" i="0" baseline="0" dirty="0" smtClean="0"/>
              <a:t> tab, in the </a:t>
            </a:r>
            <a:r>
              <a:rPr lang="en-US" sz="1200" b="1" i="0" baseline="0" dirty="0" smtClean="0"/>
              <a:t>Drawing</a:t>
            </a:r>
            <a:r>
              <a:rPr lang="en-US" sz="1200" i="0" baseline="0" dirty="0" smtClean="0"/>
              <a:t> group, click </a:t>
            </a:r>
            <a:r>
              <a:rPr lang="en-US" sz="1200" b="1" i="0" baseline="0" dirty="0" smtClean="0"/>
              <a:t>Arrange</a:t>
            </a:r>
            <a:r>
              <a:rPr lang="en-US" sz="1200" i="0" baseline="0" dirty="0" smtClean="0"/>
              <a:t>, point to </a:t>
            </a:r>
            <a:r>
              <a:rPr lang="en-US" sz="1200" b="1" i="0" baseline="0" dirty="0" smtClean="0"/>
              <a:t>Align</a:t>
            </a:r>
            <a:r>
              <a:rPr lang="en-US" sz="1200" i="0" baseline="0" dirty="0" smtClean="0"/>
              <a:t>, and then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/>
              <a:t>Click </a:t>
            </a:r>
            <a:r>
              <a:rPr lang="en-US" sz="1200" b="1" i="0" baseline="0" dirty="0" smtClean="0"/>
              <a:t>Align to Slide</a:t>
            </a:r>
            <a:r>
              <a:rPr lang="en-US" sz="1200" i="0" baseline="0" dirty="0" smtClean="0"/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/>
              <a:t>Click </a:t>
            </a:r>
            <a:r>
              <a:rPr lang="en-US" sz="1200" b="1" dirty="0" smtClean="0"/>
              <a:t>Align Right</a:t>
            </a:r>
            <a:r>
              <a:rPr lang="en-US" sz="1200" b="0" dirty="0" smtClean="0"/>
              <a:t>.</a:t>
            </a:r>
            <a:r>
              <a:rPr lang="en-US" sz="1200" b="1" dirty="0" smtClean="0"/>
              <a:t> </a:t>
            </a:r>
            <a:endParaRPr lang="en-US" sz="1200" i="0" baseline="0" dirty="0" smtClean="0"/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i="0" baseline="0" dirty="0" smtClean="0"/>
              <a:t>Click </a:t>
            </a:r>
            <a:r>
              <a:rPr lang="en-US" sz="1200" b="1" dirty="0" smtClean="0"/>
              <a:t>Align Middle</a:t>
            </a:r>
            <a:r>
              <a:rPr lang="en-US" sz="1200" b="0" dirty="0" smtClean="0"/>
              <a:t>.</a:t>
            </a:r>
            <a:r>
              <a:rPr lang="en-US" sz="1200" i="0" baseline="0" dirty="0" smtClean="0"/>
              <a:t> </a:t>
            </a:r>
            <a:endParaRPr lang="en-US" sz="1200" dirty="0" smtClean="0"/>
          </a:p>
          <a:p>
            <a:pPr marL="0" indent="0">
              <a:buFont typeface="+mj-lt"/>
              <a:buNone/>
            </a:pPr>
            <a:endParaRPr lang="en-US" sz="1200" dirty="0" smtClean="0"/>
          </a:p>
          <a:p>
            <a:pPr marL="0" indent="0">
              <a:buFont typeface="+mj-lt"/>
              <a:buNone/>
            </a:pPr>
            <a:r>
              <a:rPr lang="en-US" sz="1200" dirty="0" smtClean="0"/>
              <a:t>To reproduce the animation</a:t>
            </a:r>
            <a:r>
              <a:rPr lang="en-US" sz="1200" baseline="0" dirty="0" smtClean="0"/>
              <a:t> effects for the pictures, do the following:</a:t>
            </a:r>
            <a:endParaRPr lang="en-US" sz="1200" dirty="0" smtClean="0"/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On the slide, select the left picture.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 Entrance Effects.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Entrance Effect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box,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Basic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Peek 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OK.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Right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 smtClean="0"/>
              <a:t>On the slide, select the right picture.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 Entrance Effects.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Entrance Effect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box,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Basic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Peek In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OK.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Effect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From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left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/>
              <a:t>To reproduce the first animated text effects on this slide, do the following: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dirty="0" smtClean="0"/>
              <a:t>On</a:t>
            </a:r>
            <a:r>
              <a:rPr lang="en-US" sz="1200" b="0" baseline="0" dirty="0" smtClean="0"/>
              <a:t> the </a:t>
            </a:r>
            <a:r>
              <a:rPr lang="en-US" sz="1200" b="1" baseline="0" dirty="0" smtClean="0"/>
              <a:t>Insert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Text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Text Box</a:t>
            </a:r>
            <a:r>
              <a:rPr lang="en-US" sz="1200" b="0" baseline="0" dirty="0" smtClean="0"/>
              <a:t>. On the slide, drag to draw a text box.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Enter </a:t>
            </a:r>
            <a:r>
              <a:rPr lang="en-US" sz="1200" b="1" baseline="0" dirty="0" smtClean="0"/>
              <a:t>Time for a short break </a:t>
            </a:r>
            <a:r>
              <a:rPr lang="en-US" sz="1200" b="0" baseline="0" dirty="0" smtClean="0"/>
              <a:t>in the text box.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Select the text. On the </a:t>
            </a:r>
            <a:r>
              <a:rPr lang="en-US" sz="1200" b="1" baseline="0" dirty="0" smtClean="0"/>
              <a:t>Home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Font</a:t>
            </a:r>
            <a:r>
              <a:rPr lang="en-US" sz="1200" b="0" baseline="0" dirty="0" smtClean="0"/>
              <a:t> group,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Font</a:t>
            </a:r>
            <a:r>
              <a:rPr lang="en-US" sz="1200" b="0" baseline="0" dirty="0" smtClean="0"/>
              <a:t> list, select </a:t>
            </a:r>
            <a:r>
              <a:rPr lang="en-US" sz="1200" b="1" dirty="0" smtClean="0"/>
              <a:t>TW </a:t>
            </a:r>
            <a:r>
              <a:rPr lang="en-US" sz="1200" b="1" dirty="0" err="1" smtClean="0"/>
              <a:t>Cen</a:t>
            </a:r>
            <a:r>
              <a:rPr lang="en-US" sz="1200" b="1" dirty="0" smtClean="0"/>
              <a:t> MT</a:t>
            </a:r>
            <a:r>
              <a:rPr lang="en-US" sz="1200" b="0" dirty="0" smtClean="0"/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Font Size </a:t>
            </a:r>
            <a:r>
              <a:rPr lang="en-US" sz="1200" b="0" baseline="0" dirty="0" smtClean="0"/>
              <a:t>list, select </a:t>
            </a:r>
            <a:r>
              <a:rPr lang="en-US" sz="1200" b="1" baseline="0" dirty="0" smtClean="0"/>
              <a:t>40</a:t>
            </a:r>
            <a:r>
              <a:rPr lang="en-US" sz="1200" b="0" baseline="0" dirty="0" smtClean="0"/>
              <a:t>.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/>
              <a:t>Click </a:t>
            </a:r>
            <a:r>
              <a:rPr lang="en-US" sz="1200" b="1" baseline="0" dirty="0" smtClean="0"/>
              <a:t>Bold</a:t>
            </a:r>
            <a:r>
              <a:rPr lang="en-US" sz="1200" b="0" baseline="0" dirty="0" smtClean="0"/>
              <a:t>.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/>
              <a:t>Click the arrow next to </a:t>
            </a:r>
            <a:r>
              <a:rPr lang="en-US" sz="1200" b="1" baseline="0" dirty="0" smtClean="0"/>
              <a:t>Font Color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Theme Colors </a:t>
            </a:r>
            <a:r>
              <a:rPr lang="en-US" sz="1200" b="0" baseline="0" dirty="0" smtClean="0"/>
              <a:t>click </a:t>
            </a:r>
            <a:r>
              <a:rPr lang="en-US" sz="1200" b="1" baseline="0" dirty="0" smtClean="0"/>
              <a:t>White, Background 1 </a:t>
            </a:r>
            <a:r>
              <a:rPr lang="en-US" sz="1200" b="0" baseline="0" dirty="0" smtClean="0"/>
              <a:t>(first row, first option from the left).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On the </a:t>
            </a:r>
            <a:r>
              <a:rPr lang="en-US" sz="1200" b="1" baseline="0" dirty="0" smtClean="0"/>
              <a:t>Home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Paragraph </a:t>
            </a:r>
            <a:r>
              <a:rPr lang="en-US" sz="1200" b="0" baseline="0" dirty="0" smtClean="0"/>
              <a:t>group, click </a:t>
            </a:r>
            <a:r>
              <a:rPr lang="en-US" sz="1200" b="1" baseline="0" dirty="0" smtClean="0"/>
              <a:t>Align Text Right </a:t>
            </a:r>
            <a:r>
              <a:rPr lang="en-US" sz="1200" b="0" baseline="0" dirty="0" smtClean="0"/>
              <a:t>to align the text right in the text box.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On the text box, drag the adjustment handles to adjust the size of the text box so that the text wraps onto two lines, as in the example above. 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Drag the text box onto the lower half of the slide, to the left of the middle.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On the slide, select the text box.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 Entrance Effects.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Entrance Effect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box,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Moderate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 Up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OK.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do the following: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1.00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Delay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box, enter </a:t>
            </a:r>
            <a:r>
              <a:rPr lang="en-US" sz="1200" b="1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1.00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b="0" baseline="0" dirty="0" smtClean="0"/>
          </a:p>
          <a:p>
            <a:pPr marL="228600" indent="-228600">
              <a:buFont typeface="+mj-lt"/>
              <a:buAutoNum type="arabicPeriod"/>
            </a:pPr>
            <a:endParaRPr lang="en-US" sz="1200" b="0" dirty="0" smtClean="0"/>
          </a:p>
          <a:p>
            <a:pPr marL="228600" indent="-228600">
              <a:buFont typeface="+mj-lt"/>
              <a:buNone/>
            </a:pPr>
            <a:r>
              <a:rPr lang="en-US" sz="1200" b="0" dirty="0" smtClean="0"/>
              <a:t>To reproduce the other animated text effects on this slide, do the following: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dirty="0" smtClean="0"/>
              <a:t>On</a:t>
            </a:r>
            <a:r>
              <a:rPr lang="en-US" sz="1200" b="0" baseline="0" dirty="0" smtClean="0"/>
              <a:t> the </a:t>
            </a:r>
            <a:r>
              <a:rPr lang="en-US" sz="1200" b="1" baseline="0" dirty="0" smtClean="0"/>
              <a:t>Insert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Text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Text Box</a:t>
            </a:r>
            <a:r>
              <a:rPr lang="en-US" sz="1200" b="0" baseline="0" dirty="0" smtClean="0"/>
              <a:t>. On the slide, drag to draw a text box.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Type </a:t>
            </a:r>
            <a:r>
              <a:rPr lang="en-US" sz="1200" b="1" baseline="0" dirty="0" smtClean="0"/>
              <a:t>: </a:t>
            </a:r>
            <a:r>
              <a:rPr lang="en-US" sz="1200" b="0" baseline="0" dirty="0" smtClean="0"/>
              <a:t>in the second text box.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Select the text in the second text box. On the </a:t>
            </a:r>
            <a:r>
              <a:rPr lang="en-US" sz="1200" b="1" baseline="0" dirty="0" smtClean="0"/>
              <a:t>Home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Font</a:t>
            </a:r>
            <a:r>
              <a:rPr lang="en-US" sz="1200" b="0" baseline="0" dirty="0" smtClean="0"/>
              <a:t> group, do the following: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Font</a:t>
            </a:r>
            <a:r>
              <a:rPr lang="en-US" sz="1200" b="0" baseline="0" dirty="0" smtClean="0"/>
              <a:t> list, select </a:t>
            </a:r>
            <a:r>
              <a:rPr lang="en-US" sz="1200" b="1" dirty="0" smtClean="0"/>
              <a:t>TW </a:t>
            </a:r>
            <a:r>
              <a:rPr lang="en-US" sz="1200" b="1" dirty="0" err="1" smtClean="0"/>
              <a:t>Cen</a:t>
            </a:r>
            <a:r>
              <a:rPr lang="en-US" sz="1200" b="1" dirty="0" smtClean="0"/>
              <a:t> MT</a:t>
            </a:r>
            <a:r>
              <a:rPr lang="en-US" sz="1200" b="0" dirty="0" smtClean="0"/>
              <a:t>.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/>
              <a:t>In the </a:t>
            </a:r>
            <a:r>
              <a:rPr lang="en-US" sz="1200" b="1" baseline="0" dirty="0" smtClean="0"/>
              <a:t>Font Size </a:t>
            </a:r>
            <a:r>
              <a:rPr lang="en-US" sz="1200" b="0" baseline="0" dirty="0" smtClean="0"/>
              <a:t>list, enter </a:t>
            </a:r>
            <a:r>
              <a:rPr lang="en-US" sz="1200" b="1" baseline="0" dirty="0" smtClean="0"/>
              <a:t>90</a:t>
            </a:r>
            <a:r>
              <a:rPr lang="en-US" sz="1200" b="0" baseline="0" dirty="0" smtClean="0"/>
              <a:t>.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/>
              <a:t>Click </a:t>
            </a:r>
            <a:r>
              <a:rPr lang="en-US" sz="1200" b="1" baseline="0" dirty="0" smtClean="0"/>
              <a:t>Bold</a:t>
            </a:r>
            <a:r>
              <a:rPr lang="en-US" sz="1200" b="0" baseline="0" dirty="0" smtClean="0"/>
              <a:t>. 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sz="1200" b="0" baseline="0" dirty="0" smtClean="0"/>
              <a:t>Click the arrow next to </a:t>
            </a:r>
            <a:r>
              <a:rPr lang="en-US" sz="1200" b="1" baseline="0" dirty="0" smtClean="0"/>
              <a:t>Font Color</a:t>
            </a:r>
            <a:r>
              <a:rPr lang="en-US" sz="1200" b="0" baseline="0" dirty="0" smtClean="0"/>
              <a:t>, and then under </a:t>
            </a:r>
            <a:r>
              <a:rPr lang="en-US" sz="1200" b="1" baseline="0" dirty="0" smtClean="0"/>
              <a:t>Theme Colors </a:t>
            </a:r>
            <a:r>
              <a:rPr lang="en-US" sz="1200" b="0" baseline="0" dirty="0" smtClean="0"/>
              <a:t>click </a:t>
            </a:r>
            <a:r>
              <a:rPr lang="en-US" sz="1200" b="1" baseline="0" dirty="0" smtClean="0"/>
              <a:t>Black, Text 1 </a:t>
            </a:r>
            <a:r>
              <a:rPr lang="en-US" sz="1200" b="0" baseline="0" dirty="0" smtClean="0"/>
              <a:t>(first row, second option from the left).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dirty="0" smtClean="0"/>
              <a:t>On the </a:t>
            </a:r>
            <a:r>
              <a:rPr lang="en-US" sz="1200" b="1" dirty="0" smtClean="0"/>
              <a:t>Home</a:t>
            </a:r>
            <a:r>
              <a:rPr lang="en-US" sz="1200" b="0" dirty="0" smtClean="0"/>
              <a:t> tab, in the </a:t>
            </a:r>
            <a:r>
              <a:rPr lang="en-US" sz="1200" b="1" dirty="0" smtClean="0"/>
              <a:t>Paragraph</a:t>
            </a:r>
            <a:r>
              <a:rPr lang="en-US" sz="1200" b="0" baseline="0" dirty="0" smtClean="0"/>
              <a:t> group, click </a:t>
            </a:r>
            <a:r>
              <a:rPr lang="en-US" sz="1200" b="1" baseline="0" dirty="0" smtClean="0"/>
              <a:t>Align Text Left</a:t>
            </a:r>
            <a:r>
              <a:rPr lang="en-US" sz="1200" b="0" baseline="0" dirty="0" smtClean="0"/>
              <a:t> to align the colon left in the second text box.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Drag the second text box into the upper half of the slide, to the right of the middle.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On the slide, select the second text box.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More Entrance Effects.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 Entrance Effect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dialog box,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Moderate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Float Down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OK.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Previous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Duration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b="1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b="0" dirty="0" smtClean="0"/>
              <a:t>On the slide, select the second text box. On the </a:t>
            </a:r>
            <a:r>
              <a:rPr lang="en-US" sz="1200" b="1" dirty="0" smtClean="0"/>
              <a:t>Home</a:t>
            </a:r>
            <a:r>
              <a:rPr lang="en-US" sz="1200" b="0" dirty="0" smtClean="0"/>
              <a:t> tab, in the </a:t>
            </a:r>
            <a:r>
              <a:rPr lang="en-US" sz="1200" b="1" dirty="0" smtClean="0"/>
              <a:t>Clipboard</a:t>
            </a:r>
            <a:r>
              <a:rPr lang="en-US" sz="1200" b="0" dirty="0" smtClean="0"/>
              <a:t> group, click the arrow</a:t>
            </a:r>
            <a:r>
              <a:rPr lang="en-US" sz="1200" b="0" baseline="0" dirty="0" smtClean="0"/>
              <a:t> to the right of </a:t>
            </a:r>
            <a:r>
              <a:rPr lang="en-US" sz="1200" b="1" baseline="0" dirty="0" smtClean="0"/>
              <a:t>Copy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Duplicate</a:t>
            </a:r>
            <a:r>
              <a:rPr lang="en-US" sz="1200" b="0" baseline="0" dirty="0" smtClean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Click in the new text box, delete the colon, and then enter </a:t>
            </a:r>
            <a:r>
              <a:rPr lang="en-US" sz="1200" b="1" baseline="0" dirty="0" smtClean="0"/>
              <a:t>10</a:t>
            </a:r>
            <a:r>
              <a:rPr lang="en-US" sz="1200" b="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On the slide, select the number text box. </a:t>
            </a:r>
            <a:r>
              <a:rPr lang="en-US" sz="1200" b="0" dirty="0" smtClean="0"/>
              <a:t>On the </a:t>
            </a:r>
            <a:r>
              <a:rPr lang="en-US" sz="1200" b="1" dirty="0" smtClean="0"/>
              <a:t>Home</a:t>
            </a:r>
            <a:r>
              <a:rPr lang="en-US" sz="1200" b="0" dirty="0" smtClean="0"/>
              <a:t> tab, in the </a:t>
            </a:r>
            <a:r>
              <a:rPr lang="en-US" sz="1200" b="1" dirty="0" smtClean="0"/>
              <a:t>Clipboard</a:t>
            </a:r>
            <a:r>
              <a:rPr lang="en-US" sz="1200" b="0" dirty="0" smtClean="0"/>
              <a:t> group, click the arrow</a:t>
            </a:r>
            <a:r>
              <a:rPr lang="en-US" sz="1200" b="0" baseline="0" dirty="0" smtClean="0"/>
              <a:t> to the right of </a:t>
            </a:r>
            <a:r>
              <a:rPr lang="en-US" sz="1200" b="1" baseline="0" dirty="0" smtClean="0"/>
              <a:t>Copy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Duplicate</a:t>
            </a:r>
            <a:r>
              <a:rPr lang="en-US" sz="1200" b="0" baseline="0" dirty="0" smtClean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Click in the new text box, delete the number </a:t>
            </a:r>
            <a:r>
              <a:rPr lang="en-US" sz="1200" b="1" baseline="0" dirty="0" smtClean="0"/>
              <a:t>10</a:t>
            </a:r>
            <a:r>
              <a:rPr lang="en-US" sz="1200" b="0" baseline="0" dirty="0" smtClean="0"/>
              <a:t>, and then enter </a:t>
            </a:r>
            <a:r>
              <a:rPr lang="en-US" sz="1200" b="1" baseline="0" dirty="0" smtClean="0"/>
              <a:t>09</a:t>
            </a:r>
            <a:r>
              <a:rPr lang="en-US" sz="1200" b="0" baseline="0" dirty="0" smtClean="0"/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number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text box. 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Exit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Disappear.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Previous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Delay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the number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09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text box.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Entrance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Appear.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Previous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the number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09</a:t>
            </a: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text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box still selected, o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Advanced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under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Exit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Disappear.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Start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list, select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Previous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Animations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Delay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box, enter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On the slide, select the number text box. </a:t>
            </a:r>
            <a:r>
              <a:rPr lang="en-US" sz="1200" b="0" dirty="0" smtClean="0"/>
              <a:t>On the </a:t>
            </a:r>
            <a:r>
              <a:rPr lang="en-US" sz="1200" b="1" dirty="0" smtClean="0"/>
              <a:t>Home</a:t>
            </a:r>
            <a:r>
              <a:rPr lang="en-US" sz="1200" b="0" dirty="0" smtClean="0"/>
              <a:t> tab, in the </a:t>
            </a:r>
            <a:r>
              <a:rPr lang="en-US" sz="1200" b="1" dirty="0" smtClean="0"/>
              <a:t>Clipboard</a:t>
            </a:r>
            <a:r>
              <a:rPr lang="en-US" sz="1200" b="0" dirty="0" smtClean="0"/>
              <a:t> group, click the arrow</a:t>
            </a:r>
            <a:r>
              <a:rPr lang="en-US" sz="1200" b="0" baseline="0" dirty="0" smtClean="0"/>
              <a:t> to the right of </a:t>
            </a:r>
            <a:r>
              <a:rPr lang="en-US" sz="1200" b="1" baseline="0" dirty="0" smtClean="0"/>
              <a:t>Copy</a:t>
            </a:r>
            <a:r>
              <a:rPr lang="en-US" sz="1200" b="0" baseline="0" dirty="0" smtClean="0"/>
              <a:t>, and then click </a:t>
            </a:r>
            <a:r>
              <a:rPr lang="en-US" sz="1200" b="1" baseline="0" dirty="0" smtClean="0"/>
              <a:t>Duplicate</a:t>
            </a:r>
            <a:r>
              <a:rPr lang="en-US" sz="1200" b="0" baseline="0" dirty="0" smtClean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Select the number text box and enter the next lowest number in the sequence (the content of the previous text box, minus one). For example, if the previous number is </a:t>
            </a:r>
            <a:r>
              <a:rPr lang="en-US" sz="1200" b="1" baseline="0" dirty="0" smtClean="0"/>
              <a:t>09</a:t>
            </a:r>
            <a:r>
              <a:rPr lang="en-US" sz="1200" b="0" baseline="0" dirty="0" smtClean="0"/>
              <a:t>, replace it with the number </a:t>
            </a:r>
            <a:r>
              <a:rPr lang="en-US" sz="1200" b="1" baseline="0" dirty="0" smtClean="0"/>
              <a:t>08</a:t>
            </a:r>
            <a:r>
              <a:rPr lang="en-US" sz="1200" b="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Repeat steps 21 and 22 until you reach the number </a:t>
            </a:r>
            <a:r>
              <a:rPr lang="en-US" sz="1200" b="1" baseline="0" dirty="0" smtClean="0"/>
              <a:t>00</a:t>
            </a:r>
            <a:r>
              <a:rPr lang="en-US" sz="1200" b="0" baseline="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Select the number </a:t>
            </a:r>
            <a:r>
              <a:rPr lang="en-US" sz="1200" b="1" baseline="0" dirty="0" smtClean="0"/>
              <a:t>00</a:t>
            </a:r>
            <a:r>
              <a:rPr lang="en-US" sz="1200" b="0" baseline="0" dirty="0" smtClean="0"/>
              <a:t> text box. On the </a:t>
            </a:r>
            <a:r>
              <a:rPr lang="en-US" sz="1200" b="1" baseline="0" dirty="0" smtClean="0"/>
              <a:t>Animations</a:t>
            </a:r>
            <a:r>
              <a:rPr lang="en-US" sz="1200" b="0" baseline="0" dirty="0" smtClean="0"/>
              <a:t> tab, in the </a:t>
            </a:r>
            <a:r>
              <a:rPr lang="en-US" sz="1200" b="1" baseline="0" dirty="0" smtClean="0"/>
              <a:t>Advanced Animation </a:t>
            </a:r>
            <a:r>
              <a:rPr lang="en-US" sz="1200" b="0" baseline="0" dirty="0" smtClean="0"/>
              <a:t>group, click </a:t>
            </a:r>
            <a:r>
              <a:rPr lang="en-US" sz="1200" b="1" baseline="0" dirty="0" smtClean="0"/>
              <a:t>Animation Pane</a:t>
            </a:r>
            <a:r>
              <a:rPr lang="en-US" sz="1200" b="0" baseline="0" dirty="0" smtClean="0"/>
              <a:t>. In the </a:t>
            </a:r>
            <a:r>
              <a:rPr lang="en-US" sz="1200" b="1" baseline="0" dirty="0" smtClean="0"/>
              <a:t>Animation Pane</a:t>
            </a:r>
            <a:r>
              <a:rPr lang="en-US" sz="1200" b="0" baseline="0" dirty="0" smtClean="0"/>
              <a:t>, select the last animation effect (disappear effect for the </a:t>
            </a:r>
            <a:r>
              <a:rPr lang="en-US" sz="1200" b="1" baseline="0" dirty="0" smtClean="0"/>
              <a:t>00</a:t>
            </a:r>
            <a:r>
              <a:rPr lang="en-US" sz="1200" b="0" baseline="0" dirty="0" smtClean="0"/>
              <a:t> text box), and then click </a:t>
            </a:r>
            <a:r>
              <a:rPr lang="en-US" sz="1200" b="1" baseline="0" dirty="0" smtClean="0"/>
              <a:t>Remove</a:t>
            </a:r>
            <a:r>
              <a:rPr lang="en-US" sz="1200" b="0" baseline="0" dirty="0" smtClean="0"/>
              <a:t>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b="0" baseline="0" dirty="0" smtClean="0"/>
              <a:t>Press and hold CTRL and then select all of the numbered text boxes.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tab, in the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Drawing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group, 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Arrange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point to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then do the following: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 Selected Objects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 Middle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685800" lvl="1" indent="-228600">
              <a:buFont typeface="+mj-lt"/>
              <a:buAutoNum type="arabicPeriod"/>
            </a:pP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 </a:t>
            </a:r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Align Center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228600" lvl="0" indent="-228600">
              <a:buFont typeface="+mj-lt"/>
              <a:buAutoNum type="arabicPeriod"/>
            </a:pPr>
            <a:r>
              <a:rPr 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all of</a:t>
            </a:r>
            <a:r>
              <a:rPr lang="en-US" sz="1200" b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numbered text boxes still selected, drag them to a spot next to the colon text box.</a:t>
            </a:r>
            <a:endParaRPr lang="en-US" sz="1200" b="0" dirty="0" smtClean="0"/>
          </a:p>
          <a:p>
            <a:endParaRPr lang="en-US" sz="1200" dirty="0" smtClean="0"/>
          </a:p>
        </p:txBody>
      </p:sp>
      <p:sp>
        <p:nvSpPr>
          <p:cNvPr id="5" name="Slide Image Placeholder 4"/>
          <p:cNvSpPr>
            <a:spLocks noGrp="1" noRot="1" noChangeAspect="1"/>
          </p:cNvSpPr>
          <p:nvPr>
            <p:ph type="sldImg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0035A-FD80-46DF-89C3-C164B8E2675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12/14/2010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CEB0F-6F70-4883-991C-25F76AF394E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442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12/14/2010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090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12/14/2010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819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12/14/2010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874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12/14/2010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1655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12/14/2010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77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12/14/2010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684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12/14/2010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3389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12/14/2010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386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12/14/2010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388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12/14/2010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036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D5785-8A43-4CC4-A705-D4AA7E8DB57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12/14/2010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5B4CE-5129-41CA-A75E-F2AE589D1F4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328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blipFill dpi="0" rotWithShape="1">
            <a:blip r:embed="rId3" cstate="print">
              <a:alphaModFix amt="10000"/>
            </a:blip>
            <a:srcRect/>
            <a:tile tx="0" ty="0" sx="100000" sy="100000" flip="none" algn="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pic>
        <p:nvPicPr>
          <p:cNvPr id="5" name="Picture 4" descr="2691994146_da99989fb6_b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>
            <a:off x="0" y="0"/>
            <a:ext cx="457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/>
          <p:cNvSpPr txBox="1"/>
          <p:nvPr/>
        </p:nvSpPr>
        <p:spPr>
          <a:xfrm>
            <a:off x="4800600" y="838200"/>
            <a:ext cx="46508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0" b="1" dirty="0" smtClean="0">
                <a:solidFill>
                  <a:prstClr val="black"/>
                </a:solidFill>
                <a:latin typeface="Tw Cen MT" pitchFamily="34" charset="0"/>
                <a:cs typeface="Arial" pitchFamily="34" charset="0"/>
              </a:rPr>
              <a:t>:</a:t>
            </a:r>
            <a:endParaRPr lang="en-US" sz="9000" b="1" dirty="0">
              <a:solidFill>
                <a:prstClr val="black"/>
              </a:solidFill>
              <a:latin typeface="Tw Cen MT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8600" y="4495800"/>
            <a:ext cx="411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90000"/>
              </a:lnSpc>
            </a:pPr>
            <a:r>
              <a:rPr lang="en-US" sz="4000" b="1" dirty="0" smtClean="0">
                <a:solidFill>
                  <a:prstClr val="white"/>
                </a:solidFill>
                <a:latin typeface="Tw Cen MT" pitchFamily="34" charset="0"/>
                <a:cs typeface="Arial" pitchFamily="34" charset="0"/>
              </a:rPr>
              <a:t>Time for</a:t>
            </a:r>
            <a:br>
              <a:rPr lang="en-US" sz="4000" b="1" dirty="0" smtClean="0">
                <a:solidFill>
                  <a:prstClr val="white"/>
                </a:solidFill>
                <a:latin typeface="Tw Cen MT" pitchFamily="34" charset="0"/>
                <a:cs typeface="Arial" pitchFamily="34" charset="0"/>
              </a:rPr>
            </a:br>
            <a:r>
              <a:rPr lang="en-US" sz="4000" b="1" dirty="0" smtClean="0">
                <a:solidFill>
                  <a:prstClr val="white"/>
                </a:solidFill>
                <a:latin typeface="Tw Cen MT" pitchFamily="34" charset="0"/>
                <a:cs typeface="Arial" pitchFamily="34" charset="0"/>
              </a:rPr>
              <a:t>a short break</a:t>
            </a:r>
            <a:endParaRPr lang="en-US" sz="4000" b="1" dirty="0">
              <a:solidFill>
                <a:prstClr val="white"/>
              </a:solidFill>
              <a:latin typeface="Tw Cen MT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63208" y="990600"/>
            <a:ext cx="16002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0" b="1" dirty="0" smtClean="0">
                <a:solidFill>
                  <a:prstClr val="black"/>
                </a:solidFill>
                <a:latin typeface="Tw Cen MT" pitchFamily="34" charset="0"/>
                <a:cs typeface="Arial" pitchFamily="34" charset="0"/>
              </a:rPr>
              <a:t>10</a:t>
            </a:r>
            <a:endParaRPr lang="en-US" sz="9000" b="1" dirty="0">
              <a:solidFill>
                <a:prstClr val="black"/>
              </a:solidFill>
              <a:latin typeface="Tw Cen MT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63208" y="990600"/>
            <a:ext cx="16002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0" b="1" dirty="0" smtClean="0">
                <a:solidFill>
                  <a:prstClr val="black"/>
                </a:solidFill>
                <a:latin typeface="Tw Cen MT" pitchFamily="34" charset="0"/>
                <a:cs typeface="Arial" pitchFamily="34" charset="0"/>
              </a:rPr>
              <a:t>09</a:t>
            </a:r>
            <a:endParaRPr lang="en-US" sz="9000" b="1" dirty="0">
              <a:solidFill>
                <a:prstClr val="black"/>
              </a:solidFill>
              <a:latin typeface="Tw Cen MT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63208" y="990600"/>
            <a:ext cx="16002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0" b="1" dirty="0" smtClean="0">
                <a:solidFill>
                  <a:prstClr val="black"/>
                </a:solidFill>
                <a:latin typeface="Tw Cen MT" pitchFamily="34" charset="0"/>
                <a:cs typeface="Arial" pitchFamily="34" charset="0"/>
              </a:rPr>
              <a:t>08</a:t>
            </a:r>
            <a:endParaRPr lang="en-US" sz="9000" b="1" dirty="0">
              <a:solidFill>
                <a:prstClr val="black"/>
              </a:solidFill>
              <a:latin typeface="Tw Cen MT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63208" y="990600"/>
            <a:ext cx="16002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0" b="1" dirty="0" smtClean="0">
                <a:solidFill>
                  <a:prstClr val="black"/>
                </a:solidFill>
                <a:latin typeface="Tw Cen MT" pitchFamily="34" charset="0"/>
                <a:cs typeface="Arial" pitchFamily="34" charset="0"/>
              </a:rPr>
              <a:t>07</a:t>
            </a:r>
            <a:endParaRPr lang="en-US" sz="9000" b="1" dirty="0">
              <a:solidFill>
                <a:prstClr val="black"/>
              </a:solidFill>
              <a:latin typeface="Tw Cen MT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63208" y="990600"/>
            <a:ext cx="16002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0" b="1" dirty="0" smtClean="0">
                <a:solidFill>
                  <a:prstClr val="black"/>
                </a:solidFill>
                <a:latin typeface="Tw Cen MT" pitchFamily="34" charset="0"/>
                <a:cs typeface="Arial" pitchFamily="34" charset="0"/>
              </a:rPr>
              <a:t>06</a:t>
            </a:r>
            <a:endParaRPr lang="en-US" sz="9000" b="1" dirty="0">
              <a:solidFill>
                <a:prstClr val="black"/>
              </a:solidFill>
              <a:latin typeface="Tw Cen MT" pitchFamily="34" charset="0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63208" y="990600"/>
            <a:ext cx="16002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0" b="1" dirty="0" smtClean="0">
                <a:solidFill>
                  <a:prstClr val="black"/>
                </a:solidFill>
                <a:latin typeface="Tw Cen MT" pitchFamily="34" charset="0"/>
                <a:cs typeface="Arial" pitchFamily="34" charset="0"/>
              </a:rPr>
              <a:t>05</a:t>
            </a:r>
            <a:endParaRPr lang="en-US" sz="9000" b="1" dirty="0">
              <a:solidFill>
                <a:prstClr val="black"/>
              </a:solidFill>
              <a:latin typeface="Tw Cen MT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63208" y="990600"/>
            <a:ext cx="16002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0" b="1" dirty="0" smtClean="0">
                <a:solidFill>
                  <a:prstClr val="black"/>
                </a:solidFill>
                <a:latin typeface="Tw Cen MT" pitchFamily="34" charset="0"/>
                <a:cs typeface="Arial" pitchFamily="34" charset="0"/>
              </a:rPr>
              <a:t>04</a:t>
            </a:r>
            <a:endParaRPr lang="en-US" sz="9000" b="1" dirty="0">
              <a:solidFill>
                <a:prstClr val="black"/>
              </a:solidFill>
              <a:latin typeface="Tw Cen MT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163208" y="990600"/>
            <a:ext cx="16002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0" b="1" dirty="0" smtClean="0">
                <a:solidFill>
                  <a:prstClr val="black"/>
                </a:solidFill>
                <a:latin typeface="Tw Cen MT" pitchFamily="34" charset="0"/>
                <a:cs typeface="Arial" pitchFamily="34" charset="0"/>
              </a:rPr>
              <a:t>03</a:t>
            </a:r>
            <a:endParaRPr lang="en-US" sz="9000" b="1" dirty="0">
              <a:solidFill>
                <a:prstClr val="black"/>
              </a:solidFill>
              <a:latin typeface="Tw Cen MT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63208" y="990600"/>
            <a:ext cx="16002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0" b="1" dirty="0" smtClean="0">
                <a:solidFill>
                  <a:prstClr val="black"/>
                </a:solidFill>
                <a:latin typeface="Tw Cen MT" pitchFamily="34" charset="0"/>
                <a:cs typeface="Arial" pitchFamily="34" charset="0"/>
              </a:rPr>
              <a:t>02</a:t>
            </a:r>
            <a:endParaRPr lang="en-US" sz="9000" b="1" dirty="0">
              <a:solidFill>
                <a:prstClr val="black"/>
              </a:solidFill>
              <a:latin typeface="Tw Cen MT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163208" y="990600"/>
            <a:ext cx="16002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0" b="1" dirty="0" smtClean="0">
                <a:solidFill>
                  <a:prstClr val="black"/>
                </a:solidFill>
                <a:latin typeface="Tw Cen MT" pitchFamily="34" charset="0"/>
                <a:cs typeface="Arial" pitchFamily="34" charset="0"/>
              </a:rPr>
              <a:t>01</a:t>
            </a:r>
            <a:endParaRPr lang="en-US" sz="9000" b="1" dirty="0">
              <a:solidFill>
                <a:prstClr val="black"/>
              </a:solidFill>
              <a:latin typeface="Tw Cen MT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63208" y="990600"/>
            <a:ext cx="16002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9000" b="1" dirty="0" smtClean="0">
                <a:solidFill>
                  <a:prstClr val="black"/>
                </a:solidFill>
                <a:latin typeface="Tw Cen MT" pitchFamily="34" charset="0"/>
                <a:cs typeface="Arial" pitchFamily="34" charset="0"/>
              </a:rPr>
              <a:t>00</a:t>
            </a:r>
            <a:endParaRPr lang="en-US" sz="9000" b="1" dirty="0">
              <a:solidFill>
                <a:prstClr val="black"/>
              </a:solidFill>
              <a:latin typeface="Tw Cen MT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1430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0"/>
                            </p:stCondLst>
                            <p:childTnLst>
                              <p:par>
                                <p:cTn id="42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0"/>
                            </p:stCondLst>
                            <p:childTnLst>
                              <p:par>
                                <p:cTn id="47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000"/>
                            </p:stCondLst>
                            <p:childTnLst>
                              <p:par>
                                <p:cTn id="52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8000"/>
                            </p:stCondLst>
                            <p:childTnLst>
                              <p:par>
                                <p:cTn id="57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000"/>
                            </p:stCondLst>
                            <p:childTnLst>
                              <p:par>
                                <p:cTn id="62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0"/>
                            </p:stCondLst>
                            <p:childTnLst>
                              <p:par>
                                <p:cTn id="67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1000"/>
                            </p:stCondLst>
                            <p:childTnLst>
                              <p:par>
                                <p:cTn id="72" presetID="1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2" grpId="0"/>
      <p:bldP spid="15" grpId="0"/>
      <p:bldP spid="6" grpId="0"/>
      <p:bldP spid="6" grpId="1"/>
      <p:bldP spid="7" grpId="0"/>
      <p:bldP spid="7" grpId="1"/>
      <p:bldP spid="8" grpId="0"/>
      <p:bldP spid="8" grpId="1"/>
      <p:bldP spid="9" grpId="0"/>
      <p:bldP spid="9" grpId="1"/>
      <p:bldP spid="10" grpId="0"/>
      <p:bldP spid="10" grpId="1"/>
      <p:bldP spid="13" grpId="0"/>
      <p:bldP spid="13" grpId="1"/>
      <p:bldP spid="14" grpId="0"/>
      <p:bldP spid="14" grpId="1"/>
      <p:bldP spid="17" grpId="0"/>
      <p:bldP spid="17" grpId="1"/>
      <p:bldP spid="18" grpId="0"/>
      <p:bldP spid="18" grpId="1"/>
      <p:bldP spid="19" grpId="0"/>
      <p:bldP spid="19" grpId="1"/>
      <p:bldP spid="20" grpId="0"/>
    </p:bldLst>
  </p:timing>
</p:sld>
</file>

<file path=ppt/theme/theme1.xml><?xml version="1.0" encoding="utf-8"?>
<a:theme xmlns:a="http://schemas.openxmlformats.org/drawingml/2006/main" name="Animated_text_countdow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>This professionally-designed template includes a timer over a waterfall background. Complete instructions for reproducing this slide are included in the Notes pane.
</APDescription>
    <AssetExpire xmlns="4873beb7-5857-4685-be1f-d57550cc96cc">2029-05-12T07:00:00+00:00</AssetExpire>
    <IntlLangReviewDate xmlns="4873beb7-5857-4685-be1f-d57550cc96cc" xsi:nil="true"/>
    <TPFriendlyName xmlns="4873beb7-5857-4685-be1f-d57550cc96cc" xsi:nil="true"/>
    <IntlLangReview xmlns="4873beb7-5857-4685-be1f-d57550cc96cc" xsi:nil="true"/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 xsi:nil="true"/>
    <Markets xmlns="4873beb7-5857-4685-be1f-d57550cc96cc"/>
    <OriginAsset xmlns="4873beb7-5857-4685-be1f-d57550cc96cc" xsi:nil="true"/>
    <AssetStart xmlns="4873beb7-5857-4685-be1f-d57550cc96cc">2010-12-14T06:07:00+00:00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1101888</Value>
      <Value>1316289</Value>
    </PublishStatusLookup>
    <APAuthor xmlns="4873beb7-5857-4685-be1f-d57550cc96cc">
      <UserInfo>
        <DisplayName>REDMOND\v-salaxm</DisplayName>
        <AccountId>2098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>TP</AssetType>
    <MachineTranslated xmlns="4873beb7-5857-4685-be1f-d57550cc96cc">false</MachineTranslated>
    <OutputCachingOn xmlns="4873beb7-5857-4685-be1f-d57550cc96cc">false</OutputCachingOn>
    <TemplateStatus xmlns="4873beb7-5857-4685-be1f-d57550cc96cc" xsi:nil="true"/>
    <IsSearchable xmlns="4873beb7-5857-4685-be1f-d57550cc96cc">true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astPublishResultLookup xmlns="4873beb7-5857-4685-be1f-d57550cc96cc" xsi:nil="true"/>
    <LegacyData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false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Provider xmlns="4873beb7-5857-4685-be1f-d57550cc96cc" xsi:nil="true"/>
    <UACurrentWords xmlns="4873beb7-5857-4685-be1f-d57550cc96cc" xsi:nil="true"/>
    <AssetId xmlns="4873beb7-5857-4685-be1f-d57550cc96cc">TP102421323</AssetId>
    <TPClientViewer xmlns="4873beb7-5857-4685-be1f-d57550cc96cc" xsi:nil="true"/>
    <DSATActionTaken xmlns="4873beb7-5857-4685-be1f-d57550cc96cc" xsi:nil="true"/>
    <APEditor xmlns="4873beb7-5857-4685-be1f-d57550cc96cc">
      <UserInfo>
        <DisplayName>REDMOND\v-luannv</DisplayName>
        <AccountId>92</AccountId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</PublishTargets>
    <ApprovalLog xmlns="4873beb7-5857-4685-be1f-d57550cc96cc" xsi:nil="true"/>
    <BugNumber xmlns="4873beb7-5857-4685-be1f-d57550cc96cc">1054</BugNumber>
    <CrawlForDependencies xmlns="4873beb7-5857-4685-be1f-d57550cc96cc">false</CrawlForDependencies>
    <LastHandOff xmlns="4873beb7-5857-4685-be1f-d57550cc96cc" xsi:nil="true"/>
    <Milestone xmlns="4873beb7-5857-4685-be1f-d57550cc96cc" xsi:nil="true"/>
    <UANotes xmlns="4873beb7-5857-4685-be1f-d57550cc96cc" xsi:nil="true"/>
    <CampaignTagsTaxHTField0 xmlns="4873beb7-5857-4685-be1f-d57550cc96cc">
      <Terms xmlns="http://schemas.microsoft.com/office/infopath/2007/PartnerControls"/>
    </CampaignTagsTaxHTField0>
    <LocLastLocAttemptVersionLookup xmlns="4873beb7-5857-4685-be1f-d57550cc96cc">131536</LocLastLocAttemptVersionLookup>
    <LocLastLocAttemptVersionTypeLookup xmlns="4873beb7-5857-4685-be1f-d57550cc96cc" xsi:nil="true"/>
    <LocOverallPreviewStatusLookup xmlns="4873beb7-5857-4685-be1f-d57550cc96cc" xsi:nil="true"/>
    <LocOverallPublishStatusLookup xmlns="4873beb7-5857-4685-be1f-d57550cc96cc" xsi:nil="true"/>
    <TaxCatchAll xmlns="4873beb7-5857-4685-be1f-d57550cc96cc"/>
    <LocNewPublishedVersionLookup xmlns="4873beb7-5857-4685-be1f-d57550cc96cc" xsi:nil="true"/>
    <LocPublishedDependentAssetsLookup xmlns="4873beb7-5857-4685-be1f-d57550cc96cc" xsi:nil="true"/>
    <LocComments xmlns="4873beb7-5857-4685-be1f-d57550cc96cc" xsi:nil="true"/>
    <LocProcessedForMarketsLookup xmlns="4873beb7-5857-4685-be1f-d57550cc96cc" xsi:nil="true"/>
    <LocRecommendedHandoff xmlns="4873beb7-5857-4685-be1f-d57550cc96cc" xsi:nil="true"/>
    <LocManualTestRequired xmlns="4873beb7-5857-4685-be1f-d57550cc96cc" xsi:nil="true"/>
    <LocProcessedForHandoffsLookup xmlns="4873beb7-5857-4685-be1f-d57550cc96cc" xsi:nil="true"/>
    <LocOverallHandbackStatusLookup xmlns="4873beb7-5857-4685-be1f-d57550cc96cc" xsi:nil="true"/>
    <LocalizationTagsTaxHTField0 xmlns="4873beb7-5857-4685-be1f-d57550cc96cc">
      <Terms xmlns="http://schemas.microsoft.com/office/infopath/2007/PartnerControls"/>
    </LocalizationTagsTaxHTField0>
    <FeatureTagsTaxHTField0 xmlns="4873beb7-5857-4685-be1f-d57550cc96cc">
      <Terms xmlns="http://schemas.microsoft.com/office/infopath/2007/PartnerControls"/>
    </FeatureTagsTaxHTField0>
    <LocOverallLocStatusLookup xmlns="4873beb7-5857-4685-be1f-d57550cc96cc" xsi:nil="true"/>
    <LocPublishedLinkedAssetsLookup xmlns="4873beb7-5857-4685-be1f-d57550cc96cc" xsi:nil="true"/>
    <InternalTagsTaxHTField0 xmlns="4873beb7-5857-4685-be1f-d57550cc96cc">
      <Terms xmlns="http://schemas.microsoft.com/office/infopath/2007/PartnerControls"/>
    </InternalTagsTaxHTField0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193A7DE-1F66-4287-B9ED-D5955D4D1877}"/>
</file>

<file path=customXml/itemProps2.xml><?xml version="1.0" encoding="utf-8"?>
<ds:datastoreItem xmlns:ds="http://schemas.openxmlformats.org/officeDocument/2006/customXml" ds:itemID="{B006F744-45CD-4480-85EF-33D59BDE22F3}"/>
</file>

<file path=customXml/itemProps3.xml><?xml version="1.0" encoding="utf-8"?>
<ds:datastoreItem xmlns:ds="http://schemas.openxmlformats.org/officeDocument/2006/customXml" ds:itemID="{C13E8DD1-1B8F-4FD0-A2E6-9477C2BFD1FA}"/>
</file>

<file path=docProps/app.xml><?xml version="1.0" encoding="utf-8"?>
<Properties xmlns="http://schemas.openxmlformats.org/officeDocument/2006/extended-properties" xmlns:vt="http://schemas.openxmlformats.org/officeDocument/2006/docPropsVTypes">
  <Template>Animated_text_countdown</Template>
  <TotalTime>0</TotalTime>
  <Words>1673</Words>
  <Application>Microsoft Office PowerPoint</Application>
  <PresentationFormat>On-screen Show (4:3)</PresentationFormat>
  <Paragraphs>102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Animated_text_countdown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2010-12-14T06:04:10Z</dcterms:created>
  <dcterms:modified xsi:type="dcterms:W3CDTF">2010-12-14T06:05:10Z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</Properties>
</file>