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E0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" y="126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3223E-AD7F-4253-80AA-309B6E0E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59AB3-72C1-4D22-8D9F-B7C330FC3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F184D-AFEA-4E83-A0EB-976BD42B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B3E6-19B1-4AA1-B28D-DD4F88E93088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5E796-8CF0-4C05-81CB-F45ED323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CD0A8-CE69-4C3C-95E3-81A47154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10D6-2590-4D33-AAD4-317F2BCFE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3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A7C6-8E2C-48E7-AECA-A02EB0CB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2BA58-E186-4B0B-A9FF-3F79DE7A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361B8-AF0B-4F14-B916-E2FDD7F7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B3E6-19B1-4AA1-B28D-DD4F88E93088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88379-BDD1-41C1-9965-8C772620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A8C6A-E859-4F32-AC67-018BA87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10D6-2590-4D33-AAD4-317F2BCFE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CA95-0972-4E60-8FA1-928BDF69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75219-333E-4B1C-BDD5-04CED136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90944-3968-4341-A671-F0092EB7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B3E6-19B1-4AA1-B28D-DD4F88E93088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B4610-8439-426C-8C9A-05552A1D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267EC-539C-41E2-AB12-C7ED7B5F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10D6-2590-4D33-AAD4-317F2BCFE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5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43843-A54B-4E34-9567-E6B55494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2E86F7-5141-45F9-BD22-DA766DED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B3E6-19B1-4AA1-B28D-DD4F88E93088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35B21E-840C-4D5B-9DD9-CCB38204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951E44-AF6A-437B-A51B-97FE1224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10D6-2590-4D33-AAD4-317F2BCFE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DE470-6EFC-46ED-8F75-F13B779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B3E6-19B1-4AA1-B28D-DD4F88E93088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63271-872F-4267-A34E-DD2A9A22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1E9B0-EB1D-4BB8-9BFE-2482332E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10D6-2590-4D33-AAD4-317F2BCFE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2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BC1D6-7294-43F5-9937-E62AE12B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108C7-944E-42E8-8805-6834FC83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DAFBE-E85A-493A-B795-1ADFDE3F6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BD214-7603-449D-BE36-9CA3BF8D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B3E6-19B1-4AA1-B28D-DD4F88E93088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4BDE1-1145-4D1E-948F-1F96B93A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EAC94-1CA1-453C-96BD-DEE5ACAD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10D6-2590-4D33-AAD4-317F2BCFE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1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AD008-1249-4749-B872-5DF69F46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3920E-C201-4255-9F3D-08F28BF5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0240E-042C-41B0-9645-862B55127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B3E6-19B1-4AA1-B28D-DD4F88E93088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66DDE-E8AE-45CA-AD27-65F9A0A1D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4A869-DF88-4818-B0E3-00BE2978D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10D6-2590-4D33-AAD4-317F2BCFE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0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97F1C1-C50A-4A63-96A7-F4EF949C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B4AFB1-A621-4EA4-8A63-AAC576651940}"/>
              </a:ext>
            </a:extLst>
          </p:cNvPr>
          <p:cNvGrpSpPr/>
          <p:nvPr/>
        </p:nvGrpSpPr>
        <p:grpSpPr>
          <a:xfrm>
            <a:off x="2194560" y="2402113"/>
            <a:ext cx="7802880" cy="1391534"/>
            <a:chOff x="5695591" y="2424091"/>
            <a:chExt cx="15432807" cy="2752220"/>
          </a:xfrm>
        </p:grpSpPr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7A6D8A5F-D647-47B6-9455-82BEEE24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695591" y="2472570"/>
              <a:ext cx="8511777" cy="2703741"/>
            </a:xfrm>
            <a:custGeom>
              <a:avLst/>
              <a:gdLst>
                <a:gd name="connsiteX0" fmla="*/ 0 w 8511777"/>
                <a:gd name="connsiteY0" fmla="*/ 0 h 2703741"/>
                <a:gd name="connsiteX1" fmla="*/ 8511777 w 8511777"/>
                <a:gd name="connsiteY1" fmla="*/ 0 h 2703741"/>
                <a:gd name="connsiteX2" fmla="*/ 8511777 w 8511777"/>
                <a:gd name="connsiteY2" fmla="*/ 2703741 h 2703741"/>
                <a:gd name="connsiteX3" fmla="*/ 5831452 w 8511777"/>
                <a:gd name="connsiteY3" fmla="*/ 2703741 h 2703741"/>
                <a:gd name="connsiteX4" fmla="*/ 5831452 w 8511777"/>
                <a:gd name="connsiteY4" fmla="*/ 1438258 h 2703741"/>
                <a:gd name="connsiteX5" fmla="*/ 1990637 w 8511777"/>
                <a:gd name="connsiteY5" fmla="*/ 1438258 h 2703741"/>
                <a:gd name="connsiteX6" fmla="*/ 1990637 w 8511777"/>
                <a:gd name="connsiteY6" fmla="*/ 2703741 h 2703741"/>
                <a:gd name="connsiteX7" fmla="*/ 0 w 8511777"/>
                <a:gd name="connsiteY7" fmla="*/ 2703741 h 270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11777" h="2703741">
                  <a:moveTo>
                    <a:pt x="0" y="0"/>
                  </a:moveTo>
                  <a:lnTo>
                    <a:pt x="8511777" y="0"/>
                  </a:lnTo>
                  <a:lnTo>
                    <a:pt x="8511777" y="2703741"/>
                  </a:lnTo>
                  <a:lnTo>
                    <a:pt x="5831452" y="2703741"/>
                  </a:lnTo>
                  <a:lnTo>
                    <a:pt x="5831452" y="1438258"/>
                  </a:lnTo>
                  <a:lnTo>
                    <a:pt x="1990637" y="1438258"/>
                  </a:lnTo>
                  <a:lnTo>
                    <a:pt x="1990637" y="2703741"/>
                  </a:lnTo>
                  <a:lnTo>
                    <a:pt x="0" y="2703741"/>
                  </a:lnTo>
                  <a:close/>
                </a:path>
              </a:pathLst>
            </a:custGeom>
          </p:spPr>
        </p:pic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FF64A1E7-C9A6-40E1-A621-8E94259C9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8800" t="53195" r="31490"/>
            <a:stretch>
              <a:fillRect/>
            </a:stretch>
          </p:blipFill>
          <p:spPr>
            <a:xfrm>
              <a:off x="7468914" y="2966899"/>
              <a:ext cx="2713939" cy="1358085"/>
            </a:xfrm>
            <a:custGeom>
              <a:avLst/>
              <a:gdLst>
                <a:gd name="connsiteX0" fmla="*/ 0 w 2528888"/>
                <a:gd name="connsiteY0" fmla="*/ 0 h 1265483"/>
                <a:gd name="connsiteX1" fmla="*/ 2528888 w 2528888"/>
                <a:gd name="connsiteY1" fmla="*/ 0 h 1265483"/>
                <a:gd name="connsiteX2" fmla="*/ 2528888 w 2528888"/>
                <a:gd name="connsiteY2" fmla="*/ 1265483 h 1265483"/>
                <a:gd name="connsiteX3" fmla="*/ 0 w 2528888"/>
                <a:gd name="connsiteY3" fmla="*/ 1265483 h 126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8888" h="1265483">
                  <a:moveTo>
                    <a:pt x="0" y="0"/>
                  </a:moveTo>
                  <a:lnTo>
                    <a:pt x="2528888" y="0"/>
                  </a:lnTo>
                  <a:lnTo>
                    <a:pt x="2528888" y="1265483"/>
                  </a:lnTo>
                  <a:lnTo>
                    <a:pt x="0" y="1265483"/>
                  </a:lnTo>
                  <a:close/>
                </a:path>
              </a:pathLst>
            </a:custGeom>
          </p:spPr>
        </p:pic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C5A6054-D0EA-449A-B6C6-48EB25FAB64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4873671" y="2478552"/>
              <a:ext cx="6254727" cy="1846432"/>
            </a:xfrm>
            <a:custGeom>
              <a:avLst/>
              <a:gdLst>
                <a:gd name="T0" fmla="*/ 1657 w 3838"/>
                <a:gd name="T1" fmla="*/ 0 h 1133"/>
                <a:gd name="T2" fmla="*/ 1580 w 3838"/>
                <a:gd name="T3" fmla="*/ 77 h 1133"/>
                <a:gd name="T4" fmla="*/ 593 w 3838"/>
                <a:gd name="T5" fmla="*/ 77 h 1133"/>
                <a:gd name="T6" fmla="*/ 582 w 3838"/>
                <a:gd name="T7" fmla="*/ 62 h 1133"/>
                <a:gd name="T8" fmla="*/ 446 w 3838"/>
                <a:gd name="T9" fmla="*/ 62 h 1133"/>
                <a:gd name="T10" fmla="*/ 435 w 3838"/>
                <a:gd name="T11" fmla="*/ 77 h 1133"/>
                <a:gd name="T12" fmla="*/ 435 w 3838"/>
                <a:gd name="T13" fmla="*/ 96 h 1133"/>
                <a:gd name="T14" fmla="*/ 280 w 3838"/>
                <a:gd name="T15" fmla="*/ 250 h 1133"/>
                <a:gd name="T16" fmla="*/ 268 w 3838"/>
                <a:gd name="T17" fmla="*/ 250 h 1133"/>
                <a:gd name="T18" fmla="*/ 62 w 3838"/>
                <a:gd name="T19" fmla="*/ 457 h 1133"/>
                <a:gd name="T20" fmla="*/ 26 w 3838"/>
                <a:gd name="T21" fmla="*/ 457 h 1133"/>
                <a:gd name="T22" fmla="*/ 12 w 3838"/>
                <a:gd name="T23" fmla="*/ 468 h 1133"/>
                <a:gd name="T24" fmla="*/ 12 w 3838"/>
                <a:gd name="T25" fmla="*/ 474 h 1133"/>
                <a:gd name="T26" fmla="*/ 0 w 3838"/>
                <a:gd name="T27" fmla="*/ 488 h 1133"/>
                <a:gd name="T28" fmla="*/ 0 w 3838"/>
                <a:gd name="T29" fmla="*/ 914 h 1133"/>
                <a:gd name="T30" fmla="*/ 184 w 3838"/>
                <a:gd name="T31" fmla="*/ 1099 h 1133"/>
                <a:gd name="T32" fmla="*/ 184 w 3838"/>
                <a:gd name="T33" fmla="*/ 1107 h 1133"/>
                <a:gd name="T34" fmla="*/ 203 w 3838"/>
                <a:gd name="T35" fmla="*/ 1127 h 1133"/>
                <a:gd name="T36" fmla="*/ 1626 w 3838"/>
                <a:gd name="T37" fmla="*/ 1127 h 1133"/>
                <a:gd name="T38" fmla="*/ 1631 w 3838"/>
                <a:gd name="T39" fmla="*/ 1133 h 1133"/>
                <a:gd name="T40" fmla="*/ 1657 w 3838"/>
                <a:gd name="T41" fmla="*/ 1133 h 1133"/>
                <a:gd name="T42" fmla="*/ 1662 w 3838"/>
                <a:gd name="T43" fmla="*/ 1127 h 1133"/>
                <a:gd name="T44" fmla="*/ 1662 w 3838"/>
                <a:gd name="T45" fmla="*/ 1119 h 1133"/>
                <a:gd name="T46" fmla="*/ 209 w 3838"/>
                <a:gd name="T47" fmla="*/ 1119 h 1133"/>
                <a:gd name="T48" fmla="*/ 6 w 3838"/>
                <a:gd name="T49" fmla="*/ 914 h 1133"/>
                <a:gd name="T50" fmla="*/ 6 w 3838"/>
                <a:gd name="T51" fmla="*/ 528 h 1133"/>
                <a:gd name="T52" fmla="*/ 17 w 3838"/>
                <a:gd name="T53" fmla="*/ 514 h 1133"/>
                <a:gd name="T54" fmla="*/ 17 w 3838"/>
                <a:gd name="T55" fmla="*/ 468 h 1133"/>
                <a:gd name="T56" fmla="*/ 26 w 3838"/>
                <a:gd name="T57" fmla="*/ 463 h 1133"/>
                <a:gd name="T58" fmla="*/ 71 w 3838"/>
                <a:gd name="T59" fmla="*/ 463 h 1133"/>
                <a:gd name="T60" fmla="*/ 274 w 3838"/>
                <a:gd name="T61" fmla="*/ 255 h 1133"/>
                <a:gd name="T62" fmla="*/ 288 w 3838"/>
                <a:gd name="T63" fmla="*/ 255 h 1133"/>
                <a:gd name="T64" fmla="*/ 330 w 3838"/>
                <a:gd name="T65" fmla="*/ 210 h 1133"/>
                <a:gd name="T66" fmla="*/ 330 w 3838"/>
                <a:gd name="T67" fmla="*/ 204 h 1133"/>
                <a:gd name="T68" fmla="*/ 466 w 3838"/>
                <a:gd name="T69" fmla="*/ 71 h 1133"/>
                <a:gd name="T70" fmla="*/ 497 w 3838"/>
                <a:gd name="T71" fmla="*/ 71 h 1133"/>
                <a:gd name="T72" fmla="*/ 511 w 3838"/>
                <a:gd name="T73" fmla="*/ 82 h 1133"/>
                <a:gd name="T74" fmla="*/ 1586 w 3838"/>
                <a:gd name="T75" fmla="*/ 82 h 1133"/>
                <a:gd name="T76" fmla="*/ 1662 w 3838"/>
                <a:gd name="T77" fmla="*/ 6 h 1133"/>
                <a:gd name="T78" fmla="*/ 3736 w 3838"/>
                <a:gd name="T79" fmla="*/ 6 h 1133"/>
                <a:gd name="T80" fmla="*/ 3742 w 3838"/>
                <a:gd name="T81" fmla="*/ 11 h 1133"/>
                <a:gd name="T82" fmla="*/ 3832 w 3838"/>
                <a:gd name="T83" fmla="*/ 11 h 1133"/>
                <a:gd name="T84" fmla="*/ 3838 w 3838"/>
                <a:gd name="T85" fmla="*/ 6 h 1133"/>
                <a:gd name="T86" fmla="*/ 3838 w 3838"/>
                <a:gd name="T87" fmla="*/ 0 h 1133"/>
                <a:gd name="T88" fmla="*/ 1657 w 3838"/>
                <a:gd name="T8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8" h="1133">
                  <a:moveTo>
                    <a:pt x="1657" y="0"/>
                  </a:moveTo>
                  <a:lnTo>
                    <a:pt x="1580" y="77"/>
                  </a:lnTo>
                  <a:lnTo>
                    <a:pt x="593" y="77"/>
                  </a:lnTo>
                  <a:lnTo>
                    <a:pt x="582" y="62"/>
                  </a:lnTo>
                  <a:lnTo>
                    <a:pt x="446" y="62"/>
                  </a:lnTo>
                  <a:lnTo>
                    <a:pt x="435" y="77"/>
                  </a:lnTo>
                  <a:lnTo>
                    <a:pt x="435" y="96"/>
                  </a:lnTo>
                  <a:lnTo>
                    <a:pt x="280" y="250"/>
                  </a:lnTo>
                  <a:lnTo>
                    <a:pt x="268" y="250"/>
                  </a:lnTo>
                  <a:lnTo>
                    <a:pt x="62" y="457"/>
                  </a:lnTo>
                  <a:lnTo>
                    <a:pt x="26" y="457"/>
                  </a:lnTo>
                  <a:lnTo>
                    <a:pt x="12" y="468"/>
                  </a:lnTo>
                  <a:lnTo>
                    <a:pt x="12" y="474"/>
                  </a:lnTo>
                  <a:lnTo>
                    <a:pt x="0" y="488"/>
                  </a:lnTo>
                  <a:lnTo>
                    <a:pt x="0" y="914"/>
                  </a:lnTo>
                  <a:lnTo>
                    <a:pt x="184" y="1099"/>
                  </a:lnTo>
                  <a:lnTo>
                    <a:pt x="184" y="1107"/>
                  </a:lnTo>
                  <a:lnTo>
                    <a:pt x="203" y="1127"/>
                  </a:lnTo>
                  <a:lnTo>
                    <a:pt x="1626" y="1127"/>
                  </a:lnTo>
                  <a:lnTo>
                    <a:pt x="1631" y="1133"/>
                  </a:lnTo>
                  <a:lnTo>
                    <a:pt x="1657" y="1133"/>
                  </a:lnTo>
                  <a:lnTo>
                    <a:pt x="1662" y="1127"/>
                  </a:lnTo>
                  <a:lnTo>
                    <a:pt x="1662" y="1119"/>
                  </a:lnTo>
                  <a:lnTo>
                    <a:pt x="209" y="1119"/>
                  </a:lnTo>
                  <a:lnTo>
                    <a:pt x="6" y="914"/>
                  </a:lnTo>
                  <a:lnTo>
                    <a:pt x="6" y="528"/>
                  </a:lnTo>
                  <a:lnTo>
                    <a:pt x="17" y="514"/>
                  </a:lnTo>
                  <a:lnTo>
                    <a:pt x="17" y="468"/>
                  </a:lnTo>
                  <a:lnTo>
                    <a:pt x="26" y="463"/>
                  </a:lnTo>
                  <a:lnTo>
                    <a:pt x="71" y="463"/>
                  </a:lnTo>
                  <a:lnTo>
                    <a:pt x="274" y="255"/>
                  </a:lnTo>
                  <a:lnTo>
                    <a:pt x="288" y="255"/>
                  </a:lnTo>
                  <a:lnTo>
                    <a:pt x="330" y="210"/>
                  </a:lnTo>
                  <a:lnTo>
                    <a:pt x="330" y="204"/>
                  </a:lnTo>
                  <a:lnTo>
                    <a:pt x="466" y="71"/>
                  </a:lnTo>
                  <a:lnTo>
                    <a:pt x="497" y="71"/>
                  </a:lnTo>
                  <a:lnTo>
                    <a:pt x="511" y="82"/>
                  </a:lnTo>
                  <a:lnTo>
                    <a:pt x="1586" y="82"/>
                  </a:lnTo>
                  <a:lnTo>
                    <a:pt x="1662" y="6"/>
                  </a:lnTo>
                  <a:lnTo>
                    <a:pt x="3736" y="6"/>
                  </a:lnTo>
                  <a:lnTo>
                    <a:pt x="3742" y="11"/>
                  </a:lnTo>
                  <a:lnTo>
                    <a:pt x="3832" y="11"/>
                  </a:lnTo>
                  <a:lnTo>
                    <a:pt x="3838" y="6"/>
                  </a:lnTo>
                  <a:lnTo>
                    <a:pt x="3838" y="0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845B006-2985-4689-9C6E-AC77C91CB2AB}"/>
                </a:ext>
              </a:extLst>
            </p:cNvPr>
            <p:cNvGrpSpPr/>
            <p:nvPr/>
          </p:nvGrpSpPr>
          <p:grpSpPr>
            <a:xfrm>
              <a:off x="14439900" y="2424091"/>
              <a:ext cx="3551166" cy="110085"/>
              <a:chOff x="14622897" y="2424091"/>
              <a:chExt cx="3551166" cy="110085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71DD9F1-BC33-4FB2-84A7-8C03B2210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22897" y="2478552"/>
                <a:ext cx="3182889" cy="0"/>
              </a:xfrm>
              <a:prstGeom prst="line">
                <a:avLst/>
              </a:prstGeom>
              <a:ln w="9525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74268D95-8C7F-4323-974C-92190D119D69}"/>
                  </a:ext>
                </a:extLst>
              </p:cNvPr>
              <p:cNvGrpSpPr/>
              <p:nvPr/>
            </p:nvGrpSpPr>
            <p:grpSpPr>
              <a:xfrm>
                <a:off x="17809456" y="2424091"/>
                <a:ext cx="364607" cy="110085"/>
                <a:chOff x="4373848" y="2831599"/>
                <a:chExt cx="364607" cy="110085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7416B0A-13B1-419A-9522-658A6599AFEB}"/>
                    </a:ext>
                  </a:extLst>
                </p:cNvPr>
                <p:cNvSpPr/>
                <p:nvPr/>
              </p:nvSpPr>
              <p:spPr>
                <a:xfrm>
                  <a:off x="4373848" y="2831599"/>
                  <a:ext cx="110085" cy="110085"/>
                </a:xfrm>
                <a:prstGeom prst="rect">
                  <a:avLst/>
                </a:prstGeom>
                <a:noFill/>
                <a:ln w="9525">
                  <a:solidFill>
                    <a:srgbClr val="00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B4B0991-9B08-4612-9927-BE6B678AB1AD}"/>
                    </a:ext>
                  </a:extLst>
                </p:cNvPr>
                <p:cNvSpPr/>
                <p:nvPr/>
              </p:nvSpPr>
              <p:spPr>
                <a:xfrm>
                  <a:off x="4555458" y="2831599"/>
                  <a:ext cx="182997" cy="110085"/>
                </a:xfrm>
                <a:prstGeom prst="rect">
                  <a:avLst/>
                </a:prstGeom>
                <a:noFill/>
                <a:ln w="9525">
                  <a:solidFill>
                    <a:srgbClr val="00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C8ED38A-B1E6-41C3-9FE2-8F71ABDF3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5054" y="4317789"/>
              <a:ext cx="4001066" cy="0"/>
            </a:xfrm>
            <a:prstGeom prst="line">
              <a:avLst/>
            </a:prstGeom>
            <a:ln w="952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A1F8EDA-5B93-4711-873A-A42DB4A10041}"/>
                </a:ext>
              </a:extLst>
            </p:cNvPr>
            <p:cNvSpPr/>
            <p:nvPr/>
          </p:nvSpPr>
          <p:spPr>
            <a:xfrm flipH="1">
              <a:off x="10380323" y="4263328"/>
              <a:ext cx="110085" cy="110085"/>
            </a:xfrm>
            <a:prstGeom prst="rect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2D9DC1B-DA0C-448D-B443-A7345AA869F8}"/>
                </a:ext>
              </a:extLst>
            </p:cNvPr>
            <p:cNvSpPr/>
            <p:nvPr/>
          </p:nvSpPr>
          <p:spPr>
            <a:xfrm flipH="1">
              <a:off x="10125801" y="4263328"/>
              <a:ext cx="182997" cy="110085"/>
            </a:xfrm>
            <a:prstGeom prst="rect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C5E20E2-4616-4000-BB2A-9EFE5EAAE79A}"/>
                </a:ext>
              </a:extLst>
            </p:cNvPr>
            <p:cNvSpPr/>
            <p:nvPr/>
          </p:nvSpPr>
          <p:spPr>
            <a:xfrm flipH="1">
              <a:off x="10559519" y="4263328"/>
              <a:ext cx="110085" cy="110085"/>
            </a:xfrm>
            <a:prstGeom prst="rect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B0A63C8-1009-4687-BD5A-32217B30ACFD}"/>
              </a:ext>
            </a:extLst>
          </p:cNvPr>
          <p:cNvSpPr/>
          <p:nvPr/>
        </p:nvSpPr>
        <p:spPr>
          <a:xfrm>
            <a:off x="4965498" y="5780712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00FFFF"/>
                </a:solidFill>
              </a:rPr>
              <a:t>微信公众号 旁门左道</a:t>
            </a:r>
            <a:r>
              <a:rPr lang="en-US" altLang="zh-CN" sz="1200" dirty="0">
                <a:solidFill>
                  <a:srgbClr val="00FFFF"/>
                </a:solidFill>
              </a:rPr>
              <a:t>PPT </a:t>
            </a:r>
            <a:r>
              <a:rPr lang="zh-CN" altLang="en-US" sz="1200" dirty="0">
                <a:solidFill>
                  <a:srgbClr val="00FFFF"/>
                </a:solidFill>
              </a:rPr>
              <a:t>出品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D683F80-2F5F-4AC2-8013-79AB455AFDDC}"/>
              </a:ext>
            </a:extLst>
          </p:cNvPr>
          <p:cNvCxnSpPr>
            <a:cxnSpLocks/>
          </p:cNvCxnSpPr>
          <p:nvPr/>
        </p:nvCxnSpPr>
        <p:spPr>
          <a:xfrm>
            <a:off x="5080000" y="5679112"/>
            <a:ext cx="2032000" cy="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88E0AEE-6DDA-4E69-8567-08607575E8F2}"/>
              </a:ext>
            </a:extLst>
          </p:cNvPr>
          <p:cNvSpPr/>
          <p:nvPr/>
        </p:nvSpPr>
        <p:spPr>
          <a:xfrm>
            <a:off x="3246501" y="2522669"/>
            <a:ext cx="5698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FFFF"/>
                </a:solidFill>
              </a:rPr>
              <a:t>互联网公司科技风</a:t>
            </a:r>
            <a:r>
              <a:rPr lang="en-US" altLang="zh-CN" sz="3600" b="1" dirty="0">
                <a:solidFill>
                  <a:srgbClr val="00FFFF"/>
                </a:solidFill>
              </a:rPr>
              <a:t>PPT</a:t>
            </a:r>
            <a:r>
              <a:rPr lang="zh-CN" altLang="en-US" sz="3600" b="1">
                <a:solidFill>
                  <a:srgbClr val="00FFFF"/>
                </a:solidFill>
              </a:rPr>
              <a:t>模板</a:t>
            </a:r>
            <a:endParaRPr lang="zh-CN" altLang="en-US" sz="36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5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BB6134D6-01C8-435F-AA50-EA950F1C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9CC6EF7F-3C07-4BC6-9166-406745A1A002}"/>
              </a:ext>
            </a:extLst>
          </p:cNvPr>
          <p:cNvGrpSpPr/>
          <p:nvPr/>
        </p:nvGrpSpPr>
        <p:grpSpPr>
          <a:xfrm>
            <a:off x="1705559" y="2045988"/>
            <a:ext cx="3664421" cy="861639"/>
            <a:chOff x="2145488" y="2616950"/>
            <a:chExt cx="3664421" cy="86163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5F504D9-E976-4C78-A11F-5715D0862D33}"/>
                </a:ext>
              </a:extLst>
            </p:cNvPr>
            <p:cNvSpPr txBox="1"/>
            <p:nvPr/>
          </p:nvSpPr>
          <p:spPr>
            <a:xfrm>
              <a:off x="2331978" y="2616950"/>
              <a:ext cx="612945" cy="716080"/>
            </a:xfrm>
            <a:custGeom>
              <a:avLst/>
              <a:gdLst/>
              <a:ahLst/>
              <a:cxnLst/>
              <a:rect l="l" t="t" r="r" b="b"/>
              <a:pathLst>
                <a:path w="1537868" h="1796633">
                  <a:moveTo>
                    <a:pt x="411699" y="261863"/>
                  </a:moveTo>
                  <a:cubicBezTo>
                    <a:pt x="369689" y="261863"/>
                    <a:pt x="333981" y="276800"/>
                    <a:pt x="304574" y="306674"/>
                  </a:cubicBezTo>
                  <a:cubicBezTo>
                    <a:pt x="275167" y="336548"/>
                    <a:pt x="260463" y="372490"/>
                    <a:pt x="260463" y="414500"/>
                  </a:cubicBezTo>
                  <a:lnTo>
                    <a:pt x="260463" y="1373731"/>
                  </a:lnTo>
                  <a:cubicBezTo>
                    <a:pt x="260463" y="1415741"/>
                    <a:pt x="275167" y="1451683"/>
                    <a:pt x="304574" y="1481557"/>
                  </a:cubicBezTo>
                  <a:cubicBezTo>
                    <a:pt x="333981" y="1511431"/>
                    <a:pt x="369689" y="1526367"/>
                    <a:pt x="411699" y="1526367"/>
                  </a:cubicBezTo>
                  <a:cubicBezTo>
                    <a:pt x="453710" y="1526367"/>
                    <a:pt x="489651" y="1511431"/>
                    <a:pt x="519525" y="1481557"/>
                  </a:cubicBezTo>
                  <a:cubicBezTo>
                    <a:pt x="549399" y="1451683"/>
                    <a:pt x="564336" y="1415741"/>
                    <a:pt x="564336" y="1373731"/>
                  </a:cubicBezTo>
                  <a:lnTo>
                    <a:pt x="564336" y="414500"/>
                  </a:lnTo>
                  <a:cubicBezTo>
                    <a:pt x="564336" y="372490"/>
                    <a:pt x="549399" y="336548"/>
                    <a:pt x="519525" y="306674"/>
                  </a:cubicBezTo>
                  <a:cubicBezTo>
                    <a:pt x="489651" y="276800"/>
                    <a:pt x="453710" y="261863"/>
                    <a:pt x="411699" y="261863"/>
                  </a:cubicBezTo>
                  <a:close/>
                  <a:moveTo>
                    <a:pt x="1353024" y="22405"/>
                  </a:moveTo>
                  <a:lnTo>
                    <a:pt x="1537868" y="22405"/>
                  </a:lnTo>
                  <a:lnTo>
                    <a:pt x="1537868" y="1778428"/>
                  </a:lnTo>
                  <a:lnTo>
                    <a:pt x="1271804" y="1778428"/>
                  </a:lnTo>
                  <a:lnTo>
                    <a:pt x="1271804" y="427103"/>
                  </a:lnTo>
                  <a:lnTo>
                    <a:pt x="1047750" y="427103"/>
                  </a:lnTo>
                  <a:lnTo>
                    <a:pt x="1047750" y="242258"/>
                  </a:lnTo>
                  <a:cubicBezTo>
                    <a:pt x="1111232" y="234790"/>
                    <a:pt x="1171680" y="210750"/>
                    <a:pt x="1229094" y="170141"/>
                  </a:cubicBezTo>
                  <a:cubicBezTo>
                    <a:pt x="1286508" y="129531"/>
                    <a:pt x="1327818" y="80286"/>
                    <a:pt x="1353024" y="22405"/>
                  </a:cubicBezTo>
                  <a:close/>
                  <a:moveTo>
                    <a:pt x="420101" y="0"/>
                  </a:moveTo>
                  <a:cubicBezTo>
                    <a:pt x="536796" y="0"/>
                    <a:pt x="635753" y="41076"/>
                    <a:pt x="716973" y="123229"/>
                  </a:cubicBezTo>
                  <a:cubicBezTo>
                    <a:pt x="798192" y="205382"/>
                    <a:pt x="838802" y="304340"/>
                    <a:pt x="838802" y="420101"/>
                  </a:cubicBezTo>
                  <a:lnTo>
                    <a:pt x="838802" y="1377932"/>
                  </a:lnTo>
                  <a:cubicBezTo>
                    <a:pt x="838802" y="1494626"/>
                    <a:pt x="797726" y="1593584"/>
                    <a:pt x="715573" y="1674803"/>
                  </a:cubicBezTo>
                  <a:cubicBezTo>
                    <a:pt x="633419" y="1756023"/>
                    <a:pt x="534929" y="1796633"/>
                    <a:pt x="420101" y="1796633"/>
                  </a:cubicBezTo>
                  <a:cubicBezTo>
                    <a:pt x="303407" y="1796632"/>
                    <a:pt x="204216" y="1755789"/>
                    <a:pt x="122530" y="1674103"/>
                  </a:cubicBezTo>
                  <a:cubicBezTo>
                    <a:pt x="40843" y="1592417"/>
                    <a:pt x="0" y="1493693"/>
                    <a:pt x="0" y="1377932"/>
                  </a:cubicBezTo>
                  <a:lnTo>
                    <a:pt x="0" y="420101"/>
                  </a:lnTo>
                  <a:cubicBezTo>
                    <a:pt x="0" y="303406"/>
                    <a:pt x="41077" y="204216"/>
                    <a:pt x="123230" y="122529"/>
                  </a:cubicBezTo>
                  <a:cubicBezTo>
                    <a:pt x="205383" y="40843"/>
                    <a:pt x="304340" y="0"/>
                    <a:pt x="420101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88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zh-CN" altLang="en-US" sz="15500" b="0" dirty="0">
                <a:gradFill>
                  <a:gsLst>
                    <a:gs pos="0">
                      <a:schemeClr val="tx1"/>
                    </a:gs>
                    <a:gs pos="100000">
                      <a:srgbClr val="1DC4FF"/>
                    </a:gs>
                  </a:gsLst>
                  <a:lin ang="2700000" scaled="1"/>
                </a:gradFill>
                <a:latin typeface="Bebas" pitchFamily="50" charset="0"/>
              </a:endParaRPr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92936790-13CF-42A5-BBF8-BA579D2D3CBE}"/>
                </a:ext>
              </a:extLst>
            </p:cNvPr>
            <p:cNvGrpSpPr/>
            <p:nvPr/>
          </p:nvGrpSpPr>
          <p:grpSpPr>
            <a:xfrm>
              <a:off x="2145488" y="2623267"/>
              <a:ext cx="3664421" cy="855322"/>
              <a:chOff x="6764576" y="1045178"/>
              <a:chExt cx="3664421" cy="855322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118D897F-DA22-4662-9C6C-6056B5796054}"/>
                  </a:ext>
                </a:extLst>
              </p:cNvPr>
              <p:cNvGrpSpPr/>
              <p:nvPr/>
            </p:nvGrpSpPr>
            <p:grpSpPr>
              <a:xfrm>
                <a:off x="6764576" y="1614298"/>
                <a:ext cx="3535869" cy="282904"/>
                <a:chOff x="6764576" y="1614298"/>
                <a:chExt cx="3535869" cy="282904"/>
              </a:xfrm>
            </p:grpSpPr>
            <p:sp>
              <p:nvSpPr>
                <p:cNvPr id="4" name="Freeform 12">
                  <a:extLst>
                    <a:ext uri="{FF2B5EF4-FFF2-40B4-BE49-F238E27FC236}">
                      <a16:creationId xmlns:a16="http://schemas.microsoft.com/office/drawing/2014/main" id="{01E08DA3-0129-4CC5-8DCB-FEECC83EE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690308" y="1688566"/>
                  <a:ext cx="164989" cy="16453"/>
                </a:xfrm>
                <a:custGeom>
                  <a:avLst/>
                  <a:gdLst>
                    <a:gd name="T0" fmla="*/ 361 w 361"/>
                    <a:gd name="T1" fmla="*/ 27 h 36"/>
                    <a:gd name="T2" fmla="*/ 361 w 361"/>
                    <a:gd name="T3" fmla="*/ 36 h 36"/>
                    <a:gd name="T4" fmla="*/ 0 w 361"/>
                    <a:gd name="T5" fmla="*/ 36 h 36"/>
                    <a:gd name="T6" fmla="*/ 0 w 361"/>
                    <a:gd name="T7" fmla="*/ 27 h 36"/>
                    <a:gd name="T8" fmla="*/ 13 w 361"/>
                    <a:gd name="T9" fmla="*/ 27 h 36"/>
                    <a:gd name="T10" fmla="*/ 39 w 361"/>
                    <a:gd name="T11" fmla="*/ 0 h 36"/>
                    <a:gd name="T12" fmla="*/ 142 w 361"/>
                    <a:gd name="T13" fmla="*/ 0 h 36"/>
                    <a:gd name="T14" fmla="*/ 169 w 361"/>
                    <a:gd name="T15" fmla="*/ 27 h 36"/>
                    <a:gd name="T16" fmla="*/ 361 w 361"/>
                    <a:gd name="T17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1" h="36">
                      <a:moveTo>
                        <a:pt x="361" y="27"/>
                      </a:moveTo>
                      <a:lnTo>
                        <a:pt x="361" y="36"/>
                      </a:lnTo>
                      <a:lnTo>
                        <a:pt x="0" y="36"/>
                      </a:lnTo>
                      <a:lnTo>
                        <a:pt x="0" y="27"/>
                      </a:lnTo>
                      <a:lnTo>
                        <a:pt x="13" y="27"/>
                      </a:lnTo>
                      <a:lnTo>
                        <a:pt x="39" y="0"/>
                      </a:lnTo>
                      <a:lnTo>
                        <a:pt x="142" y="0"/>
                      </a:lnTo>
                      <a:lnTo>
                        <a:pt x="169" y="27"/>
                      </a:lnTo>
                      <a:lnTo>
                        <a:pt x="361" y="27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04E5445F-A105-42E3-9942-08B268E39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9187" y="1897202"/>
                  <a:ext cx="3331258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任意多边形: 形状 5">
                  <a:extLst>
                    <a:ext uri="{FF2B5EF4-FFF2-40B4-BE49-F238E27FC236}">
                      <a16:creationId xmlns:a16="http://schemas.microsoft.com/office/drawing/2014/main" id="{8235FF67-C54A-4ECF-BD44-F24691F690F5}"/>
                    </a:ext>
                  </a:extLst>
                </p:cNvPr>
                <p:cNvSpPr/>
                <p:nvPr/>
              </p:nvSpPr>
              <p:spPr>
                <a:xfrm rot="5400000">
                  <a:off x="6767308" y="1822516"/>
                  <a:ext cx="72864" cy="76507"/>
                </a:xfrm>
                <a:custGeom>
                  <a:avLst/>
                  <a:gdLst>
                    <a:gd name="connsiteX0" fmla="*/ 152400 w 152400"/>
                    <a:gd name="connsiteY0" fmla="*/ 0 h 160020"/>
                    <a:gd name="connsiteX1" fmla="*/ 152400 w 152400"/>
                    <a:gd name="connsiteY1" fmla="*/ 160020 h 160020"/>
                    <a:gd name="connsiteX2" fmla="*/ 0 w 152400"/>
                    <a:gd name="connsiteY2" fmla="*/ 160020 h 16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0" h="160020">
                      <a:moveTo>
                        <a:pt x="152400" y="0"/>
                      </a:moveTo>
                      <a:lnTo>
                        <a:pt x="152400" y="160020"/>
                      </a:lnTo>
                      <a:lnTo>
                        <a:pt x="0" y="160020"/>
                      </a:ln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6B17AC05-37F2-4A5A-BFD7-8BA959EECA01}"/>
                  </a:ext>
                </a:extLst>
              </p:cNvPr>
              <p:cNvGrpSpPr/>
              <p:nvPr/>
            </p:nvGrpSpPr>
            <p:grpSpPr>
              <a:xfrm>
                <a:off x="7781014" y="1045178"/>
                <a:ext cx="2647983" cy="855322"/>
                <a:chOff x="7781014" y="1045178"/>
                <a:chExt cx="2647983" cy="855322"/>
              </a:xfrm>
            </p:grpSpPr>
            <p:sp>
              <p:nvSpPr>
                <p:cNvPr id="2" name="矩形: 剪去单角 1">
                  <a:extLst>
                    <a:ext uri="{FF2B5EF4-FFF2-40B4-BE49-F238E27FC236}">
                      <a16:creationId xmlns:a16="http://schemas.microsoft.com/office/drawing/2014/main" id="{3900E768-E71D-4D21-AB4A-930A3F58551D}"/>
                    </a:ext>
                  </a:extLst>
                </p:cNvPr>
                <p:cNvSpPr/>
                <p:nvPr/>
              </p:nvSpPr>
              <p:spPr>
                <a:xfrm flipH="1">
                  <a:off x="7787229" y="1052327"/>
                  <a:ext cx="2513215" cy="714861"/>
                </a:xfrm>
                <a:prstGeom prst="snip1Rect">
                  <a:avLst>
                    <a:gd name="adj" fmla="val 33923"/>
                  </a:avLst>
                </a:prstGeom>
                <a:solidFill>
                  <a:srgbClr val="00FF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" name="任意多边形: 形状 2">
                  <a:extLst>
                    <a:ext uri="{FF2B5EF4-FFF2-40B4-BE49-F238E27FC236}">
                      <a16:creationId xmlns:a16="http://schemas.microsoft.com/office/drawing/2014/main" id="{DCDC805D-D523-49C5-BFFA-958B9A684AB3}"/>
                    </a:ext>
                  </a:extLst>
                </p:cNvPr>
                <p:cNvSpPr/>
                <p:nvPr/>
              </p:nvSpPr>
              <p:spPr>
                <a:xfrm>
                  <a:off x="10356133" y="1823993"/>
                  <a:ext cx="72864" cy="76507"/>
                </a:xfrm>
                <a:custGeom>
                  <a:avLst/>
                  <a:gdLst>
                    <a:gd name="connsiteX0" fmla="*/ 152400 w 152400"/>
                    <a:gd name="connsiteY0" fmla="*/ 0 h 160020"/>
                    <a:gd name="connsiteX1" fmla="*/ 152400 w 152400"/>
                    <a:gd name="connsiteY1" fmla="*/ 160020 h 160020"/>
                    <a:gd name="connsiteX2" fmla="*/ 0 w 152400"/>
                    <a:gd name="connsiteY2" fmla="*/ 160020 h 16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0" h="160020">
                      <a:moveTo>
                        <a:pt x="152400" y="0"/>
                      </a:moveTo>
                      <a:lnTo>
                        <a:pt x="152400" y="160020"/>
                      </a:lnTo>
                      <a:lnTo>
                        <a:pt x="0" y="160020"/>
                      </a:ln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9B14BD60-32D4-4288-819D-D415DC23F0B3}"/>
                    </a:ext>
                  </a:extLst>
                </p:cNvPr>
                <p:cNvCxnSpPr/>
                <p:nvPr/>
              </p:nvCxnSpPr>
              <p:spPr>
                <a:xfrm>
                  <a:off x="7787229" y="1664255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781A42A3-81B2-4381-9DB4-7A82064657F9}"/>
                    </a:ext>
                  </a:extLst>
                </p:cNvPr>
                <p:cNvCxnSpPr/>
                <p:nvPr/>
              </p:nvCxnSpPr>
              <p:spPr>
                <a:xfrm>
                  <a:off x="7787229" y="1562267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E0290DB4-C982-49DC-AAC0-B5EEF23DA348}"/>
                    </a:ext>
                  </a:extLst>
                </p:cNvPr>
                <p:cNvCxnSpPr/>
                <p:nvPr/>
              </p:nvCxnSpPr>
              <p:spPr>
                <a:xfrm>
                  <a:off x="7787229" y="1460279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F42856C-3C1D-42B7-84D0-3836ACDB6A1B}"/>
                    </a:ext>
                  </a:extLst>
                </p:cNvPr>
                <p:cNvCxnSpPr/>
                <p:nvPr/>
              </p:nvCxnSpPr>
              <p:spPr>
                <a:xfrm>
                  <a:off x="7787229" y="1358291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13BDB1D1-E568-453F-9192-3A7A1D0FD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3465" y="1256303"/>
                  <a:ext cx="2466979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9BBDDAB5-8330-4E04-BF7C-12834AC6E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2553" y="1154315"/>
                  <a:ext cx="2377891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4B06EFE5-F8E2-4909-B761-B3E04A543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653" y="1196238"/>
                  <a:ext cx="0" cy="57095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24D96997-F84C-4576-9E40-A0608BD1F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5641" y="1093989"/>
                  <a:ext cx="0" cy="673198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A2836387-7F01-4837-B475-C1F8590D721D}"/>
                    </a:ext>
                  </a:extLst>
                </p:cNvPr>
                <p:cNvCxnSpPr/>
                <p:nvPr/>
              </p:nvCxnSpPr>
              <p:spPr>
                <a:xfrm rot="5400000">
                  <a:off x="7720198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433AD093-C431-41E5-B6CB-CB9CA39528BD}"/>
                    </a:ext>
                  </a:extLst>
                </p:cNvPr>
                <p:cNvCxnSpPr/>
                <p:nvPr/>
              </p:nvCxnSpPr>
              <p:spPr>
                <a:xfrm rot="5400000">
                  <a:off x="7822186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5EEFED42-C485-41B6-B1C9-894387C5525A}"/>
                    </a:ext>
                  </a:extLst>
                </p:cNvPr>
                <p:cNvCxnSpPr/>
                <p:nvPr/>
              </p:nvCxnSpPr>
              <p:spPr>
                <a:xfrm rot="5400000">
                  <a:off x="7924174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1A43A9A8-41F4-45F0-B97C-45C1FD2FD073}"/>
                    </a:ext>
                  </a:extLst>
                </p:cNvPr>
                <p:cNvCxnSpPr/>
                <p:nvPr/>
              </p:nvCxnSpPr>
              <p:spPr>
                <a:xfrm rot="5400000">
                  <a:off x="8026162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45A691E-DC93-43EC-A82A-BC5C102A591F}"/>
                    </a:ext>
                  </a:extLst>
                </p:cNvPr>
                <p:cNvGrpSpPr/>
                <p:nvPr/>
              </p:nvGrpSpPr>
              <p:grpSpPr>
                <a:xfrm rot="5400000">
                  <a:off x="8432329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DCC7DE1C-AB76-4054-A63C-091BA74DDFAB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1E0207B4-214B-4AE8-A8FF-1D959E4EA28C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29A34465-EE72-4F81-9E9F-69B65B9D3775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A6D42549-FE79-4E04-8022-4BA219CADB46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3DA572D1-6F06-48AD-BA7F-2DDAD58740E2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BFD293D9-9C9D-4007-AF7B-0ACC183661CD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E0A81411-98C8-4F34-9A16-5115BD612E16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1B4214BB-5A5E-4F75-80A2-F6DD8B868B33}"/>
                    </a:ext>
                  </a:extLst>
                </p:cNvPr>
                <p:cNvGrpSpPr/>
                <p:nvPr/>
              </p:nvGrpSpPr>
              <p:grpSpPr>
                <a:xfrm rot="5400000">
                  <a:off x="9144460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19DEA1A7-DE19-48FC-97F3-4AE05108FB58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id="{4C53171F-227B-4DE8-8B63-7F3447A0CC21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3A907E62-19F0-4653-B653-375CABAAB049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9A6B3D3E-934A-4134-A333-A7CFF080FA00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D1BDFBDD-4276-4731-A7E2-C67BAEE0A9AB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DE945D67-83CE-4D0D-8CAD-9167B2EBE2AA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859EF425-E9C9-4B57-A7BE-F11B797565C0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B4770C57-2896-46C4-ACB5-BC14F841FD9A}"/>
                    </a:ext>
                  </a:extLst>
                </p:cNvPr>
                <p:cNvCxnSpPr/>
                <p:nvPr/>
              </p:nvCxnSpPr>
              <p:spPr>
                <a:xfrm rot="5400000">
                  <a:off x="9652615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8F186C10-8166-4514-A43D-3C945DE7D4B1}"/>
                    </a:ext>
                  </a:extLst>
                </p:cNvPr>
                <p:cNvCxnSpPr/>
                <p:nvPr/>
              </p:nvCxnSpPr>
              <p:spPr>
                <a:xfrm rot="5400000">
                  <a:off x="9754603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CE614F3B-22F3-48FA-945B-5D116111234F}"/>
                    </a:ext>
                  </a:extLst>
                </p:cNvPr>
                <p:cNvCxnSpPr/>
                <p:nvPr/>
              </p:nvCxnSpPr>
              <p:spPr>
                <a:xfrm rot="5400000">
                  <a:off x="9856591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F4E8FFDC-DCFC-4AD6-93F5-5C55956AC269}"/>
                    </a:ext>
                  </a:extLst>
                </p:cNvPr>
                <p:cNvCxnSpPr/>
                <p:nvPr/>
              </p:nvCxnSpPr>
              <p:spPr>
                <a:xfrm rot="5400000">
                  <a:off x="9550628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Freeform 13">
                  <a:extLst>
                    <a:ext uri="{FF2B5EF4-FFF2-40B4-BE49-F238E27FC236}">
                      <a16:creationId xmlns:a16="http://schemas.microsoft.com/office/drawing/2014/main" id="{C0181763-B532-4F15-8B8A-51DDBCEFC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1014" y="1045178"/>
                  <a:ext cx="477785" cy="387905"/>
                </a:xfrm>
                <a:custGeom>
                  <a:avLst/>
                  <a:gdLst>
                    <a:gd name="T0" fmla="*/ 303 w 303"/>
                    <a:gd name="T1" fmla="*/ 0 h 246"/>
                    <a:gd name="T2" fmla="*/ 303 w 303"/>
                    <a:gd name="T3" fmla="*/ 9 h 246"/>
                    <a:gd name="T4" fmla="*/ 154 w 303"/>
                    <a:gd name="T5" fmla="*/ 9 h 246"/>
                    <a:gd name="T6" fmla="*/ 62 w 303"/>
                    <a:gd name="T7" fmla="*/ 102 h 246"/>
                    <a:gd name="T8" fmla="*/ 62 w 303"/>
                    <a:gd name="T9" fmla="*/ 122 h 246"/>
                    <a:gd name="T10" fmla="*/ 20 w 303"/>
                    <a:gd name="T11" fmla="*/ 164 h 246"/>
                    <a:gd name="T12" fmla="*/ 20 w 303"/>
                    <a:gd name="T13" fmla="*/ 205 h 246"/>
                    <a:gd name="T14" fmla="*/ 9 w 303"/>
                    <a:gd name="T15" fmla="*/ 216 h 246"/>
                    <a:gd name="T16" fmla="*/ 9 w 303"/>
                    <a:gd name="T17" fmla="*/ 246 h 246"/>
                    <a:gd name="T18" fmla="*/ 0 w 303"/>
                    <a:gd name="T19" fmla="*/ 246 h 246"/>
                    <a:gd name="T20" fmla="*/ 0 w 303"/>
                    <a:gd name="T21" fmla="*/ 150 h 246"/>
                    <a:gd name="T22" fmla="*/ 150 w 303"/>
                    <a:gd name="T23" fmla="*/ 0 h 246"/>
                    <a:gd name="T24" fmla="*/ 303 w 303"/>
                    <a:gd name="T25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" h="246">
                      <a:moveTo>
                        <a:pt x="303" y="0"/>
                      </a:moveTo>
                      <a:lnTo>
                        <a:pt x="303" y="9"/>
                      </a:lnTo>
                      <a:lnTo>
                        <a:pt x="154" y="9"/>
                      </a:lnTo>
                      <a:lnTo>
                        <a:pt x="62" y="102"/>
                      </a:lnTo>
                      <a:lnTo>
                        <a:pt x="62" y="122"/>
                      </a:lnTo>
                      <a:lnTo>
                        <a:pt x="20" y="164"/>
                      </a:lnTo>
                      <a:lnTo>
                        <a:pt x="20" y="205"/>
                      </a:lnTo>
                      <a:lnTo>
                        <a:pt x="9" y="216"/>
                      </a:lnTo>
                      <a:lnTo>
                        <a:pt x="9" y="246"/>
                      </a:lnTo>
                      <a:lnTo>
                        <a:pt x="0" y="246"/>
                      </a:lnTo>
                      <a:lnTo>
                        <a:pt x="0" y="150"/>
                      </a:lnTo>
                      <a:lnTo>
                        <a:pt x="150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8EDF7557-3292-445A-8562-56727AF39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9623" y="1052327"/>
                  <a:ext cx="1792533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F203FA2E-7165-4032-B722-155C287E06F4}"/>
                </a:ext>
              </a:extLst>
            </p:cNvPr>
            <p:cNvSpPr txBox="1"/>
            <p:nvPr/>
          </p:nvSpPr>
          <p:spPr>
            <a:xfrm>
              <a:off x="3294613" y="2723049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FFFF"/>
                  </a:solidFill>
                  <a:latin typeface="+mj-ea"/>
                  <a:ea typeface="+mj-ea"/>
                </a:rPr>
                <a:t>请输入标题</a:t>
              </a:r>
            </a:p>
          </p:txBody>
        </p:sp>
      </p:grpSp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1895926B-2694-4A0E-AB03-BBE26A1280B0}"/>
              </a:ext>
            </a:extLst>
          </p:cNvPr>
          <p:cNvGrpSpPr/>
          <p:nvPr/>
        </p:nvGrpSpPr>
        <p:grpSpPr>
          <a:xfrm>
            <a:off x="1705559" y="3950374"/>
            <a:ext cx="3664421" cy="861639"/>
            <a:chOff x="2145488" y="4130943"/>
            <a:chExt cx="3664421" cy="861639"/>
          </a:xfrm>
        </p:grpSpPr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2FD58434-28D0-4098-B923-0A4A5F690116}"/>
                </a:ext>
              </a:extLst>
            </p:cNvPr>
            <p:cNvSpPr txBox="1"/>
            <p:nvPr/>
          </p:nvSpPr>
          <p:spPr>
            <a:xfrm>
              <a:off x="2297253" y="4130943"/>
              <a:ext cx="751631" cy="714858"/>
            </a:xfrm>
            <a:custGeom>
              <a:avLst/>
              <a:gdLst/>
              <a:ahLst/>
              <a:cxnLst/>
              <a:rect l="l" t="t" r="r" b="b"/>
              <a:pathLst>
                <a:path w="803076" h="763786">
                  <a:moveTo>
                    <a:pt x="175021" y="111324"/>
                  </a:moveTo>
                  <a:cubicBezTo>
                    <a:pt x="157162" y="111324"/>
                    <a:pt x="141982" y="117674"/>
                    <a:pt x="129480" y="130374"/>
                  </a:cubicBezTo>
                  <a:cubicBezTo>
                    <a:pt x="116978" y="143074"/>
                    <a:pt x="110728" y="158353"/>
                    <a:pt x="110728" y="176213"/>
                  </a:cubicBezTo>
                  <a:lnTo>
                    <a:pt x="110728" y="584002"/>
                  </a:lnTo>
                  <a:cubicBezTo>
                    <a:pt x="110728" y="601861"/>
                    <a:pt x="116978" y="617141"/>
                    <a:pt x="129480" y="629841"/>
                  </a:cubicBezTo>
                  <a:cubicBezTo>
                    <a:pt x="141982" y="642541"/>
                    <a:pt x="157162" y="648891"/>
                    <a:pt x="175021" y="648891"/>
                  </a:cubicBezTo>
                  <a:cubicBezTo>
                    <a:pt x="192881" y="648891"/>
                    <a:pt x="208160" y="642541"/>
                    <a:pt x="220861" y="629841"/>
                  </a:cubicBezTo>
                  <a:cubicBezTo>
                    <a:pt x="233560" y="617141"/>
                    <a:pt x="239911" y="601861"/>
                    <a:pt x="239911" y="584002"/>
                  </a:cubicBezTo>
                  <a:lnTo>
                    <a:pt x="239911" y="176213"/>
                  </a:lnTo>
                  <a:cubicBezTo>
                    <a:pt x="239911" y="158353"/>
                    <a:pt x="233560" y="143074"/>
                    <a:pt x="220861" y="130374"/>
                  </a:cubicBezTo>
                  <a:cubicBezTo>
                    <a:pt x="208161" y="117674"/>
                    <a:pt x="192881" y="111324"/>
                    <a:pt x="175021" y="111324"/>
                  </a:cubicBezTo>
                  <a:close/>
                  <a:moveTo>
                    <a:pt x="625078" y="0"/>
                  </a:moveTo>
                  <a:cubicBezTo>
                    <a:pt x="677862" y="0"/>
                    <a:pt x="720129" y="17860"/>
                    <a:pt x="751879" y="53578"/>
                  </a:cubicBezTo>
                  <a:cubicBezTo>
                    <a:pt x="780454" y="85725"/>
                    <a:pt x="794742" y="125810"/>
                    <a:pt x="794742" y="173831"/>
                  </a:cubicBezTo>
                  <a:lnTo>
                    <a:pt x="794742" y="205383"/>
                  </a:lnTo>
                  <a:cubicBezTo>
                    <a:pt x="794742" y="251817"/>
                    <a:pt x="780851" y="291902"/>
                    <a:pt x="753070" y="325636"/>
                  </a:cubicBezTo>
                  <a:cubicBezTo>
                    <a:pt x="741164" y="339924"/>
                    <a:pt x="727273" y="352028"/>
                    <a:pt x="711398" y="361950"/>
                  </a:cubicBezTo>
                  <a:cubicBezTo>
                    <a:pt x="744735" y="380603"/>
                    <a:pt x="770532" y="408980"/>
                    <a:pt x="788789" y="447080"/>
                  </a:cubicBezTo>
                  <a:cubicBezTo>
                    <a:pt x="798314" y="466527"/>
                    <a:pt x="803076" y="490141"/>
                    <a:pt x="803076" y="517922"/>
                  </a:cubicBezTo>
                  <a:lnTo>
                    <a:pt x="803076" y="576858"/>
                  </a:lnTo>
                  <a:cubicBezTo>
                    <a:pt x="803076" y="632024"/>
                    <a:pt x="784224" y="677267"/>
                    <a:pt x="746521" y="712589"/>
                  </a:cubicBezTo>
                  <a:cubicBezTo>
                    <a:pt x="710406" y="746721"/>
                    <a:pt x="666948" y="763786"/>
                    <a:pt x="616148" y="763786"/>
                  </a:cubicBezTo>
                  <a:cubicBezTo>
                    <a:pt x="566539" y="763786"/>
                    <a:pt x="524470" y="746324"/>
                    <a:pt x="489942" y="711399"/>
                  </a:cubicBezTo>
                  <a:cubicBezTo>
                    <a:pt x="455414" y="676474"/>
                    <a:pt x="438150" y="634603"/>
                    <a:pt x="438150" y="585788"/>
                  </a:cubicBezTo>
                  <a:lnTo>
                    <a:pt x="438150" y="567333"/>
                  </a:lnTo>
                  <a:lnTo>
                    <a:pt x="545306" y="558999"/>
                  </a:lnTo>
                  <a:lnTo>
                    <a:pt x="547687" y="585192"/>
                  </a:lnTo>
                  <a:cubicBezTo>
                    <a:pt x="549275" y="603846"/>
                    <a:pt x="555922" y="619125"/>
                    <a:pt x="567630" y="631031"/>
                  </a:cubicBezTo>
                  <a:cubicBezTo>
                    <a:pt x="579338" y="642938"/>
                    <a:pt x="594518" y="648891"/>
                    <a:pt x="613171" y="648891"/>
                  </a:cubicBezTo>
                  <a:cubicBezTo>
                    <a:pt x="664765" y="648891"/>
                    <a:pt x="690562" y="624880"/>
                    <a:pt x="690562" y="576858"/>
                  </a:cubicBezTo>
                  <a:lnTo>
                    <a:pt x="690562" y="532805"/>
                  </a:lnTo>
                  <a:cubicBezTo>
                    <a:pt x="690562" y="456208"/>
                    <a:pt x="650478" y="417910"/>
                    <a:pt x="570309" y="417910"/>
                  </a:cubicBezTo>
                  <a:lnTo>
                    <a:pt x="570309" y="321469"/>
                  </a:lnTo>
                  <a:cubicBezTo>
                    <a:pt x="613568" y="321469"/>
                    <a:pt x="645517" y="309364"/>
                    <a:pt x="666154" y="285155"/>
                  </a:cubicBezTo>
                  <a:cubicBezTo>
                    <a:pt x="685204" y="263327"/>
                    <a:pt x="694729" y="232767"/>
                    <a:pt x="694729" y="193477"/>
                  </a:cubicBezTo>
                  <a:lnTo>
                    <a:pt x="694729" y="176213"/>
                  </a:lnTo>
                  <a:cubicBezTo>
                    <a:pt x="694729" y="127397"/>
                    <a:pt x="673298" y="102989"/>
                    <a:pt x="630435" y="102989"/>
                  </a:cubicBezTo>
                  <a:cubicBezTo>
                    <a:pt x="606623" y="102989"/>
                    <a:pt x="589160" y="112117"/>
                    <a:pt x="578048" y="130374"/>
                  </a:cubicBezTo>
                  <a:cubicBezTo>
                    <a:pt x="569714" y="144264"/>
                    <a:pt x="565546" y="162322"/>
                    <a:pt x="565546" y="184547"/>
                  </a:cubicBezTo>
                  <a:lnTo>
                    <a:pt x="565546" y="204192"/>
                  </a:lnTo>
                  <a:lnTo>
                    <a:pt x="455414" y="204192"/>
                  </a:lnTo>
                  <a:lnTo>
                    <a:pt x="455414" y="186928"/>
                  </a:lnTo>
                  <a:cubicBezTo>
                    <a:pt x="455414" y="133747"/>
                    <a:pt x="468907" y="90488"/>
                    <a:pt x="495895" y="57150"/>
                  </a:cubicBezTo>
                  <a:cubicBezTo>
                    <a:pt x="526454" y="19050"/>
                    <a:pt x="569515" y="0"/>
                    <a:pt x="625078" y="0"/>
                  </a:cubicBezTo>
                  <a:close/>
                  <a:moveTo>
                    <a:pt x="178593" y="0"/>
                  </a:moveTo>
                  <a:cubicBezTo>
                    <a:pt x="228203" y="0"/>
                    <a:pt x="270271" y="17463"/>
                    <a:pt x="304800" y="52388"/>
                  </a:cubicBezTo>
                  <a:cubicBezTo>
                    <a:pt x="339328" y="87313"/>
                    <a:pt x="356592" y="129381"/>
                    <a:pt x="356592" y="178594"/>
                  </a:cubicBezTo>
                  <a:lnTo>
                    <a:pt x="356592" y="585788"/>
                  </a:lnTo>
                  <a:cubicBezTo>
                    <a:pt x="356592" y="635397"/>
                    <a:pt x="339129" y="677466"/>
                    <a:pt x="304204" y="711994"/>
                  </a:cubicBezTo>
                  <a:cubicBezTo>
                    <a:pt x="269279" y="746522"/>
                    <a:pt x="227409" y="763786"/>
                    <a:pt x="178593" y="763786"/>
                  </a:cubicBezTo>
                  <a:cubicBezTo>
                    <a:pt x="128984" y="763786"/>
                    <a:pt x="86816" y="746423"/>
                    <a:pt x="52089" y="711696"/>
                  </a:cubicBezTo>
                  <a:cubicBezTo>
                    <a:pt x="17363" y="676970"/>
                    <a:pt x="0" y="635000"/>
                    <a:pt x="0" y="585788"/>
                  </a:cubicBezTo>
                  <a:lnTo>
                    <a:pt x="0" y="178594"/>
                  </a:lnTo>
                  <a:cubicBezTo>
                    <a:pt x="0" y="128985"/>
                    <a:pt x="17462" y="86817"/>
                    <a:pt x="52387" y="52090"/>
                  </a:cubicBezTo>
                  <a:cubicBezTo>
                    <a:pt x="87312" y="17363"/>
                    <a:pt x="129381" y="0"/>
                    <a:pt x="178593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600" dirty="0">
                <a:latin typeface="Bebas" pitchFamily="50" charset="0"/>
              </a:endParaRPr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4BB9B62E-FD48-439E-9797-41DBBB25CB67}"/>
                </a:ext>
              </a:extLst>
            </p:cNvPr>
            <p:cNvGrpSpPr/>
            <p:nvPr/>
          </p:nvGrpSpPr>
          <p:grpSpPr>
            <a:xfrm>
              <a:off x="2145488" y="4137260"/>
              <a:ext cx="3664421" cy="855322"/>
              <a:chOff x="6764576" y="1045178"/>
              <a:chExt cx="3664421" cy="855322"/>
            </a:xfrm>
          </p:grpSpPr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66977B14-1154-4858-817F-9B466CE48484}"/>
                  </a:ext>
                </a:extLst>
              </p:cNvPr>
              <p:cNvGrpSpPr/>
              <p:nvPr/>
            </p:nvGrpSpPr>
            <p:grpSpPr>
              <a:xfrm>
                <a:off x="6764576" y="1614298"/>
                <a:ext cx="3535869" cy="282904"/>
                <a:chOff x="6764576" y="1614298"/>
                <a:chExt cx="3535869" cy="282904"/>
              </a:xfrm>
            </p:grpSpPr>
            <p:sp>
              <p:nvSpPr>
                <p:cNvPr id="287" name="Freeform 12">
                  <a:extLst>
                    <a:ext uri="{FF2B5EF4-FFF2-40B4-BE49-F238E27FC236}">
                      <a16:creationId xmlns:a16="http://schemas.microsoft.com/office/drawing/2014/main" id="{0990DF5C-8F4B-4FE0-AE79-758FE79DD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690308" y="1688566"/>
                  <a:ext cx="164989" cy="16453"/>
                </a:xfrm>
                <a:custGeom>
                  <a:avLst/>
                  <a:gdLst>
                    <a:gd name="T0" fmla="*/ 361 w 361"/>
                    <a:gd name="T1" fmla="*/ 27 h 36"/>
                    <a:gd name="T2" fmla="*/ 361 w 361"/>
                    <a:gd name="T3" fmla="*/ 36 h 36"/>
                    <a:gd name="T4" fmla="*/ 0 w 361"/>
                    <a:gd name="T5" fmla="*/ 36 h 36"/>
                    <a:gd name="T6" fmla="*/ 0 w 361"/>
                    <a:gd name="T7" fmla="*/ 27 h 36"/>
                    <a:gd name="T8" fmla="*/ 13 w 361"/>
                    <a:gd name="T9" fmla="*/ 27 h 36"/>
                    <a:gd name="T10" fmla="*/ 39 w 361"/>
                    <a:gd name="T11" fmla="*/ 0 h 36"/>
                    <a:gd name="T12" fmla="*/ 142 w 361"/>
                    <a:gd name="T13" fmla="*/ 0 h 36"/>
                    <a:gd name="T14" fmla="*/ 169 w 361"/>
                    <a:gd name="T15" fmla="*/ 27 h 36"/>
                    <a:gd name="T16" fmla="*/ 361 w 361"/>
                    <a:gd name="T17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1" h="36">
                      <a:moveTo>
                        <a:pt x="361" y="27"/>
                      </a:moveTo>
                      <a:lnTo>
                        <a:pt x="361" y="36"/>
                      </a:lnTo>
                      <a:lnTo>
                        <a:pt x="0" y="36"/>
                      </a:lnTo>
                      <a:lnTo>
                        <a:pt x="0" y="27"/>
                      </a:lnTo>
                      <a:lnTo>
                        <a:pt x="13" y="27"/>
                      </a:lnTo>
                      <a:lnTo>
                        <a:pt x="39" y="0"/>
                      </a:lnTo>
                      <a:lnTo>
                        <a:pt x="142" y="0"/>
                      </a:lnTo>
                      <a:lnTo>
                        <a:pt x="169" y="27"/>
                      </a:lnTo>
                      <a:lnTo>
                        <a:pt x="361" y="27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288" name="直接连接符 287">
                  <a:extLst>
                    <a:ext uri="{FF2B5EF4-FFF2-40B4-BE49-F238E27FC236}">
                      <a16:creationId xmlns:a16="http://schemas.microsoft.com/office/drawing/2014/main" id="{983D7BE1-9491-4665-8590-DA11B739A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9187" y="1897202"/>
                  <a:ext cx="3331258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任意多边形: 形状 288">
                  <a:extLst>
                    <a:ext uri="{FF2B5EF4-FFF2-40B4-BE49-F238E27FC236}">
                      <a16:creationId xmlns:a16="http://schemas.microsoft.com/office/drawing/2014/main" id="{21191BB7-A929-4D1B-88D6-D66C91E5D307}"/>
                    </a:ext>
                  </a:extLst>
                </p:cNvPr>
                <p:cNvSpPr/>
                <p:nvPr/>
              </p:nvSpPr>
              <p:spPr>
                <a:xfrm rot="5400000">
                  <a:off x="6767308" y="1822516"/>
                  <a:ext cx="72864" cy="76507"/>
                </a:xfrm>
                <a:custGeom>
                  <a:avLst/>
                  <a:gdLst>
                    <a:gd name="connsiteX0" fmla="*/ 152400 w 152400"/>
                    <a:gd name="connsiteY0" fmla="*/ 0 h 160020"/>
                    <a:gd name="connsiteX1" fmla="*/ 152400 w 152400"/>
                    <a:gd name="connsiteY1" fmla="*/ 160020 h 160020"/>
                    <a:gd name="connsiteX2" fmla="*/ 0 w 152400"/>
                    <a:gd name="connsiteY2" fmla="*/ 160020 h 16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0" h="160020">
                      <a:moveTo>
                        <a:pt x="152400" y="0"/>
                      </a:moveTo>
                      <a:lnTo>
                        <a:pt x="152400" y="160020"/>
                      </a:lnTo>
                      <a:lnTo>
                        <a:pt x="0" y="160020"/>
                      </a:ln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BF347976-DE81-456E-A948-885CA9FE5F38}"/>
                  </a:ext>
                </a:extLst>
              </p:cNvPr>
              <p:cNvGrpSpPr/>
              <p:nvPr/>
            </p:nvGrpSpPr>
            <p:grpSpPr>
              <a:xfrm>
                <a:off x="7781014" y="1045178"/>
                <a:ext cx="2647983" cy="855322"/>
                <a:chOff x="7781014" y="1045178"/>
                <a:chExt cx="2647983" cy="855322"/>
              </a:xfrm>
            </p:grpSpPr>
            <p:sp>
              <p:nvSpPr>
                <p:cNvPr id="251" name="矩形: 剪去单角 250">
                  <a:extLst>
                    <a:ext uri="{FF2B5EF4-FFF2-40B4-BE49-F238E27FC236}">
                      <a16:creationId xmlns:a16="http://schemas.microsoft.com/office/drawing/2014/main" id="{CC28712E-EC24-4D81-A32A-4FCE41F522FD}"/>
                    </a:ext>
                  </a:extLst>
                </p:cNvPr>
                <p:cNvSpPr/>
                <p:nvPr/>
              </p:nvSpPr>
              <p:spPr>
                <a:xfrm flipH="1">
                  <a:off x="7787229" y="1052327"/>
                  <a:ext cx="2513215" cy="714861"/>
                </a:xfrm>
                <a:prstGeom prst="snip1Rect">
                  <a:avLst>
                    <a:gd name="adj" fmla="val 33923"/>
                  </a:avLst>
                </a:prstGeom>
                <a:solidFill>
                  <a:srgbClr val="00FF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2" name="任意多边形: 形状 251">
                  <a:extLst>
                    <a:ext uri="{FF2B5EF4-FFF2-40B4-BE49-F238E27FC236}">
                      <a16:creationId xmlns:a16="http://schemas.microsoft.com/office/drawing/2014/main" id="{8F815FFA-ACAF-40CB-8F29-23712BB60510}"/>
                    </a:ext>
                  </a:extLst>
                </p:cNvPr>
                <p:cNvSpPr/>
                <p:nvPr/>
              </p:nvSpPr>
              <p:spPr>
                <a:xfrm>
                  <a:off x="10356133" y="1823993"/>
                  <a:ext cx="72864" cy="76507"/>
                </a:xfrm>
                <a:custGeom>
                  <a:avLst/>
                  <a:gdLst>
                    <a:gd name="connsiteX0" fmla="*/ 152400 w 152400"/>
                    <a:gd name="connsiteY0" fmla="*/ 0 h 160020"/>
                    <a:gd name="connsiteX1" fmla="*/ 152400 w 152400"/>
                    <a:gd name="connsiteY1" fmla="*/ 160020 h 160020"/>
                    <a:gd name="connsiteX2" fmla="*/ 0 w 152400"/>
                    <a:gd name="connsiteY2" fmla="*/ 160020 h 16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0" h="160020">
                      <a:moveTo>
                        <a:pt x="152400" y="0"/>
                      </a:moveTo>
                      <a:lnTo>
                        <a:pt x="152400" y="160020"/>
                      </a:lnTo>
                      <a:lnTo>
                        <a:pt x="0" y="160020"/>
                      </a:ln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4270815C-FF93-4CD5-88C2-06F36DB69323}"/>
                    </a:ext>
                  </a:extLst>
                </p:cNvPr>
                <p:cNvCxnSpPr/>
                <p:nvPr/>
              </p:nvCxnSpPr>
              <p:spPr>
                <a:xfrm>
                  <a:off x="7787229" y="1664255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>
                  <a:extLst>
                    <a:ext uri="{FF2B5EF4-FFF2-40B4-BE49-F238E27FC236}">
                      <a16:creationId xmlns:a16="http://schemas.microsoft.com/office/drawing/2014/main" id="{6A5EA9E2-7027-4B0C-99D2-AAAECEE1EA31}"/>
                    </a:ext>
                  </a:extLst>
                </p:cNvPr>
                <p:cNvCxnSpPr/>
                <p:nvPr/>
              </p:nvCxnSpPr>
              <p:spPr>
                <a:xfrm>
                  <a:off x="7787229" y="1562267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44ED327B-7558-4B33-9665-9D2C59F0991B}"/>
                    </a:ext>
                  </a:extLst>
                </p:cNvPr>
                <p:cNvCxnSpPr/>
                <p:nvPr/>
              </p:nvCxnSpPr>
              <p:spPr>
                <a:xfrm>
                  <a:off x="7787229" y="1460279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>
                  <a:extLst>
                    <a:ext uri="{FF2B5EF4-FFF2-40B4-BE49-F238E27FC236}">
                      <a16:creationId xmlns:a16="http://schemas.microsoft.com/office/drawing/2014/main" id="{0E85212B-2F1E-4FC1-9777-D90647B473C9}"/>
                    </a:ext>
                  </a:extLst>
                </p:cNvPr>
                <p:cNvCxnSpPr/>
                <p:nvPr/>
              </p:nvCxnSpPr>
              <p:spPr>
                <a:xfrm>
                  <a:off x="7787229" y="1358291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>
                  <a:extLst>
                    <a:ext uri="{FF2B5EF4-FFF2-40B4-BE49-F238E27FC236}">
                      <a16:creationId xmlns:a16="http://schemas.microsoft.com/office/drawing/2014/main" id="{50F94FBC-91C0-4C94-A9EC-D9C3AD12B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3465" y="1256303"/>
                  <a:ext cx="2466979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7C9DB6CA-5C9E-4EA2-830F-1DFAE18A3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2553" y="1154315"/>
                  <a:ext cx="2377891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97F615E2-C9BE-4DCD-97D4-56070570C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653" y="1196238"/>
                  <a:ext cx="0" cy="57095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E38F3C6C-B0B7-457C-A4EB-C146130A5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5641" y="1093989"/>
                  <a:ext cx="0" cy="673198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B101A3EA-B916-4050-A859-B0468A5E245E}"/>
                    </a:ext>
                  </a:extLst>
                </p:cNvPr>
                <p:cNvCxnSpPr/>
                <p:nvPr/>
              </p:nvCxnSpPr>
              <p:spPr>
                <a:xfrm rot="5400000">
                  <a:off x="7720198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E5A7915C-E4A2-471C-9C28-964A7B6ACD58}"/>
                    </a:ext>
                  </a:extLst>
                </p:cNvPr>
                <p:cNvCxnSpPr/>
                <p:nvPr/>
              </p:nvCxnSpPr>
              <p:spPr>
                <a:xfrm rot="5400000">
                  <a:off x="7822186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>
                  <a:extLst>
                    <a:ext uri="{FF2B5EF4-FFF2-40B4-BE49-F238E27FC236}">
                      <a16:creationId xmlns:a16="http://schemas.microsoft.com/office/drawing/2014/main" id="{A5DD86C3-0F0C-4E1E-8620-FEBC7EA47A3C}"/>
                    </a:ext>
                  </a:extLst>
                </p:cNvPr>
                <p:cNvCxnSpPr/>
                <p:nvPr/>
              </p:nvCxnSpPr>
              <p:spPr>
                <a:xfrm rot="5400000">
                  <a:off x="7924174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>
                  <a:extLst>
                    <a:ext uri="{FF2B5EF4-FFF2-40B4-BE49-F238E27FC236}">
                      <a16:creationId xmlns:a16="http://schemas.microsoft.com/office/drawing/2014/main" id="{32CAE3AD-0E54-47AE-9986-8217B66B9993}"/>
                    </a:ext>
                  </a:extLst>
                </p:cNvPr>
                <p:cNvCxnSpPr/>
                <p:nvPr/>
              </p:nvCxnSpPr>
              <p:spPr>
                <a:xfrm rot="5400000">
                  <a:off x="8026162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5" name="组合 264">
                  <a:extLst>
                    <a:ext uri="{FF2B5EF4-FFF2-40B4-BE49-F238E27FC236}">
                      <a16:creationId xmlns:a16="http://schemas.microsoft.com/office/drawing/2014/main" id="{B0D8B711-4B05-4801-BD2C-D5ED7ACCCC7F}"/>
                    </a:ext>
                  </a:extLst>
                </p:cNvPr>
                <p:cNvGrpSpPr/>
                <p:nvPr/>
              </p:nvGrpSpPr>
              <p:grpSpPr>
                <a:xfrm rot="5400000">
                  <a:off x="8432329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280" name="直接连接符 279">
                    <a:extLst>
                      <a:ext uri="{FF2B5EF4-FFF2-40B4-BE49-F238E27FC236}">
                        <a16:creationId xmlns:a16="http://schemas.microsoft.com/office/drawing/2014/main" id="{3F6B0F51-5F1C-401E-9401-EB09B1D96756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>
                    <a:extLst>
                      <a:ext uri="{FF2B5EF4-FFF2-40B4-BE49-F238E27FC236}">
                        <a16:creationId xmlns:a16="http://schemas.microsoft.com/office/drawing/2014/main" id="{10C59027-7112-45EA-8C83-D942A668D2B6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>
                    <a:extLst>
                      <a:ext uri="{FF2B5EF4-FFF2-40B4-BE49-F238E27FC236}">
                        <a16:creationId xmlns:a16="http://schemas.microsoft.com/office/drawing/2014/main" id="{8CA9F86F-3CB4-4961-9D4B-007779787430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>
                    <a:extLst>
                      <a:ext uri="{FF2B5EF4-FFF2-40B4-BE49-F238E27FC236}">
                        <a16:creationId xmlns:a16="http://schemas.microsoft.com/office/drawing/2014/main" id="{71DCB74C-060D-4DD8-8866-B300E8577EEA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>
                    <a:extLst>
                      <a:ext uri="{FF2B5EF4-FFF2-40B4-BE49-F238E27FC236}">
                        <a16:creationId xmlns:a16="http://schemas.microsoft.com/office/drawing/2014/main" id="{7261C604-51BD-4F1A-A323-EEEE95F0CCF4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>
                    <a:extLst>
                      <a:ext uri="{FF2B5EF4-FFF2-40B4-BE49-F238E27FC236}">
                        <a16:creationId xmlns:a16="http://schemas.microsoft.com/office/drawing/2014/main" id="{4B04B76E-02A7-4798-8DEC-C6B951092764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>
                    <a:extLst>
                      <a:ext uri="{FF2B5EF4-FFF2-40B4-BE49-F238E27FC236}">
                        <a16:creationId xmlns:a16="http://schemas.microsoft.com/office/drawing/2014/main" id="{14EFBB35-B291-4E6B-80E4-79C60D9E7D65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组合 265">
                  <a:extLst>
                    <a:ext uri="{FF2B5EF4-FFF2-40B4-BE49-F238E27FC236}">
                      <a16:creationId xmlns:a16="http://schemas.microsoft.com/office/drawing/2014/main" id="{EA03BD0D-CB5E-4A71-BD04-143907A1A9DF}"/>
                    </a:ext>
                  </a:extLst>
                </p:cNvPr>
                <p:cNvGrpSpPr/>
                <p:nvPr/>
              </p:nvGrpSpPr>
              <p:grpSpPr>
                <a:xfrm rot="5400000">
                  <a:off x="9144460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273" name="直接连接符 272">
                    <a:extLst>
                      <a:ext uri="{FF2B5EF4-FFF2-40B4-BE49-F238E27FC236}">
                        <a16:creationId xmlns:a16="http://schemas.microsoft.com/office/drawing/2014/main" id="{102987A4-1557-45BB-8B27-2E3FA8042D10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73">
                    <a:extLst>
                      <a:ext uri="{FF2B5EF4-FFF2-40B4-BE49-F238E27FC236}">
                        <a16:creationId xmlns:a16="http://schemas.microsoft.com/office/drawing/2014/main" id="{E2F461AC-C579-4EFF-A0E1-362DF0052ACA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>
                    <a:extLst>
                      <a:ext uri="{FF2B5EF4-FFF2-40B4-BE49-F238E27FC236}">
                        <a16:creationId xmlns:a16="http://schemas.microsoft.com/office/drawing/2014/main" id="{D1325E3C-3866-45FC-B64D-B006B36B4F34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>
                    <a:extLst>
                      <a:ext uri="{FF2B5EF4-FFF2-40B4-BE49-F238E27FC236}">
                        <a16:creationId xmlns:a16="http://schemas.microsoft.com/office/drawing/2014/main" id="{D0028B78-6836-4CF6-89B9-28B969200532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>
                    <a:extLst>
                      <a:ext uri="{FF2B5EF4-FFF2-40B4-BE49-F238E27FC236}">
                        <a16:creationId xmlns:a16="http://schemas.microsoft.com/office/drawing/2014/main" id="{E1BBE206-C89D-4102-A00A-0D1EA13678E7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>
                    <a:extLst>
                      <a:ext uri="{FF2B5EF4-FFF2-40B4-BE49-F238E27FC236}">
                        <a16:creationId xmlns:a16="http://schemas.microsoft.com/office/drawing/2014/main" id="{992AAA7F-1EC3-4AC3-8C8F-CAB53CD78A4E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>
                    <a:extLst>
                      <a:ext uri="{FF2B5EF4-FFF2-40B4-BE49-F238E27FC236}">
                        <a16:creationId xmlns:a16="http://schemas.microsoft.com/office/drawing/2014/main" id="{CDACA3D5-CF1D-4AE3-AC62-9D80E06A727E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7" name="直接连接符 266">
                  <a:extLst>
                    <a:ext uri="{FF2B5EF4-FFF2-40B4-BE49-F238E27FC236}">
                      <a16:creationId xmlns:a16="http://schemas.microsoft.com/office/drawing/2014/main" id="{A2FBE625-7889-4CF1-AB2C-AF404D48E5FA}"/>
                    </a:ext>
                  </a:extLst>
                </p:cNvPr>
                <p:cNvCxnSpPr/>
                <p:nvPr/>
              </p:nvCxnSpPr>
              <p:spPr>
                <a:xfrm rot="5400000">
                  <a:off x="9652615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接连接符 267">
                  <a:extLst>
                    <a:ext uri="{FF2B5EF4-FFF2-40B4-BE49-F238E27FC236}">
                      <a16:creationId xmlns:a16="http://schemas.microsoft.com/office/drawing/2014/main" id="{C7C47366-4B91-4976-B74F-33069B5B1AEB}"/>
                    </a:ext>
                  </a:extLst>
                </p:cNvPr>
                <p:cNvCxnSpPr/>
                <p:nvPr/>
              </p:nvCxnSpPr>
              <p:spPr>
                <a:xfrm rot="5400000">
                  <a:off x="9754603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连接符 268">
                  <a:extLst>
                    <a:ext uri="{FF2B5EF4-FFF2-40B4-BE49-F238E27FC236}">
                      <a16:creationId xmlns:a16="http://schemas.microsoft.com/office/drawing/2014/main" id="{4AEC9BAF-462F-4EC7-B7B7-EC36993EF5BE}"/>
                    </a:ext>
                  </a:extLst>
                </p:cNvPr>
                <p:cNvCxnSpPr/>
                <p:nvPr/>
              </p:nvCxnSpPr>
              <p:spPr>
                <a:xfrm rot="5400000">
                  <a:off x="9856591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接连接符 269">
                  <a:extLst>
                    <a:ext uri="{FF2B5EF4-FFF2-40B4-BE49-F238E27FC236}">
                      <a16:creationId xmlns:a16="http://schemas.microsoft.com/office/drawing/2014/main" id="{34DF9E2E-FD9B-47FD-AA5B-411630F96FAC}"/>
                    </a:ext>
                  </a:extLst>
                </p:cNvPr>
                <p:cNvCxnSpPr/>
                <p:nvPr/>
              </p:nvCxnSpPr>
              <p:spPr>
                <a:xfrm rot="5400000">
                  <a:off x="9550628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Freeform 13">
                  <a:extLst>
                    <a:ext uri="{FF2B5EF4-FFF2-40B4-BE49-F238E27FC236}">
                      <a16:creationId xmlns:a16="http://schemas.microsoft.com/office/drawing/2014/main" id="{387176B4-DA35-4F7F-86A9-750C0C995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1014" y="1045178"/>
                  <a:ext cx="477785" cy="387905"/>
                </a:xfrm>
                <a:custGeom>
                  <a:avLst/>
                  <a:gdLst>
                    <a:gd name="T0" fmla="*/ 303 w 303"/>
                    <a:gd name="T1" fmla="*/ 0 h 246"/>
                    <a:gd name="T2" fmla="*/ 303 w 303"/>
                    <a:gd name="T3" fmla="*/ 9 h 246"/>
                    <a:gd name="T4" fmla="*/ 154 w 303"/>
                    <a:gd name="T5" fmla="*/ 9 h 246"/>
                    <a:gd name="T6" fmla="*/ 62 w 303"/>
                    <a:gd name="T7" fmla="*/ 102 h 246"/>
                    <a:gd name="T8" fmla="*/ 62 w 303"/>
                    <a:gd name="T9" fmla="*/ 122 h 246"/>
                    <a:gd name="T10" fmla="*/ 20 w 303"/>
                    <a:gd name="T11" fmla="*/ 164 h 246"/>
                    <a:gd name="T12" fmla="*/ 20 w 303"/>
                    <a:gd name="T13" fmla="*/ 205 h 246"/>
                    <a:gd name="T14" fmla="*/ 9 w 303"/>
                    <a:gd name="T15" fmla="*/ 216 h 246"/>
                    <a:gd name="T16" fmla="*/ 9 w 303"/>
                    <a:gd name="T17" fmla="*/ 246 h 246"/>
                    <a:gd name="T18" fmla="*/ 0 w 303"/>
                    <a:gd name="T19" fmla="*/ 246 h 246"/>
                    <a:gd name="T20" fmla="*/ 0 w 303"/>
                    <a:gd name="T21" fmla="*/ 150 h 246"/>
                    <a:gd name="T22" fmla="*/ 150 w 303"/>
                    <a:gd name="T23" fmla="*/ 0 h 246"/>
                    <a:gd name="T24" fmla="*/ 303 w 303"/>
                    <a:gd name="T25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" h="246">
                      <a:moveTo>
                        <a:pt x="303" y="0"/>
                      </a:moveTo>
                      <a:lnTo>
                        <a:pt x="303" y="9"/>
                      </a:lnTo>
                      <a:lnTo>
                        <a:pt x="154" y="9"/>
                      </a:lnTo>
                      <a:lnTo>
                        <a:pt x="62" y="102"/>
                      </a:lnTo>
                      <a:lnTo>
                        <a:pt x="62" y="122"/>
                      </a:lnTo>
                      <a:lnTo>
                        <a:pt x="20" y="164"/>
                      </a:lnTo>
                      <a:lnTo>
                        <a:pt x="20" y="205"/>
                      </a:lnTo>
                      <a:lnTo>
                        <a:pt x="9" y="216"/>
                      </a:lnTo>
                      <a:lnTo>
                        <a:pt x="9" y="246"/>
                      </a:lnTo>
                      <a:lnTo>
                        <a:pt x="0" y="246"/>
                      </a:lnTo>
                      <a:lnTo>
                        <a:pt x="0" y="150"/>
                      </a:lnTo>
                      <a:lnTo>
                        <a:pt x="150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272" name="直接连接符 271">
                  <a:extLst>
                    <a:ext uri="{FF2B5EF4-FFF2-40B4-BE49-F238E27FC236}">
                      <a16:creationId xmlns:a16="http://schemas.microsoft.com/office/drawing/2014/main" id="{DEED0EBE-D189-443E-8ABF-BDEB5D681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9623" y="1052327"/>
                  <a:ext cx="1792533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440ECC18-72C2-4FDD-A645-FFDE57BA3CCC}"/>
                </a:ext>
              </a:extLst>
            </p:cNvPr>
            <p:cNvSpPr txBox="1"/>
            <p:nvPr/>
          </p:nvSpPr>
          <p:spPr>
            <a:xfrm>
              <a:off x="3294613" y="4237042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FFFF"/>
                  </a:solidFill>
                  <a:latin typeface="+mj-ea"/>
                  <a:ea typeface="+mj-ea"/>
                </a:rPr>
                <a:t>请输入标题</a:t>
              </a:r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AA528717-65E3-4FB7-AB85-ABAB0ABECA86}"/>
              </a:ext>
            </a:extLst>
          </p:cNvPr>
          <p:cNvGrpSpPr/>
          <p:nvPr/>
        </p:nvGrpSpPr>
        <p:grpSpPr>
          <a:xfrm>
            <a:off x="6822020" y="2047210"/>
            <a:ext cx="3664421" cy="857119"/>
            <a:chOff x="6382092" y="2618172"/>
            <a:chExt cx="3664421" cy="857119"/>
          </a:xfrm>
        </p:grpSpPr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F4928305-7373-4725-B11D-84876657F7FB}"/>
                </a:ext>
              </a:extLst>
            </p:cNvPr>
            <p:cNvSpPr txBox="1"/>
            <p:nvPr/>
          </p:nvSpPr>
          <p:spPr>
            <a:xfrm>
              <a:off x="6497187" y="2618172"/>
              <a:ext cx="762218" cy="714858"/>
            </a:xfrm>
            <a:custGeom>
              <a:avLst/>
              <a:gdLst/>
              <a:ahLst/>
              <a:cxnLst/>
              <a:rect l="l" t="t" r="r" b="b"/>
              <a:pathLst>
                <a:path w="814387" h="763786">
                  <a:moveTo>
                    <a:pt x="175021" y="111324"/>
                  </a:moveTo>
                  <a:cubicBezTo>
                    <a:pt x="157162" y="111324"/>
                    <a:pt x="141982" y="117674"/>
                    <a:pt x="129480" y="130374"/>
                  </a:cubicBezTo>
                  <a:cubicBezTo>
                    <a:pt x="116978" y="143074"/>
                    <a:pt x="110728" y="158353"/>
                    <a:pt x="110728" y="176213"/>
                  </a:cubicBezTo>
                  <a:lnTo>
                    <a:pt x="110728" y="584002"/>
                  </a:lnTo>
                  <a:cubicBezTo>
                    <a:pt x="110728" y="601861"/>
                    <a:pt x="116978" y="617141"/>
                    <a:pt x="129480" y="629841"/>
                  </a:cubicBezTo>
                  <a:cubicBezTo>
                    <a:pt x="141982" y="642541"/>
                    <a:pt x="157162" y="648891"/>
                    <a:pt x="175021" y="648891"/>
                  </a:cubicBezTo>
                  <a:cubicBezTo>
                    <a:pt x="192881" y="648891"/>
                    <a:pt x="208160" y="642541"/>
                    <a:pt x="220861" y="629841"/>
                  </a:cubicBezTo>
                  <a:cubicBezTo>
                    <a:pt x="233560" y="617141"/>
                    <a:pt x="239911" y="601861"/>
                    <a:pt x="239911" y="584002"/>
                  </a:cubicBezTo>
                  <a:lnTo>
                    <a:pt x="239911" y="176213"/>
                  </a:lnTo>
                  <a:cubicBezTo>
                    <a:pt x="239911" y="158353"/>
                    <a:pt x="233560" y="143074"/>
                    <a:pt x="220861" y="130374"/>
                  </a:cubicBezTo>
                  <a:cubicBezTo>
                    <a:pt x="208161" y="117674"/>
                    <a:pt x="192881" y="111324"/>
                    <a:pt x="175021" y="111324"/>
                  </a:cubicBezTo>
                  <a:close/>
                  <a:moveTo>
                    <a:pt x="636389" y="8930"/>
                  </a:moveTo>
                  <a:cubicBezTo>
                    <a:pt x="685601" y="8930"/>
                    <a:pt x="727571" y="27385"/>
                    <a:pt x="762297" y="64294"/>
                  </a:cubicBezTo>
                  <a:cubicBezTo>
                    <a:pt x="797024" y="101203"/>
                    <a:pt x="814387" y="144264"/>
                    <a:pt x="814387" y="193477"/>
                  </a:cubicBezTo>
                  <a:cubicBezTo>
                    <a:pt x="814387" y="244277"/>
                    <a:pt x="803076" y="293291"/>
                    <a:pt x="780454" y="340519"/>
                  </a:cubicBezTo>
                  <a:cubicBezTo>
                    <a:pt x="768151" y="366713"/>
                    <a:pt x="739378" y="411758"/>
                    <a:pt x="694134" y="475655"/>
                  </a:cubicBezTo>
                  <a:cubicBezTo>
                    <a:pt x="681831" y="493117"/>
                    <a:pt x="663574" y="520303"/>
                    <a:pt x="639365" y="557213"/>
                  </a:cubicBezTo>
                  <a:lnTo>
                    <a:pt x="619125" y="587574"/>
                  </a:lnTo>
                  <a:cubicBezTo>
                    <a:pt x="606028" y="607417"/>
                    <a:pt x="596106" y="623094"/>
                    <a:pt x="589359" y="634603"/>
                  </a:cubicBezTo>
                  <a:cubicBezTo>
                    <a:pt x="586184" y="640160"/>
                    <a:pt x="584596" y="643533"/>
                    <a:pt x="584596" y="644724"/>
                  </a:cubicBezTo>
                  <a:lnTo>
                    <a:pt x="805457" y="645319"/>
                  </a:lnTo>
                  <a:lnTo>
                    <a:pt x="805457" y="755452"/>
                  </a:lnTo>
                  <a:lnTo>
                    <a:pt x="447675" y="755452"/>
                  </a:lnTo>
                  <a:lnTo>
                    <a:pt x="447675" y="652463"/>
                  </a:lnTo>
                  <a:cubicBezTo>
                    <a:pt x="447675" y="650081"/>
                    <a:pt x="456009" y="636389"/>
                    <a:pt x="472678" y="611386"/>
                  </a:cubicBezTo>
                  <a:cubicBezTo>
                    <a:pt x="480218" y="599877"/>
                    <a:pt x="488751" y="587177"/>
                    <a:pt x="498276" y="573286"/>
                  </a:cubicBezTo>
                  <a:lnTo>
                    <a:pt x="527446" y="531019"/>
                  </a:lnTo>
                  <a:cubicBezTo>
                    <a:pt x="544512" y="507603"/>
                    <a:pt x="571301" y="470099"/>
                    <a:pt x="607814" y="418505"/>
                  </a:cubicBezTo>
                  <a:cubicBezTo>
                    <a:pt x="642342" y="370086"/>
                    <a:pt x="668139" y="326231"/>
                    <a:pt x="685204" y="286941"/>
                  </a:cubicBezTo>
                  <a:cubicBezTo>
                    <a:pt x="699095" y="254794"/>
                    <a:pt x="706040" y="224830"/>
                    <a:pt x="706040" y="197049"/>
                  </a:cubicBezTo>
                  <a:cubicBezTo>
                    <a:pt x="706040" y="174427"/>
                    <a:pt x="699690" y="155178"/>
                    <a:pt x="686990" y="139303"/>
                  </a:cubicBezTo>
                  <a:cubicBezTo>
                    <a:pt x="673100" y="122635"/>
                    <a:pt x="655240" y="114300"/>
                    <a:pt x="633412" y="114300"/>
                  </a:cubicBezTo>
                  <a:cubicBezTo>
                    <a:pt x="602059" y="114300"/>
                    <a:pt x="579834" y="132358"/>
                    <a:pt x="566737" y="168474"/>
                  </a:cubicBezTo>
                  <a:cubicBezTo>
                    <a:pt x="562371" y="180380"/>
                    <a:pt x="560189" y="194667"/>
                    <a:pt x="560189" y="211336"/>
                  </a:cubicBezTo>
                  <a:lnTo>
                    <a:pt x="560189" y="239911"/>
                  </a:lnTo>
                  <a:lnTo>
                    <a:pt x="449460" y="239911"/>
                  </a:lnTo>
                  <a:lnTo>
                    <a:pt x="449460" y="220266"/>
                  </a:lnTo>
                  <a:cubicBezTo>
                    <a:pt x="449460" y="149622"/>
                    <a:pt x="468510" y="95647"/>
                    <a:pt x="506610" y="58341"/>
                  </a:cubicBezTo>
                  <a:cubicBezTo>
                    <a:pt x="539551" y="25400"/>
                    <a:pt x="582810" y="8930"/>
                    <a:pt x="636389" y="8930"/>
                  </a:cubicBezTo>
                  <a:close/>
                  <a:moveTo>
                    <a:pt x="178593" y="0"/>
                  </a:moveTo>
                  <a:cubicBezTo>
                    <a:pt x="228203" y="0"/>
                    <a:pt x="270271" y="17463"/>
                    <a:pt x="304800" y="52388"/>
                  </a:cubicBezTo>
                  <a:cubicBezTo>
                    <a:pt x="339328" y="87313"/>
                    <a:pt x="356592" y="129381"/>
                    <a:pt x="356592" y="178594"/>
                  </a:cubicBezTo>
                  <a:lnTo>
                    <a:pt x="356592" y="585788"/>
                  </a:lnTo>
                  <a:cubicBezTo>
                    <a:pt x="356592" y="635397"/>
                    <a:pt x="339129" y="677466"/>
                    <a:pt x="304204" y="711994"/>
                  </a:cubicBezTo>
                  <a:cubicBezTo>
                    <a:pt x="269279" y="746522"/>
                    <a:pt x="227409" y="763786"/>
                    <a:pt x="178593" y="763786"/>
                  </a:cubicBezTo>
                  <a:cubicBezTo>
                    <a:pt x="128984" y="763786"/>
                    <a:pt x="86816" y="746423"/>
                    <a:pt x="52089" y="711696"/>
                  </a:cubicBezTo>
                  <a:cubicBezTo>
                    <a:pt x="17363" y="676970"/>
                    <a:pt x="0" y="635000"/>
                    <a:pt x="0" y="585788"/>
                  </a:cubicBezTo>
                  <a:lnTo>
                    <a:pt x="0" y="178594"/>
                  </a:lnTo>
                  <a:cubicBezTo>
                    <a:pt x="0" y="128985"/>
                    <a:pt x="17462" y="86817"/>
                    <a:pt x="52387" y="52090"/>
                  </a:cubicBezTo>
                  <a:cubicBezTo>
                    <a:pt x="87312" y="17363"/>
                    <a:pt x="129381" y="0"/>
                    <a:pt x="178593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600" dirty="0">
                <a:latin typeface="Bebas" pitchFamily="50" charset="0"/>
              </a:endParaRPr>
            </a:p>
          </p:txBody>
        </p: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A723FB79-E3CA-48D7-8AAF-F7916F1FBC38}"/>
                </a:ext>
              </a:extLst>
            </p:cNvPr>
            <p:cNvGrpSpPr/>
            <p:nvPr/>
          </p:nvGrpSpPr>
          <p:grpSpPr>
            <a:xfrm>
              <a:off x="6382092" y="2619969"/>
              <a:ext cx="3664421" cy="855322"/>
              <a:chOff x="6764576" y="1045178"/>
              <a:chExt cx="3664421" cy="855322"/>
            </a:xfrm>
          </p:grpSpPr>
          <p:grpSp>
            <p:nvGrpSpPr>
              <p:cNvPr id="295" name="组合 294">
                <a:extLst>
                  <a:ext uri="{FF2B5EF4-FFF2-40B4-BE49-F238E27FC236}">
                    <a16:creationId xmlns:a16="http://schemas.microsoft.com/office/drawing/2014/main" id="{931139AD-4F15-4F40-9FB4-1A5473807E72}"/>
                  </a:ext>
                </a:extLst>
              </p:cNvPr>
              <p:cNvGrpSpPr/>
              <p:nvPr/>
            </p:nvGrpSpPr>
            <p:grpSpPr>
              <a:xfrm>
                <a:off x="6764576" y="1614298"/>
                <a:ext cx="3535869" cy="282904"/>
                <a:chOff x="6764576" y="1614298"/>
                <a:chExt cx="3535869" cy="282904"/>
              </a:xfrm>
            </p:grpSpPr>
            <p:sp>
              <p:nvSpPr>
                <p:cNvPr id="333" name="Freeform 12">
                  <a:extLst>
                    <a:ext uri="{FF2B5EF4-FFF2-40B4-BE49-F238E27FC236}">
                      <a16:creationId xmlns:a16="http://schemas.microsoft.com/office/drawing/2014/main" id="{21AEF9D2-E5FA-406D-AC3F-9AE819FC2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690308" y="1688566"/>
                  <a:ext cx="164989" cy="16453"/>
                </a:xfrm>
                <a:custGeom>
                  <a:avLst/>
                  <a:gdLst>
                    <a:gd name="T0" fmla="*/ 361 w 361"/>
                    <a:gd name="T1" fmla="*/ 27 h 36"/>
                    <a:gd name="T2" fmla="*/ 361 w 361"/>
                    <a:gd name="T3" fmla="*/ 36 h 36"/>
                    <a:gd name="T4" fmla="*/ 0 w 361"/>
                    <a:gd name="T5" fmla="*/ 36 h 36"/>
                    <a:gd name="T6" fmla="*/ 0 w 361"/>
                    <a:gd name="T7" fmla="*/ 27 h 36"/>
                    <a:gd name="T8" fmla="*/ 13 w 361"/>
                    <a:gd name="T9" fmla="*/ 27 h 36"/>
                    <a:gd name="T10" fmla="*/ 39 w 361"/>
                    <a:gd name="T11" fmla="*/ 0 h 36"/>
                    <a:gd name="T12" fmla="*/ 142 w 361"/>
                    <a:gd name="T13" fmla="*/ 0 h 36"/>
                    <a:gd name="T14" fmla="*/ 169 w 361"/>
                    <a:gd name="T15" fmla="*/ 27 h 36"/>
                    <a:gd name="T16" fmla="*/ 361 w 361"/>
                    <a:gd name="T17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1" h="36">
                      <a:moveTo>
                        <a:pt x="361" y="27"/>
                      </a:moveTo>
                      <a:lnTo>
                        <a:pt x="361" y="36"/>
                      </a:lnTo>
                      <a:lnTo>
                        <a:pt x="0" y="36"/>
                      </a:lnTo>
                      <a:lnTo>
                        <a:pt x="0" y="27"/>
                      </a:lnTo>
                      <a:lnTo>
                        <a:pt x="13" y="27"/>
                      </a:lnTo>
                      <a:lnTo>
                        <a:pt x="39" y="0"/>
                      </a:lnTo>
                      <a:lnTo>
                        <a:pt x="142" y="0"/>
                      </a:lnTo>
                      <a:lnTo>
                        <a:pt x="169" y="27"/>
                      </a:lnTo>
                      <a:lnTo>
                        <a:pt x="361" y="27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565015C1-240E-4523-A98A-7847CBB546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9187" y="1897202"/>
                  <a:ext cx="3331258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任意多边形: 形状 334">
                  <a:extLst>
                    <a:ext uri="{FF2B5EF4-FFF2-40B4-BE49-F238E27FC236}">
                      <a16:creationId xmlns:a16="http://schemas.microsoft.com/office/drawing/2014/main" id="{9BE45EF3-6A89-483F-8308-A7DA0D163CD5}"/>
                    </a:ext>
                  </a:extLst>
                </p:cNvPr>
                <p:cNvSpPr/>
                <p:nvPr/>
              </p:nvSpPr>
              <p:spPr>
                <a:xfrm rot="5400000">
                  <a:off x="6767308" y="1822516"/>
                  <a:ext cx="72864" cy="76507"/>
                </a:xfrm>
                <a:custGeom>
                  <a:avLst/>
                  <a:gdLst>
                    <a:gd name="connsiteX0" fmla="*/ 152400 w 152400"/>
                    <a:gd name="connsiteY0" fmla="*/ 0 h 160020"/>
                    <a:gd name="connsiteX1" fmla="*/ 152400 w 152400"/>
                    <a:gd name="connsiteY1" fmla="*/ 160020 h 160020"/>
                    <a:gd name="connsiteX2" fmla="*/ 0 w 152400"/>
                    <a:gd name="connsiteY2" fmla="*/ 160020 h 16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0" h="160020">
                      <a:moveTo>
                        <a:pt x="152400" y="0"/>
                      </a:moveTo>
                      <a:lnTo>
                        <a:pt x="152400" y="160020"/>
                      </a:lnTo>
                      <a:lnTo>
                        <a:pt x="0" y="160020"/>
                      </a:ln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96" name="组合 295">
                <a:extLst>
                  <a:ext uri="{FF2B5EF4-FFF2-40B4-BE49-F238E27FC236}">
                    <a16:creationId xmlns:a16="http://schemas.microsoft.com/office/drawing/2014/main" id="{10D5CC94-7C32-47C9-9664-25B5AA4D1F92}"/>
                  </a:ext>
                </a:extLst>
              </p:cNvPr>
              <p:cNvGrpSpPr/>
              <p:nvPr/>
            </p:nvGrpSpPr>
            <p:grpSpPr>
              <a:xfrm>
                <a:off x="7781014" y="1045178"/>
                <a:ext cx="2647983" cy="855322"/>
                <a:chOff x="7781014" y="1045178"/>
                <a:chExt cx="2647983" cy="855322"/>
              </a:xfrm>
            </p:grpSpPr>
            <p:sp>
              <p:nvSpPr>
                <p:cNvPr id="297" name="矩形: 剪去单角 296">
                  <a:extLst>
                    <a:ext uri="{FF2B5EF4-FFF2-40B4-BE49-F238E27FC236}">
                      <a16:creationId xmlns:a16="http://schemas.microsoft.com/office/drawing/2014/main" id="{55076835-4FAC-4F93-BB83-8A2039611DA1}"/>
                    </a:ext>
                  </a:extLst>
                </p:cNvPr>
                <p:cNvSpPr/>
                <p:nvPr/>
              </p:nvSpPr>
              <p:spPr>
                <a:xfrm flipH="1">
                  <a:off x="7787229" y="1052327"/>
                  <a:ext cx="2513215" cy="714861"/>
                </a:xfrm>
                <a:prstGeom prst="snip1Rect">
                  <a:avLst>
                    <a:gd name="adj" fmla="val 33923"/>
                  </a:avLst>
                </a:prstGeom>
                <a:solidFill>
                  <a:srgbClr val="00FF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98" name="任意多边形: 形状 297">
                  <a:extLst>
                    <a:ext uri="{FF2B5EF4-FFF2-40B4-BE49-F238E27FC236}">
                      <a16:creationId xmlns:a16="http://schemas.microsoft.com/office/drawing/2014/main" id="{DFD3D379-D29D-4251-A84D-C3431350704F}"/>
                    </a:ext>
                  </a:extLst>
                </p:cNvPr>
                <p:cNvSpPr/>
                <p:nvPr/>
              </p:nvSpPr>
              <p:spPr>
                <a:xfrm>
                  <a:off x="10356133" y="1823993"/>
                  <a:ext cx="72864" cy="76507"/>
                </a:xfrm>
                <a:custGeom>
                  <a:avLst/>
                  <a:gdLst>
                    <a:gd name="connsiteX0" fmla="*/ 152400 w 152400"/>
                    <a:gd name="connsiteY0" fmla="*/ 0 h 160020"/>
                    <a:gd name="connsiteX1" fmla="*/ 152400 w 152400"/>
                    <a:gd name="connsiteY1" fmla="*/ 160020 h 160020"/>
                    <a:gd name="connsiteX2" fmla="*/ 0 w 152400"/>
                    <a:gd name="connsiteY2" fmla="*/ 160020 h 16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0" h="160020">
                      <a:moveTo>
                        <a:pt x="152400" y="0"/>
                      </a:moveTo>
                      <a:lnTo>
                        <a:pt x="152400" y="160020"/>
                      </a:lnTo>
                      <a:lnTo>
                        <a:pt x="0" y="160020"/>
                      </a:ln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299" name="直接连接符 298">
                  <a:extLst>
                    <a:ext uri="{FF2B5EF4-FFF2-40B4-BE49-F238E27FC236}">
                      <a16:creationId xmlns:a16="http://schemas.microsoft.com/office/drawing/2014/main" id="{85FF50AF-C176-482B-BE25-0ED942FBD4F6}"/>
                    </a:ext>
                  </a:extLst>
                </p:cNvPr>
                <p:cNvCxnSpPr/>
                <p:nvPr/>
              </p:nvCxnSpPr>
              <p:spPr>
                <a:xfrm>
                  <a:off x="7787229" y="1664255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连接符 299">
                  <a:extLst>
                    <a:ext uri="{FF2B5EF4-FFF2-40B4-BE49-F238E27FC236}">
                      <a16:creationId xmlns:a16="http://schemas.microsoft.com/office/drawing/2014/main" id="{C41FA967-35B5-4819-A021-B1D6E174C143}"/>
                    </a:ext>
                  </a:extLst>
                </p:cNvPr>
                <p:cNvCxnSpPr/>
                <p:nvPr/>
              </p:nvCxnSpPr>
              <p:spPr>
                <a:xfrm>
                  <a:off x="7787229" y="1562267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接连接符 300">
                  <a:extLst>
                    <a:ext uri="{FF2B5EF4-FFF2-40B4-BE49-F238E27FC236}">
                      <a16:creationId xmlns:a16="http://schemas.microsoft.com/office/drawing/2014/main" id="{4955F2B3-2932-4087-83AA-8F4F5A4450F0}"/>
                    </a:ext>
                  </a:extLst>
                </p:cNvPr>
                <p:cNvCxnSpPr/>
                <p:nvPr/>
              </p:nvCxnSpPr>
              <p:spPr>
                <a:xfrm>
                  <a:off x="7787229" y="1460279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连接符 301">
                  <a:extLst>
                    <a:ext uri="{FF2B5EF4-FFF2-40B4-BE49-F238E27FC236}">
                      <a16:creationId xmlns:a16="http://schemas.microsoft.com/office/drawing/2014/main" id="{674EDF15-8BD5-4A8A-ABA4-C26B3A387BEF}"/>
                    </a:ext>
                  </a:extLst>
                </p:cNvPr>
                <p:cNvCxnSpPr/>
                <p:nvPr/>
              </p:nvCxnSpPr>
              <p:spPr>
                <a:xfrm>
                  <a:off x="7787229" y="1358291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>
                  <a:extLst>
                    <a:ext uri="{FF2B5EF4-FFF2-40B4-BE49-F238E27FC236}">
                      <a16:creationId xmlns:a16="http://schemas.microsoft.com/office/drawing/2014/main" id="{0CFCE3C1-B788-4A9B-B995-E6F257133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3465" y="1256303"/>
                  <a:ext cx="2466979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>
                  <a:extLst>
                    <a:ext uri="{FF2B5EF4-FFF2-40B4-BE49-F238E27FC236}">
                      <a16:creationId xmlns:a16="http://schemas.microsoft.com/office/drawing/2014/main" id="{F0E70082-1DFB-421B-AA87-61A0FDAE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2553" y="1154315"/>
                  <a:ext cx="2377891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24D9A771-EFD2-4267-A3D5-F06D9847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653" y="1196238"/>
                  <a:ext cx="0" cy="57095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>
                  <a:extLst>
                    <a:ext uri="{FF2B5EF4-FFF2-40B4-BE49-F238E27FC236}">
                      <a16:creationId xmlns:a16="http://schemas.microsoft.com/office/drawing/2014/main" id="{86B4124B-2A7C-41EC-9F4E-C22C15078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5641" y="1093989"/>
                  <a:ext cx="0" cy="673198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>
                  <a:extLst>
                    <a:ext uri="{FF2B5EF4-FFF2-40B4-BE49-F238E27FC236}">
                      <a16:creationId xmlns:a16="http://schemas.microsoft.com/office/drawing/2014/main" id="{4E8208F2-A215-4E35-AC61-AC1C61C6E792}"/>
                    </a:ext>
                  </a:extLst>
                </p:cNvPr>
                <p:cNvCxnSpPr/>
                <p:nvPr/>
              </p:nvCxnSpPr>
              <p:spPr>
                <a:xfrm rot="5400000">
                  <a:off x="7720198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接连接符 307">
                  <a:extLst>
                    <a:ext uri="{FF2B5EF4-FFF2-40B4-BE49-F238E27FC236}">
                      <a16:creationId xmlns:a16="http://schemas.microsoft.com/office/drawing/2014/main" id="{B9E2C8C5-772F-490F-BA90-B3ECA65AE486}"/>
                    </a:ext>
                  </a:extLst>
                </p:cNvPr>
                <p:cNvCxnSpPr/>
                <p:nvPr/>
              </p:nvCxnSpPr>
              <p:spPr>
                <a:xfrm rot="5400000">
                  <a:off x="7822186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接连接符 308">
                  <a:extLst>
                    <a:ext uri="{FF2B5EF4-FFF2-40B4-BE49-F238E27FC236}">
                      <a16:creationId xmlns:a16="http://schemas.microsoft.com/office/drawing/2014/main" id="{B6A61951-3099-4ED8-9782-9E9A0D70DA90}"/>
                    </a:ext>
                  </a:extLst>
                </p:cNvPr>
                <p:cNvCxnSpPr/>
                <p:nvPr/>
              </p:nvCxnSpPr>
              <p:spPr>
                <a:xfrm rot="5400000">
                  <a:off x="7924174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>
                  <a:extLst>
                    <a:ext uri="{FF2B5EF4-FFF2-40B4-BE49-F238E27FC236}">
                      <a16:creationId xmlns:a16="http://schemas.microsoft.com/office/drawing/2014/main" id="{4B68AF0F-DB39-420D-8A1D-07F59DB20246}"/>
                    </a:ext>
                  </a:extLst>
                </p:cNvPr>
                <p:cNvCxnSpPr/>
                <p:nvPr/>
              </p:nvCxnSpPr>
              <p:spPr>
                <a:xfrm rot="5400000">
                  <a:off x="8026162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1" name="组合 310">
                  <a:extLst>
                    <a:ext uri="{FF2B5EF4-FFF2-40B4-BE49-F238E27FC236}">
                      <a16:creationId xmlns:a16="http://schemas.microsoft.com/office/drawing/2014/main" id="{2CC37FB2-4311-401B-960E-887780432016}"/>
                    </a:ext>
                  </a:extLst>
                </p:cNvPr>
                <p:cNvGrpSpPr/>
                <p:nvPr/>
              </p:nvGrpSpPr>
              <p:grpSpPr>
                <a:xfrm rot="5400000">
                  <a:off x="8432329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FA489083-D3BF-42BB-869E-AD3E82BE2949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CB30A16E-4655-42AF-813B-4A1E1D78F38C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2868EE9C-6ECF-4677-BE83-4BF3280DC593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FD00B7D7-DEFD-445D-BF84-39E68929222B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4234334B-58F8-4222-8D46-286783178791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EF003B3C-0792-4904-84D3-86925C32B43F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4C8E418D-23F2-4B83-9D10-D3C83293BB51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组合 311">
                  <a:extLst>
                    <a:ext uri="{FF2B5EF4-FFF2-40B4-BE49-F238E27FC236}">
                      <a16:creationId xmlns:a16="http://schemas.microsoft.com/office/drawing/2014/main" id="{D47F10CB-D507-4B52-A932-5145F6735B13}"/>
                    </a:ext>
                  </a:extLst>
                </p:cNvPr>
                <p:cNvGrpSpPr/>
                <p:nvPr/>
              </p:nvGrpSpPr>
              <p:grpSpPr>
                <a:xfrm rot="5400000">
                  <a:off x="9144460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19" name="直接连接符 318">
                    <a:extLst>
                      <a:ext uri="{FF2B5EF4-FFF2-40B4-BE49-F238E27FC236}">
                        <a16:creationId xmlns:a16="http://schemas.microsoft.com/office/drawing/2014/main" id="{6DD6F420-BE52-439B-BA5B-7A5B1DAD0104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>
                    <a:extLst>
                      <a:ext uri="{FF2B5EF4-FFF2-40B4-BE49-F238E27FC236}">
                        <a16:creationId xmlns:a16="http://schemas.microsoft.com/office/drawing/2014/main" id="{63985D72-3F6F-4746-825F-DA91673DAAFE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>
                    <a:extLst>
                      <a:ext uri="{FF2B5EF4-FFF2-40B4-BE49-F238E27FC236}">
                        <a16:creationId xmlns:a16="http://schemas.microsoft.com/office/drawing/2014/main" id="{EAA7F65D-B482-4549-B87D-51028C1FD516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>
                    <a:extLst>
                      <a:ext uri="{FF2B5EF4-FFF2-40B4-BE49-F238E27FC236}">
                        <a16:creationId xmlns:a16="http://schemas.microsoft.com/office/drawing/2014/main" id="{42FEB0D1-F20D-4ABE-B5DD-BFCA54CD92BF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>
                    <a:extLst>
                      <a:ext uri="{FF2B5EF4-FFF2-40B4-BE49-F238E27FC236}">
                        <a16:creationId xmlns:a16="http://schemas.microsoft.com/office/drawing/2014/main" id="{930477C2-3665-4EB8-91AF-23927DC75118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36E069BB-5859-41C9-9ED6-24DD962BB71A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8A32AFE7-437D-48BF-9310-68854CCFA3C6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3" name="直接连接符 312">
                  <a:extLst>
                    <a:ext uri="{FF2B5EF4-FFF2-40B4-BE49-F238E27FC236}">
                      <a16:creationId xmlns:a16="http://schemas.microsoft.com/office/drawing/2014/main" id="{88897642-7E21-401B-8F0C-E480E4816BCD}"/>
                    </a:ext>
                  </a:extLst>
                </p:cNvPr>
                <p:cNvCxnSpPr/>
                <p:nvPr/>
              </p:nvCxnSpPr>
              <p:spPr>
                <a:xfrm rot="5400000">
                  <a:off x="9652615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连接符 313">
                  <a:extLst>
                    <a:ext uri="{FF2B5EF4-FFF2-40B4-BE49-F238E27FC236}">
                      <a16:creationId xmlns:a16="http://schemas.microsoft.com/office/drawing/2014/main" id="{A80FD9BF-15BD-4DE9-9F13-EC519864011E}"/>
                    </a:ext>
                  </a:extLst>
                </p:cNvPr>
                <p:cNvCxnSpPr/>
                <p:nvPr/>
              </p:nvCxnSpPr>
              <p:spPr>
                <a:xfrm rot="5400000">
                  <a:off x="9754603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连接符 314">
                  <a:extLst>
                    <a:ext uri="{FF2B5EF4-FFF2-40B4-BE49-F238E27FC236}">
                      <a16:creationId xmlns:a16="http://schemas.microsoft.com/office/drawing/2014/main" id="{932A1279-F203-4F8A-B07B-918D3780D11E}"/>
                    </a:ext>
                  </a:extLst>
                </p:cNvPr>
                <p:cNvCxnSpPr/>
                <p:nvPr/>
              </p:nvCxnSpPr>
              <p:spPr>
                <a:xfrm rot="5400000">
                  <a:off x="9856591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连接符 315">
                  <a:extLst>
                    <a:ext uri="{FF2B5EF4-FFF2-40B4-BE49-F238E27FC236}">
                      <a16:creationId xmlns:a16="http://schemas.microsoft.com/office/drawing/2014/main" id="{FDC19E2A-718F-4DA8-9F97-0E88ECEDCBA8}"/>
                    </a:ext>
                  </a:extLst>
                </p:cNvPr>
                <p:cNvCxnSpPr/>
                <p:nvPr/>
              </p:nvCxnSpPr>
              <p:spPr>
                <a:xfrm rot="5400000">
                  <a:off x="9550628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Freeform 13">
                  <a:extLst>
                    <a:ext uri="{FF2B5EF4-FFF2-40B4-BE49-F238E27FC236}">
                      <a16:creationId xmlns:a16="http://schemas.microsoft.com/office/drawing/2014/main" id="{2BC64842-D840-4E14-946D-76F37C65B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1014" y="1045178"/>
                  <a:ext cx="477785" cy="387905"/>
                </a:xfrm>
                <a:custGeom>
                  <a:avLst/>
                  <a:gdLst>
                    <a:gd name="T0" fmla="*/ 303 w 303"/>
                    <a:gd name="T1" fmla="*/ 0 h 246"/>
                    <a:gd name="T2" fmla="*/ 303 w 303"/>
                    <a:gd name="T3" fmla="*/ 9 h 246"/>
                    <a:gd name="T4" fmla="*/ 154 w 303"/>
                    <a:gd name="T5" fmla="*/ 9 h 246"/>
                    <a:gd name="T6" fmla="*/ 62 w 303"/>
                    <a:gd name="T7" fmla="*/ 102 h 246"/>
                    <a:gd name="T8" fmla="*/ 62 w 303"/>
                    <a:gd name="T9" fmla="*/ 122 h 246"/>
                    <a:gd name="T10" fmla="*/ 20 w 303"/>
                    <a:gd name="T11" fmla="*/ 164 h 246"/>
                    <a:gd name="T12" fmla="*/ 20 w 303"/>
                    <a:gd name="T13" fmla="*/ 205 h 246"/>
                    <a:gd name="T14" fmla="*/ 9 w 303"/>
                    <a:gd name="T15" fmla="*/ 216 h 246"/>
                    <a:gd name="T16" fmla="*/ 9 w 303"/>
                    <a:gd name="T17" fmla="*/ 246 h 246"/>
                    <a:gd name="T18" fmla="*/ 0 w 303"/>
                    <a:gd name="T19" fmla="*/ 246 h 246"/>
                    <a:gd name="T20" fmla="*/ 0 w 303"/>
                    <a:gd name="T21" fmla="*/ 150 h 246"/>
                    <a:gd name="T22" fmla="*/ 150 w 303"/>
                    <a:gd name="T23" fmla="*/ 0 h 246"/>
                    <a:gd name="T24" fmla="*/ 303 w 303"/>
                    <a:gd name="T25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" h="246">
                      <a:moveTo>
                        <a:pt x="303" y="0"/>
                      </a:moveTo>
                      <a:lnTo>
                        <a:pt x="303" y="9"/>
                      </a:lnTo>
                      <a:lnTo>
                        <a:pt x="154" y="9"/>
                      </a:lnTo>
                      <a:lnTo>
                        <a:pt x="62" y="102"/>
                      </a:lnTo>
                      <a:lnTo>
                        <a:pt x="62" y="122"/>
                      </a:lnTo>
                      <a:lnTo>
                        <a:pt x="20" y="164"/>
                      </a:lnTo>
                      <a:lnTo>
                        <a:pt x="20" y="205"/>
                      </a:lnTo>
                      <a:lnTo>
                        <a:pt x="9" y="216"/>
                      </a:lnTo>
                      <a:lnTo>
                        <a:pt x="9" y="246"/>
                      </a:lnTo>
                      <a:lnTo>
                        <a:pt x="0" y="246"/>
                      </a:lnTo>
                      <a:lnTo>
                        <a:pt x="0" y="150"/>
                      </a:lnTo>
                      <a:lnTo>
                        <a:pt x="150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318" name="直接连接符 317">
                  <a:extLst>
                    <a:ext uri="{FF2B5EF4-FFF2-40B4-BE49-F238E27FC236}">
                      <a16:creationId xmlns:a16="http://schemas.microsoft.com/office/drawing/2014/main" id="{304EDF1F-F546-41AB-A689-5A78E6832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9623" y="1052327"/>
                  <a:ext cx="1792533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90C323AE-0A39-403E-AFC3-58A0ABBA6A94}"/>
                </a:ext>
              </a:extLst>
            </p:cNvPr>
            <p:cNvSpPr txBox="1"/>
            <p:nvPr/>
          </p:nvSpPr>
          <p:spPr>
            <a:xfrm>
              <a:off x="7531217" y="2719751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FFFF"/>
                  </a:solidFill>
                  <a:latin typeface="+mj-ea"/>
                  <a:ea typeface="+mj-ea"/>
                </a:rPr>
                <a:t>请输入标题</a:t>
              </a:r>
            </a:p>
          </p:txBody>
        </p:sp>
      </p:grpSp>
      <p:grpSp>
        <p:nvGrpSpPr>
          <p:cNvPr id="386" name="组合 385">
            <a:extLst>
              <a:ext uri="{FF2B5EF4-FFF2-40B4-BE49-F238E27FC236}">
                <a16:creationId xmlns:a16="http://schemas.microsoft.com/office/drawing/2014/main" id="{C2E89B2D-BD66-400F-8D92-E72168FF134E}"/>
              </a:ext>
            </a:extLst>
          </p:cNvPr>
          <p:cNvGrpSpPr/>
          <p:nvPr/>
        </p:nvGrpSpPr>
        <p:grpSpPr>
          <a:xfrm>
            <a:off x="6822020" y="3948298"/>
            <a:ext cx="3664421" cy="860417"/>
            <a:chOff x="6382092" y="4128867"/>
            <a:chExt cx="3664421" cy="860417"/>
          </a:xfrm>
        </p:grpSpPr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46FE8EEF-ED32-47C5-B427-27542B4FD848}"/>
                </a:ext>
              </a:extLst>
            </p:cNvPr>
            <p:cNvSpPr txBox="1"/>
            <p:nvPr/>
          </p:nvSpPr>
          <p:spPr>
            <a:xfrm>
              <a:off x="6493844" y="4128867"/>
              <a:ext cx="768905" cy="714858"/>
            </a:xfrm>
            <a:custGeom>
              <a:avLst/>
              <a:gdLst/>
              <a:ahLst/>
              <a:cxnLst/>
              <a:rect l="l" t="t" r="r" b="b"/>
              <a:pathLst>
                <a:path w="821532" h="763786">
                  <a:moveTo>
                    <a:pt x="636985" y="248841"/>
                  </a:moveTo>
                  <a:lnTo>
                    <a:pt x="544116" y="481608"/>
                  </a:lnTo>
                  <a:lnTo>
                    <a:pt x="636985" y="481608"/>
                  </a:lnTo>
                  <a:close/>
                  <a:moveTo>
                    <a:pt x="175022" y="111324"/>
                  </a:moveTo>
                  <a:cubicBezTo>
                    <a:pt x="157163" y="111324"/>
                    <a:pt x="141983" y="117674"/>
                    <a:pt x="129481" y="130374"/>
                  </a:cubicBezTo>
                  <a:cubicBezTo>
                    <a:pt x="116979" y="143074"/>
                    <a:pt x="110729" y="158353"/>
                    <a:pt x="110729" y="176213"/>
                  </a:cubicBezTo>
                  <a:lnTo>
                    <a:pt x="110729" y="584002"/>
                  </a:lnTo>
                  <a:cubicBezTo>
                    <a:pt x="110729" y="601861"/>
                    <a:pt x="116979" y="617141"/>
                    <a:pt x="129481" y="629841"/>
                  </a:cubicBezTo>
                  <a:cubicBezTo>
                    <a:pt x="141983" y="642541"/>
                    <a:pt x="157163" y="648891"/>
                    <a:pt x="175022" y="648891"/>
                  </a:cubicBezTo>
                  <a:cubicBezTo>
                    <a:pt x="192882" y="648891"/>
                    <a:pt x="208161" y="642541"/>
                    <a:pt x="220861" y="629841"/>
                  </a:cubicBezTo>
                  <a:cubicBezTo>
                    <a:pt x="233561" y="617141"/>
                    <a:pt x="239911" y="601861"/>
                    <a:pt x="239911" y="584002"/>
                  </a:cubicBezTo>
                  <a:lnTo>
                    <a:pt x="239911" y="176213"/>
                  </a:lnTo>
                  <a:cubicBezTo>
                    <a:pt x="239911" y="158353"/>
                    <a:pt x="233561" y="143074"/>
                    <a:pt x="220861" y="130374"/>
                  </a:cubicBezTo>
                  <a:cubicBezTo>
                    <a:pt x="208161" y="117674"/>
                    <a:pt x="192882" y="111324"/>
                    <a:pt x="175022" y="111324"/>
                  </a:cubicBezTo>
                  <a:close/>
                  <a:moveTo>
                    <a:pt x="636985" y="8930"/>
                  </a:moveTo>
                  <a:lnTo>
                    <a:pt x="749499" y="8930"/>
                  </a:lnTo>
                  <a:lnTo>
                    <a:pt x="749499" y="481608"/>
                  </a:lnTo>
                  <a:lnTo>
                    <a:pt x="821532" y="481608"/>
                  </a:lnTo>
                  <a:lnTo>
                    <a:pt x="821532" y="594717"/>
                  </a:lnTo>
                  <a:lnTo>
                    <a:pt x="749499" y="594717"/>
                  </a:lnTo>
                  <a:lnTo>
                    <a:pt x="749499" y="755452"/>
                  </a:lnTo>
                  <a:lnTo>
                    <a:pt x="636985" y="755452"/>
                  </a:lnTo>
                  <a:lnTo>
                    <a:pt x="636985" y="594717"/>
                  </a:lnTo>
                  <a:lnTo>
                    <a:pt x="438150" y="594717"/>
                  </a:lnTo>
                  <a:lnTo>
                    <a:pt x="438150" y="481608"/>
                  </a:lnTo>
                  <a:close/>
                  <a:moveTo>
                    <a:pt x="178594" y="0"/>
                  </a:moveTo>
                  <a:cubicBezTo>
                    <a:pt x="228204" y="0"/>
                    <a:pt x="270272" y="17463"/>
                    <a:pt x="304800" y="52388"/>
                  </a:cubicBezTo>
                  <a:cubicBezTo>
                    <a:pt x="339329" y="87313"/>
                    <a:pt x="356593" y="129381"/>
                    <a:pt x="356593" y="178594"/>
                  </a:cubicBezTo>
                  <a:lnTo>
                    <a:pt x="356593" y="585788"/>
                  </a:lnTo>
                  <a:cubicBezTo>
                    <a:pt x="356593" y="635397"/>
                    <a:pt x="339130" y="677466"/>
                    <a:pt x="304205" y="711994"/>
                  </a:cubicBezTo>
                  <a:cubicBezTo>
                    <a:pt x="269280" y="746522"/>
                    <a:pt x="227410" y="763786"/>
                    <a:pt x="178594" y="763786"/>
                  </a:cubicBezTo>
                  <a:cubicBezTo>
                    <a:pt x="128985" y="763786"/>
                    <a:pt x="86817" y="746423"/>
                    <a:pt x="52090" y="711696"/>
                  </a:cubicBezTo>
                  <a:cubicBezTo>
                    <a:pt x="17364" y="676970"/>
                    <a:pt x="0" y="635000"/>
                    <a:pt x="0" y="585788"/>
                  </a:cubicBezTo>
                  <a:lnTo>
                    <a:pt x="0" y="178594"/>
                  </a:lnTo>
                  <a:cubicBezTo>
                    <a:pt x="0" y="128985"/>
                    <a:pt x="17463" y="86817"/>
                    <a:pt x="52388" y="52090"/>
                  </a:cubicBezTo>
                  <a:cubicBezTo>
                    <a:pt x="87313" y="17363"/>
                    <a:pt x="129382" y="0"/>
                    <a:pt x="178594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600" dirty="0">
                <a:latin typeface="Bebas" pitchFamily="50" charset="0"/>
              </a:endParaRPr>
            </a:p>
          </p:txBody>
        </p: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38D24D28-CA34-4AC4-B0B1-D1C3667F9947}"/>
                </a:ext>
              </a:extLst>
            </p:cNvPr>
            <p:cNvGrpSpPr/>
            <p:nvPr/>
          </p:nvGrpSpPr>
          <p:grpSpPr>
            <a:xfrm>
              <a:off x="6382092" y="4133962"/>
              <a:ext cx="3664421" cy="855322"/>
              <a:chOff x="6764576" y="1045178"/>
              <a:chExt cx="3664421" cy="855322"/>
            </a:xfrm>
          </p:grpSpPr>
          <p:grpSp>
            <p:nvGrpSpPr>
              <p:cNvPr id="341" name="组合 340">
                <a:extLst>
                  <a:ext uri="{FF2B5EF4-FFF2-40B4-BE49-F238E27FC236}">
                    <a16:creationId xmlns:a16="http://schemas.microsoft.com/office/drawing/2014/main" id="{B14CBEB6-4A8E-41C8-94DC-F3B745204EA5}"/>
                  </a:ext>
                </a:extLst>
              </p:cNvPr>
              <p:cNvGrpSpPr/>
              <p:nvPr/>
            </p:nvGrpSpPr>
            <p:grpSpPr>
              <a:xfrm>
                <a:off x="6764576" y="1614298"/>
                <a:ext cx="3535869" cy="282904"/>
                <a:chOff x="6764576" y="1614298"/>
                <a:chExt cx="3535869" cy="282904"/>
              </a:xfrm>
            </p:grpSpPr>
            <p:sp>
              <p:nvSpPr>
                <p:cNvPr id="379" name="Freeform 12">
                  <a:extLst>
                    <a:ext uri="{FF2B5EF4-FFF2-40B4-BE49-F238E27FC236}">
                      <a16:creationId xmlns:a16="http://schemas.microsoft.com/office/drawing/2014/main" id="{D65ECB99-224E-4221-9303-5F2DCAEB65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6690308" y="1688566"/>
                  <a:ext cx="164989" cy="16453"/>
                </a:xfrm>
                <a:custGeom>
                  <a:avLst/>
                  <a:gdLst>
                    <a:gd name="T0" fmla="*/ 361 w 361"/>
                    <a:gd name="T1" fmla="*/ 27 h 36"/>
                    <a:gd name="T2" fmla="*/ 361 w 361"/>
                    <a:gd name="T3" fmla="*/ 36 h 36"/>
                    <a:gd name="T4" fmla="*/ 0 w 361"/>
                    <a:gd name="T5" fmla="*/ 36 h 36"/>
                    <a:gd name="T6" fmla="*/ 0 w 361"/>
                    <a:gd name="T7" fmla="*/ 27 h 36"/>
                    <a:gd name="T8" fmla="*/ 13 w 361"/>
                    <a:gd name="T9" fmla="*/ 27 h 36"/>
                    <a:gd name="T10" fmla="*/ 39 w 361"/>
                    <a:gd name="T11" fmla="*/ 0 h 36"/>
                    <a:gd name="T12" fmla="*/ 142 w 361"/>
                    <a:gd name="T13" fmla="*/ 0 h 36"/>
                    <a:gd name="T14" fmla="*/ 169 w 361"/>
                    <a:gd name="T15" fmla="*/ 27 h 36"/>
                    <a:gd name="T16" fmla="*/ 361 w 361"/>
                    <a:gd name="T17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1" h="36">
                      <a:moveTo>
                        <a:pt x="361" y="27"/>
                      </a:moveTo>
                      <a:lnTo>
                        <a:pt x="361" y="36"/>
                      </a:lnTo>
                      <a:lnTo>
                        <a:pt x="0" y="36"/>
                      </a:lnTo>
                      <a:lnTo>
                        <a:pt x="0" y="27"/>
                      </a:lnTo>
                      <a:lnTo>
                        <a:pt x="13" y="27"/>
                      </a:lnTo>
                      <a:lnTo>
                        <a:pt x="39" y="0"/>
                      </a:lnTo>
                      <a:lnTo>
                        <a:pt x="142" y="0"/>
                      </a:lnTo>
                      <a:lnTo>
                        <a:pt x="169" y="27"/>
                      </a:lnTo>
                      <a:lnTo>
                        <a:pt x="361" y="27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380" name="直接连接符 379">
                  <a:extLst>
                    <a:ext uri="{FF2B5EF4-FFF2-40B4-BE49-F238E27FC236}">
                      <a16:creationId xmlns:a16="http://schemas.microsoft.com/office/drawing/2014/main" id="{AF63706C-C383-4D3B-A05E-1F0313CE5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9187" y="1897202"/>
                  <a:ext cx="3331258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FAF70984-717F-44D1-9D15-F03B1BBA74F4}"/>
                    </a:ext>
                  </a:extLst>
                </p:cNvPr>
                <p:cNvSpPr/>
                <p:nvPr/>
              </p:nvSpPr>
              <p:spPr>
                <a:xfrm rot="5400000">
                  <a:off x="6767308" y="1822516"/>
                  <a:ext cx="72864" cy="76507"/>
                </a:xfrm>
                <a:custGeom>
                  <a:avLst/>
                  <a:gdLst>
                    <a:gd name="connsiteX0" fmla="*/ 152400 w 152400"/>
                    <a:gd name="connsiteY0" fmla="*/ 0 h 160020"/>
                    <a:gd name="connsiteX1" fmla="*/ 152400 w 152400"/>
                    <a:gd name="connsiteY1" fmla="*/ 160020 h 160020"/>
                    <a:gd name="connsiteX2" fmla="*/ 0 w 152400"/>
                    <a:gd name="connsiteY2" fmla="*/ 160020 h 16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0" h="160020">
                      <a:moveTo>
                        <a:pt x="152400" y="0"/>
                      </a:moveTo>
                      <a:lnTo>
                        <a:pt x="152400" y="160020"/>
                      </a:lnTo>
                      <a:lnTo>
                        <a:pt x="0" y="160020"/>
                      </a:ln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342" name="组合 341">
                <a:extLst>
                  <a:ext uri="{FF2B5EF4-FFF2-40B4-BE49-F238E27FC236}">
                    <a16:creationId xmlns:a16="http://schemas.microsoft.com/office/drawing/2014/main" id="{6C01B81D-7B2A-45C4-A138-D2105FBDB3B7}"/>
                  </a:ext>
                </a:extLst>
              </p:cNvPr>
              <p:cNvGrpSpPr/>
              <p:nvPr/>
            </p:nvGrpSpPr>
            <p:grpSpPr>
              <a:xfrm>
                <a:off x="7781014" y="1045178"/>
                <a:ext cx="2647983" cy="855322"/>
                <a:chOff x="7781014" y="1045178"/>
                <a:chExt cx="2647983" cy="855322"/>
              </a:xfrm>
            </p:grpSpPr>
            <p:sp>
              <p:nvSpPr>
                <p:cNvPr id="343" name="矩形: 剪去单角 342">
                  <a:extLst>
                    <a:ext uri="{FF2B5EF4-FFF2-40B4-BE49-F238E27FC236}">
                      <a16:creationId xmlns:a16="http://schemas.microsoft.com/office/drawing/2014/main" id="{B30DEC8F-A373-4CE6-997C-68AD0A8C8EBE}"/>
                    </a:ext>
                  </a:extLst>
                </p:cNvPr>
                <p:cNvSpPr/>
                <p:nvPr/>
              </p:nvSpPr>
              <p:spPr>
                <a:xfrm flipH="1">
                  <a:off x="7787229" y="1052327"/>
                  <a:ext cx="2513215" cy="714861"/>
                </a:xfrm>
                <a:prstGeom prst="snip1Rect">
                  <a:avLst>
                    <a:gd name="adj" fmla="val 33923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0096D526-6316-4710-88E2-5D03E23B7637}"/>
                    </a:ext>
                  </a:extLst>
                </p:cNvPr>
                <p:cNvSpPr/>
                <p:nvPr/>
              </p:nvSpPr>
              <p:spPr>
                <a:xfrm>
                  <a:off x="10356133" y="1823993"/>
                  <a:ext cx="72864" cy="76507"/>
                </a:xfrm>
                <a:custGeom>
                  <a:avLst/>
                  <a:gdLst>
                    <a:gd name="connsiteX0" fmla="*/ 152400 w 152400"/>
                    <a:gd name="connsiteY0" fmla="*/ 0 h 160020"/>
                    <a:gd name="connsiteX1" fmla="*/ 152400 w 152400"/>
                    <a:gd name="connsiteY1" fmla="*/ 160020 h 160020"/>
                    <a:gd name="connsiteX2" fmla="*/ 0 w 152400"/>
                    <a:gd name="connsiteY2" fmla="*/ 160020 h 16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0" h="160020">
                      <a:moveTo>
                        <a:pt x="152400" y="0"/>
                      </a:moveTo>
                      <a:lnTo>
                        <a:pt x="152400" y="160020"/>
                      </a:lnTo>
                      <a:lnTo>
                        <a:pt x="0" y="160020"/>
                      </a:lnTo>
                    </a:path>
                  </a:pathLst>
                </a:cu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345" name="直接连接符 344">
                  <a:extLst>
                    <a:ext uri="{FF2B5EF4-FFF2-40B4-BE49-F238E27FC236}">
                      <a16:creationId xmlns:a16="http://schemas.microsoft.com/office/drawing/2014/main" id="{E32BCB9E-6663-4818-86ED-182EAF634FE7}"/>
                    </a:ext>
                  </a:extLst>
                </p:cNvPr>
                <p:cNvCxnSpPr/>
                <p:nvPr/>
              </p:nvCxnSpPr>
              <p:spPr>
                <a:xfrm>
                  <a:off x="7787229" y="1664255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86C570EE-ABF0-4131-B0AB-9D03DCA280AB}"/>
                    </a:ext>
                  </a:extLst>
                </p:cNvPr>
                <p:cNvCxnSpPr/>
                <p:nvPr/>
              </p:nvCxnSpPr>
              <p:spPr>
                <a:xfrm>
                  <a:off x="7787229" y="1562267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049C3512-33D2-4026-979C-203250D0BD87}"/>
                    </a:ext>
                  </a:extLst>
                </p:cNvPr>
                <p:cNvCxnSpPr/>
                <p:nvPr/>
              </p:nvCxnSpPr>
              <p:spPr>
                <a:xfrm>
                  <a:off x="7787229" y="1460279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连接符 347">
                  <a:extLst>
                    <a:ext uri="{FF2B5EF4-FFF2-40B4-BE49-F238E27FC236}">
                      <a16:creationId xmlns:a16="http://schemas.microsoft.com/office/drawing/2014/main" id="{EEC3653D-161D-4755-BA6B-6962B67F420D}"/>
                    </a:ext>
                  </a:extLst>
                </p:cNvPr>
                <p:cNvCxnSpPr/>
                <p:nvPr/>
              </p:nvCxnSpPr>
              <p:spPr>
                <a:xfrm>
                  <a:off x="7787229" y="1358291"/>
                  <a:ext cx="2513215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C9DC8E2E-E1FB-480E-88BC-0465659AB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3465" y="1256303"/>
                  <a:ext cx="2466979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D4D0DB6E-D945-477B-8AA8-8EFE85E58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2553" y="1154315"/>
                  <a:ext cx="2377891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连接符 350">
                  <a:extLst>
                    <a:ext uri="{FF2B5EF4-FFF2-40B4-BE49-F238E27FC236}">
                      <a16:creationId xmlns:a16="http://schemas.microsoft.com/office/drawing/2014/main" id="{6A512E50-60A0-48C8-A34F-4DED2D46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653" y="1196238"/>
                  <a:ext cx="0" cy="57095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连接符 351">
                  <a:extLst>
                    <a:ext uri="{FF2B5EF4-FFF2-40B4-BE49-F238E27FC236}">
                      <a16:creationId xmlns:a16="http://schemas.microsoft.com/office/drawing/2014/main" id="{3949E125-94A2-49F9-893D-0475BDA54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5641" y="1093989"/>
                  <a:ext cx="0" cy="673198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B79AEA2F-366D-4BEC-A9CA-C4C1D5875E60}"/>
                    </a:ext>
                  </a:extLst>
                </p:cNvPr>
                <p:cNvCxnSpPr/>
                <p:nvPr/>
              </p:nvCxnSpPr>
              <p:spPr>
                <a:xfrm rot="5400000">
                  <a:off x="7720198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4DBB17EB-1239-4CE3-A7E2-77518B33500E}"/>
                    </a:ext>
                  </a:extLst>
                </p:cNvPr>
                <p:cNvCxnSpPr/>
                <p:nvPr/>
              </p:nvCxnSpPr>
              <p:spPr>
                <a:xfrm rot="5400000">
                  <a:off x="7822186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354">
                  <a:extLst>
                    <a:ext uri="{FF2B5EF4-FFF2-40B4-BE49-F238E27FC236}">
                      <a16:creationId xmlns:a16="http://schemas.microsoft.com/office/drawing/2014/main" id="{963D44CD-8128-48F8-AE9F-628C10FFCB02}"/>
                    </a:ext>
                  </a:extLst>
                </p:cNvPr>
                <p:cNvCxnSpPr/>
                <p:nvPr/>
              </p:nvCxnSpPr>
              <p:spPr>
                <a:xfrm rot="5400000">
                  <a:off x="7924174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2431DF19-6A80-4CBB-AA0B-DEF9BF806B4D}"/>
                    </a:ext>
                  </a:extLst>
                </p:cNvPr>
                <p:cNvCxnSpPr/>
                <p:nvPr/>
              </p:nvCxnSpPr>
              <p:spPr>
                <a:xfrm rot="5400000">
                  <a:off x="8026162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7" name="组合 356">
                  <a:extLst>
                    <a:ext uri="{FF2B5EF4-FFF2-40B4-BE49-F238E27FC236}">
                      <a16:creationId xmlns:a16="http://schemas.microsoft.com/office/drawing/2014/main" id="{1E4BCCD7-6B73-4F4F-A6F7-1BCEC7BE8D26}"/>
                    </a:ext>
                  </a:extLst>
                </p:cNvPr>
                <p:cNvGrpSpPr/>
                <p:nvPr/>
              </p:nvGrpSpPr>
              <p:grpSpPr>
                <a:xfrm rot="5400000">
                  <a:off x="8432329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D92AEA16-85C3-43EF-B9C1-99A50A7B8CC3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EAD56343-AFFC-44BB-963E-1759A86212A9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B0D9DC2C-BB49-4711-9F73-EE86B1E13099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4C755EE1-85B3-4A82-A636-5B7FBC678822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0E0949BF-C8C9-4BFD-9EE6-0A1608BEF936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670A3C6-A0B2-4BA5-8745-16C94080EC12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8C241AE8-19E7-4F9F-A38E-6B4FAF9AE7FA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组合 357">
                  <a:extLst>
                    <a:ext uri="{FF2B5EF4-FFF2-40B4-BE49-F238E27FC236}">
                      <a16:creationId xmlns:a16="http://schemas.microsoft.com/office/drawing/2014/main" id="{7DB6F635-0F82-4FF2-B816-4ECBC681E251}"/>
                    </a:ext>
                  </a:extLst>
                </p:cNvPr>
                <p:cNvGrpSpPr/>
                <p:nvPr/>
              </p:nvGrpSpPr>
              <p:grpSpPr>
                <a:xfrm rot="5400000">
                  <a:off x="9144460" y="1103794"/>
                  <a:ext cx="714860" cy="611927"/>
                  <a:chOff x="7214434" y="4266157"/>
                  <a:chExt cx="6305616" cy="1535315"/>
                </a:xfrm>
              </p:grpSpPr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52BE876A-45AE-41B4-B646-ED3FC8E5B926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54558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52DD3A50-8EF7-46B7-A94E-9A1BA208C6EF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289701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B87C3460-ADC8-4DB4-8BA1-895842C8E847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033815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6A69F76F-53FB-42BF-8DE2-EB263766968E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777929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9AAE88F5-2419-43AF-ADCB-3BB1BE78F1C5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522043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389D029-FED2-4EB2-A10B-050E7665FC01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4266157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F940BC22-EAD8-48DC-9F4A-36500FA3B40F}"/>
                      </a:ext>
                    </a:extLst>
                  </p:cNvPr>
                  <p:cNvCxnSpPr/>
                  <p:nvPr/>
                </p:nvCxnSpPr>
                <p:spPr>
                  <a:xfrm>
                    <a:off x="7214434" y="5801472"/>
                    <a:ext cx="6305616" cy="0"/>
                  </a:xfrm>
                  <a:prstGeom prst="line">
                    <a:avLst/>
                  </a:prstGeom>
                  <a:ln>
                    <a:solidFill>
                      <a:srgbClr val="00FFFF">
                        <a:alpha val="2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F2D9283F-1FF8-4299-AFAD-F2EAFD6B9051}"/>
                    </a:ext>
                  </a:extLst>
                </p:cNvPr>
                <p:cNvCxnSpPr/>
                <p:nvPr/>
              </p:nvCxnSpPr>
              <p:spPr>
                <a:xfrm rot="5400000">
                  <a:off x="9652615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FD56A192-8D08-4265-9054-9B43750BB680}"/>
                    </a:ext>
                  </a:extLst>
                </p:cNvPr>
                <p:cNvCxnSpPr/>
                <p:nvPr/>
              </p:nvCxnSpPr>
              <p:spPr>
                <a:xfrm rot="5400000">
                  <a:off x="9754603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E7C20A0C-33A5-461C-BE06-9F482771D8E6}"/>
                    </a:ext>
                  </a:extLst>
                </p:cNvPr>
                <p:cNvCxnSpPr/>
                <p:nvPr/>
              </p:nvCxnSpPr>
              <p:spPr>
                <a:xfrm rot="5400000">
                  <a:off x="9856591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BBB4CB23-0D74-45C4-BD4B-C26B494D5EAD}"/>
                    </a:ext>
                  </a:extLst>
                </p:cNvPr>
                <p:cNvCxnSpPr/>
                <p:nvPr/>
              </p:nvCxnSpPr>
              <p:spPr>
                <a:xfrm rot="5400000">
                  <a:off x="9550628" y="1409758"/>
                  <a:ext cx="714860" cy="0"/>
                </a:xfrm>
                <a:prstGeom prst="line">
                  <a:avLst/>
                </a:prstGeom>
                <a:ln>
                  <a:solidFill>
                    <a:srgbClr val="00FFFF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Freeform 13">
                  <a:extLst>
                    <a:ext uri="{FF2B5EF4-FFF2-40B4-BE49-F238E27FC236}">
                      <a16:creationId xmlns:a16="http://schemas.microsoft.com/office/drawing/2014/main" id="{BB2F4C93-1AAF-4CAE-BE7F-D9F453F2D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1014" y="1045178"/>
                  <a:ext cx="477785" cy="387905"/>
                </a:xfrm>
                <a:custGeom>
                  <a:avLst/>
                  <a:gdLst>
                    <a:gd name="T0" fmla="*/ 303 w 303"/>
                    <a:gd name="T1" fmla="*/ 0 h 246"/>
                    <a:gd name="T2" fmla="*/ 303 w 303"/>
                    <a:gd name="T3" fmla="*/ 9 h 246"/>
                    <a:gd name="T4" fmla="*/ 154 w 303"/>
                    <a:gd name="T5" fmla="*/ 9 h 246"/>
                    <a:gd name="T6" fmla="*/ 62 w 303"/>
                    <a:gd name="T7" fmla="*/ 102 h 246"/>
                    <a:gd name="T8" fmla="*/ 62 w 303"/>
                    <a:gd name="T9" fmla="*/ 122 h 246"/>
                    <a:gd name="T10" fmla="*/ 20 w 303"/>
                    <a:gd name="T11" fmla="*/ 164 h 246"/>
                    <a:gd name="T12" fmla="*/ 20 w 303"/>
                    <a:gd name="T13" fmla="*/ 205 h 246"/>
                    <a:gd name="T14" fmla="*/ 9 w 303"/>
                    <a:gd name="T15" fmla="*/ 216 h 246"/>
                    <a:gd name="T16" fmla="*/ 9 w 303"/>
                    <a:gd name="T17" fmla="*/ 246 h 246"/>
                    <a:gd name="T18" fmla="*/ 0 w 303"/>
                    <a:gd name="T19" fmla="*/ 246 h 246"/>
                    <a:gd name="T20" fmla="*/ 0 w 303"/>
                    <a:gd name="T21" fmla="*/ 150 h 246"/>
                    <a:gd name="T22" fmla="*/ 150 w 303"/>
                    <a:gd name="T23" fmla="*/ 0 h 246"/>
                    <a:gd name="T24" fmla="*/ 303 w 303"/>
                    <a:gd name="T25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" h="246">
                      <a:moveTo>
                        <a:pt x="303" y="0"/>
                      </a:moveTo>
                      <a:lnTo>
                        <a:pt x="303" y="9"/>
                      </a:lnTo>
                      <a:lnTo>
                        <a:pt x="154" y="9"/>
                      </a:lnTo>
                      <a:lnTo>
                        <a:pt x="62" y="102"/>
                      </a:lnTo>
                      <a:lnTo>
                        <a:pt x="62" y="122"/>
                      </a:lnTo>
                      <a:lnTo>
                        <a:pt x="20" y="164"/>
                      </a:lnTo>
                      <a:lnTo>
                        <a:pt x="20" y="205"/>
                      </a:lnTo>
                      <a:lnTo>
                        <a:pt x="9" y="216"/>
                      </a:lnTo>
                      <a:lnTo>
                        <a:pt x="9" y="246"/>
                      </a:lnTo>
                      <a:lnTo>
                        <a:pt x="0" y="246"/>
                      </a:lnTo>
                      <a:lnTo>
                        <a:pt x="0" y="150"/>
                      </a:lnTo>
                      <a:lnTo>
                        <a:pt x="150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>
                  <a:noFill/>
                </a:ln>
              </p:spPr>
              <p:txBody>
                <a:bodyPr vert="horz" wrap="square" lIns="109689" tIns="54844" rIns="109689" bIns="5484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8457"/>
                  <a:endParaRPr lang="zh-CN" altLang="en-US" sz="2159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8273A331-F933-4C4C-A03F-06E41D307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9623" y="1052327"/>
                  <a:ext cx="1792533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843885C3-7A37-4774-AF5D-1BCA9F9CC2AE}"/>
                </a:ext>
              </a:extLst>
            </p:cNvPr>
            <p:cNvSpPr txBox="1"/>
            <p:nvPr/>
          </p:nvSpPr>
          <p:spPr>
            <a:xfrm>
              <a:off x="7531217" y="4233744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FFFF"/>
                  </a:solidFill>
                  <a:latin typeface="+mj-ea"/>
                  <a:ea typeface="+mj-ea"/>
                </a:rPr>
                <a:t>请输入标题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2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F75BB0B5-7455-4E80-83F3-3C0CE616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F8BD46D4-FB1E-4749-AD4E-807D80853484}"/>
              </a:ext>
            </a:extLst>
          </p:cNvPr>
          <p:cNvSpPr txBox="1"/>
          <p:nvPr/>
        </p:nvSpPr>
        <p:spPr>
          <a:xfrm>
            <a:off x="760057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FFFF"/>
                </a:solidFill>
              </a:rPr>
              <a:t>请输入主标题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C69AA09-8E67-48B0-8118-42D902049A27}"/>
              </a:ext>
            </a:extLst>
          </p:cNvPr>
          <p:cNvSpPr txBox="1"/>
          <p:nvPr/>
        </p:nvSpPr>
        <p:spPr>
          <a:xfrm>
            <a:off x="760057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FFFF"/>
                </a:solidFill>
              </a:rPr>
              <a:t>请输入副标题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A60A891-B7BB-4E1B-8AA1-999245AC99AB}"/>
              </a:ext>
            </a:extLst>
          </p:cNvPr>
          <p:cNvGrpSpPr/>
          <p:nvPr/>
        </p:nvGrpSpPr>
        <p:grpSpPr>
          <a:xfrm>
            <a:off x="4534207" y="2408031"/>
            <a:ext cx="3123588" cy="2757304"/>
            <a:chOff x="4711446" y="2564486"/>
            <a:chExt cx="2769109" cy="2444394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641F9B6-5D96-4313-B8DF-42C9EB79C3A0}"/>
                </a:ext>
              </a:extLst>
            </p:cNvPr>
            <p:cNvSpPr/>
            <p:nvPr/>
          </p:nvSpPr>
          <p:spPr>
            <a:xfrm>
              <a:off x="4873803" y="2564486"/>
              <a:ext cx="2444394" cy="2444394"/>
            </a:xfrm>
            <a:prstGeom prst="ellipse">
              <a:avLst/>
            </a:pr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0EE0B391-BFE1-4EE8-8141-005337243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2052" y="2591818"/>
              <a:ext cx="2387900" cy="2389731"/>
            </a:xfrm>
            <a:custGeom>
              <a:avLst/>
              <a:gdLst>
                <a:gd name="T0" fmla="*/ 180 w 211"/>
                <a:gd name="T1" fmla="*/ 34 h 211"/>
                <a:gd name="T2" fmla="*/ 179 w 211"/>
                <a:gd name="T3" fmla="*/ 30 h 211"/>
                <a:gd name="T4" fmla="*/ 164 w 211"/>
                <a:gd name="T5" fmla="*/ 21 h 211"/>
                <a:gd name="T6" fmla="*/ 125 w 211"/>
                <a:gd name="T7" fmla="*/ 2 h 211"/>
                <a:gd name="T8" fmla="*/ 108 w 211"/>
                <a:gd name="T9" fmla="*/ 3 h 211"/>
                <a:gd name="T10" fmla="*/ 104 w 211"/>
                <a:gd name="T11" fmla="*/ 3 h 211"/>
                <a:gd name="T12" fmla="*/ 87 w 211"/>
                <a:gd name="T13" fmla="*/ 2 h 211"/>
                <a:gd name="T14" fmla="*/ 48 w 211"/>
                <a:gd name="T15" fmla="*/ 21 h 211"/>
                <a:gd name="T16" fmla="*/ 33 w 211"/>
                <a:gd name="T17" fmla="*/ 30 h 211"/>
                <a:gd name="T18" fmla="*/ 32 w 211"/>
                <a:gd name="T19" fmla="*/ 34 h 211"/>
                <a:gd name="T20" fmla="*/ 19 w 211"/>
                <a:gd name="T21" fmla="*/ 46 h 211"/>
                <a:gd name="T22" fmla="*/ 5 w 211"/>
                <a:gd name="T23" fmla="*/ 87 h 211"/>
                <a:gd name="T24" fmla="*/ 0 w 211"/>
                <a:gd name="T25" fmla="*/ 104 h 211"/>
                <a:gd name="T26" fmla="*/ 3 w 211"/>
                <a:gd name="T27" fmla="*/ 105 h 211"/>
                <a:gd name="T28" fmla="*/ 0 w 211"/>
                <a:gd name="T29" fmla="*/ 107 h 211"/>
                <a:gd name="T30" fmla="*/ 5 w 211"/>
                <a:gd name="T31" fmla="*/ 124 h 211"/>
                <a:gd name="T32" fmla="*/ 19 w 211"/>
                <a:gd name="T33" fmla="*/ 165 h 211"/>
                <a:gd name="T34" fmla="*/ 32 w 211"/>
                <a:gd name="T35" fmla="*/ 177 h 211"/>
                <a:gd name="T36" fmla="*/ 33 w 211"/>
                <a:gd name="T37" fmla="*/ 181 h 211"/>
                <a:gd name="T38" fmla="*/ 48 w 211"/>
                <a:gd name="T39" fmla="*/ 190 h 211"/>
                <a:gd name="T40" fmla="*/ 87 w 211"/>
                <a:gd name="T41" fmla="*/ 209 h 211"/>
                <a:gd name="T42" fmla="*/ 104 w 211"/>
                <a:gd name="T43" fmla="*/ 208 h 211"/>
                <a:gd name="T44" fmla="*/ 108 w 211"/>
                <a:gd name="T45" fmla="*/ 208 h 211"/>
                <a:gd name="T46" fmla="*/ 125 w 211"/>
                <a:gd name="T47" fmla="*/ 209 h 211"/>
                <a:gd name="T48" fmla="*/ 164 w 211"/>
                <a:gd name="T49" fmla="*/ 190 h 211"/>
                <a:gd name="T50" fmla="*/ 179 w 211"/>
                <a:gd name="T51" fmla="*/ 181 h 211"/>
                <a:gd name="T52" fmla="*/ 180 w 211"/>
                <a:gd name="T53" fmla="*/ 177 h 211"/>
                <a:gd name="T54" fmla="*/ 193 w 211"/>
                <a:gd name="T55" fmla="*/ 165 h 211"/>
                <a:gd name="T56" fmla="*/ 207 w 211"/>
                <a:gd name="T57" fmla="*/ 124 h 211"/>
                <a:gd name="T58" fmla="*/ 211 w 211"/>
                <a:gd name="T59" fmla="*/ 107 h 211"/>
                <a:gd name="T60" fmla="*/ 208 w 211"/>
                <a:gd name="T61" fmla="*/ 105 h 211"/>
                <a:gd name="T62" fmla="*/ 211 w 211"/>
                <a:gd name="T63" fmla="*/ 104 h 211"/>
                <a:gd name="T64" fmla="*/ 207 w 211"/>
                <a:gd name="T65" fmla="*/ 87 h 211"/>
                <a:gd name="T66" fmla="*/ 193 w 211"/>
                <a:gd name="T67" fmla="*/ 46 h 211"/>
                <a:gd name="T68" fmla="*/ 207 w 211"/>
                <a:gd name="T69" fmla="*/ 105 h 211"/>
                <a:gd name="T70" fmla="*/ 4 w 211"/>
                <a:gd name="T71" fmla="*/ 105 h 211"/>
                <a:gd name="T72" fmla="*/ 207 w 211"/>
                <a:gd name="T73" fmla="*/ 1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211">
                  <a:moveTo>
                    <a:pt x="182" y="32"/>
                  </a:moveTo>
                  <a:cubicBezTo>
                    <a:pt x="180" y="34"/>
                    <a:pt x="180" y="34"/>
                    <a:pt x="180" y="34"/>
                  </a:cubicBezTo>
                  <a:cubicBezTo>
                    <a:pt x="179" y="33"/>
                    <a:pt x="178" y="32"/>
                    <a:pt x="177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5" y="26"/>
                    <a:pt x="170" y="22"/>
                    <a:pt x="166" y="19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2" y="13"/>
                    <a:pt x="139" y="7"/>
                    <a:pt x="124" y="5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19" y="1"/>
                    <a:pt x="113" y="0"/>
                    <a:pt x="108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3"/>
                    <a:pt x="106" y="3"/>
                    <a:pt x="106" y="3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8" y="0"/>
                    <a:pt x="92" y="1"/>
                    <a:pt x="87" y="2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3" y="7"/>
                    <a:pt x="59" y="13"/>
                    <a:pt x="48" y="2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1" y="22"/>
                    <a:pt x="37" y="26"/>
                    <a:pt x="33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3" y="33"/>
                    <a:pt x="32" y="34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6" y="36"/>
                    <a:pt x="22" y="41"/>
                    <a:pt x="19" y="46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3" y="59"/>
                    <a:pt x="8" y="72"/>
                    <a:pt x="5" y="87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92"/>
                    <a:pt x="0" y="98"/>
                    <a:pt x="0" y="104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3" y="104"/>
                    <a:pt x="3" y="105"/>
                    <a:pt x="3" y="105"/>
                  </a:cubicBezTo>
                  <a:cubicBezTo>
                    <a:pt x="3" y="106"/>
                    <a:pt x="3" y="107"/>
                    <a:pt x="3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3"/>
                    <a:pt x="1" y="119"/>
                    <a:pt x="2" y="125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8" y="138"/>
                    <a:pt x="13" y="152"/>
                    <a:pt x="21" y="164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2" y="170"/>
                    <a:pt x="26" y="174"/>
                    <a:pt x="30" y="179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3" y="177"/>
                    <a:pt x="34" y="178"/>
                    <a:pt x="35" y="179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7" y="185"/>
                    <a:pt x="41" y="189"/>
                    <a:pt x="46" y="192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59" y="198"/>
                    <a:pt x="73" y="204"/>
                    <a:pt x="87" y="206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2" y="210"/>
                    <a:pt x="98" y="211"/>
                    <a:pt x="104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5" y="208"/>
                    <a:pt x="105" y="208"/>
                    <a:pt x="106" y="208"/>
                  </a:cubicBezTo>
                  <a:cubicBezTo>
                    <a:pt x="106" y="208"/>
                    <a:pt x="107" y="208"/>
                    <a:pt x="108" y="208"/>
                  </a:cubicBezTo>
                  <a:cubicBezTo>
                    <a:pt x="108" y="211"/>
                    <a:pt x="108" y="211"/>
                    <a:pt x="108" y="211"/>
                  </a:cubicBezTo>
                  <a:cubicBezTo>
                    <a:pt x="113" y="211"/>
                    <a:pt x="119" y="210"/>
                    <a:pt x="125" y="209"/>
                  </a:cubicBezTo>
                  <a:cubicBezTo>
                    <a:pt x="124" y="206"/>
                    <a:pt x="124" y="206"/>
                    <a:pt x="124" y="206"/>
                  </a:cubicBezTo>
                  <a:cubicBezTo>
                    <a:pt x="139" y="204"/>
                    <a:pt x="152" y="198"/>
                    <a:pt x="164" y="190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70" y="189"/>
                    <a:pt x="175" y="185"/>
                    <a:pt x="179" y="181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8" y="178"/>
                    <a:pt x="179" y="177"/>
                    <a:pt x="180" y="177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6" y="174"/>
                    <a:pt x="189" y="170"/>
                    <a:pt x="193" y="165"/>
                  </a:cubicBezTo>
                  <a:cubicBezTo>
                    <a:pt x="190" y="164"/>
                    <a:pt x="190" y="164"/>
                    <a:pt x="190" y="164"/>
                  </a:cubicBezTo>
                  <a:cubicBezTo>
                    <a:pt x="198" y="152"/>
                    <a:pt x="204" y="138"/>
                    <a:pt x="207" y="124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0" y="119"/>
                    <a:pt x="211" y="113"/>
                    <a:pt x="211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08" y="107"/>
                    <a:pt x="208" y="106"/>
                    <a:pt x="208" y="105"/>
                  </a:cubicBezTo>
                  <a:cubicBezTo>
                    <a:pt x="208" y="105"/>
                    <a:pt x="208" y="104"/>
                    <a:pt x="208" y="104"/>
                  </a:cubicBezTo>
                  <a:cubicBezTo>
                    <a:pt x="211" y="104"/>
                    <a:pt x="211" y="104"/>
                    <a:pt x="211" y="104"/>
                  </a:cubicBezTo>
                  <a:cubicBezTo>
                    <a:pt x="211" y="98"/>
                    <a:pt x="210" y="92"/>
                    <a:pt x="209" y="86"/>
                  </a:cubicBezTo>
                  <a:cubicBezTo>
                    <a:pt x="207" y="87"/>
                    <a:pt x="207" y="87"/>
                    <a:pt x="207" y="87"/>
                  </a:cubicBezTo>
                  <a:cubicBezTo>
                    <a:pt x="204" y="72"/>
                    <a:pt x="198" y="59"/>
                    <a:pt x="190" y="47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89" y="41"/>
                    <a:pt x="186" y="36"/>
                    <a:pt x="182" y="32"/>
                  </a:cubicBezTo>
                  <a:close/>
                  <a:moveTo>
                    <a:pt x="207" y="105"/>
                  </a:moveTo>
                  <a:cubicBezTo>
                    <a:pt x="207" y="161"/>
                    <a:pt x="162" y="207"/>
                    <a:pt x="106" y="207"/>
                  </a:cubicBezTo>
                  <a:cubicBezTo>
                    <a:pt x="50" y="207"/>
                    <a:pt x="4" y="161"/>
                    <a:pt x="4" y="105"/>
                  </a:cubicBezTo>
                  <a:cubicBezTo>
                    <a:pt x="4" y="49"/>
                    <a:pt x="50" y="4"/>
                    <a:pt x="106" y="4"/>
                  </a:cubicBezTo>
                  <a:cubicBezTo>
                    <a:pt x="162" y="4"/>
                    <a:pt x="207" y="49"/>
                    <a:pt x="207" y="105"/>
                  </a:cubicBez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E994DAF0-A501-4DA5-A7D2-FE96C2D047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1446" y="3132904"/>
              <a:ext cx="2769109" cy="1303110"/>
            </a:xfrm>
            <a:custGeom>
              <a:avLst/>
              <a:gdLst>
                <a:gd name="T0" fmla="*/ 44 w 575"/>
                <a:gd name="T1" fmla="*/ 269 h 269"/>
                <a:gd name="T2" fmla="*/ 19 w 575"/>
                <a:gd name="T3" fmla="*/ 63 h 269"/>
                <a:gd name="T4" fmla="*/ 44 w 575"/>
                <a:gd name="T5" fmla="*/ 0 h 269"/>
                <a:gd name="T6" fmla="*/ 46 w 575"/>
                <a:gd name="T7" fmla="*/ 1 h 269"/>
                <a:gd name="T8" fmla="*/ 48 w 575"/>
                <a:gd name="T9" fmla="*/ 7 h 269"/>
                <a:gd name="T10" fmla="*/ 48 w 575"/>
                <a:gd name="T11" fmla="*/ 263 h 269"/>
                <a:gd name="T12" fmla="*/ 46 w 575"/>
                <a:gd name="T13" fmla="*/ 268 h 269"/>
                <a:gd name="T14" fmla="*/ 44 w 575"/>
                <a:gd name="T15" fmla="*/ 269 h 269"/>
                <a:gd name="T16" fmla="*/ 528 w 575"/>
                <a:gd name="T17" fmla="*/ 1 h 269"/>
                <a:gd name="T18" fmla="*/ 527 w 575"/>
                <a:gd name="T19" fmla="*/ 6 h 269"/>
                <a:gd name="T20" fmla="*/ 527 w 575"/>
                <a:gd name="T21" fmla="*/ 263 h 269"/>
                <a:gd name="T22" fmla="*/ 529 w 575"/>
                <a:gd name="T23" fmla="*/ 268 h 269"/>
                <a:gd name="T24" fmla="*/ 531 w 575"/>
                <a:gd name="T25" fmla="*/ 269 h 269"/>
                <a:gd name="T26" fmla="*/ 556 w 575"/>
                <a:gd name="T27" fmla="*/ 206 h 269"/>
                <a:gd name="T28" fmla="*/ 531 w 575"/>
                <a:gd name="T29" fmla="*/ 0 h 269"/>
                <a:gd name="T30" fmla="*/ 528 w 575"/>
                <a:gd name="T31" fmla="*/ 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5" h="269">
                  <a:moveTo>
                    <a:pt x="44" y="269"/>
                  </a:moveTo>
                  <a:cubicBezTo>
                    <a:pt x="9" y="206"/>
                    <a:pt x="0" y="133"/>
                    <a:pt x="19" y="63"/>
                  </a:cubicBezTo>
                  <a:cubicBezTo>
                    <a:pt x="25" y="41"/>
                    <a:pt x="33" y="20"/>
                    <a:pt x="44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6" y="84"/>
                    <a:pt x="4" y="180"/>
                    <a:pt x="48" y="263"/>
                  </a:cubicBezTo>
                  <a:cubicBezTo>
                    <a:pt x="46" y="268"/>
                    <a:pt x="46" y="268"/>
                    <a:pt x="46" y="268"/>
                  </a:cubicBezTo>
                  <a:lnTo>
                    <a:pt x="44" y="269"/>
                  </a:lnTo>
                  <a:close/>
                  <a:moveTo>
                    <a:pt x="528" y="1"/>
                  </a:moveTo>
                  <a:cubicBezTo>
                    <a:pt x="527" y="6"/>
                    <a:pt x="527" y="6"/>
                    <a:pt x="527" y="6"/>
                  </a:cubicBezTo>
                  <a:cubicBezTo>
                    <a:pt x="571" y="89"/>
                    <a:pt x="568" y="185"/>
                    <a:pt x="527" y="263"/>
                  </a:cubicBezTo>
                  <a:cubicBezTo>
                    <a:pt x="529" y="268"/>
                    <a:pt x="529" y="268"/>
                    <a:pt x="529" y="268"/>
                  </a:cubicBezTo>
                  <a:cubicBezTo>
                    <a:pt x="531" y="269"/>
                    <a:pt x="531" y="269"/>
                    <a:pt x="531" y="269"/>
                  </a:cubicBezTo>
                  <a:cubicBezTo>
                    <a:pt x="541" y="249"/>
                    <a:pt x="550" y="229"/>
                    <a:pt x="556" y="206"/>
                  </a:cubicBezTo>
                  <a:cubicBezTo>
                    <a:pt x="575" y="136"/>
                    <a:pt x="566" y="63"/>
                    <a:pt x="531" y="0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4A2254A4-EB5D-4038-BBE9-D6B3C96DB0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0437" y="3060076"/>
              <a:ext cx="2466124" cy="1448208"/>
            </a:xfrm>
            <a:custGeom>
              <a:avLst/>
              <a:gdLst>
                <a:gd name="T0" fmla="*/ 4375 w 4436"/>
                <a:gd name="T1" fmla="*/ 52 h 2605"/>
                <a:gd name="T2" fmla="*/ 4410 w 4436"/>
                <a:gd name="T3" fmla="*/ 0 h 2605"/>
                <a:gd name="T4" fmla="*/ 4436 w 4436"/>
                <a:gd name="T5" fmla="*/ 52 h 2605"/>
                <a:gd name="T6" fmla="*/ 4375 w 4436"/>
                <a:gd name="T7" fmla="*/ 52 h 2605"/>
                <a:gd name="T8" fmla="*/ 70 w 4436"/>
                <a:gd name="T9" fmla="*/ 2553 h 2605"/>
                <a:gd name="T10" fmla="*/ 0 w 4436"/>
                <a:gd name="T11" fmla="*/ 2562 h 2605"/>
                <a:gd name="T12" fmla="*/ 35 w 4436"/>
                <a:gd name="T13" fmla="*/ 2605 h 2605"/>
                <a:gd name="T14" fmla="*/ 70 w 4436"/>
                <a:gd name="T15" fmla="*/ 2553 h 2605"/>
                <a:gd name="T16" fmla="*/ 70 w 4436"/>
                <a:gd name="T17" fmla="*/ 52 h 2605"/>
                <a:gd name="T18" fmla="*/ 0 w 4436"/>
                <a:gd name="T19" fmla="*/ 52 h 2605"/>
                <a:gd name="T20" fmla="*/ 35 w 4436"/>
                <a:gd name="T21" fmla="*/ 0 h 2605"/>
                <a:gd name="T22" fmla="*/ 70 w 4436"/>
                <a:gd name="T23" fmla="*/ 52 h 2605"/>
                <a:gd name="T24" fmla="*/ 4375 w 4436"/>
                <a:gd name="T25" fmla="*/ 2553 h 2605"/>
                <a:gd name="T26" fmla="*/ 4410 w 4436"/>
                <a:gd name="T27" fmla="*/ 2605 h 2605"/>
                <a:gd name="T28" fmla="*/ 4436 w 4436"/>
                <a:gd name="T29" fmla="*/ 2562 h 2605"/>
                <a:gd name="T30" fmla="*/ 4375 w 4436"/>
                <a:gd name="T31" fmla="*/ 2553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6" h="2605">
                  <a:moveTo>
                    <a:pt x="4375" y="52"/>
                  </a:moveTo>
                  <a:lnTo>
                    <a:pt x="4410" y="0"/>
                  </a:lnTo>
                  <a:lnTo>
                    <a:pt x="4436" y="52"/>
                  </a:lnTo>
                  <a:lnTo>
                    <a:pt x="4375" y="52"/>
                  </a:lnTo>
                  <a:close/>
                  <a:moveTo>
                    <a:pt x="70" y="2553"/>
                  </a:moveTo>
                  <a:lnTo>
                    <a:pt x="0" y="2562"/>
                  </a:lnTo>
                  <a:lnTo>
                    <a:pt x="35" y="2605"/>
                  </a:lnTo>
                  <a:lnTo>
                    <a:pt x="70" y="2553"/>
                  </a:lnTo>
                  <a:close/>
                  <a:moveTo>
                    <a:pt x="70" y="52"/>
                  </a:moveTo>
                  <a:lnTo>
                    <a:pt x="0" y="52"/>
                  </a:lnTo>
                  <a:lnTo>
                    <a:pt x="35" y="0"/>
                  </a:lnTo>
                  <a:lnTo>
                    <a:pt x="70" y="52"/>
                  </a:lnTo>
                  <a:close/>
                  <a:moveTo>
                    <a:pt x="4375" y="2553"/>
                  </a:moveTo>
                  <a:lnTo>
                    <a:pt x="4410" y="2605"/>
                  </a:lnTo>
                  <a:lnTo>
                    <a:pt x="4436" y="2562"/>
                  </a:lnTo>
                  <a:lnTo>
                    <a:pt x="4375" y="255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1D8CCA1-66D7-4AA0-A2F7-F89FC9EB7ADD}"/>
              </a:ext>
            </a:extLst>
          </p:cNvPr>
          <p:cNvGrpSpPr/>
          <p:nvPr/>
        </p:nvGrpSpPr>
        <p:grpSpPr>
          <a:xfrm>
            <a:off x="712494" y="2408031"/>
            <a:ext cx="3123588" cy="2757304"/>
            <a:chOff x="751892" y="2564486"/>
            <a:chExt cx="2769109" cy="2444394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DD95E6A-DF53-4BBD-9396-FD85D8250EAD}"/>
                </a:ext>
              </a:extLst>
            </p:cNvPr>
            <p:cNvSpPr/>
            <p:nvPr/>
          </p:nvSpPr>
          <p:spPr>
            <a:xfrm>
              <a:off x="914249" y="2564486"/>
              <a:ext cx="2444394" cy="2444394"/>
            </a:xfrm>
            <a:prstGeom prst="ellipse">
              <a:avLst/>
            </a:pr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EAA12C2-DBE9-40EC-AD2A-820743752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497" y="2591818"/>
              <a:ext cx="2387900" cy="2389731"/>
            </a:xfrm>
            <a:custGeom>
              <a:avLst/>
              <a:gdLst>
                <a:gd name="T0" fmla="*/ 180 w 211"/>
                <a:gd name="T1" fmla="*/ 34 h 211"/>
                <a:gd name="T2" fmla="*/ 179 w 211"/>
                <a:gd name="T3" fmla="*/ 30 h 211"/>
                <a:gd name="T4" fmla="*/ 164 w 211"/>
                <a:gd name="T5" fmla="*/ 21 h 211"/>
                <a:gd name="T6" fmla="*/ 125 w 211"/>
                <a:gd name="T7" fmla="*/ 2 h 211"/>
                <a:gd name="T8" fmla="*/ 108 w 211"/>
                <a:gd name="T9" fmla="*/ 3 h 211"/>
                <a:gd name="T10" fmla="*/ 104 w 211"/>
                <a:gd name="T11" fmla="*/ 3 h 211"/>
                <a:gd name="T12" fmla="*/ 87 w 211"/>
                <a:gd name="T13" fmla="*/ 2 h 211"/>
                <a:gd name="T14" fmla="*/ 48 w 211"/>
                <a:gd name="T15" fmla="*/ 21 h 211"/>
                <a:gd name="T16" fmla="*/ 33 w 211"/>
                <a:gd name="T17" fmla="*/ 30 h 211"/>
                <a:gd name="T18" fmla="*/ 32 w 211"/>
                <a:gd name="T19" fmla="*/ 34 h 211"/>
                <a:gd name="T20" fmla="*/ 19 w 211"/>
                <a:gd name="T21" fmla="*/ 46 h 211"/>
                <a:gd name="T22" fmla="*/ 5 w 211"/>
                <a:gd name="T23" fmla="*/ 87 h 211"/>
                <a:gd name="T24" fmla="*/ 0 w 211"/>
                <a:gd name="T25" fmla="*/ 104 h 211"/>
                <a:gd name="T26" fmla="*/ 3 w 211"/>
                <a:gd name="T27" fmla="*/ 105 h 211"/>
                <a:gd name="T28" fmla="*/ 0 w 211"/>
                <a:gd name="T29" fmla="*/ 107 h 211"/>
                <a:gd name="T30" fmla="*/ 5 w 211"/>
                <a:gd name="T31" fmla="*/ 124 h 211"/>
                <a:gd name="T32" fmla="*/ 19 w 211"/>
                <a:gd name="T33" fmla="*/ 165 h 211"/>
                <a:gd name="T34" fmla="*/ 32 w 211"/>
                <a:gd name="T35" fmla="*/ 177 h 211"/>
                <a:gd name="T36" fmla="*/ 33 w 211"/>
                <a:gd name="T37" fmla="*/ 181 h 211"/>
                <a:gd name="T38" fmla="*/ 48 w 211"/>
                <a:gd name="T39" fmla="*/ 190 h 211"/>
                <a:gd name="T40" fmla="*/ 87 w 211"/>
                <a:gd name="T41" fmla="*/ 209 h 211"/>
                <a:gd name="T42" fmla="*/ 104 w 211"/>
                <a:gd name="T43" fmla="*/ 208 h 211"/>
                <a:gd name="T44" fmla="*/ 108 w 211"/>
                <a:gd name="T45" fmla="*/ 208 h 211"/>
                <a:gd name="T46" fmla="*/ 125 w 211"/>
                <a:gd name="T47" fmla="*/ 209 h 211"/>
                <a:gd name="T48" fmla="*/ 164 w 211"/>
                <a:gd name="T49" fmla="*/ 190 h 211"/>
                <a:gd name="T50" fmla="*/ 179 w 211"/>
                <a:gd name="T51" fmla="*/ 181 h 211"/>
                <a:gd name="T52" fmla="*/ 180 w 211"/>
                <a:gd name="T53" fmla="*/ 177 h 211"/>
                <a:gd name="T54" fmla="*/ 193 w 211"/>
                <a:gd name="T55" fmla="*/ 165 h 211"/>
                <a:gd name="T56" fmla="*/ 207 w 211"/>
                <a:gd name="T57" fmla="*/ 124 h 211"/>
                <a:gd name="T58" fmla="*/ 211 w 211"/>
                <a:gd name="T59" fmla="*/ 107 h 211"/>
                <a:gd name="T60" fmla="*/ 208 w 211"/>
                <a:gd name="T61" fmla="*/ 105 h 211"/>
                <a:gd name="T62" fmla="*/ 211 w 211"/>
                <a:gd name="T63" fmla="*/ 104 h 211"/>
                <a:gd name="T64" fmla="*/ 207 w 211"/>
                <a:gd name="T65" fmla="*/ 87 h 211"/>
                <a:gd name="T66" fmla="*/ 193 w 211"/>
                <a:gd name="T67" fmla="*/ 46 h 211"/>
                <a:gd name="T68" fmla="*/ 207 w 211"/>
                <a:gd name="T69" fmla="*/ 105 h 211"/>
                <a:gd name="T70" fmla="*/ 4 w 211"/>
                <a:gd name="T71" fmla="*/ 105 h 211"/>
                <a:gd name="T72" fmla="*/ 207 w 211"/>
                <a:gd name="T73" fmla="*/ 1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211">
                  <a:moveTo>
                    <a:pt x="182" y="32"/>
                  </a:moveTo>
                  <a:cubicBezTo>
                    <a:pt x="180" y="34"/>
                    <a:pt x="180" y="34"/>
                    <a:pt x="180" y="34"/>
                  </a:cubicBezTo>
                  <a:cubicBezTo>
                    <a:pt x="179" y="33"/>
                    <a:pt x="178" y="32"/>
                    <a:pt x="177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5" y="26"/>
                    <a:pt x="170" y="22"/>
                    <a:pt x="166" y="19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2" y="13"/>
                    <a:pt x="139" y="7"/>
                    <a:pt x="124" y="5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19" y="1"/>
                    <a:pt x="113" y="0"/>
                    <a:pt x="108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3"/>
                    <a:pt x="106" y="3"/>
                    <a:pt x="106" y="3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8" y="0"/>
                    <a:pt x="92" y="1"/>
                    <a:pt x="87" y="2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3" y="7"/>
                    <a:pt x="59" y="13"/>
                    <a:pt x="48" y="2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1" y="22"/>
                    <a:pt x="37" y="26"/>
                    <a:pt x="33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3" y="33"/>
                    <a:pt x="32" y="34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6" y="36"/>
                    <a:pt x="22" y="41"/>
                    <a:pt x="19" y="46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3" y="59"/>
                    <a:pt x="8" y="72"/>
                    <a:pt x="5" y="87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92"/>
                    <a:pt x="0" y="98"/>
                    <a:pt x="0" y="104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3" y="104"/>
                    <a:pt x="3" y="105"/>
                    <a:pt x="3" y="105"/>
                  </a:cubicBezTo>
                  <a:cubicBezTo>
                    <a:pt x="3" y="106"/>
                    <a:pt x="3" y="107"/>
                    <a:pt x="3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3"/>
                    <a:pt x="1" y="119"/>
                    <a:pt x="2" y="125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8" y="138"/>
                    <a:pt x="13" y="152"/>
                    <a:pt x="21" y="164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2" y="170"/>
                    <a:pt x="26" y="174"/>
                    <a:pt x="30" y="179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3" y="177"/>
                    <a:pt x="34" y="178"/>
                    <a:pt x="35" y="179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7" y="185"/>
                    <a:pt x="41" y="189"/>
                    <a:pt x="46" y="192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59" y="198"/>
                    <a:pt x="73" y="204"/>
                    <a:pt x="87" y="206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2" y="210"/>
                    <a:pt x="98" y="211"/>
                    <a:pt x="104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5" y="208"/>
                    <a:pt x="105" y="208"/>
                    <a:pt x="106" y="208"/>
                  </a:cubicBezTo>
                  <a:cubicBezTo>
                    <a:pt x="106" y="208"/>
                    <a:pt x="107" y="208"/>
                    <a:pt x="108" y="208"/>
                  </a:cubicBezTo>
                  <a:cubicBezTo>
                    <a:pt x="108" y="211"/>
                    <a:pt x="108" y="211"/>
                    <a:pt x="108" y="211"/>
                  </a:cubicBezTo>
                  <a:cubicBezTo>
                    <a:pt x="113" y="211"/>
                    <a:pt x="119" y="210"/>
                    <a:pt x="125" y="209"/>
                  </a:cubicBezTo>
                  <a:cubicBezTo>
                    <a:pt x="124" y="206"/>
                    <a:pt x="124" y="206"/>
                    <a:pt x="124" y="206"/>
                  </a:cubicBezTo>
                  <a:cubicBezTo>
                    <a:pt x="139" y="204"/>
                    <a:pt x="152" y="198"/>
                    <a:pt x="164" y="190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70" y="189"/>
                    <a:pt x="175" y="185"/>
                    <a:pt x="179" y="181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8" y="178"/>
                    <a:pt x="179" y="177"/>
                    <a:pt x="180" y="177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6" y="174"/>
                    <a:pt x="189" y="170"/>
                    <a:pt x="193" y="165"/>
                  </a:cubicBezTo>
                  <a:cubicBezTo>
                    <a:pt x="190" y="164"/>
                    <a:pt x="190" y="164"/>
                    <a:pt x="190" y="164"/>
                  </a:cubicBezTo>
                  <a:cubicBezTo>
                    <a:pt x="198" y="152"/>
                    <a:pt x="204" y="138"/>
                    <a:pt x="207" y="124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0" y="119"/>
                    <a:pt x="211" y="113"/>
                    <a:pt x="211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08" y="107"/>
                    <a:pt x="208" y="106"/>
                    <a:pt x="208" y="105"/>
                  </a:cubicBezTo>
                  <a:cubicBezTo>
                    <a:pt x="208" y="105"/>
                    <a:pt x="208" y="104"/>
                    <a:pt x="208" y="104"/>
                  </a:cubicBezTo>
                  <a:cubicBezTo>
                    <a:pt x="211" y="104"/>
                    <a:pt x="211" y="104"/>
                    <a:pt x="211" y="104"/>
                  </a:cubicBezTo>
                  <a:cubicBezTo>
                    <a:pt x="211" y="98"/>
                    <a:pt x="210" y="92"/>
                    <a:pt x="209" y="86"/>
                  </a:cubicBezTo>
                  <a:cubicBezTo>
                    <a:pt x="207" y="87"/>
                    <a:pt x="207" y="87"/>
                    <a:pt x="207" y="87"/>
                  </a:cubicBezTo>
                  <a:cubicBezTo>
                    <a:pt x="204" y="72"/>
                    <a:pt x="198" y="59"/>
                    <a:pt x="190" y="47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89" y="41"/>
                    <a:pt x="186" y="36"/>
                    <a:pt x="182" y="32"/>
                  </a:cubicBezTo>
                  <a:close/>
                  <a:moveTo>
                    <a:pt x="207" y="105"/>
                  </a:moveTo>
                  <a:cubicBezTo>
                    <a:pt x="207" y="161"/>
                    <a:pt x="162" y="207"/>
                    <a:pt x="106" y="207"/>
                  </a:cubicBezTo>
                  <a:cubicBezTo>
                    <a:pt x="50" y="207"/>
                    <a:pt x="4" y="161"/>
                    <a:pt x="4" y="105"/>
                  </a:cubicBezTo>
                  <a:cubicBezTo>
                    <a:pt x="4" y="49"/>
                    <a:pt x="50" y="4"/>
                    <a:pt x="106" y="4"/>
                  </a:cubicBezTo>
                  <a:cubicBezTo>
                    <a:pt x="162" y="4"/>
                    <a:pt x="207" y="49"/>
                    <a:pt x="207" y="105"/>
                  </a:cubicBez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0F899EC5-FF92-46DB-8E34-ABED906F83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892" y="3132904"/>
              <a:ext cx="2769109" cy="1303110"/>
            </a:xfrm>
            <a:custGeom>
              <a:avLst/>
              <a:gdLst>
                <a:gd name="T0" fmla="*/ 44 w 575"/>
                <a:gd name="T1" fmla="*/ 269 h 269"/>
                <a:gd name="T2" fmla="*/ 19 w 575"/>
                <a:gd name="T3" fmla="*/ 63 h 269"/>
                <a:gd name="T4" fmla="*/ 44 w 575"/>
                <a:gd name="T5" fmla="*/ 0 h 269"/>
                <a:gd name="T6" fmla="*/ 46 w 575"/>
                <a:gd name="T7" fmla="*/ 1 h 269"/>
                <a:gd name="T8" fmla="*/ 48 w 575"/>
                <a:gd name="T9" fmla="*/ 7 h 269"/>
                <a:gd name="T10" fmla="*/ 48 w 575"/>
                <a:gd name="T11" fmla="*/ 263 h 269"/>
                <a:gd name="T12" fmla="*/ 46 w 575"/>
                <a:gd name="T13" fmla="*/ 268 h 269"/>
                <a:gd name="T14" fmla="*/ 44 w 575"/>
                <a:gd name="T15" fmla="*/ 269 h 269"/>
                <a:gd name="T16" fmla="*/ 528 w 575"/>
                <a:gd name="T17" fmla="*/ 1 h 269"/>
                <a:gd name="T18" fmla="*/ 527 w 575"/>
                <a:gd name="T19" fmla="*/ 6 h 269"/>
                <a:gd name="T20" fmla="*/ 527 w 575"/>
                <a:gd name="T21" fmla="*/ 263 h 269"/>
                <a:gd name="T22" fmla="*/ 529 w 575"/>
                <a:gd name="T23" fmla="*/ 268 h 269"/>
                <a:gd name="T24" fmla="*/ 531 w 575"/>
                <a:gd name="T25" fmla="*/ 269 h 269"/>
                <a:gd name="T26" fmla="*/ 556 w 575"/>
                <a:gd name="T27" fmla="*/ 206 h 269"/>
                <a:gd name="T28" fmla="*/ 531 w 575"/>
                <a:gd name="T29" fmla="*/ 0 h 269"/>
                <a:gd name="T30" fmla="*/ 528 w 575"/>
                <a:gd name="T31" fmla="*/ 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5" h="269">
                  <a:moveTo>
                    <a:pt x="44" y="269"/>
                  </a:moveTo>
                  <a:cubicBezTo>
                    <a:pt x="9" y="206"/>
                    <a:pt x="0" y="133"/>
                    <a:pt x="19" y="63"/>
                  </a:cubicBezTo>
                  <a:cubicBezTo>
                    <a:pt x="25" y="41"/>
                    <a:pt x="33" y="20"/>
                    <a:pt x="44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6" y="84"/>
                    <a:pt x="4" y="180"/>
                    <a:pt x="48" y="263"/>
                  </a:cubicBezTo>
                  <a:cubicBezTo>
                    <a:pt x="46" y="268"/>
                    <a:pt x="46" y="268"/>
                    <a:pt x="46" y="268"/>
                  </a:cubicBezTo>
                  <a:lnTo>
                    <a:pt x="44" y="269"/>
                  </a:lnTo>
                  <a:close/>
                  <a:moveTo>
                    <a:pt x="528" y="1"/>
                  </a:moveTo>
                  <a:cubicBezTo>
                    <a:pt x="527" y="6"/>
                    <a:pt x="527" y="6"/>
                    <a:pt x="527" y="6"/>
                  </a:cubicBezTo>
                  <a:cubicBezTo>
                    <a:pt x="571" y="89"/>
                    <a:pt x="568" y="185"/>
                    <a:pt x="527" y="263"/>
                  </a:cubicBezTo>
                  <a:cubicBezTo>
                    <a:pt x="529" y="268"/>
                    <a:pt x="529" y="268"/>
                    <a:pt x="529" y="268"/>
                  </a:cubicBezTo>
                  <a:cubicBezTo>
                    <a:pt x="531" y="269"/>
                    <a:pt x="531" y="269"/>
                    <a:pt x="531" y="269"/>
                  </a:cubicBezTo>
                  <a:cubicBezTo>
                    <a:pt x="541" y="249"/>
                    <a:pt x="550" y="229"/>
                    <a:pt x="556" y="206"/>
                  </a:cubicBezTo>
                  <a:cubicBezTo>
                    <a:pt x="575" y="136"/>
                    <a:pt x="566" y="63"/>
                    <a:pt x="531" y="0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F390E998-190F-426A-B9F6-C64F6C60A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883" y="3060076"/>
              <a:ext cx="2466124" cy="1448208"/>
            </a:xfrm>
            <a:custGeom>
              <a:avLst/>
              <a:gdLst>
                <a:gd name="T0" fmla="*/ 4375 w 4436"/>
                <a:gd name="T1" fmla="*/ 52 h 2605"/>
                <a:gd name="T2" fmla="*/ 4410 w 4436"/>
                <a:gd name="T3" fmla="*/ 0 h 2605"/>
                <a:gd name="T4" fmla="*/ 4436 w 4436"/>
                <a:gd name="T5" fmla="*/ 52 h 2605"/>
                <a:gd name="T6" fmla="*/ 4375 w 4436"/>
                <a:gd name="T7" fmla="*/ 52 h 2605"/>
                <a:gd name="T8" fmla="*/ 70 w 4436"/>
                <a:gd name="T9" fmla="*/ 2553 h 2605"/>
                <a:gd name="T10" fmla="*/ 0 w 4436"/>
                <a:gd name="T11" fmla="*/ 2562 h 2605"/>
                <a:gd name="T12" fmla="*/ 35 w 4436"/>
                <a:gd name="T13" fmla="*/ 2605 h 2605"/>
                <a:gd name="T14" fmla="*/ 70 w 4436"/>
                <a:gd name="T15" fmla="*/ 2553 h 2605"/>
                <a:gd name="T16" fmla="*/ 70 w 4436"/>
                <a:gd name="T17" fmla="*/ 52 h 2605"/>
                <a:gd name="T18" fmla="*/ 0 w 4436"/>
                <a:gd name="T19" fmla="*/ 52 h 2605"/>
                <a:gd name="T20" fmla="*/ 35 w 4436"/>
                <a:gd name="T21" fmla="*/ 0 h 2605"/>
                <a:gd name="T22" fmla="*/ 70 w 4436"/>
                <a:gd name="T23" fmla="*/ 52 h 2605"/>
                <a:gd name="T24" fmla="*/ 4375 w 4436"/>
                <a:gd name="T25" fmla="*/ 2553 h 2605"/>
                <a:gd name="T26" fmla="*/ 4410 w 4436"/>
                <a:gd name="T27" fmla="*/ 2605 h 2605"/>
                <a:gd name="T28" fmla="*/ 4436 w 4436"/>
                <a:gd name="T29" fmla="*/ 2562 h 2605"/>
                <a:gd name="T30" fmla="*/ 4375 w 4436"/>
                <a:gd name="T31" fmla="*/ 2553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6" h="2605">
                  <a:moveTo>
                    <a:pt x="4375" y="52"/>
                  </a:moveTo>
                  <a:lnTo>
                    <a:pt x="4410" y="0"/>
                  </a:lnTo>
                  <a:lnTo>
                    <a:pt x="4436" y="52"/>
                  </a:lnTo>
                  <a:lnTo>
                    <a:pt x="4375" y="52"/>
                  </a:lnTo>
                  <a:close/>
                  <a:moveTo>
                    <a:pt x="70" y="2553"/>
                  </a:moveTo>
                  <a:lnTo>
                    <a:pt x="0" y="2562"/>
                  </a:lnTo>
                  <a:lnTo>
                    <a:pt x="35" y="2605"/>
                  </a:lnTo>
                  <a:lnTo>
                    <a:pt x="70" y="2553"/>
                  </a:lnTo>
                  <a:close/>
                  <a:moveTo>
                    <a:pt x="70" y="52"/>
                  </a:moveTo>
                  <a:lnTo>
                    <a:pt x="0" y="52"/>
                  </a:lnTo>
                  <a:lnTo>
                    <a:pt x="35" y="0"/>
                  </a:lnTo>
                  <a:lnTo>
                    <a:pt x="70" y="52"/>
                  </a:lnTo>
                  <a:close/>
                  <a:moveTo>
                    <a:pt x="4375" y="2553"/>
                  </a:moveTo>
                  <a:lnTo>
                    <a:pt x="4410" y="2605"/>
                  </a:lnTo>
                  <a:lnTo>
                    <a:pt x="4436" y="2562"/>
                  </a:lnTo>
                  <a:lnTo>
                    <a:pt x="4375" y="255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964598-1C71-4506-AD67-FBE434E05AB1}"/>
              </a:ext>
            </a:extLst>
          </p:cNvPr>
          <p:cNvGrpSpPr/>
          <p:nvPr/>
        </p:nvGrpSpPr>
        <p:grpSpPr>
          <a:xfrm>
            <a:off x="8355919" y="2408031"/>
            <a:ext cx="3123588" cy="2757304"/>
            <a:chOff x="8671001" y="2564486"/>
            <a:chExt cx="2769109" cy="2444394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299285B6-27CB-4B43-92F6-370E3359DE09}"/>
                </a:ext>
              </a:extLst>
            </p:cNvPr>
            <p:cNvSpPr/>
            <p:nvPr/>
          </p:nvSpPr>
          <p:spPr>
            <a:xfrm>
              <a:off x="8833358" y="2564486"/>
              <a:ext cx="2444394" cy="2444394"/>
            </a:xfrm>
            <a:prstGeom prst="ellipse">
              <a:avLst/>
            </a:pr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AF6A8D71-DA84-4C8B-8E88-83D1C9727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1607" y="2591818"/>
              <a:ext cx="2387900" cy="2389731"/>
            </a:xfrm>
            <a:custGeom>
              <a:avLst/>
              <a:gdLst>
                <a:gd name="T0" fmla="*/ 180 w 211"/>
                <a:gd name="T1" fmla="*/ 34 h 211"/>
                <a:gd name="T2" fmla="*/ 179 w 211"/>
                <a:gd name="T3" fmla="*/ 30 h 211"/>
                <a:gd name="T4" fmla="*/ 164 w 211"/>
                <a:gd name="T5" fmla="*/ 21 h 211"/>
                <a:gd name="T6" fmla="*/ 125 w 211"/>
                <a:gd name="T7" fmla="*/ 2 h 211"/>
                <a:gd name="T8" fmla="*/ 108 w 211"/>
                <a:gd name="T9" fmla="*/ 3 h 211"/>
                <a:gd name="T10" fmla="*/ 104 w 211"/>
                <a:gd name="T11" fmla="*/ 3 h 211"/>
                <a:gd name="T12" fmla="*/ 87 w 211"/>
                <a:gd name="T13" fmla="*/ 2 h 211"/>
                <a:gd name="T14" fmla="*/ 48 w 211"/>
                <a:gd name="T15" fmla="*/ 21 h 211"/>
                <a:gd name="T16" fmla="*/ 33 w 211"/>
                <a:gd name="T17" fmla="*/ 30 h 211"/>
                <a:gd name="T18" fmla="*/ 32 w 211"/>
                <a:gd name="T19" fmla="*/ 34 h 211"/>
                <a:gd name="T20" fmla="*/ 19 w 211"/>
                <a:gd name="T21" fmla="*/ 46 h 211"/>
                <a:gd name="T22" fmla="*/ 5 w 211"/>
                <a:gd name="T23" fmla="*/ 87 h 211"/>
                <a:gd name="T24" fmla="*/ 0 w 211"/>
                <a:gd name="T25" fmla="*/ 104 h 211"/>
                <a:gd name="T26" fmla="*/ 3 w 211"/>
                <a:gd name="T27" fmla="*/ 105 h 211"/>
                <a:gd name="T28" fmla="*/ 0 w 211"/>
                <a:gd name="T29" fmla="*/ 107 h 211"/>
                <a:gd name="T30" fmla="*/ 5 w 211"/>
                <a:gd name="T31" fmla="*/ 124 h 211"/>
                <a:gd name="T32" fmla="*/ 19 w 211"/>
                <a:gd name="T33" fmla="*/ 165 h 211"/>
                <a:gd name="T34" fmla="*/ 32 w 211"/>
                <a:gd name="T35" fmla="*/ 177 h 211"/>
                <a:gd name="T36" fmla="*/ 33 w 211"/>
                <a:gd name="T37" fmla="*/ 181 h 211"/>
                <a:gd name="T38" fmla="*/ 48 w 211"/>
                <a:gd name="T39" fmla="*/ 190 h 211"/>
                <a:gd name="T40" fmla="*/ 87 w 211"/>
                <a:gd name="T41" fmla="*/ 209 h 211"/>
                <a:gd name="T42" fmla="*/ 104 w 211"/>
                <a:gd name="T43" fmla="*/ 208 h 211"/>
                <a:gd name="T44" fmla="*/ 108 w 211"/>
                <a:gd name="T45" fmla="*/ 208 h 211"/>
                <a:gd name="T46" fmla="*/ 125 w 211"/>
                <a:gd name="T47" fmla="*/ 209 h 211"/>
                <a:gd name="T48" fmla="*/ 164 w 211"/>
                <a:gd name="T49" fmla="*/ 190 h 211"/>
                <a:gd name="T50" fmla="*/ 179 w 211"/>
                <a:gd name="T51" fmla="*/ 181 h 211"/>
                <a:gd name="T52" fmla="*/ 180 w 211"/>
                <a:gd name="T53" fmla="*/ 177 h 211"/>
                <a:gd name="T54" fmla="*/ 193 w 211"/>
                <a:gd name="T55" fmla="*/ 165 h 211"/>
                <a:gd name="T56" fmla="*/ 207 w 211"/>
                <a:gd name="T57" fmla="*/ 124 h 211"/>
                <a:gd name="T58" fmla="*/ 211 w 211"/>
                <a:gd name="T59" fmla="*/ 107 h 211"/>
                <a:gd name="T60" fmla="*/ 208 w 211"/>
                <a:gd name="T61" fmla="*/ 105 h 211"/>
                <a:gd name="T62" fmla="*/ 211 w 211"/>
                <a:gd name="T63" fmla="*/ 104 h 211"/>
                <a:gd name="T64" fmla="*/ 207 w 211"/>
                <a:gd name="T65" fmla="*/ 87 h 211"/>
                <a:gd name="T66" fmla="*/ 193 w 211"/>
                <a:gd name="T67" fmla="*/ 46 h 211"/>
                <a:gd name="T68" fmla="*/ 207 w 211"/>
                <a:gd name="T69" fmla="*/ 105 h 211"/>
                <a:gd name="T70" fmla="*/ 4 w 211"/>
                <a:gd name="T71" fmla="*/ 105 h 211"/>
                <a:gd name="T72" fmla="*/ 207 w 211"/>
                <a:gd name="T73" fmla="*/ 1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211">
                  <a:moveTo>
                    <a:pt x="182" y="32"/>
                  </a:moveTo>
                  <a:cubicBezTo>
                    <a:pt x="180" y="34"/>
                    <a:pt x="180" y="34"/>
                    <a:pt x="180" y="34"/>
                  </a:cubicBezTo>
                  <a:cubicBezTo>
                    <a:pt x="179" y="33"/>
                    <a:pt x="178" y="32"/>
                    <a:pt x="177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5" y="26"/>
                    <a:pt x="170" y="22"/>
                    <a:pt x="166" y="19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2" y="13"/>
                    <a:pt x="139" y="7"/>
                    <a:pt x="124" y="5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19" y="1"/>
                    <a:pt x="113" y="0"/>
                    <a:pt x="108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3"/>
                    <a:pt x="106" y="3"/>
                    <a:pt x="106" y="3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8" y="0"/>
                    <a:pt x="92" y="1"/>
                    <a:pt x="87" y="2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3" y="7"/>
                    <a:pt x="59" y="13"/>
                    <a:pt x="48" y="2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1" y="22"/>
                    <a:pt x="37" y="26"/>
                    <a:pt x="33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3" y="33"/>
                    <a:pt x="32" y="34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6" y="36"/>
                    <a:pt x="22" y="41"/>
                    <a:pt x="19" y="46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3" y="59"/>
                    <a:pt x="8" y="72"/>
                    <a:pt x="5" y="87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92"/>
                    <a:pt x="0" y="98"/>
                    <a:pt x="0" y="104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3" y="104"/>
                    <a:pt x="3" y="105"/>
                    <a:pt x="3" y="105"/>
                  </a:cubicBezTo>
                  <a:cubicBezTo>
                    <a:pt x="3" y="106"/>
                    <a:pt x="3" y="107"/>
                    <a:pt x="3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3"/>
                    <a:pt x="1" y="119"/>
                    <a:pt x="2" y="125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8" y="138"/>
                    <a:pt x="13" y="152"/>
                    <a:pt x="21" y="164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2" y="170"/>
                    <a:pt x="26" y="174"/>
                    <a:pt x="30" y="179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3" y="177"/>
                    <a:pt x="34" y="178"/>
                    <a:pt x="35" y="179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7" y="185"/>
                    <a:pt x="41" y="189"/>
                    <a:pt x="46" y="192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59" y="198"/>
                    <a:pt x="73" y="204"/>
                    <a:pt x="87" y="206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2" y="210"/>
                    <a:pt x="98" y="211"/>
                    <a:pt x="104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5" y="208"/>
                    <a:pt x="105" y="208"/>
                    <a:pt x="106" y="208"/>
                  </a:cubicBezTo>
                  <a:cubicBezTo>
                    <a:pt x="106" y="208"/>
                    <a:pt x="107" y="208"/>
                    <a:pt x="108" y="208"/>
                  </a:cubicBezTo>
                  <a:cubicBezTo>
                    <a:pt x="108" y="211"/>
                    <a:pt x="108" y="211"/>
                    <a:pt x="108" y="211"/>
                  </a:cubicBezTo>
                  <a:cubicBezTo>
                    <a:pt x="113" y="211"/>
                    <a:pt x="119" y="210"/>
                    <a:pt x="125" y="209"/>
                  </a:cubicBezTo>
                  <a:cubicBezTo>
                    <a:pt x="124" y="206"/>
                    <a:pt x="124" y="206"/>
                    <a:pt x="124" y="206"/>
                  </a:cubicBezTo>
                  <a:cubicBezTo>
                    <a:pt x="139" y="204"/>
                    <a:pt x="152" y="198"/>
                    <a:pt x="164" y="190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70" y="189"/>
                    <a:pt x="175" y="185"/>
                    <a:pt x="179" y="181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8" y="178"/>
                    <a:pt x="179" y="177"/>
                    <a:pt x="180" y="177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6" y="174"/>
                    <a:pt x="189" y="170"/>
                    <a:pt x="193" y="165"/>
                  </a:cubicBezTo>
                  <a:cubicBezTo>
                    <a:pt x="190" y="164"/>
                    <a:pt x="190" y="164"/>
                    <a:pt x="190" y="164"/>
                  </a:cubicBezTo>
                  <a:cubicBezTo>
                    <a:pt x="198" y="152"/>
                    <a:pt x="204" y="138"/>
                    <a:pt x="207" y="124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0" y="119"/>
                    <a:pt x="211" y="113"/>
                    <a:pt x="211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08" y="107"/>
                    <a:pt x="208" y="106"/>
                    <a:pt x="208" y="105"/>
                  </a:cubicBezTo>
                  <a:cubicBezTo>
                    <a:pt x="208" y="105"/>
                    <a:pt x="208" y="104"/>
                    <a:pt x="208" y="104"/>
                  </a:cubicBezTo>
                  <a:cubicBezTo>
                    <a:pt x="211" y="104"/>
                    <a:pt x="211" y="104"/>
                    <a:pt x="211" y="104"/>
                  </a:cubicBezTo>
                  <a:cubicBezTo>
                    <a:pt x="211" y="98"/>
                    <a:pt x="210" y="92"/>
                    <a:pt x="209" y="86"/>
                  </a:cubicBezTo>
                  <a:cubicBezTo>
                    <a:pt x="207" y="87"/>
                    <a:pt x="207" y="87"/>
                    <a:pt x="207" y="87"/>
                  </a:cubicBezTo>
                  <a:cubicBezTo>
                    <a:pt x="204" y="72"/>
                    <a:pt x="198" y="59"/>
                    <a:pt x="190" y="47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89" y="41"/>
                    <a:pt x="186" y="36"/>
                    <a:pt x="182" y="32"/>
                  </a:cubicBezTo>
                  <a:close/>
                  <a:moveTo>
                    <a:pt x="207" y="105"/>
                  </a:moveTo>
                  <a:cubicBezTo>
                    <a:pt x="207" y="161"/>
                    <a:pt x="162" y="207"/>
                    <a:pt x="106" y="207"/>
                  </a:cubicBezTo>
                  <a:cubicBezTo>
                    <a:pt x="50" y="207"/>
                    <a:pt x="4" y="161"/>
                    <a:pt x="4" y="105"/>
                  </a:cubicBezTo>
                  <a:cubicBezTo>
                    <a:pt x="4" y="49"/>
                    <a:pt x="50" y="4"/>
                    <a:pt x="106" y="4"/>
                  </a:cubicBezTo>
                  <a:cubicBezTo>
                    <a:pt x="162" y="4"/>
                    <a:pt x="207" y="49"/>
                    <a:pt x="207" y="105"/>
                  </a:cubicBezTo>
                  <a:close/>
                </a:path>
              </a:pathLst>
            </a:custGeom>
            <a:solidFill>
              <a:srgbClr val="00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BD4D0B39-D5D9-4A39-A7F6-1CBA5FAD3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1001" y="3132904"/>
              <a:ext cx="2769109" cy="1303110"/>
            </a:xfrm>
            <a:custGeom>
              <a:avLst/>
              <a:gdLst>
                <a:gd name="T0" fmla="*/ 44 w 575"/>
                <a:gd name="T1" fmla="*/ 269 h 269"/>
                <a:gd name="T2" fmla="*/ 19 w 575"/>
                <a:gd name="T3" fmla="*/ 63 h 269"/>
                <a:gd name="T4" fmla="*/ 44 w 575"/>
                <a:gd name="T5" fmla="*/ 0 h 269"/>
                <a:gd name="T6" fmla="*/ 46 w 575"/>
                <a:gd name="T7" fmla="*/ 1 h 269"/>
                <a:gd name="T8" fmla="*/ 48 w 575"/>
                <a:gd name="T9" fmla="*/ 7 h 269"/>
                <a:gd name="T10" fmla="*/ 48 w 575"/>
                <a:gd name="T11" fmla="*/ 263 h 269"/>
                <a:gd name="T12" fmla="*/ 46 w 575"/>
                <a:gd name="T13" fmla="*/ 268 h 269"/>
                <a:gd name="T14" fmla="*/ 44 w 575"/>
                <a:gd name="T15" fmla="*/ 269 h 269"/>
                <a:gd name="T16" fmla="*/ 528 w 575"/>
                <a:gd name="T17" fmla="*/ 1 h 269"/>
                <a:gd name="T18" fmla="*/ 527 w 575"/>
                <a:gd name="T19" fmla="*/ 6 h 269"/>
                <a:gd name="T20" fmla="*/ 527 w 575"/>
                <a:gd name="T21" fmla="*/ 263 h 269"/>
                <a:gd name="T22" fmla="*/ 529 w 575"/>
                <a:gd name="T23" fmla="*/ 268 h 269"/>
                <a:gd name="T24" fmla="*/ 531 w 575"/>
                <a:gd name="T25" fmla="*/ 269 h 269"/>
                <a:gd name="T26" fmla="*/ 556 w 575"/>
                <a:gd name="T27" fmla="*/ 206 h 269"/>
                <a:gd name="T28" fmla="*/ 531 w 575"/>
                <a:gd name="T29" fmla="*/ 0 h 269"/>
                <a:gd name="T30" fmla="*/ 528 w 575"/>
                <a:gd name="T31" fmla="*/ 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5" h="269">
                  <a:moveTo>
                    <a:pt x="44" y="269"/>
                  </a:moveTo>
                  <a:cubicBezTo>
                    <a:pt x="9" y="206"/>
                    <a:pt x="0" y="133"/>
                    <a:pt x="19" y="63"/>
                  </a:cubicBezTo>
                  <a:cubicBezTo>
                    <a:pt x="25" y="41"/>
                    <a:pt x="33" y="20"/>
                    <a:pt x="44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6" y="84"/>
                    <a:pt x="4" y="180"/>
                    <a:pt x="48" y="263"/>
                  </a:cubicBezTo>
                  <a:cubicBezTo>
                    <a:pt x="46" y="268"/>
                    <a:pt x="46" y="268"/>
                    <a:pt x="46" y="268"/>
                  </a:cubicBezTo>
                  <a:lnTo>
                    <a:pt x="44" y="269"/>
                  </a:lnTo>
                  <a:close/>
                  <a:moveTo>
                    <a:pt x="528" y="1"/>
                  </a:moveTo>
                  <a:cubicBezTo>
                    <a:pt x="527" y="6"/>
                    <a:pt x="527" y="6"/>
                    <a:pt x="527" y="6"/>
                  </a:cubicBezTo>
                  <a:cubicBezTo>
                    <a:pt x="571" y="89"/>
                    <a:pt x="568" y="185"/>
                    <a:pt x="527" y="263"/>
                  </a:cubicBezTo>
                  <a:cubicBezTo>
                    <a:pt x="529" y="268"/>
                    <a:pt x="529" y="268"/>
                    <a:pt x="529" y="268"/>
                  </a:cubicBezTo>
                  <a:cubicBezTo>
                    <a:pt x="531" y="269"/>
                    <a:pt x="531" y="269"/>
                    <a:pt x="531" y="269"/>
                  </a:cubicBezTo>
                  <a:cubicBezTo>
                    <a:pt x="541" y="249"/>
                    <a:pt x="550" y="229"/>
                    <a:pt x="556" y="206"/>
                  </a:cubicBezTo>
                  <a:cubicBezTo>
                    <a:pt x="575" y="136"/>
                    <a:pt x="566" y="63"/>
                    <a:pt x="531" y="0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B9DAD021-09C3-4313-AA39-C160B8EDD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9992" y="3060076"/>
              <a:ext cx="2466124" cy="1448208"/>
            </a:xfrm>
            <a:custGeom>
              <a:avLst/>
              <a:gdLst>
                <a:gd name="T0" fmla="*/ 4375 w 4436"/>
                <a:gd name="T1" fmla="*/ 52 h 2605"/>
                <a:gd name="T2" fmla="*/ 4410 w 4436"/>
                <a:gd name="T3" fmla="*/ 0 h 2605"/>
                <a:gd name="T4" fmla="*/ 4436 w 4436"/>
                <a:gd name="T5" fmla="*/ 52 h 2605"/>
                <a:gd name="T6" fmla="*/ 4375 w 4436"/>
                <a:gd name="T7" fmla="*/ 52 h 2605"/>
                <a:gd name="T8" fmla="*/ 70 w 4436"/>
                <a:gd name="T9" fmla="*/ 2553 h 2605"/>
                <a:gd name="T10" fmla="*/ 0 w 4436"/>
                <a:gd name="T11" fmla="*/ 2562 h 2605"/>
                <a:gd name="T12" fmla="*/ 35 w 4436"/>
                <a:gd name="T13" fmla="*/ 2605 h 2605"/>
                <a:gd name="T14" fmla="*/ 70 w 4436"/>
                <a:gd name="T15" fmla="*/ 2553 h 2605"/>
                <a:gd name="T16" fmla="*/ 70 w 4436"/>
                <a:gd name="T17" fmla="*/ 52 h 2605"/>
                <a:gd name="T18" fmla="*/ 0 w 4436"/>
                <a:gd name="T19" fmla="*/ 52 h 2605"/>
                <a:gd name="T20" fmla="*/ 35 w 4436"/>
                <a:gd name="T21" fmla="*/ 0 h 2605"/>
                <a:gd name="T22" fmla="*/ 70 w 4436"/>
                <a:gd name="T23" fmla="*/ 52 h 2605"/>
                <a:gd name="T24" fmla="*/ 4375 w 4436"/>
                <a:gd name="T25" fmla="*/ 2553 h 2605"/>
                <a:gd name="T26" fmla="*/ 4410 w 4436"/>
                <a:gd name="T27" fmla="*/ 2605 h 2605"/>
                <a:gd name="T28" fmla="*/ 4436 w 4436"/>
                <a:gd name="T29" fmla="*/ 2562 h 2605"/>
                <a:gd name="T30" fmla="*/ 4375 w 4436"/>
                <a:gd name="T31" fmla="*/ 2553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36" h="2605">
                  <a:moveTo>
                    <a:pt x="4375" y="52"/>
                  </a:moveTo>
                  <a:lnTo>
                    <a:pt x="4410" y="0"/>
                  </a:lnTo>
                  <a:lnTo>
                    <a:pt x="4436" y="52"/>
                  </a:lnTo>
                  <a:lnTo>
                    <a:pt x="4375" y="52"/>
                  </a:lnTo>
                  <a:close/>
                  <a:moveTo>
                    <a:pt x="70" y="2553"/>
                  </a:moveTo>
                  <a:lnTo>
                    <a:pt x="0" y="2562"/>
                  </a:lnTo>
                  <a:lnTo>
                    <a:pt x="35" y="2605"/>
                  </a:lnTo>
                  <a:lnTo>
                    <a:pt x="70" y="2553"/>
                  </a:lnTo>
                  <a:close/>
                  <a:moveTo>
                    <a:pt x="70" y="52"/>
                  </a:moveTo>
                  <a:lnTo>
                    <a:pt x="0" y="52"/>
                  </a:lnTo>
                  <a:lnTo>
                    <a:pt x="35" y="0"/>
                  </a:lnTo>
                  <a:lnTo>
                    <a:pt x="70" y="52"/>
                  </a:lnTo>
                  <a:close/>
                  <a:moveTo>
                    <a:pt x="4375" y="2553"/>
                  </a:moveTo>
                  <a:lnTo>
                    <a:pt x="4410" y="2605"/>
                  </a:lnTo>
                  <a:lnTo>
                    <a:pt x="4436" y="2562"/>
                  </a:lnTo>
                  <a:lnTo>
                    <a:pt x="4375" y="255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53AA80DF-2E3C-45D0-8B4A-E398AA5AF13F}"/>
              </a:ext>
            </a:extLst>
          </p:cNvPr>
          <p:cNvSpPr/>
          <p:nvPr/>
        </p:nvSpPr>
        <p:spPr>
          <a:xfrm>
            <a:off x="1107441" y="3947005"/>
            <a:ext cx="2333694" cy="51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F494027-75B8-4027-8457-F772B3FB070B}"/>
              </a:ext>
            </a:extLst>
          </p:cNvPr>
          <p:cNvSpPr txBox="1"/>
          <p:nvPr/>
        </p:nvSpPr>
        <p:spPr>
          <a:xfrm>
            <a:off x="1604874" y="3584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FFFF"/>
                </a:solidFill>
              </a:rPr>
              <a:t>请输入标题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557D91A-F111-4796-A168-6517E7A15323}"/>
              </a:ext>
            </a:extLst>
          </p:cNvPr>
          <p:cNvSpPr/>
          <p:nvPr/>
        </p:nvSpPr>
        <p:spPr>
          <a:xfrm>
            <a:off x="4929154" y="3947005"/>
            <a:ext cx="2333694" cy="51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16656EB2-B039-44C2-8023-9F90CFBEB59E}"/>
              </a:ext>
            </a:extLst>
          </p:cNvPr>
          <p:cNvSpPr txBox="1"/>
          <p:nvPr/>
        </p:nvSpPr>
        <p:spPr>
          <a:xfrm>
            <a:off x="5426587" y="3584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FFFF"/>
                </a:solidFill>
              </a:rPr>
              <a:t>请输入标题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7F68407-9CF9-4794-B766-65ECA8067737}"/>
              </a:ext>
            </a:extLst>
          </p:cNvPr>
          <p:cNvSpPr/>
          <p:nvPr/>
        </p:nvSpPr>
        <p:spPr>
          <a:xfrm>
            <a:off x="8750866" y="3947005"/>
            <a:ext cx="2333694" cy="51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E62150A-BBD7-4CEE-84CA-1DEEE6E2ABFE}"/>
              </a:ext>
            </a:extLst>
          </p:cNvPr>
          <p:cNvSpPr txBox="1"/>
          <p:nvPr/>
        </p:nvSpPr>
        <p:spPr>
          <a:xfrm>
            <a:off x="9248299" y="3584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FFFF"/>
                </a:solidFill>
              </a:rPr>
              <a:t>请输入标题</a:t>
            </a:r>
          </a:p>
        </p:txBody>
      </p:sp>
      <p:sp>
        <p:nvSpPr>
          <p:cNvPr id="147" name="图形 13">
            <a:extLst>
              <a:ext uri="{FF2B5EF4-FFF2-40B4-BE49-F238E27FC236}">
                <a16:creationId xmlns:a16="http://schemas.microsoft.com/office/drawing/2014/main" id="{ACB0F54A-EBD2-4F28-955D-F25F0D99C840}"/>
              </a:ext>
            </a:extLst>
          </p:cNvPr>
          <p:cNvSpPr/>
          <p:nvPr/>
        </p:nvSpPr>
        <p:spPr>
          <a:xfrm>
            <a:off x="2091213" y="2855236"/>
            <a:ext cx="366150" cy="387955"/>
          </a:xfrm>
          <a:custGeom>
            <a:avLst/>
            <a:gdLst>
              <a:gd name="connsiteX0" fmla="*/ 3818362 w 3838575"/>
              <a:gd name="connsiteY0" fmla="*/ 1718146 h 4067175"/>
              <a:gd name="connsiteX1" fmla="*/ 1969064 w 3838575"/>
              <a:gd name="connsiteY1" fmla="*/ 18838 h 4067175"/>
              <a:gd name="connsiteX2" fmla="*/ 1872394 w 3838575"/>
              <a:gd name="connsiteY2" fmla="*/ 18838 h 4067175"/>
              <a:gd name="connsiteX3" fmla="*/ 23106 w 3838575"/>
              <a:gd name="connsiteY3" fmla="*/ 1718146 h 4067175"/>
              <a:gd name="connsiteX4" fmla="*/ 4875 w 3838575"/>
              <a:gd name="connsiteY4" fmla="*/ 1796689 h 4067175"/>
              <a:gd name="connsiteX5" fmla="*/ 71436 w 3838575"/>
              <a:gd name="connsiteY5" fmla="*/ 1842190 h 4067175"/>
              <a:gd name="connsiteX6" fmla="*/ 500118 w 3838575"/>
              <a:gd name="connsiteY6" fmla="*/ 1842190 h 4067175"/>
              <a:gd name="connsiteX7" fmla="*/ 500118 w 3838575"/>
              <a:gd name="connsiteY7" fmla="*/ 4005260 h 4067175"/>
              <a:gd name="connsiteX8" fmla="*/ 571555 w 3838575"/>
              <a:gd name="connsiteY8" fmla="*/ 4076698 h 4067175"/>
              <a:gd name="connsiteX9" fmla="*/ 3269893 w 3838575"/>
              <a:gd name="connsiteY9" fmla="*/ 4076698 h 4067175"/>
              <a:gd name="connsiteX10" fmla="*/ 3341330 w 3838575"/>
              <a:gd name="connsiteY10" fmla="*/ 4005260 h 4067175"/>
              <a:gd name="connsiteX11" fmla="*/ 3341330 w 3838575"/>
              <a:gd name="connsiteY11" fmla="*/ 1842190 h 4067175"/>
              <a:gd name="connsiteX12" fmla="*/ 3770022 w 3838575"/>
              <a:gd name="connsiteY12" fmla="*/ 1842190 h 4067175"/>
              <a:gd name="connsiteX13" fmla="*/ 3836583 w 3838575"/>
              <a:gd name="connsiteY13" fmla="*/ 1796689 h 4067175"/>
              <a:gd name="connsiteX14" fmla="*/ 3818362 w 3838575"/>
              <a:gd name="connsiteY14" fmla="*/ 1718146 h 4067175"/>
              <a:gd name="connsiteX15" fmla="*/ 1980674 w 3838575"/>
              <a:gd name="connsiteY15" fmla="*/ 713554 h 4067175"/>
              <a:gd name="connsiteX16" fmla="*/ 1920734 w 3838575"/>
              <a:gd name="connsiteY16" fmla="*/ 773494 h 4067175"/>
              <a:gd name="connsiteX17" fmla="*/ 1860793 w 3838575"/>
              <a:gd name="connsiteY17" fmla="*/ 713554 h 4067175"/>
              <a:gd name="connsiteX18" fmla="*/ 1920734 w 3838575"/>
              <a:gd name="connsiteY18" fmla="*/ 653613 h 4067175"/>
              <a:gd name="connsiteX19" fmla="*/ 1980674 w 3838575"/>
              <a:gd name="connsiteY19" fmla="*/ 713554 h 4067175"/>
              <a:gd name="connsiteX20" fmla="*/ 1563899 w 3838575"/>
              <a:gd name="connsiteY20" fmla="*/ 1297560 h 4067175"/>
              <a:gd name="connsiteX21" fmla="*/ 1503958 w 3838575"/>
              <a:gd name="connsiteY21" fmla="*/ 1357501 h 4067175"/>
              <a:gd name="connsiteX22" fmla="*/ 1444017 w 3838575"/>
              <a:gd name="connsiteY22" fmla="*/ 1297560 h 4067175"/>
              <a:gd name="connsiteX23" fmla="*/ 1503958 w 3838575"/>
              <a:gd name="connsiteY23" fmla="*/ 1237619 h 4067175"/>
              <a:gd name="connsiteX24" fmla="*/ 1563899 w 3838575"/>
              <a:gd name="connsiteY24" fmla="*/ 1297560 h 4067175"/>
              <a:gd name="connsiteX25" fmla="*/ 2877977 w 3838575"/>
              <a:gd name="connsiteY25" fmla="*/ 2146218 h 4067175"/>
              <a:gd name="connsiteX26" fmla="*/ 963452 w 3838575"/>
              <a:gd name="connsiteY26" fmla="*/ 2146218 h 4067175"/>
              <a:gd name="connsiteX27" fmla="*/ 963452 w 3838575"/>
              <a:gd name="connsiteY27" fmla="*/ 1842199 h 4067175"/>
              <a:gd name="connsiteX28" fmla="*/ 2877977 w 3838575"/>
              <a:gd name="connsiteY28" fmla="*/ 1842199 h 4067175"/>
              <a:gd name="connsiteX29" fmla="*/ 2877977 w 3838575"/>
              <a:gd name="connsiteY29" fmla="*/ 2146218 h 4067175"/>
              <a:gd name="connsiteX30" fmla="*/ 963452 w 3838575"/>
              <a:gd name="connsiteY30" fmla="*/ 2289093 h 4067175"/>
              <a:gd name="connsiteX31" fmla="*/ 2877977 w 3838575"/>
              <a:gd name="connsiteY31" fmla="*/ 2289093 h 4067175"/>
              <a:gd name="connsiteX32" fmla="*/ 2877977 w 3838575"/>
              <a:gd name="connsiteY32" fmla="*/ 2593112 h 4067175"/>
              <a:gd name="connsiteX33" fmla="*/ 963452 w 3838575"/>
              <a:gd name="connsiteY33" fmla="*/ 2593112 h 4067175"/>
              <a:gd name="connsiteX34" fmla="*/ 963452 w 3838575"/>
              <a:gd name="connsiteY34" fmla="*/ 2289093 h 4067175"/>
              <a:gd name="connsiteX35" fmla="*/ 963452 w 3838575"/>
              <a:gd name="connsiteY35" fmla="*/ 2735987 h 4067175"/>
              <a:gd name="connsiteX36" fmla="*/ 2877977 w 3838575"/>
              <a:gd name="connsiteY36" fmla="*/ 2735987 h 4067175"/>
              <a:gd name="connsiteX37" fmla="*/ 2877977 w 3838575"/>
              <a:gd name="connsiteY37" fmla="*/ 3040006 h 4067175"/>
              <a:gd name="connsiteX38" fmla="*/ 963452 w 3838575"/>
              <a:gd name="connsiteY38" fmla="*/ 3040006 h 4067175"/>
              <a:gd name="connsiteX39" fmla="*/ 963452 w 3838575"/>
              <a:gd name="connsiteY39" fmla="*/ 2735987 h 4067175"/>
              <a:gd name="connsiteX40" fmla="*/ 963452 w 3838575"/>
              <a:gd name="connsiteY40" fmla="*/ 3182881 h 4067175"/>
              <a:gd name="connsiteX41" fmla="*/ 2877977 w 3838575"/>
              <a:gd name="connsiteY41" fmla="*/ 3182881 h 4067175"/>
              <a:gd name="connsiteX42" fmla="*/ 2877977 w 3838575"/>
              <a:gd name="connsiteY42" fmla="*/ 3486900 h 4067175"/>
              <a:gd name="connsiteX43" fmla="*/ 963452 w 3838575"/>
              <a:gd name="connsiteY43" fmla="*/ 3486900 h 4067175"/>
              <a:gd name="connsiteX44" fmla="*/ 963452 w 3838575"/>
              <a:gd name="connsiteY44" fmla="*/ 3182881 h 4067175"/>
              <a:gd name="connsiteX45" fmla="*/ 963452 w 3838575"/>
              <a:gd name="connsiteY45" fmla="*/ 3629775 h 4067175"/>
              <a:gd name="connsiteX46" fmla="*/ 2877977 w 3838575"/>
              <a:gd name="connsiteY46" fmla="*/ 3629775 h 4067175"/>
              <a:gd name="connsiteX47" fmla="*/ 2877977 w 3838575"/>
              <a:gd name="connsiteY47" fmla="*/ 3933823 h 4067175"/>
              <a:gd name="connsiteX48" fmla="*/ 963452 w 3838575"/>
              <a:gd name="connsiteY48" fmla="*/ 3933823 h 4067175"/>
              <a:gd name="connsiteX49" fmla="*/ 963452 w 3838575"/>
              <a:gd name="connsiteY49" fmla="*/ 3629775 h 4067175"/>
              <a:gd name="connsiteX50" fmla="*/ 3269902 w 3838575"/>
              <a:gd name="connsiteY50" fmla="*/ 1699315 h 4067175"/>
              <a:gd name="connsiteX51" fmla="*/ 3198465 w 3838575"/>
              <a:gd name="connsiteY51" fmla="*/ 1770752 h 4067175"/>
              <a:gd name="connsiteX52" fmla="*/ 3198465 w 3838575"/>
              <a:gd name="connsiteY52" fmla="*/ 3933823 h 4067175"/>
              <a:gd name="connsiteX53" fmla="*/ 3020862 w 3838575"/>
              <a:gd name="connsiteY53" fmla="*/ 3933823 h 4067175"/>
              <a:gd name="connsiteX54" fmla="*/ 3020862 w 3838575"/>
              <a:gd name="connsiteY54" fmla="*/ 1770762 h 4067175"/>
              <a:gd name="connsiteX55" fmla="*/ 2949424 w 3838575"/>
              <a:gd name="connsiteY55" fmla="*/ 1699324 h 4067175"/>
              <a:gd name="connsiteX56" fmla="*/ 892024 w 3838575"/>
              <a:gd name="connsiteY56" fmla="*/ 1699324 h 4067175"/>
              <a:gd name="connsiteX57" fmla="*/ 820587 w 3838575"/>
              <a:gd name="connsiteY57" fmla="*/ 1770762 h 4067175"/>
              <a:gd name="connsiteX58" fmla="*/ 820587 w 3838575"/>
              <a:gd name="connsiteY58" fmla="*/ 3933823 h 4067175"/>
              <a:gd name="connsiteX59" fmla="*/ 643003 w 3838575"/>
              <a:gd name="connsiteY59" fmla="*/ 3933823 h 4067175"/>
              <a:gd name="connsiteX60" fmla="*/ 643003 w 3838575"/>
              <a:gd name="connsiteY60" fmla="*/ 1770752 h 4067175"/>
              <a:gd name="connsiteX61" fmla="*/ 571565 w 3838575"/>
              <a:gd name="connsiteY61" fmla="*/ 1699315 h 4067175"/>
              <a:gd name="connsiteX62" fmla="*/ 254764 w 3838575"/>
              <a:gd name="connsiteY62" fmla="*/ 1699315 h 4067175"/>
              <a:gd name="connsiteX63" fmla="*/ 1432511 w 3838575"/>
              <a:gd name="connsiteY63" fmla="*/ 617075 h 4067175"/>
              <a:gd name="connsiteX64" fmla="*/ 1432511 w 3838575"/>
              <a:gd name="connsiteY64" fmla="*/ 1107984 h 4067175"/>
              <a:gd name="connsiteX65" fmla="*/ 1301142 w 3838575"/>
              <a:gd name="connsiteY65" fmla="*/ 1297560 h 4067175"/>
              <a:gd name="connsiteX66" fmla="*/ 1503958 w 3838575"/>
              <a:gd name="connsiteY66" fmla="*/ 1500376 h 4067175"/>
              <a:gd name="connsiteX67" fmla="*/ 1706774 w 3838575"/>
              <a:gd name="connsiteY67" fmla="*/ 1297560 h 4067175"/>
              <a:gd name="connsiteX68" fmla="*/ 1575395 w 3838575"/>
              <a:gd name="connsiteY68" fmla="*/ 1107984 h 4067175"/>
              <a:gd name="connsiteX69" fmla="*/ 1575395 w 3838575"/>
              <a:gd name="connsiteY69" fmla="*/ 485782 h 4067175"/>
              <a:gd name="connsiteX70" fmla="*/ 1849268 w 3838575"/>
              <a:gd name="connsiteY70" fmla="*/ 234122 h 4067175"/>
              <a:gd name="connsiteX71" fmla="*/ 1849268 w 3838575"/>
              <a:gd name="connsiteY71" fmla="*/ 523987 h 4067175"/>
              <a:gd name="connsiteX72" fmla="*/ 1717918 w 3838575"/>
              <a:gd name="connsiteY72" fmla="*/ 713554 h 4067175"/>
              <a:gd name="connsiteX73" fmla="*/ 1920734 w 3838575"/>
              <a:gd name="connsiteY73" fmla="*/ 916369 h 4067175"/>
              <a:gd name="connsiteX74" fmla="*/ 2123550 w 3838575"/>
              <a:gd name="connsiteY74" fmla="*/ 713554 h 4067175"/>
              <a:gd name="connsiteX75" fmla="*/ 1992143 w 3838575"/>
              <a:gd name="connsiteY75" fmla="*/ 523968 h 4067175"/>
              <a:gd name="connsiteX76" fmla="*/ 1992143 w 3838575"/>
              <a:gd name="connsiteY76" fmla="*/ 234075 h 4067175"/>
              <a:gd name="connsiteX77" fmla="*/ 2418253 w 3838575"/>
              <a:gd name="connsiteY77" fmla="*/ 625628 h 4067175"/>
              <a:gd name="connsiteX78" fmla="*/ 2418253 w 3838575"/>
              <a:gd name="connsiteY78" fmla="*/ 910607 h 4067175"/>
              <a:gd name="connsiteX79" fmla="*/ 2214161 w 3838575"/>
              <a:gd name="connsiteY79" fmla="*/ 1114689 h 4067175"/>
              <a:gd name="connsiteX80" fmla="*/ 2127026 w 3838575"/>
              <a:gd name="connsiteY80" fmla="*/ 1094734 h 4067175"/>
              <a:gd name="connsiteX81" fmla="*/ 1924210 w 3838575"/>
              <a:gd name="connsiteY81" fmla="*/ 1297550 h 4067175"/>
              <a:gd name="connsiteX82" fmla="*/ 2127026 w 3838575"/>
              <a:gd name="connsiteY82" fmla="*/ 1500366 h 4067175"/>
              <a:gd name="connsiteX83" fmla="*/ 2329842 w 3838575"/>
              <a:gd name="connsiteY83" fmla="*/ 1297550 h 4067175"/>
              <a:gd name="connsiteX84" fmla="*/ 2313345 w 3838575"/>
              <a:gd name="connsiteY84" fmla="*/ 1217569 h 4067175"/>
              <a:gd name="connsiteX85" fmla="*/ 2540211 w 3838575"/>
              <a:gd name="connsiteY85" fmla="*/ 990702 h 4067175"/>
              <a:gd name="connsiteX86" fmla="*/ 2561128 w 3838575"/>
              <a:gd name="connsiteY86" fmla="*/ 940191 h 4067175"/>
              <a:gd name="connsiteX87" fmla="*/ 2561128 w 3838575"/>
              <a:gd name="connsiteY87" fmla="*/ 756921 h 4067175"/>
              <a:gd name="connsiteX88" fmla="*/ 3586704 w 3838575"/>
              <a:gd name="connsiteY88" fmla="*/ 1699315 h 4067175"/>
              <a:gd name="connsiteX89" fmla="*/ 3269902 w 3838575"/>
              <a:gd name="connsiteY89" fmla="*/ 1699315 h 4067175"/>
              <a:gd name="connsiteX90" fmla="*/ 2186967 w 3838575"/>
              <a:gd name="connsiteY90" fmla="*/ 1297560 h 4067175"/>
              <a:gd name="connsiteX91" fmla="*/ 2127026 w 3838575"/>
              <a:gd name="connsiteY91" fmla="*/ 1357501 h 4067175"/>
              <a:gd name="connsiteX92" fmla="*/ 2067085 w 3838575"/>
              <a:gd name="connsiteY92" fmla="*/ 1297560 h 4067175"/>
              <a:gd name="connsiteX93" fmla="*/ 2127026 w 3838575"/>
              <a:gd name="connsiteY93" fmla="*/ 1237619 h 4067175"/>
              <a:gd name="connsiteX94" fmla="*/ 2186967 w 3838575"/>
              <a:gd name="connsiteY94" fmla="*/ 1297560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38575" h="4067175">
                <a:moveTo>
                  <a:pt x="3818362" y="1718146"/>
                </a:moveTo>
                <a:lnTo>
                  <a:pt x="1969064" y="18838"/>
                </a:lnTo>
                <a:cubicBezTo>
                  <a:pt x="1941736" y="-6279"/>
                  <a:pt x="1899722" y="-6279"/>
                  <a:pt x="1872394" y="18838"/>
                </a:cubicBezTo>
                <a:lnTo>
                  <a:pt x="23106" y="1718146"/>
                </a:lnTo>
                <a:cubicBezTo>
                  <a:pt x="1427" y="1738072"/>
                  <a:pt x="-5812" y="1769247"/>
                  <a:pt x="4875" y="1796689"/>
                </a:cubicBezTo>
                <a:cubicBezTo>
                  <a:pt x="15572" y="1824121"/>
                  <a:pt x="41994" y="1842190"/>
                  <a:pt x="71436" y="1842190"/>
                </a:cubicBezTo>
                <a:lnTo>
                  <a:pt x="500118" y="1842190"/>
                </a:lnTo>
                <a:lnTo>
                  <a:pt x="500118" y="4005260"/>
                </a:lnTo>
                <a:cubicBezTo>
                  <a:pt x="500118" y="4044713"/>
                  <a:pt x="532103" y="4076698"/>
                  <a:pt x="571555" y="4076698"/>
                </a:cubicBezTo>
                <a:lnTo>
                  <a:pt x="3269893" y="4076698"/>
                </a:lnTo>
                <a:cubicBezTo>
                  <a:pt x="3309355" y="4076698"/>
                  <a:pt x="3341330" y="4044713"/>
                  <a:pt x="3341330" y="4005260"/>
                </a:cubicBezTo>
                <a:lnTo>
                  <a:pt x="3341330" y="1842190"/>
                </a:lnTo>
                <a:lnTo>
                  <a:pt x="3770022" y="1842190"/>
                </a:lnTo>
                <a:cubicBezTo>
                  <a:pt x="3799464" y="1842190"/>
                  <a:pt x="3825896" y="1824130"/>
                  <a:pt x="3836583" y="1796689"/>
                </a:cubicBezTo>
                <a:cubicBezTo>
                  <a:pt x="3847270" y="1769247"/>
                  <a:pt x="3840040" y="1738072"/>
                  <a:pt x="3818362" y="1718146"/>
                </a:cubicBezTo>
                <a:close/>
                <a:moveTo>
                  <a:pt x="1980674" y="713554"/>
                </a:moveTo>
                <a:cubicBezTo>
                  <a:pt x="1980674" y="746605"/>
                  <a:pt x="1953785" y="773494"/>
                  <a:pt x="1920734" y="773494"/>
                </a:cubicBezTo>
                <a:cubicBezTo>
                  <a:pt x="1887682" y="773494"/>
                  <a:pt x="1860793" y="746605"/>
                  <a:pt x="1860793" y="713554"/>
                </a:cubicBezTo>
                <a:cubicBezTo>
                  <a:pt x="1860793" y="680502"/>
                  <a:pt x="1887682" y="653613"/>
                  <a:pt x="1920734" y="653613"/>
                </a:cubicBezTo>
                <a:cubicBezTo>
                  <a:pt x="1953785" y="653613"/>
                  <a:pt x="1980674" y="680502"/>
                  <a:pt x="1980674" y="713554"/>
                </a:cubicBezTo>
                <a:close/>
                <a:moveTo>
                  <a:pt x="1563899" y="1297560"/>
                </a:moveTo>
                <a:cubicBezTo>
                  <a:pt x="1563899" y="1330612"/>
                  <a:pt x="1537010" y="1357501"/>
                  <a:pt x="1503958" y="1357501"/>
                </a:cubicBezTo>
                <a:cubicBezTo>
                  <a:pt x="1470906" y="1357501"/>
                  <a:pt x="1444017" y="1330612"/>
                  <a:pt x="1444017" y="1297560"/>
                </a:cubicBezTo>
                <a:cubicBezTo>
                  <a:pt x="1444017" y="1264508"/>
                  <a:pt x="1470906" y="1237619"/>
                  <a:pt x="1503958" y="1237619"/>
                </a:cubicBezTo>
                <a:cubicBezTo>
                  <a:pt x="1537010" y="1237619"/>
                  <a:pt x="1563899" y="1264508"/>
                  <a:pt x="1563899" y="1297560"/>
                </a:cubicBezTo>
                <a:close/>
                <a:moveTo>
                  <a:pt x="2877977" y="2146218"/>
                </a:moveTo>
                <a:lnTo>
                  <a:pt x="963452" y="2146218"/>
                </a:lnTo>
                <a:lnTo>
                  <a:pt x="963452" y="1842199"/>
                </a:lnTo>
                <a:lnTo>
                  <a:pt x="2877977" y="1842199"/>
                </a:lnTo>
                <a:lnTo>
                  <a:pt x="2877977" y="2146218"/>
                </a:lnTo>
                <a:close/>
                <a:moveTo>
                  <a:pt x="963452" y="2289093"/>
                </a:moveTo>
                <a:lnTo>
                  <a:pt x="2877977" y="2289093"/>
                </a:lnTo>
                <a:lnTo>
                  <a:pt x="2877977" y="2593112"/>
                </a:lnTo>
                <a:lnTo>
                  <a:pt x="963452" y="2593112"/>
                </a:lnTo>
                <a:lnTo>
                  <a:pt x="963452" y="2289093"/>
                </a:lnTo>
                <a:close/>
                <a:moveTo>
                  <a:pt x="963452" y="2735987"/>
                </a:moveTo>
                <a:lnTo>
                  <a:pt x="2877977" y="2735987"/>
                </a:lnTo>
                <a:lnTo>
                  <a:pt x="2877977" y="3040006"/>
                </a:lnTo>
                <a:lnTo>
                  <a:pt x="963452" y="3040006"/>
                </a:lnTo>
                <a:lnTo>
                  <a:pt x="963452" y="2735987"/>
                </a:lnTo>
                <a:close/>
                <a:moveTo>
                  <a:pt x="963452" y="3182881"/>
                </a:moveTo>
                <a:lnTo>
                  <a:pt x="2877977" y="3182881"/>
                </a:lnTo>
                <a:lnTo>
                  <a:pt x="2877977" y="3486900"/>
                </a:lnTo>
                <a:lnTo>
                  <a:pt x="963452" y="3486900"/>
                </a:lnTo>
                <a:lnTo>
                  <a:pt x="963452" y="3182881"/>
                </a:lnTo>
                <a:close/>
                <a:moveTo>
                  <a:pt x="963452" y="3629775"/>
                </a:moveTo>
                <a:lnTo>
                  <a:pt x="2877977" y="3629775"/>
                </a:lnTo>
                <a:lnTo>
                  <a:pt x="2877977" y="3933823"/>
                </a:lnTo>
                <a:lnTo>
                  <a:pt x="963452" y="3933823"/>
                </a:lnTo>
                <a:lnTo>
                  <a:pt x="963452" y="3629775"/>
                </a:lnTo>
                <a:close/>
                <a:moveTo>
                  <a:pt x="3269902" y="1699315"/>
                </a:moveTo>
                <a:cubicBezTo>
                  <a:pt x="3230440" y="1699315"/>
                  <a:pt x="3198465" y="1731300"/>
                  <a:pt x="3198465" y="1770752"/>
                </a:cubicBezTo>
                <a:lnTo>
                  <a:pt x="3198465" y="3933823"/>
                </a:lnTo>
                <a:lnTo>
                  <a:pt x="3020862" y="3933823"/>
                </a:lnTo>
                <a:lnTo>
                  <a:pt x="3020862" y="1770762"/>
                </a:lnTo>
                <a:cubicBezTo>
                  <a:pt x="3020862" y="1731309"/>
                  <a:pt x="2988886" y="1699324"/>
                  <a:pt x="2949424" y="1699324"/>
                </a:cubicBezTo>
                <a:lnTo>
                  <a:pt x="892024" y="1699324"/>
                </a:lnTo>
                <a:cubicBezTo>
                  <a:pt x="852572" y="1699324"/>
                  <a:pt x="820587" y="1731309"/>
                  <a:pt x="820587" y="1770762"/>
                </a:cubicBezTo>
                <a:lnTo>
                  <a:pt x="820587" y="3933823"/>
                </a:lnTo>
                <a:lnTo>
                  <a:pt x="643003" y="3933823"/>
                </a:lnTo>
                <a:lnTo>
                  <a:pt x="643003" y="1770752"/>
                </a:lnTo>
                <a:cubicBezTo>
                  <a:pt x="643003" y="1731300"/>
                  <a:pt x="611018" y="1699315"/>
                  <a:pt x="571565" y="1699315"/>
                </a:cubicBezTo>
                <a:lnTo>
                  <a:pt x="254764" y="1699315"/>
                </a:lnTo>
                <a:lnTo>
                  <a:pt x="1432511" y="617075"/>
                </a:lnTo>
                <a:lnTo>
                  <a:pt x="1432511" y="1107984"/>
                </a:lnTo>
                <a:cubicBezTo>
                  <a:pt x="1355873" y="1136968"/>
                  <a:pt x="1301142" y="1210892"/>
                  <a:pt x="1301142" y="1297560"/>
                </a:cubicBezTo>
                <a:cubicBezTo>
                  <a:pt x="1301142" y="1409393"/>
                  <a:pt x="1392125" y="1500376"/>
                  <a:pt x="1503958" y="1500376"/>
                </a:cubicBezTo>
                <a:cubicBezTo>
                  <a:pt x="1615791" y="1500376"/>
                  <a:pt x="1706774" y="1409393"/>
                  <a:pt x="1706774" y="1297560"/>
                </a:cubicBezTo>
                <a:cubicBezTo>
                  <a:pt x="1706774" y="1210892"/>
                  <a:pt x="1652033" y="1136959"/>
                  <a:pt x="1575395" y="1107984"/>
                </a:cubicBezTo>
                <a:lnTo>
                  <a:pt x="1575395" y="485782"/>
                </a:lnTo>
                <a:lnTo>
                  <a:pt x="1849268" y="234122"/>
                </a:lnTo>
                <a:lnTo>
                  <a:pt x="1849268" y="523987"/>
                </a:lnTo>
                <a:cubicBezTo>
                  <a:pt x="1772639" y="552972"/>
                  <a:pt x="1717918" y="626895"/>
                  <a:pt x="1717918" y="713554"/>
                </a:cubicBezTo>
                <a:cubicBezTo>
                  <a:pt x="1717918" y="825387"/>
                  <a:pt x="1808901" y="916369"/>
                  <a:pt x="1920734" y="916369"/>
                </a:cubicBezTo>
                <a:cubicBezTo>
                  <a:pt x="2032576" y="916369"/>
                  <a:pt x="2123550" y="825387"/>
                  <a:pt x="2123550" y="713554"/>
                </a:cubicBezTo>
                <a:cubicBezTo>
                  <a:pt x="2123550" y="626876"/>
                  <a:pt x="2068800" y="552943"/>
                  <a:pt x="1992143" y="523968"/>
                </a:cubicBezTo>
                <a:lnTo>
                  <a:pt x="1992143" y="234075"/>
                </a:lnTo>
                <a:lnTo>
                  <a:pt x="2418253" y="625628"/>
                </a:lnTo>
                <a:lnTo>
                  <a:pt x="2418253" y="910607"/>
                </a:lnTo>
                <a:lnTo>
                  <a:pt x="2214161" y="1114689"/>
                </a:lnTo>
                <a:cubicBezTo>
                  <a:pt x="2187719" y="1102031"/>
                  <a:pt x="2158240" y="1094734"/>
                  <a:pt x="2127026" y="1094734"/>
                </a:cubicBezTo>
                <a:cubicBezTo>
                  <a:pt x="2015193" y="1094734"/>
                  <a:pt x="1924210" y="1185717"/>
                  <a:pt x="1924210" y="1297550"/>
                </a:cubicBezTo>
                <a:cubicBezTo>
                  <a:pt x="1924210" y="1409383"/>
                  <a:pt x="2015193" y="1500366"/>
                  <a:pt x="2127026" y="1500366"/>
                </a:cubicBezTo>
                <a:cubicBezTo>
                  <a:pt x="2238859" y="1500366"/>
                  <a:pt x="2329842" y="1409383"/>
                  <a:pt x="2329842" y="1297550"/>
                </a:cubicBezTo>
                <a:cubicBezTo>
                  <a:pt x="2329842" y="1269156"/>
                  <a:pt x="2323927" y="1242124"/>
                  <a:pt x="2313345" y="1217569"/>
                </a:cubicBezTo>
                <a:lnTo>
                  <a:pt x="2540211" y="990702"/>
                </a:lnTo>
                <a:cubicBezTo>
                  <a:pt x="2553603" y="977310"/>
                  <a:pt x="2561128" y="959137"/>
                  <a:pt x="2561128" y="940191"/>
                </a:cubicBezTo>
                <a:lnTo>
                  <a:pt x="2561128" y="756921"/>
                </a:lnTo>
                <a:lnTo>
                  <a:pt x="3586704" y="1699315"/>
                </a:lnTo>
                <a:lnTo>
                  <a:pt x="3269902" y="1699315"/>
                </a:lnTo>
                <a:close/>
                <a:moveTo>
                  <a:pt x="2186967" y="1297560"/>
                </a:moveTo>
                <a:cubicBezTo>
                  <a:pt x="2186967" y="1330612"/>
                  <a:pt x="2160078" y="1357501"/>
                  <a:pt x="2127026" y="1357501"/>
                </a:cubicBezTo>
                <a:cubicBezTo>
                  <a:pt x="2093974" y="1357501"/>
                  <a:pt x="2067085" y="1330612"/>
                  <a:pt x="2067085" y="1297560"/>
                </a:cubicBezTo>
                <a:cubicBezTo>
                  <a:pt x="2067085" y="1264508"/>
                  <a:pt x="2093974" y="1237619"/>
                  <a:pt x="2127026" y="1237619"/>
                </a:cubicBezTo>
                <a:cubicBezTo>
                  <a:pt x="2160078" y="1237619"/>
                  <a:pt x="2186967" y="1264508"/>
                  <a:pt x="2186967" y="1297560"/>
                </a:cubicBezTo>
                <a:close/>
              </a:path>
            </a:pathLst>
          </a:custGeom>
          <a:solidFill>
            <a:srgbClr val="00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E4F659B-B5BD-4454-8326-0EE062642E88}"/>
              </a:ext>
            </a:extLst>
          </p:cNvPr>
          <p:cNvGrpSpPr/>
          <p:nvPr/>
        </p:nvGrpSpPr>
        <p:grpSpPr>
          <a:xfrm>
            <a:off x="5898792" y="2877553"/>
            <a:ext cx="394419" cy="343320"/>
            <a:chOff x="2852737" y="6669084"/>
            <a:chExt cx="6485335" cy="5645117"/>
          </a:xfrm>
          <a:solidFill>
            <a:srgbClr val="00FFFF"/>
          </a:solidFill>
        </p:grpSpPr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A7070697-E640-4DF9-9908-6679257D42A7}"/>
                </a:ext>
              </a:extLst>
            </p:cNvPr>
            <p:cNvSpPr/>
            <p:nvPr/>
          </p:nvSpPr>
          <p:spPr>
            <a:xfrm>
              <a:off x="5832231" y="9227631"/>
              <a:ext cx="519429" cy="520445"/>
            </a:xfrm>
            <a:custGeom>
              <a:avLst/>
              <a:gdLst>
                <a:gd name="connsiteX0" fmla="*/ 0 w 519428"/>
                <a:gd name="connsiteY0" fmla="*/ 264234 h 520445"/>
                <a:gd name="connsiteX1" fmla="*/ 263769 w 519428"/>
                <a:gd name="connsiteY1" fmla="*/ 528519 h 520445"/>
                <a:gd name="connsiteX2" fmla="*/ 527537 w 519428"/>
                <a:gd name="connsiteY2" fmla="*/ 264234 h 520445"/>
                <a:gd name="connsiteX3" fmla="*/ 263769 w 519428"/>
                <a:gd name="connsiteY3" fmla="*/ 0 h 520445"/>
                <a:gd name="connsiteX4" fmla="*/ 0 w 519428"/>
                <a:gd name="connsiteY4" fmla="*/ 264234 h 520445"/>
                <a:gd name="connsiteX5" fmla="*/ 263769 w 519428"/>
                <a:gd name="connsiteY5" fmla="*/ 190407 h 520445"/>
                <a:gd name="connsiteX6" fmla="*/ 337452 w 519428"/>
                <a:gd name="connsiteY6" fmla="*/ 264234 h 520445"/>
                <a:gd name="connsiteX7" fmla="*/ 263769 w 519428"/>
                <a:gd name="connsiteY7" fmla="*/ 338112 h 520445"/>
                <a:gd name="connsiteX8" fmla="*/ 190035 w 519428"/>
                <a:gd name="connsiteY8" fmla="*/ 264234 h 520445"/>
                <a:gd name="connsiteX9" fmla="*/ 263769 w 519428"/>
                <a:gd name="connsiteY9" fmla="*/ 190407 h 52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428" h="520445">
                  <a:moveTo>
                    <a:pt x="0" y="264234"/>
                  </a:moveTo>
                  <a:cubicBezTo>
                    <a:pt x="0" y="409958"/>
                    <a:pt x="118329" y="528519"/>
                    <a:pt x="263769" y="528519"/>
                  </a:cubicBezTo>
                  <a:cubicBezTo>
                    <a:pt x="409209" y="528519"/>
                    <a:pt x="527537" y="409958"/>
                    <a:pt x="527537" y="264234"/>
                  </a:cubicBezTo>
                  <a:cubicBezTo>
                    <a:pt x="527537" y="118509"/>
                    <a:pt x="409209" y="0"/>
                    <a:pt x="263769" y="0"/>
                  </a:cubicBezTo>
                  <a:cubicBezTo>
                    <a:pt x="118329" y="0"/>
                    <a:pt x="0" y="118509"/>
                    <a:pt x="0" y="264234"/>
                  </a:cubicBezTo>
                  <a:close/>
                  <a:moveTo>
                    <a:pt x="263769" y="190407"/>
                  </a:moveTo>
                  <a:cubicBezTo>
                    <a:pt x="304398" y="190407"/>
                    <a:pt x="337452" y="223525"/>
                    <a:pt x="337452" y="264234"/>
                  </a:cubicBezTo>
                  <a:cubicBezTo>
                    <a:pt x="337452" y="304994"/>
                    <a:pt x="304398" y="338112"/>
                    <a:pt x="263769" y="338112"/>
                  </a:cubicBezTo>
                  <a:cubicBezTo>
                    <a:pt x="223139" y="338112"/>
                    <a:pt x="190035" y="304994"/>
                    <a:pt x="190035" y="264234"/>
                  </a:cubicBezTo>
                  <a:cubicBezTo>
                    <a:pt x="190035" y="223525"/>
                    <a:pt x="223139" y="190407"/>
                    <a:pt x="263769" y="190407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AB07D3CD-50EF-457A-ADA9-2C21135D02AD}"/>
                </a:ext>
              </a:extLst>
            </p:cNvPr>
            <p:cNvSpPr/>
            <p:nvPr/>
          </p:nvSpPr>
          <p:spPr>
            <a:xfrm>
              <a:off x="2852737" y="11057516"/>
              <a:ext cx="1773659" cy="1256685"/>
            </a:xfrm>
            <a:custGeom>
              <a:avLst/>
              <a:gdLst>
                <a:gd name="connsiteX0" fmla="*/ 1690918 w 1773659"/>
                <a:gd name="connsiteY0" fmla="*/ 0 h 1256684"/>
                <a:gd name="connsiteX1" fmla="*/ 1595901 w 1773659"/>
                <a:gd name="connsiteY1" fmla="*/ 95203 h 1256684"/>
                <a:gd name="connsiteX2" fmla="*/ 1595901 w 1773659"/>
                <a:gd name="connsiteY2" fmla="*/ 818800 h 1256684"/>
                <a:gd name="connsiteX3" fmla="*/ 671407 w 1773659"/>
                <a:gd name="connsiteY3" fmla="*/ 818800 h 1256684"/>
                <a:gd name="connsiteX4" fmla="*/ 342459 w 1773659"/>
                <a:gd name="connsiteY4" fmla="*/ 570878 h 1256684"/>
                <a:gd name="connsiteX5" fmla="*/ 0 w 1773659"/>
                <a:gd name="connsiteY5" fmla="*/ 914054 h 1256684"/>
                <a:gd name="connsiteX6" fmla="*/ 342459 w 1773659"/>
                <a:gd name="connsiteY6" fmla="*/ 1257180 h 1256684"/>
                <a:gd name="connsiteX7" fmla="*/ 671407 w 1773659"/>
                <a:gd name="connsiteY7" fmla="*/ 1009258 h 1256684"/>
                <a:gd name="connsiteX8" fmla="*/ 1690918 w 1773659"/>
                <a:gd name="connsiteY8" fmla="*/ 1009258 h 1256684"/>
                <a:gd name="connsiteX9" fmla="*/ 1785935 w 1773659"/>
                <a:gd name="connsiteY9" fmla="*/ 914054 h 1256684"/>
                <a:gd name="connsiteX10" fmla="*/ 1785935 w 1773659"/>
                <a:gd name="connsiteY10" fmla="*/ 95203 h 1256684"/>
                <a:gd name="connsiteX11" fmla="*/ 1690918 w 1773659"/>
                <a:gd name="connsiteY11" fmla="*/ 0 h 1256684"/>
                <a:gd name="connsiteX12" fmla="*/ 342459 w 1773659"/>
                <a:gd name="connsiteY12" fmla="*/ 1066773 h 1256684"/>
                <a:gd name="connsiteX13" fmla="*/ 190035 w 1773659"/>
                <a:gd name="connsiteY13" fmla="*/ 914054 h 1256684"/>
                <a:gd name="connsiteX14" fmla="*/ 342459 w 1773659"/>
                <a:gd name="connsiteY14" fmla="*/ 761323 h 1256684"/>
                <a:gd name="connsiteX15" fmla="*/ 494883 w 1773659"/>
                <a:gd name="connsiteY15" fmla="*/ 914054 h 1256684"/>
                <a:gd name="connsiteX16" fmla="*/ 342459 w 1773659"/>
                <a:gd name="connsiteY16" fmla="*/ 1066773 h 125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3659" h="1256684">
                  <a:moveTo>
                    <a:pt x="1690918" y="0"/>
                  </a:moveTo>
                  <a:cubicBezTo>
                    <a:pt x="1638405" y="0"/>
                    <a:pt x="1595901" y="42588"/>
                    <a:pt x="1595901" y="95203"/>
                  </a:cubicBezTo>
                  <a:lnTo>
                    <a:pt x="1595901" y="818800"/>
                  </a:lnTo>
                  <a:lnTo>
                    <a:pt x="671407" y="818800"/>
                  </a:lnTo>
                  <a:cubicBezTo>
                    <a:pt x="630134" y="675792"/>
                    <a:pt x="498346" y="570878"/>
                    <a:pt x="342459" y="570878"/>
                  </a:cubicBezTo>
                  <a:cubicBezTo>
                    <a:pt x="153612" y="570878"/>
                    <a:pt x="0" y="724828"/>
                    <a:pt x="0" y="914054"/>
                  </a:cubicBezTo>
                  <a:cubicBezTo>
                    <a:pt x="0" y="1103217"/>
                    <a:pt x="153612" y="1257180"/>
                    <a:pt x="342459" y="1257180"/>
                  </a:cubicBezTo>
                  <a:cubicBezTo>
                    <a:pt x="498346" y="1257180"/>
                    <a:pt x="630134" y="1152253"/>
                    <a:pt x="671407" y="1009258"/>
                  </a:cubicBezTo>
                  <a:lnTo>
                    <a:pt x="1690918" y="1009258"/>
                  </a:lnTo>
                  <a:cubicBezTo>
                    <a:pt x="1743418" y="1009258"/>
                    <a:pt x="1785935" y="966607"/>
                    <a:pt x="1785935" y="914054"/>
                  </a:cubicBezTo>
                  <a:lnTo>
                    <a:pt x="1785935" y="95203"/>
                  </a:lnTo>
                  <a:cubicBezTo>
                    <a:pt x="1785935" y="42639"/>
                    <a:pt x="1743418" y="0"/>
                    <a:pt x="1690918" y="0"/>
                  </a:cubicBezTo>
                  <a:close/>
                  <a:moveTo>
                    <a:pt x="342459" y="1066773"/>
                  </a:moveTo>
                  <a:cubicBezTo>
                    <a:pt x="258427" y="1066773"/>
                    <a:pt x="190035" y="998240"/>
                    <a:pt x="190035" y="914054"/>
                  </a:cubicBezTo>
                  <a:cubicBezTo>
                    <a:pt x="190035" y="829806"/>
                    <a:pt x="258427" y="761323"/>
                    <a:pt x="342459" y="761323"/>
                  </a:cubicBezTo>
                  <a:cubicBezTo>
                    <a:pt x="426540" y="761323"/>
                    <a:pt x="494883" y="829806"/>
                    <a:pt x="494883" y="914054"/>
                  </a:cubicBezTo>
                  <a:cubicBezTo>
                    <a:pt x="494883" y="998240"/>
                    <a:pt x="426540" y="1066773"/>
                    <a:pt x="342459" y="1066773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731D115-6FD4-40DC-AFC9-4895B4B11123}"/>
                </a:ext>
              </a:extLst>
            </p:cNvPr>
            <p:cNvSpPr/>
            <p:nvPr/>
          </p:nvSpPr>
          <p:spPr>
            <a:xfrm>
              <a:off x="7553327" y="6669084"/>
              <a:ext cx="1773659" cy="1256685"/>
            </a:xfrm>
            <a:custGeom>
              <a:avLst/>
              <a:gdLst>
                <a:gd name="connsiteX0" fmla="*/ 1443480 w 1773659"/>
                <a:gd name="connsiteY0" fmla="*/ 0 h 1256684"/>
                <a:gd name="connsiteX1" fmla="*/ 1114479 w 1773659"/>
                <a:gd name="connsiteY1" fmla="*/ 247926 h 1256684"/>
                <a:gd name="connsiteX2" fmla="*/ 95017 w 1773659"/>
                <a:gd name="connsiteY2" fmla="*/ 247926 h 1256684"/>
                <a:gd name="connsiteX3" fmla="*/ 0 w 1773659"/>
                <a:gd name="connsiteY3" fmla="*/ 343130 h 1256684"/>
                <a:gd name="connsiteX4" fmla="*/ 0 w 1773659"/>
                <a:gd name="connsiteY4" fmla="*/ 1161928 h 1256684"/>
                <a:gd name="connsiteX5" fmla="*/ 95017 w 1773659"/>
                <a:gd name="connsiteY5" fmla="*/ 1257181 h 1256684"/>
                <a:gd name="connsiteX6" fmla="*/ 190035 w 1773659"/>
                <a:gd name="connsiteY6" fmla="*/ 1161928 h 1256684"/>
                <a:gd name="connsiteX7" fmla="*/ 190035 w 1773659"/>
                <a:gd name="connsiteY7" fmla="*/ 438333 h 1256684"/>
                <a:gd name="connsiteX8" fmla="*/ 1114479 w 1773659"/>
                <a:gd name="connsiteY8" fmla="*/ 438333 h 1256684"/>
                <a:gd name="connsiteX9" fmla="*/ 1443480 w 1773659"/>
                <a:gd name="connsiteY9" fmla="*/ 686258 h 1256684"/>
                <a:gd name="connsiteX10" fmla="*/ 1785935 w 1773659"/>
                <a:gd name="connsiteY10" fmla="*/ 343130 h 1256684"/>
                <a:gd name="connsiteX11" fmla="*/ 1443480 w 1773659"/>
                <a:gd name="connsiteY11" fmla="*/ 0 h 1256684"/>
                <a:gd name="connsiteX12" fmla="*/ 1443480 w 1773659"/>
                <a:gd name="connsiteY12" fmla="*/ 495851 h 1256684"/>
                <a:gd name="connsiteX13" fmla="*/ 1291059 w 1773659"/>
                <a:gd name="connsiteY13" fmla="*/ 343130 h 1256684"/>
                <a:gd name="connsiteX14" fmla="*/ 1443480 w 1773659"/>
                <a:gd name="connsiteY14" fmla="*/ 190407 h 1256684"/>
                <a:gd name="connsiteX15" fmla="*/ 1595901 w 1773659"/>
                <a:gd name="connsiteY15" fmla="*/ 343130 h 1256684"/>
                <a:gd name="connsiteX16" fmla="*/ 1443480 w 1773659"/>
                <a:gd name="connsiteY16" fmla="*/ 495851 h 125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3659" h="1256684">
                  <a:moveTo>
                    <a:pt x="1443480" y="0"/>
                  </a:moveTo>
                  <a:cubicBezTo>
                    <a:pt x="1287588" y="0"/>
                    <a:pt x="1155805" y="104922"/>
                    <a:pt x="1114479" y="247926"/>
                  </a:cubicBezTo>
                  <a:lnTo>
                    <a:pt x="95017" y="247926"/>
                  </a:lnTo>
                  <a:cubicBezTo>
                    <a:pt x="42517" y="247926"/>
                    <a:pt x="0" y="290519"/>
                    <a:pt x="0" y="343130"/>
                  </a:cubicBezTo>
                  <a:lnTo>
                    <a:pt x="0" y="1161928"/>
                  </a:lnTo>
                  <a:cubicBezTo>
                    <a:pt x="0" y="1214538"/>
                    <a:pt x="42517" y="1257181"/>
                    <a:pt x="95017" y="1257181"/>
                  </a:cubicBezTo>
                  <a:cubicBezTo>
                    <a:pt x="147530" y="1257181"/>
                    <a:pt x="190035" y="1214538"/>
                    <a:pt x="190035" y="1161928"/>
                  </a:cubicBezTo>
                  <a:lnTo>
                    <a:pt x="190035" y="438333"/>
                  </a:lnTo>
                  <a:lnTo>
                    <a:pt x="1114479" y="438333"/>
                  </a:lnTo>
                  <a:cubicBezTo>
                    <a:pt x="1155805" y="581336"/>
                    <a:pt x="1287588" y="686258"/>
                    <a:pt x="1443480" y="686258"/>
                  </a:cubicBezTo>
                  <a:cubicBezTo>
                    <a:pt x="1632273" y="686258"/>
                    <a:pt x="1785935" y="532346"/>
                    <a:pt x="1785935" y="343130"/>
                  </a:cubicBezTo>
                  <a:cubicBezTo>
                    <a:pt x="1785935" y="153912"/>
                    <a:pt x="1632324" y="0"/>
                    <a:pt x="1443480" y="0"/>
                  </a:cubicBezTo>
                  <a:close/>
                  <a:moveTo>
                    <a:pt x="1443480" y="495851"/>
                  </a:moveTo>
                  <a:cubicBezTo>
                    <a:pt x="1359396" y="495851"/>
                    <a:pt x="1291059" y="427374"/>
                    <a:pt x="1291059" y="343130"/>
                  </a:cubicBezTo>
                  <a:cubicBezTo>
                    <a:pt x="1291059" y="258933"/>
                    <a:pt x="1359396" y="190407"/>
                    <a:pt x="1443480" y="190407"/>
                  </a:cubicBezTo>
                  <a:cubicBezTo>
                    <a:pt x="1527513" y="190407"/>
                    <a:pt x="1595901" y="258933"/>
                    <a:pt x="1595901" y="343130"/>
                  </a:cubicBezTo>
                  <a:cubicBezTo>
                    <a:pt x="1595901" y="427374"/>
                    <a:pt x="1527513" y="495851"/>
                    <a:pt x="1443480" y="495851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E34631BA-37CD-4E1D-9537-C0354A54CC90}"/>
                </a:ext>
              </a:extLst>
            </p:cNvPr>
            <p:cNvSpPr/>
            <p:nvPr/>
          </p:nvSpPr>
          <p:spPr>
            <a:xfrm>
              <a:off x="7553327" y="11057516"/>
              <a:ext cx="1773659" cy="1256685"/>
            </a:xfrm>
            <a:custGeom>
              <a:avLst/>
              <a:gdLst>
                <a:gd name="connsiteX0" fmla="*/ 1443480 w 1773659"/>
                <a:gd name="connsiteY0" fmla="*/ 570878 h 1256684"/>
                <a:gd name="connsiteX1" fmla="*/ 1114479 w 1773659"/>
                <a:gd name="connsiteY1" fmla="*/ 818800 h 1256684"/>
                <a:gd name="connsiteX2" fmla="*/ 190035 w 1773659"/>
                <a:gd name="connsiteY2" fmla="*/ 818800 h 1256684"/>
                <a:gd name="connsiteX3" fmla="*/ 190035 w 1773659"/>
                <a:gd name="connsiteY3" fmla="*/ 95203 h 1256684"/>
                <a:gd name="connsiteX4" fmla="*/ 95017 w 1773659"/>
                <a:gd name="connsiteY4" fmla="*/ 0 h 1256684"/>
                <a:gd name="connsiteX5" fmla="*/ 0 w 1773659"/>
                <a:gd name="connsiteY5" fmla="*/ 95203 h 1256684"/>
                <a:gd name="connsiteX6" fmla="*/ 0 w 1773659"/>
                <a:gd name="connsiteY6" fmla="*/ 914054 h 1256684"/>
                <a:gd name="connsiteX7" fmla="*/ 95017 w 1773659"/>
                <a:gd name="connsiteY7" fmla="*/ 1009258 h 1256684"/>
                <a:gd name="connsiteX8" fmla="*/ 1114479 w 1773659"/>
                <a:gd name="connsiteY8" fmla="*/ 1009258 h 1256684"/>
                <a:gd name="connsiteX9" fmla="*/ 1443480 w 1773659"/>
                <a:gd name="connsiteY9" fmla="*/ 1257180 h 1256684"/>
                <a:gd name="connsiteX10" fmla="*/ 1785935 w 1773659"/>
                <a:gd name="connsiteY10" fmla="*/ 914054 h 1256684"/>
                <a:gd name="connsiteX11" fmla="*/ 1443480 w 1773659"/>
                <a:gd name="connsiteY11" fmla="*/ 570878 h 1256684"/>
                <a:gd name="connsiteX12" fmla="*/ 1443480 w 1773659"/>
                <a:gd name="connsiteY12" fmla="*/ 1066773 h 1256684"/>
                <a:gd name="connsiteX13" fmla="*/ 1291059 w 1773659"/>
                <a:gd name="connsiteY13" fmla="*/ 914054 h 1256684"/>
                <a:gd name="connsiteX14" fmla="*/ 1443480 w 1773659"/>
                <a:gd name="connsiteY14" fmla="*/ 761323 h 1256684"/>
                <a:gd name="connsiteX15" fmla="*/ 1595901 w 1773659"/>
                <a:gd name="connsiteY15" fmla="*/ 914054 h 1256684"/>
                <a:gd name="connsiteX16" fmla="*/ 1443480 w 1773659"/>
                <a:gd name="connsiteY16" fmla="*/ 1066773 h 125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3659" h="1256684">
                  <a:moveTo>
                    <a:pt x="1443480" y="570878"/>
                  </a:moveTo>
                  <a:cubicBezTo>
                    <a:pt x="1287588" y="570878"/>
                    <a:pt x="1155805" y="675792"/>
                    <a:pt x="1114479" y="818800"/>
                  </a:cubicBezTo>
                  <a:lnTo>
                    <a:pt x="190035" y="818800"/>
                  </a:lnTo>
                  <a:lnTo>
                    <a:pt x="190035" y="95203"/>
                  </a:lnTo>
                  <a:cubicBezTo>
                    <a:pt x="190035" y="42588"/>
                    <a:pt x="147530" y="0"/>
                    <a:pt x="95017" y="0"/>
                  </a:cubicBezTo>
                  <a:cubicBezTo>
                    <a:pt x="42517" y="0"/>
                    <a:pt x="0" y="42588"/>
                    <a:pt x="0" y="95203"/>
                  </a:cubicBezTo>
                  <a:lnTo>
                    <a:pt x="0" y="914054"/>
                  </a:lnTo>
                  <a:cubicBezTo>
                    <a:pt x="0" y="966607"/>
                    <a:pt x="42517" y="1009258"/>
                    <a:pt x="95017" y="1009258"/>
                  </a:cubicBezTo>
                  <a:lnTo>
                    <a:pt x="1114479" y="1009258"/>
                  </a:lnTo>
                  <a:cubicBezTo>
                    <a:pt x="1155805" y="1152253"/>
                    <a:pt x="1287588" y="1257180"/>
                    <a:pt x="1443480" y="1257180"/>
                  </a:cubicBezTo>
                  <a:cubicBezTo>
                    <a:pt x="1632273" y="1257180"/>
                    <a:pt x="1785935" y="1103217"/>
                    <a:pt x="1785935" y="914054"/>
                  </a:cubicBezTo>
                  <a:cubicBezTo>
                    <a:pt x="1785935" y="724828"/>
                    <a:pt x="1632324" y="570878"/>
                    <a:pt x="1443480" y="570878"/>
                  </a:cubicBezTo>
                  <a:close/>
                  <a:moveTo>
                    <a:pt x="1443480" y="1066773"/>
                  </a:moveTo>
                  <a:cubicBezTo>
                    <a:pt x="1359396" y="1066773"/>
                    <a:pt x="1291059" y="998240"/>
                    <a:pt x="1291059" y="914054"/>
                  </a:cubicBezTo>
                  <a:cubicBezTo>
                    <a:pt x="1291059" y="829806"/>
                    <a:pt x="1359396" y="761323"/>
                    <a:pt x="1443480" y="761323"/>
                  </a:cubicBezTo>
                  <a:cubicBezTo>
                    <a:pt x="1527513" y="761323"/>
                    <a:pt x="1595901" y="829806"/>
                    <a:pt x="1595901" y="914054"/>
                  </a:cubicBezTo>
                  <a:cubicBezTo>
                    <a:pt x="1595901" y="998240"/>
                    <a:pt x="1527513" y="1066773"/>
                    <a:pt x="1443480" y="1066773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C55D7A05-7001-465A-88A0-D682A26813EC}"/>
                </a:ext>
              </a:extLst>
            </p:cNvPr>
            <p:cNvSpPr/>
            <p:nvPr/>
          </p:nvSpPr>
          <p:spPr>
            <a:xfrm>
              <a:off x="2852737" y="6669084"/>
              <a:ext cx="1773659" cy="1256685"/>
            </a:xfrm>
            <a:custGeom>
              <a:avLst/>
              <a:gdLst>
                <a:gd name="connsiteX0" fmla="*/ 342459 w 1773659"/>
                <a:gd name="connsiteY0" fmla="*/ 686258 h 1256684"/>
                <a:gd name="connsiteX1" fmla="*/ 671407 w 1773659"/>
                <a:gd name="connsiteY1" fmla="*/ 438333 h 1256684"/>
                <a:gd name="connsiteX2" fmla="*/ 1595901 w 1773659"/>
                <a:gd name="connsiteY2" fmla="*/ 438333 h 1256684"/>
                <a:gd name="connsiteX3" fmla="*/ 1595901 w 1773659"/>
                <a:gd name="connsiteY3" fmla="*/ 1161978 h 1256684"/>
                <a:gd name="connsiteX4" fmla="*/ 1690918 w 1773659"/>
                <a:gd name="connsiteY4" fmla="*/ 1257181 h 1256684"/>
                <a:gd name="connsiteX5" fmla="*/ 1785935 w 1773659"/>
                <a:gd name="connsiteY5" fmla="*/ 1161978 h 1256684"/>
                <a:gd name="connsiteX6" fmla="*/ 1785935 w 1773659"/>
                <a:gd name="connsiteY6" fmla="*/ 343130 h 1256684"/>
                <a:gd name="connsiteX7" fmla="*/ 1690918 w 1773659"/>
                <a:gd name="connsiteY7" fmla="*/ 247926 h 1256684"/>
                <a:gd name="connsiteX8" fmla="*/ 671407 w 1773659"/>
                <a:gd name="connsiteY8" fmla="*/ 247926 h 1256684"/>
                <a:gd name="connsiteX9" fmla="*/ 342459 w 1773659"/>
                <a:gd name="connsiteY9" fmla="*/ 0 h 1256684"/>
                <a:gd name="connsiteX10" fmla="*/ 0 w 1773659"/>
                <a:gd name="connsiteY10" fmla="*/ 343130 h 1256684"/>
                <a:gd name="connsiteX11" fmla="*/ 342459 w 1773659"/>
                <a:gd name="connsiteY11" fmla="*/ 686258 h 1256684"/>
                <a:gd name="connsiteX12" fmla="*/ 342459 w 1773659"/>
                <a:gd name="connsiteY12" fmla="*/ 190407 h 1256684"/>
                <a:gd name="connsiteX13" fmla="*/ 494883 w 1773659"/>
                <a:gd name="connsiteY13" fmla="*/ 343130 h 1256684"/>
                <a:gd name="connsiteX14" fmla="*/ 342459 w 1773659"/>
                <a:gd name="connsiteY14" fmla="*/ 495851 h 1256684"/>
                <a:gd name="connsiteX15" fmla="*/ 190035 w 1773659"/>
                <a:gd name="connsiteY15" fmla="*/ 343130 h 1256684"/>
                <a:gd name="connsiteX16" fmla="*/ 342459 w 1773659"/>
                <a:gd name="connsiteY16" fmla="*/ 190407 h 125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3659" h="1256684">
                  <a:moveTo>
                    <a:pt x="342459" y="686258"/>
                  </a:moveTo>
                  <a:cubicBezTo>
                    <a:pt x="498346" y="686258"/>
                    <a:pt x="630134" y="581386"/>
                    <a:pt x="671407" y="438333"/>
                  </a:cubicBezTo>
                  <a:lnTo>
                    <a:pt x="1595901" y="438333"/>
                  </a:lnTo>
                  <a:lnTo>
                    <a:pt x="1595901" y="1161978"/>
                  </a:lnTo>
                  <a:cubicBezTo>
                    <a:pt x="1595901" y="1214538"/>
                    <a:pt x="1638405" y="1257181"/>
                    <a:pt x="1690918" y="1257181"/>
                  </a:cubicBezTo>
                  <a:cubicBezTo>
                    <a:pt x="1743418" y="1257181"/>
                    <a:pt x="1785935" y="1214538"/>
                    <a:pt x="1785935" y="1161978"/>
                  </a:cubicBezTo>
                  <a:lnTo>
                    <a:pt x="1785935" y="343130"/>
                  </a:lnTo>
                  <a:cubicBezTo>
                    <a:pt x="1785935" y="290519"/>
                    <a:pt x="1743418" y="247926"/>
                    <a:pt x="1690918" y="247926"/>
                  </a:cubicBezTo>
                  <a:lnTo>
                    <a:pt x="671407" y="247926"/>
                  </a:lnTo>
                  <a:cubicBezTo>
                    <a:pt x="630134" y="104922"/>
                    <a:pt x="498346" y="0"/>
                    <a:pt x="342459" y="0"/>
                  </a:cubicBezTo>
                  <a:cubicBezTo>
                    <a:pt x="153612" y="0"/>
                    <a:pt x="0" y="153912"/>
                    <a:pt x="0" y="343130"/>
                  </a:cubicBezTo>
                  <a:cubicBezTo>
                    <a:pt x="0" y="532346"/>
                    <a:pt x="153612" y="686258"/>
                    <a:pt x="342459" y="686258"/>
                  </a:cubicBezTo>
                  <a:close/>
                  <a:moveTo>
                    <a:pt x="342459" y="190407"/>
                  </a:moveTo>
                  <a:cubicBezTo>
                    <a:pt x="426540" y="190407"/>
                    <a:pt x="494883" y="258933"/>
                    <a:pt x="494883" y="343130"/>
                  </a:cubicBezTo>
                  <a:cubicBezTo>
                    <a:pt x="494883" y="427325"/>
                    <a:pt x="426540" y="495851"/>
                    <a:pt x="342459" y="495851"/>
                  </a:cubicBezTo>
                  <a:cubicBezTo>
                    <a:pt x="258427" y="495851"/>
                    <a:pt x="190035" y="427325"/>
                    <a:pt x="190035" y="343130"/>
                  </a:cubicBezTo>
                  <a:cubicBezTo>
                    <a:pt x="190035" y="258933"/>
                    <a:pt x="258427" y="190407"/>
                    <a:pt x="342459" y="190407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7D17DB06-44E9-4BB3-A828-36E90EA52566}"/>
                </a:ext>
              </a:extLst>
            </p:cNvPr>
            <p:cNvSpPr/>
            <p:nvPr/>
          </p:nvSpPr>
          <p:spPr>
            <a:xfrm>
              <a:off x="8286545" y="9148739"/>
              <a:ext cx="1051527" cy="685464"/>
            </a:xfrm>
            <a:custGeom>
              <a:avLst/>
              <a:gdLst>
                <a:gd name="connsiteX0" fmla="*/ 710262 w 1051526"/>
                <a:gd name="connsiteY0" fmla="*/ 0 h 685464"/>
                <a:gd name="connsiteX1" fmla="*/ 381261 w 1051526"/>
                <a:gd name="connsiteY1" fmla="*/ 247922 h 685464"/>
                <a:gd name="connsiteX2" fmla="*/ 95017 w 1051526"/>
                <a:gd name="connsiteY2" fmla="*/ 247922 h 685464"/>
                <a:gd name="connsiteX3" fmla="*/ 0 w 1051526"/>
                <a:gd name="connsiteY3" fmla="*/ 343126 h 685464"/>
                <a:gd name="connsiteX4" fmla="*/ 95017 w 1051526"/>
                <a:gd name="connsiteY4" fmla="*/ 438329 h 685464"/>
                <a:gd name="connsiteX5" fmla="*/ 381261 w 1051526"/>
                <a:gd name="connsiteY5" fmla="*/ 438329 h 685464"/>
                <a:gd name="connsiteX6" fmla="*/ 710262 w 1051526"/>
                <a:gd name="connsiteY6" fmla="*/ 686252 h 685464"/>
                <a:gd name="connsiteX7" fmla="*/ 1052717 w 1051526"/>
                <a:gd name="connsiteY7" fmla="*/ 343126 h 685464"/>
                <a:gd name="connsiteX8" fmla="*/ 710262 w 1051526"/>
                <a:gd name="connsiteY8" fmla="*/ 0 h 685464"/>
                <a:gd name="connsiteX9" fmla="*/ 710262 w 1051526"/>
                <a:gd name="connsiteY9" fmla="*/ 495845 h 685464"/>
                <a:gd name="connsiteX10" fmla="*/ 557841 w 1051526"/>
                <a:gd name="connsiteY10" fmla="*/ 343177 h 685464"/>
                <a:gd name="connsiteX11" fmla="*/ 710262 w 1051526"/>
                <a:gd name="connsiteY11" fmla="*/ 190458 h 685464"/>
                <a:gd name="connsiteX12" fmla="*/ 862682 w 1051526"/>
                <a:gd name="connsiteY12" fmla="*/ 343177 h 685464"/>
                <a:gd name="connsiteX13" fmla="*/ 710262 w 1051526"/>
                <a:gd name="connsiteY13" fmla="*/ 495845 h 6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1526" h="685464">
                  <a:moveTo>
                    <a:pt x="710262" y="0"/>
                  </a:moveTo>
                  <a:cubicBezTo>
                    <a:pt x="554370" y="0"/>
                    <a:pt x="422587" y="104914"/>
                    <a:pt x="381261" y="247922"/>
                  </a:cubicBezTo>
                  <a:lnTo>
                    <a:pt x="95017" y="247922"/>
                  </a:lnTo>
                  <a:cubicBezTo>
                    <a:pt x="42517" y="247922"/>
                    <a:pt x="0" y="290561"/>
                    <a:pt x="0" y="343126"/>
                  </a:cubicBezTo>
                  <a:cubicBezTo>
                    <a:pt x="0" y="395742"/>
                    <a:pt x="42517" y="438329"/>
                    <a:pt x="95017" y="438329"/>
                  </a:cubicBezTo>
                  <a:lnTo>
                    <a:pt x="381261" y="438329"/>
                  </a:lnTo>
                  <a:cubicBezTo>
                    <a:pt x="422587" y="581388"/>
                    <a:pt x="554370" y="686252"/>
                    <a:pt x="710262" y="686252"/>
                  </a:cubicBezTo>
                  <a:cubicBezTo>
                    <a:pt x="899055" y="686252"/>
                    <a:pt x="1052717" y="532340"/>
                    <a:pt x="1052717" y="343126"/>
                  </a:cubicBezTo>
                  <a:cubicBezTo>
                    <a:pt x="1052717" y="153963"/>
                    <a:pt x="899106" y="0"/>
                    <a:pt x="710262" y="0"/>
                  </a:cubicBezTo>
                  <a:close/>
                  <a:moveTo>
                    <a:pt x="710262" y="495845"/>
                  </a:moveTo>
                  <a:cubicBezTo>
                    <a:pt x="626178" y="495845"/>
                    <a:pt x="557841" y="427374"/>
                    <a:pt x="557841" y="343177"/>
                  </a:cubicBezTo>
                  <a:cubicBezTo>
                    <a:pt x="557841" y="258928"/>
                    <a:pt x="626178" y="190458"/>
                    <a:pt x="710262" y="190458"/>
                  </a:cubicBezTo>
                  <a:cubicBezTo>
                    <a:pt x="794295" y="190458"/>
                    <a:pt x="862682" y="258928"/>
                    <a:pt x="862682" y="343177"/>
                  </a:cubicBezTo>
                  <a:cubicBezTo>
                    <a:pt x="862682" y="427374"/>
                    <a:pt x="794295" y="495845"/>
                    <a:pt x="710262" y="495845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DB8EE6A6-AC44-4CE8-8C45-BE26B0E6FF4F}"/>
                </a:ext>
              </a:extLst>
            </p:cNvPr>
            <p:cNvSpPr/>
            <p:nvPr/>
          </p:nvSpPr>
          <p:spPr>
            <a:xfrm>
              <a:off x="2852737" y="9148739"/>
              <a:ext cx="1051527" cy="685464"/>
            </a:xfrm>
            <a:custGeom>
              <a:avLst/>
              <a:gdLst>
                <a:gd name="connsiteX0" fmla="*/ 342459 w 1051526"/>
                <a:gd name="connsiteY0" fmla="*/ 686302 h 685464"/>
                <a:gd name="connsiteX1" fmla="*/ 671407 w 1051526"/>
                <a:gd name="connsiteY1" fmla="*/ 438380 h 685464"/>
                <a:gd name="connsiteX2" fmla="*/ 957697 w 1051526"/>
                <a:gd name="connsiteY2" fmla="*/ 438380 h 685464"/>
                <a:gd name="connsiteX3" fmla="*/ 1052715 w 1051526"/>
                <a:gd name="connsiteY3" fmla="*/ 343177 h 685464"/>
                <a:gd name="connsiteX4" fmla="*/ 957697 w 1051526"/>
                <a:gd name="connsiteY4" fmla="*/ 247922 h 685464"/>
                <a:gd name="connsiteX5" fmla="*/ 671407 w 1051526"/>
                <a:gd name="connsiteY5" fmla="*/ 247922 h 685464"/>
                <a:gd name="connsiteX6" fmla="*/ 342459 w 1051526"/>
                <a:gd name="connsiteY6" fmla="*/ 0 h 685464"/>
                <a:gd name="connsiteX7" fmla="*/ 0 w 1051526"/>
                <a:gd name="connsiteY7" fmla="*/ 343126 h 685464"/>
                <a:gd name="connsiteX8" fmla="*/ 342459 w 1051526"/>
                <a:gd name="connsiteY8" fmla="*/ 686302 h 685464"/>
                <a:gd name="connsiteX9" fmla="*/ 342459 w 1051526"/>
                <a:gd name="connsiteY9" fmla="*/ 190407 h 685464"/>
                <a:gd name="connsiteX10" fmla="*/ 494883 w 1051526"/>
                <a:gd name="connsiteY10" fmla="*/ 343126 h 685464"/>
                <a:gd name="connsiteX11" fmla="*/ 342459 w 1051526"/>
                <a:gd name="connsiteY11" fmla="*/ 495845 h 685464"/>
                <a:gd name="connsiteX12" fmla="*/ 190035 w 1051526"/>
                <a:gd name="connsiteY12" fmla="*/ 343126 h 685464"/>
                <a:gd name="connsiteX13" fmla="*/ 342459 w 1051526"/>
                <a:gd name="connsiteY13" fmla="*/ 190407 h 6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1526" h="685464">
                  <a:moveTo>
                    <a:pt x="342459" y="686302"/>
                  </a:moveTo>
                  <a:cubicBezTo>
                    <a:pt x="498346" y="686302"/>
                    <a:pt x="630134" y="581388"/>
                    <a:pt x="671407" y="438380"/>
                  </a:cubicBezTo>
                  <a:lnTo>
                    <a:pt x="957697" y="438380"/>
                  </a:lnTo>
                  <a:cubicBezTo>
                    <a:pt x="1010155" y="438380"/>
                    <a:pt x="1052715" y="395742"/>
                    <a:pt x="1052715" y="343177"/>
                  </a:cubicBezTo>
                  <a:cubicBezTo>
                    <a:pt x="1052715" y="290561"/>
                    <a:pt x="1010155" y="247922"/>
                    <a:pt x="957697" y="247922"/>
                  </a:cubicBezTo>
                  <a:lnTo>
                    <a:pt x="671407" y="247922"/>
                  </a:lnTo>
                  <a:cubicBezTo>
                    <a:pt x="630134" y="104914"/>
                    <a:pt x="498346" y="0"/>
                    <a:pt x="342459" y="0"/>
                  </a:cubicBezTo>
                  <a:cubicBezTo>
                    <a:pt x="153612" y="0"/>
                    <a:pt x="0" y="153963"/>
                    <a:pt x="0" y="343126"/>
                  </a:cubicBezTo>
                  <a:cubicBezTo>
                    <a:pt x="0" y="532340"/>
                    <a:pt x="153612" y="686302"/>
                    <a:pt x="342459" y="686302"/>
                  </a:cubicBezTo>
                  <a:close/>
                  <a:moveTo>
                    <a:pt x="342459" y="190407"/>
                  </a:moveTo>
                  <a:cubicBezTo>
                    <a:pt x="426540" y="190407"/>
                    <a:pt x="494883" y="258928"/>
                    <a:pt x="494883" y="343126"/>
                  </a:cubicBezTo>
                  <a:cubicBezTo>
                    <a:pt x="494883" y="427374"/>
                    <a:pt x="426540" y="495845"/>
                    <a:pt x="342459" y="495845"/>
                  </a:cubicBezTo>
                  <a:cubicBezTo>
                    <a:pt x="258427" y="495845"/>
                    <a:pt x="190035" y="427374"/>
                    <a:pt x="190035" y="343126"/>
                  </a:cubicBezTo>
                  <a:cubicBezTo>
                    <a:pt x="190035" y="258928"/>
                    <a:pt x="258427" y="190407"/>
                    <a:pt x="342459" y="190407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6CCAF649-12AD-43B1-A74E-77C14F2FE0BE}"/>
                </a:ext>
              </a:extLst>
            </p:cNvPr>
            <p:cNvSpPr/>
            <p:nvPr/>
          </p:nvSpPr>
          <p:spPr>
            <a:xfrm>
              <a:off x="5433756" y="8888910"/>
              <a:ext cx="1317575" cy="1205910"/>
            </a:xfrm>
            <a:custGeom>
              <a:avLst/>
              <a:gdLst>
                <a:gd name="connsiteX0" fmla="*/ 440536 w 1317575"/>
                <a:gd name="connsiteY0" fmla="*/ 0 h 1205909"/>
                <a:gd name="connsiteX1" fmla="*/ 436279 w 1317575"/>
                <a:gd name="connsiteY1" fmla="*/ 0 h 1205909"/>
                <a:gd name="connsiteX2" fmla="*/ 254061 w 1317575"/>
                <a:gd name="connsiteY2" fmla="*/ 105422 h 1205909"/>
                <a:gd name="connsiteX3" fmla="*/ 28097 w 1317575"/>
                <a:gd name="connsiteY3" fmla="*/ 497584 h 1205909"/>
                <a:gd name="connsiteX4" fmla="*/ 28097 w 1317575"/>
                <a:gd name="connsiteY4" fmla="*/ 708377 h 1205909"/>
                <a:gd name="connsiteX5" fmla="*/ 254061 w 1317575"/>
                <a:gd name="connsiteY5" fmla="*/ 1100539 h 1205909"/>
                <a:gd name="connsiteX6" fmla="*/ 436279 w 1317575"/>
                <a:gd name="connsiteY6" fmla="*/ 1205910 h 1205909"/>
                <a:gd name="connsiteX7" fmla="*/ 888207 w 1317575"/>
                <a:gd name="connsiteY7" fmla="*/ 1205910 h 1205909"/>
                <a:gd name="connsiteX8" fmla="*/ 1070425 w 1317575"/>
                <a:gd name="connsiteY8" fmla="*/ 1100539 h 1205909"/>
                <a:gd name="connsiteX9" fmla="*/ 1296390 w 1317575"/>
                <a:gd name="connsiteY9" fmla="*/ 708326 h 1205909"/>
                <a:gd name="connsiteX10" fmla="*/ 1296390 w 1317575"/>
                <a:gd name="connsiteY10" fmla="*/ 497584 h 1205909"/>
                <a:gd name="connsiteX11" fmla="*/ 1070425 w 1317575"/>
                <a:gd name="connsiteY11" fmla="*/ 105422 h 1205909"/>
                <a:gd name="connsiteX12" fmla="*/ 888207 w 1317575"/>
                <a:gd name="connsiteY12" fmla="*/ 0 h 1205909"/>
                <a:gd name="connsiteX13" fmla="*/ 883951 w 1317575"/>
                <a:gd name="connsiteY13" fmla="*/ 0 h 1205909"/>
                <a:gd name="connsiteX14" fmla="*/ 788933 w 1317575"/>
                <a:gd name="connsiteY14" fmla="*/ 95203 h 1205909"/>
                <a:gd name="connsiteX15" fmla="*/ 883951 w 1317575"/>
                <a:gd name="connsiteY15" fmla="*/ 190458 h 1205909"/>
                <a:gd name="connsiteX16" fmla="*/ 888207 w 1317575"/>
                <a:gd name="connsiteY16" fmla="*/ 190458 h 1205909"/>
                <a:gd name="connsiteX17" fmla="*/ 905830 w 1317575"/>
                <a:gd name="connsiteY17" fmla="*/ 200625 h 1205909"/>
                <a:gd name="connsiteX18" fmla="*/ 1131794 w 1317575"/>
                <a:gd name="connsiteY18" fmla="*/ 592736 h 1205909"/>
                <a:gd name="connsiteX19" fmla="*/ 1131794 w 1317575"/>
                <a:gd name="connsiteY19" fmla="*/ 613173 h 1205909"/>
                <a:gd name="connsiteX20" fmla="*/ 905830 w 1317575"/>
                <a:gd name="connsiteY20" fmla="*/ 1005335 h 1205909"/>
                <a:gd name="connsiteX21" fmla="*/ 888207 w 1317575"/>
                <a:gd name="connsiteY21" fmla="*/ 1015503 h 1205909"/>
                <a:gd name="connsiteX22" fmla="*/ 436279 w 1317575"/>
                <a:gd name="connsiteY22" fmla="*/ 1015503 h 1205909"/>
                <a:gd name="connsiteX23" fmla="*/ 418656 w 1317575"/>
                <a:gd name="connsiteY23" fmla="*/ 1005335 h 1205909"/>
                <a:gd name="connsiteX24" fmla="*/ 192705 w 1317575"/>
                <a:gd name="connsiteY24" fmla="*/ 613173 h 1205909"/>
                <a:gd name="connsiteX25" fmla="*/ 192705 w 1317575"/>
                <a:gd name="connsiteY25" fmla="*/ 592787 h 1205909"/>
                <a:gd name="connsiteX26" fmla="*/ 418618 w 1317575"/>
                <a:gd name="connsiteY26" fmla="*/ 200676 h 1205909"/>
                <a:gd name="connsiteX27" fmla="*/ 436279 w 1317575"/>
                <a:gd name="connsiteY27" fmla="*/ 190458 h 1205909"/>
                <a:gd name="connsiteX28" fmla="*/ 440536 w 1317575"/>
                <a:gd name="connsiteY28" fmla="*/ 190458 h 1205909"/>
                <a:gd name="connsiteX29" fmla="*/ 535553 w 1317575"/>
                <a:gd name="connsiteY29" fmla="*/ 95203 h 1205909"/>
                <a:gd name="connsiteX30" fmla="*/ 440536 w 1317575"/>
                <a:gd name="connsiteY30" fmla="*/ 0 h 120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17575" h="1205909">
                  <a:moveTo>
                    <a:pt x="440536" y="0"/>
                  </a:moveTo>
                  <a:lnTo>
                    <a:pt x="436279" y="0"/>
                  </a:lnTo>
                  <a:cubicBezTo>
                    <a:pt x="361354" y="0"/>
                    <a:pt x="291574" y="40417"/>
                    <a:pt x="254061" y="105422"/>
                  </a:cubicBezTo>
                  <a:lnTo>
                    <a:pt x="28097" y="497584"/>
                  </a:lnTo>
                  <a:cubicBezTo>
                    <a:pt x="-9366" y="562589"/>
                    <a:pt x="-9366" y="643372"/>
                    <a:pt x="28097" y="708377"/>
                  </a:cubicBezTo>
                  <a:lnTo>
                    <a:pt x="254061" y="1100539"/>
                  </a:lnTo>
                  <a:cubicBezTo>
                    <a:pt x="291574" y="1165544"/>
                    <a:pt x="361354" y="1205910"/>
                    <a:pt x="436279" y="1205910"/>
                  </a:cubicBezTo>
                  <a:lnTo>
                    <a:pt x="888207" y="1205910"/>
                  </a:lnTo>
                  <a:cubicBezTo>
                    <a:pt x="963132" y="1205910"/>
                    <a:pt x="1032963" y="1165544"/>
                    <a:pt x="1070425" y="1100539"/>
                  </a:cubicBezTo>
                  <a:lnTo>
                    <a:pt x="1296390" y="708326"/>
                  </a:lnTo>
                  <a:cubicBezTo>
                    <a:pt x="1333801" y="643372"/>
                    <a:pt x="1333801" y="562589"/>
                    <a:pt x="1296390" y="497584"/>
                  </a:cubicBezTo>
                  <a:lnTo>
                    <a:pt x="1070425" y="105422"/>
                  </a:lnTo>
                  <a:cubicBezTo>
                    <a:pt x="1032963" y="40417"/>
                    <a:pt x="963132" y="0"/>
                    <a:pt x="888207" y="0"/>
                  </a:cubicBezTo>
                  <a:lnTo>
                    <a:pt x="883951" y="0"/>
                  </a:lnTo>
                  <a:cubicBezTo>
                    <a:pt x="831438" y="0"/>
                    <a:pt x="788933" y="42638"/>
                    <a:pt x="788933" y="95203"/>
                  </a:cubicBezTo>
                  <a:cubicBezTo>
                    <a:pt x="788933" y="147819"/>
                    <a:pt x="831438" y="190458"/>
                    <a:pt x="883951" y="190458"/>
                  </a:cubicBezTo>
                  <a:lnTo>
                    <a:pt x="888207" y="190458"/>
                  </a:lnTo>
                  <a:cubicBezTo>
                    <a:pt x="895429" y="190458"/>
                    <a:pt x="902207" y="194329"/>
                    <a:pt x="905830" y="200625"/>
                  </a:cubicBezTo>
                  <a:lnTo>
                    <a:pt x="1131794" y="592736"/>
                  </a:lnTo>
                  <a:cubicBezTo>
                    <a:pt x="1135405" y="599032"/>
                    <a:pt x="1135405" y="606877"/>
                    <a:pt x="1131794" y="613173"/>
                  </a:cubicBezTo>
                  <a:lnTo>
                    <a:pt x="905830" y="1005335"/>
                  </a:lnTo>
                  <a:cubicBezTo>
                    <a:pt x="902207" y="1011581"/>
                    <a:pt x="895479" y="1015503"/>
                    <a:pt x="888207" y="1015503"/>
                  </a:cubicBezTo>
                  <a:lnTo>
                    <a:pt x="436279" y="1015503"/>
                  </a:lnTo>
                  <a:cubicBezTo>
                    <a:pt x="429007" y="1015503"/>
                    <a:pt x="422280" y="1011581"/>
                    <a:pt x="418656" y="1005335"/>
                  </a:cubicBezTo>
                  <a:lnTo>
                    <a:pt x="192705" y="613173"/>
                  </a:lnTo>
                  <a:cubicBezTo>
                    <a:pt x="189031" y="606877"/>
                    <a:pt x="189031" y="599083"/>
                    <a:pt x="192705" y="592787"/>
                  </a:cubicBezTo>
                  <a:lnTo>
                    <a:pt x="418618" y="200676"/>
                  </a:lnTo>
                  <a:cubicBezTo>
                    <a:pt x="422280" y="194380"/>
                    <a:pt x="429007" y="190458"/>
                    <a:pt x="436279" y="190458"/>
                  </a:cubicBezTo>
                  <a:lnTo>
                    <a:pt x="440536" y="190458"/>
                  </a:lnTo>
                  <a:cubicBezTo>
                    <a:pt x="492998" y="190458"/>
                    <a:pt x="535553" y="147819"/>
                    <a:pt x="535553" y="95203"/>
                  </a:cubicBezTo>
                  <a:cubicBezTo>
                    <a:pt x="535553" y="42638"/>
                    <a:pt x="492998" y="0"/>
                    <a:pt x="440536" y="0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E31F62C9-97AF-49D1-A321-B80F516261FF}"/>
                </a:ext>
              </a:extLst>
            </p:cNvPr>
            <p:cNvSpPr/>
            <p:nvPr/>
          </p:nvSpPr>
          <p:spPr>
            <a:xfrm>
              <a:off x="4081778" y="7473701"/>
              <a:ext cx="4016071" cy="4023930"/>
            </a:xfrm>
            <a:custGeom>
              <a:avLst/>
              <a:gdLst>
                <a:gd name="connsiteX0" fmla="*/ 3559839 w 4016071"/>
                <a:gd name="connsiteY0" fmla="*/ 3032575 h 4023930"/>
                <a:gd name="connsiteX1" fmla="*/ 3367435 w 4016071"/>
                <a:gd name="connsiteY1" fmla="*/ 2839794 h 4023930"/>
                <a:gd name="connsiteX2" fmla="*/ 3550882 w 4016071"/>
                <a:gd name="connsiteY2" fmla="*/ 2396007 h 4023930"/>
                <a:gd name="connsiteX3" fmla="*/ 3823012 w 4016071"/>
                <a:gd name="connsiteY3" fmla="*/ 2396007 h 4023930"/>
                <a:gd name="connsiteX4" fmla="*/ 4028440 w 4016071"/>
                <a:gd name="connsiteY4" fmla="*/ 2190177 h 4023930"/>
                <a:gd name="connsiteX5" fmla="*/ 4028440 w 4016071"/>
                <a:gd name="connsiteY5" fmla="*/ 1846201 h 4023930"/>
                <a:gd name="connsiteX6" fmla="*/ 3823012 w 4016071"/>
                <a:gd name="connsiteY6" fmla="*/ 1640371 h 4023930"/>
                <a:gd name="connsiteX7" fmla="*/ 3550882 w 4016071"/>
                <a:gd name="connsiteY7" fmla="*/ 1640371 h 4023930"/>
                <a:gd name="connsiteX8" fmla="*/ 3367435 w 4016071"/>
                <a:gd name="connsiteY8" fmla="*/ 1196584 h 4023930"/>
                <a:gd name="connsiteX9" fmla="*/ 3559839 w 4016071"/>
                <a:gd name="connsiteY9" fmla="*/ 1003803 h 4023930"/>
                <a:gd name="connsiteX10" fmla="*/ 3559839 w 4016071"/>
                <a:gd name="connsiteY10" fmla="*/ 712735 h 4023930"/>
                <a:gd name="connsiteX11" fmla="*/ 3317101 w 4016071"/>
                <a:gd name="connsiteY11" fmla="*/ 469522 h 4023930"/>
                <a:gd name="connsiteX12" fmla="*/ 3026601 w 4016071"/>
                <a:gd name="connsiteY12" fmla="*/ 469522 h 4023930"/>
                <a:gd name="connsiteX13" fmla="*/ 2834197 w 4016071"/>
                <a:gd name="connsiteY13" fmla="*/ 662353 h 4023930"/>
                <a:gd name="connsiteX14" fmla="*/ 2391276 w 4016071"/>
                <a:gd name="connsiteY14" fmla="*/ 478496 h 4023930"/>
                <a:gd name="connsiteX15" fmla="*/ 2391276 w 4016071"/>
                <a:gd name="connsiteY15" fmla="*/ 205829 h 4023930"/>
                <a:gd name="connsiteX16" fmla="*/ 2185849 w 4016071"/>
                <a:gd name="connsiteY16" fmla="*/ 0 h 4023930"/>
                <a:gd name="connsiteX17" fmla="*/ 1842595 w 4016071"/>
                <a:gd name="connsiteY17" fmla="*/ 0 h 4023930"/>
                <a:gd name="connsiteX18" fmla="*/ 1637167 w 4016071"/>
                <a:gd name="connsiteY18" fmla="*/ 205829 h 4023930"/>
                <a:gd name="connsiteX19" fmla="*/ 1637167 w 4016071"/>
                <a:gd name="connsiteY19" fmla="*/ 478496 h 4023930"/>
                <a:gd name="connsiteX20" fmla="*/ 1194246 w 4016071"/>
                <a:gd name="connsiteY20" fmla="*/ 662353 h 4023930"/>
                <a:gd name="connsiteX21" fmla="*/ 1001792 w 4016071"/>
                <a:gd name="connsiteY21" fmla="*/ 469522 h 4023930"/>
                <a:gd name="connsiteX22" fmla="*/ 711292 w 4016071"/>
                <a:gd name="connsiteY22" fmla="*/ 469522 h 4023930"/>
                <a:gd name="connsiteX23" fmla="*/ 468605 w 4016071"/>
                <a:gd name="connsiteY23" fmla="*/ 712735 h 4023930"/>
                <a:gd name="connsiteX24" fmla="*/ 468605 w 4016071"/>
                <a:gd name="connsiteY24" fmla="*/ 1003803 h 4023930"/>
                <a:gd name="connsiteX25" fmla="*/ 661021 w 4016071"/>
                <a:gd name="connsiteY25" fmla="*/ 1196584 h 4023930"/>
                <a:gd name="connsiteX26" fmla="*/ 477562 w 4016071"/>
                <a:gd name="connsiteY26" fmla="*/ 1640371 h 4023930"/>
                <a:gd name="connsiteX27" fmla="*/ 205431 w 4016071"/>
                <a:gd name="connsiteY27" fmla="*/ 1640371 h 4023930"/>
                <a:gd name="connsiteX28" fmla="*/ 0 w 4016071"/>
                <a:gd name="connsiteY28" fmla="*/ 1846201 h 4023930"/>
                <a:gd name="connsiteX29" fmla="*/ 0 w 4016071"/>
                <a:gd name="connsiteY29" fmla="*/ 2190126 h 4023930"/>
                <a:gd name="connsiteX30" fmla="*/ 205431 w 4016071"/>
                <a:gd name="connsiteY30" fmla="*/ 2395956 h 4023930"/>
                <a:gd name="connsiteX31" fmla="*/ 477562 w 4016071"/>
                <a:gd name="connsiteY31" fmla="*/ 2395956 h 4023930"/>
                <a:gd name="connsiteX32" fmla="*/ 661021 w 4016071"/>
                <a:gd name="connsiteY32" fmla="*/ 2839744 h 4023930"/>
                <a:gd name="connsiteX33" fmla="*/ 468605 w 4016071"/>
                <a:gd name="connsiteY33" fmla="*/ 3032575 h 4023930"/>
                <a:gd name="connsiteX34" fmla="*/ 468605 w 4016071"/>
                <a:gd name="connsiteY34" fmla="*/ 3323643 h 4023930"/>
                <a:gd name="connsiteX35" fmla="*/ 711292 w 4016071"/>
                <a:gd name="connsiteY35" fmla="*/ 3566856 h 4023930"/>
                <a:gd name="connsiteX36" fmla="*/ 1001792 w 4016071"/>
                <a:gd name="connsiteY36" fmla="*/ 3566806 h 4023930"/>
                <a:gd name="connsiteX37" fmla="*/ 1194246 w 4016071"/>
                <a:gd name="connsiteY37" fmla="*/ 3374025 h 4023930"/>
                <a:gd name="connsiteX38" fmla="*/ 1637167 w 4016071"/>
                <a:gd name="connsiteY38" fmla="*/ 3557882 h 4023930"/>
                <a:gd name="connsiteX39" fmla="*/ 1637167 w 4016071"/>
                <a:gd name="connsiteY39" fmla="*/ 3830545 h 4023930"/>
                <a:gd name="connsiteX40" fmla="*/ 1842595 w 4016071"/>
                <a:gd name="connsiteY40" fmla="*/ 4036324 h 4023930"/>
                <a:gd name="connsiteX41" fmla="*/ 2185849 w 4016071"/>
                <a:gd name="connsiteY41" fmla="*/ 4036324 h 4023930"/>
                <a:gd name="connsiteX42" fmla="*/ 2391276 w 4016071"/>
                <a:gd name="connsiteY42" fmla="*/ 3830545 h 4023930"/>
                <a:gd name="connsiteX43" fmla="*/ 2391276 w 4016071"/>
                <a:gd name="connsiteY43" fmla="*/ 3557882 h 4023930"/>
                <a:gd name="connsiteX44" fmla="*/ 2834197 w 4016071"/>
                <a:gd name="connsiteY44" fmla="*/ 3374025 h 4023930"/>
                <a:gd name="connsiteX45" fmla="*/ 3026601 w 4016071"/>
                <a:gd name="connsiteY45" fmla="*/ 3566856 h 4023930"/>
                <a:gd name="connsiteX46" fmla="*/ 3317101 w 4016071"/>
                <a:gd name="connsiteY46" fmla="*/ 3566856 h 4023930"/>
                <a:gd name="connsiteX47" fmla="*/ 3559839 w 4016071"/>
                <a:gd name="connsiteY47" fmla="*/ 3323643 h 4023930"/>
                <a:gd name="connsiteX48" fmla="*/ 3559839 w 4016071"/>
                <a:gd name="connsiteY48" fmla="*/ 3032575 h 4023930"/>
                <a:gd name="connsiteX49" fmla="*/ 3425484 w 4016071"/>
                <a:gd name="connsiteY49" fmla="*/ 3188963 h 4023930"/>
                <a:gd name="connsiteX50" fmla="*/ 3182734 w 4016071"/>
                <a:gd name="connsiteY50" fmla="*/ 3432188 h 4023930"/>
                <a:gd name="connsiteX51" fmla="*/ 3161019 w 4016071"/>
                <a:gd name="connsiteY51" fmla="*/ 3432188 h 4023930"/>
                <a:gd name="connsiteX52" fmla="*/ 2946584 w 4016071"/>
                <a:gd name="connsiteY52" fmla="*/ 3217333 h 4023930"/>
                <a:gd name="connsiteX53" fmla="*/ 2758817 w 4016071"/>
                <a:gd name="connsiteY53" fmla="*/ 3196756 h 4023930"/>
                <a:gd name="connsiteX54" fmla="*/ 2319469 w 4016071"/>
                <a:gd name="connsiteY54" fmla="*/ 3379128 h 4023930"/>
                <a:gd name="connsiteX55" fmla="*/ 2201191 w 4016071"/>
                <a:gd name="connsiteY55" fmla="*/ 3526744 h 4023930"/>
                <a:gd name="connsiteX56" fmla="*/ 2201191 w 4016071"/>
                <a:gd name="connsiteY56" fmla="*/ 3830545 h 4023930"/>
                <a:gd name="connsiteX57" fmla="*/ 2185849 w 4016071"/>
                <a:gd name="connsiteY57" fmla="*/ 3845917 h 4023930"/>
                <a:gd name="connsiteX58" fmla="*/ 1842595 w 4016071"/>
                <a:gd name="connsiteY58" fmla="*/ 3845917 h 4023930"/>
                <a:gd name="connsiteX59" fmla="*/ 1827202 w 4016071"/>
                <a:gd name="connsiteY59" fmla="*/ 3830545 h 4023930"/>
                <a:gd name="connsiteX60" fmla="*/ 1827202 w 4016071"/>
                <a:gd name="connsiteY60" fmla="*/ 3526744 h 4023930"/>
                <a:gd name="connsiteX61" fmla="*/ 1708975 w 4016071"/>
                <a:gd name="connsiteY61" fmla="*/ 3379128 h 4023930"/>
                <a:gd name="connsiteX62" fmla="*/ 1269576 w 4016071"/>
                <a:gd name="connsiteY62" fmla="*/ 3196756 h 4023930"/>
                <a:gd name="connsiteX63" fmla="*/ 1188267 w 4016071"/>
                <a:gd name="connsiteY63" fmla="*/ 3172905 h 4023930"/>
                <a:gd name="connsiteX64" fmla="*/ 1081809 w 4016071"/>
                <a:gd name="connsiteY64" fmla="*/ 3217384 h 4023930"/>
                <a:gd name="connsiteX65" fmla="*/ 867424 w 4016071"/>
                <a:gd name="connsiteY65" fmla="*/ 3432188 h 4023930"/>
                <a:gd name="connsiteX66" fmla="*/ 845710 w 4016071"/>
                <a:gd name="connsiteY66" fmla="*/ 3432188 h 4023930"/>
                <a:gd name="connsiteX67" fmla="*/ 602959 w 4016071"/>
                <a:gd name="connsiteY67" fmla="*/ 3188963 h 4023930"/>
                <a:gd name="connsiteX68" fmla="*/ 602959 w 4016071"/>
                <a:gd name="connsiteY68" fmla="*/ 3167205 h 4023930"/>
                <a:gd name="connsiteX69" fmla="*/ 817395 w 4016071"/>
                <a:gd name="connsiteY69" fmla="*/ 2952401 h 4023930"/>
                <a:gd name="connsiteX70" fmla="*/ 837880 w 4016071"/>
                <a:gd name="connsiteY70" fmla="*/ 2764216 h 4023930"/>
                <a:gd name="connsiteX71" fmla="*/ 655865 w 4016071"/>
                <a:gd name="connsiteY71" fmla="*/ 2324008 h 4023930"/>
                <a:gd name="connsiteX72" fmla="*/ 508588 w 4016071"/>
                <a:gd name="connsiteY72" fmla="*/ 2205549 h 4023930"/>
                <a:gd name="connsiteX73" fmla="*/ 205431 w 4016071"/>
                <a:gd name="connsiteY73" fmla="*/ 2205549 h 4023930"/>
                <a:gd name="connsiteX74" fmla="*/ 190039 w 4016071"/>
                <a:gd name="connsiteY74" fmla="*/ 2190126 h 4023930"/>
                <a:gd name="connsiteX75" fmla="*/ 190039 w 4016071"/>
                <a:gd name="connsiteY75" fmla="*/ 1846201 h 4023930"/>
                <a:gd name="connsiteX76" fmla="*/ 205431 w 4016071"/>
                <a:gd name="connsiteY76" fmla="*/ 1830778 h 4023930"/>
                <a:gd name="connsiteX77" fmla="*/ 508588 w 4016071"/>
                <a:gd name="connsiteY77" fmla="*/ 1830778 h 4023930"/>
                <a:gd name="connsiteX78" fmla="*/ 655916 w 4016071"/>
                <a:gd name="connsiteY78" fmla="*/ 1712320 h 4023930"/>
                <a:gd name="connsiteX79" fmla="*/ 837880 w 4016071"/>
                <a:gd name="connsiteY79" fmla="*/ 1272112 h 4023930"/>
                <a:gd name="connsiteX80" fmla="*/ 817344 w 4016071"/>
                <a:gd name="connsiteY80" fmla="*/ 1083926 h 4023930"/>
                <a:gd name="connsiteX81" fmla="*/ 602959 w 4016071"/>
                <a:gd name="connsiteY81" fmla="*/ 869122 h 4023930"/>
                <a:gd name="connsiteX82" fmla="*/ 602959 w 4016071"/>
                <a:gd name="connsiteY82" fmla="*/ 847365 h 4023930"/>
                <a:gd name="connsiteX83" fmla="*/ 845710 w 4016071"/>
                <a:gd name="connsiteY83" fmla="*/ 604139 h 4023930"/>
                <a:gd name="connsiteX84" fmla="*/ 867424 w 4016071"/>
                <a:gd name="connsiteY84" fmla="*/ 604139 h 4023930"/>
                <a:gd name="connsiteX85" fmla="*/ 1081809 w 4016071"/>
                <a:gd name="connsiteY85" fmla="*/ 818994 h 4023930"/>
                <a:gd name="connsiteX86" fmla="*/ 1269627 w 4016071"/>
                <a:gd name="connsiteY86" fmla="*/ 839571 h 4023930"/>
                <a:gd name="connsiteX87" fmla="*/ 1708924 w 4016071"/>
                <a:gd name="connsiteY87" fmla="*/ 657199 h 4023930"/>
                <a:gd name="connsiteX88" fmla="*/ 1827202 w 4016071"/>
                <a:gd name="connsiteY88" fmla="*/ 509583 h 4023930"/>
                <a:gd name="connsiteX89" fmla="*/ 1827202 w 4016071"/>
                <a:gd name="connsiteY89" fmla="*/ 205829 h 4023930"/>
                <a:gd name="connsiteX90" fmla="*/ 1842595 w 4016071"/>
                <a:gd name="connsiteY90" fmla="*/ 190407 h 4023930"/>
                <a:gd name="connsiteX91" fmla="*/ 2185849 w 4016071"/>
                <a:gd name="connsiteY91" fmla="*/ 190407 h 4023930"/>
                <a:gd name="connsiteX92" fmla="*/ 2201191 w 4016071"/>
                <a:gd name="connsiteY92" fmla="*/ 205829 h 4023930"/>
                <a:gd name="connsiteX93" fmla="*/ 2201191 w 4016071"/>
                <a:gd name="connsiteY93" fmla="*/ 509583 h 4023930"/>
                <a:gd name="connsiteX94" fmla="*/ 2319469 w 4016071"/>
                <a:gd name="connsiteY94" fmla="*/ 657199 h 4023930"/>
                <a:gd name="connsiteX95" fmla="*/ 2758779 w 4016071"/>
                <a:gd name="connsiteY95" fmla="*/ 839520 h 4023930"/>
                <a:gd name="connsiteX96" fmla="*/ 2946634 w 4016071"/>
                <a:gd name="connsiteY96" fmla="*/ 818994 h 4023930"/>
                <a:gd name="connsiteX97" fmla="*/ 3161019 w 4016071"/>
                <a:gd name="connsiteY97" fmla="*/ 604139 h 4023930"/>
                <a:gd name="connsiteX98" fmla="*/ 3182734 w 4016071"/>
                <a:gd name="connsiteY98" fmla="*/ 604139 h 4023930"/>
                <a:gd name="connsiteX99" fmla="*/ 3425484 w 4016071"/>
                <a:gd name="connsiteY99" fmla="*/ 847365 h 4023930"/>
                <a:gd name="connsiteX100" fmla="*/ 3425484 w 4016071"/>
                <a:gd name="connsiteY100" fmla="*/ 869122 h 4023930"/>
                <a:gd name="connsiteX101" fmla="*/ 3211049 w 4016071"/>
                <a:gd name="connsiteY101" fmla="*/ 1083977 h 4023930"/>
                <a:gd name="connsiteX102" fmla="*/ 3190513 w 4016071"/>
                <a:gd name="connsiteY102" fmla="*/ 1272112 h 4023930"/>
                <a:gd name="connsiteX103" fmla="*/ 3372528 w 4016071"/>
                <a:gd name="connsiteY103" fmla="*/ 1712370 h 4023930"/>
                <a:gd name="connsiteX104" fmla="*/ 3519856 w 4016071"/>
                <a:gd name="connsiteY104" fmla="*/ 1830778 h 4023930"/>
                <a:gd name="connsiteX105" fmla="*/ 3823012 w 4016071"/>
                <a:gd name="connsiteY105" fmla="*/ 1830778 h 4023930"/>
                <a:gd name="connsiteX106" fmla="*/ 3838405 w 4016071"/>
                <a:gd name="connsiteY106" fmla="*/ 1846201 h 4023930"/>
                <a:gd name="connsiteX107" fmla="*/ 3838405 w 4016071"/>
                <a:gd name="connsiteY107" fmla="*/ 2190126 h 4023930"/>
                <a:gd name="connsiteX108" fmla="*/ 3823012 w 4016071"/>
                <a:gd name="connsiteY108" fmla="*/ 2205549 h 4023930"/>
                <a:gd name="connsiteX109" fmla="*/ 3519856 w 4016071"/>
                <a:gd name="connsiteY109" fmla="*/ 2205549 h 4023930"/>
                <a:gd name="connsiteX110" fmla="*/ 3372528 w 4016071"/>
                <a:gd name="connsiteY110" fmla="*/ 2324008 h 4023930"/>
                <a:gd name="connsiteX111" fmla="*/ 3190513 w 4016071"/>
                <a:gd name="connsiteY111" fmla="*/ 2764216 h 4023930"/>
                <a:gd name="connsiteX112" fmla="*/ 3211049 w 4016071"/>
                <a:gd name="connsiteY112" fmla="*/ 2952401 h 4023930"/>
                <a:gd name="connsiteX113" fmla="*/ 3425484 w 4016071"/>
                <a:gd name="connsiteY113" fmla="*/ 3167205 h 4023930"/>
                <a:gd name="connsiteX114" fmla="*/ 3425484 w 4016071"/>
                <a:gd name="connsiteY114" fmla="*/ 3188963 h 402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4016071" h="4023930">
                  <a:moveTo>
                    <a:pt x="3559839" y="3032575"/>
                  </a:moveTo>
                  <a:lnTo>
                    <a:pt x="3367435" y="2839794"/>
                  </a:lnTo>
                  <a:cubicBezTo>
                    <a:pt x="3451063" y="2701699"/>
                    <a:pt x="3512723" y="2552686"/>
                    <a:pt x="3550882" y="2396007"/>
                  </a:cubicBezTo>
                  <a:lnTo>
                    <a:pt x="3823012" y="2396007"/>
                  </a:lnTo>
                  <a:cubicBezTo>
                    <a:pt x="3936298" y="2396007"/>
                    <a:pt x="4028440" y="2303672"/>
                    <a:pt x="4028440" y="2190177"/>
                  </a:cubicBezTo>
                  <a:lnTo>
                    <a:pt x="4028440" y="1846201"/>
                  </a:lnTo>
                  <a:cubicBezTo>
                    <a:pt x="4028440" y="1732757"/>
                    <a:pt x="3936298" y="1640371"/>
                    <a:pt x="3823012" y="1640371"/>
                  </a:cubicBezTo>
                  <a:lnTo>
                    <a:pt x="3550882" y="1640371"/>
                  </a:lnTo>
                  <a:cubicBezTo>
                    <a:pt x="3512673" y="1483692"/>
                    <a:pt x="3451063" y="1334679"/>
                    <a:pt x="3367435" y="1196584"/>
                  </a:cubicBezTo>
                  <a:lnTo>
                    <a:pt x="3559839" y="1003803"/>
                  </a:lnTo>
                  <a:cubicBezTo>
                    <a:pt x="3639958" y="923578"/>
                    <a:pt x="3639958" y="792959"/>
                    <a:pt x="3559839" y="712735"/>
                  </a:cubicBezTo>
                  <a:lnTo>
                    <a:pt x="3317101" y="469522"/>
                  </a:lnTo>
                  <a:cubicBezTo>
                    <a:pt x="3237033" y="389293"/>
                    <a:pt x="3106720" y="389293"/>
                    <a:pt x="3026601" y="469522"/>
                  </a:cubicBezTo>
                  <a:lnTo>
                    <a:pt x="2834197" y="662353"/>
                  </a:lnTo>
                  <a:cubicBezTo>
                    <a:pt x="2696422" y="578510"/>
                    <a:pt x="2547701" y="516781"/>
                    <a:pt x="2391276" y="478496"/>
                  </a:cubicBezTo>
                  <a:lnTo>
                    <a:pt x="2391276" y="205829"/>
                  </a:lnTo>
                  <a:cubicBezTo>
                    <a:pt x="2391276" y="92328"/>
                    <a:pt x="2299122" y="0"/>
                    <a:pt x="2185849" y="0"/>
                  </a:cubicBezTo>
                  <a:lnTo>
                    <a:pt x="1842595" y="0"/>
                  </a:lnTo>
                  <a:cubicBezTo>
                    <a:pt x="1729321" y="0"/>
                    <a:pt x="1637167" y="92328"/>
                    <a:pt x="1637167" y="205829"/>
                  </a:cubicBezTo>
                  <a:lnTo>
                    <a:pt x="1637167" y="478496"/>
                  </a:lnTo>
                  <a:cubicBezTo>
                    <a:pt x="1480794" y="516781"/>
                    <a:pt x="1332022" y="578510"/>
                    <a:pt x="1194246" y="662353"/>
                  </a:cubicBezTo>
                  <a:lnTo>
                    <a:pt x="1001792" y="469522"/>
                  </a:lnTo>
                  <a:cubicBezTo>
                    <a:pt x="921724" y="389293"/>
                    <a:pt x="791410" y="389293"/>
                    <a:pt x="711292" y="469522"/>
                  </a:cubicBezTo>
                  <a:lnTo>
                    <a:pt x="468605" y="712735"/>
                  </a:lnTo>
                  <a:cubicBezTo>
                    <a:pt x="388486" y="792959"/>
                    <a:pt x="388486" y="923528"/>
                    <a:pt x="468605" y="1003803"/>
                  </a:cubicBezTo>
                  <a:lnTo>
                    <a:pt x="661021" y="1196584"/>
                  </a:lnTo>
                  <a:cubicBezTo>
                    <a:pt x="577381" y="1334679"/>
                    <a:pt x="515720" y="1483692"/>
                    <a:pt x="477562" y="1640371"/>
                  </a:cubicBezTo>
                  <a:lnTo>
                    <a:pt x="205431" y="1640371"/>
                  </a:lnTo>
                  <a:cubicBezTo>
                    <a:pt x="92145" y="1640371"/>
                    <a:pt x="0" y="1732706"/>
                    <a:pt x="0" y="1846201"/>
                  </a:cubicBezTo>
                  <a:lnTo>
                    <a:pt x="0" y="2190126"/>
                  </a:lnTo>
                  <a:cubicBezTo>
                    <a:pt x="0" y="2303622"/>
                    <a:pt x="92145" y="2395956"/>
                    <a:pt x="205431" y="2395956"/>
                  </a:cubicBezTo>
                  <a:lnTo>
                    <a:pt x="477562" y="2395956"/>
                  </a:lnTo>
                  <a:cubicBezTo>
                    <a:pt x="515771" y="2552686"/>
                    <a:pt x="577381" y="2701699"/>
                    <a:pt x="661021" y="2839744"/>
                  </a:cubicBezTo>
                  <a:lnTo>
                    <a:pt x="468605" y="3032575"/>
                  </a:lnTo>
                  <a:cubicBezTo>
                    <a:pt x="388486" y="3112800"/>
                    <a:pt x="388486" y="3243368"/>
                    <a:pt x="468605" y="3323643"/>
                  </a:cubicBezTo>
                  <a:lnTo>
                    <a:pt x="711292" y="3566856"/>
                  </a:lnTo>
                  <a:cubicBezTo>
                    <a:pt x="791410" y="3647081"/>
                    <a:pt x="921724" y="3647081"/>
                    <a:pt x="1001792" y="3566806"/>
                  </a:cubicBezTo>
                  <a:lnTo>
                    <a:pt x="1194246" y="3374025"/>
                  </a:lnTo>
                  <a:cubicBezTo>
                    <a:pt x="1332022" y="3457817"/>
                    <a:pt x="1480743" y="3519547"/>
                    <a:pt x="1637167" y="3557882"/>
                  </a:cubicBezTo>
                  <a:lnTo>
                    <a:pt x="1637167" y="3830545"/>
                  </a:lnTo>
                  <a:cubicBezTo>
                    <a:pt x="1637167" y="3944001"/>
                    <a:pt x="1729321" y="4036324"/>
                    <a:pt x="1842595" y="4036324"/>
                  </a:cubicBezTo>
                  <a:lnTo>
                    <a:pt x="2185849" y="4036324"/>
                  </a:lnTo>
                  <a:cubicBezTo>
                    <a:pt x="2299122" y="4036324"/>
                    <a:pt x="2391276" y="3944001"/>
                    <a:pt x="2391276" y="3830545"/>
                  </a:cubicBezTo>
                  <a:lnTo>
                    <a:pt x="2391276" y="3557882"/>
                  </a:lnTo>
                  <a:cubicBezTo>
                    <a:pt x="2547701" y="3519547"/>
                    <a:pt x="2696422" y="3457817"/>
                    <a:pt x="2834197" y="3374025"/>
                  </a:cubicBezTo>
                  <a:lnTo>
                    <a:pt x="3026601" y="3566856"/>
                  </a:lnTo>
                  <a:cubicBezTo>
                    <a:pt x="3106720" y="3647081"/>
                    <a:pt x="3237033" y="3647081"/>
                    <a:pt x="3317101" y="3566856"/>
                  </a:cubicBezTo>
                  <a:lnTo>
                    <a:pt x="3559839" y="3323643"/>
                  </a:lnTo>
                  <a:cubicBezTo>
                    <a:pt x="3639958" y="3243406"/>
                    <a:pt x="3639958" y="3112800"/>
                    <a:pt x="3559839" y="3032575"/>
                  </a:cubicBezTo>
                  <a:close/>
                  <a:moveTo>
                    <a:pt x="3425484" y="3188963"/>
                  </a:moveTo>
                  <a:lnTo>
                    <a:pt x="3182734" y="3432188"/>
                  </a:lnTo>
                  <a:cubicBezTo>
                    <a:pt x="3176754" y="3438180"/>
                    <a:pt x="3167050" y="3438230"/>
                    <a:pt x="3161019" y="3432188"/>
                  </a:cubicBezTo>
                  <a:lnTo>
                    <a:pt x="2946584" y="3217333"/>
                  </a:lnTo>
                  <a:cubicBezTo>
                    <a:pt x="2896250" y="3166951"/>
                    <a:pt x="2819045" y="3158523"/>
                    <a:pt x="2758817" y="3196756"/>
                  </a:cubicBezTo>
                  <a:cubicBezTo>
                    <a:pt x="2623474" y="3282782"/>
                    <a:pt x="2475652" y="3344169"/>
                    <a:pt x="2319469" y="3379128"/>
                  </a:cubicBezTo>
                  <a:cubicBezTo>
                    <a:pt x="2249840" y="3394741"/>
                    <a:pt x="2201191" y="3455443"/>
                    <a:pt x="2201191" y="3526744"/>
                  </a:cubicBezTo>
                  <a:lnTo>
                    <a:pt x="2201191" y="3830545"/>
                  </a:lnTo>
                  <a:cubicBezTo>
                    <a:pt x="2201191" y="3839024"/>
                    <a:pt x="2194312" y="3845917"/>
                    <a:pt x="2185849" y="3845917"/>
                  </a:cubicBezTo>
                  <a:lnTo>
                    <a:pt x="1842595" y="3845917"/>
                  </a:lnTo>
                  <a:cubicBezTo>
                    <a:pt x="1834132" y="3845917"/>
                    <a:pt x="1827202" y="3839024"/>
                    <a:pt x="1827202" y="3830545"/>
                  </a:cubicBezTo>
                  <a:lnTo>
                    <a:pt x="1827202" y="3526744"/>
                  </a:lnTo>
                  <a:cubicBezTo>
                    <a:pt x="1827202" y="3455443"/>
                    <a:pt x="1778553" y="3394741"/>
                    <a:pt x="1708975" y="3379128"/>
                  </a:cubicBezTo>
                  <a:cubicBezTo>
                    <a:pt x="1552792" y="3344169"/>
                    <a:pt x="1404970" y="3282782"/>
                    <a:pt x="1269576" y="3196756"/>
                  </a:cubicBezTo>
                  <a:cubicBezTo>
                    <a:pt x="1244378" y="3180737"/>
                    <a:pt x="1216227" y="3172905"/>
                    <a:pt x="1188267" y="3172905"/>
                  </a:cubicBezTo>
                  <a:cubicBezTo>
                    <a:pt x="1149462" y="3172905"/>
                    <a:pt x="1111062" y="3188023"/>
                    <a:pt x="1081809" y="3217384"/>
                  </a:cubicBezTo>
                  <a:lnTo>
                    <a:pt x="867424" y="3432188"/>
                  </a:lnTo>
                  <a:cubicBezTo>
                    <a:pt x="861445" y="3438180"/>
                    <a:pt x="851690" y="3438230"/>
                    <a:pt x="845710" y="3432188"/>
                  </a:cubicBezTo>
                  <a:lnTo>
                    <a:pt x="602959" y="3188963"/>
                  </a:lnTo>
                  <a:cubicBezTo>
                    <a:pt x="596979" y="3182971"/>
                    <a:pt x="596979" y="3173248"/>
                    <a:pt x="602959" y="3167205"/>
                  </a:cubicBezTo>
                  <a:lnTo>
                    <a:pt x="817395" y="2952401"/>
                  </a:lnTo>
                  <a:cubicBezTo>
                    <a:pt x="867678" y="2901969"/>
                    <a:pt x="876141" y="2824562"/>
                    <a:pt x="837880" y="2764216"/>
                  </a:cubicBezTo>
                  <a:cubicBezTo>
                    <a:pt x="752073" y="2628608"/>
                    <a:pt x="690857" y="2480497"/>
                    <a:pt x="655865" y="2324008"/>
                  </a:cubicBezTo>
                  <a:cubicBezTo>
                    <a:pt x="640333" y="2254243"/>
                    <a:pt x="579750" y="2205549"/>
                    <a:pt x="508588" y="2205549"/>
                  </a:cubicBezTo>
                  <a:lnTo>
                    <a:pt x="205431" y="2205549"/>
                  </a:lnTo>
                  <a:cubicBezTo>
                    <a:pt x="196918" y="2205549"/>
                    <a:pt x="190039" y="2198657"/>
                    <a:pt x="190039" y="2190126"/>
                  </a:cubicBezTo>
                  <a:lnTo>
                    <a:pt x="190039" y="1846201"/>
                  </a:lnTo>
                  <a:cubicBezTo>
                    <a:pt x="190039" y="1837722"/>
                    <a:pt x="196918" y="1830778"/>
                    <a:pt x="205431" y="1830778"/>
                  </a:cubicBezTo>
                  <a:lnTo>
                    <a:pt x="508588" y="1830778"/>
                  </a:lnTo>
                  <a:cubicBezTo>
                    <a:pt x="579750" y="1830778"/>
                    <a:pt x="640333" y="1782084"/>
                    <a:pt x="655916" y="1712320"/>
                  </a:cubicBezTo>
                  <a:cubicBezTo>
                    <a:pt x="690857" y="1555831"/>
                    <a:pt x="752073" y="1407719"/>
                    <a:pt x="837880" y="1272112"/>
                  </a:cubicBezTo>
                  <a:cubicBezTo>
                    <a:pt x="876141" y="1211766"/>
                    <a:pt x="867678" y="1134409"/>
                    <a:pt x="817344" y="1083926"/>
                  </a:cubicBezTo>
                  <a:lnTo>
                    <a:pt x="602959" y="869122"/>
                  </a:lnTo>
                  <a:cubicBezTo>
                    <a:pt x="596979" y="863131"/>
                    <a:pt x="596979" y="853356"/>
                    <a:pt x="602959" y="847365"/>
                  </a:cubicBezTo>
                  <a:lnTo>
                    <a:pt x="845710" y="604139"/>
                  </a:lnTo>
                  <a:cubicBezTo>
                    <a:pt x="851690" y="598148"/>
                    <a:pt x="861445" y="598148"/>
                    <a:pt x="867424" y="604139"/>
                  </a:cubicBezTo>
                  <a:lnTo>
                    <a:pt x="1081809" y="818994"/>
                  </a:lnTo>
                  <a:cubicBezTo>
                    <a:pt x="1132194" y="869427"/>
                    <a:pt x="1209449" y="877906"/>
                    <a:pt x="1269627" y="839571"/>
                  </a:cubicBezTo>
                  <a:cubicBezTo>
                    <a:pt x="1404970" y="753545"/>
                    <a:pt x="1552792" y="692209"/>
                    <a:pt x="1708924" y="657199"/>
                  </a:cubicBezTo>
                  <a:cubicBezTo>
                    <a:pt x="1778553" y="641586"/>
                    <a:pt x="1827202" y="580884"/>
                    <a:pt x="1827202" y="509583"/>
                  </a:cubicBezTo>
                  <a:lnTo>
                    <a:pt x="1827202" y="205829"/>
                  </a:lnTo>
                  <a:cubicBezTo>
                    <a:pt x="1827202" y="197349"/>
                    <a:pt x="1834132" y="190407"/>
                    <a:pt x="1842595" y="190407"/>
                  </a:cubicBezTo>
                  <a:lnTo>
                    <a:pt x="2185849" y="190407"/>
                  </a:lnTo>
                  <a:cubicBezTo>
                    <a:pt x="2194312" y="190407"/>
                    <a:pt x="2201191" y="197349"/>
                    <a:pt x="2201191" y="205829"/>
                  </a:cubicBezTo>
                  <a:lnTo>
                    <a:pt x="2201191" y="509583"/>
                  </a:lnTo>
                  <a:cubicBezTo>
                    <a:pt x="2201191" y="580884"/>
                    <a:pt x="2249840" y="641586"/>
                    <a:pt x="2319469" y="657199"/>
                  </a:cubicBezTo>
                  <a:cubicBezTo>
                    <a:pt x="2475652" y="692209"/>
                    <a:pt x="2623474" y="753545"/>
                    <a:pt x="2758779" y="839520"/>
                  </a:cubicBezTo>
                  <a:cubicBezTo>
                    <a:pt x="2818995" y="877855"/>
                    <a:pt x="2896250" y="869427"/>
                    <a:pt x="2946634" y="818994"/>
                  </a:cubicBezTo>
                  <a:lnTo>
                    <a:pt x="3161019" y="604139"/>
                  </a:lnTo>
                  <a:cubicBezTo>
                    <a:pt x="3166999" y="598199"/>
                    <a:pt x="3176754" y="598148"/>
                    <a:pt x="3182734" y="604139"/>
                  </a:cubicBezTo>
                  <a:lnTo>
                    <a:pt x="3425484" y="847365"/>
                  </a:lnTo>
                  <a:cubicBezTo>
                    <a:pt x="3431464" y="853356"/>
                    <a:pt x="3431464" y="863131"/>
                    <a:pt x="3425484" y="869122"/>
                  </a:cubicBezTo>
                  <a:lnTo>
                    <a:pt x="3211049" y="1083977"/>
                  </a:lnTo>
                  <a:cubicBezTo>
                    <a:pt x="3160715" y="1134409"/>
                    <a:pt x="3152303" y="1211766"/>
                    <a:pt x="3190513" y="1272112"/>
                  </a:cubicBezTo>
                  <a:cubicBezTo>
                    <a:pt x="3276370" y="1407719"/>
                    <a:pt x="3337587" y="1555831"/>
                    <a:pt x="3372528" y="1712370"/>
                  </a:cubicBezTo>
                  <a:cubicBezTo>
                    <a:pt x="3388111" y="1782084"/>
                    <a:pt x="3448694" y="1830778"/>
                    <a:pt x="3519856" y="1830778"/>
                  </a:cubicBezTo>
                  <a:lnTo>
                    <a:pt x="3823012" y="1830778"/>
                  </a:lnTo>
                  <a:cubicBezTo>
                    <a:pt x="3831475" y="1830778"/>
                    <a:pt x="3838405" y="1837722"/>
                    <a:pt x="3838405" y="1846201"/>
                  </a:cubicBezTo>
                  <a:lnTo>
                    <a:pt x="3838405" y="2190126"/>
                  </a:lnTo>
                  <a:cubicBezTo>
                    <a:pt x="3838405" y="2198657"/>
                    <a:pt x="3831475" y="2205549"/>
                    <a:pt x="3823012" y="2205549"/>
                  </a:cubicBezTo>
                  <a:lnTo>
                    <a:pt x="3519856" y="2205549"/>
                  </a:lnTo>
                  <a:cubicBezTo>
                    <a:pt x="3448694" y="2205549"/>
                    <a:pt x="3388111" y="2254243"/>
                    <a:pt x="3372528" y="2324008"/>
                  </a:cubicBezTo>
                  <a:cubicBezTo>
                    <a:pt x="3337587" y="2480497"/>
                    <a:pt x="3276370" y="2628608"/>
                    <a:pt x="3190513" y="2764216"/>
                  </a:cubicBezTo>
                  <a:cubicBezTo>
                    <a:pt x="3152303" y="2824562"/>
                    <a:pt x="3160715" y="2901969"/>
                    <a:pt x="3211049" y="2952401"/>
                  </a:cubicBezTo>
                  <a:lnTo>
                    <a:pt x="3425484" y="3167205"/>
                  </a:lnTo>
                  <a:cubicBezTo>
                    <a:pt x="3431464" y="3173248"/>
                    <a:pt x="3431464" y="3182971"/>
                    <a:pt x="3425484" y="3188963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C44C32FE-8691-4093-9A12-57DA5C39AE05}"/>
                </a:ext>
              </a:extLst>
            </p:cNvPr>
            <p:cNvSpPr/>
            <p:nvPr/>
          </p:nvSpPr>
          <p:spPr>
            <a:xfrm>
              <a:off x="4921748" y="8315316"/>
              <a:ext cx="2318426" cy="2348351"/>
            </a:xfrm>
            <a:custGeom>
              <a:avLst/>
              <a:gdLst>
                <a:gd name="connsiteX0" fmla="*/ 2137589 w 2318425"/>
                <a:gd name="connsiteY0" fmla="*/ 973893 h 2348350"/>
                <a:gd name="connsiteX1" fmla="*/ 2250026 w 2318425"/>
                <a:gd name="connsiteY1" fmla="*/ 1047631 h 2348350"/>
                <a:gd name="connsiteX2" fmla="*/ 2323620 w 2318425"/>
                <a:gd name="connsiteY2" fmla="*/ 934973 h 2348350"/>
                <a:gd name="connsiteX3" fmla="*/ 1174251 w 2318425"/>
                <a:gd name="connsiteY3" fmla="*/ 0 h 2348350"/>
                <a:gd name="connsiteX4" fmla="*/ 0 w 2318425"/>
                <a:gd name="connsiteY4" fmla="*/ 1176600 h 2348350"/>
                <a:gd name="connsiteX5" fmla="*/ 1174251 w 2318425"/>
                <a:gd name="connsiteY5" fmla="*/ 2353149 h 2348350"/>
                <a:gd name="connsiteX6" fmla="*/ 2323620 w 2318425"/>
                <a:gd name="connsiteY6" fmla="*/ 1418226 h 2348350"/>
                <a:gd name="connsiteX7" fmla="*/ 2250026 w 2318425"/>
                <a:gd name="connsiteY7" fmla="*/ 1305569 h 2348350"/>
                <a:gd name="connsiteX8" fmla="*/ 2137589 w 2318425"/>
                <a:gd name="connsiteY8" fmla="*/ 1379307 h 2348350"/>
                <a:gd name="connsiteX9" fmla="*/ 1174251 w 2318425"/>
                <a:gd name="connsiteY9" fmla="*/ 2162742 h 2348350"/>
                <a:gd name="connsiteX10" fmla="*/ 190035 w 2318425"/>
                <a:gd name="connsiteY10" fmla="*/ 1176600 h 2348350"/>
                <a:gd name="connsiteX11" fmla="*/ 1174251 w 2318425"/>
                <a:gd name="connsiteY11" fmla="*/ 190445 h 2348350"/>
                <a:gd name="connsiteX12" fmla="*/ 2137589 w 2318425"/>
                <a:gd name="connsiteY12" fmla="*/ 973893 h 234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8425" h="2348350">
                  <a:moveTo>
                    <a:pt x="2137589" y="973893"/>
                  </a:moveTo>
                  <a:cubicBezTo>
                    <a:pt x="2148332" y="1025366"/>
                    <a:pt x="2198704" y="1058345"/>
                    <a:pt x="2250026" y="1047631"/>
                  </a:cubicBezTo>
                  <a:cubicBezTo>
                    <a:pt x="2301399" y="1036867"/>
                    <a:pt x="2334351" y="986434"/>
                    <a:pt x="2323620" y="934973"/>
                  </a:cubicBezTo>
                  <a:cubicBezTo>
                    <a:pt x="2210689" y="393203"/>
                    <a:pt x="1727329" y="0"/>
                    <a:pt x="1174251" y="0"/>
                  </a:cubicBezTo>
                  <a:cubicBezTo>
                    <a:pt x="526752" y="0"/>
                    <a:pt x="0" y="527833"/>
                    <a:pt x="0" y="1176600"/>
                  </a:cubicBezTo>
                  <a:cubicBezTo>
                    <a:pt x="0" y="1825367"/>
                    <a:pt x="526752" y="2353149"/>
                    <a:pt x="1174251" y="2353149"/>
                  </a:cubicBezTo>
                  <a:cubicBezTo>
                    <a:pt x="1727329" y="2353149"/>
                    <a:pt x="2210689" y="1959946"/>
                    <a:pt x="2323620" y="1418226"/>
                  </a:cubicBezTo>
                  <a:cubicBezTo>
                    <a:pt x="2334351" y="1366753"/>
                    <a:pt x="2301399" y="1316282"/>
                    <a:pt x="2250026" y="1305569"/>
                  </a:cubicBezTo>
                  <a:cubicBezTo>
                    <a:pt x="2198704" y="1294906"/>
                    <a:pt x="2148332" y="1327834"/>
                    <a:pt x="2137589" y="1379307"/>
                  </a:cubicBezTo>
                  <a:cubicBezTo>
                    <a:pt x="2042964" y="1833249"/>
                    <a:pt x="1637810" y="2162742"/>
                    <a:pt x="1174251" y="2162742"/>
                  </a:cubicBezTo>
                  <a:cubicBezTo>
                    <a:pt x="631562" y="2162742"/>
                    <a:pt x="190035" y="1720351"/>
                    <a:pt x="190035" y="1176600"/>
                  </a:cubicBezTo>
                  <a:cubicBezTo>
                    <a:pt x="190035" y="632849"/>
                    <a:pt x="631562" y="190445"/>
                    <a:pt x="1174251" y="190445"/>
                  </a:cubicBezTo>
                  <a:cubicBezTo>
                    <a:pt x="1637810" y="190407"/>
                    <a:pt x="2042964" y="519899"/>
                    <a:pt x="2137589" y="973893"/>
                  </a:cubicBezTo>
                  <a:close/>
                </a:path>
              </a:pathLst>
            </a:custGeom>
            <a:grpFill/>
            <a:ln w="12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9423F6EE-7A43-4364-8465-FC0E42441AD6}"/>
              </a:ext>
            </a:extLst>
          </p:cNvPr>
          <p:cNvGrpSpPr/>
          <p:nvPr/>
        </p:nvGrpSpPr>
        <p:grpSpPr>
          <a:xfrm>
            <a:off x="9741935" y="2874467"/>
            <a:ext cx="351556" cy="349493"/>
            <a:chOff x="12245587" y="1008345"/>
            <a:chExt cx="4867275" cy="4838700"/>
          </a:xfrm>
          <a:solidFill>
            <a:srgbClr val="00FFFF"/>
          </a:solidFill>
        </p:grpSpPr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CAE3054C-D1C2-4882-ADFE-3CA4A9C873AB}"/>
                </a:ext>
              </a:extLst>
            </p:cNvPr>
            <p:cNvSpPr/>
            <p:nvPr/>
          </p:nvSpPr>
          <p:spPr>
            <a:xfrm>
              <a:off x="12245587" y="1008345"/>
              <a:ext cx="4867275" cy="4838700"/>
            </a:xfrm>
            <a:custGeom>
              <a:avLst/>
              <a:gdLst>
                <a:gd name="connsiteX0" fmla="*/ 4779655 w 4867275"/>
                <a:gd name="connsiteY0" fmla="*/ 4422363 h 4838700"/>
                <a:gd name="connsiteX1" fmla="*/ 582397 w 4867275"/>
                <a:gd name="connsiteY1" fmla="*/ 4422363 h 4838700"/>
                <a:gd name="connsiteX2" fmla="*/ 1112063 w 4867275"/>
                <a:gd name="connsiteY2" fmla="*/ 3833022 h 4838700"/>
                <a:gd name="connsiteX3" fmla="*/ 1267778 w 4867275"/>
                <a:gd name="connsiteY3" fmla="*/ 3871713 h 4838700"/>
                <a:gd name="connsiteX4" fmla="*/ 1564843 w 4867275"/>
                <a:gd name="connsiteY4" fmla="*/ 3689642 h 4838700"/>
                <a:gd name="connsiteX5" fmla="*/ 2106035 w 4867275"/>
                <a:gd name="connsiteY5" fmla="*/ 3826297 h 4838700"/>
                <a:gd name="connsiteX6" fmla="*/ 2438410 w 4867275"/>
                <a:gd name="connsiteY6" fmla="*/ 4131840 h 4838700"/>
                <a:gd name="connsiteX7" fmla="*/ 2772042 w 4867275"/>
                <a:gd name="connsiteY7" fmla="*/ 3798208 h 4838700"/>
                <a:gd name="connsiteX8" fmla="*/ 2654789 w 4867275"/>
                <a:gd name="connsiteY8" fmla="*/ 3544557 h 4838700"/>
                <a:gd name="connsiteX9" fmla="*/ 3096130 w 4867275"/>
                <a:gd name="connsiteY9" fmla="*/ 2489749 h 4838700"/>
                <a:gd name="connsiteX10" fmla="*/ 3410426 w 4867275"/>
                <a:gd name="connsiteY10" fmla="*/ 3291212 h 4838700"/>
                <a:gd name="connsiteX11" fmla="*/ 3287211 w 4867275"/>
                <a:gd name="connsiteY11" fmla="*/ 3549882 h 4838700"/>
                <a:gd name="connsiteX12" fmla="*/ 3620853 w 4867275"/>
                <a:gd name="connsiteY12" fmla="*/ 3883514 h 4838700"/>
                <a:gd name="connsiteX13" fmla="*/ 3954485 w 4867275"/>
                <a:gd name="connsiteY13" fmla="*/ 3549882 h 4838700"/>
                <a:gd name="connsiteX14" fmla="*/ 3936626 w 4867275"/>
                <a:gd name="connsiteY14" fmla="*/ 3442440 h 4838700"/>
                <a:gd name="connsiteX15" fmla="*/ 4322141 w 4867275"/>
                <a:gd name="connsiteY15" fmla="*/ 3056906 h 4838700"/>
                <a:gd name="connsiteX16" fmla="*/ 4322141 w 4867275"/>
                <a:gd name="connsiteY16" fmla="*/ 2919508 h 4838700"/>
                <a:gd name="connsiteX17" fmla="*/ 4184752 w 4867275"/>
                <a:gd name="connsiteY17" fmla="*/ 2919508 h 4838700"/>
                <a:gd name="connsiteX18" fmla="*/ 3821068 w 4867275"/>
                <a:gd name="connsiteY18" fmla="*/ 3283191 h 4838700"/>
                <a:gd name="connsiteX19" fmla="*/ 3620824 w 4867275"/>
                <a:gd name="connsiteY19" fmla="*/ 3216240 h 4838700"/>
                <a:gd name="connsiteX20" fmla="*/ 3590258 w 4867275"/>
                <a:gd name="connsiteY20" fmla="*/ 3217697 h 4838700"/>
                <a:gd name="connsiteX21" fmla="*/ 3203820 w 4867275"/>
                <a:gd name="connsiteY21" fmla="*/ 2232270 h 4838700"/>
                <a:gd name="connsiteX22" fmla="*/ 3592030 w 4867275"/>
                <a:gd name="connsiteY22" fmla="*/ 1304449 h 4838700"/>
                <a:gd name="connsiteX23" fmla="*/ 3620815 w 4867275"/>
                <a:gd name="connsiteY23" fmla="*/ 1305773 h 4838700"/>
                <a:gd name="connsiteX24" fmla="*/ 3943341 w 4867275"/>
                <a:gd name="connsiteY24" fmla="*/ 1057456 h 4838700"/>
                <a:gd name="connsiteX25" fmla="*/ 4554941 w 4867275"/>
                <a:gd name="connsiteY25" fmla="*/ 1057456 h 4838700"/>
                <a:gd name="connsiteX26" fmla="*/ 4652086 w 4867275"/>
                <a:gd name="connsiteY26" fmla="*/ 960311 h 4838700"/>
                <a:gd name="connsiteX27" fmla="*/ 4554941 w 4867275"/>
                <a:gd name="connsiteY27" fmla="*/ 863165 h 4838700"/>
                <a:gd name="connsiteX28" fmla="*/ 3936092 w 4867275"/>
                <a:gd name="connsiteY28" fmla="*/ 863165 h 4838700"/>
                <a:gd name="connsiteX29" fmla="*/ 3620824 w 4867275"/>
                <a:gd name="connsiteY29" fmla="*/ 638489 h 4838700"/>
                <a:gd name="connsiteX30" fmla="*/ 3287182 w 4867275"/>
                <a:gd name="connsiteY30" fmla="*/ 972131 h 4838700"/>
                <a:gd name="connsiteX31" fmla="*/ 3411779 w 4867275"/>
                <a:gd name="connsiteY31" fmla="*/ 1231897 h 4838700"/>
                <a:gd name="connsiteX32" fmla="*/ 3101931 w 4867275"/>
                <a:gd name="connsiteY32" fmla="*/ 1972428 h 4838700"/>
                <a:gd name="connsiteX33" fmla="*/ 2649303 w 4867275"/>
                <a:gd name="connsiteY33" fmla="*/ 818217 h 4838700"/>
                <a:gd name="connsiteX34" fmla="*/ 2760183 w 4867275"/>
                <a:gd name="connsiteY34" fmla="*/ 570081 h 4838700"/>
                <a:gd name="connsiteX35" fmla="*/ 2426542 w 4867275"/>
                <a:gd name="connsiteY35" fmla="*/ 236439 h 4838700"/>
                <a:gd name="connsiteX36" fmla="*/ 2092928 w 4867275"/>
                <a:gd name="connsiteY36" fmla="*/ 570081 h 4838700"/>
                <a:gd name="connsiteX37" fmla="*/ 2167671 w 4867275"/>
                <a:gd name="connsiteY37" fmla="*/ 780231 h 4838700"/>
                <a:gd name="connsiteX38" fmla="*/ 1366809 w 4867275"/>
                <a:gd name="connsiteY38" fmla="*/ 1993659 h 4838700"/>
                <a:gd name="connsiteX39" fmla="*/ 1255938 w 4867275"/>
                <a:gd name="connsiteY39" fmla="*/ 1974647 h 4838700"/>
                <a:gd name="connsiteX40" fmla="*/ 1142381 w 4867275"/>
                <a:gd name="connsiteY40" fmla="*/ 1994573 h 4838700"/>
                <a:gd name="connsiteX41" fmla="*/ 454428 w 4867275"/>
                <a:gd name="connsiteY41" fmla="*/ 1089365 h 4838700"/>
                <a:gd name="connsiteX42" fmla="*/ 454428 w 4867275"/>
                <a:gd name="connsiteY42" fmla="*/ 97145 h 4838700"/>
                <a:gd name="connsiteX43" fmla="*/ 357283 w 4867275"/>
                <a:gd name="connsiteY43" fmla="*/ 0 h 4838700"/>
                <a:gd name="connsiteX44" fmla="*/ 260128 w 4867275"/>
                <a:gd name="connsiteY44" fmla="*/ 97145 h 4838700"/>
                <a:gd name="connsiteX45" fmla="*/ 260128 w 4867275"/>
                <a:gd name="connsiteY45" fmla="*/ 1052379 h 4838700"/>
                <a:gd name="connsiteX46" fmla="*/ 97145 w 4867275"/>
                <a:gd name="connsiteY46" fmla="*/ 1052379 h 4838700"/>
                <a:gd name="connsiteX47" fmla="*/ 0 w 4867275"/>
                <a:gd name="connsiteY47" fmla="*/ 1149525 h 4838700"/>
                <a:gd name="connsiteX48" fmla="*/ 97145 w 4867275"/>
                <a:gd name="connsiteY48" fmla="*/ 1246670 h 4838700"/>
                <a:gd name="connsiteX49" fmla="*/ 260137 w 4867275"/>
                <a:gd name="connsiteY49" fmla="*/ 1246670 h 4838700"/>
                <a:gd name="connsiteX50" fmla="*/ 260137 w 4867275"/>
                <a:gd name="connsiteY50" fmla="*/ 2223002 h 4838700"/>
                <a:gd name="connsiteX51" fmla="*/ 97145 w 4867275"/>
                <a:gd name="connsiteY51" fmla="*/ 2223002 h 4838700"/>
                <a:gd name="connsiteX52" fmla="*/ 0 w 4867275"/>
                <a:gd name="connsiteY52" fmla="*/ 2320147 h 4838700"/>
                <a:gd name="connsiteX53" fmla="*/ 97145 w 4867275"/>
                <a:gd name="connsiteY53" fmla="*/ 2417293 h 4838700"/>
                <a:gd name="connsiteX54" fmla="*/ 260137 w 4867275"/>
                <a:gd name="connsiteY54" fmla="*/ 2417293 h 4838700"/>
                <a:gd name="connsiteX55" fmla="*/ 260137 w 4867275"/>
                <a:gd name="connsiteY55" fmla="*/ 3417284 h 4838700"/>
                <a:gd name="connsiteX56" fmla="*/ 97145 w 4867275"/>
                <a:gd name="connsiteY56" fmla="*/ 3417284 h 4838700"/>
                <a:gd name="connsiteX57" fmla="*/ 0 w 4867275"/>
                <a:gd name="connsiteY57" fmla="*/ 3514430 h 4838700"/>
                <a:gd name="connsiteX58" fmla="*/ 97145 w 4867275"/>
                <a:gd name="connsiteY58" fmla="*/ 3611575 h 4838700"/>
                <a:gd name="connsiteX59" fmla="*/ 260137 w 4867275"/>
                <a:gd name="connsiteY59" fmla="*/ 3611575 h 4838700"/>
                <a:gd name="connsiteX60" fmla="*/ 260137 w 4867275"/>
                <a:gd name="connsiteY60" fmla="*/ 4519508 h 4838700"/>
                <a:gd name="connsiteX61" fmla="*/ 357283 w 4867275"/>
                <a:gd name="connsiteY61" fmla="*/ 4616653 h 4838700"/>
                <a:gd name="connsiteX62" fmla="*/ 1194273 w 4867275"/>
                <a:gd name="connsiteY62" fmla="*/ 4616653 h 4838700"/>
                <a:gd name="connsiteX63" fmla="*/ 1194273 w 4867275"/>
                <a:gd name="connsiteY63" fmla="*/ 4744165 h 4838700"/>
                <a:gd name="connsiteX64" fmla="*/ 1291419 w 4867275"/>
                <a:gd name="connsiteY64" fmla="*/ 4841310 h 4838700"/>
                <a:gd name="connsiteX65" fmla="*/ 1388564 w 4867275"/>
                <a:gd name="connsiteY65" fmla="*/ 4744165 h 4838700"/>
                <a:gd name="connsiteX66" fmla="*/ 1388564 w 4867275"/>
                <a:gd name="connsiteY66" fmla="*/ 4616653 h 4838700"/>
                <a:gd name="connsiteX67" fmla="*/ 2364896 w 4867275"/>
                <a:gd name="connsiteY67" fmla="*/ 4616653 h 4838700"/>
                <a:gd name="connsiteX68" fmla="*/ 2364896 w 4867275"/>
                <a:gd name="connsiteY68" fmla="*/ 4744165 h 4838700"/>
                <a:gd name="connsiteX69" fmla="*/ 2462041 w 4867275"/>
                <a:gd name="connsiteY69" fmla="*/ 4841310 h 4838700"/>
                <a:gd name="connsiteX70" fmla="*/ 2559187 w 4867275"/>
                <a:gd name="connsiteY70" fmla="*/ 4744165 h 4838700"/>
                <a:gd name="connsiteX71" fmla="*/ 2559187 w 4867275"/>
                <a:gd name="connsiteY71" fmla="*/ 4616653 h 4838700"/>
                <a:gd name="connsiteX72" fmla="*/ 3559159 w 4867275"/>
                <a:gd name="connsiteY72" fmla="*/ 4616653 h 4838700"/>
                <a:gd name="connsiteX73" fmla="*/ 3559159 w 4867275"/>
                <a:gd name="connsiteY73" fmla="*/ 4744165 h 4838700"/>
                <a:gd name="connsiteX74" fmla="*/ 3656305 w 4867275"/>
                <a:gd name="connsiteY74" fmla="*/ 4841310 h 4838700"/>
                <a:gd name="connsiteX75" fmla="*/ 3753450 w 4867275"/>
                <a:gd name="connsiteY75" fmla="*/ 4744165 h 4838700"/>
                <a:gd name="connsiteX76" fmla="*/ 3753450 w 4867275"/>
                <a:gd name="connsiteY76" fmla="*/ 4616653 h 4838700"/>
                <a:gd name="connsiteX77" fmla="*/ 4779626 w 4867275"/>
                <a:gd name="connsiteY77" fmla="*/ 4616653 h 4838700"/>
                <a:gd name="connsiteX78" fmla="*/ 4876772 w 4867275"/>
                <a:gd name="connsiteY78" fmla="*/ 4519508 h 4838700"/>
                <a:gd name="connsiteX79" fmla="*/ 4779655 w 4867275"/>
                <a:gd name="connsiteY79" fmla="*/ 4422363 h 4838700"/>
                <a:gd name="connsiteX80" fmla="*/ 3620862 w 4867275"/>
                <a:gd name="connsiteY80" fmla="*/ 3410550 h 4838700"/>
                <a:gd name="connsiteX81" fmla="*/ 3760203 w 4867275"/>
                <a:gd name="connsiteY81" fmla="*/ 3549901 h 4838700"/>
                <a:gd name="connsiteX82" fmla="*/ 3620862 w 4867275"/>
                <a:gd name="connsiteY82" fmla="*/ 3689242 h 4838700"/>
                <a:gd name="connsiteX83" fmla="*/ 3481511 w 4867275"/>
                <a:gd name="connsiteY83" fmla="*/ 3549901 h 4838700"/>
                <a:gd name="connsiteX84" fmla="*/ 3620862 w 4867275"/>
                <a:gd name="connsiteY84" fmla="*/ 3410550 h 4838700"/>
                <a:gd name="connsiteX85" fmla="*/ 3620853 w 4867275"/>
                <a:gd name="connsiteY85" fmla="*/ 832809 h 4838700"/>
                <a:gd name="connsiteX86" fmla="*/ 3760194 w 4867275"/>
                <a:gd name="connsiteY86" fmla="*/ 972160 h 4838700"/>
                <a:gd name="connsiteX87" fmla="*/ 3620853 w 4867275"/>
                <a:gd name="connsiteY87" fmla="*/ 1111510 h 4838700"/>
                <a:gd name="connsiteX88" fmla="*/ 3481502 w 4867275"/>
                <a:gd name="connsiteY88" fmla="*/ 972160 h 4838700"/>
                <a:gd name="connsiteX89" fmla="*/ 3620853 w 4867275"/>
                <a:gd name="connsiteY89" fmla="*/ 832809 h 4838700"/>
                <a:gd name="connsiteX90" fmla="*/ 1267778 w 4867275"/>
                <a:gd name="connsiteY90" fmla="*/ 3677412 h 4838700"/>
                <a:gd name="connsiteX91" fmla="*/ 1128436 w 4867275"/>
                <a:gd name="connsiteY91" fmla="*/ 3538061 h 4838700"/>
                <a:gd name="connsiteX92" fmla="*/ 1267778 w 4867275"/>
                <a:gd name="connsiteY92" fmla="*/ 3398720 h 4838700"/>
                <a:gd name="connsiteX93" fmla="*/ 1407119 w 4867275"/>
                <a:gd name="connsiteY93" fmla="*/ 3538061 h 4838700"/>
                <a:gd name="connsiteX94" fmla="*/ 1267778 w 4867275"/>
                <a:gd name="connsiteY94" fmla="*/ 3677412 h 4838700"/>
                <a:gd name="connsiteX95" fmla="*/ 2438400 w 4867275"/>
                <a:gd name="connsiteY95" fmla="*/ 3937549 h 4838700"/>
                <a:gd name="connsiteX96" fmla="*/ 2299059 w 4867275"/>
                <a:gd name="connsiteY96" fmla="*/ 3798208 h 4838700"/>
                <a:gd name="connsiteX97" fmla="*/ 2438400 w 4867275"/>
                <a:gd name="connsiteY97" fmla="*/ 3658857 h 4838700"/>
                <a:gd name="connsiteX98" fmla="*/ 2577741 w 4867275"/>
                <a:gd name="connsiteY98" fmla="*/ 3798208 h 4838700"/>
                <a:gd name="connsiteX99" fmla="*/ 2438400 w 4867275"/>
                <a:gd name="connsiteY99" fmla="*/ 3937549 h 4838700"/>
                <a:gd name="connsiteX100" fmla="*/ 2426580 w 4867275"/>
                <a:gd name="connsiteY100" fmla="*/ 430778 h 4838700"/>
                <a:gd name="connsiteX101" fmla="*/ 2565930 w 4867275"/>
                <a:gd name="connsiteY101" fmla="*/ 570128 h 4838700"/>
                <a:gd name="connsiteX102" fmla="*/ 2426580 w 4867275"/>
                <a:gd name="connsiteY102" fmla="*/ 709479 h 4838700"/>
                <a:gd name="connsiteX103" fmla="*/ 2287238 w 4867275"/>
                <a:gd name="connsiteY103" fmla="*/ 570128 h 4838700"/>
                <a:gd name="connsiteX104" fmla="*/ 2426580 w 4867275"/>
                <a:gd name="connsiteY104" fmla="*/ 430778 h 4838700"/>
                <a:gd name="connsiteX105" fmla="*/ 1255938 w 4867275"/>
                <a:gd name="connsiteY105" fmla="*/ 2168986 h 4838700"/>
                <a:gd name="connsiteX106" fmla="*/ 1395289 w 4867275"/>
                <a:gd name="connsiteY106" fmla="*/ 2308327 h 4838700"/>
                <a:gd name="connsiteX107" fmla="*/ 1255938 w 4867275"/>
                <a:gd name="connsiteY107" fmla="*/ 2447678 h 4838700"/>
                <a:gd name="connsiteX108" fmla="*/ 1116597 w 4867275"/>
                <a:gd name="connsiteY108" fmla="*/ 2308327 h 4838700"/>
                <a:gd name="connsiteX109" fmla="*/ 1255938 w 4867275"/>
                <a:gd name="connsiteY109" fmla="*/ 2168986 h 4838700"/>
                <a:gd name="connsiteX110" fmla="*/ 454438 w 4867275"/>
                <a:gd name="connsiteY110" fmla="*/ 1410510 h 4838700"/>
                <a:gd name="connsiteX111" fmla="*/ 986981 w 4867275"/>
                <a:gd name="connsiteY111" fmla="*/ 2111226 h 4838700"/>
                <a:gd name="connsiteX112" fmla="*/ 922315 w 4867275"/>
                <a:gd name="connsiteY112" fmla="*/ 2308317 h 4838700"/>
                <a:gd name="connsiteX113" fmla="*/ 1255948 w 4867275"/>
                <a:gd name="connsiteY113" fmla="*/ 2641959 h 4838700"/>
                <a:gd name="connsiteX114" fmla="*/ 1589589 w 4867275"/>
                <a:gd name="connsiteY114" fmla="*/ 2308317 h 4838700"/>
                <a:gd name="connsiteX115" fmla="*/ 1523438 w 4867275"/>
                <a:gd name="connsiteY115" fmla="*/ 2109140 h 4838700"/>
                <a:gd name="connsiteX116" fmla="*/ 2328672 w 4867275"/>
                <a:gd name="connsiteY116" fmla="*/ 889083 h 4838700"/>
                <a:gd name="connsiteX117" fmla="*/ 2426570 w 4867275"/>
                <a:gd name="connsiteY117" fmla="*/ 903761 h 4838700"/>
                <a:gd name="connsiteX118" fmla="*/ 2472881 w 4867275"/>
                <a:gd name="connsiteY118" fmla="*/ 900474 h 4838700"/>
                <a:gd name="connsiteX119" fmla="*/ 2994232 w 4867275"/>
                <a:gd name="connsiteY119" fmla="*/ 2229917 h 4838700"/>
                <a:gd name="connsiteX120" fmla="*/ 2476681 w 4867275"/>
                <a:gd name="connsiteY120" fmla="*/ 3466833 h 4838700"/>
                <a:gd name="connsiteX121" fmla="*/ 2438391 w 4867275"/>
                <a:gd name="connsiteY121" fmla="*/ 3464566 h 4838700"/>
                <a:gd name="connsiteX122" fmla="*/ 2146859 w 4867275"/>
                <a:gd name="connsiteY122" fmla="*/ 3636217 h 4838700"/>
                <a:gd name="connsiteX123" fmla="*/ 1598886 w 4867275"/>
                <a:gd name="connsiteY123" fmla="*/ 3497837 h 4838700"/>
                <a:gd name="connsiteX124" fmla="*/ 1267759 w 4867275"/>
                <a:gd name="connsiteY124" fmla="*/ 3204420 h 4838700"/>
                <a:gd name="connsiteX125" fmla="*/ 934126 w 4867275"/>
                <a:gd name="connsiteY125" fmla="*/ 3538052 h 4838700"/>
                <a:gd name="connsiteX126" fmla="*/ 973960 w 4867275"/>
                <a:gd name="connsiteY126" fmla="*/ 3695986 h 4838700"/>
                <a:gd name="connsiteX127" fmla="*/ 454438 w 4867275"/>
                <a:gd name="connsiteY127" fmla="*/ 4274058 h 4838700"/>
                <a:gd name="connsiteX128" fmla="*/ 454438 w 4867275"/>
                <a:gd name="connsiteY128" fmla="*/ 1410510 h 483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867275" h="4838700">
                  <a:moveTo>
                    <a:pt x="4779655" y="4422363"/>
                  </a:moveTo>
                  <a:lnTo>
                    <a:pt x="582397" y="4422363"/>
                  </a:lnTo>
                  <a:lnTo>
                    <a:pt x="1112063" y="3833022"/>
                  </a:lnTo>
                  <a:cubicBezTo>
                    <a:pt x="1158573" y="3857682"/>
                    <a:pt x="1211561" y="3871713"/>
                    <a:pt x="1267778" y="3871713"/>
                  </a:cubicBezTo>
                  <a:cubicBezTo>
                    <a:pt x="1397184" y="3871713"/>
                    <a:pt x="1509541" y="3797599"/>
                    <a:pt x="1564843" y="3689642"/>
                  </a:cubicBezTo>
                  <a:lnTo>
                    <a:pt x="2106035" y="3826297"/>
                  </a:lnTo>
                  <a:cubicBezTo>
                    <a:pt x="2120351" y="3997157"/>
                    <a:pt x="2263902" y="4131840"/>
                    <a:pt x="2438410" y="4131840"/>
                  </a:cubicBezTo>
                  <a:cubicBezTo>
                    <a:pt x="2622376" y="4131840"/>
                    <a:pt x="2772042" y="3982174"/>
                    <a:pt x="2772042" y="3798208"/>
                  </a:cubicBezTo>
                  <a:cubicBezTo>
                    <a:pt x="2772042" y="3696757"/>
                    <a:pt x="2726474" y="3605794"/>
                    <a:pt x="2654789" y="3544557"/>
                  </a:cubicBezTo>
                  <a:lnTo>
                    <a:pt x="3096130" y="2489749"/>
                  </a:lnTo>
                  <a:lnTo>
                    <a:pt x="3410426" y="3291212"/>
                  </a:lnTo>
                  <a:cubicBezTo>
                    <a:pt x="3335303" y="3352448"/>
                    <a:pt x="3287211" y="3445640"/>
                    <a:pt x="3287211" y="3549882"/>
                  </a:cubicBezTo>
                  <a:cubicBezTo>
                    <a:pt x="3287211" y="3733848"/>
                    <a:pt x="3436887" y="3883514"/>
                    <a:pt x="3620853" y="3883514"/>
                  </a:cubicBezTo>
                  <a:cubicBezTo>
                    <a:pt x="3804818" y="3883514"/>
                    <a:pt x="3954485" y="3733848"/>
                    <a:pt x="3954485" y="3549882"/>
                  </a:cubicBezTo>
                  <a:cubicBezTo>
                    <a:pt x="3954485" y="3512296"/>
                    <a:pt x="3948141" y="3476178"/>
                    <a:pt x="3936626" y="3442440"/>
                  </a:cubicBezTo>
                  <a:lnTo>
                    <a:pt x="4322141" y="3056906"/>
                  </a:lnTo>
                  <a:cubicBezTo>
                    <a:pt x="4360079" y="3018968"/>
                    <a:pt x="4360079" y="2957455"/>
                    <a:pt x="4322141" y="2919508"/>
                  </a:cubicBezTo>
                  <a:cubicBezTo>
                    <a:pt x="4284202" y="2881579"/>
                    <a:pt x="4222690" y="2881579"/>
                    <a:pt x="4184752" y="2919508"/>
                  </a:cubicBezTo>
                  <a:lnTo>
                    <a:pt x="3821068" y="3283191"/>
                  </a:lnTo>
                  <a:cubicBezTo>
                    <a:pt x="3765261" y="3241177"/>
                    <a:pt x="3695900" y="3216240"/>
                    <a:pt x="3620824" y="3216240"/>
                  </a:cubicBezTo>
                  <a:cubicBezTo>
                    <a:pt x="3610518" y="3216240"/>
                    <a:pt x="3600336" y="3216774"/>
                    <a:pt x="3590258" y="3217697"/>
                  </a:cubicBezTo>
                  <a:lnTo>
                    <a:pt x="3203820" y="2232270"/>
                  </a:lnTo>
                  <a:lnTo>
                    <a:pt x="3592030" y="1304449"/>
                  </a:lnTo>
                  <a:cubicBezTo>
                    <a:pt x="3601527" y="1305268"/>
                    <a:pt x="3611108" y="1305773"/>
                    <a:pt x="3620815" y="1305773"/>
                  </a:cubicBezTo>
                  <a:cubicBezTo>
                    <a:pt x="3775300" y="1305773"/>
                    <a:pt x="3905545" y="1200226"/>
                    <a:pt x="3943341" y="1057456"/>
                  </a:cubicBezTo>
                  <a:lnTo>
                    <a:pt x="4554941" y="1057456"/>
                  </a:lnTo>
                  <a:cubicBezTo>
                    <a:pt x="4608595" y="1057456"/>
                    <a:pt x="4652086" y="1013955"/>
                    <a:pt x="4652086" y="960311"/>
                  </a:cubicBezTo>
                  <a:cubicBezTo>
                    <a:pt x="4652086" y="906666"/>
                    <a:pt x="4608595" y="863165"/>
                    <a:pt x="4554941" y="863165"/>
                  </a:cubicBezTo>
                  <a:lnTo>
                    <a:pt x="3936092" y="863165"/>
                  </a:lnTo>
                  <a:cubicBezTo>
                    <a:pt x="3890820" y="732558"/>
                    <a:pt x="3766642" y="638489"/>
                    <a:pt x="3620824" y="638489"/>
                  </a:cubicBezTo>
                  <a:cubicBezTo>
                    <a:pt x="3436858" y="638489"/>
                    <a:pt x="3287182" y="788156"/>
                    <a:pt x="3287182" y="972131"/>
                  </a:cubicBezTo>
                  <a:cubicBezTo>
                    <a:pt x="3287182" y="1077011"/>
                    <a:pt x="3335874" y="1170680"/>
                    <a:pt x="3411779" y="1231897"/>
                  </a:cubicBezTo>
                  <a:lnTo>
                    <a:pt x="3101931" y="1972428"/>
                  </a:lnTo>
                  <a:lnTo>
                    <a:pt x="2649303" y="818217"/>
                  </a:lnTo>
                  <a:cubicBezTo>
                    <a:pt x="2717311" y="757095"/>
                    <a:pt x="2760183" y="668512"/>
                    <a:pt x="2760183" y="570081"/>
                  </a:cubicBezTo>
                  <a:cubicBezTo>
                    <a:pt x="2760183" y="386105"/>
                    <a:pt x="2610507" y="236439"/>
                    <a:pt x="2426542" y="236439"/>
                  </a:cubicBezTo>
                  <a:cubicBezTo>
                    <a:pt x="2242576" y="236439"/>
                    <a:pt x="2092928" y="386105"/>
                    <a:pt x="2092928" y="570081"/>
                  </a:cubicBezTo>
                  <a:cubicBezTo>
                    <a:pt x="2092928" y="649672"/>
                    <a:pt x="2120989" y="722824"/>
                    <a:pt x="2167671" y="780231"/>
                  </a:cubicBezTo>
                  <a:lnTo>
                    <a:pt x="1366809" y="1993659"/>
                  </a:lnTo>
                  <a:cubicBezTo>
                    <a:pt x="1332100" y="1981391"/>
                    <a:pt x="1294791" y="1974647"/>
                    <a:pt x="1255938" y="1974647"/>
                  </a:cubicBezTo>
                  <a:cubicBezTo>
                    <a:pt x="1216076" y="1974647"/>
                    <a:pt x="1177842" y="1981695"/>
                    <a:pt x="1142381" y="1994573"/>
                  </a:cubicBezTo>
                  <a:lnTo>
                    <a:pt x="454428" y="1089365"/>
                  </a:lnTo>
                  <a:lnTo>
                    <a:pt x="454428" y="97145"/>
                  </a:lnTo>
                  <a:cubicBezTo>
                    <a:pt x="454428" y="43501"/>
                    <a:pt x="410937" y="0"/>
                    <a:pt x="357283" y="0"/>
                  </a:cubicBezTo>
                  <a:cubicBezTo>
                    <a:pt x="303628" y="0"/>
                    <a:pt x="260128" y="43501"/>
                    <a:pt x="260128" y="97145"/>
                  </a:cubicBezTo>
                  <a:lnTo>
                    <a:pt x="260128" y="1052379"/>
                  </a:lnTo>
                  <a:lnTo>
                    <a:pt x="97145" y="1052379"/>
                  </a:lnTo>
                  <a:cubicBezTo>
                    <a:pt x="43491" y="1052370"/>
                    <a:pt x="0" y="1095880"/>
                    <a:pt x="0" y="1149525"/>
                  </a:cubicBezTo>
                  <a:cubicBezTo>
                    <a:pt x="0" y="1203169"/>
                    <a:pt x="43491" y="1246670"/>
                    <a:pt x="97145" y="1246670"/>
                  </a:cubicBezTo>
                  <a:lnTo>
                    <a:pt x="260137" y="1246670"/>
                  </a:lnTo>
                  <a:lnTo>
                    <a:pt x="260137" y="2223002"/>
                  </a:lnTo>
                  <a:lnTo>
                    <a:pt x="97145" y="2223002"/>
                  </a:lnTo>
                  <a:cubicBezTo>
                    <a:pt x="43491" y="2223002"/>
                    <a:pt x="0" y="2266502"/>
                    <a:pt x="0" y="2320147"/>
                  </a:cubicBezTo>
                  <a:cubicBezTo>
                    <a:pt x="0" y="2373792"/>
                    <a:pt x="43491" y="2417293"/>
                    <a:pt x="97145" y="2417293"/>
                  </a:cubicBezTo>
                  <a:lnTo>
                    <a:pt x="260137" y="2417293"/>
                  </a:lnTo>
                  <a:lnTo>
                    <a:pt x="260137" y="3417284"/>
                  </a:lnTo>
                  <a:lnTo>
                    <a:pt x="97145" y="3417284"/>
                  </a:lnTo>
                  <a:cubicBezTo>
                    <a:pt x="43491" y="3417284"/>
                    <a:pt x="0" y="3460785"/>
                    <a:pt x="0" y="3514430"/>
                  </a:cubicBezTo>
                  <a:cubicBezTo>
                    <a:pt x="0" y="3568075"/>
                    <a:pt x="43491" y="3611575"/>
                    <a:pt x="97145" y="3611575"/>
                  </a:cubicBezTo>
                  <a:lnTo>
                    <a:pt x="260137" y="3611575"/>
                  </a:lnTo>
                  <a:lnTo>
                    <a:pt x="260137" y="4519508"/>
                  </a:lnTo>
                  <a:cubicBezTo>
                    <a:pt x="260137" y="4573153"/>
                    <a:pt x="303628" y="4616653"/>
                    <a:pt x="357283" y="4616653"/>
                  </a:cubicBezTo>
                  <a:lnTo>
                    <a:pt x="1194273" y="4616653"/>
                  </a:lnTo>
                  <a:lnTo>
                    <a:pt x="1194273" y="4744165"/>
                  </a:lnTo>
                  <a:cubicBezTo>
                    <a:pt x="1194273" y="4797809"/>
                    <a:pt x="1237764" y="4841310"/>
                    <a:pt x="1291419" y="4841310"/>
                  </a:cubicBezTo>
                  <a:cubicBezTo>
                    <a:pt x="1345073" y="4841310"/>
                    <a:pt x="1388564" y="4797809"/>
                    <a:pt x="1388564" y="4744165"/>
                  </a:cubicBezTo>
                  <a:lnTo>
                    <a:pt x="1388564" y="4616653"/>
                  </a:lnTo>
                  <a:lnTo>
                    <a:pt x="2364896" y="4616653"/>
                  </a:lnTo>
                  <a:lnTo>
                    <a:pt x="2364896" y="4744165"/>
                  </a:lnTo>
                  <a:cubicBezTo>
                    <a:pt x="2364896" y="4797809"/>
                    <a:pt x="2408387" y="4841310"/>
                    <a:pt x="2462041" y="4841310"/>
                  </a:cubicBezTo>
                  <a:cubicBezTo>
                    <a:pt x="2515695" y="4841310"/>
                    <a:pt x="2559187" y="4797809"/>
                    <a:pt x="2559187" y="4744165"/>
                  </a:cubicBezTo>
                  <a:lnTo>
                    <a:pt x="2559187" y="4616653"/>
                  </a:lnTo>
                  <a:lnTo>
                    <a:pt x="3559159" y="4616653"/>
                  </a:lnTo>
                  <a:lnTo>
                    <a:pt x="3559159" y="4744165"/>
                  </a:lnTo>
                  <a:cubicBezTo>
                    <a:pt x="3559159" y="4797809"/>
                    <a:pt x="3602650" y="4841310"/>
                    <a:pt x="3656305" y="4841310"/>
                  </a:cubicBezTo>
                  <a:cubicBezTo>
                    <a:pt x="3709959" y="4841310"/>
                    <a:pt x="3753450" y="4797809"/>
                    <a:pt x="3753450" y="4744165"/>
                  </a:cubicBezTo>
                  <a:lnTo>
                    <a:pt x="3753450" y="4616653"/>
                  </a:lnTo>
                  <a:lnTo>
                    <a:pt x="4779626" y="4616653"/>
                  </a:lnTo>
                  <a:cubicBezTo>
                    <a:pt x="4833281" y="4616653"/>
                    <a:pt x="4876772" y="4573153"/>
                    <a:pt x="4876772" y="4519508"/>
                  </a:cubicBezTo>
                  <a:cubicBezTo>
                    <a:pt x="4876772" y="4465863"/>
                    <a:pt x="4833309" y="4422363"/>
                    <a:pt x="4779655" y="4422363"/>
                  </a:cubicBezTo>
                  <a:close/>
                  <a:moveTo>
                    <a:pt x="3620862" y="3410550"/>
                  </a:moveTo>
                  <a:cubicBezTo>
                    <a:pt x="3697681" y="3410550"/>
                    <a:pt x="3760203" y="3473063"/>
                    <a:pt x="3760203" y="3549901"/>
                  </a:cubicBezTo>
                  <a:cubicBezTo>
                    <a:pt x="3760203" y="3626720"/>
                    <a:pt x="3697691" y="3689242"/>
                    <a:pt x="3620862" y="3689242"/>
                  </a:cubicBezTo>
                  <a:cubicBezTo>
                    <a:pt x="3544024" y="3689242"/>
                    <a:pt x="3481511" y="3626730"/>
                    <a:pt x="3481511" y="3549901"/>
                  </a:cubicBezTo>
                  <a:cubicBezTo>
                    <a:pt x="3481511" y="3473063"/>
                    <a:pt x="3544024" y="3410550"/>
                    <a:pt x="3620862" y="3410550"/>
                  </a:cubicBezTo>
                  <a:close/>
                  <a:moveTo>
                    <a:pt x="3620853" y="832809"/>
                  </a:moveTo>
                  <a:cubicBezTo>
                    <a:pt x="3697691" y="832809"/>
                    <a:pt x="3760194" y="895321"/>
                    <a:pt x="3760194" y="972160"/>
                  </a:cubicBezTo>
                  <a:cubicBezTo>
                    <a:pt x="3760194" y="1048998"/>
                    <a:pt x="3697681" y="1111510"/>
                    <a:pt x="3620853" y="1111510"/>
                  </a:cubicBezTo>
                  <a:cubicBezTo>
                    <a:pt x="3544015" y="1111510"/>
                    <a:pt x="3481502" y="1048998"/>
                    <a:pt x="3481502" y="972160"/>
                  </a:cubicBezTo>
                  <a:cubicBezTo>
                    <a:pt x="3481502" y="895321"/>
                    <a:pt x="3544015" y="832809"/>
                    <a:pt x="3620853" y="832809"/>
                  </a:cubicBezTo>
                  <a:close/>
                  <a:moveTo>
                    <a:pt x="1267778" y="3677412"/>
                  </a:moveTo>
                  <a:cubicBezTo>
                    <a:pt x="1190939" y="3677412"/>
                    <a:pt x="1128436" y="3614900"/>
                    <a:pt x="1128436" y="3538061"/>
                  </a:cubicBezTo>
                  <a:cubicBezTo>
                    <a:pt x="1128436" y="3461233"/>
                    <a:pt x="1190949" y="3398720"/>
                    <a:pt x="1267778" y="3398720"/>
                  </a:cubicBezTo>
                  <a:cubicBezTo>
                    <a:pt x="1344606" y="3398720"/>
                    <a:pt x="1407119" y="3461233"/>
                    <a:pt x="1407119" y="3538061"/>
                  </a:cubicBezTo>
                  <a:cubicBezTo>
                    <a:pt x="1407109" y="3614909"/>
                    <a:pt x="1344606" y="3677412"/>
                    <a:pt x="1267778" y="3677412"/>
                  </a:cubicBezTo>
                  <a:close/>
                  <a:moveTo>
                    <a:pt x="2438400" y="3937549"/>
                  </a:moveTo>
                  <a:cubicBezTo>
                    <a:pt x="2361562" y="3937549"/>
                    <a:pt x="2299059" y="3875037"/>
                    <a:pt x="2299059" y="3798208"/>
                  </a:cubicBezTo>
                  <a:cubicBezTo>
                    <a:pt x="2299059" y="3721370"/>
                    <a:pt x="2361572" y="3658857"/>
                    <a:pt x="2438400" y="3658857"/>
                  </a:cubicBezTo>
                  <a:cubicBezTo>
                    <a:pt x="2515229" y="3658857"/>
                    <a:pt x="2577741" y="3721370"/>
                    <a:pt x="2577741" y="3798208"/>
                  </a:cubicBezTo>
                  <a:cubicBezTo>
                    <a:pt x="2577741" y="3875037"/>
                    <a:pt x="2515238" y="3937549"/>
                    <a:pt x="2438400" y="3937549"/>
                  </a:cubicBezTo>
                  <a:close/>
                  <a:moveTo>
                    <a:pt x="2426580" y="430778"/>
                  </a:moveTo>
                  <a:cubicBezTo>
                    <a:pt x="2503418" y="430778"/>
                    <a:pt x="2565930" y="493290"/>
                    <a:pt x="2565930" y="570128"/>
                  </a:cubicBezTo>
                  <a:cubicBezTo>
                    <a:pt x="2565930" y="646967"/>
                    <a:pt x="2503418" y="709479"/>
                    <a:pt x="2426580" y="709479"/>
                  </a:cubicBezTo>
                  <a:cubicBezTo>
                    <a:pt x="2349741" y="709479"/>
                    <a:pt x="2287238" y="646967"/>
                    <a:pt x="2287238" y="570128"/>
                  </a:cubicBezTo>
                  <a:cubicBezTo>
                    <a:pt x="2287238" y="493290"/>
                    <a:pt x="2349741" y="430778"/>
                    <a:pt x="2426580" y="430778"/>
                  </a:cubicBezTo>
                  <a:close/>
                  <a:moveTo>
                    <a:pt x="1255938" y="2168986"/>
                  </a:moveTo>
                  <a:cubicBezTo>
                    <a:pt x="1332786" y="2168986"/>
                    <a:pt x="1395289" y="2231489"/>
                    <a:pt x="1395289" y="2308327"/>
                  </a:cubicBezTo>
                  <a:cubicBezTo>
                    <a:pt x="1395289" y="2385165"/>
                    <a:pt x="1332776" y="2447678"/>
                    <a:pt x="1255938" y="2447678"/>
                  </a:cubicBezTo>
                  <a:cubicBezTo>
                    <a:pt x="1179100" y="2447678"/>
                    <a:pt x="1116597" y="2385165"/>
                    <a:pt x="1116597" y="2308327"/>
                  </a:cubicBezTo>
                  <a:cubicBezTo>
                    <a:pt x="1116606" y="2231498"/>
                    <a:pt x="1179119" y="2168986"/>
                    <a:pt x="1255938" y="2168986"/>
                  </a:cubicBezTo>
                  <a:close/>
                  <a:moveTo>
                    <a:pt x="454438" y="1410510"/>
                  </a:moveTo>
                  <a:lnTo>
                    <a:pt x="986981" y="2111226"/>
                  </a:lnTo>
                  <a:cubicBezTo>
                    <a:pt x="946375" y="2166490"/>
                    <a:pt x="922315" y="2234641"/>
                    <a:pt x="922315" y="2308317"/>
                  </a:cubicBezTo>
                  <a:cubicBezTo>
                    <a:pt x="922315" y="2492293"/>
                    <a:pt x="1071982" y="2641959"/>
                    <a:pt x="1255948" y="2641959"/>
                  </a:cubicBezTo>
                  <a:cubicBezTo>
                    <a:pt x="1439913" y="2641959"/>
                    <a:pt x="1589589" y="2492293"/>
                    <a:pt x="1589589" y="2308317"/>
                  </a:cubicBezTo>
                  <a:cubicBezTo>
                    <a:pt x="1589589" y="2233717"/>
                    <a:pt x="1564977" y="2164766"/>
                    <a:pt x="1523438" y="2109140"/>
                  </a:cubicBezTo>
                  <a:lnTo>
                    <a:pt x="2328672" y="889083"/>
                  </a:lnTo>
                  <a:cubicBezTo>
                    <a:pt x="2359647" y="898608"/>
                    <a:pt x="2392518" y="903761"/>
                    <a:pt x="2426570" y="903761"/>
                  </a:cubicBezTo>
                  <a:cubicBezTo>
                    <a:pt x="2442286" y="903761"/>
                    <a:pt x="2457736" y="902589"/>
                    <a:pt x="2472881" y="900474"/>
                  </a:cubicBezTo>
                  <a:lnTo>
                    <a:pt x="2994232" y="2229917"/>
                  </a:lnTo>
                  <a:lnTo>
                    <a:pt x="2476681" y="3466833"/>
                  </a:lnTo>
                  <a:cubicBezTo>
                    <a:pt x="2464108" y="3465395"/>
                    <a:pt x="2451345" y="3464566"/>
                    <a:pt x="2438391" y="3464566"/>
                  </a:cubicBezTo>
                  <a:cubicBezTo>
                    <a:pt x="2313185" y="3464566"/>
                    <a:pt x="2203914" y="3533928"/>
                    <a:pt x="2146859" y="3636217"/>
                  </a:cubicBezTo>
                  <a:lnTo>
                    <a:pt x="1598886" y="3497837"/>
                  </a:lnTo>
                  <a:cubicBezTo>
                    <a:pt x="1578950" y="3332788"/>
                    <a:pt x="1438104" y="3204420"/>
                    <a:pt x="1267759" y="3204420"/>
                  </a:cubicBezTo>
                  <a:cubicBezTo>
                    <a:pt x="1083793" y="3204420"/>
                    <a:pt x="934126" y="3354086"/>
                    <a:pt x="934126" y="3538052"/>
                  </a:cubicBezTo>
                  <a:cubicBezTo>
                    <a:pt x="934126" y="3595154"/>
                    <a:pt x="948566" y="3648942"/>
                    <a:pt x="973960" y="3695986"/>
                  </a:cubicBezTo>
                  <a:lnTo>
                    <a:pt x="454438" y="4274058"/>
                  </a:lnTo>
                  <a:lnTo>
                    <a:pt x="454438" y="14105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44284EC-3FC7-4F35-A105-0CE2BBB7F94A}"/>
                </a:ext>
              </a:extLst>
            </p:cNvPr>
            <p:cNvSpPr/>
            <p:nvPr/>
          </p:nvSpPr>
          <p:spPr>
            <a:xfrm>
              <a:off x="16656117" y="3556518"/>
              <a:ext cx="266700" cy="266700"/>
            </a:xfrm>
            <a:custGeom>
              <a:avLst/>
              <a:gdLst>
                <a:gd name="connsiteX0" fmla="*/ 242709 w 266700"/>
                <a:gd name="connsiteY0" fmla="*/ 28454 h 266700"/>
                <a:gd name="connsiteX1" fmla="*/ 105320 w 266700"/>
                <a:gd name="connsiteY1" fmla="*/ 28454 h 266700"/>
                <a:gd name="connsiteX2" fmla="*/ 28454 w 266700"/>
                <a:gd name="connsiteY2" fmla="*/ 105320 h 266700"/>
                <a:gd name="connsiteX3" fmla="*/ 28454 w 266700"/>
                <a:gd name="connsiteY3" fmla="*/ 242718 h 266700"/>
                <a:gd name="connsiteX4" fmla="*/ 97148 w 266700"/>
                <a:gd name="connsiteY4" fmla="*/ 271170 h 266700"/>
                <a:gd name="connsiteX5" fmla="*/ 165842 w 266700"/>
                <a:gd name="connsiteY5" fmla="*/ 242718 h 266700"/>
                <a:gd name="connsiteX6" fmla="*/ 242709 w 266700"/>
                <a:gd name="connsiteY6" fmla="*/ 165852 h 266700"/>
                <a:gd name="connsiteX7" fmla="*/ 242709 w 266700"/>
                <a:gd name="connsiteY7" fmla="*/ 2845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266700">
                  <a:moveTo>
                    <a:pt x="242709" y="28454"/>
                  </a:moveTo>
                  <a:cubicBezTo>
                    <a:pt x="204771" y="-9485"/>
                    <a:pt x="143258" y="-9485"/>
                    <a:pt x="105320" y="28454"/>
                  </a:cubicBezTo>
                  <a:lnTo>
                    <a:pt x="28454" y="105320"/>
                  </a:lnTo>
                  <a:cubicBezTo>
                    <a:pt x="-9485" y="143268"/>
                    <a:pt x="-9485" y="204771"/>
                    <a:pt x="28454" y="242718"/>
                  </a:cubicBezTo>
                  <a:cubicBezTo>
                    <a:pt x="47427" y="261683"/>
                    <a:pt x="72288" y="271170"/>
                    <a:pt x="97148" y="271170"/>
                  </a:cubicBezTo>
                  <a:cubicBezTo>
                    <a:pt x="122008" y="271170"/>
                    <a:pt x="146878" y="261683"/>
                    <a:pt x="165842" y="242718"/>
                  </a:cubicBezTo>
                  <a:lnTo>
                    <a:pt x="242709" y="165852"/>
                  </a:lnTo>
                  <a:cubicBezTo>
                    <a:pt x="280637" y="127904"/>
                    <a:pt x="280637" y="66401"/>
                    <a:pt x="242709" y="28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7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2A1AE625-83DD-4A3E-8E84-7EE2E064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F8BD46D4-FB1E-4749-AD4E-807D80853484}"/>
              </a:ext>
            </a:extLst>
          </p:cNvPr>
          <p:cNvSpPr txBox="1"/>
          <p:nvPr/>
        </p:nvSpPr>
        <p:spPr>
          <a:xfrm>
            <a:off x="760057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FFFF"/>
                </a:solidFill>
              </a:rPr>
              <a:t>请输入主标题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C69AA09-8E67-48B0-8118-42D902049A27}"/>
              </a:ext>
            </a:extLst>
          </p:cNvPr>
          <p:cNvSpPr txBox="1"/>
          <p:nvPr/>
        </p:nvSpPr>
        <p:spPr>
          <a:xfrm>
            <a:off x="760057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FFFF"/>
                </a:solidFill>
              </a:rPr>
              <a:t>请输入副标题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EC0A519-C926-4399-BF5A-FC1849B87322}"/>
              </a:ext>
            </a:extLst>
          </p:cNvPr>
          <p:cNvSpPr txBox="1"/>
          <p:nvPr/>
        </p:nvSpPr>
        <p:spPr>
          <a:xfrm>
            <a:off x="1271856" y="3618828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FFFF"/>
                </a:solidFill>
                <a:latin typeface="+mj-lt"/>
                <a:ea typeface="微软雅黑" panose="020B0503020204020204" pitchFamily="34" charset="-122"/>
              </a:rPr>
              <a:t>2014.07</a:t>
            </a:r>
            <a:endParaRPr lang="zh-CN" altLang="en-US" sz="1600" b="1" dirty="0">
              <a:solidFill>
                <a:srgbClr val="00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8" name="Freeform 22">
            <a:extLst>
              <a:ext uri="{FF2B5EF4-FFF2-40B4-BE49-F238E27FC236}">
                <a16:creationId xmlns:a16="http://schemas.microsoft.com/office/drawing/2014/main" id="{8AF11CBE-F6CE-46EE-8B1D-2173064F7E48}"/>
              </a:ext>
            </a:extLst>
          </p:cNvPr>
          <p:cNvSpPr>
            <a:spLocks noEditPoints="1"/>
          </p:cNvSpPr>
          <p:nvPr/>
        </p:nvSpPr>
        <p:spPr bwMode="auto">
          <a:xfrm>
            <a:off x="1114188" y="3184151"/>
            <a:ext cx="1213650" cy="1215156"/>
          </a:xfrm>
          <a:custGeom>
            <a:avLst/>
            <a:gdLst>
              <a:gd name="T0" fmla="*/ 117 w 227"/>
              <a:gd name="T1" fmla="*/ 2 h 227"/>
              <a:gd name="T2" fmla="*/ 117 w 227"/>
              <a:gd name="T3" fmla="*/ 0 h 227"/>
              <a:gd name="T4" fmla="*/ 194 w 227"/>
              <a:gd name="T5" fmla="*/ 33 h 227"/>
              <a:gd name="T6" fmla="*/ 227 w 227"/>
              <a:gd name="T7" fmla="*/ 110 h 227"/>
              <a:gd name="T8" fmla="*/ 225 w 227"/>
              <a:gd name="T9" fmla="*/ 110 h 227"/>
              <a:gd name="T10" fmla="*/ 223 w 227"/>
              <a:gd name="T11" fmla="*/ 89 h 227"/>
              <a:gd name="T12" fmla="*/ 216 w 227"/>
              <a:gd name="T13" fmla="*/ 88 h 227"/>
              <a:gd name="T14" fmla="*/ 139 w 227"/>
              <a:gd name="T15" fmla="*/ 11 h 227"/>
              <a:gd name="T16" fmla="*/ 138 w 227"/>
              <a:gd name="T17" fmla="*/ 5 h 227"/>
              <a:gd name="T18" fmla="*/ 117 w 227"/>
              <a:gd name="T19" fmla="*/ 2 h 227"/>
              <a:gd name="T20" fmla="*/ 225 w 227"/>
              <a:gd name="T21" fmla="*/ 117 h 227"/>
              <a:gd name="T22" fmla="*/ 223 w 227"/>
              <a:gd name="T23" fmla="*/ 138 h 227"/>
              <a:gd name="T24" fmla="*/ 216 w 227"/>
              <a:gd name="T25" fmla="*/ 139 h 227"/>
              <a:gd name="T26" fmla="*/ 139 w 227"/>
              <a:gd name="T27" fmla="*/ 216 h 227"/>
              <a:gd name="T28" fmla="*/ 138 w 227"/>
              <a:gd name="T29" fmla="*/ 222 h 227"/>
              <a:gd name="T30" fmla="*/ 117 w 227"/>
              <a:gd name="T31" fmla="*/ 225 h 227"/>
              <a:gd name="T32" fmla="*/ 117 w 227"/>
              <a:gd name="T33" fmla="*/ 227 h 227"/>
              <a:gd name="T34" fmla="*/ 194 w 227"/>
              <a:gd name="T35" fmla="*/ 194 h 227"/>
              <a:gd name="T36" fmla="*/ 227 w 227"/>
              <a:gd name="T37" fmla="*/ 117 h 227"/>
              <a:gd name="T38" fmla="*/ 225 w 227"/>
              <a:gd name="T39" fmla="*/ 117 h 227"/>
              <a:gd name="T40" fmla="*/ 90 w 227"/>
              <a:gd name="T41" fmla="*/ 222 h 227"/>
              <a:gd name="T42" fmla="*/ 88 w 227"/>
              <a:gd name="T43" fmla="*/ 216 h 227"/>
              <a:gd name="T44" fmla="*/ 11 w 227"/>
              <a:gd name="T45" fmla="*/ 139 h 227"/>
              <a:gd name="T46" fmla="*/ 5 w 227"/>
              <a:gd name="T47" fmla="*/ 138 h 227"/>
              <a:gd name="T48" fmla="*/ 2 w 227"/>
              <a:gd name="T49" fmla="*/ 117 h 227"/>
              <a:gd name="T50" fmla="*/ 0 w 227"/>
              <a:gd name="T51" fmla="*/ 117 h 227"/>
              <a:gd name="T52" fmla="*/ 34 w 227"/>
              <a:gd name="T53" fmla="*/ 194 h 227"/>
              <a:gd name="T54" fmla="*/ 110 w 227"/>
              <a:gd name="T55" fmla="*/ 227 h 227"/>
              <a:gd name="T56" fmla="*/ 110 w 227"/>
              <a:gd name="T57" fmla="*/ 225 h 227"/>
              <a:gd name="T58" fmla="*/ 90 w 227"/>
              <a:gd name="T59" fmla="*/ 222 h 227"/>
              <a:gd name="T60" fmla="*/ 5 w 227"/>
              <a:gd name="T61" fmla="*/ 89 h 227"/>
              <a:gd name="T62" fmla="*/ 11 w 227"/>
              <a:gd name="T63" fmla="*/ 88 h 227"/>
              <a:gd name="T64" fmla="*/ 88 w 227"/>
              <a:gd name="T65" fmla="*/ 11 h 227"/>
              <a:gd name="T66" fmla="*/ 90 w 227"/>
              <a:gd name="T67" fmla="*/ 5 h 227"/>
              <a:gd name="T68" fmla="*/ 110 w 227"/>
              <a:gd name="T69" fmla="*/ 2 h 227"/>
              <a:gd name="T70" fmla="*/ 110 w 227"/>
              <a:gd name="T71" fmla="*/ 0 h 227"/>
              <a:gd name="T72" fmla="*/ 34 w 227"/>
              <a:gd name="T73" fmla="*/ 33 h 227"/>
              <a:gd name="T74" fmla="*/ 0 w 227"/>
              <a:gd name="T75" fmla="*/ 110 h 227"/>
              <a:gd name="T76" fmla="*/ 2 w 227"/>
              <a:gd name="T77" fmla="*/ 110 h 227"/>
              <a:gd name="T78" fmla="*/ 5 w 227"/>
              <a:gd name="T79" fmla="*/ 8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7" h="227">
                <a:moveTo>
                  <a:pt x="117" y="2"/>
                </a:moveTo>
                <a:cubicBezTo>
                  <a:pt x="117" y="0"/>
                  <a:pt x="117" y="0"/>
                  <a:pt x="117" y="0"/>
                </a:cubicBezTo>
                <a:cubicBezTo>
                  <a:pt x="146" y="1"/>
                  <a:pt x="173" y="13"/>
                  <a:pt x="194" y="33"/>
                </a:cubicBezTo>
                <a:cubicBezTo>
                  <a:pt x="215" y="54"/>
                  <a:pt x="226" y="81"/>
                  <a:pt x="227" y="110"/>
                </a:cubicBezTo>
                <a:cubicBezTo>
                  <a:pt x="225" y="110"/>
                  <a:pt x="225" y="110"/>
                  <a:pt x="225" y="110"/>
                </a:cubicBezTo>
                <a:cubicBezTo>
                  <a:pt x="225" y="103"/>
                  <a:pt x="224" y="96"/>
                  <a:pt x="223" y="89"/>
                </a:cubicBezTo>
                <a:cubicBezTo>
                  <a:pt x="216" y="88"/>
                  <a:pt x="216" y="88"/>
                  <a:pt x="216" y="88"/>
                </a:cubicBezTo>
                <a:cubicBezTo>
                  <a:pt x="207" y="50"/>
                  <a:pt x="177" y="20"/>
                  <a:pt x="139" y="11"/>
                </a:cubicBezTo>
                <a:cubicBezTo>
                  <a:pt x="138" y="5"/>
                  <a:pt x="138" y="5"/>
                  <a:pt x="138" y="5"/>
                </a:cubicBezTo>
                <a:cubicBezTo>
                  <a:pt x="131" y="3"/>
                  <a:pt x="124" y="2"/>
                  <a:pt x="117" y="2"/>
                </a:cubicBezTo>
                <a:close/>
                <a:moveTo>
                  <a:pt x="225" y="117"/>
                </a:moveTo>
                <a:cubicBezTo>
                  <a:pt x="225" y="124"/>
                  <a:pt x="224" y="131"/>
                  <a:pt x="223" y="138"/>
                </a:cubicBezTo>
                <a:cubicBezTo>
                  <a:pt x="216" y="139"/>
                  <a:pt x="216" y="139"/>
                  <a:pt x="216" y="139"/>
                </a:cubicBezTo>
                <a:cubicBezTo>
                  <a:pt x="207" y="177"/>
                  <a:pt x="177" y="207"/>
                  <a:pt x="139" y="216"/>
                </a:cubicBezTo>
                <a:cubicBezTo>
                  <a:pt x="138" y="222"/>
                  <a:pt x="138" y="222"/>
                  <a:pt x="138" y="222"/>
                </a:cubicBezTo>
                <a:cubicBezTo>
                  <a:pt x="131" y="224"/>
                  <a:pt x="124" y="225"/>
                  <a:pt x="117" y="225"/>
                </a:cubicBezTo>
                <a:cubicBezTo>
                  <a:pt x="117" y="227"/>
                  <a:pt x="117" y="227"/>
                  <a:pt x="117" y="227"/>
                </a:cubicBezTo>
                <a:cubicBezTo>
                  <a:pt x="146" y="226"/>
                  <a:pt x="173" y="214"/>
                  <a:pt x="194" y="194"/>
                </a:cubicBezTo>
                <a:cubicBezTo>
                  <a:pt x="215" y="173"/>
                  <a:pt x="226" y="146"/>
                  <a:pt x="227" y="117"/>
                </a:cubicBezTo>
                <a:lnTo>
                  <a:pt x="225" y="117"/>
                </a:lnTo>
                <a:close/>
                <a:moveTo>
                  <a:pt x="90" y="222"/>
                </a:moveTo>
                <a:cubicBezTo>
                  <a:pt x="88" y="216"/>
                  <a:pt x="88" y="216"/>
                  <a:pt x="88" y="216"/>
                </a:cubicBezTo>
                <a:cubicBezTo>
                  <a:pt x="51" y="207"/>
                  <a:pt x="21" y="177"/>
                  <a:pt x="11" y="139"/>
                </a:cubicBezTo>
                <a:cubicBezTo>
                  <a:pt x="5" y="138"/>
                  <a:pt x="5" y="138"/>
                  <a:pt x="5" y="138"/>
                </a:cubicBezTo>
                <a:cubicBezTo>
                  <a:pt x="3" y="131"/>
                  <a:pt x="2" y="124"/>
                  <a:pt x="2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46"/>
                  <a:pt x="13" y="173"/>
                  <a:pt x="34" y="194"/>
                </a:cubicBezTo>
                <a:cubicBezTo>
                  <a:pt x="54" y="214"/>
                  <a:pt x="81" y="226"/>
                  <a:pt x="110" y="227"/>
                </a:cubicBezTo>
                <a:cubicBezTo>
                  <a:pt x="110" y="225"/>
                  <a:pt x="110" y="225"/>
                  <a:pt x="110" y="225"/>
                </a:cubicBezTo>
                <a:cubicBezTo>
                  <a:pt x="103" y="225"/>
                  <a:pt x="96" y="224"/>
                  <a:pt x="90" y="222"/>
                </a:cubicBezTo>
                <a:close/>
                <a:moveTo>
                  <a:pt x="5" y="89"/>
                </a:moveTo>
                <a:cubicBezTo>
                  <a:pt x="11" y="88"/>
                  <a:pt x="11" y="88"/>
                  <a:pt x="11" y="88"/>
                </a:cubicBezTo>
                <a:cubicBezTo>
                  <a:pt x="21" y="50"/>
                  <a:pt x="51" y="20"/>
                  <a:pt x="88" y="11"/>
                </a:cubicBezTo>
                <a:cubicBezTo>
                  <a:pt x="90" y="5"/>
                  <a:pt x="90" y="5"/>
                  <a:pt x="90" y="5"/>
                </a:cubicBezTo>
                <a:cubicBezTo>
                  <a:pt x="96" y="3"/>
                  <a:pt x="103" y="2"/>
                  <a:pt x="110" y="2"/>
                </a:cubicBezTo>
                <a:cubicBezTo>
                  <a:pt x="110" y="0"/>
                  <a:pt x="110" y="0"/>
                  <a:pt x="110" y="0"/>
                </a:cubicBezTo>
                <a:cubicBezTo>
                  <a:pt x="81" y="1"/>
                  <a:pt x="54" y="13"/>
                  <a:pt x="34" y="33"/>
                </a:cubicBezTo>
                <a:cubicBezTo>
                  <a:pt x="13" y="54"/>
                  <a:pt x="1" y="81"/>
                  <a:pt x="0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03"/>
                  <a:pt x="3" y="96"/>
                  <a:pt x="5" y="89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13" name="Freeform 22">
            <a:extLst>
              <a:ext uri="{FF2B5EF4-FFF2-40B4-BE49-F238E27FC236}">
                <a16:creationId xmlns:a16="http://schemas.microsoft.com/office/drawing/2014/main" id="{B8A7F3C1-9F22-4FBA-BFF4-75B6EB099620}"/>
              </a:ext>
            </a:extLst>
          </p:cNvPr>
          <p:cNvSpPr>
            <a:spLocks noEditPoints="1"/>
          </p:cNvSpPr>
          <p:nvPr/>
        </p:nvSpPr>
        <p:spPr bwMode="auto">
          <a:xfrm>
            <a:off x="3292254" y="3184151"/>
            <a:ext cx="1213650" cy="1215156"/>
          </a:xfrm>
          <a:custGeom>
            <a:avLst/>
            <a:gdLst>
              <a:gd name="T0" fmla="*/ 117 w 227"/>
              <a:gd name="T1" fmla="*/ 2 h 227"/>
              <a:gd name="T2" fmla="*/ 117 w 227"/>
              <a:gd name="T3" fmla="*/ 0 h 227"/>
              <a:gd name="T4" fmla="*/ 194 w 227"/>
              <a:gd name="T5" fmla="*/ 33 h 227"/>
              <a:gd name="T6" fmla="*/ 227 w 227"/>
              <a:gd name="T7" fmla="*/ 110 h 227"/>
              <a:gd name="T8" fmla="*/ 225 w 227"/>
              <a:gd name="T9" fmla="*/ 110 h 227"/>
              <a:gd name="T10" fmla="*/ 223 w 227"/>
              <a:gd name="T11" fmla="*/ 89 h 227"/>
              <a:gd name="T12" fmla="*/ 216 w 227"/>
              <a:gd name="T13" fmla="*/ 88 h 227"/>
              <a:gd name="T14" fmla="*/ 139 w 227"/>
              <a:gd name="T15" fmla="*/ 11 h 227"/>
              <a:gd name="T16" fmla="*/ 138 w 227"/>
              <a:gd name="T17" fmla="*/ 5 h 227"/>
              <a:gd name="T18" fmla="*/ 117 w 227"/>
              <a:gd name="T19" fmla="*/ 2 h 227"/>
              <a:gd name="T20" fmla="*/ 225 w 227"/>
              <a:gd name="T21" fmla="*/ 117 h 227"/>
              <a:gd name="T22" fmla="*/ 223 w 227"/>
              <a:gd name="T23" fmla="*/ 138 h 227"/>
              <a:gd name="T24" fmla="*/ 216 w 227"/>
              <a:gd name="T25" fmla="*/ 139 h 227"/>
              <a:gd name="T26" fmla="*/ 139 w 227"/>
              <a:gd name="T27" fmla="*/ 216 h 227"/>
              <a:gd name="T28" fmla="*/ 138 w 227"/>
              <a:gd name="T29" fmla="*/ 222 h 227"/>
              <a:gd name="T30" fmla="*/ 117 w 227"/>
              <a:gd name="T31" fmla="*/ 225 h 227"/>
              <a:gd name="T32" fmla="*/ 117 w 227"/>
              <a:gd name="T33" fmla="*/ 227 h 227"/>
              <a:gd name="T34" fmla="*/ 194 w 227"/>
              <a:gd name="T35" fmla="*/ 194 h 227"/>
              <a:gd name="T36" fmla="*/ 227 w 227"/>
              <a:gd name="T37" fmla="*/ 117 h 227"/>
              <a:gd name="T38" fmla="*/ 225 w 227"/>
              <a:gd name="T39" fmla="*/ 117 h 227"/>
              <a:gd name="T40" fmla="*/ 90 w 227"/>
              <a:gd name="T41" fmla="*/ 222 h 227"/>
              <a:gd name="T42" fmla="*/ 88 w 227"/>
              <a:gd name="T43" fmla="*/ 216 h 227"/>
              <a:gd name="T44" fmla="*/ 11 w 227"/>
              <a:gd name="T45" fmla="*/ 139 h 227"/>
              <a:gd name="T46" fmla="*/ 5 w 227"/>
              <a:gd name="T47" fmla="*/ 138 h 227"/>
              <a:gd name="T48" fmla="*/ 2 w 227"/>
              <a:gd name="T49" fmla="*/ 117 h 227"/>
              <a:gd name="T50" fmla="*/ 0 w 227"/>
              <a:gd name="T51" fmla="*/ 117 h 227"/>
              <a:gd name="T52" fmla="*/ 34 w 227"/>
              <a:gd name="T53" fmla="*/ 194 h 227"/>
              <a:gd name="T54" fmla="*/ 110 w 227"/>
              <a:gd name="T55" fmla="*/ 227 h 227"/>
              <a:gd name="T56" fmla="*/ 110 w 227"/>
              <a:gd name="T57" fmla="*/ 225 h 227"/>
              <a:gd name="T58" fmla="*/ 90 w 227"/>
              <a:gd name="T59" fmla="*/ 222 h 227"/>
              <a:gd name="T60" fmla="*/ 5 w 227"/>
              <a:gd name="T61" fmla="*/ 89 h 227"/>
              <a:gd name="T62" fmla="*/ 11 w 227"/>
              <a:gd name="T63" fmla="*/ 88 h 227"/>
              <a:gd name="T64" fmla="*/ 88 w 227"/>
              <a:gd name="T65" fmla="*/ 11 h 227"/>
              <a:gd name="T66" fmla="*/ 90 w 227"/>
              <a:gd name="T67" fmla="*/ 5 h 227"/>
              <a:gd name="T68" fmla="*/ 110 w 227"/>
              <a:gd name="T69" fmla="*/ 2 h 227"/>
              <a:gd name="T70" fmla="*/ 110 w 227"/>
              <a:gd name="T71" fmla="*/ 0 h 227"/>
              <a:gd name="T72" fmla="*/ 34 w 227"/>
              <a:gd name="T73" fmla="*/ 33 h 227"/>
              <a:gd name="T74" fmla="*/ 0 w 227"/>
              <a:gd name="T75" fmla="*/ 110 h 227"/>
              <a:gd name="T76" fmla="*/ 2 w 227"/>
              <a:gd name="T77" fmla="*/ 110 h 227"/>
              <a:gd name="T78" fmla="*/ 5 w 227"/>
              <a:gd name="T79" fmla="*/ 8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7" h="227">
                <a:moveTo>
                  <a:pt x="117" y="2"/>
                </a:moveTo>
                <a:cubicBezTo>
                  <a:pt x="117" y="0"/>
                  <a:pt x="117" y="0"/>
                  <a:pt x="117" y="0"/>
                </a:cubicBezTo>
                <a:cubicBezTo>
                  <a:pt x="146" y="1"/>
                  <a:pt x="173" y="13"/>
                  <a:pt x="194" y="33"/>
                </a:cubicBezTo>
                <a:cubicBezTo>
                  <a:pt x="215" y="54"/>
                  <a:pt x="226" y="81"/>
                  <a:pt x="227" y="110"/>
                </a:cubicBezTo>
                <a:cubicBezTo>
                  <a:pt x="225" y="110"/>
                  <a:pt x="225" y="110"/>
                  <a:pt x="225" y="110"/>
                </a:cubicBezTo>
                <a:cubicBezTo>
                  <a:pt x="225" y="103"/>
                  <a:pt x="224" y="96"/>
                  <a:pt x="223" y="89"/>
                </a:cubicBezTo>
                <a:cubicBezTo>
                  <a:pt x="216" y="88"/>
                  <a:pt x="216" y="88"/>
                  <a:pt x="216" y="88"/>
                </a:cubicBezTo>
                <a:cubicBezTo>
                  <a:pt x="207" y="50"/>
                  <a:pt x="177" y="20"/>
                  <a:pt x="139" y="11"/>
                </a:cubicBezTo>
                <a:cubicBezTo>
                  <a:pt x="138" y="5"/>
                  <a:pt x="138" y="5"/>
                  <a:pt x="138" y="5"/>
                </a:cubicBezTo>
                <a:cubicBezTo>
                  <a:pt x="131" y="3"/>
                  <a:pt x="124" y="2"/>
                  <a:pt x="117" y="2"/>
                </a:cubicBezTo>
                <a:close/>
                <a:moveTo>
                  <a:pt x="225" y="117"/>
                </a:moveTo>
                <a:cubicBezTo>
                  <a:pt x="225" y="124"/>
                  <a:pt x="224" y="131"/>
                  <a:pt x="223" y="138"/>
                </a:cubicBezTo>
                <a:cubicBezTo>
                  <a:pt x="216" y="139"/>
                  <a:pt x="216" y="139"/>
                  <a:pt x="216" y="139"/>
                </a:cubicBezTo>
                <a:cubicBezTo>
                  <a:pt x="207" y="177"/>
                  <a:pt x="177" y="207"/>
                  <a:pt x="139" y="216"/>
                </a:cubicBezTo>
                <a:cubicBezTo>
                  <a:pt x="138" y="222"/>
                  <a:pt x="138" y="222"/>
                  <a:pt x="138" y="222"/>
                </a:cubicBezTo>
                <a:cubicBezTo>
                  <a:pt x="131" y="224"/>
                  <a:pt x="124" y="225"/>
                  <a:pt x="117" y="225"/>
                </a:cubicBezTo>
                <a:cubicBezTo>
                  <a:pt x="117" y="227"/>
                  <a:pt x="117" y="227"/>
                  <a:pt x="117" y="227"/>
                </a:cubicBezTo>
                <a:cubicBezTo>
                  <a:pt x="146" y="226"/>
                  <a:pt x="173" y="214"/>
                  <a:pt x="194" y="194"/>
                </a:cubicBezTo>
                <a:cubicBezTo>
                  <a:pt x="215" y="173"/>
                  <a:pt x="226" y="146"/>
                  <a:pt x="227" y="117"/>
                </a:cubicBezTo>
                <a:lnTo>
                  <a:pt x="225" y="117"/>
                </a:lnTo>
                <a:close/>
                <a:moveTo>
                  <a:pt x="90" y="222"/>
                </a:moveTo>
                <a:cubicBezTo>
                  <a:pt x="88" y="216"/>
                  <a:pt x="88" y="216"/>
                  <a:pt x="88" y="216"/>
                </a:cubicBezTo>
                <a:cubicBezTo>
                  <a:pt x="51" y="207"/>
                  <a:pt x="21" y="177"/>
                  <a:pt x="11" y="139"/>
                </a:cubicBezTo>
                <a:cubicBezTo>
                  <a:pt x="5" y="138"/>
                  <a:pt x="5" y="138"/>
                  <a:pt x="5" y="138"/>
                </a:cubicBezTo>
                <a:cubicBezTo>
                  <a:pt x="3" y="131"/>
                  <a:pt x="2" y="124"/>
                  <a:pt x="2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46"/>
                  <a:pt x="13" y="173"/>
                  <a:pt x="34" y="194"/>
                </a:cubicBezTo>
                <a:cubicBezTo>
                  <a:pt x="54" y="214"/>
                  <a:pt x="81" y="226"/>
                  <a:pt x="110" y="227"/>
                </a:cubicBezTo>
                <a:cubicBezTo>
                  <a:pt x="110" y="225"/>
                  <a:pt x="110" y="225"/>
                  <a:pt x="110" y="225"/>
                </a:cubicBezTo>
                <a:cubicBezTo>
                  <a:pt x="103" y="225"/>
                  <a:pt x="96" y="224"/>
                  <a:pt x="90" y="222"/>
                </a:cubicBezTo>
                <a:close/>
                <a:moveTo>
                  <a:pt x="5" y="89"/>
                </a:moveTo>
                <a:cubicBezTo>
                  <a:pt x="11" y="88"/>
                  <a:pt x="11" y="88"/>
                  <a:pt x="11" y="88"/>
                </a:cubicBezTo>
                <a:cubicBezTo>
                  <a:pt x="21" y="50"/>
                  <a:pt x="51" y="20"/>
                  <a:pt x="88" y="11"/>
                </a:cubicBezTo>
                <a:cubicBezTo>
                  <a:pt x="90" y="5"/>
                  <a:pt x="90" y="5"/>
                  <a:pt x="90" y="5"/>
                </a:cubicBezTo>
                <a:cubicBezTo>
                  <a:pt x="96" y="3"/>
                  <a:pt x="103" y="2"/>
                  <a:pt x="110" y="2"/>
                </a:cubicBezTo>
                <a:cubicBezTo>
                  <a:pt x="110" y="0"/>
                  <a:pt x="110" y="0"/>
                  <a:pt x="110" y="0"/>
                </a:cubicBezTo>
                <a:cubicBezTo>
                  <a:pt x="81" y="1"/>
                  <a:pt x="54" y="13"/>
                  <a:pt x="34" y="33"/>
                </a:cubicBezTo>
                <a:cubicBezTo>
                  <a:pt x="13" y="54"/>
                  <a:pt x="1" y="81"/>
                  <a:pt x="0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03"/>
                  <a:pt x="3" y="96"/>
                  <a:pt x="5" y="89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14" name="Freeform 22">
            <a:extLst>
              <a:ext uri="{FF2B5EF4-FFF2-40B4-BE49-F238E27FC236}">
                <a16:creationId xmlns:a16="http://schemas.microsoft.com/office/drawing/2014/main" id="{003A3411-775E-4F72-AC66-1061427C721F}"/>
              </a:ext>
            </a:extLst>
          </p:cNvPr>
          <p:cNvSpPr>
            <a:spLocks noEditPoints="1"/>
          </p:cNvSpPr>
          <p:nvPr/>
        </p:nvSpPr>
        <p:spPr bwMode="auto">
          <a:xfrm>
            <a:off x="5470319" y="3184151"/>
            <a:ext cx="1213650" cy="1215156"/>
          </a:xfrm>
          <a:custGeom>
            <a:avLst/>
            <a:gdLst>
              <a:gd name="T0" fmla="*/ 117 w 227"/>
              <a:gd name="T1" fmla="*/ 2 h 227"/>
              <a:gd name="T2" fmla="*/ 117 w 227"/>
              <a:gd name="T3" fmla="*/ 0 h 227"/>
              <a:gd name="T4" fmla="*/ 194 w 227"/>
              <a:gd name="T5" fmla="*/ 33 h 227"/>
              <a:gd name="T6" fmla="*/ 227 w 227"/>
              <a:gd name="T7" fmla="*/ 110 h 227"/>
              <a:gd name="T8" fmla="*/ 225 w 227"/>
              <a:gd name="T9" fmla="*/ 110 h 227"/>
              <a:gd name="T10" fmla="*/ 223 w 227"/>
              <a:gd name="T11" fmla="*/ 89 h 227"/>
              <a:gd name="T12" fmla="*/ 216 w 227"/>
              <a:gd name="T13" fmla="*/ 88 h 227"/>
              <a:gd name="T14" fmla="*/ 139 w 227"/>
              <a:gd name="T15" fmla="*/ 11 h 227"/>
              <a:gd name="T16" fmla="*/ 138 w 227"/>
              <a:gd name="T17" fmla="*/ 5 h 227"/>
              <a:gd name="T18" fmla="*/ 117 w 227"/>
              <a:gd name="T19" fmla="*/ 2 h 227"/>
              <a:gd name="T20" fmla="*/ 225 w 227"/>
              <a:gd name="T21" fmla="*/ 117 h 227"/>
              <a:gd name="T22" fmla="*/ 223 w 227"/>
              <a:gd name="T23" fmla="*/ 138 h 227"/>
              <a:gd name="T24" fmla="*/ 216 w 227"/>
              <a:gd name="T25" fmla="*/ 139 h 227"/>
              <a:gd name="T26" fmla="*/ 139 w 227"/>
              <a:gd name="T27" fmla="*/ 216 h 227"/>
              <a:gd name="T28" fmla="*/ 138 w 227"/>
              <a:gd name="T29" fmla="*/ 222 h 227"/>
              <a:gd name="T30" fmla="*/ 117 w 227"/>
              <a:gd name="T31" fmla="*/ 225 h 227"/>
              <a:gd name="T32" fmla="*/ 117 w 227"/>
              <a:gd name="T33" fmla="*/ 227 h 227"/>
              <a:gd name="T34" fmla="*/ 194 w 227"/>
              <a:gd name="T35" fmla="*/ 194 h 227"/>
              <a:gd name="T36" fmla="*/ 227 w 227"/>
              <a:gd name="T37" fmla="*/ 117 h 227"/>
              <a:gd name="T38" fmla="*/ 225 w 227"/>
              <a:gd name="T39" fmla="*/ 117 h 227"/>
              <a:gd name="T40" fmla="*/ 90 w 227"/>
              <a:gd name="T41" fmla="*/ 222 h 227"/>
              <a:gd name="T42" fmla="*/ 88 w 227"/>
              <a:gd name="T43" fmla="*/ 216 h 227"/>
              <a:gd name="T44" fmla="*/ 11 w 227"/>
              <a:gd name="T45" fmla="*/ 139 h 227"/>
              <a:gd name="T46" fmla="*/ 5 w 227"/>
              <a:gd name="T47" fmla="*/ 138 h 227"/>
              <a:gd name="T48" fmla="*/ 2 w 227"/>
              <a:gd name="T49" fmla="*/ 117 h 227"/>
              <a:gd name="T50" fmla="*/ 0 w 227"/>
              <a:gd name="T51" fmla="*/ 117 h 227"/>
              <a:gd name="T52" fmla="*/ 34 w 227"/>
              <a:gd name="T53" fmla="*/ 194 h 227"/>
              <a:gd name="T54" fmla="*/ 110 w 227"/>
              <a:gd name="T55" fmla="*/ 227 h 227"/>
              <a:gd name="T56" fmla="*/ 110 w 227"/>
              <a:gd name="T57" fmla="*/ 225 h 227"/>
              <a:gd name="T58" fmla="*/ 90 w 227"/>
              <a:gd name="T59" fmla="*/ 222 h 227"/>
              <a:gd name="T60" fmla="*/ 5 w 227"/>
              <a:gd name="T61" fmla="*/ 89 h 227"/>
              <a:gd name="T62" fmla="*/ 11 w 227"/>
              <a:gd name="T63" fmla="*/ 88 h 227"/>
              <a:gd name="T64" fmla="*/ 88 w 227"/>
              <a:gd name="T65" fmla="*/ 11 h 227"/>
              <a:gd name="T66" fmla="*/ 90 w 227"/>
              <a:gd name="T67" fmla="*/ 5 h 227"/>
              <a:gd name="T68" fmla="*/ 110 w 227"/>
              <a:gd name="T69" fmla="*/ 2 h 227"/>
              <a:gd name="T70" fmla="*/ 110 w 227"/>
              <a:gd name="T71" fmla="*/ 0 h 227"/>
              <a:gd name="T72" fmla="*/ 34 w 227"/>
              <a:gd name="T73" fmla="*/ 33 h 227"/>
              <a:gd name="T74" fmla="*/ 0 w 227"/>
              <a:gd name="T75" fmla="*/ 110 h 227"/>
              <a:gd name="T76" fmla="*/ 2 w 227"/>
              <a:gd name="T77" fmla="*/ 110 h 227"/>
              <a:gd name="T78" fmla="*/ 5 w 227"/>
              <a:gd name="T79" fmla="*/ 8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7" h="227">
                <a:moveTo>
                  <a:pt x="117" y="2"/>
                </a:moveTo>
                <a:cubicBezTo>
                  <a:pt x="117" y="0"/>
                  <a:pt x="117" y="0"/>
                  <a:pt x="117" y="0"/>
                </a:cubicBezTo>
                <a:cubicBezTo>
                  <a:pt x="146" y="1"/>
                  <a:pt x="173" y="13"/>
                  <a:pt x="194" y="33"/>
                </a:cubicBezTo>
                <a:cubicBezTo>
                  <a:pt x="215" y="54"/>
                  <a:pt x="226" y="81"/>
                  <a:pt x="227" y="110"/>
                </a:cubicBezTo>
                <a:cubicBezTo>
                  <a:pt x="225" y="110"/>
                  <a:pt x="225" y="110"/>
                  <a:pt x="225" y="110"/>
                </a:cubicBezTo>
                <a:cubicBezTo>
                  <a:pt x="225" y="103"/>
                  <a:pt x="224" y="96"/>
                  <a:pt x="223" y="89"/>
                </a:cubicBezTo>
                <a:cubicBezTo>
                  <a:pt x="216" y="88"/>
                  <a:pt x="216" y="88"/>
                  <a:pt x="216" y="88"/>
                </a:cubicBezTo>
                <a:cubicBezTo>
                  <a:pt x="207" y="50"/>
                  <a:pt x="177" y="20"/>
                  <a:pt x="139" y="11"/>
                </a:cubicBezTo>
                <a:cubicBezTo>
                  <a:pt x="138" y="5"/>
                  <a:pt x="138" y="5"/>
                  <a:pt x="138" y="5"/>
                </a:cubicBezTo>
                <a:cubicBezTo>
                  <a:pt x="131" y="3"/>
                  <a:pt x="124" y="2"/>
                  <a:pt x="117" y="2"/>
                </a:cubicBezTo>
                <a:close/>
                <a:moveTo>
                  <a:pt x="225" y="117"/>
                </a:moveTo>
                <a:cubicBezTo>
                  <a:pt x="225" y="124"/>
                  <a:pt x="224" y="131"/>
                  <a:pt x="223" y="138"/>
                </a:cubicBezTo>
                <a:cubicBezTo>
                  <a:pt x="216" y="139"/>
                  <a:pt x="216" y="139"/>
                  <a:pt x="216" y="139"/>
                </a:cubicBezTo>
                <a:cubicBezTo>
                  <a:pt x="207" y="177"/>
                  <a:pt x="177" y="207"/>
                  <a:pt x="139" y="216"/>
                </a:cubicBezTo>
                <a:cubicBezTo>
                  <a:pt x="138" y="222"/>
                  <a:pt x="138" y="222"/>
                  <a:pt x="138" y="222"/>
                </a:cubicBezTo>
                <a:cubicBezTo>
                  <a:pt x="131" y="224"/>
                  <a:pt x="124" y="225"/>
                  <a:pt x="117" y="225"/>
                </a:cubicBezTo>
                <a:cubicBezTo>
                  <a:pt x="117" y="227"/>
                  <a:pt x="117" y="227"/>
                  <a:pt x="117" y="227"/>
                </a:cubicBezTo>
                <a:cubicBezTo>
                  <a:pt x="146" y="226"/>
                  <a:pt x="173" y="214"/>
                  <a:pt x="194" y="194"/>
                </a:cubicBezTo>
                <a:cubicBezTo>
                  <a:pt x="215" y="173"/>
                  <a:pt x="226" y="146"/>
                  <a:pt x="227" y="117"/>
                </a:cubicBezTo>
                <a:lnTo>
                  <a:pt x="225" y="117"/>
                </a:lnTo>
                <a:close/>
                <a:moveTo>
                  <a:pt x="90" y="222"/>
                </a:moveTo>
                <a:cubicBezTo>
                  <a:pt x="88" y="216"/>
                  <a:pt x="88" y="216"/>
                  <a:pt x="88" y="216"/>
                </a:cubicBezTo>
                <a:cubicBezTo>
                  <a:pt x="51" y="207"/>
                  <a:pt x="21" y="177"/>
                  <a:pt x="11" y="139"/>
                </a:cubicBezTo>
                <a:cubicBezTo>
                  <a:pt x="5" y="138"/>
                  <a:pt x="5" y="138"/>
                  <a:pt x="5" y="138"/>
                </a:cubicBezTo>
                <a:cubicBezTo>
                  <a:pt x="3" y="131"/>
                  <a:pt x="2" y="124"/>
                  <a:pt x="2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46"/>
                  <a:pt x="13" y="173"/>
                  <a:pt x="34" y="194"/>
                </a:cubicBezTo>
                <a:cubicBezTo>
                  <a:pt x="54" y="214"/>
                  <a:pt x="81" y="226"/>
                  <a:pt x="110" y="227"/>
                </a:cubicBezTo>
                <a:cubicBezTo>
                  <a:pt x="110" y="225"/>
                  <a:pt x="110" y="225"/>
                  <a:pt x="110" y="225"/>
                </a:cubicBezTo>
                <a:cubicBezTo>
                  <a:pt x="103" y="225"/>
                  <a:pt x="96" y="224"/>
                  <a:pt x="90" y="222"/>
                </a:cubicBezTo>
                <a:close/>
                <a:moveTo>
                  <a:pt x="5" y="89"/>
                </a:moveTo>
                <a:cubicBezTo>
                  <a:pt x="11" y="88"/>
                  <a:pt x="11" y="88"/>
                  <a:pt x="11" y="88"/>
                </a:cubicBezTo>
                <a:cubicBezTo>
                  <a:pt x="21" y="50"/>
                  <a:pt x="51" y="20"/>
                  <a:pt x="88" y="11"/>
                </a:cubicBezTo>
                <a:cubicBezTo>
                  <a:pt x="90" y="5"/>
                  <a:pt x="90" y="5"/>
                  <a:pt x="90" y="5"/>
                </a:cubicBezTo>
                <a:cubicBezTo>
                  <a:pt x="96" y="3"/>
                  <a:pt x="103" y="2"/>
                  <a:pt x="110" y="2"/>
                </a:cubicBezTo>
                <a:cubicBezTo>
                  <a:pt x="110" y="0"/>
                  <a:pt x="110" y="0"/>
                  <a:pt x="110" y="0"/>
                </a:cubicBezTo>
                <a:cubicBezTo>
                  <a:pt x="81" y="1"/>
                  <a:pt x="54" y="13"/>
                  <a:pt x="34" y="33"/>
                </a:cubicBezTo>
                <a:cubicBezTo>
                  <a:pt x="13" y="54"/>
                  <a:pt x="1" y="81"/>
                  <a:pt x="0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03"/>
                  <a:pt x="3" y="96"/>
                  <a:pt x="5" y="89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17" name="Freeform 22">
            <a:extLst>
              <a:ext uri="{FF2B5EF4-FFF2-40B4-BE49-F238E27FC236}">
                <a16:creationId xmlns:a16="http://schemas.microsoft.com/office/drawing/2014/main" id="{C50D88F3-5E64-4D10-B522-D862F3A8DC1A}"/>
              </a:ext>
            </a:extLst>
          </p:cNvPr>
          <p:cNvSpPr>
            <a:spLocks noEditPoints="1"/>
          </p:cNvSpPr>
          <p:nvPr/>
        </p:nvSpPr>
        <p:spPr bwMode="auto">
          <a:xfrm>
            <a:off x="7648385" y="3184151"/>
            <a:ext cx="1213650" cy="1215156"/>
          </a:xfrm>
          <a:custGeom>
            <a:avLst/>
            <a:gdLst>
              <a:gd name="T0" fmla="*/ 117 w 227"/>
              <a:gd name="T1" fmla="*/ 2 h 227"/>
              <a:gd name="T2" fmla="*/ 117 w 227"/>
              <a:gd name="T3" fmla="*/ 0 h 227"/>
              <a:gd name="T4" fmla="*/ 194 w 227"/>
              <a:gd name="T5" fmla="*/ 33 h 227"/>
              <a:gd name="T6" fmla="*/ 227 w 227"/>
              <a:gd name="T7" fmla="*/ 110 h 227"/>
              <a:gd name="T8" fmla="*/ 225 w 227"/>
              <a:gd name="T9" fmla="*/ 110 h 227"/>
              <a:gd name="T10" fmla="*/ 223 w 227"/>
              <a:gd name="T11" fmla="*/ 89 h 227"/>
              <a:gd name="T12" fmla="*/ 216 w 227"/>
              <a:gd name="T13" fmla="*/ 88 h 227"/>
              <a:gd name="T14" fmla="*/ 139 w 227"/>
              <a:gd name="T15" fmla="*/ 11 h 227"/>
              <a:gd name="T16" fmla="*/ 138 w 227"/>
              <a:gd name="T17" fmla="*/ 5 h 227"/>
              <a:gd name="T18" fmla="*/ 117 w 227"/>
              <a:gd name="T19" fmla="*/ 2 h 227"/>
              <a:gd name="T20" fmla="*/ 225 w 227"/>
              <a:gd name="T21" fmla="*/ 117 h 227"/>
              <a:gd name="T22" fmla="*/ 223 w 227"/>
              <a:gd name="T23" fmla="*/ 138 h 227"/>
              <a:gd name="T24" fmla="*/ 216 w 227"/>
              <a:gd name="T25" fmla="*/ 139 h 227"/>
              <a:gd name="T26" fmla="*/ 139 w 227"/>
              <a:gd name="T27" fmla="*/ 216 h 227"/>
              <a:gd name="T28" fmla="*/ 138 w 227"/>
              <a:gd name="T29" fmla="*/ 222 h 227"/>
              <a:gd name="T30" fmla="*/ 117 w 227"/>
              <a:gd name="T31" fmla="*/ 225 h 227"/>
              <a:gd name="T32" fmla="*/ 117 w 227"/>
              <a:gd name="T33" fmla="*/ 227 h 227"/>
              <a:gd name="T34" fmla="*/ 194 w 227"/>
              <a:gd name="T35" fmla="*/ 194 h 227"/>
              <a:gd name="T36" fmla="*/ 227 w 227"/>
              <a:gd name="T37" fmla="*/ 117 h 227"/>
              <a:gd name="T38" fmla="*/ 225 w 227"/>
              <a:gd name="T39" fmla="*/ 117 h 227"/>
              <a:gd name="T40" fmla="*/ 90 w 227"/>
              <a:gd name="T41" fmla="*/ 222 h 227"/>
              <a:gd name="T42" fmla="*/ 88 w 227"/>
              <a:gd name="T43" fmla="*/ 216 h 227"/>
              <a:gd name="T44" fmla="*/ 11 w 227"/>
              <a:gd name="T45" fmla="*/ 139 h 227"/>
              <a:gd name="T46" fmla="*/ 5 w 227"/>
              <a:gd name="T47" fmla="*/ 138 h 227"/>
              <a:gd name="T48" fmla="*/ 2 w 227"/>
              <a:gd name="T49" fmla="*/ 117 h 227"/>
              <a:gd name="T50" fmla="*/ 0 w 227"/>
              <a:gd name="T51" fmla="*/ 117 h 227"/>
              <a:gd name="T52" fmla="*/ 34 w 227"/>
              <a:gd name="T53" fmla="*/ 194 h 227"/>
              <a:gd name="T54" fmla="*/ 110 w 227"/>
              <a:gd name="T55" fmla="*/ 227 h 227"/>
              <a:gd name="T56" fmla="*/ 110 w 227"/>
              <a:gd name="T57" fmla="*/ 225 h 227"/>
              <a:gd name="T58" fmla="*/ 90 w 227"/>
              <a:gd name="T59" fmla="*/ 222 h 227"/>
              <a:gd name="T60" fmla="*/ 5 w 227"/>
              <a:gd name="T61" fmla="*/ 89 h 227"/>
              <a:gd name="T62" fmla="*/ 11 w 227"/>
              <a:gd name="T63" fmla="*/ 88 h 227"/>
              <a:gd name="T64" fmla="*/ 88 w 227"/>
              <a:gd name="T65" fmla="*/ 11 h 227"/>
              <a:gd name="T66" fmla="*/ 90 w 227"/>
              <a:gd name="T67" fmla="*/ 5 h 227"/>
              <a:gd name="T68" fmla="*/ 110 w 227"/>
              <a:gd name="T69" fmla="*/ 2 h 227"/>
              <a:gd name="T70" fmla="*/ 110 w 227"/>
              <a:gd name="T71" fmla="*/ 0 h 227"/>
              <a:gd name="T72" fmla="*/ 34 w 227"/>
              <a:gd name="T73" fmla="*/ 33 h 227"/>
              <a:gd name="T74" fmla="*/ 0 w 227"/>
              <a:gd name="T75" fmla="*/ 110 h 227"/>
              <a:gd name="T76" fmla="*/ 2 w 227"/>
              <a:gd name="T77" fmla="*/ 110 h 227"/>
              <a:gd name="T78" fmla="*/ 5 w 227"/>
              <a:gd name="T79" fmla="*/ 8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7" h="227">
                <a:moveTo>
                  <a:pt x="117" y="2"/>
                </a:moveTo>
                <a:cubicBezTo>
                  <a:pt x="117" y="0"/>
                  <a:pt x="117" y="0"/>
                  <a:pt x="117" y="0"/>
                </a:cubicBezTo>
                <a:cubicBezTo>
                  <a:pt x="146" y="1"/>
                  <a:pt x="173" y="13"/>
                  <a:pt x="194" y="33"/>
                </a:cubicBezTo>
                <a:cubicBezTo>
                  <a:pt x="215" y="54"/>
                  <a:pt x="226" y="81"/>
                  <a:pt x="227" y="110"/>
                </a:cubicBezTo>
                <a:cubicBezTo>
                  <a:pt x="225" y="110"/>
                  <a:pt x="225" y="110"/>
                  <a:pt x="225" y="110"/>
                </a:cubicBezTo>
                <a:cubicBezTo>
                  <a:pt x="225" y="103"/>
                  <a:pt x="224" y="96"/>
                  <a:pt x="223" y="89"/>
                </a:cubicBezTo>
                <a:cubicBezTo>
                  <a:pt x="216" y="88"/>
                  <a:pt x="216" y="88"/>
                  <a:pt x="216" y="88"/>
                </a:cubicBezTo>
                <a:cubicBezTo>
                  <a:pt x="207" y="50"/>
                  <a:pt x="177" y="20"/>
                  <a:pt x="139" y="11"/>
                </a:cubicBezTo>
                <a:cubicBezTo>
                  <a:pt x="138" y="5"/>
                  <a:pt x="138" y="5"/>
                  <a:pt x="138" y="5"/>
                </a:cubicBezTo>
                <a:cubicBezTo>
                  <a:pt x="131" y="3"/>
                  <a:pt x="124" y="2"/>
                  <a:pt x="117" y="2"/>
                </a:cubicBezTo>
                <a:close/>
                <a:moveTo>
                  <a:pt x="225" y="117"/>
                </a:moveTo>
                <a:cubicBezTo>
                  <a:pt x="225" y="124"/>
                  <a:pt x="224" y="131"/>
                  <a:pt x="223" y="138"/>
                </a:cubicBezTo>
                <a:cubicBezTo>
                  <a:pt x="216" y="139"/>
                  <a:pt x="216" y="139"/>
                  <a:pt x="216" y="139"/>
                </a:cubicBezTo>
                <a:cubicBezTo>
                  <a:pt x="207" y="177"/>
                  <a:pt x="177" y="207"/>
                  <a:pt x="139" y="216"/>
                </a:cubicBezTo>
                <a:cubicBezTo>
                  <a:pt x="138" y="222"/>
                  <a:pt x="138" y="222"/>
                  <a:pt x="138" y="222"/>
                </a:cubicBezTo>
                <a:cubicBezTo>
                  <a:pt x="131" y="224"/>
                  <a:pt x="124" y="225"/>
                  <a:pt x="117" y="225"/>
                </a:cubicBezTo>
                <a:cubicBezTo>
                  <a:pt x="117" y="227"/>
                  <a:pt x="117" y="227"/>
                  <a:pt x="117" y="227"/>
                </a:cubicBezTo>
                <a:cubicBezTo>
                  <a:pt x="146" y="226"/>
                  <a:pt x="173" y="214"/>
                  <a:pt x="194" y="194"/>
                </a:cubicBezTo>
                <a:cubicBezTo>
                  <a:pt x="215" y="173"/>
                  <a:pt x="226" y="146"/>
                  <a:pt x="227" y="117"/>
                </a:cubicBezTo>
                <a:lnTo>
                  <a:pt x="225" y="117"/>
                </a:lnTo>
                <a:close/>
                <a:moveTo>
                  <a:pt x="90" y="222"/>
                </a:moveTo>
                <a:cubicBezTo>
                  <a:pt x="88" y="216"/>
                  <a:pt x="88" y="216"/>
                  <a:pt x="88" y="216"/>
                </a:cubicBezTo>
                <a:cubicBezTo>
                  <a:pt x="51" y="207"/>
                  <a:pt x="21" y="177"/>
                  <a:pt x="11" y="139"/>
                </a:cubicBezTo>
                <a:cubicBezTo>
                  <a:pt x="5" y="138"/>
                  <a:pt x="5" y="138"/>
                  <a:pt x="5" y="138"/>
                </a:cubicBezTo>
                <a:cubicBezTo>
                  <a:pt x="3" y="131"/>
                  <a:pt x="2" y="124"/>
                  <a:pt x="2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46"/>
                  <a:pt x="13" y="173"/>
                  <a:pt x="34" y="194"/>
                </a:cubicBezTo>
                <a:cubicBezTo>
                  <a:pt x="54" y="214"/>
                  <a:pt x="81" y="226"/>
                  <a:pt x="110" y="227"/>
                </a:cubicBezTo>
                <a:cubicBezTo>
                  <a:pt x="110" y="225"/>
                  <a:pt x="110" y="225"/>
                  <a:pt x="110" y="225"/>
                </a:cubicBezTo>
                <a:cubicBezTo>
                  <a:pt x="103" y="225"/>
                  <a:pt x="96" y="224"/>
                  <a:pt x="90" y="222"/>
                </a:cubicBezTo>
                <a:close/>
                <a:moveTo>
                  <a:pt x="5" y="89"/>
                </a:moveTo>
                <a:cubicBezTo>
                  <a:pt x="11" y="88"/>
                  <a:pt x="11" y="88"/>
                  <a:pt x="11" y="88"/>
                </a:cubicBezTo>
                <a:cubicBezTo>
                  <a:pt x="21" y="50"/>
                  <a:pt x="51" y="20"/>
                  <a:pt x="88" y="11"/>
                </a:cubicBezTo>
                <a:cubicBezTo>
                  <a:pt x="90" y="5"/>
                  <a:pt x="90" y="5"/>
                  <a:pt x="90" y="5"/>
                </a:cubicBezTo>
                <a:cubicBezTo>
                  <a:pt x="96" y="3"/>
                  <a:pt x="103" y="2"/>
                  <a:pt x="110" y="2"/>
                </a:cubicBezTo>
                <a:cubicBezTo>
                  <a:pt x="110" y="0"/>
                  <a:pt x="110" y="0"/>
                  <a:pt x="110" y="0"/>
                </a:cubicBezTo>
                <a:cubicBezTo>
                  <a:pt x="81" y="1"/>
                  <a:pt x="54" y="13"/>
                  <a:pt x="34" y="33"/>
                </a:cubicBezTo>
                <a:cubicBezTo>
                  <a:pt x="13" y="54"/>
                  <a:pt x="1" y="81"/>
                  <a:pt x="0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03"/>
                  <a:pt x="3" y="96"/>
                  <a:pt x="5" y="89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20" name="Freeform 22">
            <a:extLst>
              <a:ext uri="{FF2B5EF4-FFF2-40B4-BE49-F238E27FC236}">
                <a16:creationId xmlns:a16="http://schemas.microsoft.com/office/drawing/2014/main" id="{2E3BB0FC-77E5-485F-8779-88F86C0F893B}"/>
              </a:ext>
            </a:extLst>
          </p:cNvPr>
          <p:cNvSpPr>
            <a:spLocks noEditPoints="1"/>
          </p:cNvSpPr>
          <p:nvPr/>
        </p:nvSpPr>
        <p:spPr bwMode="auto">
          <a:xfrm>
            <a:off x="9826448" y="3184151"/>
            <a:ext cx="1213650" cy="1215156"/>
          </a:xfrm>
          <a:custGeom>
            <a:avLst/>
            <a:gdLst>
              <a:gd name="T0" fmla="*/ 117 w 227"/>
              <a:gd name="T1" fmla="*/ 2 h 227"/>
              <a:gd name="T2" fmla="*/ 117 w 227"/>
              <a:gd name="T3" fmla="*/ 0 h 227"/>
              <a:gd name="T4" fmla="*/ 194 w 227"/>
              <a:gd name="T5" fmla="*/ 33 h 227"/>
              <a:gd name="T6" fmla="*/ 227 w 227"/>
              <a:gd name="T7" fmla="*/ 110 h 227"/>
              <a:gd name="T8" fmla="*/ 225 w 227"/>
              <a:gd name="T9" fmla="*/ 110 h 227"/>
              <a:gd name="T10" fmla="*/ 223 w 227"/>
              <a:gd name="T11" fmla="*/ 89 h 227"/>
              <a:gd name="T12" fmla="*/ 216 w 227"/>
              <a:gd name="T13" fmla="*/ 88 h 227"/>
              <a:gd name="T14" fmla="*/ 139 w 227"/>
              <a:gd name="T15" fmla="*/ 11 h 227"/>
              <a:gd name="T16" fmla="*/ 138 w 227"/>
              <a:gd name="T17" fmla="*/ 5 h 227"/>
              <a:gd name="T18" fmla="*/ 117 w 227"/>
              <a:gd name="T19" fmla="*/ 2 h 227"/>
              <a:gd name="T20" fmla="*/ 225 w 227"/>
              <a:gd name="T21" fmla="*/ 117 h 227"/>
              <a:gd name="T22" fmla="*/ 223 w 227"/>
              <a:gd name="T23" fmla="*/ 138 h 227"/>
              <a:gd name="T24" fmla="*/ 216 w 227"/>
              <a:gd name="T25" fmla="*/ 139 h 227"/>
              <a:gd name="T26" fmla="*/ 139 w 227"/>
              <a:gd name="T27" fmla="*/ 216 h 227"/>
              <a:gd name="T28" fmla="*/ 138 w 227"/>
              <a:gd name="T29" fmla="*/ 222 h 227"/>
              <a:gd name="T30" fmla="*/ 117 w 227"/>
              <a:gd name="T31" fmla="*/ 225 h 227"/>
              <a:gd name="T32" fmla="*/ 117 w 227"/>
              <a:gd name="T33" fmla="*/ 227 h 227"/>
              <a:gd name="T34" fmla="*/ 194 w 227"/>
              <a:gd name="T35" fmla="*/ 194 h 227"/>
              <a:gd name="T36" fmla="*/ 227 w 227"/>
              <a:gd name="T37" fmla="*/ 117 h 227"/>
              <a:gd name="T38" fmla="*/ 225 w 227"/>
              <a:gd name="T39" fmla="*/ 117 h 227"/>
              <a:gd name="T40" fmla="*/ 90 w 227"/>
              <a:gd name="T41" fmla="*/ 222 h 227"/>
              <a:gd name="T42" fmla="*/ 88 w 227"/>
              <a:gd name="T43" fmla="*/ 216 h 227"/>
              <a:gd name="T44" fmla="*/ 11 w 227"/>
              <a:gd name="T45" fmla="*/ 139 h 227"/>
              <a:gd name="T46" fmla="*/ 5 w 227"/>
              <a:gd name="T47" fmla="*/ 138 h 227"/>
              <a:gd name="T48" fmla="*/ 2 w 227"/>
              <a:gd name="T49" fmla="*/ 117 h 227"/>
              <a:gd name="T50" fmla="*/ 0 w 227"/>
              <a:gd name="T51" fmla="*/ 117 h 227"/>
              <a:gd name="T52" fmla="*/ 34 w 227"/>
              <a:gd name="T53" fmla="*/ 194 h 227"/>
              <a:gd name="T54" fmla="*/ 110 w 227"/>
              <a:gd name="T55" fmla="*/ 227 h 227"/>
              <a:gd name="T56" fmla="*/ 110 w 227"/>
              <a:gd name="T57" fmla="*/ 225 h 227"/>
              <a:gd name="T58" fmla="*/ 90 w 227"/>
              <a:gd name="T59" fmla="*/ 222 h 227"/>
              <a:gd name="T60" fmla="*/ 5 w 227"/>
              <a:gd name="T61" fmla="*/ 89 h 227"/>
              <a:gd name="T62" fmla="*/ 11 w 227"/>
              <a:gd name="T63" fmla="*/ 88 h 227"/>
              <a:gd name="T64" fmla="*/ 88 w 227"/>
              <a:gd name="T65" fmla="*/ 11 h 227"/>
              <a:gd name="T66" fmla="*/ 90 w 227"/>
              <a:gd name="T67" fmla="*/ 5 h 227"/>
              <a:gd name="T68" fmla="*/ 110 w 227"/>
              <a:gd name="T69" fmla="*/ 2 h 227"/>
              <a:gd name="T70" fmla="*/ 110 w 227"/>
              <a:gd name="T71" fmla="*/ 0 h 227"/>
              <a:gd name="T72" fmla="*/ 34 w 227"/>
              <a:gd name="T73" fmla="*/ 33 h 227"/>
              <a:gd name="T74" fmla="*/ 0 w 227"/>
              <a:gd name="T75" fmla="*/ 110 h 227"/>
              <a:gd name="T76" fmla="*/ 2 w 227"/>
              <a:gd name="T77" fmla="*/ 110 h 227"/>
              <a:gd name="T78" fmla="*/ 5 w 227"/>
              <a:gd name="T79" fmla="*/ 8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7" h="227">
                <a:moveTo>
                  <a:pt x="117" y="2"/>
                </a:moveTo>
                <a:cubicBezTo>
                  <a:pt x="117" y="0"/>
                  <a:pt x="117" y="0"/>
                  <a:pt x="117" y="0"/>
                </a:cubicBezTo>
                <a:cubicBezTo>
                  <a:pt x="146" y="1"/>
                  <a:pt x="173" y="13"/>
                  <a:pt x="194" y="33"/>
                </a:cubicBezTo>
                <a:cubicBezTo>
                  <a:pt x="215" y="54"/>
                  <a:pt x="226" y="81"/>
                  <a:pt x="227" y="110"/>
                </a:cubicBezTo>
                <a:cubicBezTo>
                  <a:pt x="225" y="110"/>
                  <a:pt x="225" y="110"/>
                  <a:pt x="225" y="110"/>
                </a:cubicBezTo>
                <a:cubicBezTo>
                  <a:pt x="225" y="103"/>
                  <a:pt x="224" y="96"/>
                  <a:pt x="223" y="89"/>
                </a:cubicBezTo>
                <a:cubicBezTo>
                  <a:pt x="216" y="88"/>
                  <a:pt x="216" y="88"/>
                  <a:pt x="216" y="88"/>
                </a:cubicBezTo>
                <a:cubicBezTo>
                  <a:pt x="207" y="50"/>
                  <a:pt x="177" y="20"/>
                  <a:pt x="139" y="11"/>
                </a:cubicBezTo>
                <a:cubicBezTo>
                  <a:pt x="138" y="5"/>
                  <a:pt x="138" y="5"/>
                  <a:pt x="138" y="5"/>
                </a:cubicBezTo>
                <a:cubicBezTo>
                  <a:pt x="131" y="3"/>
                  <a:pt x="124" y="2"/>
                  <a:pt x="117" y="2"/>
                </a:cubicBezTo>
                <a:close/>
                <a:moveTo>
                  <a:pt x="225" y="117"/>
                </a:moveTo>
                <a:cubicBezTo>
                  <a:pt x="225" y="124"/>
                  <a:pt x="224" y="131"/>
                  <a:pt x="223" y="138"/>
                </a:cubicBezTo>
                <a:cubicBezTo>
                  <a:pt x="216" y="139"/>
                  <a:pt x="216" y="139"/>
                  <a:pt x="216" y="139"/>
                </a:cubicBezTo>
                <a:cubicBezTo>
                  <a:pt x="207" y="177"/>
                  <a:pt x="177" y="207"/>
                  <a:pt x="139" y="216"/>
                </a:cubicBezTo>
                <a:cubicBezTo>
                  <a:pt x="138" y="222"/>
                  <a:pt x="138" y="222"/>
                  <a:pt x="138" y="222"/>
                </a:cubicBezTo>
                <a:cubicBezTo>
                  <a:pt x="131" y="224"/>
                  <a:pt x="124" y="225"/>
                  <a:pt x="117" y="225"/>
                </a:cubicBezTo>
                <a:cubicBezTo>
                  <a:pt x="117" y="227"/>
                  <a:pt x="117" y="227"/>
                  <a:pt x="117" y="227"/>
                </a:cubicBezTo>
                <a:cubicBezTo>
                  <a:pt x="146" y="226"/>
                  <a:pt x="173" y="214"/>
                  <a:pt x="194" y="194"/>
                </a:cubicBezTo>
                <a:cubicBezTo>
                  <a:pt x="215" y="173"/>
                  <a:pt x="226" y="146"/>
                  <a:pt x="227" y="117"/>
                </a:cubicBezTo>
                <a:lnTo>
                  <a:pt x="225" y="117"/>
                </a:lnTo>
                <a:close/>
                <a:moveTo>
                  <a:pt x="90" y="222"/>
                </a:moveTo>
                <a:cubicBezTo>
                  <a:pt x="88" y="216"/>
                  <a:pt x="88" y="216"/>
                  <a:pt x="88" y="216"/>
                </a:cubicBezTo>
                <a:cubicBezTo>
                  <a:pt x="51" y="207"/>
                  <a:pt x="21" y="177"/>
                  <a:pt x="11" y="139"/>
                </a:cubicBezTo>
                <a:cubicBezTo>
                  <a:pt x="5" y="138"/>
                  <a:pt x="5" y="138"/>
                  <a:pt x="5" y="138"/>
                </a:cubicBezTo>
                <a:cubicBezTo>
                  <a:pt x="3" y="131"/>
                  <a:pt x="2" y="124"/>
                  <a:pt x="2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46"/>
                  <a:pt x="13" y="173"/>
                  <a:pt x="34" y="194"/>
                </a:cubicBezTo>
                <a:cubicBezTo>
                  <a:pt x="54" y="214"/>
                  <a:pt x="81" y="226"/>
                  <a:pt x="110" y="227"/>
                </a:cubicBezTo>
                <a:cubicBezTo>
                  <a:pt x="110" y="225"/>
                  <a:pt x="110" y="225"/>
                  <a:pt x="110" y="225"/>
                </a:cubicBezTo>
                <a:cubicBezTo>
                  <a:pt x="103" y="225"/>
                  <a:pt x="96" y="224"/>
                  <a:pt x="90" y="222"/>
                </a:cubicBezTo>
                <a:close/>
                <a:moveTo>
                  <a:pt x="5" y="89"/>
                </a:moveTo>
                <a:cubicBezTo>
                  <a:pt x="11" y="88"/>
                  <a:pt x="11" y="88"/>
                  <a:pt x="11" y="88"/>
                </a:cubicBezTo>
                <a:cubicBezTo>
                  <a:pt x="21" y="50"/>
                  <a:pt x="51" y="20"/>
                  <a:pt x="88" y="11"/>
                </a:cubicBezTo>
                <a:cubicBezTo>
                  <a:pt x="90" y="5"/>
                  <a:pt x="90" y="5"/>
                  <a:pt x="90" y="5"/>
                </a:cubicBezTo>
                <a:cubicBezTo>
                  <a:pt x="96" y="3"/>
                  <a:pt x="103" y="2"/>
                  <a:pt x="110" y="2"/>
                </a:cubicBezTo>
                <a:cubicBezTo>
                  <a:pt x="110" y="0"/>
                  <a:pt x="110" y="0"/>
                  <a:pt x="110" y="0"/>
                </a:cubicBezTo>
                <a:cubicBezTo>
                  <a:pt x="81" y="1"/>
                  <a:pt x="54" y="13"/>
                  <a:pt x="34" y="33"/>
                </a:cubicBezTo>
                <a:cubicBezTo>
                  <a:pt x="13" y="54"/>
                  <a:pt x="1" y="81"/>
                  <a:pt x="0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03"/>
                  <a:pt x="3" y="96"/>
                  <a:pt x="5" y="89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373EB6F-9376-433A-940B-E72CB87E16D1}"/>
              </a:ext>
            </a:extLst>
          </p:cNvPr>
          <p:cNvSpPr txBox="1"/>
          <p:nvPr/>
        </p:nvSpPr>
        <p:spPr>
          <a:xfrm>
            <a:off x="3436451" y="361882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FFFF"/>
                </a:solidFill>
                <a:latin typeface="+mj-lt"/>
                <a:ea typeface="微软雅黑" panose="020B0503020204020204" pitchFamily="34" charset="-122"/>
              </a:rPr>
              <a:t>2016.03</a:t>
            </a:r>
            <a:endParaRPr lang="zh-CN" altLang="en-US" sz="1600" b="1" dirty="0">
              <a:solidFill>
                <a:srgbClr val="00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3B6BAA2-63B9-4102-A73E-462EEE1A380F}"/>
              </a:ext>
            </a:extLst>
          </p:cNvPr>
          <p:cNvSpPr txBox="1"/>
          <p:nvPr/>
        </p:nvSpPr>
        <p:spPr>
          <a:xfrm>
            <a:off x="5614516" y="3618828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FFFF"/>
                </a:solidFill>
                <a:latin typeface="+mj-lt"/>
                <a:ea typeface="微软雅黑" panose="020B0503020204020204" pitchFamily="34" charset="-122"/>
              </a:rPr>
              <a:t>2017.09</a:t>
            </a:r>
            <a:endParaRPr lang="zh-CN" altLang="en-US" sz="1600" b="1" dirty="0">
              <a:solidFill>
                <a:srgbClr val="00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C3D8FAE-332F-4A69-B696-D9087C736B51}"/>
              </a:ext>
            </a:extLst>
          </p:cNvPr>
          <p:cNvSpPr txBox="1"/>
          <p:nvPr/>
        </p:nvSpPr>
        <p:spPr>
          <a:xfrm>
            <a:off x="7792582" y="3618828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FFFF"/>
                </a:solidFill>
                <a:latin typeface="+mj-lt"/>
                <a:ea typeface="微软雅黑" panose="020B0503020204020204" pitchFamily="34" charset="-122"/>
              </a:rPr>
              <a:t>2018.08</a:t>
            </a:r>
            <a:endParaRPr lang="zh-CN" altLang="en-US" sz="1600" b="1" dirty="0">
              <a:solidFill>
                <a:srgbClr val="00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FA0272D-2069-4F8D-8F70-E17FFCAB2A22}"/>
              </a:ext>
            </a:extLst>
          </p:cNvPr>
          <p:cNvSpPr txBox="1"/>
          <p:nvPr/>
        </p:nvSpPr>
        <p:spPr>
          <a:xfrm>
            <a:off x="9970646" y="3618828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FFFF"/>
                </a:solidFill>
                <a:latin typeface="+mj-lt"/>
                <a:ea typeface="微软雅黑" panose="020B0503020204020204" pitchFamily="34" charset="-122"/>
              </a:rPr>
              <a:t>2019.09</a:t>
            </a:r>
            <a:endParaRPr lang="zh-CN" altLang="en-US" sz="1600" b="1" dirty="0">
              <a:solidFill>
                <a:srgbClr val="00FFFF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D2362E7-01F9-40CB-88E2-2B7169ADF58D}"/>
              </a:ext>
            </a:extLst>
          </p:cNvPr>
          <p:cNvGrpSpPr/>
          <p:nvPr/>
        </p:nvGrpSpPr>
        <p:grpSpPr>
          <a:xfrm>
            <a:off x="2355330" y="3738132"/>
            <a:ext cx="920577" cy="140905"/>
            <a:chOff x="21107809" y="4889350"/>
            <a:chExt cx="970545" cy="148553"/>
          </a:xfrm>
        </p:grpSpPr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CCD4D159-E60A-4E86-B1BD-312066D8EC28}"/>
                </a:ext>
              </a:extLst>
            </p:cNvPr>
            <p:cNvSpPr/>
            <p:nvPr/>
          </p:nvSpPr>
          <p:spPr>
            <a:xfrm>
              <a:off x="21107809" y="4889350"/>
              <a:ext cx="970545" cy="148553"/>
            </a:xfrm>
            <a:custGeom>
              <a:avLst/>
              <a:gdLst>
                <a:gd name="connsiteX0" fmla="*/ 0 w 1134319"/>
                <a:gd name="connsiteY0" fmla="*/ 0 h 173620"/>
                <a:gd name="connsiteX1" fmla="*/ 613458 w 1134319"/>
                <a:gd name="connsiteY1" fmla="*/ 0 h 173620"/>
                <a:gd name="connsiteX2" fmla="*/ 787078 w 1134319"/>
                <a:gd name="connsiteY2" fmla="*/ 173620 h 173620"/>
                <a:gd name="connsiteX3" fmla="*/ 1134319 w 1134319"/>
                <a:gd name="connsiteY3" fmla="*/ 173620 h 17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4319" h="173620">
                  <a:moveTo>
                    <a:pt x="0" y="0"/>
                  </a:moveTo>
                  <a:lnTo>
                    <a:pt x="613458" y="0"/>
                  </a:lnTo>
                  <a:lnTo>
                    <a:pt x="787078" y="173620"/>
                  </a:lnTo>
                  <a:lnTo>
                    <a:pt x="1134319" y="173620"/>
                  </a:lnTo>
                </a:path>
              </a:pathLst>
            </a:cu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13972197-48B0-4B0A-A94A-76303C13EB88}"/>
                </a:ext>
              </a:extLst>
            </p:cNvPr>
            <p:cNvCxnSpPr/>
            <p:nvPr/>
          </p:nvCxnSpPr>
          <p:spPr>
            <a:xfrm>
              <a:off x="21107809" y="4955036"/>
              <a:ext cx="34319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297A11A4-A917-42FB-A1A5-B5FFDED72378}"/>
                </a:ext>
              </a:extLst>
            </p:cNvPr>
            <p:cNvCxnSpPr>
              <a:cxnSpLocks/>
            </p:cNvCxnSpPr>
            <p:nvPr/>
          </p:nvCxnSpPr>
          <p:spPr>
            <a:xfrm>
              <a:off x="21787485" y="4955036"/>
              <a:ext cx="290869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246D6393-E8C8-4229-980F-00E491FAF63A}"/>
              </a:ext>
            </a:extLst>
          </p:cNvPr>
          <p:cNvSpPr/>
          <p:nvPr/>
        </p:nvSpPr>
        <p:spPr>
          <a:xfrm>
            <a:off x="4544932" y="3776822"/>
            <a:ext cx="693858" cy="86732"/>
          </a:xfrm>
          <a:custGeom>
            <a:avLst/>
            <a:gdLst>
              <a:gd name="connsiteX0" fmla="*/ 0 w 731520"/>
              <a:gd name="connsiteY0" fmla="*/ 0 h 91440"/>
              <a:gd name="connsiteX1" fmla="*/ 640080 w 731520"/>
              <a:gd name="connsiteY1" fmla="*/ 0 h 91440"/>
              <a:gd name="connsiteX2" fmla="*/ 731520 w 731520"/>
              <a:gd name="connsiteY2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91440">
                <a:moveTo>
                  <a:pt x="0" y="0"/>
                </a:moveTo>
                <a:lnTo>
                  <a:pt x="640080" y="0"/>
                </a:lnTo>
                <a:lnTo>
                  <a:pt x="731520" y="91440"/>
                </a:lnTo>
              </a:path>
            </a:pathLst>
          </a:cu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CF98F1D9-383E-4399-A042-5B653F574E5A}"/>
              </a:ext>
            </a:extLst>
          </p:cNvPr>
          <p:cNvSpPr/>
          <p:nvPr/>
        </p:nvSpPr>
        <p:spPr>
          <a:xfrm>
            <a:off x="5123147" y="3805732"/>
            <a:ext cx="325246" cy="90346"/>
          </a:xfrm>
          <a:custGeom>
            <a:avLst/>
            <a:gdLst>
              <a:gd name="connsiteX0" fmla="*/ 0 w 342900"/>
              <a:gd name="connsiteY0" fmla="*/ 0 h 95250"/>
              <a:gd name="connsiteX1" fmla="*/ 95250 w 342900"/>
              <a:gd name="connsiteY1" fmla="*/ 95250 h 95250"/>
              <a:gd name="connsiteX2" fmla="*/ 342900 w 342900"/>
              <a:gd name="connsiteY2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95250">
                <a:moveTo>
                  <a:pt x="0" y="0"/>
                </a:moveTo>
                <a:lnTo>
                  <a:pt x="95250" y="95250"/>
                </a:lnTo>
                <a:lnTo>
                  <a:pt x="342900" y="95250"/>
                </a:lnTo>
              </a:path>
            </a:pathLst>
          </a:cu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0119A11-71AC-4246-AE80-6B5D1B973A30}"/>
              </a:ext>
            </a:extLst>
          </p:cNvPr>
          <p:cNvCxnSpPr>
            <a:cxnSpLocks/>
          </p:cNvCxnSpPr>
          <p:nvPr/>
        </p:nvCxnSpPr>
        <p:spPr>
          <a:xfrm>
            <a:off x="4544932" y="3850905"/>
            <a:ext cx="275894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5DD110E-53AB-4DAA-B23D-5FE649488ED2}"/>
              </a:ext>
            </a:extLst>
          </p:cNvPr>
          <p:cNvCxnSpPr>
            <a:cxnSpLocks/>
          </p:cNvCxnSpPr>
          <p:nvPr/>
        </p:nvCxnSpPr>
        <p:spPr>
          <a:xfrm>
            <a:off x="5285770" y="3859701"/>
            <a:ext cx="162623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6F1449A-FA8A-410E-B133-2F7F50D2BD82}"/>
              </a:ext>
            </a:extLst>
          </p:cNvPr>
          <p:cNvGrpSpPr/>
          <p:nvPr/>
        </p:nvGrpSpPr>
        <p:grpSpPr>
          <a:xfrm>
            <a:off x="6736208" y="3769002"/>
            <a:ext cx="878084" cy="181397"/>
            <a:chOff x="25726475" y="4905488"/>
            <a:chExt cx="925745" cy="191243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0AF95E43-7D6F-4C8F-A234-F1C468833308}"/>
                </a:ext>
              </a:extLst>
            </p:cNvPr>
            <p:cNvCxnSpPr>
              <a:cxnSpLocks/>
            </p:cNvCxnSpPr>
            <p:nvPr/>
          </p:nvCxnSpPr>
          <p:spPr>
            <a:xfrm>
              <a:off x="25726475" y="4905488"/>
              <a:ext cx="925745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527EB5A8-A154-47BA-8B7F-3859E24FA594}"/>
                </a:ext>
              </a:extLst>
            </p:cNvPr>
            <p:cNvSpPr/>
            <p:nvPr/>
          </p:nvSpPr>
          <p:spPr>
            <a:xfrm>
              <a:off x="25726475" y="4955036"/>
              <a:ext cx="925745" cy="141695"/>
            </a:xfrm>
            <a:custGeom>
              <a:avLst/>
              <a:gdLst>
                <a:gd name="connsiteX0" fmla="*/ 0 w 1134319"/>
                <a:gd name="connsiteY0" fmla="*/ 0 h 173620"/>
                <a:gd name="connsiteX1" fmla="*/ 613458 w 1134319"/>
                <a:gd name="connsiteY1" fmla="*/ 0 h 173620"/>
                <a:gd name="connsiteX2" fmla="*/ 787078 w 1134319"/>
                <a:gd name="connsiteY2" fmla="*/ 173620 h 173620"/>
                <a:gd name="connsiteX3" fmla="*/ 1134319 w 1134319"/>
                <a:gd name="connsiteY3" fmla="*/ 173620 h 17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4319" h="173620">
                  <a:moveTo>
                    <a:pt x="0" y="0"/>
                  </a:moveTo>
                  <a:lnTo>
                    <a:pt x="613458" y="0"/>
                  </a:lnTo>
                  <a:lnTo>
                    <a:pt x="787078" y="173620"/>
                  </a:lnTo>
                  <a:lnTo>
                    <a:pt x="1134319" y="173620"/>
                  </a:lnTo>
                </a:path>
              </a:pathLst>
            </a:cu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799B17D-E47E-4320-BACE-E54616A1A88F}"/>
              </a:ext>
            </a:extLst>
          </p:cNvPr>
          <p:cNvGrpSpPr/>
          <p:nvPr/>
        </p:nvGrpSpPr>
        <p:grpSpPr>
          <a:xfrm flipH="1">
            <a:off x="8883953" y="3738132"/>
            <a:ext cx="920577" cy="140905"/>
            <a:chOff x="21107809" y="4889350"/>
            <a:chExt cx="970545" cy="148553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378C47EC-E235-4F66-96AA-57E3FBD86F6A}"/>
                </a:ext>
              </a:extLst>
            </p:cNvPr>
            <p:cNvSpPr/>
            <p:nvPr/>
          </p:nvSpPr>
          <p:spPr>
            <a:xfrm>
              <a:off x="21107809" y="4889350"/>
              <a:ext cx="970545" cy="148553"/>
            </a:xfrm>
            <a:custGeom>
              <a:avLst/>
              <a:gdLst>
                <a:gd name="connsiteX0" fmla="*/ 0 w 1134319"/>
                <a:gd name="connsiteY0" fmla="*/ 0 h 173620"/>
                <a:gd name="connsiteX1" fmla="*/ 613458 w 1134319"/>
                <a:gd name="connsiteY1" fmla="*/ 0 h 173620"/>
                <a:gd name="connsiteX2" fmla="*/ 787078 w 1134319"/>
                <a:gd name="connsiteY2" fmla="*/ 173620 h 173620"/>
                <a:gd name="connsiteX3" fmla="*/ 1134319 w 1134319"/>
                <a:gd name="connsiteY3" fmla="*/ 173620 h 17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4319" h="173620">
                  <a:moveTo>
                    <a:pt x="0" y="0"/>
                  </a:moveTo>
                  <a:lnTo>
                    <a:pt x="613458" y="0"/>
                  </a:lnTo>
                  <a:lnTo>
                    <a:pt x="787078" y="173620"/>
                  </a:lnTo>
                  <a:lnTo>
                    <a:pt x="1134319" y="173620"/>
                  </a:lnTo>
                </a:path>
              </a:pathLst>
            </a:cu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AB581D2-1C03-4EF6-9267-21E22A76F7AB}"/>
                </a:ext>
              </a:extLst>
            </p:cNvPr>
            <p:cNvCxnSpPr/>
            <p:nvPr/>
          </p:nvCxnSpPr>
          <p:spPr>
            <a:xfrm>
              <a:off x="21107809" y="4955036"/>
              <a:ext cx="34319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20FF555-F41B-4608-93E3-9E6B8D8E7F36}"/>
                </a:ext>
              </a:extLst>
            </p:cNvPr>
            <p:cNvCxnSpPr>
              <a:cxnSpLocks/>
            </p:cNvCxnSpPr>
            <p:nvPr/>
          </p:nvCxnSpPr>
          <p:spPr>
            <a:xfrm>
              <a:off x="21787485" y="4955036"/>
              <a:ext cx="290869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E80B711-0B8E-4241-B108-1A45A6790643}"/>
              </a:ext>
            </a:extLst>
          </p:cNvPr>
          <p:cNvSpPr txBox="1"/>
          <p:nvPr/>
        </p:nvSpPr>
        <p:spPr>
          <a:xfrm>
            <a:off x="705353" y="53096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请在这里输入标题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AE99363-D232-49FB-8223-088E29D5ED22}"/>
              </a:ext>
            </a:extLst>
          </p:cNvPr>
          <p:cNvSpPr txBox="1"/>
          <p:nvPr/>
        </p:nvSpPr>
        <p:spPr>
          <a:xfrm>
            <a:off x="1892517" y="1922683"/>
            <a:ext cx="40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82A8618-1EBA-428F-80BD-24D6EA3C2880}"/>
              </a:ext>
            </a:extLst>
          </p:cNvPr>
          <p:cNvSpPr txBox="1"/>
          <p:nvPr/>
        </p:nvSpPr>
        <p:spPr>
          <a:xfrm>
            <a:off x="5061485" y="53096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0108DCE-96DC-4194-9EF1-C2682E2811B2}"/>
              </a:ext>
            </a:extLst>
          </p:cNvPr>
          <p:cNvSpPr txBox="1"/>
          <p:nvPr/>
        </p:nvSpPr>
        <p:spPr>
          <a:xfrm>
            <a:off x="6254127" y="1922683"/>
            <a:ext cx="40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39A41B-7BE1-46C0-9FDF-68375DB70FB0}"/>
              </a:ext>
            </a:extLst>
          </p:cNvPr>
          <p:cNvSpPr txBox="1"/>
          <p:nvPr/>
        </p:nvSpPr>
        <p:spPr>
          <a:xfrm>
            <a:off x="9417614" y="53096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23DB4DC-A457-452A-A17B-54DE61AA7071}"/>
              </a:ext>
            </a:extLst>
          </p:cNvPr>
          <p:cNvCxnSpPr>
            <a:cxnSpLocks/>
          </p:cNvCxnSpPr>
          <p:nvPr/>
        </p:nvCxnSpPr>
        <p:spPr>
          <a:xfrm>
            <a:off x="1721013" y="4417127"/>
            <a:ext cx="0" cy="789625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9D6B395-6747-431D-B382-7952C055EE33}"/>
              </a:ext>
            </a:extLst>
          </p:cNvPr>
          <p:cNvCxnSpPr>
            <a:cxnSpLocks/>
          </p:cNvCxnSpPr>
          <p:nvPr/>
        </p:nvCxnSpPr>
        <p:spPr>
          <a:xfrm>
            <a:off x="6077148" y="4417127"/>
            <a:ext cx="0" cy="789625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CB4927D-9C23-44D8-9B63-402471A8A61E}"/>
              </a:ext>
            </a:extLst>
          </p:cNvPr>
          <p:cNvCxnSpPr>
            <a:cxnSpLocks/>
          </p:cNvCxnSpPr>
          <p:nvPr/>
        </p:nvCxnSpPr>
        <p:spPr>
          <a:xfrm>
            <a:off x="10433276" y="4417127"/>
            <a:ext cx="0" cy="789625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9538099A-030E-4FC7-9F81-2E7A835DC2C2}"/>
              </a:ext>
            </a:extLst>
          </p:cNvPr>
          <p:cNvCxnSpPr>
            <a:cxnSpLocks/>
          </p:cNvCxnSpPr>
          <p:nvPr/>
        </p:nvCxnSpPr>
        <p:spPr>
          <a:xfrm>
            <a:off x="3893599" y="2358805"/>
            <a:ext cx="0" cy="789625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D1D78F7-BCB0-4BC3-BFAE-A5D3C8383A14}"/>
              </a:ext>
            </a:extLst>
          </p:cNvPr>
          <p:cNvCxnSpPr>
            <a:cxnSpLocks/>
          </p:cNvCxnSpPr>
          <p:nvPr/>
        </p:nvCxnSpPr>
        <p:spPr>
          <a:xfrm>
            <a:off x="8255209" y="2358805"/>
            <a:ext cx="0" cy="789625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EC942551-FA2D-4B73-9BF0-6325088FA5BB}"/>
              </a:ext>
            </a:extLst>
          </p:cNvPr>
          <p:cNvGrpSpPr/>
          <p:nvPr/>
        </p:nvGrpSpPr>
        <p:grpSpPr>
          <a:xfrm flipH="1">
            <a:off x="161268" y="3738132"/>
            <a:ext cx="920577" cy="140905"/>
            <a:chOff x="21107809" y="4889350"/>
            <a:chExt cx="970545" cy="148553"/>
          </a:xfrm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E97F693D-06BB-4012-8EDA-8D90736FD2D8}"/>
                </a:ext>
              </a:extLst>
            </p:cNvPr>
            <p:cNvSpPr/>
            <p:nvPr/>
          </p:nvSpPr>
          <p:spPr>
            <a:xfrm>
              <a:off x="21107809" y="4889350"/>
              <a:ext cx="970545" cy="148553"/>
            </a:xfrm>
            <a:custGeom>
              <a:avLst/>
              <a:gdLst>
                <a:gd name="connsiteX0" fmla="*/ 0 w 1134319"/>
                <a:gd name="connsiteY0" fmla="*/ 0 h 173620"/>
                <a:gd name="connsiteX1" fmla="*/ 613458 w 1134319"/>
                <a:gd name="connsiteY1" fmla="*/ 0 h 173620"/>
                <a:gd name="connsiteX2" fmla="*/ 787078 w 1134319"/>
                <a:gd name="connsiteY2" fmla="*/ 173620 h 173620"/>
                <a:gd name="connsiteX3" fmla="*/ 1134319 w 1134319"/>
                <a:gd name="connsiteY3" fmla="*/ 173620 h 17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4319" h="173620">
                  <a:moveTo>
                    <a:pt x="0" y="0"/>
                  </a:moveTo>
                  <a:lnTo>
                    <a:pt x="613458" y="0"/>
                  </a:lnTo>
                  <a:lnTo>
                    <a:pt x="787078" y="173620"/>
                  </a:lnTo>
                  <a:lnTo>
                    <a:pt x="1134319" y="173620"/>
                  </a:lnTo>
                </a:path>
              </a:pathLst>
            </a:cu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22382608-9F95-4AE3-8E3D-A57BF6E9D9AE}"/>
                </a:ext>
              </a:extLst>
            </p:cNvPr>
            <p:cNvCxnSpPr/>
            <p:nvPr/>
          </p:nvCxnSpPr>
          <p:spPr>
            <a:xfrm>
              <a:off x="21107809" y="4955036"/>
              <a:ext cx="34319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100F898-82A4-4543-AC79-6123D15E4017}"/>
                </a:ext>
              </a:extLst>
            </p:cNvPr>
            <p:cNvCxnSpPr>
              <a:cxnSpLocks/>
            </p:cNvCxnSpPr>
            <p:nvPr/>
          </p:nvCxnSpPr>
          <p:spPr>
            <a:xfrm>
              <a:off x="21787485" y="4955036"/>
              <a:ext cx="290869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60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137913F6-3023-46CD-997A-BD8BD9B0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BE0884D4-9AC7-4267-AA31-27F3D5C1102E}"/>
              </a:ext>
            </a:extLst>
          </p:cNvPr>
          <p:cNvGrpSpPr/>
          <p:nvPr/>
        </p:nvGrpSpPr>
        <p:grpSpPr>
          <a:xfrm>
            <a:off x="874712" y="2385665"/>
            <a:ext cx="5089207" cy="2820073"/>
            <a:chOff x="874712" y="2278985"/>
            <a:chExt cx="5089207" cy="2820073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1B09D02-6E6D-4657-9F3C-3AC836433162}"/>
                </a:ext>
              </a:extLst>
            </p:cNvPr>
            <p:cNvSpPr/>
            <p:nvPr/>
          </p:nvSpPr>
          <p:spPr>
            <a:xfrm>
              <a:off x="874712" y="2278985"/>
              <a:ext cx="5089207" cy="2820073"/>
            </a:xfrm>
            <a:custGeom>
              <a:avLst/>
              <a:gdLst>
                <a:gd name="connsiteX0" fmla="*/ 7786687 w 7786688"/>
                <a:gd name="connsiteY0" fmla="*/ 4183060 h 4314825"/>
                <a:gd name="connsiteX1" fmla="*/ 7654924 w 7786688"/>
                <a:gd name="connsiteY1" fmla="*/ 4314823 h 4314825"/>
                <a:gd name="connsiteX2" fmla="*/ 7786687 w 7786688"/>
                <a:gd name="connsiteY2" fmla="*/ 4314823 h 4314825"/>
                <a:gd name="connsiteX3" fmla="*/ 130173 w 7786688"/>
                <a:gd name="connsiteY3" fmla="*/ 0 h 4314825"/>
                <a:gd name="connsiteX4" fmla="*/ 7656513 w 7786688"/>
                <a:gd name="connsiteY4" fmla="*/ 0 h 4314825"/>
                <a:gd name="connsiteX5" fmla="*/ 7786687 w 7786688"/>
                <a:gd name="connsiteY5" fmla="*/ 130174 h 4314825"/>
                <a:gd name="connsiteX6" fmla="*/ 7786687 w 7786688"/>
                <a:gd name="connsiteY6" fmla="*/ 0 h 4314825"/>
                <a:gd name="connsiteX7" fmla="*/ 7786688 w 7786688"/>
                <a:gd name="connsiteY7" fmla="*/ 0 h 4314825"/>
                <a:gd name="connsiteX8" fmla="*/ 7786688 w 7786688"/>
                <a:gd name="connsiteY8" fmla="*/ 4314825 h 4314825"/>
                <a:gd name="connsiteX9" fmla="*/ 143510 w 7786688"/>
                <a:gd name="connsiteY9" fmla="*/ 4314825 h 4314825"/>
                <a:gd name="connsiteX10" fmla="*/ 0 w 7786688"/>
                <a:gd name="connsiteY10" fmla="*/ 4171315 h 4314825"/>
                <a:gd name="connsiteX11" fmla="*/ 0 w 7786688"/>
                <a:gd name="connsiteY11" fmla="*/ 130173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86688" h="4314825">
                  <a:moveTo>
                    <a:pt x="7786687" y="4183060"/>
                  </a:moveTo>
                  <a:lnTo>
                    <a:pt x="7654924" y="4314823"/>
                  </a:lnTo>
                  <a:lnTo>
                    <a:pt x="7786687" y="4314823"/>
                  </a:lnTo>
                  <a:close/>
                  <a:moveTo>
                    <a:pt x="130173" y="0"/>
                  </a:moveTo>
                  <a:lnTo>
                    <a:pt x="7656513" y="0"/>
                  </a:lnTo>
                  <a:lnTo>
                    <a:pt x="7786687" y="130174"/>
                  </a:lnTo>
                  <a:lnTo>
                    <a:pt x="7786687" y="0"/>
                  </a:lnTo>
                  <a:lnTo>
                    <a:pt x="7786688" y="0"/>
                  </a:lnTo>
                  <a:lnTo>
                    <a:pt x="7786688" y="4314825"/>
                  </a:lnTo>
                  <a:lnTo>
                    <a:pt x="143510" y="4314825"/>
                  </a:lnTo>
                  <a:lnTo>
                    <a:pt x="0" y="4171315"/>
                  </a:lnTo>
                  <a:lnTo>
                    <a:pt x="0" y="130173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2753C32-342B-4401-829D-9C37F1310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2" y="2278985"/>
              <a:ext cx="5089207" cy="2820073"/>
            </a:xfrm>
            <a:custGeom>
              <a:avLst/>
              <a:gdLst>
                <a:gd name="T0" fmla="*/ 4905 w 4905"/>
                <a:gd name="T1" fmla="*/ 2640 h 2718"/>
                <a:gd name="T2" fmla="*/ 78 w 4905"/>
                <a:gd name="T3" fmla="*/ 2718 h 2718"/>
                <a:gd name="T4" fmla="*/ 0 w 4905"/>
                <a:gd name="T5" fmla="*/ 1542 h 2718"/>
                <a:gd name="T6" fmla="*/ 14 w 4905"/>
                <a:gd name="T7" fmla="*/ 1552 h 2718"/>
                <a:gd name="T8" fmla="*/ 5 w 4905"/>
                <a:gd name="T9" fmla="*/ 1621 h 2718"/>
                <a:gd name="T10" fmla="*/ 14 w 4905"/>
                <a:gd name="T11" fmla="*/ 1678 h 2718"/>
                <a:gd name="T12" fmla="*/ 5 w 4905"/>
                <a:gd name="T13" fmla="*/ 2008 h 2718"/>
                <a:gd name="T14" fmla="*/ 51 w 4905"/>
                <a:gd name="T15" fmla="*/ 2665 h 2718"/>
                <a:gd name="T16" fmla="*/ 71 w 4905"/>
                <a:gd name="T17" fmla="*/ 2702 h 2718"/>
                <a:gd name="T18" fmla="*/ 99 w 4905"/>
                <a:gd name="T19" fmla="*/ 2713 h 2718"/>
                <a:gd name="T20" fmla="*/ 1775 w 4905"/>
                <a:gd name="T21" fmla="*/ 2702 h 2718"/>
                <a:gd name="T22" fmla="*/ 3142 w 4905"/>
                <a:gd name="T23" fmla="*/ 2713 h 2718"/>
                <a:gd name="T24" fmla="*/ 4818 w 4905"/>
                <a:gd name="T25" fmla="*/ 2702 h 2718"/>
                <a:gd name="T26" fmla="*/ 4855 w 4905"/>
                <a:gd name="T27" fmla="*/ 2681 h 2718"/>
                <a:gd name="T28" fmla="*/ 4901 w 4905"/>
                <a:gd name="T29" fmla="*/ 2619 h 2718"/>
                <a:gd name="T30" fmla="*/ 4889 w 4905"/>
                <a:gd name="T31" fmla="*/ 1996 h 2718"/>
                <a:gd name="T32" fmla="*/ 4901 w 4905"/>
                <a:gd name="T33" fmla="*/ 1667 h 2718"/>
                <a:gd name="T34" fmla="*/ 4889 w 4905"/>
                <a:gd name="T35" fmla="*/ 1609 h 2718"/>
                <a:gd name="T36" fmla="*/ 4901 w 4905"/>
                <a:gd name="T37" fmla="*/ 1542 h 2718"/>
                <a:gd name="T38" fmla="*/ 4905 w 4905"/>
                <a:gd name="T39" fmla="*/ 1176 h 2718"/>
                <a:gd name="T40" fmla="*/ 4827 w 4905"/>
                <a:gd name="T41" fmla="*/ 0 h 2718"/>
                <a:gd name="T42" fmla="*/ 0 w 4905"/>
                <a:gd name="T43" fmla="*/ 78 h 2718"/>
                <a:gd name="T44" fmla="*/ 5 w 4905"/>
                <a:gd name="T45" fmla="*/ 1176 h 2718"/>
                <a:gd name="T46" fmla="*/ 14 w 4905"/>
                <a:gd name="T47" fmla="*/ 1109 h 2718"/>
                <a:gd name="T48" fmla="*/ 5 w 4905"/>
                <a:gd name="T49" fmla="*/ 1051 h 2718"/>
                <a:gd name="T50" fmla="*/ 14 w 4905"/>
                <a:gd name="T51" fmla="*/ 722 h 2718"/>
                <a:gd name="T52" fmla="*/ 5 w 4905"/>
                <a:gd name="T53" fmla="*/ 99 h 2718"/>
                <a:gd name="T54" fmla="*/ 51 w 4905"/>
                <a:gd name="T55" fmla="*/ 37 h 2718"/>
                <a:gd name="T56" fmla="*/ 88 w 4905"/>
                <a:gd name="T57" fmla="*/ 16 h 2718"/>
                <a:gd name="T58" fmla="*/ 1763 w 4905"/>
                <a:gd name="T59" fmla="*/ 5 h 2718"/>
                <a:gd name="T60" fmla="*/ 3131 w 4905"/>
                <a:gd name="T61" fmla="*/ 16 h 2718"/>
                <a:gd name="T62" fmla="*/ 4806 w 4905"/>
                <a:gd name="T63" fmla="*/ 5 h 2718"/>
                <a:gd name="T64" fmla="*/ 4832 w 4905"/>
                <a:gd name="T65" fmla="*/ 16 h 2718"/>
                <a:gd name="T66" fmla="*/ 4855 w 4905"/>
                <a:gd name="T67" fmla="*/ 53 h 2718"/>
                <a:gd name="T68" fmla="*/ 4901 w 4905"/>
                <a:gd name="T69" fmla="*/ 710 h 2718"/>
                <a:gd name="T70" fmla="*/ 4889 w 4905"/>
                <a:gd name="T71" fmla="*/ 1040 h 2718"/>
                <a:gd name="T72" fmla="*/ 4901 w 4905"/>
                <a:gd name="T73" fmla="*/ 1097 h 2718"/>
                <a:gd name="T74" fmla="*/ 4889 w 4905"/>
                <a:gd name="T75" fmla="*/ 1167 h 2718"/>
                <a:gd name="T76" fmla="*/ 4905 w 4905"/>
                <a:gd name="T77" fmla="*/ 1176 h 2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05" h="2718">
                  <a:moveTo>
                    <a:pt x="4905" y="1542"/>
                  </a:moveTo>
                  <a:lnTo>
                    <a:pt x="4905" y="2640"/>
                  </a:lnTo>
                  <a:lnTo>
                    <a:pt x="4827" y="2718"/>
                  </a:lnTo>
                  <a:lnTo>
                    <a:pt x="78" y="2718"/>
                  </a:lnTo>
                  <a:lnTo>
                    <a:pt x="0" y="2640"/>
                  </a:lnTo>
                  <a:lnTo>
                    <a:pt x="0" y="1542"/>
                  </a:lnTo>
                  <a:lnTo>
                    <a:pt x="5" y="1542"/>
                  </a:lnTo>
                  <a:lnTo>
                    <a:pt x="14" y="1552"/>
                  </a:lnTo>
                  <a:lnTo>
                    <a:pt x="14" y="1609"/>
                  </a:lnTo>
                  <a:lnTo>
                    <a:pt x="5" y="1621"/>
                  </a:lnTo>
                  <a:lnTo>
                    <a:pt x="5" y="1667"/>
                  </a:lnTo>
                  <a:lnTo>
                    <a:pt x="14" y="1678"/>
                  </a:lnTo>
                  <a:lnTo>
                    <a:pt x="14" y="1996"/>
                  </a:lnTo>
                  <a:lnTo>
                    <a:pt x="5" y="2008"/>
                  </a:lnTo>
                  <a:lnTo>
                    <a:pt x="5" y="2619"/>
                  </a:lnTo>
                  <a:lnTo>
                    <a:pt x="51" y="2665"/>
                  </a:lnTo>
                  <a:lnTo>
                    <a:pt x="51" y="2681"/>
                  </a:lnTo>
                  <a:lnTo>
                    <a:pt x="71" y="2702"/>
                  </a:lnTo>
                  <a:lnTo>
                    <a:pt x="88" y="2702"/>
                  </a:lnTo>
                  <a:lnTo>
                    <a:pt x="99" y="2713"/>
                  </a:lnTo>
                  <a:lnTo>
                    <a:pt x="1763" y="2713"/>
                  </a:lnTo>
                  <a:lnTo>
                    <a:pt x="1775" y="2702"/>
                  </a:lnTo>
                  <a:lnTo>
                    <a:pt x="3131" y="2702"/>
                  </a:lnTo>
                  <a:lnTo>
                    <a:pt x="3142" y="2713"/>
                  </a:lnTo>
                  <a:lnTo>
                    <a:pt x="4806" y="2713"/>
                  </a:lnTo>
                  <a:lnTo>
                    <a:pt x="4818" y="2702"/>
                  </a:lnTo>
                  <a:lnTo>
                    <a:pt x="4832" y="2702"/>
                  </a:lnTo>
                  <a:lnTo>
                    <a:pt x="4855" y="2681"/>
                  </a:lnTo>
                  <a:lnTo>
                    <a:pt x="4855" y="2665"/>
                  </a:lnTo>
                  <a:lnTo>
                    <a:pt x="4901" y="2619"/>
                  </a:lnTo>
                  <a:lnTo>
                    <a:pt x="4901" y="2008"/>
                  </a:lnTo>
                  <a:lnTo>
                    <a:pt x="4889" y="1996"/>
                  </a:lnTo>
                  <a:lnTo>
                    <a:pt x="4889" y="1678"/>
                  </a:lnTo>
                  <a:lnTo>
                    <a:pt x="4901" y="1667"/>
                  </a:lnTo>
                  <a:lnTo>
                    <a:pt x="4901" y="1621"/>
                  </a:lnTo>
                  <a:lnTo>
                    <a:pt x="4889" y="1609"/>
                  </a:lnTo>
                  <a:lnTo>
                    <a:pt x="4889" y="1552"/>
                  </a:lnTo>
                  <a:lnTo>
                    <a:pt x="4901" y="1542"/>
                  </a:lnTo>
                  <a:lnTo>
                    <a:pt x="4905" y="1542"/>
                  </a:lnTo>
                  <a:close/>
                  <a:moveTo>
                    <a:pt x="4905" y="1176"/>
                  </a:moveTo>
                  <a:lnTo>
                    <a:pt x="4905" y="78"/>
                  </a:lnTo>
                  <a:lnTo>
                    <a:pt x="4827" y="0"/>
                  </a:lnTo>
                  <a:lnTo>
                    <a:pt x="78" y="0"/>
                  </a:lnTo>
                  <a:lnTo>
                    <a:pt x="0" y="78"/>
                  </a:lnTo>
                  <a:lnTo>
                    <a:pt x="0" y="1176"/>
                  </a:lnTo>
                  <a:lnTo>
                    <a:pt x="5" y="1176"/>
                  </a:lnTo>
                  <a:lnTo>
                    <a:pt x="14" y="1167"/>
                  </a:lnTo>
                  <a:lnTo>
                    <a:pt x="14" y="1109"/>
                  </a:lnTo>
                  <a:lnTo>
                    <a:pt x="5" y="1097"/>
                  </a:lnTo>
                  <a:lnTo>
                    <a:pt x="5" y="1051"/>
                  </a:lnTo>
                  <a:lnTo>
                    <a:pt x="14" y="1040"/>
                  </a:lnTo>
                  <a:lnTo>
                    <a:pt x="14" y="722"/>
                  </a:lnTo>
                  <a:lnTo>
                    <a:pt x="5" y="710"/>
                  </a:lnTo>
                  <a:lnTo>
                    <a:pt x="5" y="99"/>
                  </a:lnTo>
                  <a:lnTo>
                    <a:pt x="51" y="53"/>
                  </a:lnTo>
                  <a:lnTo>
                    <a:pt x="51" y="37"/>
                  </a:lnTo>
                  <a:lnTo>
                    <a:pt x="71" y="16"/>
                  </a:lnTo>
                  <a:lnTo>
                    <a:pt x="88" y="16"/>
                  </a:lnTo>
                  <a:lnTo>
                    <a:pt x="99" y="5"/>
                  </a:lnTo>
                  <a:lnTo>
                    <a:pt x="1763" y="5"/>
                  </a:lnTo>
                  <a:lnTo>
                    <a:pt x="1775" y="16"/>
                  </a:lnTo>
                  <a:lnTo>
                    <a:pt x="3131" y="16"/>
                  </a:lnTo>
                  <a:lnTo>
                    <a:pt x="3142" y="5"/>
                  </a:lnTo>
                  <a:lnTo>
                    <a:pt x="4806" y="5"/>
                  </a:lnTo>
                  <a:lnTo>
                    <a:pt x="4818" y="16"/>
                  </a:lnTo>
                  <a:lnTo>
                    <a:pt x="4832" y="16"/>
                  </a:lnTo>
                  <a:lnTo>
                    <a:pt x="4855" y="37"/>
                  </a:lnTo>
                  <a:lnTo>
                    <a:pt x="4855" y="53"/>
                  </a:lnTo>
                  <a:lnTo>
                    <a:pt x="4901" y="99"/>
                  </a:lnTo>
                  <a:lnTo>
                    <a:pt x="4901" y="710"/>
                  </a:lnTo>
                  <a:lnTo>
                    <a:pt x="4889" y="722"/>
                  </a:lnTo>
                  <a:lnTo>
                    <a:pt x="4889" y="1040"/>
                  </a:lnTo>
                  <a:lnTo>
                    <a:pt x="4901" y="1051"/>
                  </a:lnTo>
                  <a:lnTo>
                    <a:pt x="4901" y="1097"/>
                  </a:lnTo>
                  <a:lnTo>
                    <a:pt x="4889" y="1109"/>
                  </a:lnTo>
                  <a:lnTo>
                    <a:pt x="4889" y="1167"/>
                  </a:lnTo>
                  <a:lnTo>
                    <a:pt x="4901" y="1176"/>
                  </a:lnTo>
                  <a:lnTo>
                    <a:pt x="4905" y="117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EEE3C6-896D-46E4-9074-6F22EDBD2388}"/>
                </a:ext>
              </a:extLst>
            </p:cNvPr>
            <p:cNvGrpSpPr/>
            <p:nvPr/>
          </p:nvGrpSpPr>
          <p:grpSpPr>
            <a:xfrm>
              <a:off x="874713" y="2278985"/>
              <a:ext cx="5089206" cy="2810278"/>
              <a:chOff x="3489326" y="3679825"/>
              <a:chExt cx="7786686" cy="4299839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E5FBD779-8405-4B17-BF76-5D8323DC51C8}"/>
                  </a:ext>
                </a:extLst>
              </p:cNvPr>
              <p:cNvGrpSpPr/>
              <p:nvPr/>
            </p:nvGrpSpPr>
            <p:grpSpPr>
              <a:xfrm>
                <a:off x="3871373" y="3679825"/>
                <a:ext cx="7022592" cy="4299839"/>
                <a:chOff x="3870960" y="3679825"/>
                <a:chExt cx="7022592" cy="4299839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BF510C99-F363-44BD-B163-838488E35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0960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B7C025A-676D-47DC-A7AD-D2C2EDAFB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9872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F2CA8187-1EC1-4514-98B0-545BC23E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8784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4757DA46-AC75-4300-AA1A-F9E193618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7696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5F40EB72-FD88-4532-B2A7-C3C340144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6608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06C02762-0D3E-441B-B5C5-F0C9DAD7D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5520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2B56CA29-B36E-4B2F-BC10-E91933597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432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524177F9-9FFD-4801-BA42-F36597775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3344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C25D6CA3-34FE-4AB2-AD2F-455C3F916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2256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5FCBD983-CE2A-45C0-891D-0B1A2F1556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1168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7E9536E2-6EBD-463C-B96B-50D371B6C9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080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0BF2611D-E21F-4690-84CF-E457C631E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8992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AFDA7216-C9DF-482E-9B9B-E26E41388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7904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15544975-17C2-453E-A24D-2C429BAC4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6816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3D367BF3-9BFB-44CA-9DB0-B3EB086F5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5728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37F41A48-2888-4268-8125-8B1F25005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4640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9953CB87-4831-4B9B-A9AB-09BCBF0E3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3552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C18C587-5CAD-4239-BB77-3777A9DBF1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180754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AFDD83F2-F684-4F4F-B115-2D6811AEC8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619666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9D1814C-CAD6-452A-BBCD-CBEE918C32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1058578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1072E57-C2F5-4BA9-B0A8-6303E880EC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1497490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3632CA6-E40E-49D8-A999-2CA87FCCCB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1936402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8B9F36F-ADCE-42EA-B5A4-C47D5DE4FC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2375314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C73C1FD-1832-4F6E-87D3-C511A111C6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2814226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EA1778E-F39A-4898-BEE5-9D49B077E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3253138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9B0498A-2F4C-4899-BD03-A1BCB7231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3692050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72980D3-7EF9-47B5-AED4-E7ECA9AB3DEC}"/>
              </a:ext>
            </a:extLst>
          </p:cNvPr>
          <p:cNvGrpSpPr/>
          <p:nvPr/>
        </p:nvGrpSpPr>
        <p:grpSpPr>
          <a:xfrm>
            <a:off x="6228081" y="2385665"/>
            <a:ext cx="5089207" cy="2820073"/>
            <a:chOff x="874712" y="2278985"/>
            <a:chExt cx="5089207" cy="2820073"/>
          </a:xfrm>
        </p:grpSpPr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E634B442-05CF-4394-9D21-187EBA4ADE45}"/>
                </a:ext>
              </a:extLst>
            </p:cNvPr>
            <p:cNvSpPr/>
            <p:nvPr/>
          </p:nvSpPr>
          <p:spPr>
            <a:xfrm>
              <a:off x="874712" y="2278985"/>
              <a:ext cx="5089207" cy="2820073"/>
            </a:xfrm>
            <a:custGeom>
              <a:avLst/>
              <a:gdLst>
                <a:gd name="connsiteX0" fmla="*/ 7786687 w 7786688"/>
                <a:gd name="connsiteY0" fmla="*/ 4183060 h 4314825"/>
                <a:gd name="connsiteX1" fmla="*/ 7654924 w 7786688"/>
                <a:gd name="connsiteY1" fmla="*/ 4314823 h 4314825"/>
                <a:gd name="connsiteX2" fmla="*/ 7786687 w 7786688"/>
                <a:gd name="connsiteY2" fmla="*/ 4314823 h 4314825"/>
                <a:gd name="connsiteX3" fmla="*/ 130173 w 7786688"/>
                <a:gd name="connsiteY3" fmla="*/ 0 h 4314825"/>
                <a:gd name="connsiteX4" fmla="*/ 7656513 w 7786688"/>
                <a:gd name="connsiteY4" fmla="*/ 0 h 4314825"/>
                <a:gd name="connsiteX5" fmla="*/ 7786687 w 7786688"/>
                <a:gd name="connsiteY5" fmla="*/ 130174 h 4314825"/>
                <a:gd name="connsiteX6" fmla="*/ 7786687 w 7786688"/>
                <a:gd name="connsiteY6" fmla="*/ 0 h 4314825"/>
                <a:gd name="connsiteX7" fmla="*/ 7786688 w 7786688"/>
                <a:gd name="connsiteY7" fmla="*/ 0 h 4314825"/>
                <a:gd name="connsiteX8" fmla="*/ 7786688 w 7786688"/>
                <a:gd name="connsiteY8" fmla="*/ 4314825 h 4314825"/>
                <a:gd name="connsiteX9" fmla="*/ 143510 w 7786688"/>
                <a:gd name="connsiteY9" fmla="*/ 4314825 h 4314825"/>
                <a:gd name="connsiteX10" fmla="*/ 0 w 7786688"/>
                <a:gd name="connsiteY10" fmla="*/ 4171315 h 4314825"/>
                <a:gd name="connsiteX11" fmla="*/ 0 w 7786688"/>
                <a:gd name="connsiteY11" fmla="*/ 130173 h 43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86688" h="4314825">
                  <a:moveTo>
                    <a:pt x="7786687" y="4183060"/>
                  </a:moveTo>
                  <a:lnTo>
                    <a:pt x="7654924" y="4314823"/>
                  </a:lnTo>
                  <a:lnTo>
                    <a:pt x="7786687" y="4314823"/>
                  </a:lnTo>
                  <a:close/>
                  <a:moveTo>
                    <a:pt x="130173" y="0"/>
                  </a:moveTo>
                  <a:lnTo>
                    <a:pt x="7656513" y="0"/>
                  </a:lnTo>
                  <a:lnTo>
                    <a:pt x="7786687" y="130174"/>
                  </a:lnTo>
                  <a:lnTo>
                    <a:pt x="7786687" y="0"/>
                  </a:lnTo>
                  <a:lnTo>
                    <a:pt x="7786688" y="0"/>
                  </a:lnTo>
                  <a:lnTo>
                    <a:pt x="7786688" y="4314825"/>
                  </a:lnTo>
                  <a:lnTo>
                    <a:pt x="143510" y="4314825"/>
                  </a:lnTo>
                  <a:lnTo>
                    <a:pt x="0" y="4171315"/>
                  </a:lnTo>
                  <a:lnTo>
                    <a:pt x="0" y="130173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82483D56-7B35-4D23-AF9A-E9F262425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2" y="2278985"/>
              <a:ext cx="5089207" cy="2820073"/>
            </a:xfrm>
            <a:custGeom>
              <a:avLst/>
              <a:gdLst>
                <a:gd name="T0" fmla="*/ 4905 w 4905"/>
                <a:gd name="T1" fmla="*/ 2640 h 2718"/>
                <a:gd name="T2" fmla="*/ 78 w 4905"/>
                <a:gd name="T3" fmla="*/ 2718 h 2718"/>
                <a:gd name="T4" fmla="*/ 0 w 4905"/>
                <a:gd name="T5" fmla="*/ 1542 h 2718"/>
                <a:gd name="T6" fmla="*/ 14 w 4905"/>
                <a:gd name="T7" fmla="*/ 1552 h 2718"/>
                <a:gd name="T8" fmla="*/ 5 w 4905"/>
                <a:gd name="T9" fmla="*/ 1621 h 2718"/>
                <a:gd name="T10" fmla="*/ 14 w 4905"/>
                <a:gd name="T11" fmla="*/ 1678 h 2718"/>
                <a:gd name="T12" fmla="*/ 5 w 4905"/>
                <a:gd name="T13" fmla="*/ 2008 h 2718"/>
                <a:gd name="T14" fmla="*/ 51 w 4905"/>
                <a:gd name="T15" fmla="*/ 2665 h 2718"/>
                <a:gd name="T16" fmla="*/ 71 w 4905"/>
                <a:gd name="T17" fmla="*/ 2702 h 2718"/>
                <a:gd name="T18" fmla="*/ 99 w 4905"/>
                <a:gd name="T19" fmla="*/ 2713 h 2718"/>
                <a:gd name="T20" fmla="*/ 1775 w 4905"/>
                <a:gd name="T21" fmla="*/ 2702 h 2718"/>
                <a:gd name="T22" fmla="*/ 3142 w 4905"/>
                <a:gd name="T23" fmla="*/ 2713 h 2718"/>
                <a:gd name="T24" fmla="*/ 4818 w 4905"/>
                <a:gd name="T25" fmla="*/ 2702 h 2718"/>
                <a:gd name="T26" fmla="*/ 4855 w 4905"/>
                <a:gd name="T27" fmla="*/ 2681 h 2718"/>
                <a:gd name="T28" fmla="*/ 4901 w 4905"/>
                <a:gd name="T29" fmla="*/ 2619 h 2718"/>
                <a:gd name="T30" fmla="*/ 4889 w 4905"/>
                <a:gd name="T31" fmla="*/ 1996 h 2718"/>
                <a:gd name="T32" fmla="*/ 4901 w 4905"/>
                <a:gd name="T33" fmla="*/ 1667 h 2718"/>
                <a:gd name="T34" fmla="*/ 4889 w 4905"/>
                <a:gd name="T35" fmla="*/ 1609 h 2718"/>
                <a:gd name="T36" fmla="*/ 4901 w 4905"/>
                <a:gd name="T37" fmla="*/ 1542 h 2718"/>
                <a:gd name="T38" fmla="*/ 4905 w 4905"/>
                <a:gd name="T39" fmla="*/ 1176 h 2718"/>
                <a:gd name="T40" fmla="*/ 4827 w 4905"/>
                <a:gd name="T41" fmla="*/ 0 h 2718"/>
                <a:gd name="T42" fmla="*/ 0 w 4905"/>
                <a:gd name="T43" fmla="*/ 78 h 2718"/>
                <a:gd name="T44" fmla="*/ 5 w 4905"/>
                <a:gd name="T45" fmla="*/ 1176 h 2718"/>
                <a:gd name="T46" fmla="*/ 14 w 4905"/>
                <a:gd name="T47" fmla="*/ 1109 h 2718"/>
                <a:gd name="T48" fmla="*/ 5 w 4905"/>
                <a:gd name="T49" fmla="*/ 1051 h 2718"/>
                <a:gd name="T50" fmla="*/ 14 w 4905"/>
                <a:gd name="T51" fmla="*/ 722 h 2718"/>
                <a:gd name="T52" fmla="*/ 5 w 4905"/>
                <a:gd name="T53" fmla="*/ 99 h 2718"/>
                <a:gd name="T54" fmla="*/ 51 w 4905"/>
                <a:gd name="T55" fmla="*/ 37 h 2718"/>
                <a:gd name="T56" fmla="*/ 88 w 4905"/>
                <a:gd name="T57" fmla="*/ 16 h 2718"/>
                <a:gd name="T58" fmla="*/ 1763 w 4905"/>
                <a:gd name="T59" fmla="*/ 5 h 2718"/>
                <a:gd name="T60" fmla="*/ 3131 w 4905"/>
                <a:gd name="T61" fmla="*/ 16 h 2718"/>
                <a:gd name="T62" fmla="*/ 4806 w 4905"/>
                <a:gd name="T63" fmla="*/ 5 h 2718"/>
                <a:gd name="T64" fmla="*/ 4832 w 4905"/>
                <a:gd name="T65" fmla="*/ 16 h 2718"/>
                <a:gd name="T66" fmla="*/ 4855 w 4905"/>
                <a:gd name="T67" fmla="*/ 53 h 2718"/>
                <a:gd name="T68" fmla="*/ 4901 w 4905"/>
                <a:gd name="T69" fmla="*/ 710 h 2718"/>
                <a:gd name="T70" fmla="*/ 4889 w 4905"/>
                <a:gd name="T71" fmla="*/ 1040 h 2718"/>
                <a:gd name="T72" fmla="*/ 4901 w 4905"/>
                <a:gd name="T73" fmla="*/ 1097 h 2718"/>
                <a:gd name="T74" fmla="*/ 4889 w 4905"/>
                <a:gd name="T75" fmla="*/ 1167 h 2718"/>
                <a:gd name="T76" fmla="*/ 4905 w 4905"/>
                <a:gd name="T77" fmla="*/ 1176 h 2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05" h="2718">
                  <a:moveTo>
                    <a:pt x="4905" y="1542"/>
                  </a:moveTo>
                  <a:lnTo>
                    <a:pt x="4905" y="2640"/>
                  </a:lnTo>
                  <a:lnTo>
                    <a:pt x="4827" y="2718"/>
                  </a:lnTo>
                  <a:lnTo>
                    <a:pt x="78" y="2718"/>
                  </a:lnTo>
                  <a:lnTo>
                    <a:pt x="0" y="2640"/>
                  </a:lnTo>
                  <a:lnTo>
                    <a:pt x="0" y="1542"/>
                  </a:lnTo>
                  <a:lnTo>
                    <a:pt x="5" y="1542"/>
                  </a:lnTo>
                  <a:lnTo>
                    <a:pt x="14" y="1552"/>
                  </a:lnTo>
                  <a:lnTo>
                    <a:pt x="14" y="1609"/>
                  </a:lnTo>
                  <a:lnTo>
                    <a:pt x="5" y="1621"/>
                  </a:lnTo>
                  <a:lnTo>
                    <a:pt x="5" y="1667"/>
                  </a:lnTo>
                  <a:lnTo>
                    <a:pt x="14" y="1678"/>
                  </a:lnTo>
                  <a:lnTo>
                    <a:pt x="14" y="1996"/>
                  </a:lnTo>
                  <a:lnTo>
                    <a:pt x="5" y="2008"/>
                  </a:lnTo>
                  <a:lnTo>
                    <a:pt x="5" y="2619"/>
                  </a:lnTo>
                  <a:lnTo>
                    <a:pt x="51" y="2665"/>
                  </a:lnTo>
                  <a:lnTo>
                    <a:pt x="51" y="2681"/>
                  </a:lnTo>
                  <a:lnTo>
                    <a:pt x="71" y="2702"/>
                  </a:lnTo>
                  <a:lnTo>
                    <a:pt x="88" y="2702"/>
                  </a:lnTo>
                  <a:lnTo>
                    <a:pt x="99" y="2713"/>
                  </a:lnTo>
                  <a:lnTo>
                    <a:pt x="1763" y="2713"/>
                  </a:lnTo>
                  <a:lnTo>
                    <a:pt x="1775" y="2702"/>
                  </a:lnTo>
                  <a:lnTo>
                    <a:pt x="3131" y="2702"/>
                  </a:lnTo>
                  <a:lnTo>
                    <a:pt x="3142" y="2713"/>
                  </a:lnTo>
                  <a:lnTo>
                    <a:pt x="4806" y="2713"/>
                  </a:lnTo>
                  <a:lnTo>
                    <a:pt x="4818" y="2702"/>
                  </a:lnTo>
                  <a:lnTo>
                    <a:pt x="4832" y="2702"/>
                  </a:lnTo>
                  <a:lnTo>
                    <a:pt x="4855" y="2681"/>
                  </a:lnTo>
                  <a:lnTo>
                    <a:pt x="4855" y="2665"/>
                  </a:lnTo>
                  <a:lnTo>
                    <a:pt x="4901" y="2619"/>
                  </a:lnTo>
                  <a:lnTo>
                    <a:pt x="4901" y="2008"/>
                  </a:lnTo>
                  <a:lnTo>
                    <a:pt x="4889" y="1996"/>
                  </a:lnTo>
                  <a:lnTo>
                    <a:pt x="4889" y="1678"/>
                  </a:lnTo>
                  <a:lnTo>
                    <a:pt x="4901" y="1667"/>
                  </a:lnTo>
                  <a:lnTo>
                    <a:pt x="4901" y="1621"/>
                  </a:lnTo>
                  <a:lnTo>
                    <a:pt x="4889" y="1609"/>
                  </a:lnTo>
                  <a:lnTo>
                    <a:pt x="4889" y="1552"/>
                  </a:lnTo>
                  <a:lnTo>
                    <a:pt x="4901" y="1542"/>
                  </a:lnTo>
                  <a:lnTo>
                    <a:pt x="4905" y="1542"/>
                  </a:lnTo>
                  <a:close/>
                  <a:moveTo>
                    <a:pt x="4905" y="1176"/>
                  </a:moveTo>
                  <a:lnTo>
                    <a:pt x="4905" y="78"/>
                  </a:lnTo>
                  <a:lnTo>
                    <a:pt x="4827" y="0"/>
                  </a:lnTo>
                  <a:lnTo>
                    <a:pt x="78" y="0"/>
                  </a:lnTo>
                  <a:lnTo>
                    <a:pt x="0" y="78"/>
                  </a:lnTo>
                  <a:lnTo>
                    <a:pt x="0" y="1176"/>
                  </a:lnTo>
                  <a:lnTo>
                    <a:pt x="5" y="1176"/>
                  </a:lnTo>
                  <a:lnTo>
                    <a:pt x="14" y="1167"/>
                  </a:lnTo>
                  <a:lnTo>
                    <a:pt x="14" y="1109"/>
                  </a:lnTo>
                  <a:lnTo>
                    <a:pt x="5" y="1097"/>
                  </a:lnTo>
                  <a:lnTo>
                    <a:pt x="5" y="1051"/>
                  </a:lnTo>
                  <a:lnTo>
                    <a:pt x="14" y="1040"/>
                  </a:lnTo>
                  <a:lnTo>
                    <a:pt x="14" y="722"/>
                  </a:lnTo>
                  <a:lnTo>
                    <a:pt x="5" y="710"/>
                  </a:lnTo>
                  <a:lnTo>
                    <a:pt x="5" y="99"/>
                  </a:lnTo>
                  <a:lnTo>
                    <a:pt x="51" y="53"/>
                  </a:lnTo>
                  <a:lnTo>
                    <a:pt x="51" y="37"/>
                  </a:lnTo>
                  <a:lnTo>
                    <a:pt x="71" y="16"/>
                  </a:lnTo>
                  <a:lnTo>
                    <a:pt x="88" y="16"/>
                  </a:lnTo>
                  <a:lnTo>
                    <a:pt x="99" y="5"/>
                  </a:lnTo>
                  <a:lnTo>
                    <a:pt x="1763" y="5"/>
                  </a:lnTo>
                  <a:lnTo>
                    <a:pt x="1775" y="16"/>
                  </a:lnTo>
                  <a:lnTo>
                    <a:pt x="3131" y="16"/>
                  </a:lnTo>
                  <a:lnTo>
                    <a:pt x="3142" y="5"/>
                  </a:lnTo>
                  <a:lnTo>
                    <a:pt x="4806" y="5"/>
                  </a:lnTo>
                  <a:lnTo>
                    <a:pt x="4818" y="16"/>
                  </a:lnTo>
                  <a:lnTo>
                    <a:pt x="4832" y="16"/>
                  </a:lnTo>
                  <a:lnTo>
                    <a:pt x="4855" y="37"/>
                  </a:lnTo>
                  <a:lnTo>
                    <a:pt x="4855" y="53"/>
                  </a:lnTo>
                  <a:lnTo>
                    <a:pt x="4901" y="99"/>
                  </a:lnTo>
                  <a:lnTo>
                    <a:pt x="4901" y="710"/>
                  </a:lnTo>
                  <a:lnTo>
                    <a:pt x="4889" y="722"/>
                  </a:lnTo>
                  <a:lnTo>
                    <a:pt x="4889" y="1040"/>
                  </a:lnTo>
                  <a:lnTo>
                    <a:pt x="4901" y="1051"/>
                  </a:lnTo>
                  <a:lnTo>
                    <a:pt x="4901" y="1097"/>
                  </a:lnTo>
                  <a:lnTo>
                    <a:pt x="4889" y="1109"/>
                  </a:lnTo>
                  <a:lnTo>
                    <a:pt x="4889" y="1167"/>
                  </a:lnTo>
                  <a:lnTo>
                    <a:pt x="4901" y="1176"/>
                  </a:lnTo>
                  <a:lnTo>
                    <a:pt x="4905" y="117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1ECA5F84-0DDF-48DD-B7D5-99B15B5AD987}"/>
                </a:ext>
              </a:extLst>
            </p:cNvPr>
            <p:cNvGrpSpPr/>
            <p:nvPr/>
          </p:nvGrpSpPr>
          <p:grpSpPr>
            <a:xfrm>
              <a:off x="874713" y="2278985"/>
              <a:ext cx="5089206" cy="2810278"/>
              <a:chOff x="3489326" y="3679825"/>
              <a:chExt cx="7786686" cy="4299839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B8B6A9C0-9336-4351-A713-23B0F28FF57D}"/>
                  </a:ext>
                </a:extLst>
              </p:cNvPr>
              <p:cNvGrpSpPr/>
              <p:nvPr/>
            </p:nvGrpSpPr>
            <p:grpSpPr>
              <a:xfrm>
                <a:off x="3871373" y="3679825"/>
                <a:ext cx="7022592" cy="4299839"/>
                <a:chOff x="3870960" y="3679825"/>
                <a:chExt cx="7022592" cy="4299839"/>
              </a:xfrm>
            </p:grpSpPr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C7CA0874-A357-4C11-AC2C-1E73C37DD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0960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5EEDCA54-1E31-4EE4-93B4-26EC04318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9872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D138217-F843-4C8D-888E-6E1BB5EEB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8784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2CC7EEA0-AF86-4239-9A71-21F3F8FB33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7696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461653C3-8BA1-4839-9445-C5A1D3B7C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6608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8B2117EE-8AC4-4BC1-B553-CC454A6B7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5520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DCADCEB-504B-456A-8737-6D74FD204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432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A8A10B19-2ED6-4A6B-8E2A-F8EA8B753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3344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BEA2B10C-AAC7-48C5-A362-289649747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2256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27F60ECD-1DCB-465C-8ADC-9D3DF0D7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1168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3C42DEFF-01B9-45BA-BB19-B1D254555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080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20CA289F-79C5-4D6B-A8B6-838E43B01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8992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1790D323-B65B-496F-8469-CFF774212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7904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C3362837-463F-4137-8D6F-23F3DBB19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6816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70F444E8-342B-4307-B09A-538CBDC360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5728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295613CD-F388-437C-8C0E-0C53A3A1A4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4640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019229E9-BF4E-4AC8-89C6-7EB7A4FB07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3552" y="3679825"/>
                  <a:ext cx="0" cy="4299839"/>
                </a:xfrm>
                <a:prstGeom prst="line">
                  <a:avLst/>
                </a:prstGeom>
                <a:ln>
                  <a:solidFill>
                    <a:srgbClr val="00FFFF">
                      <a:alpha val="1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0928027A-EB0E-4D88-A45E-AABBE95A09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180754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A59D71F2-FE24-4D5E-BA05-1CEF97F014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619666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1CDBD97F-C40E-4B4D-95D6-7F602839BC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1058578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F22C9EBD-5186-4546-8C88-A3A53FD51A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1497490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B143E2A9-404D-4EC7-949B-DB559BDDC4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1936402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3E3F9817-A5A4-4492-8E87-4D6FFA7CC2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2375314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881E7299-A168-4C8E-AC74-4185DFD1C4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2814226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BD27618B-D857-4701-81F4-04189F5B91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3253138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49E616ED-3D6F-4768-9B5E-9A177D63BC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2669" y="3692050"/>
                <a:ext cx="0" cy="7786686"/>
              </a:xfrm>
              <a:prstGeom prst="line">
                <a:avLst/>
              </a:prstGeom>
              <a:ln>
                <a:solidFill>
                  <a:srgbClr val="00FFFF">
                    <a:alpha val="1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ADA07F33-301F-44EE-98BD-9FDEF5FE0DA6}"/>
              </a:ext>
            </a:extLst>
          </p:cNvPr>
          <p:cNvSpPr/>
          <p:nvPr/>
        </p:nvSpPr>
        <p:spPr>
          <a:xfrm>
            <a:off x="1188623" y="3579536"/>
            <a:ext cx="4461384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内容，以一段话的形式，进行描述，尽量保证观点传达清晰。请输入文本内容，以一段话的形式，进行描述，尽量保证观点传达清晰。请输入文本内容，以一段话的形式，进行描述，尽量保证观点传达清晰。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2E847DA-059B-4996-94A4-D2E1AE51D9AE}"/>
              </a:ext>
            </a:extLst>
          </p:cNvPr>
          <p:cNvSpPr txBox="1"/>
          <p:nvPr/>
        </p:nvSpPr>
        <p:spPr>
          <a:xfrm>
            <a:off x="1188623" y="285501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FFFF"/>
                </a:solidFill>
                <a:latin typeface="+mj-ea"/>
                <a:ea typeface="+mj-ea"/>
              </a:rPr>
              <a:t>请在这里输入标题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68F1AA2-257A-4066-BDE3-2F08666F37A8}"/>
              </a:ext>
            </a:extLst>
          </p:cNvPr>
          <p:cNvSpPr/>
          <p:nvPr/>
        </p:nvSpPr>
        <p:spPr>
          <a:xfrm>
            <a:off x="6541992" y="3579536"/>
            <a:ext cx="4461384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内容，以一段话的形式，进行描述，尽量保证观点传达清晰。请输入文本内容，以一段话的形式，进行描述，尽量保证观点传达清晰。请输入文本内容，以一段话的形式，进行描述，尽量保证观点传达清晰。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857FF98-AE60-41AA-B574-CB9516E53B0F}"/>
              </a:ext>
            </a:extLst>
          </p:cNvPr>
          <p:cNvSpPr txBox="1"/>
          <p:nvPr/>
        </p:nvSpPr>
        <p:spPr>
          <a:xfrm>
            <a:off x="6541992" y="285501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FFFF"/>
                </a:solidFill>
                <a:latin typeface="+mj-ea"/>
                <a:ea typeface="+mj-ea"/>
              </a:rPr>
              <a:t>请在这里输入标题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8BD46D4-FB1E-4749-AD4E-807D80853484}"/>
              </a:ext>
            </a:extLst>
          </p:cNvPr>
          <p:cNvSpPr txBox="1"/>
          <p:nvPr/>
        </p:nvSpPr>
        <p:spPr>
          <a:xfrm>
            <a:off x="760057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FFFF"/>
                </a:solidFill>
              </a:rPr>
              <a:t>请输入主标题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C69AA09-8E67-48B0-8118-42D902049A27}"/>
              </a:ext>
            </a:extLst>
          </p:cNvPr>
          <p:cNvSpPr txBox="1"/>
          <p:nvPr/>
        </p:nvSpPr>
        <p:spPr>
          <a:xfrm>
            <a:off x="760057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FFFF"/>
                </a:solidFill>
              </a:rPr>
              <a:t>请输入副标题</a:t>
            </a:r>
          </a:p>
        </p:txBody>
      </p:sp>
    </p:spTree>
    <p:extLst>
      <p:ext uri="{BB962C8B-B14F-4D97-AF65-F5344CB8AC3E}">
        <p14:creationId xmlns:p14="http://schemas.microsoft.com/office/powerpoint/2010/main" val="22512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5EBD4B3-6937-41C9-BC1F-13704A9A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9B0A63C8-1009-4687-BD5A-32217B30ACFD}"/>
              </a:ext>
            </a:extLst>
          </p:cNvPr>
          <p:cNvSpPr/>
          <p:nvPr/>
        </p:nvSpPr>
        <p:spPr>
          <a:xfrm>
            <a:off x="4965498" y="5780712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 dirty="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D683F80-2F5F-4AC2-8013-79AB455AFDDC}"/>
              </a:ext>
            </a:extLst>
          </p:cNvPr>
          <p:cNvCxnSpPr>
            <a:cxnSpLocks/>
          </p:cNvCxnSpPr>
          <p:nvPr/>
        </p:nvCxnSpPr>
        <p:spPr>
          <a:xfrm>
            <a:off x="5080000" y="5679112"/>
            <a:ext cx="20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C25B7B-79C7-4771-9D64-50A40AA1B651}"/>
              </a:ext>
            </a:extLst>
          </p:cNvPr>
          <p:cNvSpPr txBox="1"/>
          <p:nvPr/>
        </p:nvSpPr>
        <p:spPr>
          <a:xfrm>
            <a:off x="5542002" y="19221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感谢观看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47CD51-8728-4A64-B735-616E70A7A4EC}"/>
              </a:ext>
            </a:extLst>
          </p:cNvPr>
          <p:cNvSpPr txBox="1"/>
          <p:nvPr/>
        </p:nvSpPr>
        <p:spPr>
          <a:xfrm>
            <a:off x="4180187" y="2378611"/>
            <a:ext cx="38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FFFF"/>
                </a:solidFill>
              </a:rPr>
              <a:t>THANK YOU</a:t>
            </a:r>
            <a:endParaRPr lang="zh-CN" altLang="en-US" sz="48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58348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风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浙大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286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Bebas</vt:lpstr>
      <vt:lpstr>Calibri</vt:lpstr>
      <vt:lpstr>科技风主题​​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邵 云蛟</cp:lastModifiedBy>
  <cp:revision>9</cp:revision>
  <dcterms:created xsi:type="dcterms:W3CDTF">2019-05-24T05:58:31Z</dcterms:created>
  <dcterms:modified xsi:type="dcterms:W3CDTF">2019-05-24T08:18:14Z</dcterms:modified>
</cp:coreProperties>
</file>