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1332" y="798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18A01-AD70-4A2C-B83B-18B40B0C9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80468-260D-418F-BC78-26A17279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F8218-C66E-417F-9036-A2321820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B7D-6C01-46BB-A12F-807CDBFE69CB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8B1D8-EA99-4C28-A3B6-7290978F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25718-52A5-4E92-873D-4BACD059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3B84-BFA9-4D90-968C-CB2E2663B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6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25DD-58FB-4A4C-B8B8-6513E1FC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44B74-B426-4B54-AB4D-567B94CB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84BB2-288A-4C93-AF9B-DC792465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B7D-6C01-46BB-A12F-807CDBFE69CB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C506F-781D-43BC-B97C-6E0EB9B9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7AA31-553C-43B1-BDF6-DE0E8FBD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3B84-BFA9-4D90-968C-CB2E2663B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6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EFD1-FFA8-49C0-A47E-7223243E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B06FB-9437-4170-9E5D-0152F1DE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18110-741A-4B64-AA3C-664CA085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B7D-6C01-46BB-A12F-807CDBFE69CB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FF691-F888-4F5A-B4A8-03C0A8F8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11FB4-BEEB-4874-A3A6-CC92482C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3B84-BFA9-4D90-968C-CB2E2663B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ED875-8538-4C40-A696-511462A2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A3C656-40AC-4843-A3C4-72CEA348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B7D-6C01-46BB-A12F-807CDBFE69CB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739B3-C785-40FD-94DA-D0CB5F51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BCFC2-9171-44EA-A3CC-AB4B7506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3B84-BFA9-4D90-968C-CB2E2663B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AAB6D-F662-4B08-8866-CE36C2E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B7D-6C01-46BB-A12F-807CDBFE69CB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EC648-E8B9-41AB-882C-BA210AF9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5B95A4-AA33-4B11-A1DE-1688C1E8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3B84-BFA9-4D90-968C-CB2E2663B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C4561-59A7-4FB0-825F-D5EECFFB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7ED11-E2C0-4F75-92C8-DD402BFE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3F59F-AD50-4886-A1D3-B269FF99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AB1F1-2458-4AF8-A41A-B3F37735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B7D-6C01-46BB-A12F-807CDBFE69CB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21C2CA-F0B2-4768-BADA-5490113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E9B61-56F8-49ED-8745-86806632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3B84-BFA9-4D90-968C-CB2E2663B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1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F1F51-F190-4578-A8A3-754029F4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4E02B5-7A6D-4EB9-A9F9-D6C5444BF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88509-1071-4F49-8DBF-F577E067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D6B61-62CE-4972-9C35-2B96F54D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B7D-6C01-46BB-A12F-807CDBFE69CB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D3C8D-2E74-43B0-8627-1CDFE7C0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9B9D8-A93D-4DC5-BF96-8DB675C1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3B84-BFA9-4D90-968C-CB2E2663B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93187B-1EA9-43A7-91B5-74EEA9F5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FD2B4-39FE-41F1-A542-043B6A3A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15626-EE8E-4E89-9D2F-CBDDF759C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7B7D-6C01-46BB-A12F-807CDBFE69CB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0EA80-4FE6-4467-99AA-4C2D1CAA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9D3C4-55E3-481E-A48F-E0F79ACF0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3B84-BFA9-4D90-968C-CB2E2663B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2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0828B4-E6D3-49CC-9A0F-8D698274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3057" cy="68585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7C9DF4-D0AC-4375-9D4B-FDF7537282B5}"/>
              </a:ext>
            </a:extLst>
          </p:cNvPr>
          <p:cNvSpPr txBox="1"/>
          <p:nvPr/>
        </p:nvSpPr>
        <p:spPr>
          <a:xfrm>
            <a:off x="3541455" y="1992531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互联网产品</a:t>
            </a:r>
            <a:endParaRPr lang="en-US" altLang="zh-CN" sz="48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上市推广策划方案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65AC35-4B45-4156-BF03-D58956D374A6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 dirty="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9D1B2F8-4FCD-4E01-B269-D0C5E0BD0314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E311F47-C35B-4A38-8807-EF0D08A45ADE}"/>
              </a:ext>
            </a:extLst>
          </p:cNvPr>
          <p:cNvSpPr/>
          <p:nvPr/>
        </p:nvSpPr>
        <p:spPr>
          <a:xfrm>
            <a:off x="4848225" y="3721589"/>
            <a:ext cx="2495550" cy="547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o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77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66ACB0B6-C055-45EF-8AC7-BC233CC3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BAE9AB-26BA-4E6E-9D86-4A8A317659EB}"/>
              </a:ext>
            </a:extLst>
          </p:cNvPr>
          <p:cNvSpPr txBox="1"/>
          <p:nvPr/>
        </p:nvSpPr>
        <p:spPr>
          <a:xfrm>
            <a:off x="796862" y="22688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第一部分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AF529B-FB62-4F9D-9B19-EB664D62B060}"/>
              </a:ext>
            </a:extLst>
          </p:cNvPr>
          <p:cNvSpPr txBox="1"/>
          <p:nvPr/>
        </p:nvSpPr>
        <p:spPr>
          <a:xfrm>
            <a:off x="796862" y="303086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请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在这里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922D91-4B76-4D18-A840-D87F27D2C3FE}"/>
              </a:ext>
            </a:extLst>
          </p:cNvPr>
          <p:cNvSpPr/>
          <p:nvPr/>
        </p:nvSpPr>
        <p:spPr>
          <a:xfrm>
            <a:off x="901852" y="2810379"/>
            <a:ext cx="2495550" cy="547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ot"/>
              <a:ea typeface="微软雅黑 Light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9929CF-9274-42F3-99BE-5C5C5A55F5BC}"/>
              </a:ext>
            </a:extLst>
          </p:cNvPr>
          <p:cNvSpPr txBox="1"/>
          <p:nvPr/>
        </p:nvSpPr>
        <p:spPr>
          <a:xfrm>
            <a:off x="796862" y="43646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第四部分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B0CBBC-D76E-40B3-A1C1-F0656123D5ED}"/>
              </a:ext>
            </a:extLst>
          </p:cNvPr>
          <p:cNvSpPr txBox="1"/>
          <p:nvPr/>
        </p:nvSpPr>
        <p:spPr>
          <a:xfrm>
            <a:off x="796862" y="512673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请在这里输入标题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7BA3BC-7F73-4201-97AE-6CC411E9001A}"/>
              </a:ext>
            </a:extLst>
          </p:cNvPr>
          <p:cNvSpPr/>
          <p:nvPr/>
        </p:nvSpPr>
        <p:spPr>
          <a:xfrm>
            <a:off x="901852" y="4906250"/>
            <a:ext cx="2495550" cy="547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ot"/>
              <a:ea typeface="微软雅黑 Light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FB815-6276-4A28-93F0-B9E442C2CB0F}"/>
              </a:ext>
            </a:extLst>
          </p:cNvPr>
          <p:cNvSpPr txBox="1"/>
          <p:nvPr/>
        </p:nvSpPr>
        <p:spPr>
          <a:xfrm>
            <a:off x="8716748" y="22688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第三部分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92CD9-CAAD-4BDA-A849-FC26741D38A3}"/>
              </a:ext>
            </a:extLst>
          </p:cNvPr>
          <p:cNvSpPr txBox="1"/>
          <p:nvPr/>
        </p:nvSpPr>
        <p:spPr>
          <a:xfrm>
            <a:off x="8716748" y="303086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请在这里输入标题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5540AB-89A8-4E27-88A6-DBDD8B64217A}"/>
              </a:ext>
            </a:extLst>
          </p:cNvPr>
          <p:cNvSpPr/>
          <p:nvPr/>
        </p:nvSpPr>
        <p:spPr>
          <a:xfrm>
            <a:off x="8821738" y="2810379"/>
            <a:ext cx="2495550" cy="547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ot"/>
              <a:ea typeface="微软雅黑 Light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AABCBA-0B69-46CD-A03E-6EA41176DC28}"/>
              </a:ext>
            </a:extLst>
          </p:cNvPr>
          <p:cNvSpPr txBox="1"/>
          <p:nvPr/>
        </p:nvSpPr>
        <p:spPr>
          <a:xfrm>
            <a:off x="8716748" y="43646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第六部分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2874C7-BAF0-4E5A-801E-DA8C210EBF60}"/>
              </a:ext>
            </a:extLst>
          </p:cNvPr>
          <p:cNvSpPr txBox="1"/>
          <p:nvPr/>
        </p:nvSpPr>
        <p:spPr>
          <a:xfrm>
            <a:off x="8716748" y="512673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请在这里输入标题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C88121-6D5D-4DE0-BAC3-01D963316DCF}"/>
              </a:ext>
            </a:extLst>
          </p:cNvPr>
          <p:cNvSpPr/>
          <p:nvPr/>
        </p:nvSpPr>
        <p:spPr>
          <a:xfrm>
            <a:off x="8821738" y="4906250"/>
            <a:ext cx="2495550" cy="547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ot"/>
              <a:ea typeface="微软雅黑 Light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E28DB9-B476-4562-9761-1BE93A80611B}"/>
              </a:ext>
            </a:extLst>
          </p:cNvPr>
          <p:cNvSpPr txBox="1"/>
          <p:nvPr/>
        </p:nvSpPr>
        <p:spPr>
          <a:xfrm>
            <a:off x="4756805" y="226882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部分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0274AF-6451-4263-A0C7-459233C9F6AD}"/>
              </a:ext>
            </a:extLst>
          </p:cNvPr>
          <p:cNvSpPr txBox="1"/>
          <p:nvPr/>
        </p:nvSpPr>
        <p:spPr>
          <a:xfrm>
            <a:off x="4756805" y="303086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请在这里输入标题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5D4FE4-D8F7-47F1-82B5-E5A4F2F1DF0E}"/>
              </a:ext>
            </a:extLst>
          </p:cNvPr>
          <p:cNvSpPr/>
          <p:nvPr/>
        </p:nvSpPr>
        <p:spPr>
          <a:xfrm>
            <a:off x="4861795" y="2810379"/>
            <a:ext cx="2495550" cy="547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ot"/>
              <a:ea typeface="微软雅黑 Light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E46548-D8C0-427B-94BF-DB3F82F61543}"/>
              </a:ext>
            </a:extLst>
          </p:cNvPr>
          <p:cNvSpPr txBox="1"/>
          <p:nvPr/>
        </p:nvSpPr>
        <p:spPr>
          <a:xfrm>
            <a:off x="4756805" y="43646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第五部分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1088F4-53F0-4AB3-A354-665A235205E8}"/>
              </a:ext>
            </a:extLst>
          </p:cNvPr>
          <p:cNvSpPr txBox="1"/>
          <p:nvPr/>
        </p:nvSpPr>
        <p:spPr>
          <a:xfrm>
            <a:off x="4756805" y="512673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请在这里输入标题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5109DC-8DE0-4828-9B75-298BF103D086}"/>
              </a:ext>
            </a:extLst>
          </p:cNvPr>
          <p:cNvSpPr/>
          <p:nvPr/>
        </p:nvSpPr>
        <p:spPr>
          <a:xfrm>
            <a:off x="4861795" y="4906250"/>
            <a:ext cx="2495550" cy="547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ot"/>
              <a:ea typeface="微软雅黑 Light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CDDF5-93D2-4A78-8300-069521298DEC}"/>
              </a:ext>
            </a:extLst>
          </p:cNvPr>
          <p:cNvSpPr txBox="1"/>
          <p:nvPr/>
        </p:nvSpPr>
        <p:spPr>
          <a:xfrm>
            <a:off x="796862" y="67170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106">
            <a:extLst>
              <a:ext uri="{FF2B5EF4-FFF2-40B4-BE49-F238E27FC236}">
                <a16:creationId xmlns:a16="http://schemas.microsoft.com/office/drawing/2014/main" id="{FD0F982E-9002-4630-80B0-93A322C6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AAA318-E1E5-4442-8B53-6EDDCF728271}"/>
              </a:ext>
            </a:extLst>
          </p:cNvPr>
          <p:cNvCxnSpPr>
            <a:cxnSpLocks/>
          </p:cNvCxnSpPr>
          <p:nvPr/>
        </p:nvCxnSpPr>
        <p:spPr>
          <a:xfrm>
            <a:off x="874713" y="3633871"/>
            <a:ext cx="0" cy="605572"/>
          </a:xfrm>
          <a:prstGeom prst="line">
            <a:avLst/>
          </a:prstGeom>
          <a:ln w="9525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E43A67E-6174-49BD-A3F2-E24FFDE878A6}"/>
              </a:ext>
            </a:extLst>
          </p:cNvPr>
          <p:cNvCxnSpPr>
            <a:cxnSpLocks/>
          </p:cNvCxnSpPr>
          <p:nvPr/>
        </p:nvCxnSpPr>
        <p:spPr>
          <a:xfrm>
            <a:off x="99902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944359-ACAC-4224-BACF-C5108D048D4F}"/>
              </a:ext>
            </a:extLst>
          </p:cNvPr>
          <p:cNvCxnSpPr>
            <a:cxnSpLocks/>
          </p:cNvCxnSpPr>
          <p:nvPr/>
        </p:nvCxnSpPr>
        <p:spPr>
          <a:xfrm>
            <a:off x="112334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1E03575-C947-48FF-9B31-02D538544D82}"/>
              </a:ext>
            </a:extLst>
          </p:cNvPr>
          <p:cNvCxnSpPr>
            <a:cxnSpLocks/>
          </p:cNvCxnSpPr>
          <p:nvPr/>
        </p:nvCxnSpPr>
        <p:spPr>
          <a:xfrm>
            <a:off x="124766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01BFF1B-C63D-4543-B256-EE94E246C209}"/>
              </a:ext>
            </a:extLst>
          </p:cNvPr>
          <p:cNvCxnSpPr>
            <a:cxnSpLocks/>
          </p:cNvCxnSpPr>
          <p:nvPr/>
        </p:nvCxnSpPr>
        <p:spPr>
          <a:xfrm>
            <a:off x="137197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06E9EBD-C696-4277-A60B-770C457509A2}"/>
              </a:ext>
            </a:extLst>
          </p:cNvPr>
          <p:cNvCxnSpPr>
            <a:cxnSpLocks/>
          </p:cNvCxnSpPr>
          <p:nvPr/>
        </p:nvCxnSpPr>
        <p:spPr>
          <a:xfrm>
            <a:off x="162060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FE4B1B2-2B35-4EC6-9122-D7D8A4C7052B}"/>
              </a:ext>
            </a:extLst>
          </p:cNvPr>
          <p:cNvCxnSpPr>
            <a:cxnSpLocks/>
          </p:cNvCxnSpPr>
          <p:nvPr/>
        </p:nvCxnSpPr>
        <p:spPr>
          <a:xfrm>
            <a:off x="186924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60FFB1-7FBE-4F7C-80F0-A29904BDFB11}"/>
              </a:ext>
            </a:extLst>
          </p:cNvPr>
          <p:cNvCxnSpPr>
            <a:cxnSpLocks/>
          </p:cNvCxnSpPr>
          <p:nvPr/>
        </p:nvCxnSpPr>
        <p:spPr>
          <a:xfrm>
            <a:off x="149629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D82F7BF-00D3-484A-9DA5-4812786D59C5}"/>
              </a:ext>
            </a:extLst>
          </p:cNvPr>
          <p:cNvCxnSpPr>
            <a:cxnSpLocks/>
          </p:cNvCxnSpPr>
          <p:nvPr/>
        </p:nvCxnSpPr>
        <p:spPr>
          <a:xfrm>
            <a:off x="174492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3178986-C3A1-4CC7-894C-9EAA4AFC24D0}"/>
              </a:ext>
            </a:extLst>
          </p:cNvPr>
          <p:cNvCxnSpPr>
            <a:cxnSpLocks/>
          </p:cNvCxnSpPr>
          <p:nvPr/>
        </p:nvCxnSpPr>
        <p:spPr>
          <a:xfrm>
            <a:off x="199355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613E6F-D785-43B8-B57F-0C4DDAF6B7B3}"/>
              </a:ext>
            </a:extLst>
          </p:cNvPr>
          <p:cNvCxnSpPr>
            <a:cxnSpLocks/>
          </p:cNvCxnSpPr>
          <p:nvPr/>
        </p:nvCxnSpPr>
        <p:spPr>
          <a:xfrm>
            <a:off x="211787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160032-D037-4BD2-A47A-FBABD644876D}"/>
              </a:ext>
            </a:extLst>
          </p:cNvPr>
          <p:cNvCxnSpPr>
            <a:cxnSpLocks/>
          </p:cNvCxnSpPr>
          <p:nvPr/>
        </p:nvCxnSpPr>
        <p:spPr>
          <a:xfrm>
            <a:off x="224218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D647B8-8001-48E3-8A18-4B90FEE93978}"/>
              </a:ext>
            </a:extLst>
          </p:cNvPr>
          <p:cNvCxnSpPr>
            <a:cxnSpLocks/>
          </p:cNvCxnSpPr>
          <p:nvPr/>
        </p:nvCxnSpPr>
        <p:spPr>
          <a:xfrm>
            <a:off x="2366505" y="3633871"/>
            <a:ext cx="0" cy="605572"/>
          </a:xfrm>
          <a:prstGeom prst="line">
            <a:avLst/>
          </a:prstGeom>
          <a:ln w="9525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5A940AE-31F9-4490-8830-DBBAEB2B5B12}"/>
              </a:ext>
            </a:extLst>
          </p:cNvPr>
          <p:cNvCxnSpPr>
            <a:cxnSpLocks/>
          </p:cNvCxnSpPr>
          <p:nvPr/>
        </p:nvCxnSpPr>
        <p:spPr>
          <a:xfrm>
            <a:off x="249082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7C3AD2B-3403-4C59-BDDF-9F67FE8CC924}"/>
              </a:ext>
            </a:extLst>
          </p:cNvPr>
          <p:cNvCxnSpPr>
            <a:cxnSpLocks/>
          </p:cNvCxnSpPr>
          <p:nvPr/>
        </p:nvCxnSpPr>
        <p:spPr>
          <a:xfrm>
            <a:off x="261513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892142D-62A1-41A0-9AD4-0484527C7C37}"/>
              </a:ext>
            </a:extLst>
          </p:cNvPr>
          <p:cNvCxnSpPr>
            <a:cxnSpLocks/>
          </p:cNvCxnSpPr>
          <p:nvPr/>
        </p:nvCxnSpPr>
        <p:spPr>
          <a:xfrm>
            <a:off x="273945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21C44A-11D0-4F22-A347-D168A14DED50}"/>
              </a:ext>
            </a:extLst>
          </p:cNvPr>
          <p:cNvCxnSpPr>
            <a:cxnSpLocks/>
          </p:cNvCxnSpPr>
          <p:nvPr/>
        </p:nvCxnSpPr>
        <p:spPr>
          <a:xfrm>
            <a:off x="286376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DF94BA1-7985-47C3-B62A-93B8E243ACBA}"/>
              </a:ext>
            </a:extLst>
          </p:cNvPr>
          <p:cNvCxnSpPr>
            <a:cxnSpLocks/>
          </p:cNvCxnSpPr>
          <p:nvPr/>
        </p:nvCxnSpPr>
        <p:spPr>
          <a:xfrm>
            <a:off x="298808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C533E1-A597-4AFE-97C8-A60C3DB6DAC6}"/>
              </a:ext>
            </a:extLst>
          </p:cNvPr>
          <p:cNvCxnSpPr>
            <a:cxnSpLocks/>
          </p:cNvCxnSpPr>
          <p:nvPr/>
        </p:nvCxnSpPr>
        <p:spPr>
          <a:xfrm>
            <a:off x="311240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0D73022-143D-40C2-9044-1146A63F7DFD}"/>
              </a:ext>
            </a:extLst>
          </p:cNvPr>
          <p:cNvCxnSpPr>
            <a:cxnSpLocks/>
          </p:cNvCxnSpPr>
          <p:nvPr/>
        </p:nvCxnSpPr>
        <p:spPr>
          <a:xfrm>
            <a:off x="323671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B850D11-1B9D-426C-9D28-B0753A9B365A}"/>
              </a:ext>
            </a:extLst>
          </p:cNvPr>
          <p:cNvCxnSpPr>
            <a:cxnSpLocks/>
          </p:cNvCxnSpPr>
          <p:nvPr/>
        </p:nvCxnSpPr>
        <p:spPr>
          <a:xfrm>
            <a:off x="336103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96C1D11-86AF-4062-8076-876807C57108}"/>
              </a:ext>
            </a:extLst>
          </p:cNvPr>
          <p:cNvCxnSpPr>
            <a:cxnSpLocks/>
          </p:cNvCxnSpPr>
          <p:nvPr/>
        </p:nvCxnSpPr>
        <p:spPr>
          <a:xfrm>
            <a:off x="348534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EB2C17C-18EA-4614-B061-C269D038FDC9}"/>
              </a:ext>
            </a:extLst>
          </p:cNvPr>
          <p:cNvCxnSpPr>
            <a:cxnSpLocks/>
          </p:cNvCxnSpPr>
          <p:nvPr/>
        </p:nvCxnSpPr>
        <p:spPr>
          <a:xfrm>
            <a:off x="360966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0A9DD8-5011-46D8-983C-DCC4E937414D}"/>
              </a:ext>
            </a:extLst>
          </p:cNvPr>
          <p:cNvCxnSpPr>
            <a:cxnSpLocks/>
          </p:cNvCxnSpPr>
          <p:nvPr/>
        </p:nvCxnSpPr>
        <p:spPr>
          <a:xfrm>
            <a:off x="373398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9BF3D12-C36E-4C0B-B599-DCA31B2DF0D8}"/>
              </a:ext>
            </a:extLst>
          </p:cNvPr>
          <p:cNvCxnSpPr>
            <a:cxnSpLocks/>
          </p:cNvCxnSpPr>
          <p:nvPr/>
        </p:nvCxnSpPr>
        <p:spPr>
          <a:xfrm>
            <a:off x="3858297" y="3633871"/>
            <a:ext cx="0" cy="605572"/>
          </a:xfrm>
          <a:prstGeom prst="line">
            <a:avLst/>
          </a:prstGeom>
          <a:ln w="9525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45B5503-82DC-4849-A113-ECAB40CF787F}"/>
              </a:ext>
            </a:extLst>
          </p:cNvPr>
          <p:cNvCxnSpPr>
            <a:cxnSpLocks/>
          </p:cNvCxnSpPr>
          <p:nvPr/>
        </p:nvCxnSpPr>
        <p:spPr>
          <a:xfrm>
            <a:off x="398261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B28D7D1-7BE1-4C44-8D29-7E3BACF35937}"/>
              </a:ext>
            </a:extLst>
          </p:cNvPr>
          <p:cNvCxnSpPr>
            <a:cxnSpLocks/>
          </p:cNvCxnSpPr>
          <p:nvPr/>
        </p:nvCxnSpPr>
        <p:spPr>
          <a:xfrm>
            <a:off x="410692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EB55F7-88DA-4EAF-881D-08D6C7DF4294}"/>
              </a:ext>
            </a:extLst>
          </p:cNvPr>
          <p:cNvCxnSpPr>
            <a:cxnSpLocks/>
          </p:cNvCxnSpPr>
          <p:nvPr/>
        </p:nvCxnSpPr>
        <p:spPr>
          <a:xfrm>
            <a:off x="423124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CAB4EA-6AAE-474F-93B8-941E1301A562}"/>
              </a:ext>
            </a:extLst>
          </p:cNvPr>
          <p:cNvCxnSpPr>
            <a:cxnSpLocks/>
          </p:cNvCxnSpPr>
          <p:nvPr/>
        </p:nvCxnSpPr>
        <p:spPr>
          <a:xfrm>
            <a:off x="435556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B9FF45E-C807-4D50-BB4E-B9E5B932F578}"/>
              </a:ext>
            </a:extLst>
          </p:cNvPr>
          <p:cNvCxnSpPr>
            <a:cxnSpLocks/>
          </p:cNvCxnSpPr>
          <p:nvPr/>
        </p:nvCxnSpPr>
        <p:spPr>
          <a:xfrm>
            <a:off x="447987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B4747ED-4922-475C-A928-65A85D28659B}"/>
              </a:ext>
            </a:extLst>
          </p:cNvPr>
          <p:cNvCxnSpPr>
            <a:cxnSpLocks/>
          </p:cNvCxnSpPr>
          <p:nvPr/>
        </p:nvCxnSpPr>
        <p:spPr>
          <a:xfrm>
            <a:off x="460419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F4217E-C0C1-48CC-9E4A-9EC3EBF2EB38}"/>
              </a:ext>
            </a:extLst>
          </p:cNvPr>
          <p:cNvCxnSpPr>
            <a:cxnSpLocks/>
          </p:cNvCxnSpPr>
          <p:nvPr/>
        </p:nvCxnSpPr>
        <p:spPr>
          <a:xfrm>
            <a:off x="472850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76731A6-E3F3-473C-99F0-D82E7209ABC2}"/>
              </a:ext>
            </a:extLst>
          </p:cNvPr>
          <p:cNvCxnSpPr>
            <a:cxnSpLocks/>
          </p:cNvCxnSpPr>
          <p:nvPr/>
        </p:nvCxnSpPr>
        <p:spPr>
          <a:xfrm>
            <a:off x="485282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DBB0977-045F-4231-AB01-F3163333C4B6}"/>
              </a:ext>
            </a:extLst>
          </p:cNvPr>
          <p:cNvCxnSpPr>
            <a:cxnSpLocks/>
          </p:cNvCxnSpPr>
          <p:nvPr/>
        </p:nvCxnSpPr>
        <p:spPr>
          <a:xfrm>
            <a:off x="497714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238C494-8441-4EA7-83F2-0E710443985D}"/>
              </a:ext>
            </a:extLst>
          </p:cNvPr>
          <p:cNvCxnSpPr>
            <a:cxnSpLocks/>
          </p:cNvCxnSpPr>
          <p:nvPr/>
        </p:nvCxnSpPr>
        <p:spPr>
          <a:xfrm>
            <a:off x="510145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1CE0726-6485-4475-9BAB-6BD3D5552573}"/>
              </a:ext>
            </a:extLst>
          </p:cNvPr>
          <p:cNvCxnSpPr>
            <a:cxnSpLocks/>
          </p:cNvCxnSpPr>
          <p:nvPr/>
        </p:nvCxnSpPr>
        <p:spPr>
          <a:xfrm>
            <a:off x="522577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0DA4507-9F29-4404-85B6-02172C69E9D1}"/>
              </a:ext>
            </a:extLst>
          </p:cNvPr>
          <p:cNvCxnSpPr>
            <a:cxnSpLocks/>
          </p:cNvCxnSpPr>
          <p:nvPr/>
        </p:nvCxnSpPr>
        <p:spPr>
          <a:xfrm>
            <a:off x="5350089" y="3633871"/>
            <a:ext cx="0" cy="605572"/>
          </a:xfrm>
          <a:prstGeom prst="line">
            <a:avLst/>
          </a:prstGeom>
          <a:ln w="9525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ACEE1F-8B58-4A97-996A-C2957DA05E67}"/>
              </a:ext>
            </a:extLst>
          </p:cNvPr>
          <p:cNvCxnSpPr>
            <a:cxnSpLocks/>
          </p:cNvCxnSpPr>
          <p:nvPr/>
        </p:nvCxnSpPr>
        <p:spPr>
          <a:xfrm>
            <a:off x="547440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EF83264-3F4A-41E2-BE34-F0059651CC58}"/>
              </a:ext>
            </a:extLst>
          </p:cNvPr>
          <p:cNvCxnSpPr>
            <a:cxnSpLocks/>
          </p:cNvCxnSpPr>
          <p:nvPr/>
        </p:nvCxnSpPr>
        <p:spPr>
          <a:xfrm>
            <a:off x="559872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B33E858-F886-4417-B1A5-F19388FF4694}"/>
              </a:ext>
            </a:extLst>
          </p:cNvPr>
          <p:cNvCxnSpPr>
            <a:cxnSpLocks/>
          </p:cNvCxnSpPr>
          <p:nvPr/>
        </p:nvCxnSpPr>
        <p:spPr>
          <a:xfrm>
            <a:off x="572303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095E209-FD1D-49E1-8BC8-375B75572460}"/>
              </a:ext>
            </a:extLst>
          </p:cNvPr>
          <p:cNvCxnSpPr>
            <a:cxnSpLocks/>
          </p:cNvCxnSpPr>
          <p:nvPr/>
        </p:nvCxnSpPr>
        <p:spPr>
          <a:xfrm>
            <a:off x="584735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1E470B1-2F5E-4AD4-ADEA-C190FA55FC00}"/>
              </a:ext>
            </a:extLst>
          </p:cNvPr>
          <p:cNvCxnSpPr>
            <a:cxnSpLocks/>
          </p:cNvCxnSpPr>
          <p:nvPr/>
        </p:nvCxnSpPr>
        <p:spPr>
          <a:xfrm>
            <a:off x="597166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D5D4611-4156-4710-AC95-CD1EF46AC519}"/>
              </a:ext>
            </a:extLst>
          </p:cNvPr>
          <p:cNvCxnSpPr>
            <a:cxnSpLocks/>
          </p:cNvCxnSpPr>
          <p:nvPr/>
        </p:nvCxnSpPr>
        <p:spPr>
          <a:xfrm>
            <a:off x="609598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29A5C6B-01FA-45E9-9330-E110290728CB}"/>
              </a:ext>
            </a:extLst>
          </p:cNvPr>
          <p:cNvCxnSpPr>
            <a:cxnSpLocks/>
          </p:cNvCxnSpPr>
          <p:nvPr/>
        </p:nvCxnSpPr>
        <p:spPr>
          <a:xfrm>
            <a:off x="622030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1A3176-C00D-45A2-8B4E-BC90FC2B30D5}"/>
              </a:ext>
            </a:extLst>
          </p:cNvPr>
          <p:cNvCxnSpPr>
            <a:cxnSpLocks/>
          </p:cNvCxnSpPr>
          <p:nvPr/>
        </p:nvCxnSpPr>
        <p:spPr>
          <a:xfrm>
            <a:off x="634461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A169934-262D-4CB1-BBB1-7652A0B0492F}"/>
              </a:ext>
            </a:extLst>
          </p:cNvPr>
          <p:cNvCxnSpPr>
            <a:cxnSpLocks/>
          </p:cNvCxnSpPr>
          <p:nvPr/>
        </p:nvCxnSpPr>
        <p:spPr>
          <a:xfrm>
            <a:off x="646893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451D6FE-3902-4CE4-8713-54FA6018EBED}"/>
              </a:ext>
            </a:extLst>
          </p:cNvPr>
          <p:cNvCxnSpPr>
            <a:cxnSpLocks/>
          </p:cNvCxnSpPr>
          <p:nvPr/>
        </p:nvCxnSpPr>
        <p:spPr>
          <a:xfrm>
            <a:off x="659324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DF8480A-91A8-45B2-A710-83864F0FB4AB}"/>
              </a:ext>
            </a:extLst>
          </p:cNvPr>
          <p:cNvCxnSpPr>
            <a:cxnSpLocks/>
          </p:cNvCxnSpPr>
          <p:nvPr/>
        </p:nvCxnSpPr>
        <p:spPr>
          <a:xfrm>
            <a:off x="671756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5373A28-45B3-484C-9813-E5B5FEA67D7A}"/>
              </a:ext>
            </a:extLst>
          </p:cNvPr>
          <p:cNvCxnSpPr>
            <a:cxnSpLocks/>
          </p:cNvCxnSpPr>
          <p:nvPr/>
        </p:nvCxnSpPr>
        <p:spPr>
          <a:xfrm>
            <a:off x="6841881" y="3633871"/>
            <a:ext cx="0" cy="605572"/>
          </a:xfrm>
          <a:prstGeom prst="line">
            <a:avLst/>
          </a:prstGeom>
          <a:ln w="9525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053F18F-8B9D-4383-AA76-4642B2C490CE}"/>
              </a:ext>
            </a:extLst>
          </p:cNvPr>
          <p:cNvCxnSpPr>
            <a:cxnSpLocks/>
          </p:cNvCxnSpPr>
          <p:nvPr/>
        </p:nvCxnSpPr>
        <p:spPr>
          <a:xfrm>
            <a:off x="696619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416B7EA-EDDC-4796-945A-0525EC8152CB}"/>
              </a:ext>
            </a:extLst>
          </p:cNvPr>
          <p:cNvCxnSpPr>
            <a:cxnSpLocks/>
          </p:cNvCxnSpPr>
          <p:nvPr/>
        </p:nvCxnSpPr>
        <p:spPr>
          <a:xfrm>
            <a:off x="709051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3CB71D2-0763-4FA4-B0C7-E1678855D60E}"/>
              </a:ext>
            </a:extLst>
          </p:cNvPr>
          <p:cNvCxnSpPr>
            <a:cxnSpLocks/>
          </p:cNvCxnSpPr>
          <p:nvPr/>
        </p:nvCxnSpPr>
        <p:spPr>
          <a:xfrm>
            <a:off x="721482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2CB8D02-6E58-4D88-9BF8-4C186C7891AB}"/>
              </a:ext>
            </a:extLst>
          </p:cNvPr>
          <p:cNvCxnSpPr>
            <a:cxnSpLocks/>
          </p:cNvCxnSpPr>
          <p:nvPr/>
        </p:nvCxnSpPr>
        <p:spPr>
          <a:xfrm>
            <a:off x="733914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1F6B5BB-E61F-477F-8DB7-DB107B9526B4}"/>
              </a:ext>
            </a:extLst>
          </p:cNvPr>
          <p:cNvCxnSpPr>
            <a:cxnSpLocks/>
          </p:cNvCxnSpPr>
          <p:nvPr/>
        </p:nvCxnSpPr>
        <p:spPr>
          <a:xfrm>
            <a:off x="746346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4FE7B6-4FEB-4E88-8B3B-CE63ED55748E}"/>
              </a:ext>
            </a:extLst>
          </p:cNvPr>
          <p:cNvCxnSpPr>
            <a:cxnSpLocks/>
          </p:cNvCxnSpPr>
          <p:nvPr/>
        </p:nvCxnSpPr>
        <p:spPr>
          <a:xfrm>
            <a:off x="758777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5150965-481F-468C-91A0-7146ED34E27C}"/>
              </a:ext>
            </a:extLst>
          </p:cNvPr>
          <p:cNvCxnSpPr>
            <a:cxnSpLocks/>
          </p:cNvCxnSpPr>
          <p:nvPr/>
        </p:nvCxnSpPr>
        <p:spPr>
          <a:xfrm>
            <a:off x="771209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7B28215-5EFA-4EDA-A85E-10F00F06CA44}"/>
              </a:ext>
            </a:extLst>
          </p:cNvPr>
          <p:cNvCxnSpPr>
            <a:cxnSpLocks/>
          </p:cNvCxnSpPr>
          <p:nvPr/>
        </p:nvCxnSpPr>
        <p:spPr>
          <a:xfrm>
            <a:off x="783640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768E89F-D167-4CE2-B09D-7A216E92D12D}"/>
              </a:ext>
            </a:extLst>
          </p:cNvPr>
          <p:cNvCxnSpPr>
            <a:cxnSpLocks/>
          </p:cNvCxnSpPr>
          <p:nvPr/>
        </p:nvCxnSpPr>
        <p:spPr>
          <a:xfrm>
            <a:off x="796072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BE441AF-61E4-482D-977B-ADAD6E02DC77}"/>
              </a:ext>
            </a:extLst>
          </p:cNvPr>
          <p:cNvCxnSpPr>
            <a:cxnSpLocks/>
          </p:cNvCxnSpPr>
          <p:nvPr/>
        </p:nvCxnSpPr>
        <p:spPr>
          <a:xfrm>
            <a:off x="808504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7D61056-7A4A-4C18-A868-D74EE5A7416B}"/>
              </a:ext>
            </a:extLst>
          </p:cNvPr>
          <p:cNvCxnSpPr>
            <a:cxnSpLocks/>
          </p:cNvCxnSpPr>
          <p:nvPr/>
        </p:nvCxnSpPr>
        <p:spPr>
          <a:xfrm>
            <a:off x="820935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CD76E9A-6531-4AC2-901E-C4EC24CF51FE}"/>
              </a:ext>
            </a:extLst>
          </p:cNvPr>
          <p:cNvCxnSpPr>
            <a:cxnSpLocks/>
          </p:cNvCxnSpPr>
          <p:nvPr/>
        </p:nvCxnSpPr>
        <p:spPr>
          <a:xfrm>
            <a:off x="8333673" y="3633871"/>
            <a:ext cx="0" cy="605572"/>
          </a:xfrm>
          <a:prstGeom prst="line">
            <a:avLst/>
          </a:prstGeom>
          <a:ln w="9525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395CFDA-B832-46E5-8F19-C94CF2D07E04}"/>
              </a:ext>
            </a:extLst>
          </p:cNvPr>
          <p:cNvCxnSpPr>
            <a:cxnSpLocks/>
          </p:cNvCxnSpPr>
          <p:nvPr/>
        </p:nvCxnSpPr>
        <p:spPr>
          <a:xfrm>
            <a:off x="845798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9BEEEAF-68C7-4499-970D-56BFF2A8ADCD}"/>
              </a:ext>
            </a:extLst>
          </p:cNvPr>
          <p:cNvCxnSpPr>
            <a:cxnSpLocks/>
          </p:cNvCxnSpPr>
          <p:nvPr/>
        </p:nvCxnSpPr>
        <p:spPr>
          <a:xfrm>
            <a:off x="858230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05C9762-DD5E-49C7-9726-4BBC278A74BE}"/>
              </a:ext>
            </a:extLst>
          </p:cNvPr>
          <p:cNvCxnSpPr>
            <a:cxnSpLocks/>
          </p:cNvCxnSpPr>
          <p:nvPr/>
        </p:nvCxnSpPr>
        <p:spPr>
          <a:xfrm>
            <a:off x="870662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50D31F4-61BA-4A91-B807-ABE95EE858BC}"/>
              </a:ext>
            </a:extLst>
          </p:cNvPr>
          <p:cNvCxnSpPr>
            <a:cxnSpLocks/>
          </p:cNvCxnSpPr>
          <p:nvPr/>
        </p:nvCxnSpPr>
        <p:spPr>
          <a:xfrm>
            <a:off x="883093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E554064-3C5A-4594-B89E-1F840D700572}"/>
              </a:ext>
            </a:extLst>
          </p:cNvPr>
          <p:cNvCxnSpPr>
            <a:cxnSpLocks/>
          </p:cNvCxnSpPr>
          <p:nvPr/>
        </p:nvCxnSpPr>
        <p:spPr>
          <a:xfrm>
            <a:off x="895525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50C7AC4-1485-4454-9EE2-57A22E97A8EE}"/>
              </a:ext>
            </a:extLst>
          </p:cNvPr>
          <p:cNvCxnSpPr>
            <a:cxnSpLocks/>
          </p:cNvCxnSpPr>
          <p:nvPr/>
        </p:nvCxnSpPr>
        <p:spPr>
          <a:xfrm>
            <a:off x="907956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AF9A3D9-E236-4B32-9AF8-E6EB586C5691}"/>
              </a:ext>
            </a:extLst>
          </p:cNvPr>
          <p:cNvCxnSpPr>
            <a:cxnSpLocks/>
          </p:cNvCxnSpPr>
          <p:nvPr/>
        </p:nvCxnSpPr>
        <p:spPr>
          <a:xfrm>
            <a:off x="920388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B30069F-F4AB-42AA-ABF4-8D280DBE505E}"/>
              </a:ext>
            </a:extLst>
          </p:cNvPr>
          <p:cNvCxnSpPr>
            <a:cxnSpLocks/>
          </p:cNvCxnSpPr>
          <p:nvPr/>
        </p:nvCxnSpPr>
        <p:spPr>
          <a:xfrm>
            <a:off x="932820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02E608B-E116-4C95-850F-139F598394F9}"/>
              </a:ext>
            </a:extLst>
          </p:cNvPr>
          <p:cNvCxnSpPr>
            <a:cxnSpLocks/>
          </p:cNvCxnSpPr>
          <p:nvPr/>
        </p:nvCxnSpPr>
        <p:spPr>
          <a:xfrm>
            <a:off x="945251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C5321C7-D213-490C-85A5-9C1988322B80}"/>
              </a:ext>
            </a:extLst>
          </p:cNvPr>
          <p:cNvCxnSpPr>
            <a:cxnSpLocks/>
          </p:cNvCxnSpPr>
          <p:nvPr/>
        </p:nvCxnSpPr>
        <p:spPr>
          <a:xfrm>
            <a:off x="957683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4F9D6AB-6BBE-4ADA-A6C2-FD75F0AFCD5E}"/>
              </a:ext>
            </a:extLst>
          </p:cNvPr>
          <p:cNvCxnSpPr>
            <a:cxnSpLocks/>
          </p:cNvCxnSpPr>
          <p:nvPr/>
        </p:nvCxnSpPr>
        <p:spPr>
          <a:xfrm>
            <a:off x="970114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FA76267-1C0D-462C-9366-7EF01680B501}"/>
              </a:ext>
            </a:extLst>
          </p:cNvPr>
          <p:cNvCxnSpPr>
            <a:cxnSpLocks/>
          </p:cNvCxnSpPr>
          <p:nvPr/>
        </p:nvCxnSpPr>
        <p:spPr>
          <a:xfrm>
            <a:off x="9825465" y="3633871"/>
            <a:ext cx="0" cy="605572"/>
          </a:xfrm>
          <a:prstGeom prst="line">
            <a:avLst/>
          </a:prstGeom>
          <a:ln w="9525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152A5D9-4AE1-4C10-8745-5E749C69FA44}"/>
              </a:ext>
            </a:extLst>
          </p:cNvPr>
          <p:cNvCxnSpPr>
            <a:cxnSpLocks/>
          </p:cNvCxnSpPr>
          <p:nvPr/>
        </p:nvCxnSpPr>
        <p:spPr>
          <a:xfrm>
            <a:off x="994978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9BD8974-D4E4-4FBA-8076-9FA1A7C18401}"/>
              </a:ext>
            </a:extLst>
          </p:cNvPr>
          <p:cNvCxnSpPr>
            <a:cxnSpLocks/>
          </p:cNvCxnSpPr>
          <p:nvPr/>
        </p:nvCxnSpPr>
        <p:spPr>
          <a:xfrm>
            <a:off x="1007409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C0743AA-3E29-46F4-9922-FF87FA5477C0}"/>
              </a:ext>
            </a:extLst>
          </p:cNvPr>
          <p:cNvCxnSpPr>
            <a:cxnSpLocks/>
          </p:cNvCxnSpPr>
          <p:nvPr/>
        </p:nvCxnSpPr>
        <p:spPr>
          <a:xfrm>
            <a:off x="1019841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CC931CD-F9CD-42B0-A70C-498D7EDE86CF}"/>
              </a:ext>
            </a:extLst>
          </p:cNvPr>
          <p:cNvCxnSpPr>
            <a:cxnSpLocks/>
          </p:cNvCxnSpPr>
          <p:nvPr/>
        </p:nvCxnSpPr>
        <p:spPr>
          <a:xfrm>
            <a:off x="1044704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36549E-F07D-4DB2-96A9-5C417C055F60}"/>
              </a:ext>
            </a:extLst>
          </p:cNvPr>
          <p:cNvCxnSpPr>
            <a:cxnSpLocks/>
          </p:cNvCxnSpPr>
          <p:nvPr/>
        </p:nvCxnSpPr>
        <p:spPr>
          <a:xfrm>
            <a:off x="10695677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F3CE803-BD91-4D14-B29E-8E8E06A7337B}"/>
              </a:ext>
            </a:extLst>
          </p:cNvPr>
          <p:cNvCxnSpPr>
            <a:cxnSpLocks/>
          </p:cNvCxnSpPr>
          <p:nvPr/>
        </p:nvCxnSpPr>
        <p:spPr>
          <a:xfrm>
            <a:off x="1032272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C7D5D7C-E785-4776-985D-3F99BA36A524}"/>
              </a:ext>
            </a:extLst>
          </p:cNvPr>
          <p:cNvCxnSpPr>
            <a:cxnSpLocks/>
          </p:cNvCxnSpPr>
          <p:nvPr/>
        </p:nvCxnSpPr>
        <p:spPr>
          <a:xfrm>
            <a:off x="1057136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7FDF71-97ED-4DE2-AA25-76258B687FAE}"/>
              </a:ext>
            </a:extLst>
          </p:cNvPr>
          <p:cNvCxnSpPr>
            <a:cxnSpLocks/>
          </p:cNvCxnSpPr>
          <p:nvPr/>
        </p:nvCxnSpPr>
        <p:spPr>
          <a:xfrm>
            <a:off x="10819993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46606BC-1FC0-4670-ABFB-69A1F9757774}"/>
              </a:ext>
            </a:extLst>
          </p:cNvPr>
          <p:cNvCxnSpPr>
            <a:cxnSpLocks/>
          </p:cNvCxnSpPr>
          <p:nvPr/>
        </p:nvCxnSpPr>
        <p:spPr>
          <a:xfrm>
            <a:off x="10944309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9B199D-503D-4AB7-B6AE-AB4157D00A93}"/>
              </a:ext>
            </a:extLst>
          </p:cNvPr>
          <p:cNvCxnSpPr>
            <a:cxnSpLocks/>
          </p:cNvCxnSpPr>
          <p:nvPr/>
        </p:nvCxnSpPr>
        <p:spPr>
          <a:xfrm>
            <a:off x="11068625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02F73D6-F69B-43C2-B4CE-5AD073AE8706}"/>
              </a:ext>
            </a:extLst>
          </p:cNvPr>
          <p:cNvCxnSpPr>
            <a:cxnSpLocks/>
          </p:cNvCxnSpPr>
          <p:nvPr/>
        </p:nvCxnSpPr>
        <p:spPr>
          <a:xfrm>
            <a:off x="11192941" y="3896543"/>
            <a:ext cx="0" cy="342900"/>
          </a:xfrm>
          <a:prstGeom prst="line">
            <a:avLst/>
          </a:prstGeom>
          <a:ln>
            <a:solidFill>
              <a:schemeClr val="bg1">
                <a:lumMod val="8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0EC3346-0969-4D35-95F5-236F2F427CC5}"/>
              </a:ext>
            </a:extLst>
          </p:cNvPr>
          <p:cNvCxnSpPr>
            <a:cxnSpLocks/>
          </p:cNvCxnSpPr>
          <p:nvPr/>
        </p:nvCxnSpPr>
        <p:spPr>
          <a:xfrm>
            <a:off x="11317288" y="3633871"/>
            <a:ext cx="0" cy="605572"/>
          </a:xfrm>
          <a:prstGeom prst="line">
            <a:avLst/>
          </a:prstGeom>
          <a:ln w="9525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2928511-D3DC-4388-A194-E0FDA81AF551}"/>
              </a:ext>
            </a:extLst>
          </p:cNvPr>
          <p:cNvCxnSpPr>
            <a:cxnSpLocks/>
          </p:cNvCxnSpPr>
          <p:nvPr/>
        </p:nvCxnSpPr>
        <p:spPr>
          <a:xfrm flipV="1">
            <a:off x="8333673" y="2846285"/>
            <a:ext cx="0" cy="684000"/>
          </a:xfrm>
          <a:prstGeom prst="line">
            <a:avLst/>
          </a:prstGeom>
          <a:ln w="6350">
            <a:solidFill>
              <a:srgbClr val="C00000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EDDCDFA-BDCB-44C0-9C49-AB6A60A7A9F6}"/>
              </a:ext>
            </a:extLst>
          </p:cNvPr>
          <p:cNvCxnSpPr>
            <a:cxnSpLocks/>
          </p:cNvCxnSpPr>
          <p:nvPr/>
        </p:nvCxnSpPr>
        <p:spPr>
          <a:xfrm flipV="1">
            <a:off x="5350089" y="2846285"/>
            <a:ext cx="0" cy="684000"/>
          </a:xfrm>
          <a:prstGeom prst="line">
            <a:avLst/>
          </a:prstGeom>
          <a:ln w="6350">
            <a:solidFill>
              <a:srgbClr val="C00000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55900F4-0A02-4CE7-9D9A-FAE12BD67573}"/>
              </a:ext>
            </a:extLst>
          </p:cNvPr>
          <p:cNvCxnSpPr>
            <a:cxnSpLocks/>
          </p:cNvCxnSpPr>
          <p:nvPr/>
        </p:nvCxnSpPr>
        <p:spPr>
          <a:xfrm flipV="1">
            <a:off x="2366505" y="2846285"/>
            <a:ext cx="0" cy="684000"/>
          </a:xfrm>
          <a:prstGeom prst="line">
            <a:avLst/>
          </a:prstGeom>
          <a:ln w="6350">
            <a:solidFill>
              <a:srgbClr val="C00000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A4C73DE-061F-4A2B-ADCF-27C371562DBE}"/>
              </a:ext>
            </a:extLst>
          </p:cNvPr>
          <p:cNvSpPr txBox="1"/>
          <p:nvPr/>
        </p:nvSpPr>
        <p:spPr>
          <a:xfrm>
            <a:off x="2366505" y="2045416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20C9F2"/>
                </a:solidFill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Impact" panose="020B0806030902050204" pitchFamily="34" charset="0"/>
              </a:rPr>
              <a:t>2015.03</a:t>
            </a:r>
            <a:endParaRPr lang="zh-CN" altLang="en-US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85FEA0-2BD6-474B-8C90-D78F50F9E3E7}"/>
              </a:ext>
            </a:extLst>
          </p:cNvPr>
          <p:cNvSpPr txBox="1"/>
          <p:nvPr/>
        </p:nvSpPr>
        <p:spPr>
          <a:xfrm>
            <a:off x="5350088" y="2045416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2017.08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66C3D66-EF73-4578-BB3D-95991913E41C}"/>
              </a:ext>
            </a:extLst>
          </p:cNvPr>
          <p:cNvSpPr txBox="1"/>
          <p:nvPr/>
        </p:nvSpPr>
        <p:spPr>
          <a:xfrm>
            <a:off x="8333671" y="204541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2018.10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078230B-8705-4216-A402-7826D78DED3F}"/>
              </a:ext>
            </a:extLst>
          </p:cNvPr>
          <p:cNvSpPr txBox="1"/>
          <p:nvPr/>
        </p:nvSpPr>
        <p:spPr>
          <a:xfrm>
            <a:off x="2366505" y="2445526"/>
            <a:ext cx="2677930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请输入文本内容，以一段话的形式，进行描述，尽量保证观点传达清晰。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CAAA41F-945D-488B-B71E-C19E2B9C7016}"/>
              </a:ext>
            </a:extLst>
          </p:cNvPr>
          <p:cNvSpPr txBox="1"/>
          <p:nvPr/>
        </p:nvSpPr>
        <p:spPr>
          <a:xfrm>
            <a:off x="5350088" y="2445526"/>
            <a:ext cx="2610633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请输入文本内容，以一段话的形式，进行描述，尽量保证观点传达清晰。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E322064-1406-49DE-A2DC-60CE290382F8}"/>
              </a:ext>
            </a:extLst>
          </p:cNvPr>
          <p:cNvSpPr txBox="1"/>
          <p:nvPr/>
        </p:nvSpPr>
        <p:spPr>
          <a:xfrm>
            <a:off x="8333670" y="2445526"/>
            <a:ext cx="2486319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请输入文本内容，以一段话的形式，进行描述，尽量保证观点传达清晰。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EB39FDA-3350-4B77-AF55-1B9679DA8B81}"/>
              </a:ext>
            </a:extLst>
          </p:cNvPr>
          <p:cNvCxnSpPr>
            <a:cxnSpLocks/>
          </p:cNvCxnSpPr>
          <p:nvPr/>
        </p:nvCxnSpPr>
        <p:spPr>
          <a:xfrm>
            <a:off x="874713" y="4528566"/>
            <a:ext cx="0" cy="684000"/>
          </a:xfrm>
          <a:prstGeom prst="line">
            <a:avLst/>
          </a:prstGeom>
          <a:ln w="6350">
            <a:solidFill>
              <a:srgbClr val="C00000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C54B039-1F7D-4601-A585-55A902CA58B8}"/>
              </a:ext>
            </a:extLst>
          </p:cNvPr>
          <p:cNvCxnSpPr>
            <a:cxnSpLocks/>
          </p:cNvCxnSpPr>
          <p:nvPr/>
        </p:nvCxnSpPr>
        <p:spPr>
          <a:xfrm>
            <a:off x="3858297" y="4528566"/>
            <a:ext cx="0" cy="684000"/>
          </a:xfrm>
          <a:prstGeom prst="line">
            <a:avLst/>
          </a:prstGeom>
          <a:ln w="6350">
            <a:solidFill>
              <a:srgbClr val="C00000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E96DC7F-76AF-4FA5-8AB6-9989B1208066}"/>
              </a:ext>
            </a:extLst>
          </p:cNvPr>
          <p:cNvCxnSpPr>
            <a:cxnSpLocks/>
          </p:cNvCxnSpPr>
          <p:nvPr/>
        </p:nvCxnSpPr>
        <p:spPr>
          <a:xfrm>
            <a:off x="6841881" y="4528566"/>
            <a:ext cx="0" cy="684000"/>
          </a:xfrm>
          <a:prstGeom prst="line">
            <a:avLst/>
          </a:prstGeom>
          <a:ln w="6350">
            <a:solidFill>
              <a:srgbClr val="C00000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FBDD9FB-4EDB-4257-A137-F13B904E9C96}"/>
              </a:ext>
            </a:extLst>
          </p:cNvPr>
          <p:cNvCxnSpPr>
            <a:cxnSpLocks/>
          </p:cNvCxnSpPr>
          <p:nvPr/>
        </p:nvCxnSpPr>
        <p:spPr>
          <a:xfrm>
            <a:off x="9825465" y="4528566"/>
            <a:ext cx="0" cy="684000"/>
          </a:xfrm>
          <a:prstGeom prst="line">
            <a:avLst/>
          </a:prstGeom>
          <a:ln w="6350">
            <a:solidFill>
              <a:srgbClr val="C00000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43CD1C8-4CEF-408D-B000-8D0E3CC7167C}"/>
              </a:ext>
            </a:extLst>
          </p:cNvPr>
          <p:cNvSpPr txBox="1"/>
          <p:nvPr/>
        </p:nvSpPr>
        <p:spPr>
          <a:xfrm>
            <a:off x="874713" y="4937564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2014.01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5900563-C46B-4655-BB7F-D0EB0655AC50}"/>
              </a:ext>
            </a:extLst>
          </p:cNvPr>
          <p:cNvSpPr txBox="1"/>
          <p:nvPr/>
        </p:nvSpPr>
        <p:spPr>
          <a:xfrm>
            <a:off x="3858674" y="4937564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2016.06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0A1EC17-53AB-4BAF-BA4F-A1635677CA2E}"/>
              </a:ext>
            </a:extLst>
          </p:cNvPr>
          <p:cNvSpPr txBox="1"/>
          <p:nvPr/>
        </p:nvSpPr>
        <p:spPr>
          <a:xfrm>
            <a:off x="6842635" y="493756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2018.09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0EB65BC-D939-4B1D-9BC1-BA3DD8BACF70}"/>
              </a:ext>
            </a:extLst>
          </p:cNvPr>
          <p:cNvSpPr txBox="1"/>
          <p:nvPr/>
        </p:nvSpPr>
        <p:spPr>
          <a:xfrm>
            <a:off x="9826596" y="4937564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2019. 06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7710BD0-32AF-473B-BDC6-914F2BC0AA25}"/>
              </a:ext>
            </a:extLst>
          </p:cNvPr>
          <p:cNvSpPr txBox="1"/>
          <p:nvPr/>
        </p:nvSpPr>
        <p:spPr>
          <a:xfrm>
            <a:off x="874712" y="5337674"/>
            <a:ext cx="230282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C3827B-31B9-4600-BF9A-E3A8CF176E65}"/>
              </a:ext>
            </a:extLst>
          </p:cNvPr>
          <p:cNvSpPr txBox="1"/>
          <p:nvPr/>
        </p:nvSpPr>
        <p:spPr>
          <a:xfrm>
            <a:off x="3858674" y="5337674"/>
            <a:ext cx="230282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65C2C21-7805-4268-8531-235D18A3464D}"/>
              </a:ext>
            </a:extLst>
          </p:cNvPr>
          <p:cNvSpPr txBox="1"/>
          <p:nvPr/>
        </p:nvSpPr>
        <p:spPr>
          <a:xfrm>
            <a:off x="6842635" y="5337674"/>
            <a:ext cx="230282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4D708E2-E342-4A86-B92B-C46909458DAF}"/>
              </a:ext>
            </a:extLst>
          </p:cNvPr>
          <p:cNvSpPr txBox="1"/>
          <p:nvPr/>
        </p:nvSpPr>
        <p:spPr>
          <a:xfrm>
            <a:off x="9825467" y="5337674"/>
            <a:ext cx="230282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6B12E74-4E60-4C0A-8C2B-26FFDAA65B82}"/>
              </a:ext>
            </a:extLst>
          </p:cNvPr>
          <p:cNvSpPr txBox="1"/>
          <p:nvPr/>
        </p:nvSpPr>
        <p:spPr>
          <a:xfrm>
            <a:off x="78232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请输入主标题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3D19B35-CE1C-49D7-BDA1-482CD0DFBF7B}"/>
              </a:ext>
            </a:extLst>
          </p:cNvPr>
          <p:cNvSpPr txBox="1"/>
          <p:nvPr/>
        </p:nvSpPr>
        <p:spPr>
          <a:xfrm>
            <a:off x="78232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请输入副标题</a:t>
            </a:r>
          </a:p>
        </p:txBody>
      </p:sp>
    </p:spTree>
    <p:extLst>
      <p:ext uri="{BB962C8B-B14F-4D97-AF65-F5344CB8AC3E}">
        <p14:creationId xmlns:p14="http://schemas.microsoft.com/office/powerpoint/2010/main" val="599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DBE24F3-F375-4B0F-83EA-176C1253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35A8A5-AD14-4A69-B612-ECE3EC002E4D}"/>
              </a:ext>
            </a:extLst>
          </p:cNvPr>
          <p:cNvSpPr txBox="1"/>
          <p:nvPr/>
        </p:nvSpPr>
        <p:spPr>
          <a:xfrm>
            <a:off x="78232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请输入主标题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C4FE44-D693-40B2-9923-B57BD7078A9F}"/>
              </a:ext>
            </a:extLst>
          </p:cNvPr>
          <p:cNvSpPr txBox="1"/>
          <p:nvPr/>
        </p:nvSpPr>
        <p:spPr>
          <a:xfrm>
            <a:off x="78232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请输入副标题</a:t>
            </a:r>
          </a:p>
        </p:txBody>
      </p:sp>
      <p:sp>
        <p:nvSpPr>
          <p:cNvPr id="116" name="Oval 5">
            <a:extLst>
              <a:ext uri="{FF2B5EF4-FFF2-40B4-BE49-F238E27FC236}">
                <a16:creationId xmlns:a16="http://schemas.microsoft.com/office/drawing/2014/main" id="{D249BF8C-9102-418F-9B9F-62C7078D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21" y="2824615"/>
            <a:ext cx="1885858" cy="1880102"/>
          </a:xfrm>
          <a:prstGeom prst="ellipse">
            <a:avLst/>
          </a:pr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6">
            <a:extLst>
              <a:ext uri="{FF2B5EF4-FFF2-40B4-BE49-F238E27FC236}">
                <a16:creationId xmlns:a16="http://schemas.microsoft.com/office/drawing/2014/main" id="{B7917C65-B433-41C3-AF83-2765E4F85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762" y="3032769"/>
            <a:ext cx="1461876" cy="1463794"/>
          </a:xfrm>
          <a:prstGeom prst="ellipse">
            <a:avLst/>
          </a:pr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Oval 6">
            <a:extLst>
              <a:ext uri="{FF2B5EF4-FFF2-40B4-BE49-F238E27FC236}">
                <a16:creationId xmlns:a16="http://schemas.microsoft.com/office/drawing/2014/main" id="{A7860E51-4E27-4A22-82EF-1D4DD698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494" y="2750130"/>
            <a:ext cx="2026412" cy="2029072"/>
          </a:xfrm>
          <a:prstGeom prst="ellipse">
            <a:avLst/>
          </a:prstGeom>
          <a:solidFill>
            <a:srgbClr val="C00000">
              <a:alpha val="3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Oval 7">
            <a:extLst>
              <a:ext uri="{FF2B5EF4-FFF2-40B4-BE49-F238E27FC236}">
                <a16:creationId xmlns:a16="http://schemas.microsoft.com/office/drawing/2014/main" id="{80F0F603-DC62-4EC2-800A-62A7266A7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069" y="3049305"/>
            <a:ext cx="1430722" cy="1430722"/>
          </a:xfrm>
          <a:prstGeom prst="ellipse">
            <a:avLst/>
          </a:prstGeom>
          <a:solidFill>
            <a:srgbClr val="C00000">
              <a:alpha val="3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Oval 5">
            <a:extLst>
              <a:ext uri="{FF2B5EF4-FFF2-40B4-BE49-F238E27FC236}">
                <a16:creationId xmlns:a16="http://schemas.microsoft.com/office/drawing/2014/main" id="{7886E938-5866-4F60-879B-F01E3FA0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788" y="2461594"/>
            <a:ext cx="2614124" cy="2606144"/>
          </a:xfrm>
          <a:prstGeom prst="ellipse">
            <a:avLst/>
          </a:prstGeom>
          <a:solidFill>
            <a:srgbClr val="C00000">
              <a:alpha val="3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Oval 7">
            <a:extLst>
              <a:ext uri="{FF2B5EF4-FFF2-40B4-BE49-F238E27FC236}">
                <a16:creationId xmlns:a16="http://schemas.microsoft.com/office/drawing/2014/main" id="{D7A8FC0C-867B-44EF-BD99-209F253DF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361" y="3248597"/>
            <a:ext cx="1032138" cy="1032138"/>
          </a:xfrm>
          <a:prstGeom prst="ellipse">
            <a:avLst/>
          </a:pr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C60307E-AFB7-475F-89B4-5C827FB5F7B6}"/>
              </a:ext>
            </a:extLst>
          </p:cNvPr>
          <p:cNvSpPr txBox="1"/>
          <p:nvPr/>
        </p:nvSpPr>
        <p:spPr>
          <a:xfrm>
            <a:off x="1891163" y="51790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全部人数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D3A038C-00D1-483D-A23B-AD24A6A65379}"/>
              </a:ext>
            </a:extLst>
          </p:cNvPr>
          <p:cNvSpPr txBox="1"/>
          <p:nvPr/>
        </p:nvSpPr>
        <p:spPr>
          <a:xfrm>
            <a:off x="5490705" y="51790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男生用户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E1BA52D-C0CA-4D20-85AD-E51559DA63C3}"/>
              </a:ext>
            </a:extLst>
          </p:cNvPr>
          <p:cNvSpPr txBox="1"/>
          <p:nvPr/>
        </p:nvSpPr>
        <p:spPr>
          <a:xfrm>
            <a:off x="9090247" y="51790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目标用户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D57FE86-D20A-4176-9145-203F7703F61F}"/>
              </a:ext>
            </a:extLst>
          </p:cNvPr>
          <p:cNvSpPr txBox="1"/>
          <p:nvPr/>
        </p:nvSpPr>
        <p:spPr>
          <a:xfrm>
            <a:off x="1685176" y="3349168"/>
            <a:ext cx="162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2.8W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C1F2635-893D-46BE-AC8D-50BFE9B5C012}"/>
              </a:ext>
            </a:extLst>
          </p:cNvPr>
          <p:cNvSpPr txBox="1"/>
          <p:nvPr/>
        </p:nvSpPr>
        <p:spPr>
          <a:xfrm>
            <a:off x="5404944" y="3410723"/>
            <a:ext cx="1382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1.9W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8E85BA4-7A68-45A5-A468-DEA44FB59E22}"/>
              </a:ext>
            </a:extLst>
          </p:cNvPr>
          <p:cNvSpPr txBox="1"/>
          <p:nvPr/>
        </p:nvSpPr>
        <p:spPr>
          <a:xfrm>
            <a:off x="9184022" y="3503056"/>
            <a:ext cx="102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1.1W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0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D92D03D-C439-46AF-8319-446E083F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CD5067-B17E-4C59-9EC3-03A542C939B6}"/>
              </a:ext>
            </a:extLst>
          </p:cNvPr>
          <p:cNvSpPr txBox="1"/>
          <p:nvPr/>
        </p:nvSpPr>
        <p:spPr>
          <a:xfrm>
            <a:off x="78232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请输入主标题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F1B3FE-9F52-4BF2-802A-F11400678AD6}"/>
              </a:ext>
            </a:extLst>
          </p:cNvPr>
          <p:cNvSpPr txBox="1"/>
          <p:nvPr/>
        </p:nvSpPr>
        <p:spPr>
          <a:xfrm>
            <a:off x="78232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请输入副标题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FD7333-B0BD-4AAA-BD3B-591EBB27DEE3}"/>
              </a:ext>
            </a:extLst>
          </p:cNvPr>
          <p:cNvCxnSpPr>
            <a:cxnSpLocks/>
          </p:cNvCxnSpPr>
          <p:nvPr/>
        </p:nvCxnSpPr>
        <p:spPr>
          <a:xfrm>
            <a:off x="874714" y="6121742"/>
            <a:ext cx="10442574" cy="0"/>
          </a:xfrm>
          <a:prstGeom prst="straightConnector1">
            <a:avLst/>
          </a:prstGeom>
          <a:ln w="12700">
            <a:solidFill>
              <a:schemeClr val="bg1">
                <a:lumMod val="95000"/>
                <a:alpha val="9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641B85-F7AB-40C5-815A-C1E7565E6531}"/>
              </a:ext>
            </a:extLst>
          </p:cNvPr>
          <p:cNvCxnSpPr>
            <a:cxnSpLocks/>
          </p:cNvCxnSpPr>
          <p:nvPr/>
        </p:nvCxnSpPr>
        <p:spPr>
          <a:xfrm flipV="1">
            <a:off x="874714" y="2147385"/>
            <a:ext cx="0" cy="3993606"/>
          </a:xfrm>
          <a:prstGeom prst="straightConnector1">
            <a:avLst/>
          </a:prstGeom>
          <a:ln w="12700">
            <a:solidFill>
              <a:schemeClr val="bg1">
                <a:lumMod val="95000"/>
                <a:alpha val="9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E4F1162-B048-4FEF-B20C-209A83D8A022}"/>
              </a:ext>
            </a:extLst>
          </p:cNvPr>
          <p:cNvCxnSpPr/>
          <p:nvPr/>
        </p:nvCxnSpPr>
        <p:spPr>
          <a:xfrm>
            <a:off x="4110616" y="2147384"/>
            <a:ext cx="0" cy="3974358"/>
          </a:xfrm>
          <a:prstGeom prst="line">
            <a:avLst/>
          </a:prstGeom>
          <a:ln w="9525">
            <a:solidFill>
              <a:schemeClr val="bg1">
                <a:lumMod val="65000"/>
                <a:alpha val="7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8B3E18D-D17D-427F-9F6D-F199E97FC619}"/>
              </a:ext>
            </a:extLst>
          </p:cNvPr>
          <p:cNvCxnSpPr/>
          <p:nvPr/>
        </p:nvCxnSpPr>
        <p:spPr>
          <a:xfrm>
            <a:off x="7539616" y="2147384"/>
            <a:ext cx="0" cy="3974358"/>
          </a:xfrm>
          <a:prstGeom prst="line">
            <a:avLst/>
          </a:prstGeom>
          <a:ln w="9525">
            <a:solidFill>
              <a:schemeClr val="bg1">
                <a:lumMod val="65000"/>
                <a:alpha val="7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1446D1B-BFCF-46EC-BC84-E2E5B72BDF5F}"/>
              </a:ext>
            </a:extLst>
          </p:cNvPr>
          <p:cNvSpPr/>
          <p:nvPr/>
        </p:nvSpPr>
        <p:spPr>
          <a:xfrm>
            <a:off x="874713" y="2735580"/>
            <a:ext cx="9353550" cy="3390900"/>
          </a:xfrm>
          <a:custGeom>
            <a:avLst/>
            <a:gdLst>
              <a:gd name="connsiteX0" fmla="*/ 0 w 9353550"/>
              <a:gd name="connsiteY0" fmla="*/ 3390900 h 3390900"/>
              <a:gd name="connsiteX1" fmla="*/ 3543300 w 9353550"/>
              <a:gd name="connsiteY1" fmla="*/ 1238250 h 3390900"/>
              <a:gd name="connsiteX2" fmla="*/ 9353550 w 9353550"/>
              <a:gd name="connsiteY2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3550" h="3390900">
                <a:moveTo>
                  <a:pt x="0" y="3390900"/>
                </a:moveTo>
                <a:cubicBezTo>
                  <a:pt x="992187" y="2597150"/>
                  <a:pt x="1984375" y="1803400"/>
                  <a:pt x="3543300" y="1238250"/>
                </a:cubicBezTo>
                <a:cubicBezTo>
                  <a:pt x="5102225" y="673100"/>
                  <a:pt x="7227887" y="336550"/>
                  <a:pt x="9353550" y="0"/>
                </a:cubicBezTo>
              </a:path>
            </a:pathLst>
          </a:custGeom>
          <a:noFill/>
          <a:ln w="28575">
            <a:solidFill>
              <a:schemeClr val="bg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B62DEA-FEA5-4779-A2EC-84767269F7B9}"/>
              </a:ext>
            </a:extLst>
          </p:cNvPr>
          <p:cNvSpPr txBox="1"/>
          <p:nvPr/>
        </p:nvSpPr>
        <p:spPr>
          <a:xfrm>
            <a:off x="1244069" y="29477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阶段一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77163D-CD71-4F90-A39B-37D0918741A3}"/>
              </a:ext>
            </a:extLst>
          </p:cNvPr>
          <p:cNvSpPr txBox="1"/>
          <p:nvPr/>
        </p:nvSpPr>
        <p:spPr>
          <a:xfrm>
            <a:off x="1244068" y="343119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+mj-ea"/>
                <a:ea typeface="+mj-ea"/>
              </a:rPr>
              <a:t>内测期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05CC50-9A1E-4FC7-9BE0-CEBBF3EDBAF7}"/>
              </a:ext>
            </a:extLst>
          </p:cNvPr>
          <p:cNvSpPr txBox="1"/>
          <p:nvPr/>
        </p:nvSpPr>
        <p:spPr>
          <a:xfrm>
            <a:off x="4727815" y="20116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阶段二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A95440-D9D1-4BB6-AF55-1BDEB54BC33B}"/>
              </a:ext>
            </a:extLst>
          </p:cNvPr>
          <p:cNvSpPr txBox="1"/>
          <p:nvPr/>
        </p:nvSpPr>
        <p:spPr>
          <a:xfrm>
            <a:off x="4727814" y="24951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+mj-ea"/>
                <a:ea typeface="+mj-ea"/>
              </a:rPr>
              <a:t>预热期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E9B6C3-F4C8-4251-8CEB-E581D898C2CB}"/>
              </a:ext>
            </a:extLst>
          </p:cNvPr>
          <p:cNvSpPr txBox="1"/>
          <p:nvPr/>
        </p:nvSpPr>
        <p:spPr>
          <a:xfrm>
            <a:off x="8111940" y="1368978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阶段三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6674B7-4A2F-45B1-AFDC-2B5374E3C05D}"/>
              </a:ext>
            </a:extLst>
          </p:cNvPr>
          <p:cNvSpPr txBox="1"/>
          <p:nvPr/>
        </p:nvSpPr>
        <p:spPr>
          <a:xfrm>
            <a:off x="8111939" y="1852447"/>
            <a:ext cx="172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+mj-ea"/>
                <a:ea typeface="+mj-ea"/>
              </a:rPr>
              <a:t>拓展期</a:t>
            </a:r>
          </a:p>
        </p:txBody>
      </p:sp>
    </p:spTree>
    <p:extLst>
      <p:ext uri="{BB962C8B-B14F-4D97-AF65-F5344CB8AC3E}">
        <p14:creationId xmlns:p14="http://schemas.microsoft.com/office/powerpoint/2010/main" val="5834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A41764-1EEC-4756-AAB8-A1D895DC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533785-CEF2-4634-90EB-90761828A19B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 dirty="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DFA355-9B03-4116-AAFB-60809D620409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BCA896-032B-440A-B5D2-C1AA45CBC6E5}"/>
              </a:ext>
            </a:extLst>
          </p:cNvPr>
          <p:cNvSpPr txBox="1"/>
          <p:nvPr/>
        </p:nvSpPr>
        <p:spPr>
          <a:xfrm>
            <a:off x="5542002" y="1902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感谢观看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008AFA-0737-4C75-B488-3C460761652D}"/>
              </a:ext>
            </a:extLst>
          </p:cNvPr>
          <p:cNvSpPr txBox="1"/>
          <p:nvPr/>
        </p:nvSpPr>
        <p:spPr>
          <a:xfrm>
            <a:off x="4180187" y="2358547"/>
            <a:ext cx="38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6272"/>
      </p:ext>
    </p:extLst>
  </p:cSld>
  <p:clrMapOvr>
    <a:masterClrMapping/>
  </p:clrMapOvr>
</p:sld>
</file>

<file path=ppt/theme/theme1.xml><?xml version="1.0" encoding="utf-8"?>
<a:theme xmlns:a="http://schemas.openxmlformats.org/drawingml/2006/main" name="推广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浙大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260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Didot</vt:lpstr>
      <vt:lpstr>微软雅黑</vt:lpstr>
      <vt:lpstr>Arial</vt:lpstr>
      <vt:lpstr>Impact</vt:lpstr>
      <vt:lpstr>推广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邵 云蛟</cp:lastModifiedBy>
  <cp:revision>11</cp:revision>
  <dcterms:created xsi:type="dcterms:W3CDTF">2019-05-24T06:37:20Z</dcterms:created>
  <dcterms:modified xsi:type="dcterms:W3CDTF">2019-05-24T08:16:41Z</dcterms:modified>
</cp:coreProperties>
</file>