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7" r:id="rId5"/>
    <p:sldId id="264" r:id="rId6"/>
    <p:sldId id="265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941417"/>
    <a:srgbClr val="F6F6F6"/>
    <a:srgbClr val="FFFFFF"/>
    <a:srgbClr val="00315E"/>
    <a:srgbClr val="34A1E0"/>
    <a:srgbClr val="0068BE"/>
    <a:srgbClr val="192F65"/>
    <a:srgbClr val="2D3841"/>
    <a:srgbClr val="204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20" y="234"/>
      </p:cViewPr>
      <p:guideLst>
        <p:guide orient="horz" pos="2160"/>
        <p:guide pos="3840"/>
        <p:guide pos="551"/>
        <p:guide pos="71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5343F-98C1-4562-9007-F9508C1A5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E0B56C-8664-4B1B-8717-CFDF68751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57C99-E295-468E-85E6-52059783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FC798-6303-43F3-8C16-E9D73EB1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57FC6-F206-42F5-9A9B-F9014944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0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46247-8C1E-4144-AA32-ED5BA4C1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A83ED-D1E0-4F68-86D4-FED9B88B3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8A768-20DB-41E4-9EAE-504351EC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E08D4-6E66-40A8-B249-194122D7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1F1B6-688A-44E8-962D-095C78D1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9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99BB0F-010A-47AF-8918-943ABBBF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CF9759-BF61-4CC4-8FEA-2EEFFE844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1FADF-236B-4CF2-AA1D-578ECB7F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24BEA-8BA9-44D0-8205-B4B755C3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3325D-3A43-4E31-9552-AC270F05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23C91-222B-4FDD-81C5-B98B92BB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3025B-47A5-4FA7-AD8B-C83D6B2D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0F618-E825-4C9E-89CA-A505C3D1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A671D-A94C-4DDA-B49A-F0EB6C45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99853-3839-4EC7-A5B4-7060997D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8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942DA-5C1A-462D-B8E9-62B0FE5D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653D9-E41D-4480-8DCC-0D4159D6B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A4981-980B-4FCC-8DDF-1B29F092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DECB0-467C-4920-96A0-4873DB91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0350E-7FA5-4215-93E6-DD494AD8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3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7D520-0439-40BB-862D-FED4CF98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4A9E5-C181-43A4-AC16-E769A62F8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443207-B962-4C84-A292-5F59A8CB7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9E5C4-777B-4C58-AF14-BE853467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D06BDC-21CF-42B5-B4F4-B667BEEE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ECA0B0-64D2-44E5-A8FB-F9A4B77C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0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7D54D-70F3-4F50-BAC4-0FF143A1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181DB4-19F5-4B0A-AB43-F157A33FE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384FEF-8345-41D2-BDD0-5DF27C1A3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6770FE-7A67-4799-94D5-CF09423B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00C702-4395-4C51-B86C-9A95BAD22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067B12-5672-4862-87EC-9D586969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4B0A1B-899F-4A2F-A1CF-0004503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1DF65A-38C2-4ED0-ACCD-8662C19B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14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6457C-A37D-44CF-B963-166E5178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B1ABEA-CACC-428D-BE22-04818F60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4AC904-5CC9-42C4-870C-33DD3367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079898-0328-4D9F-A377-90DF6840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44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6C7C5A-C540-4A50-B595-E2643227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20C042-032D-4BC2-B546-63EDC964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9BC5D0-3B30-417F-8C1A-9C4E82E0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A08F3-3E9F-4425-804A-FD4484FB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CF539-64E9-410D-85D9-097BA7ABD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CFA674-F518-4499-A025-5FA9BB1CC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14CF1-10DB-4765-946B-38A05097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203BA1-5BC5-4AA2-BB6A-25E6537A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D03CB1-9204-4752-ACFD-50BD3B57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AD623-AFBB-451F-9E36-B8ECE6ED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7AFC29-B2A6-4D88-8322-31CCF9AB5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E3FE49-0DDA-459D-AA6F-376916783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5513F0-B20A-4ECC-ADFF-C6CC8364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2987F-2509-4D55-9E7B-33E9FAE8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A9B67B-AC43-455E-92B8-FE688C59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55D08E-3823-4D9A-89F4-BAD20B28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719FC-C686-4504-A68F-826CE5B97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70C7F-10C2-4BD8-A44F-B4F670A16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2DC1F-5854-4528-B50F-6829E5965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71FB1-2B6B-4474-9174-573AD07D1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5ECE420-FC66-4A51-BB40-038A9AF0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C16DA84-58C6-478D-B6E2-59289C3BF470}"/>
              </a:ext>
            </a:extLst>
          </p:cNvPr>
          <p:cNvSpPr txBox="1"/>
          <p:nvPr/>
        </p:nvSpPr>
        <p:spPr>
          <a:xfrm>
            <a:off x="4903110" y="885821"/>
            <a:ext cx="238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Promotional planning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DBE977-6D79-42ED-8531-528BD3AE7E3E}"/>
              </a:ext>
            </a:extLst>
          </p:cNvPr>
          <p:cNvSpPr/>
          <p:nvPr/>
        </p:nvSpPr>
        <p:spPr>
          <a:xfrm>
            <a:off x="5272698" y="3123090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June 13, 2019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C2632A-64DF-406F-B82F-FF8E4D72BDAD}"/>
              </a:ext>
            </a:extLst>
          </p:cNvPr>
          <p:cNvSpPr txBox="1"/>
          <p:nvPr/>
        </p:nvSpPr>
        <p:spPr>
          <a:xfrm>
            <a:off x="3541463" y="1342291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</a:rPr>
              <a:t>互联网产品</a:t>
            </a:r>
            <a:endParaRPr lang="en-US" altLang="zh-CN" sz="48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</a:rPr>
              <a:t>上市推广策划方案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754E5A-F067-4BE8-954C-FC9030BC149D}"/>
              </a:ext>
            </a:extLst>
          </p:cNvPr>
          <p:cNvSpPr/>
          <p:nvPr/>
        </p:nvSpPr>
        <p:spPr>
          <a:xfrm>
            <a:off x="4965498" y="6207760"/>
            <a:ext cx="2261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微信公众号 旁门左道</a:t>
            </a:r>
            <a:r>
              <a:rPr lang="en-US" altLang="zh-CN" sz="1200" dirty="0">
                <a:solidFill>
                  <a:schemeClr val="bg1"/>
                </a:solidFill>
              </a:rPr>
              <a:t>PPT </a:t>
            </a:r>
            <a:r>
              <a:rPr lang="zh-CN" altLang="en-US" sz="1200" dirty="0">
                <a:solidFill>
                  <a:schemeClr val="bg1"/>
                </a:solidFill>
              </a:rPr>
              <a:t>出品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B52EDE2-7B47-4438-9568-C58004CEC69B}"/>
              </a:ext>
            </a:extLst>
          </p:cNvPr>
          <p:cNvCxnSpPr>
            <a:cxnSpLocks/>
          </p:cNvCxnSpPr>
          <p:nvPr/>
        </p:nvCxnSpPr>
        <p:spPr>
          <a:xfrm>
            <a:off x="5080000" y="6106160"/>
            <a:ext cx="203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13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7">
            <a:extLst>
              <a:ext uri="{FF2B5EF4-FFF2-40B4-BE49-F238E27FC236}">
                <a16:creationId xmlns:a16="http://schemas.microsoft.com/office/drawing/2014/main" id="{DA0798D7-95A3-4938-8978-BFBAAB8D9791}"/>
              </a:ext>
            </a:extLst>
          </p:cNvPr>
          <p:cNvCxnSpPr/>
          <p:nvPr/>
        </p:nvCxnSpPr>
        <p:spPr>
          <a:xfrm>
            <a:off x="8545732" y="866140"/>
            <a:ext cx="0" cy="44820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10">
            <a:extLst>
              <a:ext uri="{FF2B5EF4-FFF2-40B4-BE49-F238E27FC236}">
                <a16:creationId xmlns:a16="http://schemas.microsoft.com/office/drawing/2014/main" id="{4147A1F9-2363-4C2D-BE6A-AAFC9B1D13D6}"/>
              </a:ext>
            </a:extLst>
          </p:cNvPr>
          <p:cNvCxnSpPr/>
          <p:nvPr/>
        </p:nvCxnSpPr>
        <p:spPr>
          <a:xfrm>
            <a:off x="5783482" y="3111799"/>
            <a:ext cx="552450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hape 3647">
            <a:extLst>
              <a:ext uri="{FF2B5EF4-FFF2-40B4-BE49-F238E27FC236}">
                <a16:creationId xmlns:a16="http://schemas.microsoft.com/office/drawing/2014/main" id="{252C8818-BB62-4BED-A487-5D022DC26805}"/>
              </a:ext>
            </a:extLst>
          </p:cNvPr>
          <p:cNvSpPr/>
          <p:nvPr/>
        </p:nvSpPr>
        <p:spPr>
          <a:xfrm>
            <a:off x="9721458" y="1518090"/>
            <a:ext cx="41079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" name="Shape 3660">
            <a:extLst>
              <a:ext uri="{FF2B5EF4-FFF2-40B4-BE49-F238E27FC236}">
                <a16:creationId xmlns:a16="http://schemas.microsoft.com/office/drawing/2014/main" id="{B70CADF6-D213-481E-940D-712E489B4ECD}"/>
              </a:ext>
            </a:extLst>
          </p:cNvPr>
          <p:cNvSpPr/>
          <p:nvPr/>
        </p:nvSpPr>
        <p:spPr>
          <a:xfrm>
            <a:off x="6938668" y="3746381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1"/>
                </a:lnTo>
                <a:cubicBezTo>
                  <a:pt x="19655" y="2641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1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6"/>
                  <a:pt x="299" y="8876"/>
                  <a:pt x="297" y="8877"/>
                </a:cubicBezTo>
                <a:lnTo>
                  <a:pt x="280" y="8884"/>
                </a:lnTo>
                <a:lnTo>
                  <a:pt x="281" y="8887"/>
                </a:lnTo>
                <a:cubicBezTo>
                  <a:pt x="116" y="8967"/>
                  <a:pt x="0" y="9133"/>
                  <a:pt x="0" y="9327"/>
                </a:cubicBezTo>
                <a:cubicBezTo>
                  <a:pt x="0" y="9551"/>
                  <a:pt x="151" y="9732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700"/>
                </a:lnTo>
                <a:cubicBezTo>
                  <a:pt x="21578" y="637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6"/>
                  <a:pt x="7507" y="16344"/>
                </a:cubicBezTo>
                <a:lnTo>
                  <a:pt x="6035" y="17817"/>
                </a:lnTo>
                <a:cubicBezTo>
                  <a:pt x="5946" y="17906"/>
                  <a:pt x="5891" y="18028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1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0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3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2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8"/>
                  <a:pt x="3927" y="14101"/>
                  <a:pt x="3927" y="14237"/>
                </a:cubicBezTo>
                <a:cubicBezTo>
                  <a:pt x="3927" y="14508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" name="Shape 3664">
            <a:extLst>
              <a:ext uri="{FF2B5EF4-FFF2-40B4-BE49-F238E27FC236}">
                <a16:creationId xmlns:a16="http://schemas.microsoft.com/office/drawing/2014/main" id="{A6D5E2A1-C216-4B48-9E3B-CC0AF918330D}"/>
              </a:ext>
            </a:extLst>
          </p:cNvPr>
          <p:cNvSpPr/>
          <p:nvPr/>
        </p:nvSpPr>
        <p:spPr>
          <a:xfrm>
            <a:off x="6938668" y="1518090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Shape 3704">
            <a:extLst>
              <a:ext uri="{FF2B5EF4-FFF2-40B4-BE49-F238E27FC236}">
                <a16:creationId xmlns:a16="http://schemas.microsoft.com/office/drawing/2014/main" id="{AFBE89E8-E55B-4761-A8C9-E185E103B563}"/>
              </a:ext>
            </a:extLst>
          </p:cNvPr>
          <p:cNvSpPr/>
          <p:nvPr/>
        </p:nvSpPr>
        <p:spPr>
          <a:xfrm>
            <a:off x="9700919" y="3787460"/>
            <a:ext cx="451877" cy="369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70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70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7"/>
                  <a:pt x="2847" y="8400"/>
                  <a:pt x="3436" y="8400"/>
                </a:cubicBezTo>
                <a:cubicBezTo>
                  <a:pt x="4026" y="8400"/>
                  <a:pt x="4549" y="8077"/>
                  <a:pt x="4909" y="7573"/>
                </a:cubicBezTo>
                <a:cubicBezTo>
                  <a:pt x="5269" y="8077"/>
                  <a:pt x="5792" y="8400"/>
                  <a:pt x="6382" y="8400"/>
                </a:cubicBezTo>
                <a:cubicBezTo>
                  <a:pt x="6971" y="8400"/>
                  <a:pt x="7495" y="8077"/>
                  <a:pt x="7855" y="7573"/>
                </a:cubicBezTo>
                <a:cubicBezTo>
                  <a:pt x="8215" y="8077"/>
                  <a:pt x="8738" y="8400"/>
                  <a:pt x="9327" y="8400"/>
                </a:cubicBezTo>
                <a:cubicBezTo>
                  <a:pt x="9917" y="8400"/>
                  <a:pt x="10440" y="8077"/>
                  <a:pt x="10800" y="7573"/>
                </a:cubicBezTo>
                <a:cubicBezTo>
                  <a:pt x="11160" y="8077"/>
                  <a:pt x="11683" y="8400"/>
                  <a:pt x="12273" y="8400"/>
                </a:cubicBezTo>
                <a:cubicBezTo>
                  <a:pt x="12862" y="8400"/>
                  <a:pt x="13385" y="8077"/>
                  <a:pt x="13745" y="7573"/>
                </a:cubicBezTo>
                <a:cubicBezTo>
                  <a:pt x="14105" y="8077"/>
                  <a:pt x="14629" y="8400"/>
                  <a:pt x="15218" y="8400"/>
                </a:cubicBezTo>
                <a:cubicBezTo>
                  <a:pt x="15808" y="8400"/>
                  <a:pt x="16331" y="8077"/>
                  <a:pt x="16691" y="7573"/>
                </a:cubicBezTo>
                <a:cubicBezTo>
                  <a:pt x="17051" y="8077"/>
                  <a:pt x="17574" y="8400"/>
                  <a:pt x="18164" y="8400"/>
                </a:cubicBezTo>
                <a:cubicBezTo>
                  <a:pt x="18753" y="8400"/>
                  <a:pt x="19276" y="8077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70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70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70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70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70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70"/>
                  <a:pt x="7635" y="13200"/>
                  <a:pt x="7364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l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0468393-41E1-40B4-B14C-46B7EBF851DE}"/>
              </a:ext>
            </a:extLst>
          </p:cNvPr>
          <p:cNvGrpSpPr/>
          <p:nvPr/>
        </p:nvGrpSpPr>
        <p:grpSpPr>
          <a:xfrm>
            <a:off x="874713" y="662940"/>
            <a:ext cx="1163474" cy="574548"/>
            <a:chOff x="1866900" y="1188625"/>
            <a:chExt cx="907037" cy="447914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67988F96-DF92-4BEE-84DF-D3E0D8783EB1}"/>
                </a:ext>
              </a:extLst>
            </p:cNvPr>
            <p:cNvSpPr/>
            <p:nvPr/>
          </p:nvSpPr>
          <p:spPr>
            <a:xfrm>
              <a:off x="1866900" y="1188625"/>
              <a:ext cx="907037" cy="29423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4008" rIns="0" rtlCol="0" anchor="ctr"/>
            <a:lstStyle/>
            <a:p>
              <a:pPr marL="0" marR="0" lvl="0" indent="0" algn="ctr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3" name="Right Triangle 5">
              <a:extLst>
                <a:ext uri="{FF2B5EF4-FFF2-40B4-BE49-F238E27FC236}">
                  <a16:creationId xmlns:a16="http://schemas.microsoft.com/office/drawing/2014/main" id="{75CD220A-2394-492B-B252-9E074B82BD8A}"/>
                </a:ext>
              </a:extLst>
            </p:cNvPr>
            <p:cNvSpPr/>
            <p:nvPr/>
          </p:nvSpPr>
          <p:spPr>
            <a:xfrm flipV="1">
              <a:off x="2620256" y="1482859"/>
              <a:ext cx="153680" cy="153680"/>
            </a:xfrm>
            <a:prstGeom prst="rtTriangle">
              <a:avLst/>
            </a:prstGeom>
            <a:solidFill>
              <a:srgbClr val="9414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14267AD1-3554-4DBB-92A3-74942BF5AFCF}"/>
              </a:ext>
            </a:extLst>
          </p:cNvPr>
          <p:cNvSpPr txBox="1"/>
          <p:nvPr/>
        </p:nvSpPr>
        <p:spPr>
          <a:xfrm>
            <a:off x="1005044" y="6920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市场分析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754DBE-1F06-4EAF-BEA8-269CB3937D2D}"/>
              </a:ext>
            </a:extLst>
          </p:cNvPr>
          <p:cNvSpPr txBox="1"/>
          <p:nvPr/>
        </p:nvSpPr>
        <p:spPr>
          <a:xfrm>
            <a:off x="750309" y="2141417"/>
            <a:ext cx="433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</a:rPr>
              <a:t>请输入观点</a:t>
            </a:r>
            <a:endParaRPr lang="en-US" altLang="zh-CN" sz="3600" b="1" dirty="0">
              <a:solidFill>
                <a:srgbClr val="C00000"/>
              </a:solidFill>
            </a:endParaRPr>
          </a:p>
          <a:p>
            <a:r>
              <a:rPr lang="zh-CN" altLang="en-US" sz="3600" b="1" dirty="0">
                <a:solidFill>
                  <a:srgbClr val="C00000"/>
                </a:solidFill>
              </a:rPr>
              <a:t>阐述相关的分析结果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2D96868-0F8C-410D-B71D-FE3375347E38}"/>
              </a:ext>
            </a:extLst>
          </p:cNvPr>
          <p:cNvSpPr/>
          <p:nvPr/>
        </p:nvSpPr>
        <p:spPr>
          <a:xfrm>
            <a:off x="750309" y="3565564"/>
            <a:ext cx="4916567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请输入文本内容，以一段话的形式，进行描述，尽量保证观点传达清晰。</a:t>
            </a:r>
          </a:p>
        </p:txBody>
      </p:sp>
      <p:sp>
        <p:nvSpPr>
          <p:cNvPr id="25" name="TextBox 95">
            <a:extLst>
              <a:ext uri="{FF2B5EF4-FFF2-40B4-BE49-F238E27FC236}">
                <a16:creationId xmlns:a16="http://schemas.microsoft.com/office/drawing/2014/main" id="{EDE390AD-165E-48F6-A4FD-F72E7E7FCBC3}"/>
              </a:ext>
            </a:extLst>
          </p:cNvPr>
          <p:cNvSpPr txBox="1"/>
          <p:nvPr/>
        </p:nvSpPr>
        <p:spPr>
          <a:xfrm>
            <a:off x="6228759" y="2179535"/>
            <a:ext cx="1871696" cy="215444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zh-CN" altLang="en-US" sz="1400" dirty="0"/>
              <a:t>请在这里输入文本</a:t>
            </a:r>
          </a:p>
        </p:txBody>
      </p:sp>
      <p:sp>
        <p:nvSpPr>
          <p:cNvPr id="26" name="TextBox 95">
            <a:extLst>
              <a:ext uri="{FF2B5EF4-FFF2-40B4-BE49-F238E27FC236}">
                <a16:creationId xmlns:a16="http://schemas.microsoft.com/office/drawing/2014/main" id="{30A76E24-6293-4B64-87E8-1DB45684703C}"/>
              </a:ext>
            </a:extLst>
          </p:cNvPr>
          <p:cNvSpPr txBox="1"/>
          <p:nvPr/>
        </p:nvSpPr>
        <p:spPr>
          <a:xfrm>
            <a:off x="8991009" y="2179535"/>
            <a:ext cx="1871696" cy="215444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zh-CN" altLang="en-US" sz="1400" dirty="0"/>
              <a:t>请在这里输入文本</a:t>
            </a:r>
          </a:p>
        </p:txBody>
      </p:sp>
      <p:sp>
        <p:nvSpPr>
          <p:cNvPr id="27" name="TextBox 95">
            <a:extLst>
              <a:ext uri="{FF2B5EF4-FFF2-40B4-BE49-F238E27FC236}">
                <a16:creationId xmlns:a16="http://schemas.microsoft.com/office/drawing/2014/main" id="{3F418F5E-B4A0-4164-91E9-B640F4AB39FC}"/>
              </a:ext>
            </a:extLst>
          </p:cNvPr>
          <p:cNvSpPr txBox="1"/>
          <p:nvPr/>
        </p:nvSpPr>
        <p:spPr>
          <a:xfrm>
            <a:off x="6228759" y="4397013"/>
            <a:ext cx="1871696" cy="215444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zh-CN" altLang="en-US" sz="1400" dirty="0"/>
              <a:t>请在这里输入文本</a:t>
            </a:r>
          </a:p>
        </p:txBody>
      </p:sp>
      <p:sp>
        <p:nvSpPr>
          <p:cNvPr id="28" name="TextBox 95">
            <a:extLst>
              <a:ext uri="{FF2B5EF4-FFF2-40B4-BE49-F238E27FC236}">
                <a16:creationId xmlns:a16="http://schemas.microsoft.com/office/drawing/2014/main" id="{FC28FA79-A96C-407D-87C1-B0492D09D937}"/>
              </a:ext>
            </a:extLst>
          </p:cNvPr>
          <p:cNvSpPr txBox="1"/>
          <p:nvPr/>
        </p:nvSpPr>
        <p:spPr>
          <a:xfrm>
            <a:off x="8991009" y="4397013"/>
            <a:ext cx="1871696" cy="215444"/>
          </a:xfrm>
          <a:prstGeom prst="rect">
            <a:avLst/>
          </a:prstGeom>
          <a:noFill/>
          <a:ln>
            <a:noFill/>
          </a:ln>
        </p:spPr>
        <p:txBody>
          <a:bodyPr wrap="square" lIns="90000" tIns="0" rIns="0" bIns="0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zh-CN" altLang="en-US" sz="1400" dirty="0"/>
              <a:t>请在这里输入文本</a:t>
            </a:r>
          </a:p>
        </p:txBody>
      </p:sp>
    </p:spTree>
    <p:extLst>
      <p:ext uri="{BB962C8B-B14F-4D97-AF65-F5344CB8AC3E}">
        <p14:creationId xmlns:p14="http://schemas.microsoft.com/office/powerpoint/2010/main" val="213007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6A5CB95B-CC31-4E07-BD3E-BBE8B48446D1}"/>
              </a:ext>
            </a:extLst>
          </p:cNvPr>
          <p:cNvSpPr/>
          <p:nvPr/>
        </p:nvSpPr>
        <p:spPr>
          <a:xfrm>
            <a:off x="0" y="0"/>
            <a:ext cx="4884420" cy="68580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6816243-A4AE-48B0-B5D4-F3832C6DB819}"/>
              </a:ext>
            </a:extLst>
          </p:cNvPr>
          <p:cNvGrpSpPr/>
          <p:nvPr/>
        </p:nvGrpSpPr>
        <p:grpSpPr>
          <a:xfrm>
            <a:off x="874713" y="662940"/>
            <a:ext cx="1163474" cy="574548"/>
            <a:chOff x="1866900" y="1188625"/>
            <a:chExt cx="907037" cy="447914"/>
          </a:xfrm>
        </p:grpSpPr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F3850EC0-F17F-42BF-82F9-EE8A82F4038B}"/>
                </a:ext>
              </a:extLst>
            </p:cNvPr>
            <p:cNvSpPr/>
            <p:nvPr/>
          </p:nvSpPr>
          <p:spPr>
            <a:xfrm>
              <a:off x="1866900" y="1188625"/>
              <a:ext cx="907037" cy="294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4008" rIns="0" rtlCol="0" anchor="ctr"/>
            <a:lstStyle/>
            <a:p>
              <a:pPr marL="0" marR="0" lvl="0" indent="0" algn="ctr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1" name="Right Triangle 5">
              <a:extLst>
                <a:ext uri="{FF2B5EF4-FFF2-40B4-BE49-F238E27FC236}">
                  <a16:creationId xmlns:a16="http://schemas.microsoft.com/office/drawing/2014/main" id="{044CA95A-E6E2-43E5-8C50-5A2C195A642A}"/>
                </a:ext>
              </a:extLst>
            </p:cNvPr>
            <p:cNvSpPr/>
            <p:nvPr/>
          </p:nvSpPr>
          <p:spPr>
            <a:xfrm flipV="1">
              <a:off x="2620256" y="1482859"/>
              <a:ext cx="153680" cy="1536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FDFC67B4-C250-4772-BA68-6C16EAD7E588}"/>
              </a:ext>
            </a:extLst>
          </p:cNvPr>
          <p:cNvSpPr txBox="1"/>
          <p:nvPr/>
        </p:nvSpPr>
        <p:spPr>
          <a:xfrm>
            <a:off x="1005044" y="6920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传播分析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BD7D974-24E0-49BF-8F75-87E96E95EF27}"/>
              </a:ext>
            </a:extLst>
          </p:cNvPr>
          <p:cNvSpPr txBox="1"/>
          <p:nvPr/>
        </p:nvSpPr>
        <p:spPr>
          <a:xfrm>
            <a:off x="750309" y="2141417"/>
            <a:ext cx="340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请输入标题</a:t>
            </a:r>
          </a:p>
          <a:p>
            <a:r>
              <a:rPr lang="zh-CN" altLang="en-US" sz="3600" b="1" dirty="0">
                <a:solidFill>
                  <a:schemeClr val="bg1"/>
                </a:solidFill>
              </a:rPr>
              <a:t>并阐述相关内容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E98F463-5DDF-433A-9EA6-4B064317B353}"/>
              </a:ext>
            </a:extLst>
          </p:cNvPr>
          <p:cNvSpPr/>
          <p:nvPr/>
        </p:nvSpPr>
        <p:spPr>
          <a:xfrm>
            <a:off x="750310" y="3565564"/>
            <a:ext cx="3765272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请输入文本内容，以一段话的形式，进行描述，尽量保证观点传达清晰。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D21114F-3F0F-4B64-A7E7-C7439B46D0AE}"/>
              </a:ext>
            </a:extLst>
          </p:cNvPr>
          <p:cNvSpPr/>
          <p:nvPr/>
        </p:nvSpPr>
        <p:spPr>
          <a:xfrm>
            <a:off x="5562600" y="1013460"/>
            <a:ext cx="5754688" cy="1432560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CAB0A16-E4A3-4FE1-ACA0-CAED33ACFE74}"/>
              </a:ext>
            </a:extLst>
          </p:cNvPr>
          <p:cNvSpPr/>
          <p:nvPr/>
        </p:nvSpPr>
        <p:spPr>
          <a:xfrm>
            <a:off x="5562600" y="2704504"/>
            <a:ext cx="5754688" cy="1432560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CFBE38D-A4BF-4083-B09F-3B9F2E243348}"/>
              </a:ext>
            </a:extLst>
          </p:cNvPr>
          <p:cNvSpPr/>
          <p:nvPr/>
        </p:nvSpPr>
        <p:spPr>
          <a:xfrm>
            <a:off x="5562600" y="4395548"/>
            <a:ext cx="5754688" cy="1432560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D587768-9E99-4004-B325-F26CA78CD8C5}"/>
              </a:ext>
            </a:extLst>
          </p:cNvPr>
          <p:cNvSpPr/>
          <p:nvPr/>
        </p:nvSpPr>
        <p:spPr>
          <a:xfrm>
            <a:off x="6663690" y="3341746"/>
            <a:ext cx="4335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请输入文本内容，以一段话的形式，进行描述，尽量保证观点传达清晰。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D8EE5F9-9A77-45B0-8563-C45B3F2FBD60}"/>
              </a:ext>
            </a:extLst>
          </p:cNvPr>
          <p:cNvSpPr txBox="1"/>
          <p:nvPr/>
        </p:nvSpPr>
        <p:spPr>
          <a:xfrm>
            <a:off x="6663690" y="29217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请输入标题</a:t>
            </a:r>
          </a:p>
        </p:txBody>
      </p:sp>
      <p:grpSp>
        <p:nvGrpSpPr>
          <p:cNvPr id="57" name="图形 51" descr="客户评价">
            <a:extLst>
              <a:ext uri="{FF2B5EF4-FFF2-40B4-BE49-F238E27FC236}">
                <a16:creationId xmlns:a16="http://schemas.microsoft.com/office/drawing/2014/main" id="{D758E658-5066-4D3D-B018-3F3EE12845A3}"/>
              </a:ext>
            </a:extLst>
          </p:cNvPr>
          <p:cNvGrpSpPr/>
          <p:nvPr/>
        </p:nvGrpSpPr>
        <p:grpSpPr>
          <a:xfrm>
            <a:off x="5794309" y="1418730"/>
            <a:ext cx="622020" cy="622020"/>
            <a:chOff x="5638800" y="2971800"/>
            <a:chExt cx="914400" cy="914400"/>
          </a:xfrm>
          <a:solidFill>
            <a:srgbClr val="C00000"/>
          </a:solidFill>
        </p:grpSpPr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EF79FFB2-F783-4C5D-8CA2-5E79ED0AE295}"/>
                </a:ext>
              </a:extLst>
            </p:cNvPr>
            <p:cNvSpPr/>
            <p:nvPr/>
          </p:nvSpPr>
          <p:spPr>
            <a:xfrm>
              <a:off x="6224302" y="3436144"/>
              <a:ext cx="142875" cy="142875"/>
            </a:xfrm>
            <a:custGeom>
              <a:avLst/>
              <a:gdLst>
                <a:gd name="connsiteX0" fmla="*/ 148209 w 142875"/>
                <a:gd name="connsiteY0" fmla="*/ 74104 h 142875"/>
                <a:gd name="connsiteX1" fmla="*/ 74105 w 142875"/>
                <a:gd name="connsiteY1" fmla="*/ 148209 h 142875"/>
                <a:gd name="connsiteX2" fmla="*/ 0 w 142875"/>
                <a:gd name="connsiteY2" fmla="*/ 74104 h 142875"/>
                <a:gd name="connsiteX3" fmla="*/ 74105 w 142875"/>
                <a:gd name="connsiteY3" fmla="*/ 0 h 142875"/>
                <a:gd name="connsiteX4" fmla="*/ 148209 w 142875"/>
                <a:gd name="connsiteY4" fmla="*/ 7410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8209" y="74104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4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1006C3B9-DB3C-476F-8EE1-79613278F93E}"/>
                </a:ext>
              </a:extLst>
            </p:cNvPr>
            <p:cNvSpPr/>
            <p:nvPr/>
          </p:nvSpPr>
          <p:spPr>
            <a:xfrm>
              <a:off x="5829110" y="3436144"/>
              <a:ext cx="142875" cy="142875"/>
            </a:xfrm>
            <a:custGeom>
              <a:avLst/>
              <a:gdLst>
                <a:gd name="connsiteX0" fmla="*/ 148209 w 142875"/>
                <a:gd name="connsiteY0" fmla="*/ 74104 h 142875"/>
                <a:gd name="connsiteX1" fmla="*/ 74105 w 142875"/>
                <a:gd name="connsiteY1" fmla="*/ 148209 h 142875"/>
                <a:gd name="connsiteX2" fmla="*/ 0 w 142875"/>
                <a:gd name="connsiteY2" fmla="*/ 74104 h 142875"/>
                <a:gd name="connsiteX3" fmla="*/ 74105 w 142875"/>
                <a:gd name="connsiteY3" fmla="*/ 0 h 142875"/>
                <a:gd name="connsiteX4" fmla="*/ 148209 w 142875"/>
                <a:gd name="connsiteY4" fmla="*/ 7410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8209" y="74104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4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7DEA7FDC-9191-42AD-A374-617E8F30274B}"/>
                </a:ext>
              </a:extLst>
            </p:cNvPr>
            <p:cNvSpPr/>
            <p:nvPr/>
          </p:nvSpPr>
          <p:spPr>
            <a:xfrm>
              <a:off x="6178296" y="3604450"/>
              <a:ext cx="266700" cy="142875"/>
            </a:xfrm>
            <a:custGeom>
              <a:avLst/>
              <a:gdLst>
                <a:gd name="connsiteX0" fmla="*/ 253556 w 266700"/>
                <a:gd name="connsiteY0" fmla="*/ 44101 h 142875"/>
                <a:gd name="connsiteX1" fmla="*/ 181070 w 266700"/>
                <a:gd name="connsiteY1" fmla="*/ 9526 h 142875"/>
                <a:gd name="connsiteX2" fmla="*/ 120110 w 266700"/>
                <a:gd name="connsiteY2" fmla="*/ 1 h 142875"/>
                <a:gd name="connsiteX3" fmla="*/ 59246 w 266700"/>
                <a:gd name="connsiteY3" fmla="*/ 9526 h 142875"/>
                <a:gd name="connsiteX4" fmla="*/ 3429 w 266700"/>
                <a:gd name="connsiteY4" fmla="*/ 33529 h 142875"/>
                <a:gd name="connsiteX5" fmla="*/ 0 w 266700"/>
                <a:gd name="connsiteY5" fmla="*/ 37434 h 142875"/>
                <a:gd name="connsiteX6" fmla="*/ 76200 w 266700"/>
                <a:gd name="connsiteY6" fmla="*/ 75534 h 142875"/>
                <a:gd name="connsiteX7" fmla="*/ 104013 w 266700"/>
                <a:gd name="connsiteY7" fmla="*/ 131446 h 142875"/>
                <a:gd name="connsiteX8" fmla="*/ 104013 w 266700"/>
                <a:gd name="connsiteY8" fmla="*/ 148400 h 142875"/>
                <a:gd name="connsiteX9" fmla="*/ 268319 w 266700"/>
                <a:gd name="connsiteY9" fmla="*/ 148400 h 142875"/>
                <a:gd name="connsiteX10" fmla="*/ 268319 w 266700"/>
                <a:gd name="connsiteY10" fmla="*/ 73819 h 142875"/>
                <a:gd name="connsiteX11" fmla="*/ 253556 w 266700"/>
                <a:gd name="connsiteY11" fmla="*/ 4410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700" h="142875">
                  <a:moveTo>
                    <a:pt x="253556" y="44101"/>
                  </a:moveTo>
                  <a:cubicBezTo>
                    <a:pt x="232176" y="27474"/>
                    <a:pt x="207446" y="15679"/>
                    <a:pt x="181070" y="9526"/>
                  </a:cubicBezTo>
                  <a:cubicBezTo>
                    <a:pt x="161246" y="3734"/>
                    <a:pt x="140756" y="532"/>
                    <a:pt x="120110" y="1"/>
                  </a:cubicBezTo>
                  <a:cubicBezTo>
                    <a:pt x="99448" y="-46"/>
                    <a:pt x="78906" y="3169"/>
                    <a:pt x="59246" y="9526"/>
                  </a:cubicBezTo>
                  <a:cubicBezTo>
                    <a:pt x="39570" y="14764"/>
                    <a:pt x="20765" y="22851"/>
                    <a:pt x="3429" y="33529"/>
                  </a:cubicBezTo>
                  <a:lnTo>
                    <a:pt x="0" y="37434"/>
                  </a:lnTo>
                  <a:cubicBezTo>
                    <a:pt x="27693" y="44909"/>
                    <a:pt x="53604" y="57865"/>
                    <a:pt x="76200" y="75534"/>
                  </a:cubicBezTo>
                  <a:cubicBezTo>
                    <a:pt x="93960" y="88582"/>
                    <a:pt x="104321" y="109409"/>
                    <a:pt x="104013" y="131446"/>
                  </a:cubicBezTo>
                  <a:lnTo>
                    <a:pt x="104013" y="148400"/>
                  </a:lnTo>
                  <a:lnTo>
                    <a:pt x="268319" y="148400"/>
                  </a:lnTo>
                  <a:lnTo>
                    <a:pt x="268319" y="73819"/>
                  </a:lnTo>
                  <a:cubicBezTo>
                    <a:pt x="268644" y="62075"/>
                    <a:pt x="263111" y="50937"/>
                    <a:pt x="253556" y="44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10F08821-680F-4599-9683-3758F31C365B}"/>
                </a:ext>
              </a:extLst>
            </p:cNvPr>
            <p:cNvSpPr/>
            <p:nvPr/>
          </p:nvSpPr>
          <p:spPr>
            <a:xfrm>
              <a:off x="5754910" y="3604450"/>
              <a:ext cx="266700" cy="142875"/>
            </a:xfrm>
            <a:custGeom>
              <a:avLst/>
              <a:gdLst>
                <a:gd name="connsiteX0" fmla="*/ 164687 w 266700"/>
                <a:gd name="connsiteY0" fmla="*/ 131446 h 142875"/>
                <a:gd name="connsiteX1" fmla="*/ 191453 w 266700"/>
                <a:gd name="connsiteY1" fmla="*/ 76486 h 142875"/>
                <a:gd name="connsiteX2" fmla="*/ 192500 w 266700"/>
                <a:gd name="connsiteY2" fmla="*/ 75534 h 142875"/>
                <a:gd name="connsiteX3" fmla="*/ 193739 w 266700"/>
                <a:gd name="connsiteY3" fmla="*/ 74677 h 142875"/>
                <a:gd name="connsiteX4" fmla="*/ 268700 w 266700"/>
                <a:gd name="connsiteY4" fmla="*/ 37529 h 142875"/>
                <a:gd name="connsiteX5" fmla="*/ 263271 w 266700"/>
                <a:gd name="connsiteY5" fmla="*/ 31338 h 142875"/>
                <a:gd name="connsiteX6" fmla="*/ 209169 w 266700"/>
                <a:gd name="connsiteY6" fmla="*/ 9526 h 142875"/>
                <a:gd name="connsiteX7" fmla="*/ 148304 w 266700"/>
                <a:gd name="connsiteY7" fmla="*/ 1 h 142875"/>
                <a:gd name="connsiteX8" fmla="*/ 87344 w 266700"/>
                <a:gd name="connsiteY8" fmla="*/ 9526 h 142875"/>
                <a:gd name="connsiteX9" fmla="*/ 14859 w 266700"/>
                <a:gd name="connsiteY9" fmla="*/ 44101 h 142875"/>
                <a:gd name="connsiteX10" fmla="*/ 0 w 266700"/>
                <a:gd name="connsiteY10" fmla="*/ 73819 h 142875"/>
                <a:gd name="connsiteX11" fmla="*/ 0 w 266700"/>
                <a:gd name="connsiteY11" fmla="*/ 148400 h 142875"/>
                <a:gd name="connsiteX12" fmla="*/ 164687 w 266700"/>
                <a:gd name="connsiteY12" fmla="*/ 14840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6700" h="142875">
                  <a:moveTo>
                    <a:pt x="164687" y="131446"/>
                  </a:moveTo>
                  <a:cubicBezTo>
                    <a:pt x="164702" y="109990"/>
                    <a:pt x="174570" y="89728"/>
                    <a:pt x="191453" y="76486"/>
                  </a:cubicBezTo>
                  <a:lnTo>
                    <a:pt x="192500" y="75534"/>
                  </a:lnTo>
                  <a:lnTo>
                    <a:pt x="193739" y="74677"/>
                  </a:lnTo>
                  <a:cubicBezTo>
                    <a:pt x="216602" y="58406"/>
                    <a:pt x="241905" y="45867"/>
                    <a:pt x="268700" y="37529"/>
                  </a:cubicBezTo>
                  <a:cubicBezTo>
                    <a:pt x="266795" y="35529"/>
                    <a:pt x="264986" y="33433"/>
                    <a:pt x="263271" y="31338"/>
                  </a:cubicBezTo>
                  <a:cubicBezTo>
                    <a:pt x="246372" y="21520"/>
                    <a:pt x="228152" y="14175"/>
                    <a:pt x="209169" y="9526"/>
                  </a:cubicBezTo>
                  <a:cubicBezTo>
                    <a:pt x="189376" y="3742"/>
                    <a:pt x="168918" y="541"/>
                    <a:pt x="148304" y="1"/>
                  </a:cubicBezTo>
                  <a:cubicBezTo>
                    <a:pt x="127609" y="-53"/>
                    <a:pt x="107036" y="3162"/>
                    <a:pt x="87344" y="9526"/>
                  </a:cubicBezTo>
                  <a:cubicBezTo>
                    <a:pt x="61338" y="16700"/>
                    <a:pt x="36801" y="28404"/>
                    <a:pt x="14859" y="44101"/>
                  </a:cubicBezTo>
                  <a:cubicBezTo>
                    <a:pt x="5620" y="51212"/>
                    <a:pt x="146" y="62162"/>
                    <a:pt x="0" y="73819"/>
                  </a:cubicBezTo>
                  <a:lnTo>
                    <a:pt x="0" y="148400"/>
                  </a:lnTo>
                  <a:lnTo>
                    <a:pt x="164687" y="148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42B71BE5-667C-4CE4-BD23-0C9182151610}"/>
                </a:ext>
              </a:extLst>
            </p:cNvPr>
            <p:cNvSpPr/>
            <p:nvPr/>
          </p:nvSpPr>
          <p:spPr>
            <a:xfrm>
              <a:off x="5952553" y="3662170"/>
              <a:ext cx="295275" cy="142875"/>
            </a:xfrm>
            <a:custGeom>
              <a:avLst/>
              <a:gdLst>
                <a:gd name="connsiteX0" fmla="*/ 0 w 295275"/>
                <a:gd name="connsiteY0" fmla="*/ 147830 h 142875"/>
                <a:gd name="connsiteX1" fmla="*/ 0 w 295275"/>
                <a:gd name="connsiteY1" fmla="*/ 73725 h 142875"/>
                <a:gd name="connsiteX2" fmla="*/ 14859 w 295275"/>
                <a:gd name="connsiteY2" fmla="*/ 44103 h 142875"/>
                <a:gd name="connsiteX3" fmla="*/ 87344 w 295275"/>
                <a:gd name="connsiteY3" fmla="*/ 9527 h 142875"/>
                <a:gd name="connsiteX4" fmla="*/ 148209 w 295275"/>
                <a:gd name="connsiteY4" fmla="*/ 2 h 142875"/>
                <a:gd name="connsiteX5" fmla="*/ 209169 w 295275"/>
                <a:gd name="connsiteY5" fmla="*/ 9527 h 142875"/>
                <a:gd name="connsiteX6" fmla="*/ 281654 w 295275"/>
                <a:gd name="connsiteY6" fmla="*/ 44103 h 142875"/>
                <a:gd name="connsiteX7" fmla="*/ 296513 w 295275"/>
                <a:gd name="connsiteY7" fmla="*/ 73725 h 142875"/>
                <a:gd name="connsiteX8" fmla="*/ 296513 w 295275"/>
                <a:gd name="connsiteY8" fmla="*/ 14783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275" h="142875">
                  <a:moveTo>
                    <a:pt x="0" y="147830"/>
                  </a:moveTo>
                  <a:lnTo>
                    <a:pt x="0" y="73725"/>
                  </a:lnTo>
                  <a:cubicBezTo>
                    <a:pt x="45" y="62070"/>
                    <a:pt x="5544" y="51107"/>
                    <a:pt x="14859" y="44103"/>
                  </a:cubicBezTo>
                  <a:cubicBezTo>
                    <a:pt x="36757" y="28332"/>
                    <a:pt x="61308" y="16621"/>
                    <a:pt x="87344" y="9527"/>
                  </a:cubicBezTo>
                  <a:cubicBezTo>
                    <a:pt x="106995" y="3128"/>
                    <a:pt x="127543" y="-88"/>
                    <a:pt x="148209" y="2"/>
                  </a:cubicBezTo>
                  <a:cubicBezTo>
                    <a:pt x="168859" y="487"/>
                    <a:pt x="189355" y="3690"/>
                    <a:pt x="209169" y="9527"/>
                  </a:cubicBezTo>
                  <a:cubicBezTo>
                    <a:pt x="235573" y="15599"/>
                    <a:pt x="260319" y="27402"/>
                    <a:pt x="281654" y="44103"/>
                  </a:cubicBezTo>
                  <a:cubicBezTo>
                    <a:pt x="291244" y="50876"/>
                    <a:pt x="296819" y="61990"/>
                    <a:pt x="296513" y="73725"/>
                  </a:cubicBezTo>
                  <a:lnTo>
                    <a:pt x="296513" y="147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088D8F66-2A9B-495D-BCB7-B195C0B6943F}"/>
                </a:ext>
              </a:extLst>
            </p:cNvPr>
            <p:cNvSpPr/>
            <p:nvPr/>
          </p:nvSpPr>
          <p:spPr>
            <a:xfrm>
              <a:off x="6026658" y="3493770"/>
              <a:ext cx="142875" cy="142875"/>
            </a:xfrm>
            <a:custGeom>
              <a:avLst/>
              <a:gdLst>
                <a:gd name="connsiteX0" fmla="*/ 148209 w 142875"/>
                <a:gd name="connsiteY0" fmla="*/ 74105 h 142875"/>
                <a:gd name="connsiteX1" fmla="*/ 74105 w 142875"/>
                <a:gd name="connsiteY1" fmla="*/ 148209 h 142875"/>
                <a:gd name="connsiteX2" fmla="*/ 0 w 142875"/>
                <a:gd name="connsiteY2" fmla="*/ 74105 h 142875"/>
                <a:gd name="connsiteX3" fmla="*/ 74105 w 142875"/>
                <a:gd name="connsiteY3" fmla="*/ 0 h 142875"/>
                <a:gd name="connsiteX4" fmla="*/ 148209 w 142875"/>
                <a:gd name="connsiteY4" fmla="*/ 7410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8209" y="74105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5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FA3A8E65-988B-425F-8447-1BC724A000FD}"/>
                </a:ext>
              </a:extLst>
            </p:cNvPr>
            <p:cNvSpPr/>
            <p:nvPr/>
          </p:nvSpPr>
          <p:spPr>
            <a:xfrm>
              <a:off x="5755481" y="3048000"/>
              <a:ext cx="685800" cy="342900"/>
            </a:xfrm>
            <a:custGeom>
              <a:avLst/>
              <a:gdLst>
                <a:gd name="connsiteX0" fmla="*/ 654844 w 685800"/>
                <a:gd name="connsiteY0" fmla="*/ 0 h 342900"/>
                <a:gd name="connsiteX1" fmla="*/ 38100 w 685800"/>
                <a:gd name="connsiteY1" fmla="*/ 0 h 342900"/>
                <a:gd name="connsiteX2" fmla="*/ 0 w 685800"/>
                <a:gd name="connsiteY2" fmla="*/ 38100 h 342900"/>
                <a:gd name="connsiteX3" fmla="*/ 0 w 685800"/>
                <a:gd name="connsiteY3" fmla="*/ 247650 h 342900"/>
                <a:gd name="connsiteX4" fmla="*/ 38100 w 685800"/>
                <a:gd name="connsiteY4" fmla="*/ 285750 h 342900"/>
                <a:gd name="connsiteX5" fmla="*/ 178594 w 685800"/>
                <a:gd name="connsiteY5" fmla="*/ 285750 h 342900"/>
                <a:gd name="connsiteX6" fmla="*/ 178594 w 685800"/>
                <a:gd name="connsiteY6" fmla="*/ 342900 h 342900"/>
                <a:gd name="connsiteX7" fmla="*/ 238601 w 685800"/>
                <a:gd name="connsiteY7" fmla="*/ 285750 h 342900"/>
                <a:gd name="connsiteX8" fmla="*/ 303371 w 685800"/>
                <a:gd name="connsiteY8" fmla="*/ 285750 h 342900"/>
                <a:gd name="connsiteX9" fmla="*/ 340519 w 685800"/>
                <a:gd name="connsiteY9" fmla="*/ 342900 h 342900"/>
                <a:gd name="connsiteX10" fmla="*/ 374809 w 685800"/>
                <a:gd name="connsiteY10" fmla="*/ 285750 h 342900"/>
                <a:gd name="connsiteX11" fmla="*/ 442436 w 685800"/>
                <a:gd name="connsiteY11" fmla="*/ 285750 h 342900"/>
                <a:gd name="connsiteX12" fmla="*/ 502444 w 685800"/>
                <a:gd name="connsiteY12" fmla="*/ 342900 h 342900"/>
                <a:gd name="connsiteX13" fmla="*/ 502444 w 685800"/>
                <a:gd name="connsiteY13" fmla="*/ 285750 h 342900"/>
                <a:gd name="connsiteX14" fmla="*/ 654844 w 685800"/>
                <a:gd name="connsiteY14" fmla="*/ 285750 h 342900"/>
                <a:gd name="connsiteX15" fmla="*/ 692944 w 685800"/>
                <a:gd name="connsiteY15" fmla="*/ 247650 h 342900"/>
                <a:gd name="connsiteX16" fmla="*/ 692944 w 685800"/>
                <a:gd name="connsiteY16" fmla="*/ 38100 h 342900"/>
                <a:gd name="connsiteX17" fmla="*/ 654844 w 685800"/>
                <a:gd name="connsiteY17" fmla="*/ 0 h 342900"/>
                <a:gd name="connsiteX18" fmla="*/ 95250 w 685800"/>
                <a:gd name="connsiteY18" fmla="*/ 85725 h 342900"/>
                <a:gd name="connsiteX19" fmla="*/ 540544 w 685800"/>
                <a:gd name="connsiteY19" fmla="*/ 85725 h 342900"/>
                <a:gd name="connsiteX20" fmla="*/ 540544 w 685800"/>
                <a:gd name="connsiteY20" fmla="*/ 104775 h 342900"/>
                <a:gd name="connsiteX21" fmla="*/ 95250 w 685800"/>
                <a:gd name="connsiteY21" fmla="*/ 104775 h 342900"/>
                <a:gd name="connsiteX22" fmla="*/ 445294 w 685800"/>
                <a:gd name="connsiteY22" fmla="*/ 200025 h 342900"/>
                <a:gd name="connsiteX23" fmla="*/ 95250 w 685800"/>
                <a:gd name="connsiteY23" fmla="*/ 200025 h 342900"/>
                <a:gd name="connsiteX24" fmla="*/ 95250 w 685800"/>
                <a:gd name="connsiteY24" fmla="*/ 180975 h 342900"/>
                <a:gd name="connsiteX25" fmla="*/ 445294 w 685800"/>
                <a:gd name="connsiteY25" fmla="*/ 180975 h 342900"/>
                <a:gd name="connsiteX26" fmla="*/ 597694 w 685800"/>
                <a:gd name="connsiteY26" fmla="*/ 152400 h 342900"/>
                <a:gd name="connsiteX27" fmla="*/ 95250 w 685800"/>
                <a:gd name="connsiteY27" fmla="*/ 152400 h 342900"/>
                <a:gd name="connsiteX28" fmla="*/ 95250 w 685800"/>
                <a:gd name="connsiteY28" fmla="*/ 133350 h 342900"/>
                <a:gd name="connsiteX29" fmla="*/ 597694 w 685800"/>
                <a:gd name="connsiteY29" fmla="*/ 1333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85800" h="342900">
                  <a:moveTo>
                    <a:pt x="654844" y="0"/>
                  </a:move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247650"/>
                  </a:lnTo>
                  <a:cubicBezTo>
                    <a:pt x="0" y="268692"/>
                    <a:pt x="17058" y="285750"/>
                    <a:pt x="38100" y="285750"/>
                  </a:cubicBezTo>
                  <a:lnTo>
                    <a:pt x="178594" y="285750"/>
                  </a:lnTo>
                  <a:lnTo>
                    <a:pt x="178594" y="342900"/>
                  </a:lnTo>
                  <a:lnTo>
                    <a:pt x="238601" y="285750"/>
                  </a:lnTo>
                  <a:lnTo>
                    <a:pt x="303371" y="285750"/>
                  </a:lnTo>
                  <a:lnTo>
                    <a:pt x="340519" y="342900"/>
                  </a:lnTo>
                  <a:lnTo>
                    <a:pt x="374809" y="285750"/>
                  </a:lnTo>
                  <a:lnTo>
                    <a:pt x="442436" y="285750"/>
                  </a:lnTo>
                  <a:lnTo>
                    <a:pt x="502444" y="342900"/>
                  </a:lnTo>
                  <a:lnTo>
                    <a:pt x="502444" y="285750"/>
                  </a:lnTo>
                  <a:lnTo>
                    <a:pt x="654844" y="285750"/>
                  </a:lnTo>
                  <a:cubicBezTo>
                    <a:pt x="675885" y="285750"/>
                    <a:pt x="692944" y="268692"/>
                    <a:pt x="692944" y="247650"/>
                  </a:cubicBezTo>
                  <a:lnTo>
                    <a:pt x="692944" y="38100"/>
                  </a:lnTo>
                  <a:cubicBezTo>
                    <a:pt x="692944" y="17058"/>
                    <a:pt x="675885" y="0"/>
                    <a:pt x="654844" y="0"/>
                  </a:cubicBezTo>
                  <a:close/>
                  <a:moveTo>
                    <a:pt x="95250" y="85725"/>
                  </a:moveTo>
                  <a:lnTo>
                    <a:pt x="540544" y="85725"/>
                  </a:lnTo>
                  <a:lnTo>
                    <a:pt x="540544" y="104775"/>
                  </a:lnTo>
                  <a:lnTo>
                    <a:pt x="95250" y="104775"/>
                  </a:lnTo>
                  <a:close/>
                  <a:moveTo>
                    <a:pt x="445294" y="200025"/>
                  </a:moveTo>
                  <a:lnTo>
                    <a:pt x="95250" y="200025"/>
                  </a:lnTo>
                  <a:lnTo>
                    <a:pt x="95250" y="180975"/>
                  </a:lnTo>
                  <a:lnTo>
                    <a:pt x="445294" y="180975"/>
                  </a:lnTo>
                  <a:close/>
                  <a:moveTo>
                    <a:pt x="597694" y="152400"/>
                  </a:moveTo>
                  <a:lnTo>
                    <a:pt x="95250" y="152400"/>
                  </a:lnTo>
                  <a:lnTo>
                    <a:pt x="95250" y="133350"/>
                  </a:lnTo>
                  <a:lnTo>
                    <a:pt x="597694" y="133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5" name="图形 53" descr="集体讨论">
            <a:extLst>
              <a:ext uri="{FF2B5EF4-FFF2-40B4-BE49-F238E27FC236}">
                <a16:creationId xmlns:a16="http://schemas.microsoft.com/office/drawing/2014/main" id="{10F62E44-84C9-4F15-908E-B776561DD79C}"/>
              </a:ext>
            </a:extLst>
          </p:cNvPr>
          <p:cNvGrpSpPr/>
          <p:nvPr/>
        </p:nvGrpSpPr>
        <p:grpSpPr>
          <a:xfrm>
            <a:off x="5748090" y="3055729"/>
            <a:ext cx="730110" cy="730110"/>
            <a:chOff x="5788800" y="3121800"/>
            <a:chExt cx="914400" cy="914400"/>
          </a:xfrm>
          <a:solidFill>
            <a:srgbClr val="C00000"/>
          </a:solidFill>
        </p:grpSpPr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7DD7747F-96BB-472B-BF92-456EB5D5EA17}"/>
                </a:ext>
              </a:extLst>
            </p:cNvPr>
            <p:cNvSpPr/>
            <p:nvPr/>
          </p:nvSpPr>
          <p:spPr>
            <a:xfrm>
              <a:off x="6193041" y="3493751"/>
              <a:ext cx="104775" cy="28575"/>
            </a:xfrm>
            <a:custGeom>
              <a:avLst/>
              <a:gdLst>
                <a:gd name="connsiteX0" fmla="*/ 98203 w 104775"/>
                <a:gd name="connsiteY0" fmla="*/ 0 h 28575"/>
                <a:gd name="connsiteX1" fmla="*/ 14288 w 104775"/>
                <a:gd name="connsiteY1" fmla="*/ 0 h 28575"/>
                <a:gd name="connsiteX2" fmla="*/ 0 w 104775"/>
                <a:gd name="connsiteY2" fmla="*/ 14288 h 28575"/>
                <a:gd name="connsiteX3" fmla="*/ 14288 w 104775"/>
                <a:gd name="connsiteY3" fmla="*/ 28575 h 28575"/>
                <a:gd name="connsiteX4" fmla="*/ 98203 w 104775"/>
                <a:gd name="connsiteY4" fmla="*/ 28575 h 28575"/>
                <a:gd name="connsiteX5" fmla="*/ 112490 w 104775"/>
                <a:gd name="connsiteY5" fmla="*/ 14288 h 28575"/>
                <a:gd name="connsiteX6" fmla="*/ 98203 w 1047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28575">
                  <a:moveTo>
                    <a:pt x="982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98203" y="28575"/>
                  </a:lnTo>
                  <a:cubicBezTo>
                    <a:pt x="106093" y="28575"/>
                    <a:pt x="112490" y="22178"/>
                    <a:pt x="112490" y="14288"/>
                  </a:cubicBezTo>
                  <a:cubicBezTo>
                    <a:pt x="112490" y="6397"/>
                    <a:pt x="106093" y="0"/>
                    <a:pt x="98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EBAD994E-B1F9-4A61-9C3D-17DCF112099C}"/>
                </a:ext>
              </a:extLst>
            </p:cNvPr>
            <p:cNvSpPr/>
            <p:nvPr/>
          </p:nvSpPr>
          <p:spPr>
            <a:xfrm>
              <a:off x="6218854" y="3540900"/>
              <a:ext cx="57150" cy="28575"/>
            </a:xfrm>
            <a:custGeom>
              <a:avLst/>
              <a:gdLst>
                <a:gd name="connsiteX0" fmla="*/ 30385 w 57150"/>
                <a:gd name="connsiteY0" fmla="*/ 28575 h 28575"/>
                <a:gd name="connsiteX1" fmla="*/ 60865 w 57150"/>
                <a:gd name="connsiteY1" fmla="*/ 0 h 28575"/>
                <a:gd name="connsiteX2" fmla="*/ 0 w 57150"/>
                <a:gd name="connsiteY2" fmla="*/ 0 h 28575"/>
                <a:gd name="connsiteX3" fmla="*/ 30385 w 57150"/>
                <a:gd name="connsiteY3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30385" y="28575"/>
                  </a:moveTo>
                  <a:cubicBezTo>
                    <a:pt x="46483" y="28560"/>
                    <a:pt x="59811" y="16064"/>
                    <a:pt x="60865" y="0"/>
                  </a:cubicBezTo>
                  <a:lnTo>
                    <a:pt x="0" y="0"/>
                  </a:lnTo>
                  <a:cubicBezTo>
                    <a:pt x="1005" y="16049"/>
                    <a:pt x="14305" y="28556"/>
                    <a:pt x="30385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FF533B29-C310-42AA-A227-C224C7C45F88}"/>
                </a:ext>
              </a:extLst>
            </p:cNvPr>
            <p:cNvSpPr/>
            <p:nvPr/>
          </p:nvSpPr>
          <p:spPr>
            <a:xfrm>
              <a:off x="6127509" y="3221241"/>
              <a:ext cx="238125" cy="247650"/>
            </a:xfrm>
            <a:custGeom>
              <a:avLst/>
              <a:gdLst>
                <a:gd name="connsiteX0" fmla="*/ 121729 w 238125"/>
                <a:gd name="connsiteY0" fmla="*/ 0 h 247650"/>
                <a:gd name="connsiteX1" fmla="*/ 121729 w 238125"/>
                <a:gd name="connsiteY1" fmla="*/ 0 h 247650"/>
                <a:gd name="connsiteX2" fmla="*/ 0 w 238125"/>
                <a:gd name="connsiteY2" fmla="*/ 120396 h 247650"/>
                <a:gd name="connsiteX3" fmla="*/ 0 w 238125"/>
                <a:gd name="connsiteY3" fmla="*/ 124587 h 247650"/>
                <a:gd name="connsiteX4" fmla="*/ 8477 w 238125"/>
                <a:gd name="connsiteY4" fmla="*/ 167259 h 247650"/>
                <a:gd name="connsiteX5" fmla="*/ 29623 w 238125"/>
                <a:gd name="connsiteY5" fmla="*/ 201930 h 247650"/>
                <a:gd name="connsiteX6" fmla="*/ 58198 w 238125"/>
                <a:gd name="connsiteY6" fmla="*/ 248222 h 247650"/>
                <a:gd name="connsiteX7" fmla="*/ 66580 w 238125"/>
                <a:gd name="connsiteY7" fmla="*/ 253460 h 247650"/>
                <a:gd name="connsiteX8" fmla="*/ 177070 w 238125"/>
                <a:gd name="connsiteY8" fmla="*/ 253460 h 247650"/>
                <a:gd name="connsiteX9" fmla="*/ 185452 w 238125"/>
                <a:gd name="connsiteY9" fmla="*/ 248222 h 247650"/>
                <a:gd name="connsiteX10" fmla="*/ 214027 w 238125"/>
                <a:gd name="connsiteY10" fmla="*/ 201930 h 247650"/>
                <a:gd name="connsiteX11" fmla="*/ 235077 w 238125"/>
                <a:gd name="connsiteY11" fmla="*/ 167259 h 247650"/>
                <a:gd name="connsiteX12" fmla="*/ 243554 w 238125"/>
                <a:gd name="connsiteY12" fmla="*/ 125063 h 247650"/>
                <a:gd name="connsiteX13" fmla="*/ 243554 w 238125"/>
                <a:gd name="connsiteY13" fmla="*/ 120872 h 247650"/>
                <a:gd name="connsiteX14" fmla="*/ 121729 w 238125"/>
                <a:gd name="connsiteY14" fmla="*/ 0 h 247650"/>
                <a:gd name="connsiteX15" fmla="*/ 215455 w 238125"/>
                <a:gd name="connsiteY15" fmla="*/ 123825 h 247650"/>
                <a:gd name="connsiteX16" fmla="*/ 208788 w 238125"/>
                <a:gd name="connsiteY16" fmla="*/ 156686 h 247650"/>
                <a:gd name="connsiteX17" fmla="*/ 192881 w 238125"/>
                <a:gd name="connsiteY17" fmla="*/ 182404 h 247650"/>
                <a:gd name="connsiteX18" fmla="*/ 165544 w 238125"/>
                <a:gd name="connsiteY18" fmla="*/ 224600 h 247650"/>
                <a:gd name="connsiteX19" fmla="*/ 78010 w 238125"/>
                <a:gd name="connsiteY19" fmla="*/ 224600 h 247650"/>
                <a:gd name="connsiteX20" fmla="*/ 50578 w 238125"/>
                <a:gd name="connsiteY20" fmla="*/ 182404 h 247650"/>
                <a:gd name="connsiteX21" fmla="*/ 34766 w 238125"/>
                <a:gd name="connsiteY21" fmla="*/ 156686 h 247650"/>
                <a:gd name="connsiteX22" fmla="*/ 28099 w 238125"/>
                <a:gd name="connsiteY22" fmla="*/ 123825 h 247650"/>
                <a:gd name="connsiteX23" fmla="*/ 28099 w 238125"/>
                <a:gd name="connsiteY23" fmla="*/ 120396 h 247650"/>
                <a:gd name="connsiteX24" fmla="*/ 121729 w 238125"/>
                <a:gd name="connsiteY24" fmla="*/ 27813 h 247650"/>
                <a:gd name="connsiteX25" fmla="*/ 121729 w 238125"/>
                <a:gd name="connsiteY25" fmla="*/ 27813 h 247650"/>
                <a:gd name="connsiteX26" fmla="*/ 215455 w 238125"/>
                <a:gd name="connsiteY26" fmla="*/ 12039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8125" h="247650">
                  <a:moveTo>
                    <a:pt x="121729" y="0"/>
                  </a:moveTo>
                  <a:lnTo>
                    <a:pt x="121729" y="0"/>
                  </a:lnTo>
                  <a:cubicBezTo>
                    <a:pt x="55207" y="454"/>
                    <a:pt x="1188" y="53882"/>
                    <a:pt x="0" y="120396"/>
                  </a:cubicBezTo>
                  <a:lnTo>
                    <a:pt x="0" y="124587"/>
                  </a:lnTo>
                  <a:cubicBezTo>
                    <a:pt x="323" y="139195"/>
                    <a:pt x="3192" y="153636"/>
                    <a:pt x="8477" y="167259"/>
                  </a:cubicBezTo>
                  <a:cubicBezTo>
                    <a:pt x="13400" y="179985"/>
                    <a:pt x="20562" y="191728"/>
                    <a:pt x="29623" y="201930"/>
                  </a:cubicBezTo>
                  <a:cubicBezTo>
                    <a:pt x="40918" y="216195"/>
                    <a:pt x="50508" y="231731"/>
                    <a:pt x="58198" y="248222"/>
                  </a:cubicBezTo>
                  <a:cubicBezTo>
                    <a:pt x="59796" y="251394"/>
                    <a:pt x="63028" y="253414"/>
                    <a:pt x="66580" y="253460"/>
                  </a:cubicBezTo>
                  <a:lnTo>
                    <a:pt x="177070" y="253460"/>
                  </a:lnTo>
                  <a:cubicBezTo>
                    <a:pt x="180622" y="253414"/>
                    <a:pt x="183853" y="251394"/>
                    <a:pt x="185452" y="248222"/>
                  </a:cubicBezTo>
                  <a:cubicBezTo>
                    <a:pt x="193148" y="231735"/>
                    <a:pt x="202738" y="216199"/>
                    <a:pt x="214027" y="201930"/>
                  </a:cubicBezTo>
                  <a:cubicBezTo>
                    <a:pt x="223030" y="191702"/>
                    <a:pt x="230156" y="179965"/>
                    <a:pt x="235077" y="167259"/>
                  </a:cubicBezTo>
                  <a:cubicBezTo>
                    <a:pt x="240219" y="153760"/>
                    <a:pt x="243084" y="139500"/>
                    <a:pt x="243554" y="125063"/>
                  </a:cubicBezTo>
                  <a:lnTo>
                    <a:pt x="243554" y="120872"/>
                  </a:lnTo>
                  <a:cubicBezTo>
                    <a:pt x="242571" y="54157"/>
                    <a:pt x="188450" y="459"/>
                    <a:pt x="121729" y="0"/>
                  </a:cubicBezTo>
                  <a:close/>
                  <a:moveTo>
                    <a:pt x="215455" y="123825"/>
                  </a:moveTo>
                  <a:cubicBezTo>
                    <a:pt x="215061" y="135071"/>
                    <a:pt x="212808" y="146175"/>
                    <a:pt x="208788" y="156686"/>
                  </a:cubicBezTo>
                  <a:cubicBezTo>
                    <a:pt x="205033" y="166125"/>
                    <a:pt x="199650" y="174829"/>
                    <a:pt x="192881" y="182404"/>
                  </a:cubicBezTo>
                  <a:cubicBezTo>
                    <a:pt x="182180" y="195373"/>
                    <a:pt x="173007" y="209532"/>
                    <a:pt x="165544" y="224600"/>
                  </a:cubicBezTo>
                  <a:lnTo>
                    <a:pt x="78010" y="224600"/>
                  </a:lnTo>
                  <a:cubicBezTo>
                    <a:pt x="70513" y="209530"/>
                    <a:pt x="61309" y="195371"/>
                    <a:pt x="50578" y="182404"/>
                  </a:cubicBezTo>
                  <a:cubicBezTo>
                    <a:pt x="43839" y="174826"/>
                    <a:pt x="38487" y="166121"/>
                    <a:pt x="34766" y="156686"/>
                  </a:cubicBezTo>
                  <a:cubicBezTo>
                    <a:pt x="30747" y="146175"/>
                    <a:pt x="28493" y="135071"/>
                    <a:pt x="28099" y="123825"/>
                  </a:cubicBezTo>
                  <a:lnTo>
                    <a:pt x="28099" y="120396"/>
                  </a:lnTo>
                  <a:cubicBezTo>
                    <a:pt x="28978" y="69225"/>
                    <a:pt x="70552" y="28116"/>
                    <a:pt x="121729" y="27813"/>
                  </a:cubicBezTo>
                  <a:lnTo>
                    <a:pt x="121729" y="27813"/>
                  </a:lnTo>
                  <a:cubicBezTo>
                    <a:pt x="172924" y="28115"/>
                    <a:pt x="214526" y="69210"/>
                    <a:pt x="215455" y="1203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E1D07C90-51BA-4E9E-9D7C-F730068F8C86}"/>
                </a:ext>
              </a:extLst>
            </p:cNvPr>
            <p:cNvSpPr/>
            <p:nvPr/>
          </p:nvSpPr>
          <p:spPr>
            <a:xfrm>
              <a:off x="6203328" y="3274200"/>
              <a:ext cx="95250" cy="142875"/>
            </a:xfrm>
            <a:custGeom>
              <a:avLst/>
              <a:gdLst>
                <a:gd name="connsiteX0" fmla="*/ 0 w 95250"/>
                <a:gd name="connsiteY0" fmla="*/ 98393 h 142875"/>
                <a:gd name="connsiteX1" fmla="*/ 50387 w 95250"/>
                <a:gd name="connsiteY1" fmla="*/ 0 h 142875"/>
                <a:gd name="connsiteX2" fmla="*/ 50387 w 95250"/>
                <a:gd name="connsiteY2" fmla="*/ 56959 h 142875"/>
                <a:gd name="connsiteX3" fmla="*/ 102679 w 95250"/>
                <a:gd name="connsiteY3" fmla="*/ 46577 h 142875"/>
                <a:gd name="connsiteX4" fmla="*/ 50387 w 95250"/>
                <a:gd name="connsiteY4" fmla="*/ 142875 h 142875"/>
                <a:gd name="connsiteX5" fmla="*/ 50387 w 95250"/>
                <a:gd name="connsiteY5" fmla="*/ 86963 h 142875"/>
                <a:gd name="connsiteX6" fmla="*/ 0 w 95250"/>
                <a:gd name="connsiteY6" fmla="*/ 9839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42875">
                  <a:moveTo>
                    <a:pt x="0" y="98393"/>
                  </a:moveTo>
                  <a:lnTo>
                    <a:pt x="50387" y="0"/>
                  </a:lnTo>
                  <a:lnTo>
                    <a:pt x="50387" y="56959"/>
                  </a:lnTo>
                  <a:lnTo>
                    <a:pt x="102679" y="46577"/>
                  </a:lnTo>
                  <a:lnTo>
                    <a:pt x="50387" y="142875"/>
                  </a:lnTo>
                  <a:lnTo>
                    <a:pt x="50387" y="86963"/>
                  </a:lnTo>
                  <a:lnTo>
                    <a:pt x="0" y="983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01845C9C-900E-4FBC-82DF-9D2C718F09A1}"/>
                </a:ext>
              </a:extLst>
            </p:cNvPr>
            <p:cNvSpPr/>
            <p:nvPr/>
          </p:nvSpPr>
          <p:spPr>
            <a:xfrm>
              <a:off x="6372492" y="3557569"/>
              <a:ext cx="142875" cy="142875"/>
            </a:xfrm>
            <a:custGeom>
              <a:avLst/>
              <a:gdLst>
                <a:gd name="connsiteX0" fmla="*/ 148209 w 142875"/>
                <a:gd name="connsiteY0" fmla="*/ 74104 h 142875"/>
                <a:gd name="connsiteX1" fmla="*/ 74104 w 142875"/>
                <a:gd name="connsiteY1" fmla="*/ 148209 h 142875"/>
                <a:gd name="connsiteX2" fmla="*/ 0 w 142875"/>
                <a:gd name="connsiteY2" fmla="*/ 74104 h 142875"/>
                <a:gd name="connsiteX3" fmla="*/ 74104 w 142875"/>
                <a:gd name="connsiteY3" fmla="*/ 0 h 142875"/>
                <a:gd name="connsiteX4" fmla="*/ 148209 w 142875"/>
                <a:gd name="connsiteY4" fmla="*/ 7410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8209" y="74104"/>
                  </a:moveTo>
                  <a:cubicBezTo>
                    <a:pt x="148209" y="115031"/>
                    <a:pt x="115031" y="148209"/>
                    <a:pt x="74104" y="148209"/>
                  </a:cubicBezTo>
                  <a:cubicBezTo>
                    <a:pt x="33178" y="148209"/>
                    <a:pt x="0" y="115031"/>
                    <a:pt x="0" y="74104"/>
                  </a:cubicBezTo>
                  <a:cubicBezTo>
                    <a:pt x="0" y="33178"/>
                    <a:pt x="33178" y="0"/>
                    <a:pt x="74104" y="0"/>
                  </a:cubicBezTo>
                  <a:cubicBezTo>
                    <a:pt x="115031" y="0"/>
                    <a:pt x="148209" y="33178"/>
                    <a:pt x="148209" y="74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37B985D3-5314-4D03-9F3E-84F0A4494C61}"/>
                </a:ext>
              </a:extLst>
            </p:cNvPr>
            <p:cNvSpPr/>
            <p:nvPr/>
          </p:nvSpPr>
          <p:spPr>
            <a:xfrm>
              <a:off x="5977205" y="3557569"/>
              <a:ext cx="142875" cy="142875"/>
            </a:xfrm>
            <a:custGeom>
              <a:avLst/>
              <a:gdLst>
                <a:gd name="connsiteX0" fmla="*/ 148209 w 142875"/>
                <a:gd name="connsiteY0" fmla="*/ 74104 h 142875"/>
                <a:gd name="connsiteX1" fmla="*/ 74104 w 142875"/>
                <a:gd name="connsiteY1" fmla="*/ 148209 h 142875"/>
                <a:gd name="connsiteX2" fmla="*/ 0 w 142875"/>
                <a:gd name="connsiteY2" fmla="*/ 74104 h 142875"/>
                <a:gd name="connsiteX3" fmla="*/ 74104 w 142875"/>
                <a:gd name="connsiteY3" fmla="*/ 0 h 142875"/>
                <a:gd name="connsiteX4" fmla="*/ 148209 w 142875"/>
                <a:gd name="connsiteY4" fmla="*/ 7410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8209" y="74104"/>
                  </a:moveTo>
                  <a:cubicBezTo>
                    <a:pt x="148209" y="115031"/>
                    <a:pt x="115031" y="148209"/>
                    <a:pt x="74104" y="148209"/>
                  </a:cubicBezTo>
                  <a:cubicBezTo>
                    <a:pt x="33178" y="148209"/>
                    <a:pt x="0" y="115031"/>
                    <a:pt x="0" y="74104"/>
                  </a:cubicBezTo>
                  <a:cubicBezTo>
                    <a:pt x="0" y="33178"/>
                    <a:pt x="33178" y="0"/>
                    <a:pt x="74104" y="0"/>
                  </a:cubicBezTo>
                  <a:cubicBezTo>
                    <a:pt x="115031" y="0"/>
                    <a:pt x="148209" y="33178"/>
                    <a:pt x="148209" y="74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1901265D-8EC6-41E1-94A6-963478A07924}"/>
                </a:ext>
              </a:extLst>
            </p:cNvPr>
            <p:cNvSpPr/>
            <p:nvPr/>
          </p:nvSpPr>
          <p:spPr>
            <a:xfrm>
              <a:off x="6326200" y="3725875"/>
              <a:ext cx="266700" cy="142875"/>
            </a:xfrm>
            <a:custGeom>
              <a:avLst/>
              <a:gdLst>
                <a:gd name="connsiteX0" fmla="*/ 253746 w 266700"/>
                <a:gd name="connsiteY0" fmla="*/ 44101 h 142875"/>
                <a:gd name="connsiteX1" fmla="*/ 181356 w 266700"/>
                <a:gd name="connsiteY1" fmla="*/ 9525 h 142875"/>
                <a:gd name="connsiteX2" fmla="*/ 120396 w 266700"/>
                <a:gd name="connsiteY2" fmla="*/ 0 h 142875"/>
                <a:gd name="connsiteX3" fmla="*/ 59436 w 266700"/>
                <a:gd name="connsiteY3" fmla="*/ 9525 h 142875"/>
                <a:gd name="connsiteX4" fmla="*/ 3429 w 266700"/>
                <a:gd name="connsiteY4" fmla="*/ 33529 h 142875"/>
                <a:gd name="connsiteX5" fmla="*/ 0 w 266700"/>
                <a:gd name="connsiteY5" fmla="*/ 37434 h 142875"/>
                <a:gd name="connsiteX6" fmla="*/ 76200 w 266700"/>
                <a:gd name="connsiteY6" fmla="*/ 75534 h 142875"/>
                <a:gd name="connsiteX7" fmla="*/ 104108 w 266700"/>
                <a:gd name="connsiteY7" fmla="*/ 131446 h 142875"/>
                <a:gd name="connsiteX8" fmla="*/ 104108 w 266700"/>
                <a:gd name="connsiteY8" fmla="*/ 148400 h 142875"/>
                <a:gd name="connsiteX9" fmla="*/ 268605 w 266700"/>
                <a:gd name="connsiteY9" fmla="*/ 148400 h 142875"/>
                <a:gd name="connsiteX10" fmla="*/ 268605 w 266700"/>
                <a:gd name="connsiteY10" fmla="*/ 73819 h 142875"/>
                <a:gd name="connsiteX11" fmla="*/ 253746 w 266700"/>
                <a:gd name="connsiteY11" fmla="*/ 4410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700" h="142875">
                  <a:moveTo>
                    <a:pt x="253746" y="44101"/>
                  </a:moveTo>
                  <a:cubicBezTo>
                    <a:pt x="232401" y="27476"/>
                    <a:pt x="207702" y="15681"/>
                    <a:pt x="181356" y="9525"/>
                  </a:cubicBezTo>
                  <a:cubicBezTo>
                    <a:pt x="161530" y="3742"/>
                    <a:pt x="141041" y="541"/>
                    <a:pt x="120396" y="0"/>
                  </a:cubicBezTo>
                  <a:cubicBezTo>
                    <a:pt x="99702" y="-45"/>
                    <a:pt x="79130" y="3169"/>
                    <a:pt x="59436" y="9525"/>
                  </a:cubicBezTo>
                  <a:cubicBezTo>
                    <a:pt x="39707" y="14783"/>
                    <a:pt x="20843" y="22868"/>
                    <a:pt x="3429" y="33529"/>
                  </a:cubicBezTo>
                  <a:cubicBezTo>
                    <a:pt x="2286" y="34862"/>
                    <a:pt x="1238" y="36196"/>
                    <a:pt x="0" y="37434"/>
                  </a:cubicBezTo>
                  <a:cubicBezTo>
                    <a:pt x="27701" y="44889"/>
                    <a:pt x="53615" y="57847"/>
                    <a:pt x="76200" y="75534"/>
                  </a:cubicBezTo>
                  <a:cubicBezTo>
                    <a:pt x="94021" y="88541"/>
                    <a:pt x="104425" y="109385"/>
                    <a:pt x="104108" y="131446"/>
                  </a:cubicBezTo>
                  <a:lnTo>
                    <a:pt x="104108" y="148400"/>
                  </a:lnTo>
                  <a:lnTo>
                    <a:pt x="268605" y="148400"/>
                  </a:lnTo>
                  <a:lnTo>
                    <a:pt x="268605" y="73819"/>
                  </a:lnTo>
                  <a:cubicBezTo>
                    <a:pt x="268892" y="62061"/>
                    <a:pt x="263324" y="50927"/>
                    <a:pt x="253746" y="44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77AAEFE3-2E78-415F-B977-6EE4AAD39EDE}"/>
                </a:ext>
              </a:extLst>
            </p:cNvPr>
            <p:cNvSpPr/>
            <p:nvPr/>
          </p:nvSpPr>
          <p:spPr>
            <a:xfrm>
              <a:off x="5903100" y="3725875"/>
              <a:ext cx="266700" cy="142875"/>
            </a:xfrm>
            <a:custGeom>
              <a:avLst/>
              <a:gdLst>
                <a:gd name="connsiteX0" fmla="*/ 164687 w 266700"/>
                <a:gd name="connsiteY0" fmla="*/ 131445 h 142875"/>
                <a:gd name="connsiteX1" fmla="*/ 191357 w 266700"/>
                <a:gd name="connsiteY1" fmla="*/ 76486 h 142875"/>
                <a:gd name="connsiteX2" fmla="*/ 192500 w 266700"/>
                <a:gd name="connsiteY2" fmla="*/ 75534 h 142875"/>
                <a:gd name="connsiteX3" fmla="*/ 193739 w 266700"/>
                <a:gd name="connsiteY3" fmla="*/ 74676 h 142875"/>
                <a:gd name="connsiteX4" fmla="*/ 268605 w 266700"/>
                <a:gd name="connsiteY4" fmla="*/ 37529 h 142875"/>
                <a:gd name="connsiteX5" fmla="*/ 263176 w 266700"/>
                <a:gd name="connsiteY5" fmla="*/ 31338 h 142875"/>
                <a:gd name="connsiteX6" fmla="*/ 209550 w 266700"/>
                <a:gd name="connsiteY6" fmla="*/ 9525 h 142875"/>
                <a:gd name="connsiteX7" fmla="*/ 148590 w 266700"/>
                <a:gd name="connsiteY7" fmla="*/ 0 h 142875"/>
                <a:gd name="connsiteX8" fmla="*/ 87630 w 266700"/>
                <a:gd name="connsiteY8" fmla="*/ 9525 h 142875"/>
                <a:gd name="connsiteX9" fmla="*/ 15240 w 266700"/>
                <a:gd name="connsiteY9" fmla="*/ 44101 h 142875"/>
                <a:gd name="connsiteX10" fmla="*/ 0 w 266700"/>
                <a:gd name="connsiteY10" fmla="*/ 73819 h 142875"/>
                <a:gd name="connsiteX11" fmla="*/ 0 w 266700"/>
                <a:gd name="connsiteY11" fmla="*/ 148400 h 142875"/>
                <a:gd name="connsiteX12" fmla="*/ 164687 w 266700"/>
                <a:gd name="connsiteY12" fmla="*/ 14840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6700" h="142875">
                  <a:moveTo>
                    <a:pt x="164687" y="131445"/>
                  </a:moveTo>
                  <a:cubicBezTo>
                    <a:pt x="164708" y="110012"/>
                    <a:pt x="174533" y="89766"/>
                    <a:pt x="191357" y="76486"/>
                  </a:cubicBezTo>
                  <a:lnTo>
                    <a:pt x="192500" y="75534"/>
                  </a:lnTo>
                  <a:lnTo>
                    <a:pt x="193739" y="74676"/>
                  </a:lnTo>
                  <a:cubicBezTo>
                    <a:pt x="216581" y="58427"/>
                    <a:pt x="241848" y="45890"/>
                    <a:pt x="268605" y="37529"/>
                  </a:cubicBezTo>
                  <a:cubicBezTo>
                    <a:pt x="266700" y="35529"/>
                    <a:pt x="264986" y="33433"/>
                    <a:pt x="263176" y="31338"/>
                  </a:cubicBezTo>
                  <a:cubicBezTo>
                    <a:pt x="246437" y="21538"/>
                    <a:pt x="228377" y="14193"/>
                    <a:pt x="209550" y="9525"/>
                  </a:cubicBezTo>
                  <a:cubicBezTo>
                    <a:pt x="189726" y="3734"/>
                    <a:pt x="169235" y="532"/>
                    <a:pt x="148590" y="0"/>
                  </a:cubicBezTo>
                  <a:cubicBezTo>
                    <a:pt x="127896" y="-39"/>
                    <a:pt x="107326" y="3176"/>
                    <a:pt x="87630" y="9525"/>
                  </a:cubicBezTo>
                  <a:cubicBezTo>
                    <a:pt x="61651" y="16693"/>
                    <a:pt x="37144" y="28399"/>
                    <a:pt x="15240" y="44101"/>
                  </a:cubicBezTo>
                  <a:cubicBezTo>
                    <a:pt x="5858" y="51134"/>
                    <a:pt x="236" y="62096"/>
                    <a:pt x="0" y="73819"/>
                  </a:cubicBezTo>
                  <a:lnTo>
                    <a:pt x="0" y="148400"/>
                  </a:lnTo>
                  <a:lnTo>
                    <a:pt x="164687" y="148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AE67FE99-923C-4C09-B294-135718E13997}"/>
                </a:ext>
              </a:extLst>
            </p:cNvPr>
            <p:cNvSpPr/>
            <p:nvPr/>
          </p:nvSpPr>
          <p:spPr>
            <a:xfrm>
              <a:off x="6100744" y="3783595"/>
              <a:ext cx="295275" cy="142875"/>
            </a:xfrm>
            <a:custGeom>
              <a:avLst/>
              <a:gdLst>
                <a:gd name="connsiteX0" fmla="*/ 0 w 295275"/>
                <a:gd name="connsiteY0" fmla="*/ 147830 h 142875"/>
                <a:gd name="connsiteX1" fmla="*/ 0 w 295275"/>
                <a:gd name="connsiteY1" fmla="*/ 73725 h 142875"/>
                <a:gd name="connsiteX2" fmla="*/ 14859 w 295275"/>
                <a:gd name="connsiteY2" fmla="*/ 44102 h 142875"/>
                <a:gd name="connsiteX3" fmla="*/ 87249 w 295275"/>
                <a:gd name="connsiteY3" fmla="*/ 9527 h 142875"/>
                <a:gd name="connsiteX4" fmla="*/ 148209 w 295275"/>
                <a:gd name="connsiteY4" fmla="*/ 2 h 142875"/>
                <a:gd name="connsiteX5" fmla="*/ 209169 w 295275"/>
                <a:gd name="connsiteY5" fmla="*/ 9527 h 142875"/>
                <a:gd name="connsiteX6" fmla="*/ 281654 w 295275"/>
                <a:gd name="connsiteY6" fmla="*/ 44102 h 142875"/>
                <a:gd name="connsiteX7" fmla="*/ 296418 w 295275"/>
                <a:gd name="connsiteY7" fmla="*/ 73725 h 142875"/>
                <a:gd name="connsiteX8" fmla="*/ 296418 w 295275"/>
                <a:gd name="connsiteY8" fmla="*/ 14783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275" h="142875">
                  <a:moveTo>
                    <a:pt x="0" y="147830"/>
                  </a:moveTo>
                  <a:lnTo>
                    <a:pt x="0" y="73725"/>
                  </a:lnTo>
                  <a:cubicBezTo>
                    <a:pt x="45" y="62069"/>
                    <a:pt x="5544" y="51107"/>
                    <a:pt x="14859" y="44102"/>
                  </a:cubicBezTo>
                  <a:cubicBezTo>
                    <a:pt x="36723" y="28334"/>
                    <a:pt x="61243" y="16622"/>
                    <a:pt x="87249" y="9527"/>
                  </a:cubicBezTo>
                  <a:cubicBezTo>
                    <a:pt x="106934" y="3133"/>
                    <a:pt x="127512" y="-82"/>
                    <a:pt x="148209" y="2"/>
                  </a:cubicBezTo>
                  <a:cubicBezTo>
                    <a:pt x="168859" y="486"/>
                    <a:pt x="189355" y="3690"/>
                    <a:pt x="209169" y="9527"/>
                  </a:cubicBezTo>
                  <a:cubicBezTo>
                    <a:pt x="235567" y="15619"/>
                    <a:pt x="260308" y="27421"/>
                    <a:pt x="281654" y="44102"/>
                  </a:cubicBezTo>
                  <a:cubicBezTo>
                    <a:pt x="291195" y="50908"/>
                    <a:pt x="296728" y="62010"/>
                    <a:pt x="296418" y="73725"/>
                  </a:cubicBezTo>
                  <a:lnTo>
                    <a:pt x="296418" y="147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3EA1B93D-70EE-4F5C-A1EB-D08F8E500AFF}"/>
                </a:ext>
              </a:extLst>
            </p:cNvPr>
            <p:cNvSpPr/>
            <p:nvPr/>
          </p:nvSpPr>
          <p:spPr>
            <a:xfrm>
              <a:off x="6174848" y="3615195"/>
              <a:ext cx="142875" cy="142875"/>
            </a:xfrm>
            <a:custGeom>
              <a:avLst/>
              <a:gdLst>
                <a:gd name="connsiteX0" fmla="*/ 148209 w 142875"/>
                <a:gd name="connsiteY0" fmla="*/ 74105 h 142875"/>
                <a:gd name="connsiteX1" fmla="*/ 74105 w 142875"/>
                <a:gd name="connsiteY1" fmla="*/ 148209 h 142875"/>
                <a:gd name="connsiteX2" fmla="*/ 0 w 142875"/>
                <a:gd name="connsiteY2" fmla="*/ 74105 h 142875"/>
                <a:gd name="connsiteX3" fmla="*/ 74105 w 142875"/>
                <a:gd name="connsiteY3" fmla="*/ 0 h 142875"/>
                <a:gd name="connsiteX4" fmla="*/ 148209 w 142875"/>
                <a:gd name="connsiteY4" fmla="*/ 7410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48209" y="74105"/>
                  </a:moveTo>
                  <a:cubicBezTo>
                    <a:pt x="148209" y="115031"/>
                    <a:pt x="115031" y="148209"/>
                    <a:pt x="74105" y="148209"/>
                  </a:cubicBezTo>
                  <a:cubicBezTo>
                    <a:pt x="33178" y="148209"/>
                    <a:pt x="0" y="115031"/>
                    <a:pt x="0" y="74105"/>
                  </a:cubicBezTo>
                  <a:cubicBezTo>
                    <a:pt x="0" y="33178"/>
                    <a:pt x="33178" y="0"/>
                    <a:pt x="74105" y="0"/>
                  </a:cubicBezTo>
                  <a:cubicBezTo>
                    <a:pt x="115031" y="0"/>
                    <a:pt x="148209" y="33178"/>
                    <a:pt x="148209" y="74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6" name="图形 55" descr="目标受众">
            <a:extLst>
              <a:ext uri="{FF2B5EF4-FFF2-40B4-BE49-F238E27FC236}">
                <a16:creationId xmlns:a16="http://schemas.microsoft.com/office/drawing/2014/main" id="{04BE95AC-41CB-40F3-958E-427BF8A7F557}"/>
              </a:ext>
            </a:extLst>
          </p:cNvPr>
          <p:cNvGrpSpPr/>
          <p:nvPr/>
        </p:nvGrpSpPr>
        <p:grpSpPr>
          <a:xfrm>
            <a:off x="5784990" y="4800818"/>
            <a:ext cx="622020" cy="622020"/>
            <a:chOff x="5938800" y="3271800"/>
            <a:chExt cx="914400" cy="914400"/>
          </a:xfrm>
          <a:solidFill>
            <a:srgbClr val="C00000"/>
          </a:solidFill>
        </p:grpSpPr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D582B5E4-20E6-4246-B7D3-6F1B8337F86F}"/>
                </a:ext>
              </a:extLst>
            </p:cNvPr>
            <p:cNvSpPr/>
            <p:nvPr/>
          </p:nvSpPr>
          <p:spPr>
            <a:xfrm>
              <a:off x="6224550" y="3855682"/>
              <a:ext cx="342900" cy="114300"/>
            </a:xfrm>
            <a:custGeom>
              <a:avLst/>
              <a:gdLst>
                <a:gd name="connsiteX0" fmla="*/ 326708 w 342900"/>
                <a:gd name="connsiteY0" fmla="*/ 74295 h 114300"/>
                <a:gd name="connsiteX1" fmla="*/ 303848 w 342900"/>
                <a:gd name="connsiteY1" fmla="*/ 20003 h 114300"/>
                <a:gd name="connsiteX2" fmla="*/ 298133 w 342900"/>
                <a:gd name="connsiteY2" fmla="*/ 14288 h 114300"/>
                <a:gd name="connsiteX3" fmla="*/ 20002 w 342900"/>
                <a:gd name="connsiteY3" fmla="*/ 0 h 114300"/>
                <a:gd name="connsiteX4" fmla="*/ 17145 w 342900"/>
                <a:gd name="connsiteY4" fmla="*/ 1905 h 114300"/>
                <a:gd name="connsiteX5" fmla="*/ 0 w 342900"/>
                <a:gd name="connsiteY5" fmla="*/ 35243 h 114300"/>
                <a:gd name="connsiteX6" fmla="*/ 0 w 342900"/>
                <a:gd name="connsiteY6" fmla="*/ 120968 h 114300"/>
                <a:gd name="connsiteX7" fmla="*/ 342900 w 342900"/>
                <a:gd name="connsiteY7" fmla="*/ 120968 h 114300"/>
                <a:gd name="connsiteX8" fmla="*/ 342900 w 342900"/>
                <a:gd name="connsiteY8" fmla="*/ 90488 h 114300"/>
                <a:gd name="connsiteX9" fmla="*/ 326708 w 342900"/>
                <a:gd name="connsiteY9" fmla="*/ 7429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114300">
                  <a:moveTo>
                    <a:pt x="326708" y="74295"/>
                  </a:moveTo>
                  <a:cubicBezTo>
                    <a:pt x="312420" y="60007"/>
                    <a:pt x="303848" y="40005"/>
                    <a:pt x="303848" y="20003"/>
                  </a:cubicBezTo>
                  <a:lnTo>
                    <a:pt x="298133" y="14288"/>
                  </a:lnTo>
                  <a:cubicBezTo>
                    <a:pt x="211455" y="67628"/>
                    <a:pt x="100965" y="61913"/>
                    <a:pt x="20002" y="0"/>
                  </a:cubicBezTo>
                  <a:lnTo>
                    <a:pt x="17145" y="1905"/>
                  </a:lnTo>
                  <a:cubicBezTo>
                    <a:pt x="6668" y="9525"/>
                    <a:pt x="0" y="21907"/>
                    <a:pt x="0" y="35243"/>
                  </a:cubicBezTo>
                  <a:lnTo>
                    <a:pt x="0" y="120968"/>
                  </a:lnTo>
                  <a:lnTo>
                    <a:pt x="342900" y="120968"/>
                  </a:lnTo>
                  <a:lnTo>
                    <a:pt x="342900" y="90488"/>
                  </a:lnTo>
                  <a:lnTo>
                    <a:pt x="326708" y="742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7952C6CE-D2E7-4082-8615-E55CB93027D4}"/>
                </a:ext>
              </a:extLst>
            </p:cNvPr>
            <p:cNvSpPr/>
            <p:nvPr/>
          </p:nvSpPr>
          <p:spPr>
            <a:xfrm>
              <a:off x="6574117" y="3477354"/>
              <a:ext cx="133350" cy="161925"/>
            </a:xfrm>
            <a:custGeom>
              <a:avLst/>
              <a:gdLst>
                <a:gd name="connsiteX0" fmla="*/ 64770 w 133350"/>
                <a:gd name="connsiteY0" fmla="*/ 170683 h 161925"/>
                <a:gd name="connsiteX1" fmla="*/ 135255 w 133350"/>
                <a:gd name="connsiteY1" fmla="*/ 71623 h 161925"/>
                <a:gd name="connsiteX2" fmla="*/ 36195 w 133350"/>
                <a:gd name="connsiteY2" fmla="*/ 1138 h 161925"/>
                <a:gd name="connsiteX3" fmla="*/ 0 w 133350"/>
                <a:gd name="connsiteY3" fmla="*/ 16378 h 161925"/>
                <a:gd name="connsiteX4" fmla="*/ 64770 w 133350"/>
                <a:gd name="connsiteY4" fmla="*/ 17068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61925">
                  <a:moveTo>
                    <a:pt x="64770" y="170683"/>
                  </a:moveTo>
                  <a:cubicBezTo>
                    <a:pt x="111443" y="163063"/>
                    <a:pt x="142875" y="118296"/>
                    <a:pt x="135255" y="71623"/>
                  </a:cubicBezTo>
                  <a:cubicBezTo>
                    <a:pt x="127635" y="24951"/>
                    <a:pt x="82868" y="-6482"/>
                    <a:pt x="36195" y="1138"/>
                  </a:cubicBezTo>
                  <a:cubicBezTo>
                    <a:pt x="22860" y="3043"/>
                    <a:pt x="10478" y="8758"/>
                    <a:pt x="0" y="16378"/>
                  </a:cubicBezTo>
                  <a:cubicBezTo>
                    <a:pt x="39053" y="58288"/>
                    <a:pt x="61913" y="112581"/>
                    <a:pt x="64770" y="170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D154F447-7F3B-4222-BB82-C44EE1D5B49F}"/>
                </a:ext>
              </a:extLst>
            </p:cNvPr>
            <p:cNvSpPr/>
            <p:nvPr/>
          </p:nvSpPr>
          <p:spPr>
            <a:xfrm>
              <a:off x="6602692" y="3672802"/>
              <a:ext cx="190500" cy="161925"/>
            </a:xfrm>
            <a:custGeom>
              <a:avLst/>
              <a:gdLst>
                <a:gd name="connsiteX0" fmla="*/ 176213 w 190500"/>
                <a:gd name="connsiteY0" fmla="*/ 50483 h 161925"/>
                <a:gd name="connsiteX1" fmla="*/ 92393 w 190500"/>
                <a:gd name="connsiteY1" fmla="*/ 10478 h 161925"/>
                <a:gd name="connsiteX2" fmla="*/ 36195 w 190500"/>
                <a:gd name="connsiteY2" fmla="*/ 0 h 161925"/>
                <a:gd name="connsiteX3" fmla="*/ 0 w 190500"/>
                <a:gd name="connsiteY3" fmla="*/ 116205 h 161925"/>
                <a:gd name="connsiteX4" fmla="*/ 5715 w 190500"/>
                <a:gd name="connsiteY4" fmla="*/ 121920 h 161925"/>
                <a:gd name="connsiteX5" fmla="*/ 60008 w 190500"/>
                <a:gd name="connsiteY5" fmla="*/ 144780 h 161925"/>
                <a:gd name="connsiteX6" fmla="*/ 85725 w 190500"/>
                <a:gd name="connsiteY6" fmla="*/ 170498 h 161925"/>
                <a:gd name="connsiteX7" fmla="*/ 193358 w 190500"/>
                <a:gd name="connsiteY7" fmla="*/ 170498 h 161925"/>
                <a:gd name="connsiteX8" fmla="*/ 193358 w 190500"/>
                <a:gd name="connsiteY8" fmla="*/ 84773 h 161925"/>
                <a:gd name="connsiteX9" fmla="*/ 176213 w 190500"/>
                <a:gd name="connsiteY9" fmla="*/ 5048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161925">
                  <a:moveTo>
                    <a:pt x="176213" y="50483"/>
                  </a:moveTo>
                  <a:cubicBezTo>
                    <a:pt x="151448" y="31433"/>
                    <a:pt x="122873" y="17145"/>
                    <a:pt x="92393" y="10478"/>
                  </a:cubicBezTo>
                  <a:cubicBezTo>
                    <a:pt x="74295" y="4763"/>
                    <a:pt x="55245" y="1905"/>
                    <a:pt x="36195" y="0"/>
                  </a:cubicBezTo>
                  <a:cubicBezTo>
                    <a:pt x="34290" y="40958"/>
                    <a:pt x="21908" y="80963"/>
                    <a:pt x="0" y="116205"/>
                  </a:cubicBezTo>
                  <a:lnTo>
                    <a:pt x="5715" y="121920"/>
                  </a:lnTo>
                  <a:cubicBezTo>
                    <a:pt x="25718" y="121920"/>
                    <a:pt x="45720" y="130493"/>
                    <a:pt x="60008" y="144780"/>
                  </a:cubicBezTo>
                  <a:lnTo>
                    <a:pt x="85725" y="170498"/>
                  </a:lnTo>
                  <a:lnTo>
                    <a:pt x="193358" y="170498"/>
                  </a:lnTo>
                  <a:lnTo>
                    <a:pt x="193358" y="84773"/>
                  </a:lnTo>
                  <a:cubicBezTo>
                    <a:pt x="193358" y="71438"/>
                    <a:pt x="187643" y="58103"/>
                    <a:pt x="176213" y="50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7ED54ED6-822C-48CF-8616-19B4BBF875D0}"/>
                </a:ext>
              </a:extLst>
            </p:cNvPr>
            <p:cNvSpPr/>
            <p:nvPr/>
          </p:nvSpPr>
          <p:spPr>
            <a:xfrm>
              <a:off x="6175972" y="3442291"/>
              <a:ext cx="571500" cy="571500"/>
            </a:xfrm>
            <a:custGeom>
              <a:avLst/>
              <a:gdLst>
                <a:gd name="connsiteX0" fmla="*/ 557213 w 571500"/>
                <a:gd name="connsiteY0" fmla="*/ 485782 h 571500"/>
                <a:gd name="connsiteX1" fmla="*/ 467678 w 571500"/>
                <a:gd name="connsiteY1" fmla="*/ 395294 h 571500"/>
                <a:gd name="connsiteX2" fmla="*/ 421957 w 571500"/>
                <a:gd name="connsiteY2" fmla="*/ 381959 h 571500"/>
                <a:gd name="connsiteX3" fmla="*/ 389573 w 571500"/>
                <a:gd name="connsiteY3" fmla="*/ 350527 h 571500"/>
                <a:gd name="connsiteX4" fmla="*/ 434340 w 571500"/>
                <a:gd name="connsiteY4" fmla="*/ 219082 h 571500"/>
                <a:gd name="connsiteX5" fmla="*/ 217170 w 571500"/>
                <a:gd name="connsiteY5" fmla="*/ 7 h 571500"/>
                <a:gd name="connsiteX6" fmla="*/ 0 w 571500"/>
                <a:gd name="connsiteY6" fmla="*/ 216224 h 571500"/>
                <a:gd name="connsiteX7" fmla="*/ 217170 w 571500"/>
                <a:gd name="connsiteY7" fmla="*/ 435299 h 571500"/>
                <a:gd name="connsiteX8" fmla="*/ 350520 w 571500"/>
                <a:gd name="connsiteY8" fmla="*/ 390532 h 571500"/>
                <a:gd name="connsiteX9" fmla="*/ 382905 w 571500"/>
                <a:gd name="connsiteY9" fmla="*/ 421964 h 571500"/>
                <a:gd name="connsiteX10" fmla="*/ 396240 w 571500"/>
                <a:gd name="connsiteY10" fmla="*/ 467684 h 571500"/>
                <a:gd name="connsiteX11" fmla="*/ 486728 w 571500"/>
                <a:gd name="connsiteY11" fmla="*/ 558172 h 571500"/>
                <a:gd name="connsiteX12" fmla="*/ 558165 w 571500"/>
                <a:gd name="connsiteY12" fmla="*/ 560077 h 571500"/>
                <a:gd name="connsiteX13" fmla="*/ 560070 w 571500"/>
                <a:gd name="connsiteY13" fmla="*/ 488639 h 571500"/>
                <a:gd name="connsiteX14" fmla="*/ 557213 w 571500"/>
                <a:gd name="connsiteY14" fmla="*/ 485782 h 571500"/>
                <a:gd name="connsiteX15" fmla="*/ 557213 w 571500"/>
                <a:gd name="connsiteY15" fmla="*/ 485782 h 571500"/>
                <a:gd name="connsiteX16" fmla="*/ 218123 w 571500"/>
                <a:gd name="connsiteY16" fmla="*/ 44774 h 571500"/>
                <a:gd name="connsiteX17" fmla="*/ 391478 w 571500"/>
                <a:gd name="connsiteY17" fmla="*/ 218129 h 571500"/>
                <a:gd name="connsiteX18" fmla="*/ 350520 w 571500"/>
                <a:gd name="connsiteY18" fmla="*/ 329572 h 571500"/>
                <a:gd name="connsiteX19" fmla="*/ 295275 w 571500"/>
                <a:gd name="connsiteY19" fmla="*/ 309569 h 571500"/>
                <a:gd name="connsiteX20" fmla="*/ 216217 w 571500"/>
                <a:gd name="connsiteY20" fmla="*/ 297187 h 571500"/>
                <a:gd name="connsiteX21" fmla="*/ 137160 w 571500"/>
                <a:gd name="connsiteY21" fmla="*/ 309569 h 571500"/>
                <a:gd name="connsiteX22" fmla="*/ 85725 w 571500"/>
                <a:gd name="connsiteY22" fmla="*/ 330524 h 571500"/>
                <a:gd name="connsiteX23" fmla="*/ 104775 w 571500"/>
                <a:gd name="connsiteY23" fmla="*/ 86684 h 571500"/>
                <a:gd name="connsiteX24" fmla="*/ 218123 w 571500"/>
                <a:gd name="connsiteY24" fmla="*/ 4477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1500" h="571500">
                  <a:moveTo>
                    <a:pt x="557213" y="485782"/>
                  </a:moveTo>
                  <a:lnTo>
                    <a:pt x="467678" y="395294"/>
                  </a:lnTo>
                  <a:cubicBezTo>
                    <a:pt x="455295" y="383864"/>
                    <a:pt x="439103" y="378149"/>
                    <a:pt x="421957" y="381959"/>
                  </a:cubicBezTo>
                  <a:lnTo>
                    <a:pt x="389573" y="350527"/>
                  </a:lnTo>
                  <a:cubicBezTo>
                    <a:pt x="419100" y="312427"/>
                    <a:pt x="434340" y="266707"/>
                    <a:pt x="434340" y="219082"/>
                  </a:cubicBezTo>
                  <a:cubicBezTo>
                    <a:pt x="435293" y="99067"/>
                    <a:pt x="338138" y="959"/>
                    <a:pt x="217170" y="7"/>
                  </a:cubicBezTo>
                  <a:cubicBezTo>
                    <a:pt x="96203" y="-946"/>
                    <a:pt x="0" y="96209"/>
                    <a:pt x="0" y="216224"/>
                  </a:cubicBezTo>
                  <a:cubicBezTo>
                    <a:pt x="0" y="336239"/>
                    <a:pt x="96203" y="434347"/>
                    <a:pt x="217170" y="435299"/>
                  </a:cubicBezTo>
                  <a:cubicBezTo>
                    <a:pt x="264795" y="435299"/>
                    <a:pt x="311468" y="420059"/>
                    <a:pt x="350520" y="390532"/>
                  </a:cubicBezTo>
                  <a:lnTo>
                    <a:pt x="382905" y="421964"/>
                  </a:lnTo>
                  <a:cubicBezTo>
                    <a:pt x="380048" y="438157"/>
                    <a:pt x="384810" y="455302"/>
                    <a:pt x="396240" y="467684"/>
                  </a:cubicBezTo>
                  <a:lnTo>
                    <a:pt x="486728" y="558172"/>
                  </a:lnTo>
                  <a:cubicBezTo>
                    <a:pt x="505778" y="578174"/>
                    <a:pt x="538163" y="579127"/>
                    <a:pt x="558165" y="560077"/>
                  </a:cubicBezTo>
                  <a:cubicBezTo>
                    <a:pt x="578168" y="541027"/>
                    <a:pt x="579120" y="508642"/>
                    <a:pt x="560070" y="488639"/>
                  </a:cubicBezTo>
                  <a:cubicBezTo>
                    <a:pt x="559118" y="487687"/>
                    <a:pt x="558165" y="486734"/>
                    <a:pt x="557213" y="485782"/>
                  </a:cubicBezTo>
                  <a:lnTo>
                    <a:pt x="557213" y="485782"/>
                  </a:lnTo>
                  <a:close/>
                  <a:moveTo>
                    <a:pt x="218123" y="44774"/>
                  </a:moveTo>
                  <a:cubicBezTo>
                    <a:pt x="314325" y="44774"/>
                    <a:pt x="391478" y="121927"/>
                    <a:pt x="391478" y="218129"/>
                  </a:cubicBezTo>
                  <a:cubicBezTo>
                    <a:pt x="391478" y="259087"/>
                    <a:pt x="377190" y="299092"/>
                    <a:pt x="350520" y="329572"/>
                  </a:cubicBezTo>
                  <a:cubicBezTo>
                    <a:pt x="332423" y="320999"/>
                    <a:pt x="314325" y="314332"/>
                    <a:pt x="295275" y="309569"/>
                  </a:cubicBezTo>
                  <a:cubicBezTo>
                    <a:pt x="269558" y="301949"/>
                    <a:pt x="242888" y="297187"/>
                    <a:pt x="216217" y="297187"/>
                  </a:cubicBezTo>
                  <a:cubicBezTo>
                    <a:pt x="189548" y="297187"/>
                    <a:pt x="162878" y="301949"/>
                    <a:pt x="137160" y="309569"/>
                  </a:cubicBezTo>
                  <a:cubicBezTo>
                    <a:pt x="119063" y="314332"/>
                    <a:pt x="101917" y="320999"/>
                    <a:pt x="85725" y="330524"/>
                  </a:cubicBezTo>
                  <a:cubicBezTo>
                    <a:pt x="23813" y="258134"/>
                    <a:pt x="32385" y="148597"/>
                    <a:pt x="104775" y="86684"/>
                  </a:cubicBezTo>
                  <a:cubicBezTo>
                    <a:pt x="136208" y="59062"/>
                    <a:pt x="176213" y="44774"/>
                    <a:pt x="218123" y="447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A3FCC483-AED7-4F84-875D-FE0A0810C66A}"/>
                </a:ext>
              </a:extLst>
            </p:cNvPr>
            <p:cNvSpPr/>
            <p:nvPr/>
          </p:nvSpPr>
          <p:spPr>
            <a:xfrm>
              <a:off x="6295988" y="3526118"/>
              <a:ext cx="190500" cy="190500"/>
            </a:xfrm>
            <a:custGeom>
              <a:avLst/>
              <a:gdLst>
                <a:gd name="connsiteX0" fmla="*/ 192405 w 190500"/>
                <a:gd name="connsiteY0" fmla="*/ 96202 h 190500"/>
                <a:gd name="connsiteX1" fmla="*/ 96203 w 190500"/>
                <a:gd name="connsiteY1" fmla="*/ 192405 h 190500"/>
                <a:gd name="connsiteX2" fmla="*/ 0 w 190500"/>
                <a:gd name="connsiteY2" fmla="*/ 96202 h 190500"/>
                <a:gd name="connsiteX3" fmla="*/ 96203 w 190500"/>
                <a:gd name="connsiteY3" fmla="*/ 0 h 190500"/>
                <a:gd name="connsiteX4" fmla="*/ 192405 w 190500"/>
                <a:gd name="connsiteY4" fmla="*/ 96202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2405" y="96202"/>
                  </a:moveTo>
                  <a:cubicBezTo>
                    <a:pt x="192405" y="149334"/>
                    <a:pt x="149334" y="192405"/>
                    <a:pt x="96203" y="192405"/>
                  </a:cubicBezTo>
                  <a:cubicBezTo>
                    <a:pt x="43071" y="192405"/>
                    <a:pt x="0" y="149334"/>
                    <a:pt x="0" y="96202"/>
                  </a:cubicBezTo>
                  <a:cubicBezTo>
                    <a:pt x="0" y="43071"/>
                    <a:pt x="43071" y="0"/>
                    <a:pt x="96203" y="0"/>
                  </a:cubicBezTo>
                  <a:cubicBezTo>
                    <a:pt x="149334" y="0"/>
                    <a:pt x="192405" y="43071"/>
                    <a:pt x="192405" y="96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BD60850F-2328-4AB6-85FD-13DC5CA1D4F4}"/>
                </a:ext>
              </a:extLst>
            </p:cNvPr>
            <p:cNvSpPr/>
            <p:nvPr/>
          </p:nvSpPr>
          <p:spPr>
            <a:xfrm>
              <a:off x="5995950" y="3672802"/>
              <a:ext cx="219075" cy="161925"/>
            </a:xfrm>
            <a:custGeom>
              <a:avLst/>
              <a:gdLst>
                <a:gd name="connsiteX0" fmla="*/ 152400 w 219075"/>
                <a:gd name="connsiteY0" fmla="*/ 0 h 161925"/>
                <a:gd name="connsiteX1" fmla="*/ 100965 w 219075"/>
                <a:gd name="connsiteY1" fmla="*/ 10478 h 161925"/>
                <a:gd name="connsiteX2" fmla="*/ 17145 w 219075"/>
                <a:gd name="connsiteY2" fmla="*/ 50483 h 161925"/>
                <a:gd name="connsiteX3" fmla="*/ 0 w 219075"/>
                <a:gd name="connsiteY3" fmla="*/ 84773 h 161925"/>
                <a:gd name="connsiteX4" fmla="*/ 0 w 219075"/>
                <a:gd name="connsiteY4" fmla="*/ 170498 h 161925"/>
                <a:gd name="connsiteX5" fmla="*/ 205740 w 219075"/>
                <a:gd name="connsiteY5" fmla="*/ 170498 h 161925"/>
                <a:gd name="connsiteX6" fmla="*/ 220028 w 219075"/>
                <a:gd name="connsiteY6" fmla="*/ 156210 h 161925"/>
                <a:gd name="connsiteX7" fmla="*/ 152400 w 219075"/>
                <a:gd name="connsiteY7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161925">
                  <a:moveTo>
                    <a:pt x="152400" y="0"/>
                  </a:moveTo>
                  <a:cubicBezTo>
                    <a:pt x="135255" y="1905"/>
                    <a:pt x="118110" y="4763"/>
                    <a:pt x="100965" y="10478"/>
                  </a:cubicBezTo>
                  <a:cubicBezTo>
                    <a:pt x="71438" y="19050"/>
                    <a:pt x="42863" y="33338"/>
                    <a:pt x="17145" y="50483"/>
                  </a:cubicBezTo>
                  <a:cubicBezTo>
                    <a:pt x="5715" y="58103"/>
                    <a:pt x="0" y="71438"/>
                    <a:pt x="0" y="84773"/>
                  </a:cubicBezTo>
                  <a:lnTo>
                    <a:pt x="0" y="170498"/>
                  </a:lnTo>
                  <a:lnTo>
                    <a:pt x="205740" y="170498"/>
                  </a:lnTo>
                  <a:cubicBezTo>
                    <a:pt x="209550" y="164783"/>
                    <a:pt x="214313" y="160020"/>
                    <a:pt x="220028" y="156210"/>
                  </a:cubicBezTo>
                  <a:cubicBezTo>
                    <a:pt x="179070" y="113348"/>
                    <a:pt x="155258" y="58103"/>
                    <a:pt x="15240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3628D3C4-941B-487C-806F-D93A2F0C6367}"/>
                </a:ext>
              </a:extLst>
            </p:cNvPr>
            <p:cNvSpPr/>
            <p:nvPr/>
          </p:nvSpPr>
          <p:spPr>
            <a:xfrm>
              <a:off x="6081228" y="3477093"/>
              <a:ext cx="133350" cy="161925"/>
            </a:xfrm>
            <a:custGeom>
              <a:avLst/>
              <a:gdLst>
                <a:gd name="connsiteX0" fmla="*/ 67122 w 133350"/>
                <a:gd name="connsiteY0" fmla="*/ 169992 h 161925"/>
                <a:gd name="connsiteX1" fmla="*/ 133797 w 133350"/>
                <a:gd name="connsiteY1" fmla="*/ 14734 h 161925"/>
                <a:gd name="connsiteX2" fmla="*/ 14734 w 133350"/>
                <a:gd name="connsiteY2" fmla="*/ 38547 h 161925"/>
                <a:gd name="connsiteX3" fmla="*/ 38547 w 133350"/>
                <a:gd name="connsiteY3" fmla="*/ 157609 h 161925"/>
                <a:gd name="connsiteX4" fmla="*/ 67122 w 133350"/>
                <a:gd name="connsiteY4" fmla="*/ 16999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61925">
                  <a:moveTo>
                    <a:pt x="67122" y="169992"/>
                  </a:moveTo>
                  <a:cubicBezTo>
                    <a:pt x="69979" y="111889"/>
                    <a:pt x="93792" y="57597"/>
                    <a:pt x="133797" y="14734"/>
                  </a:cubicBezTo>
                  <a:cubicBezTo>
                    <a:pt x="94744" y="-11936"/>
                    <a:pt x="41404" y="-1458"/>
                    <a:pt x="14734" y="38547"/>
                  </a:cubicBezTo>
                  <a:cubicBezTo>
                    <a:pt x="-11936" y="78552"/>
                    <a:pt x="-1458" y="130939"/>
                    <a:pt x="38547" y="157609"/>
                  </a:cubicBezTo>
                  <a:cubicBezTo>
                    <a:pt x="47119" y="163324"/>
                    <a:pt x="56644" y="167134"/>
                    <a:pt x="67122" y="1699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0358F325-29C5-44E5-BD93-C68F1D2146FB}"/>
              </a:ext>
            </a:extLst>
          </p:cNvPr>
          <p:cNvSpPr/>
          <p:nvPr/>
        </p:nvSpPr>
        <p:spPr>
          <a:xfrm>
            <a:off x="6663690" y="1683968"/>
            <a:ext cx="4335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请输入文本内容，以一段话的形式，进行描述，尽量保证观点传达清晰。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A3CE78E-FC90-44DC-B3FE-EDEA9E5866F4}"/>
              </a:ext>
            </a:extLst>
          </p:cNvPr>
          <p:cNvSpPr txBox="1"/>
          <p:nvPr/>
        </p:nvSpPr>
        <p:spPr>
          <a:xfrm>
            <a:off x="6663690" y="12639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请输入标题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035CD44-5F90-43D0-AFA6-96D023A1CCA4}"/>
              </a:ext>
            </a:extLst>
          </p:cNvPr>
          <p:cNvSpPr/>
          <p:nvPr/>
        </p:nvSpPr>
        <p:spPr>
          <a:xfrm>
            <a:off x="6663690" y="5070050"/>
            <a:ext cx="4335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请输入文本内容，以一段话的形式，进行描述，尽量保证观点传达清晰。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244FBF3-D5FA-4E02-916D-6665F79E93A6}"/>
              </a:ext>
            </a:extLst>
          </p:cNvPr>
          <p:cNvSpPr txBox="1"/>
          <p:nvPr/>
        </p:nvSpPr>
        <p:spPr>
          <a:xfrm>
            <a:off x="6663690" y="4650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351376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A7FC60C-9EA7-41EF-AD5C-1824F1539D58}"/>
              </a:ext>
            </a:extLst>
          </p:cNvPr>
          <p:cNvGrpSpPr/>
          <p:nvPr/>
        </p:nvGrpSpPr>
        <p:grpSpPr>
          <a:xfrm>
            <a:off x="874713" y="662940"/>
            <a:ext cx="1163474" cy="574548"/>
            <a:chOff x="1866900" y="1188625"/>
            <a:chExt cx="907037" cy="447914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B0F66635-93A0-4ABF-B2D5-8837EB5303CD}"/>
                </a:ext>
              </a:extLst>
            </p:cNvPr>
            <p:cNvSpPr/>
            <p:nvPr/>
          </p:nvSpPr>
          <p:spPr>
            <a:xfrm>
              <a:off x="1866900" y="1188625"/>
              <a:ext cx="907037" cy="29423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4008" rIns="0" rtlCol="0" anchor="ctr"/>
            <a:lstStyle/>
            <a:p>
              <a:pPr marL="0" marR="0" lvl="0" indent="0" algn="ctr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0" name="Right Triangle 5">
              <a:extLst>
                <a:ext uri="{FF2B5EF4-FFF2-40B4-BE49-F238E27FC236}">
                  <a16:creationId xmlns:a16="http://schemas.microsoft.com/office/drawing/2014/main" id="{E5A166AB-0D2F-4930-8F10-B52462717DD0}"/>
                </a:ext>
              </a:extLst>
            </p:cNvPr>
            <p:cNvSpPr/>
            <p:nvPr/>
          </p:nvSpPr>
          <p:spPr>
            <a:xfrm flipV="1">
              <a:off x="2620256" y="1482859"/>
              <a:ext cx="153680" cy="153680"/>
            </a:xfrm>
            <a:prstGeom prst="rtTriangle">
              <a:avLst/>
            </a:prstGeom>
            <a:solidFill>
              <a:srgbClr val="9414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C79F4CD7-257D-4F90-B502-70CFA8852D04}"/>
              </a:ext>
            </a:extLst>
          </p:cNvPr>
          <p:cNvSpPr txBox="1"/>
          <p:nvPr/>
        </p:nvSpPr>
        <p:spPr>
          <a:xfrm>
            <a:off x="1005044" y="6920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推广节奏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3C363F-B33C-49FF-AC7B-DA1DEF21CC82}"/>
              </a:ext>
            </a:extLst>
          </p:cNvPr>
          <p:cNvSpPr txBox="1"/>
          <p:nvPr/>
        </p:nvSpPr>
        <p:spPr>
          <a:xfrm>
            <a:off x="750309" y="2141417"/>
            <a:ext cx="340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</a:rPr>
              <a:t>请输入标题</a:t>
            </a:r>
          </a:p>
          <a:p>
            <a:r>
              <a:rPr lang="zh-CN" altLang="en-US" sz="3600" b="1" dirty="0">
                <a:solidFill>
                  <a:srgbClr val="C00000"/>
                </a:solidFill>
              </a:rPr>
              <a:t>并阐述相关内容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BAE465-EBFF-44C3-84F7-13D0E4C049B4}"/>
              </a:ext>
            </a:extLst>
          </p:cNvPr>
          <p:cNvSpPr/>
          <p:nvPr/>
        </p:nvSpPr>
        <p:spPr>
          <a:xfrm>
            <a:off x="750310" y="3565564"/>
            <a:ext cx="3765272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请输入文本内容，以一段话的形式，进行描述，尽量保证观点传达清晰。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4D7D1A4-9E7B-4A75-A924-6952A4D2B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475538"/>
              </p:ext>
            </p:extLst>
          </p:nvPr>
        </p:nvGraphicFramePr>
        <p:xfrm>
          <a:off x="5006340" y="1817675"/>
          <a:ext cx="6310948" cy="3048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378">
                  <a:extLst>
                    <a:ext uri="{9D8B030D-6E8A-4147-A177-3AD203B41FA5}">
                      <a16:colId xmlns:a16="http://schemas.microsoft.com/office/drawing/2014/main" val="2495200095"/>
                    </a:ext>
                  </a:extLst>
                </a:gridCol>
                <a:gridCol w="789510">
                  <a:extLst>
                    <a:ext uri="{9D8B030D-6E8A-4147-A177-3AD203B41FA5}">
                      <a16:colId xmlns:a16="http://schemas.microsoft.com/office/drawing/2014/main" val="2426576096"/>
                    </a:ext>
                  </a:extLst>
                </a:gridCol>
                <a:gridCol w="789510">
                  <a:extLst>
                    <a:ext uri="{9D8B030D-6E8A-4147-A177-3AD203B41FA5}">
                      <a16:colId xmlns:a16="http://schemas.microsoft.com/office/drawing/2014/main" val="1613931626"/>
                    </a:ext>
                  </a:extLst>
                </a:gridCol>
                <a:gridCol w="789510">
                  <a:extLst>
                    <a:ext uri="{9D8B030D-6E8A-4147-A177-3AD203B41FA5}">
                      <a16:colId xmlns:a16="http://schemas.microsoft.com/office/drawing/2014/main" val="3205135382"/>
                    </a:ext>
                  </a:extLst>
                </a:gridCol>
                <a:gridCol w="789510">
                  <a:extLst>
                    <a:ext uri="{9D8B030D-6E8A-4147-A177-3AD203B41FA5}">
                      <a16:colId xmlns:a16="http://schemas.microsoft.com/office/drawing/2014/main" val="2591855004"/>
                    </a:ext>
                  </a:extLst>
                </a:gridCol>
                <a:gridCol w="789510">
                  <a:extLst>
                    <a:ext uri="{9D8B030D-6E8A-4147-A177-3AD203B41FA5}">
                      <a16:colId xmlns:a16="http://schemas.microsoft.com/office/drawing/2014/main" val="3586655785"/>
                    </a:ext>
                  </a:extLst>
                </a:gridCol>
                <a:gridCol w="789510">
                  <a:extLst>
                    <a:ext uri="{9D8B030D-6E8A-4147-A177-3AD203B41FA5}">
                      <a16:colId xmlns:a16="http://schemas.microsoft.com/office/drawing/2014/main" val="3654766288"/>
                    </a:ext>
                  </a:extLst>
                </a:gridCol>
                <a:gridCol w="789510">
                  <a:extLst>
                    <a:ext uri="{9D8B030D-6E8A-4147-A177-3AD203B41FA5}">
                      <a16:colId xmlns:a16="http://schemas.microsoft.com/office/drawing/2014/main" val="935906694"/>
                    </a:ext>
                  </a:extLst>
                </a:gridCol>
              </a:tblGrid>
              <a:tr h="4878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项目</a:t>
                      </a:r>
                      <a:r>
                        <a:rPr lang="en-US" altLang="zh-CN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zh-CN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时间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周一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周二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周三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周四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周五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周六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周日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2699"/>
                  </a:ext>
                </a:extLst>
              </a:tr>
              <a:tr h="3183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solidFill>
                            <a:schemeClr val="tx1"/>
                          </a:solidFill>
                        </a:rPr>
                        <a:t>项目</a:t>
                      </a:r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345985"/>
                  </a:ext>
                </a:extLst>
              </a:tr>
              <a:tr h="318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项目</a:t>
                      </a:r>
                      <a:r>
                        <a:rPr lang="en-US" altLang="zh-CN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338906"/>
                  </a:ext>
                </a:extLst>
              </a:tr>
              <a:tr h="318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项目</a:t>
                      </a:r>
                      <a:r>
                        <a:rPr lang="en-US" altLang="zh-CN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148938"/>
                  </a:ext>
                </a:extLst>
              </a:tr>
              <a:tr h="318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项目</a:t>
                      </a:r>
                      <a:r>
                        <a:rPr lang="en-US" altLang="zh-CN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040761"/>
                  </a:ext>
                </a:extLst>
              </a:tr>
              <a:tr h="318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项目</a:t>
                      </a:r>
                      <a:r>
                        <a:rPr lang="en-US" altLang="zh-CN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177635"/>
                  </a:ext>
                </a:extLst>
              </a:tr>
              <a:tr h="318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项目</a:t>
                      </a:r>
                      <a:r>
                        <a:rPr lang="en-US" altLang="zh-CN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49748"/>
                  </a:ext>
                </a:extLst>
              </a:tr>
              <a:tr h="3183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项目</a:t>
                      </a:r>
                      <a:r>
                        <a:rPr lang="en-US" altLang="zh-CN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53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39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>
            <a:extLst>
              <a:ext uri="{FF2B5EF4-FFF2-40B4-BE49-F238E27FC236}">
                <a16:creationId xmlns:a16="http://schemas.microsoft.com/office/drawing/2014/main" id="{5A73F5C0-0115-40A1-869A-8F22CF004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68" y="879676"/>
            <a:ext cx="2376190" cy="4844404"/>
          </a:xfrm>
          <a:prstGeom prst="rect">
            <a:avLst/>
          </a:prstGeom>
          <a:effectLst/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73E3381-83E8-473B-AC88-0AA71665F869}"/>
              </a:ext>
            </a:extLst>
          </p:cNvPr>
          <p:cNvSpPr/>
          <p:nvPr/>
        </p:nvSpPr>
        <p:spPr>
          <a:xfrm>
            <a:off x="4901793" y="1489901"/>
            <a:ext cx="2056340" cy="36419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E628AF-8B85-438C-9194-9DC190FBDF64}"/>
              </a:ext>
            </a:extLst>
          </p:cNvPr>
          <p:cNvSpPr/>
          <p:nvPr/>
        </p:nvSpPr>
        <p:spPr>
          <a:xfrm>
            <a:off x="7349145" y="1489901"/>
            <a:ext cx="2056340" cy="36419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720501-410E-4D55-9EC1-F6832A2FB9DD}"/>
              </a:ext>
            </a:extLst>
          </p:cNvPr>
          <p:cNvSpPr/>
          <p:nvPr/>
        </p:nvSpPr>
        <p:spPr>
          <a:xfrm>
            <a:off x="9619764" y="1489901"/>
            <a:ext cx="2056340" cy="36419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59F6C46-37BC-4ED1-A372-DE00F2F12520}"/>
              </a:ext>
            </a:extLst>
          </p:cNvPr>
          <p:cNvGrpSpPr/>
          <p:nvPr/>
        </p:nvGrpSpPr>
        <p:grpSpPr>
          <a:xfrm>
            <a:off x="874713" y="662940"/>
            <a:ext cx="1163474" cy="574548"/>
            <a:chOff x="1866900" y="1188625"/>
            <a:chExt cx="907037" cy="447914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B922E9A0-67FE-4EE2-946B-E8E42D2F06AE}"/>
                </a:ext>
              </a:extLst>
            </p:cNvPr>
            <p:cNvSpPr/>
            <p:nvPr/>
          </p:nvSpPr>
          <p:spPr>
            <a:xfrm>
              <a:off x="1866900" y="1188625"/>
              <a:ext cx="907037" cy="29423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4008" rIns="0" rtlCol="0" anchor="ctr"/>
            <a:lstStyle/>
            <a:p>
              <a:pPr marL="0" marR="0" lvl="0" indent="0" algn="ctr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7" name="Right Triangle 5">
              <a:extLst>
                <a:ext uri="{FF2B5EF4-FFF2-40B4-BE49-F238E27FC236}">
                  <a16:creationId xmlns:a16="http://schemas.microsoft.com/office/drawing/2014/main" id="{69E89BC4-D926-4F54-AF8D-66BEC7A08182}"/>
                </a:ext>
              </a:extLst>
            </p:cNvPr>
            <p:cNvSpPr/>
            <p:nvPr/>
          </p:nvSpPr>
          <p:spPr>
            <a:xfrm flipV="1">
              <a:off x="2620256" y="1482859"/>
              <a:ext cx="153680" cy="153680"/>
            </a:xfrm>
            <a:prstGeom prst="rtTriangle">
              <a:avLst/>
            </a:prstGeom>
            <a:solidFill>
              <a:srgbClr val="9414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02E419AE-B163-4B2F-9E26-D3513C589297}"/>
              </a:ext>
            </a:extLst>
          </p:cNvPr>
          <p:cNvSpPr txBox="1"/>
          <p:nvPr/>
        </p:nvSpPr>
        <p:spPr>
          <a:xfrm>
            <a:off x="1005044" y="6920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产品分析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EE9CA4-5186-4231-955C-002DF0DB9B7A}"/>
              </a:ext>
            </a:extLst>
          </p:cNvPr>
          <p:cNvSpPr txBox="1"/>
          <p:nvPr/>
        </p:nvSpPr>
        <p:spPr>
          <a:xfrm>
            <a:off x="750309" y="2141417"/>
            <a:ext cx="340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</a:rPr>
              <a:t>请输入标题</a:t>
            </a:r>
          </a:p>
          <a:p>
            <a:r>
              <a:rPr lang="zh-CN" altLang="en-US" sz="3600" b="1" dirty="0">
                <a:solidFill>
                  <a:srgbClr val="C00000"/>
                </a:solidFill>
              </a:rPr>
              <a:t>并阐述相关内容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F67B89-2CD8-46AE-BDF4-E589A383E5F1}"/>
              </a:ext>
            </a:extLst>
          </p:cNvPr>
          <p:cNvSpPr/>
          <p:nvPr/>
        </p:nvSpPr>
        <p:spPr>
          <a:xfrm>
            <a:off x="750310" y="3565564"/>
            <a:ext cx="3765272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请输入文本内容，以一段话的形式，进行描述，尽量保证观点传达清晰。</a:t>
            </a:r>
          </a:p>
        </p:txBody>
      </p:sp>
    </p:spTree>
    <p:extLst>
      <p:ext uri="{BB962C8B-B14F-4D97-AF65-F5344CB8AC3E}">
        <p14:creationId xmlns:p14="http://schemas.microsoft.com/office/powerpoint/2010/main" val="127681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E672F4C-C00B-41DA-A78C-10B7C9A97A84}"/>
              </a:ext>
            </a:extLst>
          </p:cNvPr>
          <p:cNvGrpSpPr/>
          <p:nvPr/>
        </p:nvGrpSpPr>
        <p:grpSpPr>
          <a:xfrm>
            <a:off x="874713" y="662940"/>
            <a:ext cx="1163474" cy="574548"/>
            <a:chOff x="1866900" y="1188625"/>
            <a:chExt cx="907037" cy="447914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7D7A9931-4A6C-49F1-BBDA-6EA0AE9C3482}"/>
                </a:ext>
              </a:extLst>
            </p:cNvPr>
            <p:cNvSpPr/>
            <p:nvPr/>
          </p:nvSpPr>
          <p:spPr>
            <a:xfrm>
              <a:off x="1866900" y="1188625"/>
              <a:ext cx="907037" cy="29423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4008" rIns="0" rtlCol="0" anchor="ctr"/>
            <a:lstStyle/>
            <a:p>
              <a:pPr marL="0" marR="0" lvl="0" indent="0" algn="ctr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" name="Right Triangle 5">
              <a:extLst>
                <a:ext uri="{FF2B5EF4-FFF2-40B4-BE49-F238E27FC236}">
                  <a16:creationId xmlns:a16="http://schemas.microsoft.com/office/drawing/2014/main" id="{F166B6EF-6467-4833-BDF3-1740189CA7FC}"/>
                </a:ext>
              </a:extLst>
            </p:cNvPr>
            <p:cNvSpPr/>
            <p:nvPr/>
          </p:nvSpPr>
          <p:spPr>
            <a:xfrm flipV="1">
              <a:off x="2620256" y="1482859"/>
              <a:ext cx="153680" cy="153680"/>
            </a:xfrm>
            <a:prstGeom prst="rtTriangle">
              <a:avLst/>
            </a:prstGeom>
            <a:solidFill>
              <a:srgbClr val="9414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33BC7D3-9A6B-4951-9C17-B41602782787}"/>
              </a:ext>
            </a:extLst>
          </p:cNvPr>
          <p:cNvSpPr txBox="1"/>
          <p:nvPr/>
        </p:nvSpPr>
        <p:spPr>
          <a:xfrm>
            <a:off x="1005044" y="6920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产品分析</a:t>
            </a:r>
          </a:p>
        </p:txBody>
      </p:sp>
      <p:pic>
        <p:nvPicPr>
          <p:cNvPr id="46" name="Picture 5">
            <a:extLst>
              <a:ext uri="{FF2B5EF4-FFF2-40B4-BE49-F238E27FC236}">
                <a16:creationId xmlns:a16="http://schemas.microsoft.com/office/drawing/2014/main" id="{6B7BB02F-28DD-4F3C-859D-50674B13D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729" y="1064634"/>
            <a:ext cx="10058401" cy="5627409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DCD486A1-DAB1-4B2A-8555-18199CB1A128}"/>
              </a:ext>
            </a:extLst>
          </p:cNvPr>
          <p:cNvSpPr txBox="1"/>
          <p:nvPr/>
        </p:nvSpPr>
        <p:spPr>
          <a:xfrm>
            <a:off x="750309" y="2141417"/>
            <a:ext cx="340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</a:rPr>
              <a:t>请输入标题</a:t>
            </a:r>
          </a:p>
          <a:p>
            <a:r>
              <a:rPr lang="zh-CN" altLang="en-US" sz="3600" b="1" dirty="0">
                <a:solidFill>
                  <a:srgbClr val="C00000"/>
                </a:solidFill>
              </a:rPr>
              <a:t>并阐述相关内容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C545BFE-CD96-4D7C-B5C4-46810BEC526A}"/>
              </a:ext>
            </a:extLst>
          </p:cNvPr>
          <p:cNvSpPr/>
          <p:nvPr/>
        </p:nvSpPr>
        <p:spPr>
          <a:xfrm>
            <a:off x="750310" y="3565564"/>
            <a:ext cx="3765272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请输入文本内容，以一段话的形式，进行描述，尽量保证观点传达清晰。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3D549DF-F763-4157-B765-249800722DBB}"/>
              </a:ext>
            </a:extLst>
          </p:cNvPr>
          <p:cNvSpPr/>
          <p:nvPr/>
        </p:nvSpPr>
        <p:spPr>
          <a:xfrm>
            <a:off x="6208684" y="1345121"/>
            <a:ext cx="6283035" cy="39177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1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1126DC-B1FD-425F-AF97-CB8DFDAF1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3BD4080-4A04-4A1C-989F-AD5334DE7578}"/>
              </a:ext>
            </a:extLst>
          </p:cNvPr>
          <p:cNvSpPr txBox="1"/>
          <p:nvPr/>
        </p:nvSpPr>
        <p:spPr>
          <a:xfrm>
            <a:off x="5542002" y="12973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感谢观看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19DE31-2EAF-43D5-A3F8-4369C2049DF3}"/>
              </a:ext>
            </a:extLst>
          </p:cNvPr>
          <p:cNvSpPr txBox="1"/>
          <p:nvPr/>
        </p:nvSpPr>
        <p:spPr>
          <a:xfrm>
            <a:off x="4180187" y="1753771"/>
            <a:ext cx="3831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</a:rPr>
              <a:t>THANK YOU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74F6D0E-42BB-4B89-882F-5B109026EA4F}"/>
              </a:ext>
            </a:extLst>
          </p:cNvPr>
          <p:cNvSpPr/>
          <p:nvPr/>
        </p:nvSpPr>
        <p:spPr>
          <a:xfrm>
            <a:off x="4965498" y="6207760"/>
            <a:ext cx="2261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微信公众号 旁门左道</a:t>
            </a:r>
            <a:r>
              <a:rPr lang="en-US" altLang="zh-CN" sz="1200" dirty="0">
                <a:solidFill>
                  <a:schemeClr val="bg1"/>
                </a:solidFill>
              </a:rPr>
              <a:t>PPT </a:t>
            </a:r>
            <a:r>
              <a:rPr lang="zh-CN" altLang="en-US" sz="1200" dirty="0">
                <a:solidFill>
                  <a:schemeClr val="bg1"/>
                </a:solidFill>
              </a:rPr>
              <a:t>出品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66F3BE0-3C60-4E03-8BFC-71074EED07B0}"/>
              </a:ext>
            </a:extLst>
          </p:cNvPr>
          <p:cNvCxnSpPr>
            <a:cxnSpLocks/>
          </p:cNvCxnSpPr>
          <p:nvPr/>
        </p:nvCxnSpPr>
        <p:spPr>
          <a:xfrm>
            <a:off x="5080000" y="6106160"/>
            <a:ext cx="203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978818"/>
      </p:ext>
    </p:extLst>
  </p:cSld>
  <p:clrMapOvr>
    <a:masterClrMapping/>
  </p:clrMapOvr>
</p:sld>
</file>

<file path=ppt/theme/theme1.xml><?xml version="1.0" encoding="utf-8"?>
<a:theme xmlns:a="http://schemas.openxmlformats.org/drawingml/2006/main" name="推广策划方案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289</Words>
  <Application>Microsoft Office PowerPoint</Application>
  <PresentationFormat>宽屏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Montserrat</vt:lpstr>
      <vt:lpstr>Open Sans</vt:lpstr>
      <vt:lpstr>Arial</vt:lpstr>
      <vt:lpstr>推广策划方案主题​​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云蛟 邵</dc:creator>
  <cp:lastModifiedBy>邵 云蛟</cp:lastModifiedBy>
  <cp:revision>27</cp:revision>
  <dcterms:created xsi:type="dcterms:W3CDTF">2019-05-05T12:57:03Z</dcterms:created>
  <dcterms:modified xsi:type="dcterms:W3CDTF">2019-05-16T05:10:40Z</dcterms:modified>
</cp:coreProperties>
</file>