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6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56C4"/>
    <a:srgbClr val="313337"/>
    <a:srgbClr val="0068BE"/>
    <a:srgbClr val="7F7F7F"/>
    <a:srgbClr val="941417"/>
    <a:srgbClr val="F6F6F6"/>
    <a:srgbClr val="FFFFFF"/>
    <a:srgbClr val="00315E"/>
    <a:srgbClr val="34A1E0"/>
    <a:srgbClr val="192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20" y="234"/>
      </p:cViewPr>
      <p:guideLst>
        <p:guide orient="horz" pos="2160"/>
        <p:guide pos="3840"/>
        <p:guide pos="551"/>
        <p:guide pos="71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5343F-98C1-4562-9007-F9508C1A5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E0B56C-8664-4B1B-8717-CFDF68751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57C99-E295-468E-85E6-52059783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FC798-6303-43F3-8C16-E9D73EB1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57FC6-F206-42F5-9A9B-F9014944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0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46247-8C1E-4144-AA32-ED5BA4C1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A83ED-D1E0-4F68-86D4-FED9B88B3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8A768-20DB-41E4-9EAE-504351EC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E08D4-6E66-40A8-B249-194122D7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1F1B6-688A-44E8-962D-095C78D1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9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99BB0F-010A-47AF-8918-943ABBBF7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CF9759-BF61-4CC4-8FEA-2EEFFE844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1FADF-236B-4CF2-AA1D-578ECB7F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24BEA-8BA9-44D0-8205-B4B755C3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3325D-3A43-4E31-9552-AC270F05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23C91-222B-4FDD-81C5-B98B92BB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3025B-47A5-4FA7-AD8B-C83D6B2D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0F618-E825-4C9E-89CA-A505C3D1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A671D-A94C-4DDA-B49A-F0EB6C45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99853-3839-4EC7-A5B4-7060997D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8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942DA-5C1A-462D-B8E9-62B0FE5D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653D9-E41D-4480-8DCC-0D4159D6B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A4981-980B-4FCC-8DDF-1B29F092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DECB0-467C-4920-96A0-4873DB91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0350E-7FA5-4215-93E6-DD494AD8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3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7D520-0439-40BB-862D-FED4CF98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4A9E5-C181-43A4-AC16-E769A62F8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443207-B962-4C84-A292-5F59A8CB7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9E5C4-777B-4C58-AF14-BE853467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D06BDC-21CF-42B5-B4F4-B667BEEE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ECA0B0-64D2-44E5-A8FB-F9A4B77C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0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7D54D-70F3-4F50-BAC4-0FF143A1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181DB4-19F5-4B0A-AB43-F157A33FE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384FEF-8345-41D2-BDD0-5DF27C1A3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6770FE-7A67-4799-94D5-CF09423B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00C702-4395-4C51-B86C-9A95BAD22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067B12-5672-4862-87EC-9D586969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4B0A1B-899F-4A2F-A1CF-0004503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1DF65A-38C2-4ED0-ACCD-8662C19B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14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6457C-A37D-44CF-B963-166E5178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B1ABEA-CACC-428D-BE22-04818F60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4AC904-5CC9-42C4-870C-33DD3367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079898-0328-4D9F-A377-90DF6840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4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6C7C5A-C540-4A50-B595-E2643227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20C042-032D-4BC2-B546-63EDC964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9BC5D0-3B30-417F-8C1A-9C4E82E0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A08F3-3E9F-4425-804A-FD4484FB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CF539-64E9-410D-85D9-097BA7ABD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CFA674-F518-4499-A025-5FA9BB1CC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14CF1-10DB-4765-946B-38A05097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203BA1-5BC5-4AA2-BB6A-25E6537A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D03CB1-9204-4752-ACFD-50BD3B57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AD623-AFBB-451F-9E36-B8ECE6ED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7AFC29-B2A6-4D88-8322-31CCF9AB5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E3FE49-0DDA-459D-AA6F-376916783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5513F0-B20A-4ECC-ADFF-C6CC8364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2987F-2509-4D55-9E7B-33E9FAE8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A9B67B-AC43-455E-92B8-FE688C59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55D08E-3823-4D9A-89F4-BAD20B28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719FC-C686-4504-A68F-826CE5B97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70C7F-10C2-4BD8-A44F-B4F670A16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838F6-B13F-435A-94AA-3850E9EF17F1}" type="datetimeFigureOut">
              <a:rPr lang="zh-CN" altLang="en-US" smtClean="0"/>
              <a:t>2019-05-16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2DC1F-5854-4528-B50F-6829E5965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71FB1-2B6B-4474-9174-573AD07D1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2085B-907B-4684-AE56-A030BDE4A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图片包含 建筑物, 卫生间&#10;&#10;描述已自动生成">
            <a:extLst>
              <a:ext uri="{FF2B5EF4-FFF2-40B4-BE49-F238E27FC236}">
                <a16:creationId xmlns:a16="http://schemas.microsoft.com/office/drawing/2014/main" id="{2F525161-7008-4C89-82A7-CA710A425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8" b="10608"/>
          <a:stretch/>
        </p:blipFill>
        <p:spPr>
          <a:xfrm>
            <a:off x="-2" y="1"/>
            <a:ext cx="12192002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6EF7C75-8C6D-4C75-A0F0-8734734D6FCB}"/>
              </a:ext>
            </a:extLst>
          </p:cNvPr>
          <p:cNvSpPr/>
          <p:nvPr/>
        </p:nvSpPr>
        <p:spPr>
          <a:xfrm>
            <a:off x="2052320" y="1524002"/>
            <a:ext cx="8087360" cy="2427140"/>
          </a:xfrm>
          <a:prstGeom prst="rect">
            <a:avLst/>
          </a:prstGeom>
          <a:solidFill>
            <a:srgbClr val="313337"/>
          </a:solidFill>
          <a:ln w="127000" cap="flat" cmpd="sng" algn="ctr">
            <a:solidFill>
              <a:srgbClr val="0456C4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16DA84-58C6-478D-B6E2-59289C3BF470}"/>
              </a:ext>
            </a:extLst>
          </p:cNvPr>
          <p:cNvSpPr txBox="1"/>
          <p:nvPr/>
        </p:nvSpPr>
        <p:spPr>
          <a:xfrm>
            <a:off x="5227814" y="88582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313337"/>
                </a:solidFill>
              </a:rPr>
              <a:t>Event Planning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DBE977-6D79-42ED-8531-528BD3AE7E3E}"/>
              </a:ext>
            </a:extLst>
          </p:cNvPr>
          <p:cNvSpPr/>
          <p:nvPr/>
        </p:nvSpPr>
        <p:spPr>
          <a:xfrm>
            <a:off x="5272697" y="4324389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313337"/>
                </a:solidFill>
              </a:rPr>
              <a:t>June 13, 2019</a:t>
            </a:r>
            <a:endParaRPr lang="zh-CN" altLang="en-US" dirty="0">
              <a:solidFill>
                <a:srgbClr val="313337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C2632A-64DF-406F-B82F-FF8E4D72BDAD}"/>
              </a:ext>
            </a:extLst>
          </p:cNvPr>
          <p:cNvSpPr txBox="1"/>
          <p:nvPr/>
        </p:nvSpPr>
        <p:spPr>
          <a:xfrm>
            <a:off x="4157007" y="1952742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</a:rPr>
              <a:t>营销推广</a:t>
            </a:r>
            <a:endParaRPr lang="en-US" altLang="zh-CN" sz="48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4800" b="1" dirty="0">
                <a:solidFill>
                  <a:schemeClr val="bg1"/>
                </a:solidFill>
              </a:rPr>
              <a:t>活动策划方案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754E5A-F067-4BE8-954C-FC9030BC149D}"/>
              </a:ext>
            </a:extLst>
          </p:cNvPr>
          <p:cNvSpPr/>
          <p:nvPr/>
        </p:nvSpPr>
        <p:spPr>
          <a:xfrm>
            <a:off x="4965498" y="6207760"/>
            <a:ext cx="2261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rgbClr val="313337"/>
                </a:solidFill>
              </a:rPr>
              <a:t>微信公众号 旁门左道</a:t>
            </a:r>
            <a:r>
              <a:rPr lang="en-US" altLang="zh-CN" sz="1200" dirty="0">
                <a:solidFill>
                  <a:srgbClr val="313337"/>
                </a:solidFill>
              </a:rPr>
              <a:t>PPT </a:t>
            </a:r>
            <a:r>
              <a:rPr lang="zh-CN" altLang="en-US" sz="1200" dirty="0">
                <a:solidFill>
                  <a:srgbClr val="313337"/>
                </a:solidFill>
              </a:rPr>
              <a:t>出品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B52EDE2-7B47-4438-9568-C58004CEC69B}"/>
              </a:ext>
            </a:extLst>
          </p:cNvPr>
          <p:cNvCxnSpPr>
            <a:cxnSpLocks/>
          </p:cNvCxnSpPr>
          <p:nvPr/>
        </p:nvCxnSpPr>
        <p:spPr>
          <a:xfrm>
            <a:off x="5080000" y="6106160"/>
            <a:ext cx="203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13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AD02436-1F91-47EE-B690-DA3013C8841D}"/>
              </a:ext>
            </a:extLst>
          </p:cNvPr>
          <p:cNvSpPr txBox="1"/>
          <p:nvPr/>
        </p:nvSpPr>
        <p:spPr>
          <a:xfrm rot="16200000">
            <a:off x="5813785" y="-900564"/>
            <a:ext cx="564431" cy="4121125"/>
          </a:xfrm>
          <a:custGeom>
            <a:avLst/>
            <a:gdLst/>
            <a:ahLst/>
            <a:cxnLst/>
            <a:rect l="l" t="t" r="r" b="b"/>
            <a:pathLst>
              <a:path w="564431" h="4121125">
                <a:moveTo>
                  <a:pt x="187152" y="3677617"/>
                </a:moveTo>
                <a:lnTo>
                  <a:pt x="197570" y="3784773"/>
                </a:lnTo>
                <a:cubicBezTo>
                  <a:pt x="161603" y="3791222"/>
                  <a:pt x="135186" y="3804307"/>
                  <a:pt x="118319" y="3824027"/>
                </a:cubicBezTo>
                <a:cubicBezTo>
                  <a:pt x="101451" y="3843747"/>
                  <a:pt x="93018" y="3870350"/>
                  <a:pt x="93018" y="3903836"/>
                </a:cubicBezTo>
                <a:cubicBezTo>
                  <a:pt x="93018" y="3939306"/>
                  <a:pt x="100521" y="3966034"/>
                  <a:pt x="115528" y="3984017"/>
                </a:cubicBezTo>
                <a:cubicBezTo>
                  <a:pt x="130535" y="4002000"/>
                  <a:pt x="148084" y="4010992"/>
                  <a:pt x="168176" y="4010992"/>
                </a:cubicBezTo>
                <a:cubicBezTo>
                  <a:pt x="181074" y="4010992"/>
                  <a:pt x="192051" y="4007209"/>
                  <a:pt x="201104" y="3999644"/>
                </a:cubicBezTo>
                <a:cubicBezTo>
                  <a:pt x="210158" y="3992079"/>
                  <a:pt x="218033" y="3978870"/>
                  <a:pt x="224731" y="3960019"/>
                </a:cubicBezTo>
                <a:cubicBezTo>
                  <a:pt x="229196" y="3947120"/>
                  <a:pt x="237133" y="3917726"/>
                  <a:pt x="248543" y="3871838"/>
                </a:cubicBezTo>
                <a:cubicBezTo>
                  <a:pt x="263178" y="3812803"/>
                  <a:pt x="281161" y="3771379"/>
                  <a:pt x="302493" y="3747566"/>
                </a:cubicBezTo>
                <a:cubicBezTo>
                  <a:pt x="332507" y="3714080"/>
                  <a:pt x="369094" y="3697337"/>
                  <a:pt x="412254" y="3697337"/>
                </a:cubicBezTo>
                <a:cubicBezTo>
                  <a:pt x="440035" y="3697337"/>
                  <a:pt x="466018" y="3705212"/>
                  <a:pt x="490203" y="3720963"/>
                </a:cubicBezTo>
                <a:cubicBezTo>
                  <a:pt x="514387" y="3736714"/>
                  <a:pt x="532805" y="3759410"/>
                  <a:pt x="545455" y="3789052"/>
                </a:cubicBezTo>
                <a:cubicBezTo>
                  <a:pt x="558106" y="3818694"/>
                  <a:pt x="564431" y="3854474"/>
                  <a:pt x="564431" y="3896395"/>
                </a:cubicBezTo>
                <a:cubicBezTo>
                  <a:pt x="564431" y="3964855"/>
                  <a:pt x="549424" y="4016387"/>
                  <a:pt x="519410" y="4050990"/>
                </a:cubicBezTo>
                <a:cubicBezTo>
                  <a:pt x="489397" y="4085592"/>
                  <a:pt x="449337" y="4103762"/>
                  <a:pt x="399232" y="4105498"/>
                </a:cubicBezTo>
                <a:lnTo>
                  <a:pt x="394395" y="3995365"/>
                </a:lnTo>
                <a:cubicBezTo>
                  <a:pt x="422424" y="3990652"/>
                  <a:pt x="442578" y="3980544"/>
                  <a:pt x="454856" y="3965042"/>
                </a:cubicBezTo>
                <a:cubicBezTo>
                  <a:pt x="467135" y="3949538"/>
                  <a:pt x="473274" y="3926284"/>
                  <a:pt x="473274" y="3895278"/>
                </a:cubicBezTo>
                <a:cubicBezTo>
                  <a:pt x="473274" y="3863280"/>
                  <a:pt x="466700" y="3838227"/>
                  <a:pt x="453554" y="3820120"/>
                </a:cubicBezTo>
                <a:cubicBezTo>
                  <a:pt x="445120" y="3808462"/>
                  <a:pt x="433834" y="3802633"/>
                  <a:pt x="419696" y="3802633"/>
                </a:cubicBezTo>
                <a:cubicBezTo>
                  <a:pt x="406797" y="3802633"/>
                  <a:pt x="395759" y="3808090"/>
                  <a:pt x="386581" y="3819004"/>
                </a:cubicBezTo>
                <a:cubicBezTo>
                  <a:pt x="374923" y="3832894"/>
                  <a:pt x="362769" y="3866629"/>
                  <a:pt x="350118" y="3920207"/>
                </a:cubicBezTo>
                <a:cubicBezTo>
                  <a:pt x="337468" y="3973785"/>
                  <a:pt x="324384" y="4013411"/>
                  <a:pt x="310865" y="4039084"/>
                </a:cubicBezTo>
                <a:cubicBezTo>
                  <a:pt x="297346" y="4064756"/>
                  <a:pt x="278867" y="4084848"/>
                  <a:pt x="255427" y="4099359"/>
                </a:cubicBezTo>
                <a:cubicBezTo>
                  <a:pt x="231986" y="4113870"/>
                  <a:pt x="203027" y="4121125"/>
                  <a:pt x="168548" y="4121125"/>
                </a:cubicBezTo>
                <a:cubicBezTo>
                  <a:pt x="137294" y="4121125"/>
                  <a:pt x="108025" y="4112443"/>
                  <a:pt x="80739" y="4095080"/>
                </a:cubicBezTo>
                <a:cubicBezTo>
                  <a:pt x="53454" y="4077717"/>
                  <a:pt x="33176" y="4053160"/>
                  <a:pt x="19906" y="4021410"/>
                </a:cubicBezTo>
                <a:cubicBezTo>
                  <a:pt x="6635" y="3989660"/>
                  <a:pt x="0" y="3950097"/>
                  <a:pt x="0" y="3902720"/>
                </a:cubicBezTo>
                <a:cubicBezTo>
                  <a:pt x="0" y="3833763"/>
                  <a:pt x="15937" y="3780805"/>
                  <a:pt x="47811" y="3743846"/>
                </a:cubicBezTo>
                <a:cubicBezTo>
                  <a:pt x="79685" y="3706887"/>
                  <a:pt x="126132" y="3684810"/>
                  <a:pt x="187152" y="3677617"/>
                </a:cubicBezTo>
                <a:close/>
                <a:moveTo>
                  <a:pt x="462856" y="3199730"/>
                </a:moveTo>
                <a:lnTo>
                  <a:pt x="555129" y="3199730"/>
                </a:lnTo>
                <a:lnTo>
                  <a:pt x="555129" y="3633192"/>
                </a:lnTo>
                <a:lnTo>
                  <a:pt x="462856" y="3633192"/>
                </a:lnTo>
                <a:lnTo>
                  <a:pt x="462856" y="3471714"/>
                </a:lnTo>
                <a:lnTo>
                  <a:pt x="9674" y="3471714"/>
                </a:lnTo>
                <a:lnTo>
                  <a:pt x="9674" y="3361581"/>
                </a:lnTo>
                <a:lnTo>
                  <a:pt x="462856" y="3361581"/>
                </a:lnTo>
                <a:close/>
                <a:moveTo>
                  <a:pt x="9674" y="2687464"/>
                </a:moveTo>
                <a:lnTo>
                  <a:pt x="555129" y="2687464"/>
                </a:lnTo>
                <a:lnTo>
                  <a:pt x="555129" y="2794620"/>
                </a:lnTo>
                <a:lnTo>
                  <a:pt x="190872" y="3017862"/>
                </a:lnTo>
                <a:lnTo>
                  <a:pt x="555129" y="3017862"/>
                </a:lnTo>
                <a:lnTo>
                  <a:pt x="555129" y="3120181"/>
                </a:lnTo>
                <a:lnTo>
                  <a:pt x="9674" y="3120181"/>
                </a:lnTo>
                <a:lnTo>
                  <a:pt x="9674" y="3009677"/>
                </a:lnTo>
                <a:lnTo>
                  <a:pt x="365373" y="2789783"/>
                </a:lnTo>
                <a:lnTo>
                  <a:pt x="9674" y="2789783"/>
                </a:lnTo>
                <a:close/>
                <a:moveTo>
                  <a:pt x="9674" y="2181523"/>
                </a:moveTo>
                <a:lnTo>
                  <a:pt x="555129" y="2181523"/>
                </a:lnTo>
                <a:lnTo>
                  <a:pt x="555129" y="2585963"/>
                </a:lnTo>
                <a:lnTo>
                  <a:pt x="462856" y="2585963"/>
                </a:lnTo>
                <a:lnTo>
                  <a:pt x="462856" y="2291655"/>
                </a:lnTo>
                <a:lnTo>
                  <a:pt x="341933" y="2291655"/>
                </a:lnTo>
                <a:lnTo>
                  <a:pt x="341933" y="2565499"/>
                </a:lnTo>
                <a:lnTo>
                  <a:pt x="250032" y="2565499"/>
                </a:lnTo>
                <a:lnTo>
                  <a:pt x="250032" y="2291655"/>
                </a:lnTo>
                <a:lnTo>
                  <a:pt x="101575" y="2291655"/>
                </a:lnTo>
                <a:lnTo>
                  <a:pt x="101575" y="2596381"/>
                </a:lnTo>
                <a:lnTo>
                  <a:pt x="9674" y="2596381"/>
                </a:lnTo>
                <a:close/>
                <a:moveTo>
                  <a:pt x="462856" y="1675730"/>
                </a:moveTo>
                <a:lnTo>
                  <a:pt x="555129" y="1675730"/>
                </a:lnTo>
                <a:lnTo>
                  <a:pt x="555129" y="2109192"/>
                </a:lnTo>
                <a:lnTo>
                  <a:pt x="462856" y="2109192"/>
                </a:lnTo>
                <a:lnTo>
                  <a:pt x="462856" y="1947714"/>
                </a:lnTo>
                <a:lnTo>
                  <a:pt x="9674" y="1947714"/>
                </a:lnTo>
                <a:lnTo>
                  <a:pt x="9674" y="1837581"/>
                </a:lnTo>
                <a:lnTo>
                  <a:pt x="462856" y="1837581"/>
                </a:lnTo>
                <a:close/>
                <a:moveTo>
                  <a:pt x="9674" y="1163464"/>
                </a:moveTo>
                <a:lnTo>
                  <a:pt x="555129" y="1163464"/>
                </a:lnTo>
                <a:lnTo>
                  <a:pt x="555129" y="1270620"/>
                </a:lnTo>
                <a:lnTo>
                  <a:pt x="190872" y="1493862"/>
                </a:lnTo>
                <a:lnTo>
                  <a:pt x="555129" y="1493862"/>
                </a:lnTo>
                <a:lnTo>
                  <a:pt x="555129" y="1596182"/>
                </a:lnTo>
                <a:lnTo>
                  <a:pt x="9674" y="1596182"/>
                </a:lnTo>
                <a:lnTo>
                  <a:pt x="9674" y="1485677"/>
                </a:lnTo>
                <a:lnTo>
                  <a:pt x="365373" y="1265783"/>
                </a:lnTo>
                <a:lnTo>
                  <a:pt x="9674" y="1265783"/>
                </a:lnTo>
                <a:close/>
                <a:moveTo>
                  <a:pt x="282774" y="662955"/>
                </a:moveTo>
                <a:cubicBezTo>
                  <a:pt x="221010" y="662955"/>
                  <a:pt x="174191" y="677218"/>
                  <a:pt x="142317" y="705743"/>
                </a:cubicBezTo>
                <a:cubicBezTo>
                  <a:pt x="110443" y="734268"/>
                  <a:pt x="94506" y="770483"/>
                  <a:pt x="94506" y="814388"/>
                </a:cubicBezTo>
                <a:cubicBezTo>
                  <a:pt x="94506" y="858292"/>
                  <a:pt x="110319" y="894321"/>
                  <a:pt x="141945" y="922474"/>
                </a:cubicBezTo>
                <a:cubicBezTo>
                  <a:pt x="173571" y="950627"/>
                  <a:pt x="221010" y="964704"/>
                  <a:pt x="284262" y="964704"/>
                </a:cubicBezTo>
                <a:cubicBezTo>
                  <a:pt x="346770" y="964704"/>
                  <a:pt x="393403" y="950999"/>
                  <a:pt x="424160" y="923590"/>
                </a:cubicBezTo>
                <a:cubicBezTo>
                  <a:pt x="454918" y="896181"/>
                  <a:pt x="470297" y="859780"/>
                  <a:pt x="470297" y="814388"/>
                </a:cubicBezTo>
                <a:cubicBezTo>
                  <a:pt x="470297" y="768995"/>
                  <a:pt x="454732" y="732408"/>
                  <a:pt x="423602" y="704627"/>
                </a:cubicBezTo>
                <a:cubicBezTo>
                  <a:pt x="392472" y="676845"/>
                  <a:pt x="345530" y="662955"/>
                  <a:pt x="282774" y="662955"/>
                </a:cubicBezTo>
                <a:close/>
                <a:moveTo>
                  <a:pt x="279053" y="549473"/>
                </a:moveTo>
                <a:cubicBezTo>
                  <a:pt x="334615" y="549473"/>
                  <a:pt x="381248" y="557783"/>
                  <a:pt x="418951" y="574402"/>
                </a:cubicBezTo>
                <a:cubicBezTo>
                  <a:pt x="446733" y="586804"/>
                  <a:pt x="471661" y="603734"/>
                  <a:pt x="493738" y="625190"/>
                </a:cubicBezTo>
                <a:cubicBezTo>
                  <a:pt x="515814" y="646646"/>
                  <a:pt x="532185" y="670148"/>
                  <a:pt x="542851" y="695697"/>
                </a:cubicBezTo>
                <a:cubicBezTo>
                  <a:pt x="557238" y="729680"/>
                  <a:pt x="564431" y="768871"/>
                  <a:pt x="564431" y="813271"/>
                </a:cubicBezTo>
                <a:cubicBezTo>
                  <a:pt x="564431" y="893639"/>
                  <a:pt x="539502" y="957945"/>
                  <a:pt x="489645" y="1006190"/>
                </a:cubicBezTo>
                <a:cubicBezTo>
                  <a:pt x="439787" y="1054435"/>
                  <a:pt x="370458" y="1078558"/>
                  <a:pt x="281658" y="1078558"/>
                </a:cubicBezTo>
                <a:cubicBezTo>
                  <a:pt x="193601" y="1078558"/>
                  <a:pt x="124706" y="1054621"/>
                  <a:pt x="74972" y="1006748"/>
                </a:cubicBezTo>
                <a:cubicBezTo>
                  <a:pt x="25239" y="958875"/>
                  <a:pt x="372" y="894879"/>
                  <a:pt x="372" y="814760"/>
                </a:cubicBezTo>
                <a:cubicBezTo>
                  <a:pt x="372" y="733648"/>
                  <a:pt x="25115" y="669156"/>
                  <a:pt x="74600" y="621283"/>
                </a:cubicBezTo>
                <a:cubicBezTo>
                  <a:pt x="124086" y="573410"/>
                  <a:pt x="192237" y="549473"/>
                  <a:pt x="279053" y="549473"/>
                </a:cubicBezTo>
                <a:close/>
                <a:moveTo>
                  <a:pt x="277565" y="0"/>
                </a:moveTo>
                <a:cubicBezTo>
                  <a:pt x="368350" y="0"/>
                  <a:pt x="438857" y="23441"/>
                  <a:pt x="489087" y="70321"/>
                </a:cubicBezTo>
                <a:cubicBezTo>
                  <a:pt x="539316" y="117202"/>
                  <a:pt x="564431" y="178842"/>
                  <a:pt x="564431" y="255240"/>
                </a:cubicBezTo>
                <a:cubicBezTo>
                  <a:pt x="564431" y="321965"/>
                  <a:pt x="544711" y="376163"/>
                  <a:pt x="505272" y="417835"/>
                </a:cubicBezTo>
                <a:cubicBezTo>
                  <a:pt x="481955" y="442640"/>
                  <a:pt x="448469" y="461243"/>
                  <a:pt x="404813" y="473646"/>
                </a:cubicBezTo>
                <a:lnTo>
                  <a:pt x="378768" y="364629"/>
                </a:lnTo>
                <a:cubicBezTo>
                  <a:pt x="407045" y="358180"/>
                  <a:pt x="429369" y="344723"/>
                  <a:pt x="445740" y="324259"/>
                </a:cubicBezTo>
                <a:cubicBezTo>
                  <a:pt x="462112" y="303795"/>
                  <a:pt x="470297" y="278929"/>
                  <a:pt x="470297" y="249659"/>
                </a:cubicBezTo>
                <a:cubicBezTo>
                  <a:pt x="470297" y="209227"/>
                  <a:pt x="455786" y="176423"/>
                  <a:pt x="426765" y="151247"/>
                </a:cubicBezTo>
                <a:cubicBezTo>
                  <a:pt x="397743" y="126070"/>
                  <a:pt x="350739" y="113482"/>
                  <a:pt x="285750" y="113482"/>
                </a:cubicBezTo>
                <a:cubicBezTo>
                  <a:pt x="216793" y="113482"/>
                  <a:pt x="167680" y="125884"/>
                  <a:pt x="138410" y="150688"/>
                </a:cubicBezTo>
                <a:cubicBezTo>
                  <a:pt x="109141" y="175493"/>
                  <a:pt x="94506" y="207739"/>
                  <a:pt x="94506" y="247427"/>
                </a:cubicBezTo>
                <a:cubicBezTo>
                  <a:pt x="94506" y="276696"/>
                  <a:pt x="103808" y="301873"/>
                  <a:pt x="122411" y="322957"/>
                </a:cubicBezTo>
                <a:cubicBezTo>
                  <a:pt x="141015" y="344041"/>
                  <a:pt x="170284" y="359172"/>
                  <a:pt x="210220" y="368350"/>
                </a:cubicBezTo>
                <a:lnTo>
                  <a:pt x="176362" y="475134"/>
                </a:lnTo>
                <a:cubicBezTo>
                  <a:pt x="116830" y="458763"/>
                  <a:pt x="72616" y="431540"/>
                  <a:pt x="43718" y="393464"/>
                </a:cubicBezTo>
                <a:cubicBezTo>
                  <a:pt x="14821" y="355389"/>
                  <a:pt x="372" y="307082"/>
                  <a:pt x="372" y="248543"/>
                </a:cubicBezTo>
                <a:cubicBezTo>
                  <a:pt x="372" y="176113"/>
                  <a:pt x="25115" y="116582"/>
                  <a:pt x="74600" y="69949"/>
                </a:cubicBezTo>
                <a:cubicBezTo>
                  <a:pt x="124086" y="23316"/>
                  <a:pt x="191741" y="0"/>
                  <a:pt x="277565" y="0"/>
                </a:cubicBezTo>
                <a:close/>
              </a:path>
            </a:pathLst>
          </a:custGeom>
          <a:solidFill>
            <a:srgbClr val="0456C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F67230A-665F-4B8F-9CE8-B45FFF2E4755}"/>
              </a:ext>
            </a:extLst>
          </p:cNvPr>
          <p:cNvSpPr/>
          <p:nvPr/>
        </p:nvSpPr>
        <p:spPr>
          <a:xfrm>
            <a:off x="53340" y="2215430"/>
            <a:ext cx="12085319" cy="2676610"/>
          </a:xfrm>
          <a:prstGeom prst="rect">
            <a:avLst/>
          </a:prstGeom>
          <a:solidFill>
            <a:srgbClr val="313337"/>
          </a:solidFill>
          <a:ln w="127000" cap="flat" cmpd="sng" algn="ctr">
            <a:solidFill>
              <a:srgbClr val="0456C4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0AF9C2A-FBFF-4F77-91A9-FE7B9142B2F4}"/>
              </a:ext>
            </a:extLst>
          </p:cNvPr>
          <p:cNvGrpSpPr/>
          <p:nvPr/>
        </p:nvGrpSpPr>
        <p:grpSpPr>
          <a:xfrm>
            <a:off x="735562" y="3137291"/>
            <a:ext cx="1792735" cy="830997"/>
            <a:chOff x="757659" y="2986268"/>
            <a:chExt cx="1792735" cy="83099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E2EB8B3-D602-4E09-AFF7-22251538BAA7}"/>
                </a:ext>
              </a:extLst>
            </p:cNvPr>
            <p:cNvSpPr txBox="1"/>
            <p:nvPr/>
          </p:nvSpPr>
          <p:spPr>
            <a:xfrm>
              <a:off x="757659" y="2986268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整体思路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38CD724-9867-4EDD-9614-4E0812ED441B}"/>
                </a:ext>
              </a:extLst>
            </p:cNvPr>
            <p:cNvSpPr txBox="1"/>
            <p:nvPr/>
          </p:nvSpPr>
          <p:spPr>
            <a:xfrm>
              <a:off x="757659" y="3447933"/>
              <a:ext cx="1792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Overall thinking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FE3F525-9ED0-4CFD-A105-AC5DE8078E1B}"/>
              </a:ext>
            </a:extLst>
          </p:cNvPr>
          <p:cNvGrpSpPr/>
          <p:nvPr/>
        </p:nvGrpSpPr>
        <p:grpSpPr>
          <a:xfrm>
            <a:off x="3049014" y="3137291"/>
            <a:ext cx="1415772" cy="830997"/>
            <a:chOff x="3844629" y="2245488"/>
            <a:chExt cx="1415772" cy="830997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20173CE-A3BE-4F37-BDB2-9AE505EF34A7}"/>
                </a:ext>
              </a:extLst>
            </p:cNvPr>
            <p:cNvSpPr txBox="1"/>
            <p:nvPr/>
          </p:nvSpPr>
          <p:spPr>
            <a:xfrm>
              <a:off x="3844629" y="224548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运作策划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9469C43-70A7-4F23-80B5-E6F7D07E349B}"/>
                </a:ext>
              </a:extLst>
            </p:cNvPr>
            <p:cNvSpPr txBox="1"/>
            <p:nvPr/>
          </p:nvSpPr>
          <p:spPr>
            <a:xfrm>
              <a:off x="3844629" y="2707153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Operational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B402CEC-218D-4903-88B2-9596B5A0A954}"/>
              </a:ext>
            </a:extLst>
          </p:cNvPr>
          <p:cNvGrpSpPr/>
          <p:nvPr/>
        </p:nvGrpSpPr>
        <p:grpSpPr>
          <a:xfrm>
            <a:off x="5362466" y="3137291"/>
            <a:ext cx="1415772" cy="830997"/>
            <a:chOff x="6931599" y="2245488"/>
            <a:chExt cx="1415772" cy="83099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0D65FD6-A27E-4AB2-A9E9-7E22388F17C2}"/>
                </a:ext>
              </a:extLst>
            </p:cNvPr>
            <p:cNvSpPr txBox="1"/>
            <p:nvPr/>
          </p:nvSpPr>
          <p:spPr>
            <a:xfrm>
              <a:off x="6931599" y="224548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执行策划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1A099D-0E9E-4270-9307-16183B6A0A86}"/>
                </a:ext>
              </a:extLst>
            </p:cNvPr>
            <p:cNvSpPr txBox="1"/>
            <p:nvPr/>
          </p:nvSpPr>
          <p:spPr>
            <a:xfrm>
              <a:off x="6931599" y="2707153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Execution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B20E407-5F11-45F0-9688-1DE46B71375D}"/>
              </a:ext>
            </a:extLst>
          </p:cNvPr>
          <p:cNvGrpSpPr/>
          <p:nvPr/>
        </p:nvGrpSpPr>
        <p:grpSpPr>
          <a:xfrm>
            <a:off x="7675918" y="3137291"/>
            <a:ext cx="1415772" cy="830997"/>
            <a:chOff x="10018569" y="2986268"/>
            <a:chExt cx="1415772" cy="83099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0174655-5C94-480B-8EB2-760250694E6C}"/>
                </a:ext>
              </a:extLst>
            </p:cNvPr>
            <p:cNvSpPr txBox="1"/>
            <p:nvPr/>
          </p:nvSpPr>
          <p:spPr>
            <a:xfrm>
              <a:off x="10018569" y="29862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费用预算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DD8048C-330A-4100-A6BE-9A142ED650BE}"/>
                </a:ext>
              </a:extLst>
            </p:cNvPr>
            <p:cNvSpPr txBox="1"/>
            <p:nvPr/>
          </p:nvSpPr>
          <p:spPr>
            <a:xfrm>
              <a:off x="10018569" y="3447933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Budget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784066C-9E9C-4C03-8705-FDD8205D9946}"/>
              </a:ext>
            </a:extLst>
          </p:cNvPr>
          <p:cNvGrpSpPr/>
          <p:nvPr/>
        </p:nvGrpSpPr>
        <p:grpSpPr>
          <a:xfrm>
            <a:off x="9989370" y="3137291"/>
            <a:ext cx="1467068" cy="830997"/>
            <a:chOff x="10018569" y="2986268"/>
            <a:chExt cx="1467068" cy="830997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B20CC96-F8B4-454C-A06D-34D4D577DC69}"/>
                </a:ext>
              </a:extLst>
            </p:cNvPr>
            <p:cNvSpPr txBox="1"/>
            <p:nvPr/>
          </p:nvSpPr>
          <p:spPr>
            <a:xfrm>
              <a:off x="10018569" y="29862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应急预案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D39D1A6-3A40-4BD2-A5C0-2F7CFF79DF5C}"/>
                </a:ext>
              </a:extLst>
            </p:cNvPr>
            <p:cNvSpPr txBox="1"/>
            <p:nvPr/>
          </p:nvSpPr>
          <p:spPr>
            <a:xfrm>
              <a:off x="10018569" y="3447933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Contingency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E27DBAC-D861-4C85-B09D-F3834B45E9FA}"/>
              </a:ext>
            </a:extLst>
          </p:cNvPr>
          <p:cNvGrpSpPr/>
          <p:nvPr/>
        </p:nvGrpSpPr>
        <p:grpSpPr>
          <a:xfrm>
            <a:off x="834073" y="2934091"/>
            <a:ext cx="1523047" cy="1198880"/>
            <a:chOff x="834073" y="2934091"/>
            <a:chExt cx="1523047" cy="1198880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C4CAD93-C37E-474F-9CDC-104B47C75DB2}"/>
                </a:ext>
              </a:extLst>
            </p:cNvPr>
            <p:cNvCxnSpPr/>
            <p:nvPr/>
          </p:nvCxnSpPr>
          <p:spPr>
            <a:xfrm>
              <a:off x="834073" y="2934091"/>
              <a:ext cx="152304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AD9EBD7-E9DF-4FBB-ACF4-AC8D28B941DB}"/>
                </a:ext>
              </a:extLst>
            </p:cNvPr>
            <p:cNvCxnSpPr/>
            <p:nvPr/>
          </p:nvCxnSpPr>
          <p:spPr>
            <a:xfrm>
              <a:off x="834073" y="4132971"/>
              <a:ext cx="152304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A046DE8-A8EC-4B34-AA44-238EE479B4E7}"/>
              </a:ext>
            </a:extLst>
          </p:cNvPr>
          <p:cNvGrpSpPr/>
          <p:nvPr/>
        </p:nvGrpSpPr>
        <p:grpSpPr>
          <a:xfrm>
            <a:off x="3103857" y="2934091"/>
            <a:ext cx="1523047" cy="1198880"/>
            <a:chOff x="834073" y="2934091"/>
            <a:chExt cx="1523047" cy="1198880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FF3A250-3FF3-4450-90F5-32B48EA73C1A}"/>
                </a:ext>
              </a:extLst>
            </p:cNvPr>
            <p:cNvCxnSpPr/>
            <p:nvPr/>
          </p:nvCxnSpPr>
          <p:spPr>
            <a:xfrm>
              <a:off x="834073" y="2934091"/>
              <a:ext cx="152304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2590E2C-1F3A-4638-B919-1A2236B09B0A}"/>
                </a:ext>
              </a:extLst>
            </p:cNvPr>
            <p:cNvCxnSpPr/>
            <p:nvPr/>
          </p:nvCxnSpPr>
          <p:spPr>
            <a:xfrm>
              <a:off x="834073" y="4132971"/>
              <a:ext cx="152304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C7FC9B5-7F9B-4AF3-94A8-1BDA9592A2A9}"/>
              </a:ext>
            </a:extLst>
          </p:cNvPr>
          <p:cNvGrpSpPr/>
          <p:nvPr/>
        </p:nvGrpSpPr>
        <p:grpSpPr>
          <a:xfrm>
            <a:off x="5439667" y="2934091"/>
            <a:ext cx="1523047" cy="1198880"/>
            <a:chOff x="834073" y="2934091"/>
            <a:chExt cx="1523047" cy="1198880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B7F6D51-ED13-4F1F-86C4-AD9741ACE0E1}"/>
                </a:ext>
              </a:extLst>
            </p:cNvPr>
            <p:cNvCxnSpPr/>
            <p:nvPr/>
          </p:nvCxnSpPr>
          <p:spPr>
            <a:xfrm>
              <a:off x="834073" y="2934091"/>
              <a:ext cx="152304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E01B3A7-8A45-418B-8696-322CEB9B7A7E}"/>
                </a:ext>
              </a:extLst>
            </p:cNvPr>
            <p:cNvCxnSpPr/>
            <p:nvPr/>
          </p:nvCxnSpPr>
          <p:spPr>
            <a:xfrm>
              <a:off x="834073" y="4132971"/>
              <a:ext cx="152304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E778326-202F-4C1D-AEE4-33EAFE48669D}"/>
              </a:ext>
            </a:extLst>
          </p:cNvPr>
          <p:cNvGrpSpPr/>
          <p:nvPr/>
        </p:nvGrpSpPr>
        <p:grpSpPr>
          <a:xfrm>
            <a:off x="7709451" y="2934091"/>
            <a:ext cx="1523047" cy="1198880"/>
            <a:chOff x="834073" y="2934091"/>
            <a:chExt cx="1523047" cy="1198880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150584D-BDCE-49B1-A82D-5B7F5C9D67DE}"/>
                </a:ext>
              </a:extLst>
            </p:cNvPr>
            <p:cNvCxnSpPr/>
            <p:nvPr/>
          </p:nvCxnSpPr>
          <p:spPr>
            <a:xfrm>
              <a:off x="834073" y="2934091"/>
              <a:ext cx="152304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CCBE7D90-D8FB-4EF7-ACAE-52CB8DFF1A69}"/>
                </a:ext>
              </a:extLst>
            </p:cNvPr>
            <p:cNvCxnSpPr/>
            <p:nvPr/>
          </p:nvCxnSpPr>
          <p:spPr>
            <a:xfrm>
              <a:off x="834073" y="4132971"/>
              <a:ext cx="152304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6E48197-CB93-4164-882A-0FA8A9C4903D}"/>
              </a:ext>
            </a:extLst>
          </p:cNvPr>
          <p:cNvGrpSpPr/>
          <p:nvPr/>
        </p:nvGrpSpPr>
        <p:grpSpPr>
          <a:xfrm>
            <a:off x="10016434" y="2934091"/>
            <a:ext cx="1523047" cy="1198880"/>
            <a:chOff x="834073" y="2934091"/>
            <a:chExt cx="1523047" cy="1198880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27D225D-1F5C-43A8-85A7-6E5707A50AED}"/>
                </a:ext>
              </a:extLst>
            </p:cNvPr>
            <p:cNvCxnSpPr/>
            <p:nvPr/>
          </p:nvCxnSpPr>
          <p:spPr>
            <a:xfrm>
              <a:off x="834073" y="2934091"/>
              <a:ext cx="1523047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87B1DC0-D3E4-483B-90DD-4C3F00BE0880}"/>
                </a:ext>
              </a:extLst>
            </p:cNvPr>
            <p:cNvCxnSpPr/>
            <p:nvPr/>
          </p:nvCxnSpPr>
          <p:spPr>
            <a:xfrm>
              <a:off x="834073" y="4132971"/>
              <a:ext cx="152304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64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6959AB-CFB0-4FB6-BC6D-B773BF81D272}"/>
              </a:ext>
            </a:extLst>
          </p:cNvPr>
          <p:cNvSpPr txBox="1"/>
          <p:nvPr/>
        </p:nvSpPr>
        <p:spPr>
          <a:xfrm>
            <a:off x="4772561" y="7315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请输入主标题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425645-7730-4BF1-A711-5F080A935EF3}"/>
              </a:ext>
            </a:extLst>
          </p:cNvPr>
          <p:cNvSpPr txBox="1"/>
          <p:nvPr/>
        </p:nvSpPr>
        <p:spPr>
          <a:xfrm>
            <a:off x="2105164" y="1743015"/>
            <a:ext cx="7981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300" dirty="0">
                <a:solidFill>
                  <a:schemeClr val="bg1"/>
                </a:solidFill>
              </a:rPr>
              <a:t>请输入文本内容，以一段话的形式，进行描述，尽量保证观点传达清晰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85A8FE-A490-44ED-A2CF-597671C5FBAC}"/>
              </a:ext>
            </a:extLst>
          </p:cNvPr>
          <p:cNvSpPr txBox="1"/>
          <p:nvPr/>
        </p:nvSpPr>
        <p:spPr>
          <a:xfrm>
            <a:off x="782320" y="7315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请输入主标题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6F84F7-C271-44BD-8040-BE2BA96FA464}"/>
              </a:ext>
            </a:extLst>
          </p:cNvPr>
          <p:cNvSpPr txBox="1"/>
          <p:nvPr/>
        </p:nvSpPr>
        <p:spPr>
          <a:xfrm>
            <a:off x="782320" y="131629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请输入副标题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2BA72F-3621-48E3-A92E-7F4782EF62A6}"/>
              </a:ext>
            </a:extLst>
          </p:cNvPr>
          <p:cNvSpPr/>
          <p:nvPr/>
        </p:nvSpPr>
        <p:spPr>
          <a:xfrm>
            <a:off x="0" y="2081569"/>
            <a:ext cx="12192000" cy="4776431"/>
          </a:xfrm>
          <a:prstGeom prst="rect">
            <a:avLst/>
          </a:prstGeom>
          <a:solidFill>
            <a:srgbClr val="0456C4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20909C1-EF79-41F2-8115-888DC0724990}"/>
              </a:ext>
            </a:extLst>
          </p:cNvPr>
          <p:cNvSpPr/>
          <p:nvPr/>
        </p:nvSpPr>
        <p:spPr>
          <a:xfrm>
            <a:off x="874713" y="2570480"/>
            <a:ext cx="2752407" cy="2752407"/>
          </a:xfrm>
          <a:prstGeom prst="ellipse">
            <a:avLst/>
          </a:prstGeom>
          <a:solidFill>
            <a:srgbClr val="0456C4"/>
          </a:solidFill>
          <a:ln w="76200" cap="flat" cmpd="sng" algn="ctr">
            <a:solidFill>
              <a:schemeClr val="bg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2F9F1FC-149F-4CF3-AE5D-1CBC576AA20E}"/>
              </a:ext>
            </a:extLst>
          </p:cNvPr>
          <p:cNvSpPr/>
          <p:nvPr/>
        </p:nvSpPr>
        <p:spPr>
          <a:xfrm>
            <a:off x="4719797" y="2570480"/>
            <a:ext cx="2752407" cy="2752407"/>
          </a:xfrm>
          <a:prstGeom prst="ellipse">
            <a:avLst/>
          </a:prstGeom>
          <a:solidFill>
            <a:srgbClr val="0456C4"/>
          </a:solidFill>
          <a:ln w="76200" cap="flat" cmpd="sng" algn="ctr">
            <a:solidFill>
              <a:schemeClr val="bg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DEDBEFC-018C-4D93-9AD4-A8B62EBFCF1C}"/>
              </a:ext>
            </a:extLst>
          </p:cNvPr>
          <p:cNvSpPr/>
          <p:nvPr/>
        </p:nvSpPr>
        <p:spPr>
          <a:xfrm>
            <a:off x="8564880" y="2570480"/>
            <a:ext cx="2752407" cy="2752407"/>
          </a:xfrm>
          <a:prstGeom prst="ellipse">
            <a:avLst/>
          </a:prstGeom>
          <a:solidFill>
            <a:srgbClr val="0456C4"/>
          </a:solidFill>
          <a:ln w="76200" cap="flat" cmpd="sng" algn="ctr">
            <a:solidFill>
              <a:schemeClr val="bg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图形 17" descr="播客">
            <a:extLst>
              <a:ext uri="{FF2B5EF4-FFF2-40B4-BE49-F238E27FC236}">
                <a16:creationId xmlns:a16="http://schemas.microsoft.com/office/drawing/2014/main" id="{1CA5C7AC-A9FA-46D0-BEEF-8C6694582C03}"/>
              </a:ext>
            </a:extLst>
          </p:cNvPr>
          <p:cNvGrpSpPr/>
          <p:nvPr/>
        </p:nvGrpSpPr>
        <p:grpSpPr>
          <a:xfrm>
            <a:off x="1500842" y="3196609"/>
            <a:ext cx="1500148" cy="1500148"/>
            <a:chOff x="-2623680" y="1866089"/>
            <a:chExt cx="914400" cy="914400"/>
          </a:xfrm>
          <a:solidFill>
            <a:schemeClr val="bg1"/>
          </a:solidFill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1D679062-6DC4-4BB3-9F52-9D6420F68000}"/>
                </a:ext>
              </a:extLst>
            </p:cNvPr>
            <p:cNvSpPr/>
            <p:nvPr/>
          </p:nvSpPr>
          <p:spPr>
            <a:xfrm>
              <a:off x="-1880730" y="2116406"/>
              <a:ext cx="95250" cy="352425"/>
            </a:xfrm>
            <a:custGeom>
              <a:avLst/>
              <a:gdLst>
                <a:gd name="connsiteX0" fmla="*/ 56102 w 95250"/>
                <a:gd name="connsiteY0" fmla="*/ 191453 h 352425"/>
                <a:gd name="connsiteX1" fmla="*/ 0 w 95250"/>
                <a:gd name="connsiteY1" fmla="*/ 325755 h 352425"/>
                <a:gd name="connsiteX2" fmla="*/ 24956 w 95250"/>
                <a:gd name="connsiteY2" fmla="*/ 354330 h 352425"/>
                <a:gd name="connsiteX3" fmla="*/ 30861 w 95250"/>
                <a:gd name="connsiteY3" fmla="*/ 0 h 352425"/>
                <a:gd name="connsiteX4" fmla="*/ 2286 w 95250"/>
                <a:gd name="connsiteY4" fmla="*/ 24575 h 352425"/>
                <a:gd name="connsiteX5" fmla="*/ 56102 w 95250"/>
                <a:gd name="connsiteY5" fmla="*/ 191453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352425">
                  <a:moveTo>
                    <a:pt x="56102" y="191453"/>
                  </a:moveTo>
                  <a:cubicBezTo>
                    <a:pt x="52582" y="241148"/>
                    <a:pt x="32876" y="288322"/>
                    <a:pt x="0" y="325755"/>
                  </a:cubicBezTo>
                  <a:lnTo>
                    <a:pt x="24956" y="354330"/>
                  </a:lnTo>
                  <a:cubicBezTo>
                    <a:pt x="116453" y="254791"/>
                    <a:pt x="118990" y="102533"/>
                    <a:pt x="30861" y="0"/>
                  </a:cubicBezTo>
                  <a:lnTo>
                    <a:pt x="2286" y="24575"/>
                  </a:lnTo>
                  <a:cubicBezTo>
                    <a:pt x="41693" y="70836"/>
                    <a:pt x="61058" y="130885"/>
                    <a:pt x="56102" y="1914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A3F9ADBA-2357-4890-A764-314D142009AC}"/>
                </a:ext>
              </a:extLst>
            </p:cNvPr>
            <p:cNvSpPr/>
            <p:nvPr/>
          </p:nvSpPr>
          <p:spPr>
            <a:xfrm>
              <a:off x="-1937118" y="2166888"/>
              <a:ext cx="66675" cy="238125"/>
            </a:xfrm>
            <a:custGeom>
              <a:avLst/>
              <a:gdLst>
                <a:gd name="connsiteX0" fmla="*/ 36481 w 66675"/>
                <a:gd name="connsiteY0" fmla="*/ 135255 h 238125"/>
                <a:gd name="connsiteX1" fmla="*/ 5334 w 66675"/>
                <a:gd name="connsiteY1" fmla="*/ 216408 h 238125"/>
                <a:gd name="connsiteX2" fmla="*/ 30480 w 66675"/>
                <a:gd name="connsiteY2" fmla="*/ 245650 h 238125"/>
                <a:gd name="connsiteX3" fmla="*/ 28575 w 66675"/>
                <a:gd name="connsiteY3" fmla="*/ 0 h 238125"/>
                <a:gd name="connsiteX4" fmla="*/ 0 w 66675"/>
                <a:gd name="connsiteY4" fmla="*/ 24575 h 238125"/>
                <a:gd name="connsiteX5" fmla="*/ 36481 w 66675"/>
                <a:gd name="connsiteY5" fmla="*/ 13525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238125">
                  <a:moveTo>
                    <a:pt x="36481" y="135255"/>
                  </a:moveTo>
                  <a:cubicBezTo>
                    <a:pt x="34274" y="164773"/>
                    <a:pt x="23443" y="192993"/>
                    <a:pt x="5334" y="216408"/>
                  </a:cubicBezTo>
                  <a:lnTo>
                    <a:pt x="30480" y="245650"/>
                  </a:lnTo>
                  <a:cubicBezTo>
                    <a:pt x="90573" y="174524"/>
                    <a:pt x="89765" y="70186"/>
                    <a:pt x="28575" y="0"/>
                  </a:cubicBezTo>
                  <a:lnTo>
                    <a:pt x="0" y="24575"/>
                  </a:lnTo>
                  <a:cubicBezTo>
                    <a:pt x="26418" y="55135"/>
                    <a:pt x="39549" y="94975"/>
                    <a:pt x="36481" y="135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68E6BCCF-AA97-43DC-BE3F-3E450A7DD8A5}"/>
                </a:ext>
              </a:extLst>
            </p:cNvPr>
            <p:cNvSpPr/>
            <p:nvPr/>
          </p:nvSpPr>
          <p:spPr>
            <a:xfrm>
              <a:off x="-2556584" y="2117168"/>
              <a:ext cx="95250" cy="352425"/>
            </a:xfrm>
            <a:custGeom>
              <a:avLst/>
              <a:gdLst>
                <a:gd name="connsiteX0" fmla="*/ 70350 w 95250"/>
                <a:gd name="connsiteY0" fmla="*/ 353949 h 352425"/>
                <a:gd name="connsiteX1" fmla="*/ 95305 w 95250"/>
                <a:gd name="connsiteY1" fmla="*/ 325374 h 352425"/>
                <a:gd name="connsiteX2" fmla="*/ 93019 w 95250"/>
                <a:gd name="connsiteY2" fmla="*/ 24575 h 352425"/>
                <a:gd name="connsiteX3" fmla="*/ 64444 w 95250"/>
                <a:gd name="connsiteY3" fmla="*/ 0 h 352425"/>
                <a:gd name="connsiteX4" fmla="*/ 70350 w 95250"/>
                <a:gd name="connsiteY4" fmla="*/ 35433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352425">
                  <a:moveTo>
                    <a:pt x="70350" y="353949"/>
                  </a:moveTo>
                  <a:lnTo>
                    <a:pt x="95305" y="325374"/>
                  </a:lnTo>
                  <a:cubicBezTo>
                    <a:pt x="19843" y="239629"/>
                    <a:pt x="18869" y="111457"/>
                    <a:pt x="93019" y="24575"/>
                  </a:cubicBezTo>
                  <a:lnTo>
                    <a:pt x="64444" y="0"/>
                  </a:lnTo>
                  <a:cubicBezTo>
                    <a:pt x="-23685" y="102533"/>
                    <a:pt x="-21147" y="254791"/>
                    <a:pt x="70350" y="354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6D96D660-01BC-483F-8170-F4E18687B6A0}"/>
                </a:ext>
              </a:extLst>
            </p:cNvPr>
            <p:cNvSpPr/>
            <p:nvPr/>
          </p:nvSpPr>
          <p:spPr>
            <a:xfrm>
              <a:off x="-2480467" y="2166888"/>
              <a:ext cx="66675" cy="238125"/>
            </a:xfrm>
            <a:custGeom>
              <a:avLst/>
              <a:gdLst>
                <a:gd name="connsiteX0" fmla="*/ 614 w 66675"/>
                <a:gd name="connsiteY0" fmla="*/ 138113 h 238125"/>
                <a:gd name="connsiteX1" fmla="*/ 44620 w 66675"/>
                <a:gd name="connsiteY1" fmla="*/ 245650 h 238125"/>
                <a:gd name="connsiteX2" fmla="*/ 69766 w 66675"/>
                <a:gd name="connsiteY2" fmla="*/ 216408 h 238125"/>
                <a:gd name="connsiteX3" fmla="*/ 75195 w 66675"/>
                <a:gd name="connsiteY3" fmla="*/ 24575 h 238125"/>
                <a:gd name="connsiteX4" fmla="*/ 46620 w 66675"/>
                <a:gd name="connsiteY4" fmla="*/ 0 h 238125"/>
                <a:gd name="connsiteX5" fmla="*/ 614 w 66675"/>
                <a:gd name="connsiteY5" fmla="*/ 1381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238125">
                  <a:moveTo>
                    <a:pt x="614" y="138113"/>
                  </a:moveTo>
                  <a:cubicBezTo>
                    <a:pt x="3451" y="177731"/>
                    <a:pt x="18869" y="215408"/>
                    <a:pt x="44620" y="245650"/>
                  </a:cubicBezTo>
                  <a:lnTo>
                    <a:pt x="69766" y="216408"/>
                  </a:lnTo>
                  <a:cubicBezTo>
                    <a:pt x="25697" y="159318"/>
                    <a:pt x="27969" y="79080"/>
                    <a:pt x="75195" y="24575"/>
                  </a:cubicBezTo>
                  <a:lnTo>
                    <a:pt x="46620" y="0"/>
                  </a:lnTo>
                  <a:cubicBezTo>
                    <a:pt x="13122" y="37854"/>
                    <a:pt x="-3493" y="87732"/>
                    <a:pt x="614" y="1381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2A1B8360-6C8B-4F82-B0F8-D73A59BD884C}"/>
                </a:ext>
              </a:extLst>
            </p:cNvPr>
            <p:cNvSpPr/>
            <p:nvPr/>
          </p:nvSpPr>
          <p:spPr>
            <a:xfrm>
              <a:off x="-2347455" y="2270139"/>
              <a:ext cx="352425" cy="371475"/>
            </a:xfrm>
            <a:custGeom>
              <a:avLst/>
              <a:gdLst>
                <a:gd name="connsiteX0" fmla="*/ 198311 w 352425"/>
                <a:gd name="connsiteY0" fmla="*/ 331280 h 371475"/>
                <a:gd name="connsiteX1" fmla="*/ 198311 w 352425"/>
                <a:gd name="connsiteY1" fmla="*/ 241459 h 371475"/>
                <a:gd name="connsiteX2" fmla="*/ 345472 w 352425"/>
                <a:gd name="connsiteY2" fmla="*/ 73628 h 371475"/>
                <a:gd name="connsiteX3" fmla="*/ 345472 w 352425"/>
                <a:gd name="connsiteY3" fmla="*/ 0 h 371475"/>
                <a:gd name="connsiteX4" fmla="*/ 301371 w 352425"/>
                <a:gd name="connsiteY4" fmla="*/ 0 h 371475"/>
                <a:gd name="connsiteX5" fmla="*/ 301371 w 352425"/>
                <a:gd name="connsiteY5" fmla="*/ 73628 h 371475"/>
                <a:gd name="connsiteX6" fmla="*/ 176213 w 352425"/>
                <a:gd name="connsiteY6" fmla="*/ 198787 h 371475"/>
                <a:gd name="connsiteX7" fmla="*/ 51054 w 352425"/>
                <a:gd name="connsiteY7" fmla="*/ 73628 h 371475"/>
                <a:gd name="connsiteX8" fmla="*/ 51054 w 352425"/>
                <a:gd name="connsiteY8" fmla="*/ 0 h 371475"/>
                <a:gd name="connsiteX9" fmla="*/ 6953 w 352425"/>
                <a:gd name="connsiteY9" fmla="*/ 0 h 371475"/>
                <a:gd name="connsiteX10" fmla="*/ 6953 w 352425"/>
                <a:gd name="connsiteY10" fmla="*/ 73628 h 371475"/>
                <a:gd name="connsiteX11" fmla="*/ 154115 w 352425"/>
                <a:gd name="connsiteY11" fmla="*/ 241459 h 371475"/>
                <a:gd name="connsiteX12" fmla="*/ 154115 w 352425"/>
                <a:gd name="connsiteY12" fmla="*/ 331280 h 371475"/>
                <a:gd name="connsiteX13" fmla="*/ 0 w 352425"/>
                <a:gd name="connsiteY13" fmla="*/ 331280 h 371475"/>
                <a:gd name="connsiteX14" fmla="*/ 0 w 352425"/>
                <a:gd name="connsiteY14" fmla="*/ 375380 h 371475"/>
                <a:gd name="connsiteX15" fmla="*/ 353378 w 352425"/>
                <a:gd name="connsiteY15" fmla="*/ 375380 h 371475"/>
                <a:gd name="connsiteX16" fmla="*/ 353378 w 352425"/>
                <a:gd name="connsiteY16" fmla="*/ 33128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2425" h="371475">
                  <a:moveTo>
                    <a:pt x="198311" y="331280"/>
                  </a:moveTo>
                  <a:lnTo>
                    <a:pt x="198311" y="241459"/>
                  </a:lnTo>
                  <a:cubicBezTo>
                    <a:pt x="282529" y="230369"/>
                    <a:pt x="345481" y="158573"/>
                    <a:pt x="345472" y="73628"/>
                  </a:cubicBezTo>
                  <a:lnTo>
                    <a:pt x="345472" y="0"/>
                  </a:lnTo>
                  <a:lnTo>
                    <a:pt x="301371" y="0"/>
                  </a:lnTo>
                  <a:lnTo>
                    <a:pt x="301371" y="73628"/>
                  </a:lnTo>
                  <a:cubicBezTo>
                    <a:pt x="301371" y="142751"/>
                    <a:pt x="245335" y="198787"/>
                    <a:pt x="176213" y="198787"/>
                  </a:cubicBezTo>
                  <a:cubicBezTo>
                    <a:pt x="107090" y="198787"/>
                    <a:pt x="51054" y="142751"/>
                    <a:pt x="51054" y="73628"/>
                  </a:cubicBezTo>
                  <a:lnTo>
                    <a:pt x="51054" y="0"/>
                  </a:lnTo>
                  <a:lnTo>
                    <a:pt x="6953" y="0"/>
                  </a:lnTo>
                  <a:lnTo>
                    <a:pt x="6953" y="73628"/>
                  </a:lnTo>
                  <a:cubicBezTo>
                    <a:pt x="6943" y="158573"/>
                    <a:pt x="69896" y="230369"/>
                    <a:pt x="154115" y="241459"/>
                  </a:cubicBezTo>
                  <a:lnTo>
                    <a:pt x="154115" y="331280"/>
                  </a:lnTo>
                  <a:lnTo>
                    <a:pt x="0" y="331280"/>
                  </a:lnTo>
                  <a:lnTo>
                    <a:pt x="0" y="375380"/>
                  </a:lnTo>
                  <a:lnTo>
                    <a:pt x="353378" y="375380"/>
                  </a:lnTo>
                  <a:lnTo>
                    <a:pt x="353378" y="331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34A1648B-DD97-4FC0-A955-21E07A24F25A}"/>
                </a:ext>
              </a:extLst>
            </p:cNvPr>
            <p:cNvSpPr/>
            <p:nvPr/>
          </p:nvSpPr>
          <p:spPr>
            <a:xfrm>
              <a:off x="-2266970" y="1997820"/>
              <a:ext cx="190500" cy="438150"/>
            </a:xfrm>
            <a:custGeom>
              <a:avLst/>
              <a:gdLst>
                <a:gd name="connsiteX0" fmla="*/ 95727 w 190500"/>
                <a:gd name="connsiteY0" fmla="*/ 441674 h 438150"/>
                <a:gd name="connsiteX1" fmla="*/ 190978 w 190500"/>
                <a:gd name="connsiteY1" fmla="*/ 346425 h 438150"/>
                <a:gd name="connsiteX2" fmla="*/ 190977 w 190500"/>
                <a:gd name="connsiteY2" fmla="*/ 345948 h 438150"/>
                <a:gd name="connsiteX3" fmla="*/ 117825 w 190500"/>
                <a:gd name="connsiteY3" fmla="*/ 345948 h 438150"/>
                <a:gd name="connsiteX4" fmla="*/ 117825 w 190500"/>
                <a:gd name="connsiteY4" fmla="*/ 316516 h 438150"/>
                <a:gd name="connsiteX5" fmla="*/ 191454 w 190500"/>
                <a:gd name="connsiteY5" fmla="*/ 316516 h 438150"/>
                <a:gd name="connsiteX6" fmla="*/ 191454 w 190500"/>
                <a:gd name="connsiteY6" fmla="*/ 272320 h 438150"/>
                <a:gd name="connsiteX7" fmla="*/ 117825 w 190500"/>
                <a:gd name="connsiteY7" fmla="*/ 272320 h 438150"/>
                <a:gd name="connsiteX8" fmla="*/ 117825 w 190500"/>
                <a:gd name="connsiteY8" fmla="*/ 242888 h 438150"/>
                <a:gd name="connsiteX9" fmla="*/ 191454 w 190500"/>
                <a:gd name="connsiteY9" fmla="*/ 242888 h 438150"/>
                <a:gd name="connsiteX10" fmla="*/ 191454 w 190500"/>
                <a:gd name="connsiteY10" fmla="*/ 198787 h 438150"/>
                <a:gd name="connsiteX11" fmla="*/ 117825 w 190500"/>
                <a:gd name="connsiteY11" fmla="*/ 198787 h 438150"/>
                <a:gd name="connsiteX12" fmla="*/ 117825 w 190500"/>
                <a:gd name="connsiteY12" fmla="*/ 169355 h 438150"/>
                <a:gd name="connsiteX13" fmla="*/ 191454 w 190500"/>
                <a:gd name="connsiteY13" fmla="*/ 169355 h 438150"/>
                <a:gd name="connsiteX14" fmla="*/ 191454 w 190500"/>
                <a:gd name="connsiteY14" fmla="*/ 125444 h 438150"/>
                <a:gd name="connsiteX15" fmla="*/ 117825 w 190500"/>
                <a:gd name="connsiteY15" fmla="*/ 125444 h 438150"/>
                <a:gd name="connsiteX16" fmla="*/ 117825 w 190500"/>
                <a:gd name="connsiteY16" fmla="*/ 95726 h 438150"/>
                <a:gd name="connsiteX17" fmla="*/ 191454 w 190500"/>
                <a:gd name="connsiteY17" fmla="*/ 95726 h 438150"/>
                <a:gd name="connsiteX18" fmla="*/ 95727 w 190500"/>
                <a:gd name="connsiteY18" fmla="*/ 0 h 438150"/>
                <a:gd name="connsiteX19" fmla="*/ 1 w 190500"/>
                <a:gd name="connsiteY19" fmla="*/ 95726 h 438150"/>
                <a:gd name="connsiteX20" fmla="*/ 1 w 190500"/>
                <a:gd name="connsiteY20" fmla="*/ 345948 h 438150"/>
                <a:gd name="connsiteX21" fmla="*/ 94772 w 190500"/>
                <a:gd name="connsiteY21" fmla="*/ 441674 h 438150"/>
                <a:gd name="connsiteX22" fmla="*/ 95727 w 190500"/>
                <a:gd name="connsiteY22" fmla="*/ 441674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0500" h="438150">
                  <a:moveTo>
                    <a:pt x="95727" y="441674"/>
                  </a:moveTo>
                  <a:cubicBezTo>
                    <a:pt x="148332" y="441675"/>
                    <a:pt x="190978" y="399031"/>
                    <a:pt x="190978" y="346425"/>
                  </a:cubicBezTo>
                  <a:cubicBezTo>
                    <a:pt x="190978" y="346266"/>
                    <a:pt x="190978" y="346107"/>
                    <a:pt x="190977" y="345948"/>
                  </a:cubicBezTo>
                  <a:lnTo>
                    <a:pt x="117825" y="345948"/>
                  </a:lnTo>
                  <a:lnTo>
                    <a:pt x="117825" y="316516"/>
                  </a:lnTo>
                  <a:lnTo>
                    <a:pt x="191454" y="316516"/>
                  </a:lnTo>
                  <a:lnTo>
                    <a:pt x="191454" y="272320"/>
                  </a:lnTo>
                  <a:lnTo>
                    <a:pt x="117825" y="272320"/>
                  </a:lnTo>
                  <a:lnTo>
                    <a:pt x="117825" y="242888"/>
                  </a:lnTo>
                  <a:lnTo>
                    <a:pt x="191454" y="242888"/>
                  </a:lnTo>
                  <a:lnTo>
                    <a:pt x="191454" y="198787"/>
                  </a:lnTo>
                  <a:lnTo>
                    <a:pt x="117825" y="198787"/>
                  </a:lnTo>
                  <a:lnTo>
                    <a:pt x="117825" y="169355"/>
                  </a:lnTo>
                  <a:lnTo>
                    <a:pt x="191454" y="169355"/>
                  </a:lnTo>
                  <a:lnTo>
                    <a:pt x="191454" y="125444"/>
                  </a:lnTo>
                  <a:lnTo>
                    <a:pt x="117825" y="125444"/>
                  </a:lnTo>
                  <a:lnTo>
                    <a:pt x="117825" y="95726"/>
                  </a:lnTo>
                  <a:lnTo>
                    <a:pt x="191454" y="95726"/>
                  </a:lnTo>
                  <a:cubicBezTo>
                    <a:pt x="191454" y="42858"/>
                    <a:pt x="148596" y="0"/>
                    <a:pt x="95727" y="0"/>
                  </a:cubicBezTo>
                  <a:cubicBezTo>
                    <a:pt x="42859" y="0"/>
                    <a:pt x="1" y="42858"/>
                    <a:pt x="1" y="95726"/>
                  </a:cubicBezTo>
                  <a:lnTo>
                    <a:pt x="1" y="345948"/>
                  </a:lnTo>
                  <a:cubicBezTo>
                    <a:pt x="-263" y="398553"/>
                    <a:pt x="42168" y="441410"/>
                    <a:pt x="94772" y="441674"/>
                  </a:cubicBezTo>
                  <a:cubicBezTo>
                    <a:pt x="95091" y="441676"/>
                    <a:pt x="95409" y="441676"/>
                    <a:pt x="95727" y="441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31" name="图形 19" descr="太阳系">
            <a:extLst>
              <a:ext uri="{FF2B5EF4-FFF2-40B4-BE49-F238E27FC236}">
                <a16:creationId xmlns:a16="http://schemas.microsoft.com/office/drawing/2014/main" id="{8FFB2903-9864-4A87-9466-963993C2F5CE}"/>
              </a:ext>
            </a:extLst>
          </p:cNvPr>
          <p:cNvGrpSpPr/>
          <p:nvPr/>
        </p:nvGrpSpPr>
        <p:grpSpPr>
          <a:xfrm>
            <a:off x="9191009" y="3196609"/>
            <a:ext cx="1500148" cy="1500148"/>
            <a:chOff x="-2473680" y="2016089"/>
            <a:chExt cx="914400" cy="914400"/>
          </a:xfrm>
          <a:solidFill>
            <a:schemeClr val="bg1"/>
          </a:solidFill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477AF159-CE7A-4E68-95B8-4243590B335B}"/>
                </a:ext>
              </a:extLst>
            </p:cNvPr>
            <p:cNvSpPr/>
            <p:nvPr/>
          </p:nvSpPr>
          <p:spPr>
            <a:xfrm>
              <a:off x="-2140305" y="2311364"/>
              <a:ext cx="228600" cy="228600"/>
            </a:xfrm>
            <a:custGeom>
              <a:avLst/>
              <a:gdLst>
                <a:gd name="connsiteX0" fmla="*/ 228600 w 228600"/>
                <a:gd name="connsiteY0" fmla="*/ 114300 h 228600"/>
                <a:gd name="connsiteX1" fmla="*/ 114300 w 228600"/>
                <a:gd name="connsiteY1" fmla="*/ 228600 h 228600"/>
                <a:gd name="connsiteX2" fmla="*/ 0 w 228600"/>
                <a:gd name="connsiteY2" fmla="*/ 114300 h 228600"/>
                <a:gd name="connsiteX3" fmla="*/ 114300 w 228600"/>
                <a:gd name="connsiteY3" fmla="*/ 0 h 228600"/>
                <a:gd name="connsiteX4" fmla="*/ 228600 w 228600"/>
                <a:gd name="connsiteY4" fmla="*/ 1143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8600" y="114300"/>
                  </a:moveTo>
                  <a:cubicBezTo>
                    <a:pt x="228600" y="177426"/>
                    <a:pt x="177426" y="228600"/>
                    <a:pt x="114300" y="228600"/>
                  </a:cubicBezTo>
                  <a:cubicBezTo>
                    <a:pt x="51174" y="228600"/>
                    <a:pt x="0" y="177426"/>
                    <a:pt x="0" y="114300"/>
                  </a:cubicBezTo>
                  <a:cubicBezTo>
                    <a:pt x="0" y="51174"/>
                    <a:pt x="51174" y="0"/>
                    <a:pt x="114300" y="0"/>
                  </a:cubicBezTo>
                  <a:cubicBezTo>
                    <a:pt x="177426" y="0"/>
                    <a:pt x="228600" y="51174"/>
                    <a:pt x="228600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83C571C5-1270-4117-9601-BFD245B9E66E}"/>
                </a:ext>
              </a:extLst>
            </p:cNvPr>
            <p:cNvSpPr/>
            <p:nvPr/>
          </p:nvSpPr>
          <p:spPr>
            <a:xfrm>
              <a:off x="-1864080" y="2256119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030C68A2-26E4-41A7-B138-5099FB0B644E}"/>
                </a:ext>
              </a:extLst>
            </p:cNvPr>
            <p:cNvSpPr/>
            <p:nvPr/>
          </p:nvSpPr>
          <p:spPr>
            <a:xfrm>
              <a:off x="-2283180" y="2694269"/>
              <a:ext cx="76200" cy="76200"/>
            </a:xfrm>
            <a:custGeom>
              <a:avLst/>
              <a:gdLst>
                <a:gd name="connsiteX0" fmla="*/ 76200 w 76200"/>
                <a:gd name="connsiteY0" fmla="*/ 38100 h 76200"/>
                <a:gd name="connsiteX1" fmla="*/ 38100 w 76200"/>
                <a:gd name="connsiteY1" fmla="*/ 76200 h 76200"/>
                <a:gd name="connsiteX2" fmla="*/ 0 w 76200"/>
                <a:gd name="connsiteY2" fmla="*/ 38100 h 76200"/>
                <a:gd name="connsiteX3" fmla="*/ 38100 w 76200"/>
                <a:gd name="connsiteY3" fmla="*/ 0 h 76200"/>
                <a:gd name="connsiteX4" fmla="*/ 76200 w 76200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D0BB9CCB-2E39-48EE-9B96-6A582B51D965}"/>
                </a:ext>
              </a:extLst>
            </p:cNvPr>
            <p:cNvSpPr/>
            <p:nvPr/>
          </p:nvSpPr>
          <p:spPr>
            <a:xfrm>
              <a:off x="-2402096" y="2176109"/>
              <a:ext cx="762000" cy="571500"/>
            </a:xfrm>
            <a:custGeom>
              <a:avLst/>
              <a:gdLst>
                <a:gd name="connsiteX0" fmla="*/ 753281 w 762000"/>
                <a:gd name="connsiteY0" fmla="*/ 89535 h 571500"/>
                <a:gd name="connsiteX1" fmla="*/ 558971 w 762000"/>
                <a:gd name="connsiteY1" fmla="*/ 0 h 571500"/>
                <a:gd name="connsiteX2" fmla="*/ 271316 w 762000"/>
                <a:gd name="connsiteY2" fmla="*/ 81915 h 571500"/>
                <a:gd name="connsiteX3" fmla="*/ 17951 w 762000"/>
                <a:gd name="connsiteY3" fmla="*/ 490538 h 571500"/>
                <a:gd name="connsiteX4" fmla="*/ 81768 w 762000"/>
                <a:gd name="connsiteY4" fmla="*/ 551498 h 571500"/>
                <a:gd name="connsiteX5" fmla="*/ 94151 w 762000"/>
                <a:gd name="connsiteY5" fmla="*/ 515303 h 571500"/>
                <a:gd name="connsiteX6" fmla="*/ 52241 w 762000"/>
                <a:gd name="connsiteY6" fmla="*/ 472440 h 571500"/>
                <a:gd name="connsiteX7" fmla="*/ 291318 w 762000"/>
                <a:gd name="connsiteY7" fmla="*/ 114300 h 571500"/>
                <a:gd name="connsiteX8" fmla="*/ 560876 w 762000"/>
                <a:gd name="connsiteY8" fmla="*/ 37148 h 571500"/>
                <a:gd name="connsiteX9" fmla="*/ 721848 w 762000"/>
                <a:gd name="connsiteY9" fmla="*/ 106680 h 571500"/>
                <a:gd name="connsiteX10" fmla="*/ 694226 w 762000"/>
                <a:gd name="connsiteY10" fmla="*/ 279083 h 571500"/>
                <a:gd name="connsiteX11" fmla="*/ 483723 w 762000"/>
                <a:gd name="connsiteY11" fmla="*/ 464820 h 571500"/>
                <a:gd name="connsiteX12" fmla="*/ 234168 w 762000"/>
                <a:gd name="connsiteY12" fmla="*/ 541020 h 571500"/>
                <a:gd name="connsiteX13" fmla="*/ 236073 w 762000"/>
                <a:gd name="connsiteY13" fmla="*/ 556260 h 571500"/>
                <a:gd name="connsiteX14" fmla="*/ 232263 w 762000"/>
                <a:gd name="connsiteY14" fmla="*/ 579120 h 571500"/>
                <a:gd name="connsiteX15" fmla="*/ 502773 w 762000"/>
                <a:gd name="connsiteY15" fmla="*/ 498158 h 571500"/>
                <a:gd name="connsiteX16" fmla="*/ 727563 w 762000"/>
                <a:gd name="connsiteY16" fmla="*/ 300038 h 571500"/>
                <a:gd name="connsiteX17" fmla="*/ 753281 w 762000"/>
                <a:gd name="connsiteY17" fmla="*/ 8953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2000" h="571500">
                  <a:moveTo>
                    <a:pt x="753281" y="89535"/>
                  </a:moveTo>
                  <a:cubicBezTo>
                    <a:pt x="721848" y="31433"/>
                    <a:pt x="652316" y="0"/>
                    <a:pt x="558971" y="0"/>
                  </a:cubicBezTo>
                  <a:cubicBezTo>
                    <a:pt x="469436" y="0"/>
                    <a:pt x="367518" y="28575"/>
                    <a:pt x="271316" y="81915"/>
                  </a:cubicBezTo>
                  <a:cubicBezTo>
                    <a:pt x="65576" y="193358"/>
                    <a:pt x="-45867" y="373380"/>
                    <a:pt x="17951" y="490538"/>
                  </a:cubicBezTo>
                  <a:cubicBezTo>
                    <a:pt x="33191" y="516255"/>
                    <a:pt x="55098" y="538163"/>
                    <a:pt x="81768" y="551498"/>
                  </a:cubicBezTo>
                  <a:cubicBezTo>
                    <a:pt x="82721" y="538163"/>
                    <a:pt x="86531" y="525780"/>
                    <a:pt x="94151" y="515303"/>
                  </a:cubicBezTo>
                  <a:cubicBezTo>
                    <a:pt x="76053" y="504825"/>
                    <a:pt x="61766" y="490538"/>
                    <a:pt x="52241" y="472440"/>
                  </a:cubicBezTo>
                  <a:cubicBezTo>
                    <a:pt x="-147" y="377190"/>
                    <a:pt x="109391" y="213360"/>
                    <a:pt x="291318" y="114300"/>
                  </a:cubicBezTo>
                  <a:cubicBezTo>
                    <a:pt x="381806" y="64770"/>
                    <a:pt x="478008" y="37148"/>
                    <a:pt x="560876" y="37148"/>
                  </a:cubicBezTo>
                  <a:cubicBezTo>
                    <a:pt x="639933" y="37148"/>
                    <a:pt x="697083" y="61913"/>
                    <a:pt x="721848" y="106680"/>
                  </a:cubicBezTo>
                  <a:cubicBezTo>
                    <a:pt x="746613" y="151448"/>
                    <a:pt x="736136" y="213360"/>
                    <a:pt x="694226" y="279083"/>
                  </a:cubicBezTo>
                  <a:cubicBezTo>
                    <a:pt x="649458" y="348615"/>
                    <a:pt x="574211" y="414338"/>
                    <a:pt x="483723" y="464820"/>
                  </a:cubicBezTo>
                  <a:cubicBezTo>
                    <a:pt x="399903" y="510540"/>
                    <a:pt x="312273" y="537210"/>
                    <a:pt x="234168" y="541020"/>
                  </a:cubicBezTo>
                  <a:cubicBezTo>
                    <a:pt x="235121" y="545783"/>
                    <a:pt x="236073" y="550545"/>
                    <a:pt x="236073" y="556260"/>
                  </a:cubicBezTo>
                  <a:cubicBezTo>
                    <a:pt x="236073" y="563880"/>
                    <a:pt x="234168" y="571500"/>
                    <a:pt x="232263" y="579120"/>
                  </a:cubicBezTo>
                  <a:cubicBezTo>
                    <a:pt x="317036" y="575310"/>
                    <a:pt x="412286" y="547688"/>
                    <a:pt x="502773" y="498158"/>
                  </a:cubicBezTo>
                  <a:cubicBezTo>
                    <a:pt x="598976" y="445770"/>
                    <a:pt x="678986" y="375285"/>
                    <a:pt x="727563" y="300038"/>
                  </a:cubicBezTo>
                  <a:cubicBezTo>
                    <a:pt x="774236" y="221933"/>
                    <a:pt x="784713" y="146685"/>
                    <a:pt x="753281" y="895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BF1E6308-DC4B-4F9A-9D8B-BD6DFB183D45}"/>
                </a:ext>
              </a:extLst>
            </p:cNvPr>
            <p:cNvSpPr/>
            <p:nvPr/>
          </p:nvSpPr>
          <p:spPr>
            <a:xfrm>
              <a:off x="-2261871" y="2352321"/>
              <a:ext cx="485775" cy="295275"/>
            </a:xfrm>
            <a:custGeom>
              <a:avLst/>
              <a:gdLst>
                <a:gd name="connsiteX0" fmla="*/ 485421 w 485775"/>
                <a:gd name="connsiteY0" fmla="*/ 0 h 295275"/>
                <a:gd name="connsiteX1" fmla="*/ 451131 w 485775"/>
                <a:gd name="connsiteY1" fmla="*/ 17145 h 295275"/>
                <a:gd name="connsiteX2" fmla="*/ 301589 w 485775"/>
                <a:gd name="connsiteY2" fmla="*/ 216218 h 295275"/>
                <a:gd name="connsiteX3" fmla="*/ 138711 w 485775"/>
                <a:gd name="connsiteY3" fmla="*/ 262890 h 295275"/>
                <a:gd name="connsiteX4" fmla="*/ 45366 w 485775"/>
                <a:gd name="connsiteY4" fmla="*/ 222885 h 295275"/>
                <a:gd name="connsiteX5" fmla="*/ 57749 w 485775"/>
                <a:gd name="connsiteY5" fmla="*/ 131445 h 295275"/>
                <a:gd name="connsiteX6" fmla="*/ 59654 w 485775"/>
                <a:gd name="connsiteY6" fmla="*/ 64770 h 295275"/>
                <a:gd name="connsiteX7" fmla="*/ 30126 w 485775"/>
                <a:gd name="connsiteY7" fmla="*/ 102870 h 295275"/>
                <a:gd name="connsiteX8" fmla="*/ 12029 w 485775"/>
                <a:gd name="connsiteY8" fmla="*/ 240983 h 295275"/>
                <a:gd name="connsiteX9" fmla="*/ 138711 w 485775"/>
                <a:gd name="connsiteY9" fmla="*/ 300038 h 295275"/>
                <a:gd name="connsiteX10" fmla="*/ 319686 w 485775"/>
                <a:gd name="connsiteY10" fmla="*/ 248603 h 295275"/>
                <a:gd name="connsiteX11" fmla="*/ 485421 w 485775"/>
                <a:gd name="connsiteY11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5775" h="295275">
                  <a:moveTo>
                    <a:pt x="485421" y="0"/>
                  </a:moveTo>
                  <a:cubicBezTo>
                    <a:pt x="475896" y="8573"/>
                    <a:pt x="463514" y="14288"/>
                    <a:pt x="451131" y="17145"/>
                  </a:cubicBezTo>
                  <a:cubicBezTo>
                    <a:pt x="466371" y="73343"/>
                    <a:pt x="402554" y="160973"/>
                    <a:pt x="301589" y="216218"/>
                  </a:cubicBezTo>
                  <a:cubicBezTo>
                    <a:pt x="246344" y="246698"/>
                    <a:pt x="188241" y="262890"/>
                    <a:pt x="138711" y="262890"/>
                  </a:cubicBezTo>
                  <a:cubicBezTo>
                    <a:pt x="92039" y="262890"/>
                    <a:pt x="59654" y="248603"/>
                    <a:pt x="45366" y="222885"/>
                  </a:cubicBezTo>
                  <a:cubicBezTo>
                    <a:pt x="32031" y="199073"/>
                    <a:pt x="36794" y="166688"/>
                    <a:pt x="57749" y="131445"/>
                  </a:cubicBezTo>
                  <a:cubicBezTo>
                    <a:pt x="53939" y="109538"/>
                    <a:pt x="54891" y="86678"/>
                    <a:pt x="59654" y="64770"/>
                  </a:cubicBezTo>
                  <a:cubicBezTo>
                    <a:pt x="49176" y="76200"/>
                    <a:pt x="38699" y="89535"/>
                    <a:pt x="30126" y="102870"/>
                  </a:cubicBezTo>
                  <a:cubicBezTo>
                    <a:pt x="-2259" y="154305"/>
                    <a:pt x="-8926" y="202883"/>
                    <a:pt x="12029" y="240983"/>
                  </a:cubicBezTo>
                  <a:cubicBezTo>
                    <a:pt x="32984" y="279083"/>
                    <a:pt x="77751" y="300038"/>
                    <a:pt x="138711" y="300038"/>
                  </a:cubicBezTo>
                  <a:cubicBezTo>
                    <a:pt x="194909" y="300038"/>
                    <a:pt x="259679" y="281940"/>
                    <a:pt x="319686" y="248603"/>
                  </a:cubicBezTo>
                  <a:cubicBezTo>
                    <a:pt x="443511" y="181928"/>
                    <a:pt x="513044" y="75248"/>
                    <a:pt x="48542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37" name="图形 21" descr="信号塔">
            <a:extLst>
              <a:ext uri="{FF2B5EF4-FFF2-40B4-BE49-F238E27FC236}">
                <a16:creationId xmlns:a16="http://schemas.microsoft.com/office/drawing/2014/main" id="{8C5DE358-1844-456F-8EC0-0C36C93E4D41}"/>
              </a:ext>
            </a:extLst>
          </p:cNvPr>
          <p:cNvGrpSpPr/>
          <p:nvPr/>
        </p:nvGrpSpPr>
        <p:grpSpPr>
          <a:xfrm>
            <a:off x="5345926" y="3196609"/>
            <a:ext cx="1500148" cy="1500148"/>
            <a:chOff x="-2323680" y="2166089"/>
            <a:chExt cx="914400" cy="914400"/>
          </a:xfrm>
          <a:solidFill>
            <a:schemeClr val="bg1"/>
          </a:solidFill>
        </p:grpSpPr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DEE93BB5-0EED-446A-9585-C7254FC4263C}"/>
                </a:ext>
              </a:extLst>
            </p:cNvPr>
            <p:cNvSpPr/>
            <p:nvPr/>
          </p:nvSpPr>
          <p:spPr>
            <a:xfrm>
              <a:off x="-1976023" y="2337539"/>
              <a:ext cx="57150" cy="161925"/>
            </a:xfrm>
            <a:custGeom>
              <a:avLst/>
              <a:gdLst>
                <a:gd name="connsiteX0" fmla="*/ 33343 w 57150"/>
                <a:gd name="connsiteY0" fmla="*/ 161925 h 161925"/>
                <a:gd name="connsiteX1" fmla="*/ 60013 w 57150"/>
                <a:gd name="connsiteY1" fmla="*/ 135255 h 161925"/>
                <a:gd name="connsiteX2" fmla="*/ 60013 w 57150"/>
                <a:gd name="connsiteY2" fmla="*/ 26670 h 161925"/>
                <a:gd name="connsiteX3" fmla="*/ 33343 w 57150"/>
                <a:gd name="connsiteY3" fmla="*/ 0 h 161925"/>
                <a:gd name="connsiteX4" fmla="*/ 33343 w 57150"/>
                <a:gd name="connsiteY4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61925">
                  <a:moveTo>
                    <a:pt x="33343" y="161925"/>
                  </a:moveTo>
                  <a:lnTo>
                    <a:pt x="60013" y="135255"/>
                  </a:lnTo>
                  <a:cubicBezTo>
                    <a:pt x="30788" y="104960"/>
                    <a:pt x="30788" y="56965"/>
                    <a:pt x="60013" y="26670"/>
                  </a:cubicBezTo>
                  <a:lnTo>
                    <a:pt x="33343" y="0"/>
                  </a:lnTo>
                  <a:cubicBezTo>
                    <a:pt x="-11114" y="44821"/>
                    <a:pt x="-11114" y="117104"/>
                    <a:pt x="33343" y="161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624BABD7-0ED7-476B-8173-828754DFF64C}"/>
                </a:ext>
              </a:extLst>
            </p:cNvPr>
            <p:cNvSpPr/>
            <p:nvPr/>
          </p:nvSpPr>
          <p:spPr>
            <a:xfrm>
              <a:off x="-2052211" y="2284199"/>
              <a:ext cx="76200" cy="266700"/>
            </a:xfrm>
            <a:custGeom>
              <a:avLst/>
              <a:gdLst>
                <a:gd name="connsiteX0" fmla="*/ 56191 w 76200"/>
                <a:gd name="connsiteY0" fmla="*/ 268605 h 266700"/>
                <a:gd name="connsiteX1" fmla="*/ 82861 w 76200"/>
                <a:gd name="connsiteY1" fmla="*/ 241935 h 266700"/>
                <a:gd name="connsiteX2" fmla="*/ 82178 w 76200"/>
                <a:gd name="connsiteY2" fmla="*/ 27353 h 266700"/>
                <a:gd name="connsiteX3" fmla="*/ 82861 w 76200"/>
                <a:gd name="connsiteY3" fmla="*/ 26670 h 266700"/>
                <a:gd name="connsiteX4" fmla="*/ 56191 w 76200"/>
                <a:gd name="connsiteY4" fmla="*/ 0 h 266700"/>
                <a:gd name="connsiteX5" fmla="*/ 54292 w 76200"/>
                <a:gd name="connsiteY5" fmla="*/ 266707 h 266700"/>
                <a:gd name="connsiteX6" fmla="*/ 56191 w 76200"/>
                <a:gd name="connsiteY6" fmla="*/ 26860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66700">
                  <a:moveTo>
                    <a:pt x="56191" y="268605"/>
                  </a:moveTo>
                  <a:lnTo>
                    <a:pt x="82861" y="241935"/>
                  </a:lnTo>
                  <a:cubicBezTo>
                    <a:pt x="23417" y="182869"/>
                    <a:pt x="23111" y="86797"/>
                    <a:pt x="82178" y="27353"/>
                  </a:cubicBezTo>
                  <a:cubicBezTo>
                    <a:pt x="82404" y="27124"/>
                    <a:pt x="82632" y="26897"/>
                    <a:pt x="82861" y="26670"/>
                  </a:cubicBezTo>
                  <a:lnTo>
                    <a:pt x="56191" y="0"/>
                  </a:lnTo>
                  <a:cubicBezTo>
                    <a:pt x="-17983" y="73125"/>
                    <a:pt x="-18832" y="192534"/>
                    <a:pt x="54292" y="266707"/>
                  </a:cubicBezTo>
                  <a:cubicBezTo>
                    <a:pt x="54921" y="267344"/>
                    <a:pt x="55553" y="267976"/>
                    <a:pt x="56191" y="2686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79BB858C-3557-4CED-B525-49F7F4EDE8F8}"/>
                </a:ext>
              </a:extLst>
            </p:cNvPr>
            <p:cNvSpPr/>
            <p:nvPr/>
          </p:nvSpPr>
          <p:spPr>
            <a:xfrm>
              <a:off x="-2128436" y="2229906"/>
              <a:ext cx="104775" cy="371475"/>
            </a:xfrm>
            <a:custGeom>
              <a:avLst/>
              <a:gdLst>
                <a:gd name="connsiteX0" fmla="*/ 104794 w 104775"/>
                <a:gd name="connsiteY0" fmla="*/ 350520 h 371475"/>
                <a:gd name="connsiteX1" fmla="*/ 104794 w 104775"/>
                <a:gd name="connsiteY1" fmla="*/ 26670 h 371475"/>
                <a:gd name="connsiteX2" fmla="*/ 78124 w 104775"/>
                <a:gd name="connsiteY2" fmla="*/ 0 h 371475"/>
                <a:gd name="connsiteX3" fmla="*/ 78105 w 104775"/>
                <a:gd name="connsiteY3" fmla="*/ 377171 h 371475"/>
                <a:gd name="connsiteX4" fmla="*/ 78124 w 104775"/>
                <a:gd name="connsiteY4" fmla="*/ 37719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371475">
                  <a:moveTo>
                    <a:pt x="104794" y="350520"/>
                  </a:moveTo>
                  <a:cubicBezTo>
                    <a:pt x="15879" y="260879"/>
                    <a:pt x="15879" y="116311"/>
                    <a:pt x="104794" y="26670"/>
                  </a:cubicBezTo>
                  <a:lnTo>
                    <a:pt x="78124" y="0"/>
                  </a:lnTo>
                  <a:cubicBezTo>
                    <a:pt x="-26034" y="104147"/>
                    <a:pt x="-26042" y="273012"/>
                    <a:pt x="78105" y="377171"/>
                  </a:cubicBezTo>
                  <a:cubicBezTo>
                    <a:pt x="78112" y="377178"/>
                    <a:pt x="78117" y="377183"/>
                    <a:pt x="78124" y="377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26E75632-655E-4DAA-90DF-24B6307791DD}"/>
                </a:ext>
              </a:extLst>
            </p:cNvPr>
            <p:cNvSpPr/>
            <p:nvPr/>
          </p:nvSpPr>
          <p:spPr>
            <a:xfrm>
              <a:off x="-1807425" y="2337539"/>
              <a:ext cx="57150" cy="161925"/>
            </a:xfrm>
            <a:custGeom>
              <a:avLst/>
              <a:gdLst>
                <a:gd name="connsiteX0" fmla="*/ 26670 w 57150"/>
                <a:gd name="connsiteY0" fmla="*/ 161925 h 161925"/>
                <a:gd name="connsiteX1" fmla="*/ 26670 w 57150"/>
                <a:gd name="connsiteY1" fmla="*/ 0 h 161925"/>
                <a:gd name="connsiteX2" fmla="*/ 0 w 57150"/>
                <a:gd name="connsiteY2" fmla="*/ 26670 h 161925"/>
                <a:gd name="connsiteX3" fmla="*/ 21907 w 57150"/>
                <a:gd name="connsiteY3" fmla="*/ 80963 h 161925"/>
                <a:gd name="connsiteX4" fmla="*/ 0 w 57150"/>
                <a:gd name="connsiteY4" fmla="*/ 13525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61925">
                  <a:moveTo>
                    <a:pt x="26670" y="161925"/>
                  </a:moveTo>
                  <a:cubicBezTo>
                    <a:pt x="71127" y="117104"/>
                    <a:pt x="71127" y="44821"/>
                    <a:pt x="26670" y="0"/>
                  </a:cubicBezTo>
                  <a:lnTo>
                    <a:pt x="0" y="26670"/>
                  </a:lnTo>
                  <a:cubicBezTo>
                    <a:pt x="14241" y="41128"/>
                    <a:pt x="22126" y="60669"/>
                    <a:pt x="21907" y="80963"/>
                  </a:cubicBezTo>
                  <a:cubicBezTo>
                    <a:pt x="21941" y="101219"/>
                    <a:pt x="14083" y="120693"/>
                    <a:pt x="0" y="135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BACD7056-224C-4DB0-9D27-3F6B70A272BC}"/>
                </a:ext>
              </a:extLst>
            </p:cNvPr>
            <p:cNvSpPr/>
            <p:nvPr/>
          </p:nvSpPr>
          <p:spPr>
            <a:xfrm>
              <a:off x="-1754085" y="2284199"/>
              <a:ext cx="76200" cy="266700"/>
            </a:xfrm>
            <a:custGeom>
              <a:avLst/>
              <a:gdLst>
                <a:gd name="connsiteX0" fmla="*/ 0 w 76200"/>
                <a:gd name="connsiteY0" fmla="*/ 241935 h 266700"/>
                <a:gd name="connsiteX1" fmla="*/ 26670 w 76200"/>
                <a:gd name="connsiteY1" fmla="*/ 268605 h 266700"/>
                <a:gd name="connsiteX2" fmla="*/ 28568 w 76200"/>
                <a:gd name="connsiteY2" fmla="*/ 1898 h 266700"/>
                <a:gd name="connsiteX3" fmla="*/ 26670 w 76200"/>
                <a:gd name="connsiteY3" fmla="*/ 0 h 266700"/>
                <a:gd name="connsiteX4" fmla="*/ 0 w 76200"/>
                <a:gd name="connsiteY4" fmla="*/ 26670 h 266700"/>
                <a:gd name="connsiteX5" fmla="*/ 683 w 76200"/>
                <a:gd name="connsiteY5" fmla="*/ 241252 h 266700"/>
                <a:gd name="connsiteX6" fmla="*/ 0 w 76200"/>
                <a:gd name="connsiteY6" fmla="*/ 24193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66700">
                  <a:moveTo>
                    <a:pt x="0" y="241935"/>
                  </a:moveTo>
                  <a:lnTo>
                    <a:pt x="26670" y="268605"/>
                  </a:lnTo>
                  <a:cubicBezTo>
                    <a:pt x="100843" y="195480"/>
                    <a:pt x="101693" y="76071"/>
                    <a:pt x="28568" y="1898"/>
                  </a:cubicBezTo>
                  <a:cubicBezTo>
                    <a:pt x="27940" y="1261"/>
                    <a:pt x="27307" y="629"/>
                    <a:pt x="26670" y="0"/>
                  </a:cubicBezTo>
                  <a:lnTo>
                    <a:pt x="0" y="26670"/>
                  </a:lnTo>
                  <a:cubicBezTo>
                    <a:pt x="59444" y="85736"/>
                    <a:pt x="59749" y="181808"/>
                    <a:pt x="683" y="241252"/>
                  </a:cubicBezTo>
                  <a:cubicBezTo>
                    <a:pt x="456" y="241481"/>
                    <a:pt x="229" y="241708"/>
                    <a:pt x="0" y="241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A4FB824E-ED46-4B29-95BB-1CB3E79254D1}"/>
                </a:ext>
              </a:extLst>
            </p:cNvPr>
            <p:cNvSpPr/>
            <p:nvPr/>
          </p:nvSpPr>
          <p:spPr>
            <a:xfrm>
              <a:off x="-1699793" y="2229906"/>
              <a:ext cx="104775" cy="371475"/>
            </a:xfrm>
            <a:custGeom>
              <a:avLst/>
              <a:gdLst>
                <a:gd name="connsiteX0" fmla="*/ 0 w 104775"/>
                <a:gd name="connsiteY0" fmla="*/ 350520 h 371475"/>
                <a:gd name="connsiteX1" fmla="*/ 26670 w 104775"/>
                <a:gd name="connsiteY1" fmla="*/ 377190 h 371475"/>
                <a:gd name="connsiteX2" fmla="*/ 26689 w 104775"/>
                <a:gd name="connsiteY2" fmla="*/ 19 h 371475"/>
                <a:gd name="connsiteX3" fmla="*/ 26670 w 104775"/>
                <a:gd name="connsiteY3" fmla="*/ 0 h 371475"/>
                <a:gd name="connsiteX4" fmla="*/ 0 w 104775"/>
                <a:gd name="connsiteY4" fmla="*/ 26670 h 371475"/>
                <a:gd name="connsiteX5" fmla="*/ 0 w 104775"/>
                <a:gd name="connsiteY5" fmla="*/ 35052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371475">
                  <a:moveTo>
                    <a:pt x="0" y="350520"/>
                  </a:moveTo>
                  <a:lnTo>
                    <a:pt x="26670" y="377190"/>
                  </a:lnTo>
                  <a:cubicBezTo>
                    <a:pt x="130828" y="273043"/>
                    <a:pt x="130836" y="104178"/>
                    <a:pt x="26689" y="19"/>
                  </a:cubicBezTo>
                  <a:cubicBezTo>
                    <a:pt x="26683" y="13"/>
                    <a:pt x="26677" y="6"/>
                    <a:pt x="26670" y="0"/>
                  </a:cubicBezTo>
                  <a:lnTo>
                    <a:pt x="0" y="26670"/>
                  </a:lnTo>
                  <a:cubicBezTo>
                    <a:pt x="88915" y="116311"/>
                    <a:pt x="88915" y="260879"/>
                    <a:pt x="0" y="3505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F4319C87-2B61-41E8-B91C-11C262E124D7}"/>
                </a:ext>
              </a:extLst>
            </p:cNvPr>
            <p:cNvSpPr/>
            <p:nvPr/>
          </p:nvSpPr>
          <p:spPr>
            <a:xfrm>
              <a:off x="-2151836" y="2380314"/>
              <a:ext cx="571500" cy="628650"/>
            </a:xfrm>
            <a:custGeom>
              <a:avLst/>
              <a:gdLst>
                <a:gd name="connsiteX0" fmla="*/ 580631 w 571500"/>
                <a:gd name="connsiteY0" fmla="*/ 611687 h 628650"/>
                <a:gd name="connsiteX1" fmla="*/ 580631 w 571500"/>
                <a:gd name="connsiteY1" fmla="*/ 611687 h 628650"/>
                <a:gd name="connsiteX2" fmla="*/ 579012 w 571500"/>
                <a:gd name="connsiteY2" fmla="*/ 606830 h 628650"/>
                <a:gd name="connsiteX3" fmla="*/ 579012 w 571500"/>
                <a:gd name="connsiteY3" fmla="*/ 606258 h 628650"/>
                <a:gd name="connsiteX4" fmla="*/ 307550 w 571500"/>
                <a:gd name="connsiteY4" fmla="*/ 77621 h 628650"/>
                <a:gd name="connsiteX5" fmla="*/ 304406 w 571500"/>
                <a:gd name="connsiteY5" fmla="*/ 73430 h 628650"/>
                <a:gd name="connsiteX6" fmla="*/ 325439 w 571500"/>
                <a:gd name="connsiteY6" fmla="*/ 23822 h 628650"/>
                <a:gd name="connsiteX7" fmla="*/ 275831 w 571500"/>
                <a:gd name="connsiteY7" fmla="*/ 2790 h 628650"/>
                <a:gd name="connsiteX8" fmla="*/ 254799 w 571500"/>
                <a:gd name="connsiteY8" fmla="*/ 52397 h 628650"/>
                <a:gd name="connsiteX9" fmla="*/ 275831 w 571500"/>
                <a:gd name="connsiteY9" fmla="*/ 73430 h 628650"/>
                <a:gd name="connsiteX10" fmla="*/ 273260 w 571500"/>
                <a:gd name="connsiteY10" fmla="*/ 77144 h 628650"/>
                <a:gd name="connsiteX11" fmla="*/ 1797 w 571500"/>
                <a:gd name="connsiteY11" fmla="*/ 605782 h 628650"/>
                <a:gd name="connsiteX12" fmla="*/ 1797 w 571500"/>
                <a:gd name="connsiteY12" fmla="*/ 606353 h 628650"/>
                <a:gd name="connsiteX13" fmla="*/ 178 w 571500"/>
                <a:gd name="connsiteY13" fmla="*/ 611211 h 628650"/>
                <a:gd name="connsiteX14" fmla="*/ 178 w 571500"/>
                <a:gd name="connsiteY14" fmla="*/ 611211 h 628650"/>
                <a:gd name="connsiteX15" fmla="*/ 178 w 571500"/>
                <a:gd name="connsiteY15" fmla="*/ 615974 h 628650"/>
                <a:gd name="connsiteX16" fmla="*/ 178 w 571500"/>
                <a:gd name="connsiteY16" fmla="*/ 617117 h 628650"/>
                <a:gd name="connsiteX17" fmla="*/ 1511 w 571500"/>
                <a:gd name="connsiteY17" fmla="*/ 621593 h 628650"/>
                <a:gd name="connsiteX18" fmla="*/ 1511 w 571500"/>
                <a:gd name="connsiteY18" fmla="*/ 621593 h 628650"/>
                <a:gd name="connsiteX19" fmla="*/ 2845 w 571500"/>
                <a:gd name="connsiteY19" fmla="*/ 623689 h 628650"/>
                <a:gd name="connsiteX20" fmla="*/ 4750 w 571500"/>
                <a:gd name="connsiteY20" fmla="*/ 626451 h 628650"/>
                <a:gd name="connsiteX21" fmla="*/ 4750 w 571500"/>
                <a:gd name="connsiteY21" fmla="*/ 626451 h 628650"/>
                <a:gd name="connsiteX22" fmla="*/ 6274 w 571500"/>
                <a:gd name="connsiteY22" fmla="*/ 627594 h 628650"/>
                <a:gd name="connsiteX23" fmla="*/ 8941 w 571500"/>
                <a:gd name="connsiteY23" fmla="*/ 629690 h 628650"/>
                <a:gd name="connsiteX24" fmla="*/ 11227 w 571500"/>
                <a:gd name="connsiteY24" fmla="*/ 630737 h 628650"/>
                <a:gd name="connsiteX25" fmla="*/ 14084 w 571500"/>
                <a:gd name="connsiteY25" fmla="*/ 631785 h 628650"/>
                <a:gd name="connsiteX26" fmla="*/ 16561 w 571500"/>
                <a:gd name="connsiteY26" fmla="*/ 631785 h 628650"/>
                <a:gd name="connsiteX27" fmla="*/ 18656 w 571500"/>
                <a:gd name="connsiteY27" fmla="*/ 633500 h 628650"/>
                <a:gd name="connsiteX28" fmla="*/ 19990 w 571500"/>
                <a:gd name="connsiteY28" fmla="*/ 633500 h 628650"/>
                <a:gd name="connsiteX29" fmla="*/ 21228 w 571500"/>
                <a:gd name="connsiteY29" fmla="*/ 633500 h 628650"/>
                <a:gd name="connsiteX30" fmla="*/ 26276 w 571500"/>
                <a:gd name="connsiteY30" fmla="*/ 632166 h 628650"/>
                <a:gd name="connsiteX31" fmla="*/ 290309 w 571500"/>
                <a:gd name="connsiteY31" fmla="*/ 516056 h 628650"/>
                <a:gd name="connsiteX32" fmla="*/ 553961 w 571500"/>
                <a:gd name="connsiteY32" fmla="*/ 631880 h 628650"/>
                <a:gd name="connsiteX33" fmla="*/ 561581 w 571500"/>
                <a:gd name="connsiteY33" fmla="*/ 633500 h 628650"/>
                <a:gd name="connsiteX34" fmla="*/ 561581 w 571500"/>
                <a:gd name="connsiteY34" fmla="*/ 633500 h 628650"/>
                <a:gd name="connsiteX35" fmla="*/ 566249 w 571500"/>
                <a:gd name="connsiteY35" fmla="*/ 632833 h 628650"/>
                <a:gd name="connsiteX36" fmla="*/ 567582 w 571500"/>
                <a:gd name="connsiteY36" fmla="*/ 632833 h 628650"/>
                <a:gd name="connsiteX37" fmla="*/ 571106 w 571500"/>
                <a:gd name="connsiteY37" fmla="*/ 631214 h 628650"/>
                <a:gd name="connsiteX38" fmla="*/ 571964 w 571500"/>
                <a:gd name="connsiteY38" fmla="*/ 630642 h 628650"/>
                <a:gd name="connsiteX39" fmla="*/ 575393 w 571500"/>
                <a:gd name="connsiteY39" fmla="*/ 627880 h 628650"/>
                <a:gd name="connsiteX40" fmla="*/ 575393 w 571500"/>
                <a:gd name="connsiteY40" fmla="*/ 627880 h 628650"/>
                <a:gd name="connsiteX41" fmla="*/ 577393 w 571500"/>
                <a:gd name="connsiteY41" fmla="*/ 624927 h 628650"/>
                <a:gd name="connsiteX42" fmla="*/ 578536 w 571500"/>
                <a:gd name="connsiteY42" fmla="*/ 623022 h 628650"/>
                <a:gd name="connsiteX43" fmla="*/ 578536 w 571500"/>
                <a:gd name="connsiteY43" fmla="*/ 623022 h 628650"/>
                <a:gd name="connsiteX44" fmla="*/ 579869 w 571500"/>
                <a:gd name="connsiteY44" fmla="*/ 618450 h 628650"/>
                <a:gd name="connsiteX45" fmla="*/ 579869 w 571500"/>
                <a:gd name="connsiteY45" fmla="*/ 617402 h 628650"/>
                <a:gd name="connsiteX46" fmla="*/ 580631 w 571500"/>
                <a:gd name="connsiteY46" fmla="*/ 611687 h 628650"/>
                <a:gd name="connsiteX47" fmla="*/ 418706 w 571500"/>
                <a:gd name="connsiteY47" fmla="*/ 377849 h 628650"/>
                <a:gd name="connsiteX48" fmla="*/ 322504 w 571500"/>
                <a:gd name="connsiteY48" fmla="*/ 312793 h 628650"/>
                <a:gd name="connsiteX49" fmla="*/ 368891 w 571500"/>
                <a:gd name="connsiteY49" fmla="*/ 281075 h 628650"/>
                <a:gd name="connsiteX50" fmla="*/ 290119 w 571500"/>
                <a:gd name="connsiteY50" fmla="*/ 127532 h 628650"/>
                <a:gd name="connsiteX51" fmla="*/ 351365 w 571500"/>
                <a:gd name="connsiteY51" fmla="*/ 246689 h 628650"/>
                <a:gd name="connsiteX52" fmla="*/ 288690 w 571500"/>
                <a:gd name="connsiteY52" fmla="*/ 289838 h 628650"/>
                <a:gd name="connsiteX53" fmla="*/ 231540 w 571500"/>
                <a:gd name="connsiteY53" fmla="*/ 251738 h 628650"/>
                <a:gd name="connsiteX54" fmla="*/ 227540 w 571500"/>
                <a:gd name="connsiteY54" fmla="*/ 249642 h 628650"/>
                <a:gd name="connsiteX55" fmla="*/ 210299 w 571500"/>
                <a:gd name="connsiteY55" fmla="*/ 282884 h 628650"/>
                <a:gd name="connsiteX56" fmla="*/ 254972 w 571500"/>
                <a:gd name="connsiteY56" fmla="*/ 313079 h 628650"/>
                <a:gd name="connsiteX57" fmla="*/ 161531 w 571500"/>
                <a:gd name="connsiteY57" fmla="*/ 377182 h 628650"/>
                <a:gd name="connsiteX58" fmla="*/ 60090 w 571500"/>
                <a:gd name="connsiteY58" fmla="*/ 575492 h 628650"/>
                <a:gd name="connsiteX59" fmla="*/ 127337 w 571500"/>
                <a:gd name="connsiteY59" fmla="*/ 444428 h 628650"/>
                <a:gd name="connsiteX60" fmla="*/ 242875 w 571500"/>
                <a:gd name="connsiteY60" fmla="*/ 495197 h 628650"/>
                <a:gd name="connsiteX61" fmla="*/ 166675 w 571500"/>
                <a:gd name="connsiteY61" fmla="*/ 420140 h 628650"/>
                <a:gd name="connsiteX62" fmla="*/ 288881 w 571500"/>
                <a:gd name="connsiteY62" fmla="*/ 336034 h 628650"/>
                <a:gd name="connsiteX63" fmla="*/ 413468 w 571500"/>
                <a:gd name="connsiteY63" fmla="*/ 420330 h 628650"/>
                <a:gd name="connsiteX64" fmla="*/ 290309 w 571500"/>
                <a:gd name="connsiteY64" fmla="*/ 474432 h 628650"/>
                <a:gd name="connsiteX65" fmla="*/ 490525 w 571500"/>
                <a:gd name="connsiteY65" fmla="*/ 562443 h 628650"/>
                <a:gd name="connsiteX66" fmla="*/ 337649 w 571500"/>
                <a:gd name="connsiteY66" fmla="*/ 495292 h 628650"/>
                <a:gd name="connsiteX67" fmla="*/ 452996 w 571500"/>
                <a:gd name="connsiteY67" fmla="*/ 444619 h 628650"/>
                <a:gd name="connsiteX68" fmla="*/ 520148 w 571500"/>
                <a:gd name="connsiteY68" fmla="*/ 575397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571500" h="628650">
                  <a:moveTo>
                    <a:pt x="580631" y="611687"/>
                  </a:moveTo>
                  <a:lnTo>
                    <a:pt x="580631" y="611687"/>
                  </a:lnTo>
                  <a:cubicBezTo>
                    <a:pt x="580338" y="609996"/>
                    <a:pt x="579792" y="608358"/>
                    <a:pt x="579012" y="606830"/>
                  </a:cubicBezTo>
                  <a:cubicBezTo>
                    <a:pt x="579012" y="606830"/>
                    <a:pt x="579012" y="606830"/>
                    <a:pt x="579012" y="606258"/>
                  </a:cubicBezTo>
                  <a:lnTo>
                    <a:pt x="307550" y="77621"/>
                  </a:lnTo>
                  <a:cubicBezTo>
                    <a:pt x="306723" y="76071"/>
                    <a:pt x="305663" y="74657"/>
                    <a:pt x="304406" y="73430"/>
                  </a:cubicBezTo>
                  <a:cubicBezTo>
                    <a:pt x="323913" y="65539"/>
                    <a:pt x="333329" y="43329"/>
                    <a:pt x="325439" y="23822"/>
                  </a:cubicBezTo>
                  <a:cubicBezTo>
                    <a:pt x="317548" y="4316"/>
                    <a:pt x="295338" y="-5100"/>
                    <a:pt x="275831" y="2790"/>
                  </a:cubicBezTo>
                  <a:cubicBezTo>
                    <a:pt x="256325" y="10681"/>
                    <a:pt x="246909" y="32891"/>
                    <a:pt x="254799" y="52397"/>
                  </a:cubicBezTo>
                  <a:cubicBezTo>
                    <a:pt x="258671" y="61968"/>
                    <a:pt x="266261" y="69558"/>
                    <a:pt x="275831" y="73430"/>
                  </a:cubicBezTo>
                  <a:cubicBezTo>
                    <a:pt x="274814" y="74549"/>
                    <a:pt x="273949" y="75798"/>
                    <a:pt x="273260" y="77144"/>
                  </a:cubicBezTo>
                  <a:lnTo>
                    <a:pt x="1797" y="605782"/>
                  </a:lnTo>
                  <a:cubicBezTo>
                    <a:pt x="1797" y="605782"/>
                    <a:pt x="1797" y="605782"/>
                    <a:pt x="1797" y="606353"/>
                  </a:cubicBezTo>
                  <a:cubicBezTo>
                    <a:pt x="1017" y="607882"/>
                    <a:pt x="471" y="609520"/>
                    <a:pt x="178" y="611211"/>
                  </a:cubicBezTo>
                  <a:lnTo>
                    <a:pt x="178" y="611211"/>
                  </a:lnTo>
                  <a:cubicBezTo>
                    <a:pt x="-59" y="612789"/>
                    <a:pt x="-59" y="614395"/>
                    <a:pt x="178" y="615974"/>
                  </a:cubicBezTo>
                  <a:cubicBezTo>
                    <a:pt x="178" y="615974"/>
                    <a:pt x="178" y="616736"/>
                    <a:pt x="178" y="617117"/>
                  </a:cubicBezTo>
                  <a:cubicBezTo>
                    <a:pt x="437" y="618658"/>
                    <a:pt x="885" y="620162"/>
                    <a:pt x="1511" y="621593"/>
                  </a:cubicBezTo>
                  <a:cubicBezTo>
                    <a:pt x="1511" y="621593"/>
                    <a:pt x="1511" y="621593"/>
                    <a:pt x="1511" y="621593"/>
                  </a:cubicBezTo>
                  <a:cubicBezTo>
                    <a:pt x="1511" y="621593"/>
                    <a:pt x="2464" y="622927"/>
                    <a:pt x="2845" y="623689"/>
                  </a:cubicBezTo>
                  <a:cubicBezTo>
                    <a:pt x="3425" y="624646"/>
                    <a:pt x="4061" y="625568"/>
                    <a:pt x="4750" y="626451"/>
                  </a:cubicBezTo>
                  <a:lnTo>
                    <a:pt x="4750" y="626451"/>
                  </a:lnTo>
                  <a:cubicBezTo>
                    <a:pt x="5235" y="626863"/>
                    <a:pt x="5743" y="627244"/>
                    <a:pt x="6274" y="627594"/>
                  </a:cubicBezTo>
                  <a:cubicBezTo>
                    <a:pt x="7097" y="628373"/>
                    <a:pt x="7989" y="629075"/>
                    <a:pt x="8941" y="629690"/>
                  </a:cubicBezTo>
                  <a:cubicBezTo>
                    <a:pt x="9685" y="630078"/>
                    <a:pt x="10448" y="630428"/>
                    <a:pt x="11227" y="630737"/>
                  </a:cubicBezTo>
                  <a:lnTo>
                    <a:pt x="14084" y="631785"/>
                  </a:lnTo>
                  <a:lnTo>
                    <a:pt x="16561" y="631785"/>
                  </a:lnTo>
                  <a:lnTo>
                    <a:pt x="18656" y="633500"/>
                  </a:lnTo>
                  <a:lnTo>
                    <a:pt x="19990" y="633500"/>
                  </a:lnTo>
                  <a:lnTo>
                    <a:pt x="21228" y="633500"/>
                  </a:lnTo>
                  <a:cubicBezTo>
                    <a:pt x="22973" y="633336"/>
                    <a:pt x="24679" y="632885"/>
                    <a:pt x="26276" y="632166"/>
                  </a:cubicBezTo>
                  <a:lnTo>
                    <a:pt x="290309" y="516056"/>
                  </a:lnTo>
                  <a:lnTo>
                    <a:pt x="553961" y="631880"/>
                  </a:lnTo>
                  <a:cubicBezTo>
                    <a:pt x="556353" y="632970"/>
                    <a:pt x="558953" y="633523"/>
                    <a:pt x="561581" y="633500"/>
                  </a:cubicBezTo>
                  <a:lnTo>
                    <a:pt x="561581" y="633500"/>
                  </a:lnTo>
                  <a:cubicBezTo>
                    <a:pt x="563159" y="633471"/>
                    <a:pt x="564727" y="633247"/>
                    <a:pt x="566249" y="632833"/>
                  </a:cubicBezTo>
                  <a:lnTo>
                    <a:pt x="567582" y="632833"/>
                  </a:lnTo>
                  <a:cubicBezTo>
                    <a:pt x="568792" y="632374"/>
                    <a:pt x="569970" y="631833"/>
                    <a:pt x="571106" y="631214"/>
                  </a:cubicBezTo>
                  <a:lnTo>
                    <a:pt x="571964" y="630642"/>
                  </a:lnTo>
                  <a:cubicBezTo>
                    <a:pt x="573210" y="629857"/>
                    <a:pt x="574360" y="628931"/>
                    <a:pt x="575393" y="627880"/>
                  </a:cubicBezTo>
                  <a:lnTo>
                    <a:pt x="575393" y="627880"/>
                  </a:lnTo>
                  <a:cubicBezTo>
                    <a:pt x="576136" y="626949"/>
                    <a:pt x="576804" y="625962"/>
                    <a:pt x="577393" y="624927"/>
                  </a:cubicBezTo>
                  <a:cubicBezTo>
                    <a:pt x="577808" y="624314"/>
                    <a:pt x="578190" y="623677"/>
                    <a:pt x="578536" y="623022"/>
                  </a:cubicBezTo>
                  <a:cubicBezTo>
                    <a:pt x="578536" y="623022"/>
                    <a:pt x="578536" y="623022"/>
                    <a:pt x="578536" y="623022"/>
                  </a:cubicBezTo>
                  <a:cubicBezTo>
                    <a:pt x="579180" y="621564"/>
                    <a:pt x="579628" y="620027"/>
                    <a:pt x="579869" y="618450"/>
                  </a:cubicBezTo>
                  <a:cubicBezTo>
                    <a:pt x="579869" y="618450"/>
                    <a:pt x="579869" y="617783"/>
                    <a:pt x="579869" y="617402"/>
                  </a:cubicBezTo>
                  <a:cubicBezTo>
                    <a:pt x="580468" y="615559"/>
                    <a:pt x="580726" y="613623"/>
                    <a:pt x="580631" y="611687"/>
                  </a:cubicBezTo>
                  <a:close/>
                  <a:moveTo>
                    <a:pt x="418706" y="377849"/>
                  </a:moveTo>
                  <a:lnTo>
                    <a:pt x="322504" y="312793"/>
                  </a:lnTo>
                  <a:lnTo>
                    <a:pt x="368891" y="281075"/>
                  </a:lnTo>
                  <a:close/>
                  <a:moveTo>
                    <a:pt x="290119" y="127532"/>
                  </a:moveTo>
                  <a:lnTo>
                    <a:pt x="351365" y="246689"/>
                  </a:lnTo>
                  <a:lnTo>
                    <a:pt x="288690" y="289838"/>
                  </a:lnTo>
                  <a:lnTo>
                    <a:pt x="231540" y="251738"/>
                  </a:lnTo>
                  <a:cubicBezTo>
                    <a:pt x="230300" y="250873"/>
                    <a:pt x="228956" y="250169"/>
                    <a:pt x="227540" y="249642"/>
                  </a:cubicBezTo>
                  <a:close/>
                  <a:moveTo>
                    <a:pt x="210299" y="282884"/>
                  </a:moveTo>
                  <a:lnTo>
                    <a:pt x="254972" y="313079"/>
                  </a:lnTo>
                  <a:lnTo>
                    <a:pt x="161531" y="377182"/>
                  </a:lnTo>
                  <a:close/>
                  <a:moveTo>
                    <a:pt x="60090" y="575492"/>
                  </a:moveTo>
                  <a:lnTo>
                    <a:pt x="127337" y="444428"/>
                  </a:lnTo>
                  <a:lnTo>
                    <a:pt x="242875" y="495197"/>
                  </a:lnTo>
                  <a:close/>
                  <a:moveTo>
                    <a:pt x="166675" y="420140"/>
                  </a:moveTo>
                  <a:lnTo>
                    <a:pt x="288881" y="336034"/>
                  </a:lnTo>
                  <a:lnTo>
                    <a:pt x="413468" y="420330"/>
                  </a:lnTo>
                  <a:lnTo>
                    <a:pt x="290309" y="474432"/>
                  </a:lnTo>
                  <a:close/>
                  <a:moveTo>
                    <a:pt x="490525" y="562443"/>
                  </a:moveTo>
                  <a:lnTo>
                    <a:pt x="337649" y="495292"/>
                  </a:lnTo>
                  <a:lnTo>
                    <a:pt x="452996" y="444619"/>
                  </a:lnTo>
                  <a:lnTo>
                    <a:pt x="520148" y="5753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1597D9DC-0608-4646-A955-79307B505AF6}"/>
              </a:ext>
            </a:extLst>
          </p:cNvPr>
          <p:cNvSpPr/>
          <p:nvPr/>
        </p:nvSpPr>
        <p:spPr>
          <a:xfrm>
            <a:off x="1334763" y="5497104"/>
            <a:ext cx="1815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</a:rPr>
              <a:t>请输入文本内容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49C16AB-6A3D-4C50-B764-72D50CB79408}"/>
              </a:ext>
            </a:extLst>
          </p:cNvPr>
          <p:cNvSpPr/>
          <p:nvPr/>
        </p:nvSpPr>
        <p:spPr>
          <a:xfrm>
            <a:off x="5188444" y="5497104"/>
            <a:ext cx="1815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</a:rPr>
              <a:t>请输入文本内容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49C64A-6C21-4A68-87CC-8C9DF025131E}"/>
              </a:ext>
            </a:extLst>
          </p:cNvPr>
          <p:cNvSpPr/>
          <p:nvPr/>
        </p:nvSpPr>
        <p:spPr>
          <a:xfrm>
            <a:off x="9033527" y="5497104"/>
            <a:ext cx="1815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dirty="0">
                <a:solidFill>
                  <a:schemeClr val="bg1"/>
                </a:solidFill>
                <a:latin typeface="+mj-ea"/>
              </a:rPr>
              <a:t>请输入文本内容</a:t>
            </a:r>
          </a:p>
        </p:txBody>
      </p:sp>
    </p:spTree>
    <p:extLst>
      <p:ext uri="{BB962C8B-B14F-4D97-AF65-F5344CB8AC3E}">
        <p14:creationId xmlns:p14="http://schemas.microsoft.com/office/powerpoint/2010/main" val="300545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C6426BB8-C328-4969-AB64-986FD434C840}"/>
              </a:ext>
            </a:extLst>
          </p:cNvPr>
          <p:cNvSpPr/>
          <p:nvPr/>
        </p:nvSpPr>
        <p:spPr>
          <a:xfrm>
            <a:off x="5564264" y="0"/>
            <a:ext cx="2175478" cy="6858000"/>
          </a:xfrm>
          <a:prstGeom prst="rect">
            <a:avLst/>
          </a:prstGeom>
          <a:solidFill>
            <a:srgbClr val="313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"/>
              <a:ea typeface="方正兰亭黑简体"/>
              <a:cs typeface="+mn-cs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3FA7B28-510D-4080-BBF6-4B0911ACF831}"/>
              </a:ext>
            </a:extLst>
          </p:cNvPr>
          <p:cNvGrpSpPr/>
          <p:nvPr/>
        </p:nvGrpSpPr>
        <p:grpSpPr>
          <a:xfrm>
            <a:off x="6021061" y="2120409"/>
            <a:ext cx="1261884" cy="569642"/>
            <a:chOff x="6011738" y="2371273"/>
            <a:chExt cx="1261884" cy="56964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C14952-B76D-4769-87F9-74F955D6BBEA}"/>
                </a:ext>
              </a:extLst>
            </p:cNvPr>
            <p:cNvSpPr/>
            <p:nvPr/>
          </p:nvSpPr>
          <p:spPr>
            <a:xfrm>
              <a:off x="6011738" y="2371273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j-ea"/>
                </a:rPr>
                <a:t>请输入副标题</a:t>
              </a:r>
              <a:endParaRPr lang="zh-CN" altLang="en-US" sz="160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E66984D-543E-4569-B3B7-DA1F4814625A}"/>
                </a:ext>
              </a:extLst>
            </p:cNvPr>
            <p:cNvSpPr/>
            <p:nvPr/>
          </p:nvSpPr>
          <p:spPr>
            <a:xfrm>
              <a:off x="6011738" y="2602361"/>
              <a:ext cx="12618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+mj-ea"/>
                </a:rPr>
                <a:t>请输入标题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9154FFF-49F2-44B4-BD8A-92A918AA214D}"/>
              </a:ext>
            </a:extLst>
          </p:cNvPr>
          <p:cNvGrpSpPr/>
          <p:nvPr/>
        </p:nvGrpSpPr>
        <p:grpSpPr>
          <a:xfrm>
            <a:off x="6029387" y="5007514"/>
            <a:ext cx="1245232" cy="558583"/>
            <a:chOff x="6004118" y="5007514"/>
            <a:chExt cx="1245232" cy="55858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E97A369-38FC-4A45-9318-8BD2B0FF6FBC}"/>
                </a:ext>
              </a:extLst>
            </p:cNvPr>
            <p:cNvSpPr/>
            <p:nvPr/>
          </p:nvSpPr>
          <p:spPr>
            <a:xfrm>
              <a:off x="6004118" y="5007514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j-ea"/>
                </a:rPr>
                <a:t>请输入副标题</a:t>
              </a:r>
              <a:endParaRPr lang="zh-CN" altLang="en-US" sz="160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971FBCC-476C-4E25-BD10-6F4637AA1EDA}"/>
                </a:ext>
              </a:extLst>
            </p:cNvPr>
            <p:cNvSpPr/>
            <p:nvPr/>
          </p:nvSpPr>
          <p:spPr>
            <a:xfrm>
              <a:off x="6004118" y="5227543"/>
              <a:ext cx="12452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+mj-ea"/>
                </a:rPr>
                <a:t>请输入标题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B2C4DD3-9703-4E59-9B4C-B7B293C71135}"/>
              </a:ext>
            </a:extLst>
          </p:cNvPr>
          <p:cNvGrpSpPr/>
          <p:nvPr/>
        </p:nvGrpSpPr>
        <p:grpSpPr>
          <a:xfrm>
            <a:off x="6021061" y="3089819"/>
            <a:ext cx="1261884" cy="543867"/>
            <a:chOff x="6011739" y="3279127"/>
            <a:chExt cx="1261884" cy="5438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C9D30B6-FD2D-4B56-AD25-9A53A83BDA59}"/>
                </a:ext>
              </a:extLst>
            </p:cNvPr>
            <p:cNvSpPr/>
            <p:nvPr/>
          </p:nvSpPr>
          <p:spPr>
            <a:xfrm>
              <a:off x="6011739" y="3279127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j-ea"/>
                </a:rPr>
                <a:t>请输入副标题</a:t>
              </a:r>
              <a:endParaRPr lang="zh-CN" altLang="en-US" sz="160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2AEC027-49EB-4D62-881C-543D0A52048D}"/>
                </a:ext>
              </a:extLst>
            </p:cNvPr>
            <p:cNvSpPr/>
            <p:nvPr/>
          </p:nvSpPr>
          <p:spPr>
            <a:xfrm>
              <a:off x="6011739" y="3484440"/>
              <a:ext cx="12618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+mj-ea"/>
                </a:rPr>
                <a:t>请输入标题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C858A2E-207A-408E-83D8-F51AF86B2962}"/>
              </a:ext>
            </a:extLst>
          </p:cNvPr>
          <p:cNvGrpSpPr/>
          <p:nvPr/>
        </p:nvGrpSpPr>
        <p:grpSpPr>
          <a:xfrm>
            <a:off x="6021061" y="4033454"/>
            <a:ext cx="1261884" cy="574294"/>
            <a:chOff x="6011738" y="4161206"/>
            <a:chExt cx="1261884" cy="57429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1551E0C-E9C2-42D2-8D15-B96FE37C76BA}"/>
                </a:ext>
              </a:extLst>
            </p:cNvPr>
            <p:cNvSpPr/>
            <p:nvPr/>
          </p:nvSpPr>
          <p:spPr>
            <a:xfrm>
              <a:off x="6011738" y="4161206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j-ea"/>
                </a:rPr>
                <a:t>请输入副标题</a:t>
              </a:r>
              <a:endParaRPr lang="zh-CN" altLang="en-US" sz="160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62221BB-1188-45F9-B143-C827AB43E019}"/>
                </a:ext>
              </a:extLst>
            </p:cNvPr>
            <p:cNvSpPr/>
            <p:nvPr/>
          </p:nvSpPr>
          <p:spPr>
            <a:xfrm>
              <a:off x="6011738" y="4396946"/>
              <a:ext cx="12618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+mj-ea"/>
                </a:rPr>
                <a:t>请输入标题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1FABF4F5-41B5-4A6A-89EE-B72C11312790}"/>
              </a:ext>
            </a:extLst>
          </p:cNvPr>
          <p:cNvSpPr txBox="1"/>
          <p:nvPr/>
        </p:nvSpPr>
        <p:spPr>
          <a:xfrm>
            <a:off x="782320" y="7315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请输入主标题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697082-FC13-43B6-9A30-4EDFC0440968}"/>
              </a:ext>
            </a:extLst>
          </p:cNvPr>
          <p:cNvSpPr txBox="1"/>
          <p:nvPr/>
        </p:nvSpPr>
        <p:spPr>
          <a:xfrm>
            <a:off x="782320" y="131629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请输入副标题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CAE2E58-48E8-4D16-AA31-C7C54ECB92F4}"/>
              </a:ext>
            </a:extLst>
          </p:cNvPr>
          <p:cNvSpPr/>
          <p:nvPr/>
        </p:nvSpPr>
        <p:spPr>
          <a:xfrm>
            <a:off x="7739743" y="0"/>
            <a:ext cx="4452257" cy="6858000"/>
          </a:xfrm>
          <a:prstGeom prst="rect">
            <a:avLst/>
          </a:prstGeom>
          <a:solidFill>
            <a:srgbClr val="0456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"/>
              <a:ea typeface="方正兰亭黑简体"/>
              <a:cs typeface="+mn-cs"/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FBFAC55C-834C-4BBB-A184-955FA477B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4596" y="5258122"/>
            <a:ext cx="31726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6890D8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资料来源：请输入来源信息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6890D8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6B60B38-6EA7-4EBD-8A86-611F70BE5355}"/>
              </a:ext>
            </a:extLst>
          </p:cNvPr>
          <p:cNvCxnSpPr>
            <a:cxnSpLocks/>
          </p:cNvCxnSpPr>
          <p:nvPr/>
        </p:nvCxnSpPr>
        <p:spPr>
          <a:xfrm>
            <a:off x="874713" y="5441002"/>
            <a:ext cx="445166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0FF96C3-654F-4B6C-801F-6AD89AAAFEE6}"/>
              </a:ext>
            </a:extLst>
          </p:cNvPr>
          <p:cNvCxnSpPr>
            <a:cxnSpLocks/>
          </p:cNvCxnSpPr>
          <p:nvPr/>
        </p:nvCxnSpPr>
        <p:spPr>
          <a:xfrm>
            <a:off x="874713" y="2397408"/>
            <a:ext cx="0" cy="31686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502387B-4E92-4B3E-8005-756663A92A76}"/>
              </a:ext>
            </a:extLst>
          </p:cNvPr>
          <p:cNvSpPr/>
          <p:nvPr/>
        </p:nvSpPr>
        <p:spPr>
          <a:xfrm>
            <a:off x="1234440" y="3948786"/>
            <a:ext cx="502919" cy="14922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23AE2A8-64C4-4022-AC14-492E6DDD9ADF}"/>
              </a:ext>
            </a:extLst>
          </p:cNvPr>
          <p:cNvSpPr/>
          <p:nvPr/>
        </p:nvSpPr>
        <p:spPr>
          <a:xfrm>
            <a:off x="1976292" y="3429000"/>
            <a:ext cx="502919" cy="2012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E3C2FC1-8D27-4C92-B7C3-0BB6C0489AAA}"/>
              </a:ext>
            </a:extLst>
          </p:cNvPr>
          <p:cNvSpPr/>
          <p:nvPr/>
        </p:nvSpPr>
        <p:spPr>
          <a:xfrm>
            <a:off x="2718144" y="2636520"/>
            <a:ext cx="502919" cy="2804482"/>
          </a:xfrm>
          <a:prstGeom prst="rect">
            <a:avLst/>
          </a:prstGeom>
          <a:solidFill>
            <a:srgbClr val="0456C4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C73ABA2-F6BE-4DD1-BEB1-06C3CC4231C3}"/>
              </a:ext>
            </a:extLst>
          </p:cNvPr>
          <p:cNvSpPr/>
          <p:nvPr/>
        </p:nvSpPr>
        <p:spPr>
          <a:xfrm>
            <a:off x="3459996" y="3147064"/>
            <a:ext cx="502919" cy="22939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D6208BD-15CC-4CE4-A273-7A7C29B6609E}"/>
              </a:ext>
            </a:extLst>
          </p:cNvPr>
          <p:cNvSpPr/>
          <p:nvPr/>
        </p:nvSpPr>
        <p:spPr>
          <a:xfrm>
            <a:off x="4200798" y="3032763"/>
            <a:ext cx="502919" cy="24082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3CC7214-7285-4D17-8444-FD12B11233F3}"/>
              </a:ext>
            </a:extLst>
          </p:cNvPr>
          <p:cNvSpPr/>
          <p:nvPr/>
        </p:nvSpPr>
        <p:spPr>
          <a:xfrm>
            <a:off x="1159386" y="5502557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01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8B25590-6401-4EC3-92DE-1C19868ECBAB}"/>
              </a:ext>
            </a:extLst>
          </p:cNvPr>
          <p:cNvSpPr/>
          <p:nvPr/>
        </p:nvSpPr>
        <p:spPr>
          <a:xfrm>
            <a:off x="4113574" y="5502557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05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4B6B741-9602-4DCE-8EA3-E5722C560193}"/>
              </a:ext>
            </a:extLst>
          </p:cNvPr>
          <p:cNvSpPr/>
          <p:nvPr/>
        </p:nvSpPr>
        <p:spPr>
          <a:xfrm>
            <a:off x="1897933" y="5502557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02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1A96E1-BFD2-447A-B4A1-AFD43F166497}"/>
              </a:ext>
            </a:extLst>
          </p:cNvPr>
          <p:cNvSpPr/>
          <p:nvPr/>
        </p:nvSpPr>
        <p:spPr>
          <a:xfrm>
            <a:off x="2636480" y="5502557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03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191E72A-0A9A-4328-9FD1-14EA516E698A}"/>
              </a:ext>
            </a:extLst>
          </p:cNvPr>
          <p:cNvSpPr/>
          <p:nvPr/>
        </p:nvSpPr>
        <p:spPr>
          <a:xfrm>
            <a:off x="3375027" y="5502557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项目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04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67EA4E9-E459-4479-AF80-BE25DA0302E0}"/>
              </a:ext>
            </a:extLst>
          </p:cNvPr>
          <p:cNvSpPr/>
          <p:nvPr/>
        </p:nvSpPr>
        <p:spPr>
          <a:xfrm>
            <a:off x="8144596" y="2289941"/>
            <a:ext cx="3172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请输入文本内容，以一段话的形式，进行描述，尽量保证观点传达清晰。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6C0AC13-9A97-43D1-81FA-D8B81F9334F9}"/>
              </a:ext>
            </a:extLst>
          </p:cNvPr>
          <p:cNvSpPr/>
          <p:nvPr/>
        </p:nvSpPr>
        <p:spPr>
          <a:xfrm>
            <a:off x="8144596" y="3295010"/>
            <a:ext cx="3172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请输入文本内容，以一段话的形式，进行描述，尽量保证观点传达清晰。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0987023-F5F4-452F-9F0B-45F4B9DE7EB5}"/>
              </a:ext>
            </a:extLst>
          </p:cNvPr>
          <p:cNvSpPr/>
          <p:nvPr/>
        </p:nvSpPr>
        <p:spPr>
          <a:xfrm>
            <a:off x="8144595" y="4300078"/>
            <a:ext cx="3172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请输入文本内容，以一段话的形式，进行描述，尽量保证观点传达清晰。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3B9608B-4636-46EA-B74F-1268CE93A399}"/>
              </a:ext>
            </a:extLst>
          </p:cNvPr>
          <p:cNvSpPr/>
          <p:nvPr/>
        </p:nvSpPr>
        <p:spPr>
          <a:xfrm>
            <a:off x="8031480" y="2120409"/>
            <a:ext cx="3285807" cy="826012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52AF408-3599-4B94-8575-F797E6035C53}"/>
              </a:ext>
            </a:extLst>
          </p:cNvPr>
          <p:cNvSpPr/>
          <p:nvPr/>
        </p:nvSpPr>
        <p:spPr>
          <a:xfrm>
            <a:off x="8031480" y="3115953"/>
            <a:ext cx="3285807" cy="826012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A01DE2B-FEAE-4047-B646-D53F82D52BDC}"/>
              </a:ext>
            </a:extLst>
          </p:cNvPr>
          <p:cNvSpPr/>
          <p:nvPr/>
        </p:nvSpPr>
        <p:spPr>
          <a:xfrm>
            <a:off x="8031480" y="4122130"/>
            <a:ext cx="3285807" cy="826012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>
            <a:extLst>
              <a:ext uri="{FF2B5EF4-FFF2-40B4-BE49-F238E27FC236}">
                <a16:creationId xmlns:a16="http://schemas.microsoft.com/office/drawing/2014/main" id="{9B81B90C-FE8D-4798-BC3A-61469E80DC5F}"/>
              </a:ext>
            </a:extLst>
          </p:cNvPr>
          <p:cNvSpPr/>
          <p:nvPr/>
        </p:nvSpPr>
        <p:spPr>
          <a:xfrm>
            <a:off x="1" y="4660891"/>
            <a:ext cx="12192000" cy="2197109"/>
          </a:xfrm>
          <a:prstGeom prst="rect">
            <a:avLst/>
          </a:prstGeom>
          <a:solidFill>
            <a:srgbClr val="0456C4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A5278A9-B767-4BEA-A1C6-8AE4A3392390}"/>
              </a:ext>
            </a:extLst>
          </p:cNvPr>
          <p:cNvGrpSpPr/>
          <p:nvPr/>
        </p:nvGrpSpPr>
        <p:grpSpPr>
          <a:xfrm>
            <a:off x="5295900" y="1167955"/>
            <a:ext cx="6021388" cy="4994530"/>
            <a:chOff x="160337" y="-7938"/>
            <a:chExt cx="8275638" cy="6864351"/>
          </a:xfrm>
          <a:solidFill>
            <a:srgbClr val="313337"/>
          </a:solidFill>
        </p:grpSpPr>
        <p:sp>
          <p:nvSpPr>
            <p:cNvPr id="3" name="Freeform 109">
              <a:extLst>
                <a:ext uri="{FF2B5EF4-FFF2-40B4-BE49-F238E27FC236}">
                  <a16:creationId xmlns:a16="http://schemas.microsoft.com/office/drawing/2014/main" id="{E29723FD-1E96-4D56-8047-77901DC72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687" y="4133850"/>
              <a:ext cx="171450" cy="153988"/>
            </a:xfrm>
            <a:custGeom>
              <a:avLst/>
              <a:gdLst>
                <a:gd name="T0" fmla="*/ 74 w 81"/>
                <a:gd name="T1" fmla="*/ 39 h 73"/>
                <a:gd name="T2" fmla="*/ 81 w 81"/>
                <a:gd name="T3" fmla="*/ 31 h 73"/>
                <a:gd name="T4" fmla="*/ 81 w 81"/>
                <a:gd name="T5" fmla="*/ 31 h 73"/>
                <a:gd name="T6" fmla="*/ 81 w 81"/>
                <a:gd name="T7" fmla="*/ 31 h 73"/>
                <a:gd name="T8" fmla="*/ 81 w 81"/>
                <a:gd name="T9" fmla="*/ 30 h 73"/>
                <a:gd name="T10" fmla="*/ 57 w 81"/>
                <a:gd name="T11" fmla="*/ 11 h 73"/>
                <a:gd name="T12" fmla="*/ 26 w 81"/>
                <a:gd name="T13" fmla="*/ 1 h 73"/>
                <a:gd name="T14" fmla="*/ 16 w 81"/>
                <a:gd name="T15" fmla="*/ 4 h 73"/>
                <a:gd name="T16" fmla="*/ 16 w 81"/>
                <a:gd name="T17" fmla="*/ 25 h 73"/>
                <a:gd name="T18" fmla="*/ 4 w 81"/>
                <a:gd name="T19" fmla="*/ 45 h 73"/>
                <a:gd name="T20" fmla="*/ 0 w 81"/>
                <a:gd name="T21" fmla="*/ 49 h 73"/>
                <a:gd name="T22" fmla="*/ 10 w 81"/>
                <a:gd name="T23" fmla="*/ 60 h 73"/>
                <a:gd name="T24" fmla="*/ 11 w 81"/>
                <a:gd name="T25" fmla="*/ 60 h 73"/>
                <a:gd name="T26" fmla="*/ 14 w 81"/>
                <a:gd name="T27" fmla="*/ 68 h 73"/>
                <a:gd name="T28" fmla="*/ 25 w 81"/>
                <a:gd name="T29" fmla="*/ 73 h 73"/>
                <a:gd name="T30" fmla="*/ 42 w 81"/>
                <a:gd name="T31" fmla="*/ 67 h 73"/>
                <a:gd name="T32" fmla="*/ 62 w 81"/>
                <a:gd name="T33" fmla="*/ 71 h 73"/>
                <a:gd name="T34" fmla="*/ 63 w 81"/>
                <a:gd name="T35" fmla="*/ 64 h 73"/>
                <a:gd name="T36" fmla="*/ 74 w 81"/>
                <a:gd name="T37" fmla="*/ 3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73">
                  <a:moveTo>
                    <a:pt x="74" y="39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45" y="2"/>
                    <a:pt x="34" y="0"/>
                    <a:pt x="26" y="1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4" y="31"/>
                    <a:pt x="11" y="39"/>
                    <a:pt x="4" y="4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32" y="68"/>
                    <a:pt x="37" y="66"/>
                    <a:pt x="42" y="67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4" y="51"/>
                    <a:pt x="69" y="43"/>
                    <a:pt x="74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Freeform 110">
              <a:extLst>
                <a:ext uri="{FF2B5EF4-FFF2-40B4-BE49-F238E27FC236}">
                  <a16:creationId xmlns:a16="http://schemas.microsoft.com/office/drawing/2014/main" id="{F2A339BF-FD18-47C9-A5F8-6D3355E75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6200" y="2573337"/>
              <a:ext cx="204788" cy="296863"/>
            </a:xfrm>
            <a:custGeom>
              <a:avLst/>
              <a:gdLst>
                <a:gd name="T0" fmla="*/ 57 w 97"/>
                <a:gd name="T1" fmla="*/ 2 h 140"/>
                <a:gd name="T2" fmla="*/ 54 w 97"/>
                <a:gd name="T3" fmla="*/ 0 h 140"/>
                <a:gd name="T4" fmla="*/ 40 w 97"/>
                <a:gd name="T5" fmla="*/ 16 h 140"/>
                <a:gd name="T6" fmla="*/ 37 w 97"/>
                <a:gd name="T7" fmla="*/ 14 h 140"/>
                <a:gd name="T8" fmla="*/ 36 w 97"/>
                <a:gd name="T9" fmla="*/ 15 h 140"/>
                <a:gd name="T10" fmla="*/ 37 w 97"/>
                <a:gd name="T11" fmla="*/ 16 h 140"/>
                <a:gd name="T12" fmla="*/ 28 w 97"/>
                <a:gd name="T13" fmla="*/ 24 h 140"/>
                <a:gd name="T14" fmla="*/ 24 w 97"/>
                <a:gd name="T15" fmla="*/ 26 h 140"/>
                <a:gd name="T16" fmla="*/ 14 w 97"/>
                <a:gd name="T17" fmla="*/ 32 h 140"/>
                <a:gd name="T18" fmla="*/ 13 w 97"/>
                <a:gd name="T19" fmla="*/ 39 h 140"/>
                <a:gd name="T20" fmla="*/ 6 w 97"/>
                <a:gd name="T21" fmla="*/ 60 h 140"/>
                <a:gd name="T22" fmla="*/ 2 w 97"/>
                <a:gd name="T23" fmla="*/ 71 h 140"/>
                <a:gd name="T24" fmla="*/ 1 w 97"/>
                <a:gd name="T25" fmla="*/ 93 h 140"/>
                <a:gd name="T26" fmla="*/ 7 w 97"/>
                <a:gd name="T27" fmla="*/ 121 h 140"/>
                <a:gd name="T28" fmla="*/ 23 w 97"/>
                <a:gd name="T29" fmla="*/ 134 h 140"/>
                <a:gd name="T30" fmla="*/ 45 w 97"/>
                <a:gd name="T31" fmla="*/ 140 h 140"/>
                <a:gd name="T32" fmla="*/ 67 w 97"/>
                <a:gd name="T33" fmla="*/ 131 h 140"/>
                <a:gd name="T34" fmla="*/ 62 w 97"/>
                <a:gd name="T35" fmla="*/ 121 h 140"/>
                <a:gd name="T36" fmla="*/ 62 w 97"/>
                <a:gd name="T37" fmla="*/ 119 h 140"/>
                <a:gd name="T38" fmla="*/ 62 w 97"/>
                <a:gd name="T39" fmla="*/ 118 h 140"/>
                <a:gd name="T40" fmla="*/ 64 w 97"/>
                <a:gd name="T41" fmla="*/ 109 h 140"/>
                <a:gd name="T42" fmla="*/ 64 w 97"/>
                <a:gd name="T43" fmla="*/ 108 h 140"/>
                <a:gd name="T44" fmla="*/ 74 w 97"/>
                <a:gd name="T45" fmla="*/ 89 h 140"/>
                <a:gd name="T46" fmla="*/ 93 w 97"/>
                <a:gd name="T47" fmla="*/ 89 h 140"/>
                <a:gd name="T48" fmla="*/ 97 w 97"/>
                <a:gd name="T49" fmla="*/ 88 h 140"/>
                <a:gd name="T50" fmla="*/ 79 w 97"/>
                <a:gd name="T51" fmla="*/ 58 h 140"/>
                <a:gd name="T52" fmla="*/ 72 w 97"/>
                <a:gd name="T53" fmla="*/ 48 h 140"/>
                <a:gd name="T54" fmla="*/ 64 w 97"/>
                <a:gd name="T55" fmla="*/ 20 h 140"/>
                <a:gd name="T56" fmla="*/ 57 w 97"/>
                <a:gd name="T57" fmla="*/ 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7" h="140">
                  <a:moveTo>
                    <a:pt x="57" y="2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49" y="0"/>
                    <a:pt x="44" y="5"/>
                    <a:pt x="40" y="16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4" y="49"/>
                    <a:pt x="11" y="57"/>
                    <a:pt x="6" y="60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1" y="74"/>
                    <a:pt x="0" y="82"/>
                    <a:pt x="1" y="93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9" y="125"/>
                    <a:pt x="14" y="130"/>
                    <a:pt x="23" y="134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51" y="140"/>
                    <a:pt x="59" y="137"/>
                    <a:pt x="67" y="131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62" y="119"/>
                    <a:pt x="62" y="119"/>
                    <a:pt x="62" y="119"/>
                  </a:cubicBezTo>
                  <a:cubicBezTo>
                    <a:pt x="62" y="118"/>
                    <a:pt x="62" y="118"/>
                    <a:pt x="62" y="118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7" y="88"/>
                    <a:pt x="97" y="88"/>
                    <a:pt x="97" y="88"/>
                  </a:cubicBezTo>
                  <a:cubicBezTo>
                    <a:pt x="95" y="82"/>
                    <a:pt x="90" y="71"/>
                    <a:pt x="79" y="5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68" y="41"/>
                    <a:pt x="65" y="32"/>
                    <a:pt x="64" y="20"/>
                  </a:cubicBezTo>
                  <a:cubicBezTo>
                    <a:pt x="62" y="12"/>
                    <a:pt x="59" y="6"/>
                    <a:pt x="5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Freeform 111">
              <a:extLst>
                <a:ext uri="{FF2B5EF4-FFF2-40B4-BE49-F238E27FC236}">
                  <a16:creationId xmlns:a16="http://schemas.microsoft.com/office/drawing/2014/main" id="{B1B4B589-4923-4673-8E9D-5BD7845BF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175" y="2439987"/>
              <a:ext cx="271463" cy="292100"/>
            </a:xfrm>
            <a:custGeom>
              <a:avLst/>
              <a:gdLst>
                <a:gd name="T0" fmla="*/ 64 w 129"/>
                <a:gd name="T1" fmla="*/ 29 h 138"/>
                <a:gd name="T2" fmla="*/ 62 w 129"/>
                <a:gd name="T3" fmla="*/ 31 h 138"/>
                <a:gd name="T4" fmla="*/ 59 w 129"/>
                <a:gd name="T5" fmla="*/ 30 h 138"/>
                <a:gd name="T6" fmla="*/ 47 w 129"/>
                <a:gd name="T7" fmla="*/ 29 h 138"/>
                <a:gd name="T8" fmla="*/ 46 w 129"/>
                <a:gd name="T9" fmla="*/ 34 h 138"/>
                <a:gd name="T10" fmla="*/ 46 w 129"/>
                <a:gd name="T11" fmla="*/ 37 h 138"/>
                <a:gd name="T12" fmla="*/ 43 w 129"/>
                <a:gd name="T13" fmla="*/ 37 h 138"/>
                <a:gd name="T14" fmla="*/ 23 w 129"/>
                <a:gd name="T15" fmla="*/ 45 h 138"/>
                <a:gd name="T16" fmla="*/ 22 w 129"/>
                <a:gd name="T17" fmla="*/ 48 h 138"/>
                <a:gd name="T18" fmla="*/ 29 w 129"/>
                <a:gd name="T19" fmla="*/ 68 h 138"/>
                <a:gd name="T20" fmla="*/ 31 w 129"/>
                <a:gd name="T21" fmla="*/ 70 h 138"/>
                <a:gd name="T22" fmla="*/ 29 w 129"/>
                <a:gd name="T23" fmla="*/ 73 h 138"/>
                <a:gd name="T24" fmla="*/ 5 w 129"/>
                <a:gd name="T25" fmla="*/ 99 h 138"/>
                <a:gd name="T26" fmla="*/ 0 w 129"/>
                <a:gd name="T27" fmla="*/ 107 h 138"/>
                <a:gd name="T28" fmla="*/ 7 w 129"/>
                <a:gd name="T29" fmla="*/ 116 h 138"/>
                <a:gd name="T30" fmla="*/ 17 w 129"/>
                <a:gd name="T31" fmla="*/ 120 h 138"/>
                <a:gd name="T32" fmla="*/ 26 w 129"/>
                <a:gd name="T33" fmla="*/ 121 h 138"/>
                <a:gd name="T34" fmla="*/ 48 w 129"/>
                <a:gd name="T35" fmla="*/ 127 h 138"/>
                <a:gd name="T36" fmla="*/ 58 w 129"/>
                <a:gd name="T37" fmla="*/ 133 h 138"/>
                <a:gd name="T38" fmla="*/ 75 w 129"/>
                <a:gd name="T39" fmla="*/ 138 h 138"/>
                <a:gd name="T40" fmla="*/ 87 w 129"/>
                <a:gd name="T41" fmla="*/ 128 h 138"/>
                <a:gd name="T42" fmla="*/ 95 w 129"/>
                <a:gd name="T43" fmla="*/ 119 h 138"/>
                <a:gd name="T44" fmla="*/ 101 w 129"/>
                <a:gd name="T45" fmla="*/ 101 h 138"/>
                <a:gd name="T46" fmla="*/ 96 w 129"/>
                <a:gd name="T47" fmla="*/ 80 h 138"/>
                <a:gd name="T48" fmla="*/ 104 w 129"/>
                <a:gd name="T49" fmla="*/ 82 h 138"/>
                <a:gd name="T50" fmla="*/ 116 w 129"/>
                <a:gd name="T51" fmla="*/ 82 h 138"/>
                <a:gd name="T52" fmla="*/ 122 w 129"/>
                <a:gd name="T53" fmla="*/ 79 h 138"/>
                <a:gd name="T54" fmla="*/ 124 w 129"/>
                <a:gd name="T55" fmla="*/ 74 h 138"/>
                <a:gd name="T56" fmla="*/ 114 w 129"/>
                <a:gd name="T57" fmla="*/ 46 h 138"/>
                <a:gd name="T58" fmla="*/ 117 w 129"/>
                <a:gd name="T59" fmla="*/ 36 h 138"/>
                <a:gd name="T60" fmla="*/ 128 w 129"/>
                <a:gd name="T61" fmla="*/ 28 h 138"/>
                <a:gd name="T62" fmla="*/ 129 w 129"/>
                <a:gd name="T63" fmla="*/ 28 h 138"/>
                <a:gd name="T64" fmla="*/ 127 w 129"/>
                <a:gd name="T65" fmla="*/ 21 h 138"/>
                <a:gd name="T66" fmla="*/ 104 w 129"/>
                <a:gd name="T67" fmla="*/ 22 h 138"/>
                <a:gd name="T68" fmla="*/ 104 w 129"/>
                <a:gd name="T69" fmla="*/ 21 h 138"/>
                <a:gd name="T70" fmla="*/ 83 w 129"/>
                <a:gd name="T71" fmla="*/ 6 h 138"/>
                <a:gd name="T72" fmla="*/ 58 w 129"/>
                <a:gd name="T73" fmla="*/ 2 h 138"/>
                <a:gd name="T74" fmla="*/ 55 w 129"/>
                <a:gd name="T75" fmla="*/ 4 h 138"/>
                <a:gd name="T76" fmla="*/ 60 w 129"/>
                <a:gd name="T77" fmla="*/ 13 h 138"/>
                <a:gd name="T78" fmla="*/ 64 w 129"/>
                <a:gd name="T79" fmla="*/ 2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9" h="138">
                  <a:moveTo>
                    <a:pt x="64" y="29"/>
                  </a:moveTo>
                  <a:cubicBezTo>
                    <a:pt x="62" y="31"/>
                    <a:pt x="62" y="31"/>
                    <a:pt x="62" y="31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55"/>
                    <a:pt x="22" y="60"/>
                    <a:pt x="29" y="68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3" y="82"/>
                    <a:pt x="14" y="92"/>
                    <a:pt x="5" y="99"/>
                  </a:cubicBezTo>
                  <a:cubicBezTo>
                    <a:pt x="1" y="102"/>
                    <a:pt x="0" y="105"/>
                    <a:pt x="0" y="107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17" y="120"/>
                    <a:pt x="17" y="120"/>
                    <a:pt x="17" y="120"/>
                  </a:cubicBezTo>
                  <a:cubicBezTo>
                    <a:pt x="26" y="121"/>
                    <a:pt x="26" y="121"/>
                    <a:pt x="26" y="121"/>
                  </a:cubicBezTo>
                  <a:cubicBezTo>
                    <a:pt x="37" y="121"/>
                    <a:pt x="45" y="122"/>
                    <a:pt x="48" y="127"/>
                  </a:cubicBezTo>
                  <a:cubicBezTo>
                    <a:pt x="58" y="133"/>
                    <a:pt x="58" y="133"/>
                    <a:pt x="58" y="133"/>
                  </a:cubicBezTo>
                  <a:cubicBezTo>
                    <a:pt x="64" y="136"/>
                    <a:pt x="70" y="138"/>
                    <a:pt x="75" y="138"/>
                  </a:cubicBezTo>
                  <a:cubicBezTo>
                    <a:pt x="79" y="138"/>
                    <a:pt x="84" y="135"/>
                    <a:pt x="87" y="128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16" y="82"/>
                    <a:pt x="116" y="82"/>
                    <a:pt x="116" y="82"/>
                  </a:cubicBezTo>
                  <a:cubicBezTo>
                    <a:pt x="122" y="79"/>
                    <a:pt x="122" y="79"/>
                    <a:pt x="122" y="79"/>
                  </a:cubicBezTo>
                  <a:cubicBezTo>
                    <a:pt x="124" y="74"/>
                    <a:pt x="124" y="74"/>
                    <a:pt x="124" y="74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0" y="30"/>
                    <a:pt x="124" y="29"/>
                    <a:pt x="128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27" y="21"/>
                    <a:pt x="127" y="21"/>
                    <a:pt x="127" y="21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74" y="1"/>
                    <a:pt x="65" y="0"/>
                    <a:pt x="58" y="2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3" y="7"/>
                    <a:pt x="55" y="11"/>
                    <a:pt x="60" y="13"/>
                  </a:cubicBezTo>
                  <a:cubicBezTo>
                    <a:pt x="65" y="17"/>
                    <a:pt x="67" y="22"/>
                    <a:pt x="64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Freeform 112">
              <a:extLst>
                <a:ext uri="{FF2B5EF4-FFF2-40B4-BE49-F238E27FC236}">
                  <a16:creationId xmlns:a16="http://schemas.microsoft.com/office/drawing/2014/main" id="{338AC0AC-AB21-4123-9B00-F088DB480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050" y="2179637"/>
              <a:ext cx="2314575" cy="1966913"/>
            </a:xfrm>
            <a:custGeom>
              <a:avLst/>
              <a:gdLst>
                <a:gd name="T0" fmla="*/ 643 w 1097"/>
                <a:gd name="T1" fmla="*/ 370 h 929"/>
                <a:gd name="T2" fmla="*/ 619 w 1097"/>
                <a:gd name="T3" fmla="*/ 386 h 929"/>
                <a:gd name="T4" fmla="*/ 534 w 1097"/>
                <a:gd name="T5" fmla="*/ 309 h 929"/>
                <a:gd name="T6" fmla="*/ 471 w 1097"/>
                <a:gd name="T7" fmla="*/ 258 h 929"/>
                <a:gd name="T8" fmla="*/ 477 w 1097"/>
                <a:gd name="T9" fmla="*/ 189 h 929"/>
                <a:gd name="T10" fmla="*/ 408 w 1097"/>
                <a:gd name="T11" fmla="*/ 208 h 929"/>
                <a:gd name="T12" fmla="*/ 355 w 1097"/>
                <a:gd name="T13" fmla="*/ 141 h 929"/>
                <a:gd name="T14" fmla="*/ 331 w 1097"/>
                <a:gd name="T15" fmla="*/ 59 h 929"/>
                <a:gd name="T16" fmla="*/ 308 w 1097"/>
                <a:gd name="T17" fmla="*/ 18 h 929"/>
                <a:gd name="T18" fmla="*/ 252 w 1097"/>
                <a:gd name="T19" fmla="*/ 37 h 929"/>
                <a:gd name="T20" fmla="*/ 213 w 1097"/>
                <a:gd name="T21" fmla="*/ 76 h 929"/>
                <a:gd name="T22" fmla="*/ 117 w 1097"/>
                <a:gd name="T23" fmla="*/ 107 h 929"/>
                <a:gd name="T24" fmla="*/ 59 w 1097"/>
                <a:gd name="T25" fmla="*/ 176 h 929"/>
                <a:gd name="T26" fmla="*/ 3 w 1097"/>
                <a:gd name="T27" fmla="*/ 222 h 929"/>
                <a:gd name="T28" fmla="*/ 77 w 1097"/>
                <a:gd name="T29" fmla="*/ 287 h 929"/>
                <a:gd name="T30" fmla="*/ 134 w 1097"/>
                <a:gd name="T31" fmla="*/ 306 h 929"/>
                <a:gd name="T32" fmla="*/ 269 w 1097"/>
                <a:gd name="T33" fmla="*/ 360 h 929"/>
                <a:gd name="T34" fmla="*/ 364 w 1097"/>
                <a:gd name="T35" fmla="*/ 341 h 929"/>
                <a:gd name="T36" fmla="*/ 446 w 1097"/>
                <a:gd name="T37" fmla="*/ 377 h 929"/>
                <a:gd name="T38" fmla="*/ 517 w 1097"/>
                <a:gd name="T39" fmla="*/ 404 h 929"/>
                <a:gd name="T40" fmla="*/ 629 w 1097"/>
                <a:gd name="T41" fmla="*/ 488 h 929"/>
                <a:gd name="T42" fmla="*/ 659 w 1097"/>
                <a:gd name="T43" fmla="*/ 529 h 929"/>
                <a:gd name="T44" fmla="*/ 651 w 1097"/>
                <a:gd name="T45" fmla="*/ 693 h 929"/>
                <a:gd name="T46" fmla="*/ 606 w 1097"/>
                <a:gd name="T47" fmla="*/ 774 h 929"/>
                <a:gd name="T48" fmla="*/ 539 w 1097"/>
                <a:gd name="T49" fmla="*/ 802 h 929"/>
                <a:gd name="T50" fmla="*/ 599 w 1097"/>
                <a:gd name="T51" fmla="*/ 848 h 929"/>
                <a:gd name="T52" fmla="*/ 628 w 1097"/>
                <a:gd name="T53" fmla="*/ 837 h 929"/>
                <a:gd name="T54" fmla="*/ 631 w 1097"/>
                <a:gd name="T55" fmla="*/ 806 h 929"/>
                <a:gd name="T56" fmla="*/ 664 w 1097"/>
                <a:gd name="T57" fmla="*/ 774 h 929"/>
                <a:gd name="T58" fmla="*/ 692 w 1097"/>
                <a:gd name="T59" fmla="*/ 799 h 929"/>
                <a:gd name="T60" fmla="*/ 774 w 1097"/>
                <a:gd name="T61" fmla="*/ 832 h 929"/>
                <a:gd name="T62" fmla="*/ 802 w 1097"/>
                <a:gd name="T63" fmla="*/ 881 h 929"/>
                <a:gd name="T64" fmla="*/ 875 w 1097"/>
                <a:gd name="T65" fmla="*/ 903 h 929"/>
                <a:gd name="T66" fmla="*/ 875 w 1097"/>
                <a:gd name="T67" fmla="*/ 859 h 929"/>
                <a:gd name="T68" fmla="*/ 884 w 1097"/>
                <a:gd name="T69" fmla="*/ 842 h 929"/>
                <a:gd name="T70" fmla="*/ 921 w 1097"/>
                <a:gd name="T71" fmla="*/ 781 h 929"/>
                <a:gd name="T72" fmla="*/ 925 w 1097"/>
                <a:gd name="T73" fmla="*/ 740 h 929"/>
                <a:gd name="T74" fmla="*/ 962 w 1097"/>
                <a:gd name="T75" fmla="*/ 699 h 929"/>
                <a:gd name="T76" fmla="*/ 1016 w 1097"/>
                <a:gd name="T77" fmla="*/ 690 h 929"/>
                <a:gd name="T78" fmla="*/ 1071 w 1097"/>
                <a:gd name="T79" fmla="*/ 668 h 929"/>
                <a:gd name="T80" fmla="*/ 1088 w 1097"/>
                <a:gd name="T81" fmla="*/ 587 h 929"/>
                <a:gd name="T82" fmla="*/ 991 w 1097"/>
                <a:gd name="T83" fmla="*/ 526 h 929"/>
                <a:gd name="T84" fmla="*/ 950 w 1097"/>
                <a:gd name="T85" fmla="*/ 591 h 929"/>
                <a:gd name="T86" fmla="*/ 979 w 1097"/>
                <a:gd name="T87" fmla="*/ 615 h 929"/>
                <a:gd name="T88" fmla="*/ 975 w 1097"/>
                <a:gd name="T89" fmla="*/ 650 h 929"/>
                <a:gd name="T90" fmla="*/ 934 w 1097"/>
                <a:gd name="T91" fmla="*/ 662 h 929"/>
                <a:gd name="T92" fmla="*/ 898 w 1097"/>
                <a:gd name="T93" fmla="*/ 684 h 929"/>
                <a:gd name="T94" fmla="*/ 872 w 1097"/>
                <a:gd name="T95" fmla="*/ 658 h 929"/>
                <a:gd name="T96" fmla="*/ 855 w 1097"/>
                <a:gd name="T97" fmla="*/ 617 h 929"/>
                <a:gd name="T98" fmla="*/ 842 w 1097"/>
                <a:gd name="T99" fmla="*/ 573 h 929"/>
                <a:gd name="T100" fmla="*/ 784 w 1097"/>
                <a:gd name="T101" fmla="*/ 501 h 929"/>
                <a:gd name="T102" fmla="*/ 718 w 1097"/>
                <a:gd name="T103" fmla="*/ 452 h 929"/>
                <a:gd name="T104" fmla="*/ 720 w 1097"/>
                <a:gd name="T105" fmla="*/ 404 h 929"/>
                <a:gd name="T106" fmla="*/ 781 w 1097"/>
                <a:gd name="T107" fmla="*/ 342 h 929"/>
                <a:gd name="T108" fmla="*/ 710 w 1097"/>
                <a:gd name="T109" fmla="*/ 344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97" h="929">
                  <a:moveTo>
                    <a:pt x="651" y="336"/>
                  </a:moveTo>
                  <a:cubicBezTo>
                    <a:pt x="636" y="336"/>
                    <a:pt x="636" y="336"/>
                    <a:pt x="636" y="336"/>
                  </a:cubicBezTo>
                  <a:cubicBezTo>
                    <a:pt x="631" y="347"/>
                    <a:pt x="631" y="347"/>
                    <a:pt x="631" y="347"/>
                  </a:cubicBezTo>
                  <a:cubicBezTo>
                    <a:pt x="640" y="356"/>
                    <a:pt x="640" y="356"/>
                    <a:pt x="640" y="356"/>
                  </a:cubicBezTo>
                  <a:cubicBezTo>
                    <a:pt x="640" y="357"/>
                    <a:pt x="640" y="357"/>
                    <a:pt x="640" y="357"/>
                  </a:cubicBezTo>
                  <a:cubicBezTo>
                    <a:pt x="640" y="358"/>
                    <a:pt x="640" y="358"/>
                    <a:pt x="640" y="358"/>
                  </a:cubicBezTo>
                  <a:cubicBezTo>
                    <a:pt x="643" y="370"/>
                    <a:pt x="643" y="370"/>
                    <a:pt x="643" y="370"/>
                  </a:cubicBezTo>
                  <a:cubicBezTo>
                    <a:pt x="644" y="371"/>
                    <a:pt x="644" y="371"/>
                    <a:pt x="644" y="371"/>
                  </a:cubicBezTo>
                  <a:cubicBezTo>
                    <a:pt x="644" y="374"/>
                    <a:pt x="644" y="374"/>
                    <a:pt x="644" y="374"/>
                  </a:cubicBezTo>
                  <a:cubicBezTo>
                    <a:pt x="642" y="375"/>
                    <a:pt x="642" y="375"/>
                    <a:pt x="642" y="375"/>
                  </a:cubicBezTo>
                  <a:cubicBezTo>
                    <a:pt x="621" y="385"/>
                    <a:pt x="621" y="385"/>
                    <a:pt x="621" y="385"/>
                  </a:cubicBezTo>
                  <a:cubicBezTo>
                    <a:pt x="620" y="386"/>
                    <a:pt x="620" y="386"/>
                    <a:pt x="620" y="386"/>
                  </a:cubicBezTo>
                  <a:cubicBezTo>
                    <a:pt x="620" y="386"/>
                    <a:pt x="620" y="386"/>
                    <a:pt x="620" y="386"/>
                  </a:cubicBezTo>
                  <a:cubicBezTo>
                    <a:pt x="619" y="386"/>
                    <a:pt x="619" y="386"/>
                    <a:pt x="619" y="386"/>
                  </a:cubicBezTo>
                  <a:cubicBezTo>
                    <a:pt x="618" y="386"/>
                    <a:pt x="618" y="386"/>
                    <a:pt x="618" y="386"/>
                  </a:cubicBezTo>
                  <a:cubicBezTo>
                    <a:pt x="602" y="384"/>
                    <a:pt x="593" y="380"/>
                    <a:pt x="590" y="373"/>
                  </a:cubicBezTo>
                  <a:cubicBezTo>
                    <a:pt x="585" y="361"/>
                    <a:pt x="585" y="361"/>
                    <a:pt x="585" y="361"/>
                  </a:cubicBezTo>
                  <a:cubicBezTo>
                    <a:pt x="556" y="356"/>
                    <a:pt x="556" y="356"/>
                    <a:pt x="556" y="356"/>
                  </a:cubicBezTo>
                  <a:cubicBezTo>
                    <a:pt x="548" y="319"/>
                    <a:pt x="548" y="319"/>
                    <a:pt x="548" y="319"/>
                  </a:cubicBezTo>
                  <a:cubicBezTo>
                    <a:pt x="542" y="318"/>
                    <a:pt x="538" y="315"/>
                    <a:pt x="535" y="311"/>
                  </a:cubicBezTo>
                  <a:cubicBezTo>
                    <a:pt x="534" y="309"/>
                    <a:pt x="534" y="309"/>
                    <a:pt x="534" y="309"/>
                  </a:cubicBezTo>
                  <a:cubicBezTo>
                    <a:pt x="529" y="303"/>
                    <a:pt x="525" y="299"/>
                    <a:pt x="519" y="298"/>
                  </a:cubicBezTo>
                  <a:cubicBezTo>
                    <a:pt x="512" y="295"/>
                    <a:pt x="505" y="289"/>
                    <a:pt x="499" y="281"/>
                  </a:cubicBezTo>
                  <a:cubicBezTo>
                    <a:pt x="487" y="274"/>
                    <a:pt x="487" y="274"/>
                    <a:pt x="487" y="274"/>
                  </a:cubicBezTo>
                  <a:cubicBezTo>
                    <a:pt x="487" y="274"/>
                    <a:pt x="487" y="274"/>
                    <a:pt x="487" y="274"/>
                  </a:cubicBezTo>
                  <a:cubicBezTo>
                    <a:pt x="487" y="274"/>
                    <a:pt x="487" y="274"/>
                    <a:pt x="487" y="274"/>
                  </a:cubicBezTo>
                  <a:cubicBezTo>
                    <a:pt x="487" y="274"/>
                    <a:pt x="487" y="274"/>
                    <a:pt x="487" y="274"/>
                  </a:cubicBezTo>
                  <a:cubicBezTo>
                    <a:pt x="471" y="258"/>
                    <a:pt x="471" y="258"/>
                    <a:pt x="471" y="258"/>
                  </a:cubicBezTo>
                  <a:cubicBezTo>
                    <a:pt x="471" y="258"/>
                    <a:pt x="471" y="258"/>
                    <a:pt x="471" y="258"/>
                  </a:cubicBezTo>
                  <a:cubicBezTo>
                    <a:pt x="467" y="245"/>
                    <a:pt x="467" y="245"/>
                    <a:pt x="467" y="245"/>
                  </a:cubicBezTo>
                  <a:cubicBezTo>
                    <a:pt x="467" y="244"/>
                    <a:pt x="467" y="244"/>
                    <a:pt x="467" y="244"/>
                  </a:cubicBezTo>
                  <a:cubicBezTo>
                    <a:pt x="498" y="202"/>
                    <a:pt x="498" y="202"/>
                    <a:pt x="498" y="202"/>
                  </a:cubicBezTo>
                  <a:cubicBezTo>
                    <a:pt x="499" y="199"/>
                    <a:pt x="500" y="197"/>
                    <a:pt x="499" y="196"/>
                  </a:cubicBezTo>
                  <a:cubicBezTo>
                    <a:pt x="493" y="182"/>
                    <a:pt x="493" y="182"/>
                    <a:pt x="493" y="182"/>
                  </a:cubicBezTo>
                  <a:cubicBezTo>
                    <a:pt x="477" y="189"/>
                    <a:pt x="477" y="189"/>
                    <a:pt x="477" y="189"/>
                  </a:cubicBezTo>
                  <a:cubicBezTo>
                    <a:pt x="476" y="189"/>
                    <a:pt x="476" y="189"/>
                    <a:pt x="476" y="189"/>
                  </a:cubicBezTo>
                  <a:cubicBezTo>
                    <a:pt x="476" y="190"/>
                    <a:pt x="476" y="190"/>
                    <a:pt x="476" y="190"/>
                  </a:cubicBezTo>
                  <a:cubicBezTo>
                    <a:pt x="475" y="190"/>
                    <a:pt x="475" y="190"/>
                    <a:pt x="475" y="190"/>
                  </a:cubicBezTo>
                  <a:cubicBezTo>
                    <a:pt x="433" y="193"/>
                    <a:pt x="433" y="193"/>
                    <a:pt x="433" y="193"/>
                  </a:cubicBezTo>
                  <a:cubicBezTo>
                    <a:pt x="416" y="197"/>
                    <a:pt x="416" y="197"/>
                    <a:pt x="416" y="197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08" y="208"/>
                    <a:pt x="408" y="208"/>
                    <a:pt x="408" y="208"/>
                  </a:cubicBezTo>
                  <a:cubicBezTo>
                    <a:pt x="404" y="213"/>
                    <a:pt x="398" y="216"/>
                    <a:pt x="389" y="214"/>
                  </a:cubicBezTo>
                  <a:cubicBezTo>
                    <a:pt x="389" y="214"/>
                    <a:pt x="389" y="214"/>
                    <a:pt x="389" y="214"/>
                  </a:cubicBezTo>
                  <a:cubicBezTo>
                    <a:pt x="388" y="213"/>
                    <a:pt x="388" y="213"/>
                    <a:pt x="388" y="213"/>
                  </a:cubicBezTo>
                  <a:cubicBezTo>
                    <a:pt x="374" y="203"/>
                    <a:pt x="374" y="203"/>
                    <a:pt x="374" y="203"/>
                  </a:cubicBezTo>
                  <a:cubicBezTo>
                    <a:pt x="373" y="179"/>
                    <a:pt x="373" y="179"/>
                    <a:pt x="373" y="179"/>
                  </a:cubicBezTo>
                  <a:cubicBezTo>
                    <a:pt x="365" y="173"/>
                    <a:pt x="360" y="167"/>
                    <a:pt x="359" y="162"/>
                  </a:cubicBezTo>
                  <a:cubicBezTo>
                    <a:pt x="355" y="141"/>
                    <a:pt x="355" y="141"/>
                    <a:pt x="355" y="141"/>
                  </a:cubicBezTo>
                  <a:cubicBezTo>
                    <a:pt x="345" y="129"/>
                    <a:pt x="345" y="129"/>
                    <a:pt x="345" y="129"/>
                  </a:cubicBezTo>
                  <a:cubicBezTo>
                    <a:pt x="334" y="121"/>
                    <a:pt x="334" y="121"/>
                    <a:pt x="334" y="121"/>
                  </a:cubicBezTo>
                  <a:cubicBezTo>
                    <a:pt x="330" y="118"/>
                    <a:pt x="330" y="118"/>
                    <a:pt x="330" y="118"/>
                  </a:cubicBezTo>
                  <a:cubicBezTo>
                    <a:pt x="347" y="96"/>
                    <a:pt x="347" y="96"/>
                    <a:pt x="347" y="96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32" y="59"/>
                    <a:pt x="332" y="59"/>
                    <a:pt x="332" y="59"/>
                  </a:cubicBezTo>
                  <a:cubicBezTo>
                    <a:pt x="331" y="59"/>
                    <a:pt x="331" y="59"/>
                    <a:pt x="331" y="59"/>
                  </a:cubicBezTo>
                  <a:cubicBezTo>
                    <a:pt x="331" y="58"/>
                    <a:pt x="331" y="58"/>
                    <a:pt x="331" y="58"/>
                  </a:cubicBezTo>
                  <a:cubicBezTo>
                    <a:pt x="322" y="39"/>
                    <a:pt x="322" y="39"/>
                    <a:pt x="322" y="39"/>
                  </a:cubicBezTo>
                  <a:cubicBezTo>
                    <a:pt x="322" y="38"/>
                    <a:pt x="322" y="38"/>
                    <a:pt x="322" y="38"/>
                  </a:cubicBezTo>
                  <a:cubicBezTo>
                    <a:pt x="322" y="38"/>
                    <a:pt x="322" y="38"/>
                    <a:pt x="322" y="38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8"/>
                    <a:pt x="308" y="18"/>
                    <a:pt x="308" y="18"/>
                  </a:cubicBezTo>
                  <a:cubicBezTo>
                    <a:pt x="308" y="18"/>
                    <a:pt x="308" y="18"/>
                    <a:pt x="308" y="18"/>
                  </a:cubicBezTo>
                  <a:cubicBezTo>
                    <a:pt x="308" y="18"/>
                    <a:pt x="308" y="18"/>
                    <a:pt x="308" y="18"/>
                  </a:cubicBezTo>
                  <a:cubicBezTo>
                    <a:pt x="294" y="3"/>
                    <a:pt x="294" y="3"/>
                    <a:pt x="294" y="3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257" y="6"/>
                    <a:pt x="257" y="6"/>
                    <a:pt x="257" y="6"/>
                  </a:cubicBezTo>
                  <a:cubicBezTo>
                    <a:pt x="255" y="10"/>
                    <a:pt x="255" y="10"/>
                    <a:pt x="255" y="10"/>
                  </a:cubicBezTo>
                  <a:cubicBezTo>
                    <a:pt x="252" y="37"/>
                    <a:pt x="252" y="37"/>
                    <a:pt x="252" y="37"/>
                  </a:cubicBezTo>
                  <a:cubicBezTo>
                    <a:pt x="252" y="67"/>
                    <a:pt x="252" y="67"/>
                    <a:pt x="252" y="67"/>
                  </a:cubicBezTo>
                  <a:cubicBezTo>
                    <a:pt x="249" y="68"/>
                    <a:pt x="249" y="68"/>
                    <a:pt x="249" y="68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13" y="76"/>
                    <a:pt x="213" y="76"/>
                    <a:pt x="213" y="76"/>
                  </a:cubicBezTo>
                  <a:cubicBezTo>
                    <a:pt x="205" y="81"/>
                    <a:pt x="195" y="86"/>
                    <a:pt x="184" y="90"/>
                  </a:cubicBezTo>
                  <a:cubicBezTo>
                    <a:pt x="182" y="91"/>
                    <a:pt x="182" y="91"/>
                    <a:pt x="182" y="91"/>
                  </a:cubicBezTo>
                  <a:cubicBezTo>
                    <a:pt x="182" y="91"/>
                    <a:pt x="182" y="91"/>
                    <a:pt x="182" y="91"/>
                  </a:cubicBezTo>
                  <a:cubicBezTo>
                    <a:pt x="181" y="91"/>
                    <a:pt x="181" y="91"/>
                    <a:pt x="181" y="91"/>
                  </a:cubicBezTo>
                  <a:cubicBezTo>
                    <a:pt x="149" y="83"/>
                    <a:pt x="149" y="83"/>
                    <a:pt x="149" y="83"/>
                  </a:cubicBezTo>
                  <a:cubicBezTo>
                    <a:pt x="135" y="98"/>
                    <a:pt x="135" y="98"/>
                    <a:pt x="135" y="98"/>
                  </a:cubicBezTo>
                  <a:cubicBezTo>
                    <a:pt x="132" y="102"/>
                    <a:pt x="126" y="105"/>
                    <a:pt x="117" y="107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86" y="140"/>
                    <a:pt x="86" y="140"/>
                    <a:pt x="86" y="140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5" y="142"/>
                    <a:pt x="85" y="142"/>
                    <a:pt x="85" y="142"/>
                  </a:cubicBezTo>
                  <a:cubicBezTo>
                    <a:pt x="79" y="151"/>
                    <a:pt x="75" y="157"/>
                    <a:pt x="71" y="160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6"/>
                    <a:pt x="59" y="176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1" y="181"/>
                    <a:pt x="51" y="181"/>
                    <a:pt x="51" y="181"/>
                  </a:cubicBezTo>
                  <a:cubicBezTo>
                    <a:pt x="47" y="183"/>
                    <a:pt x="42" y="184"/>
                    <a:pt x="38" y="184"/>
                  </a:cubicBezTo>
                  <a:cubicBezTo>
                    <a:pt x="14" y="182"/>
                    <a:pt x="14" y="182"/>
                    <a:pt x="14" y="182"/>
                  </a:cubicBezTo>
                  <a:cubicBezTo>
                    <a:pt x="8" y="191"/>
                    <a:pt x="8" y="191"/>
                    <a:pt x="8" y="191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3" y="222"/>
                    <a:pt x="3" y="222"/>
                    <a:pt x="3" y="222"/>
                  </a:cubicBezTo>
                  <a:cubicBezTo>
                    <a:pt x="1" y="259"/>
                    <a:pt x="1" y="259"/>
                    <a:pt x="1" y="259"/>
                  </a:cubicBezTo>
                  <a:cubicBezTo>
                    <a:pt x="8" y="271"/>
                    <a:pt x="8" y="271"/>
                    <a:pt x="8" y="271"/>
                  </a:cubicBezTo>
                  <a:cubicBezTo>
                    <a:pt x="8" y="272"/>
                    <a:pt x="8" y="272"/>
                    <a:pt x="8" y="272"/>
                  </a:cubicBezTo>
                  <a:cubicBezTo>
                    <a:pt x="11" y="281"/>
                    <a:pt x="11" y="281"/>
                    <a:pt x="11" y="281"/>
                  </a:cubicBezTo>
                  <a:cubicBezTo>
                    <a:pt x="25" y="281"/>
                    <a:pt x="25" y="281"/>
                    <a:pt x="25" y="281"/>
                  </a:cubicBezTo>
                  <a:cubicBezTo>
                    <a:pt x="48" y="285"/>
                    <a:pt x="48" y="285"/>
                    <a:pt x="48" y="285"/>
                  </a:cubicBezTo>
                  <a:cubicBezTo>
                    <a:pt x="77" y="287"/>
                    <a:pt x="77" y="287"/>
                    <a:pt x="77" y="287"/>
                  </a:cubicBezTo>
                  <a:cubicBezTo>
                    <a:pt x="91" y="285"/>
                    <a:pt x="91" y="285"/>
                    <a:pt x="91" y="285"/>
                  </a:cubicBezTo>
                  <a:cubicBezTo>
                    <a:pt x="93" y="285"/>
                    <a:pt x="93" y="285"/>
                    <a:pt x="93" y="285"/>
                  </a:cubicBezTo>
                  <a:cubicBezTo>
                    <a:pt x="94" y="285"/>
                    <a:pt x="94" y="285"/>
                    <a:pt x="94" y="285"/>
                  </a:cubicBezTo>
                  <a:cubicBezTo>
                    <a:pt x="120" y="295"/>
                    <a:pt x="120" y="295"/>
                    <a:pt x="120" y="295"/>
                  </a:cubicBezTo>
                  <a:cubicBezTo>
                    <a:pt x="120" y="295"/>
                    <a:pt x="120" y="295"/>
                    <a:pt x="120" y="295"/>
                  </a:cubicBezTo>
                  <a:cubicBezTo>
                    <a:pt x="121" y="295"/>
                    <a:pt x="121" y="295"/>
                    <a:pt x="121" y="295"/>
                  </a:cubicBezTo>
                  <a:cubicBezTo>
                    <a:pt x="134" y="306"/>
                    <a:pt x="134" y="306"/>
                    <a:pt x="134" y="306"/>
                  </a:cubicBezTo>
                  <a:cubicBezTo>
                    <a:pt x="163" y="316"/>
                    <a:pt x="163" y="316"/>
                    <a:pt x="163" y="316"/>
                  </a:cubicBezTo>
                  <a:cubicBezTo>
                    <a:pt x="164" y="316"/>
                    <a:pt x="164" y="316"/>
                    <a:pt x="164" y="316"/>
                  </a:cubicBezTo>
                  <a:cubicBezTo>
                    <a:pt x="183" y="328"/>
                    <a:pt x="183" y="328"/>
                    <a:pt x="183" y="328"/>
                  </a:cubicBezTo>
                  <a:cubicBezTo>
                    <a:pt x="231" y="371"/>
                    <a:pt x="231" y="371"/>
                    <a:pt x="231" y="371"/>
                  </a:cubicBezTo>
                  <a:cubicBezTo>
                    <a:pt x="252" y="381"/>
                    <a:pt x="252" y="381"/>
                    <a:pt x="252" y="381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9" y="360"/>
                    <a:pt x="269" y="360"/>
                    <a:pt x="269" y="360"/>
                  </a:cubicBezTo>
                  <a:cubicBezTo>
                    <a:pt x="264" y="334"/>
                    <a:pt x="264" y="334"/>
                    <a:pt x="264" y="334"/>
                  </a:cubicBezTo>
                  <a:cubicBezTo>
                    <a:pt x="264" y="327"/>
                    <a:pt x="270" y="322"/>
                    <a:pt x="282" y="317"/>
                  </a:cubicBezTo>
                  <a:cubicBezTo>
                    <a:pt x="283" y="316"/>
                    <a:pt x="283" y="316"/>
                    <a:pt x="283" y="316"/>
                  </a:cubicBezTo>
                  <a:cubicBezTo>
                    <a:pt x="342" y="351"/>
                    <a:pt x="342" y="351"/>
                    <a:pt x="342" y="351"/>
                  </a:cubicBezTo>
                  <a:cubicBezTo>
                    <a:pt x="349" y="349"/>
                    <a:pt x="349" y="349"/>
                    <a:pt x="349" y="349"/>
                  </a:cubicBezTo>
                  <a:cubicBezTo>
                    <a:pt x="362" y="341"/>
                    <a:pt x="362" y="341"/>
                    <a:pt x="362" y="341"/>
                  </a:cubicBezTo>
                  <a:cubicBezTo>
                    <a:pt x="364" y="341"/>
                    <a:pt x="364" y="341"/>
                    <a:pt x="364" y="341"/>
                  </a:cubicBezTo>
                  <a:cubicBezTo>
                    <a:pt x="372" y="342"/>
                    <a:pt x="372" y="342"/>
                    <a:pt x="372" y="342"/>
                  </a:cubicBezTo>
                  <a:cubicBezTo>
                    <a:pt x="384" y="332"/>
                    <a:pt x="384" y="332"/>
                    <a:pt x="384" y="332"/>
                  </a:cubicBezTo>
                  <a:cubicBezTo>
                    <a:pt x="385" y="332"/>
                    <a:pt x="385" y="332"/>
                    <a:pt x="385" y="332"/>
                  </a:cubicBezTo>
                  <a:cubicBezTo>
                    <a:pt x="388" y="333"/>
                    <a:pt x="388" y="333"/>
                    <a:pt x="388" y="333"/>
                  </a:cubicBezTo>
                  <a:cubicBezTo>
                    <a:pt x="423" y="358"/>
                    <a:pt x="423" y="358"/>
                    <a:pt x="423" y="358"/>
                  </a:cubicBezTo>
                  <a:cubicBezTo>
                    <a:pt x="424" y="358"/>
                    <a:pt x="424" y="358"/>
                    <a:pt x="424" y="358"/>
                  </a:cubicBezTo>
                  <a:cubicBezTo>
                    <a:pt x="446" y="377"/>
                    <a:pt x="446" y="377"/>
                    <a:pt x="446" y="377"/>
                  </a:cubicBezTo>
                  <a:cubicBezTo>
                    <a:pt x="452" y="381"/>
                    <a:pt x="460" y="387"/>
                    <a:pt x="466" y="397"/>
                  </a:cubicBezTo>
                  <a:cubicBezTo>
                    <a:pt x="477" y="409"/>
                    <a:pt x="477" y="409"/>
                    <a:pt x="477" y="409"/>
                  </a:cubicBezTo>
                  <a:cubicBezTo>
                    <a:pt x="486" y="408"/>
                    <a:pt x="486" y="408"/>
                    <a:pt x="486" y="408"/>
                  </a:cubicBezTo>
                  <a:cubicBezTo>
                    <a:pt x="495" y="389"/>
                    <a:pt x="495" y="389"/>
                    <a:pt x="495" y="389"/>
                  </a:cubicBezTo>
                  <a:cubicBezTo>
                    <a:pt x="515" y="404"/>
                    <a:pt x="515" y="404"/>
                    <a:pt x="515" y="404"/>
                  </a:cubicBezTo>
                  <a:cubicBezTo>
                    <a:pt x="516" y="404"/>
                    <a:pt x="516" y="404"/>
                    <a:pt x="516" y="404"/>
                  </a:cubicBezTo>
                  <a:cubicBezTo>
                    <a:pt x="517" y="404"/>
                    <a:pt x="517" y="404"/>
                    <a:pt x="517" y="404"/>
                  </a:cubicBezTo>
                  <a:cubicBezTo>
                    <a:pt x="517" y="404"/>
                    <a:pt x="517" y="404"/>
                    <a:pt x="517" y="404"/>
                  </a:cubicBezTo>
                  <a:cubicBezTo>
                    <a:pt x="534" y="424"/>
                    <a:pt x="534" y="424"/>
                    <a:pt x="534" y="424"/>
                  </a:cubicBezTo>
                  <a:cubicBezTo>
                    <a:pt x="577" y="457"/>
                    <a:pt x="577" y="457"/>
                    <a:pt x="577" y="457"/>
                  </a:cubicBezTo>
                  <a:cubicBezTo>
                    <a:pt x="577" y="457"/>
                    <a:pt x="577" y="457"/>
                    <a:pt x="577" y="457"/>
                  </a:cubicBezTo>
                  <a:cubicBezTo>
                    <a:pt x="590" y="471"/>
                    <a:pt x="590" y="471"/>
                    <a:pt x="590" y="471"/>
                  </a:cubicBezTo>
                  <a:cubicBezTo>
                    <a:pt x="627" y="461"/>
                    <a:pt x="627" y="461"/>
                    <a:pt x="627" y="461"/>
                  </a:cubicBezTo>
                  <a:cubicBezTo>
                    <a:pt x="629" y="488"/>
                    <a:pt x="629" y="488"/>
                    <a:pt x="629" y="488"/>
                  </a:cubicBezTo>
                  <a:cubicBezTo>
                    <a:pt x="645" y="505"/>
                    <a:pt x="645" y="505"/>
                    <a:pt x="645" y="505"/>
                  </a:cubicBezTo>
                  <a:cubicBezTo>
                    <a:pt x="645" y="505"/>
                    <a:pt x="645" y="505"/>
                    <a:pt x="645" y="505"/>
                  </a:cubicBezTo>
                  <a:cubicBezTo>
                    <a:pt x="645" y="506"/>
                    <a:pt x="645" y="506"/>
                    <a:pt x="645" y="506"/>
                  </a:cubicBezTo>
                  <a:cubicBezTo>
                    <a:pt x="659" y="526"/>
                    <a:pt x="659" y="526"/>
                    <a:pt x="659" y="526"/>
                  </a:cubicBezTo>
                  <a:cubicBezTo>
                    <a:pt x="659" y="527"/>
                    <a:pt x="659" y="527"/>
                    <a:pt x="659" y="527"/>
                  </a:cubicBezTo>
                  <a:cubicBezTo>
                    <a:pt x="659" y="528"/>
                    <a:pt x="659" y="528"/>
                    <a:pt x="659" y="528"/>
                  </a:cubicBezTo>
                  <a:cubicBezTo>
                    <a:pt x="659" y="529"/>
                    <a:pt x="659" y="529"/>
                    <a:pt x="659" y="529"/>
                  </a:cubicBezTo>
                  <a:cubicBezTo>
                    <a:pt x="673" y="595"/>
                    <a:pt x="673" y="595"/>
                    <a:pt x="673" y="595"/>
                  </a:cubicBezTo>
                  <a:cubicBezTo>
                    <a:pt x="688" y="622"/>
                    <a:pt x="688" y="622"/>
                    <a:pt x="688" y="622"/>
                  </a:cubicBezTo>
                  <a:cubicBezTo>
                    <a:pt x="668" y="671"/>
                    <a:pt x="668" y="671"/>
                    <a:pt x="668" y="671"/>
                  </a:cubicBezTo>
                  <a:cubicBezTo>
                    <a:pt x="668" y="674"/>
                    <a:pt x="668" y="674"/>
                    <a:pt x="668" y="674"/>
                  </a:cubicBezTo>
                  <a:cubicBezTo>
                    <a:pt x="652" y="678"/>
                    <a:pt x="652" y="678"/>
                    <a:pt x="652" y="678"/>
                  </a:cubicBezTo>
                  <a:cubicBezTo>
                    <a:pt x="652" y="693"/>
                    <a:pt x="652" y="693"/>
                    <a:pt x="652" y="693"/>
                  </a:cubicBezTo>
                  <a:cubicBezTo>
                    <a:pt x="651" y="693"/>
                    <a:pt x="651" y="693"/>
                    <a:pt x="651" y="693"/>
                  </a:cubicBezTo>
                  <a:cubicBezTo>
                    <a:pt x="635" y="720"/>
                    <a:pt x="635" y="720"/>
                    <a:pt x="635" y="720"/>
                  </a:cubicBezTo>
                  <a:cubicBezTo>
                    <a:pt x="633" y="720"/>
                    <a:pt x="633" y="720"/>
                    <a:pt x="633" y="720"/>
                  </a:cubicBezTo>
                  <a:cubicBezTo>
                    <a:pt x="610" y="722"/>
                    <a:pt x="610" y="722"/>
                    <a:pt x="610" y="722"/>
                  </a:cubicBezTo>
                  <a:cubicBezTo>
                    <a:pt x="587" y="742"/>
                    <a:pt x="587" y="742"/>
                    <a:pt x="587" y="742"/>
                  </a:cubicBezTo>
                  <a:cubicBezTo>
                    <a:pt x="590" y="744"/>
                    <a:pt x="593" y="746"/>
                    <a:pt x="600" y="749"/>
                  </a:cubicBezTo>
                  <a:cubicBezTo>
                    <a:pt x="610" y="752"/>
                    <a:pt x="611" y="760"/>
                    <a:pt x="606" y="773"/>
                  </a:cubicBezTo>
                  <a:cubicBezTo>
                    <a:pt x="606" y="774"/>
                    <a:pt x="606" y="774"/>
                    <a:pt x="606" y="774"/>
                  </a:cubicBezTo>
                  <a:cubicBezTo>
                    <a:pt x="590" y="791"/>
                    <a:pt x="590" y="791"/>
                    <a:pt x="590" y="791"/>
                  </a:cubicBezTo>
                  <a:cubicBezTo>
                    <a:pt x="589" y="791"/>
                    <a:pt x="589" y="791"/>
                    <a:pt x="589" y="791"/>
                  </a:cubicBezTo>
                  <a:cubicBezTo>
                    <a:pt x="588" y="793"/>
                    <a:pt x="588" y="793"/>
                    <a:pt x="588" y="793"/>
                  </a:cubicBezTo>
                  <a:cubicBezTo>
                    <a:pt x="587" y="793"/>
                    <a:pt x="587" y="793"/>
                    <a:pt x="587" y="793"/>
                  </a:cubicBezTo>
                  <a:cubicBezTo>
                    <a:pt x="586" y="793"/>
                    <a:pt x="586" y="793"/>
                    <a:pt x="586" y="793"/>
                  </a:cubicBezTo>
                  <a:cubicBezTo>
                    <a:pt x="539" y="786"/>
                    <a:pt x="539" y="786"/>
                    <a:pt x="539" y="786"/>
                  </a:cubicBezTo>
                  <a:cubicBezTo>
                    <a:pt x="539" y="802"/>
                    <a:pt x="539" y="802"/>
                    <a:pt x="539" y="802"/>
                  </a:cubicBezTo>
                  <a:cubicBezTo>
                    <a:pt x="543" y="837"/>
                    <a:pt x="543" y="837"/>
                    <a:pt x="543" y="837"/>
                  </a:cubicBezTo>
                  <a:cubicBezTo>
                    <a:pt x="582" y="853"/>
                    <a:pt x="582" y="853"/>
                    <a:pt x="582" y="853"/>
                  </a:cubicBezTo>
                  <a:cubicBezTo>
                    <a:pt x="582" y="855"/>
                    <a:pt x="582" y="855"/>
                    <a:pt x="582" y="855"/>
                  </a:cubicBezTo>
                  <a:cubicBezTo>
                    <a:pt x="582" y="855"/>
                    <a:pt x="582" y="855"/>
                    <a:pt x="582" y="855"/>
                  </a:cubicBezTo>
                  <a:cubicBezTo>
                    <a:pt x="596" y="850"/>
                    <a:pt x="596" y="850"/>
                    <a:pt x="596" y="850"/>
                  </a:cubicBezTo>
                  <a:cubicBezTo>
                    <a:pt x="597" y="849"/>
                    <a:pt x="597" y="849"/>
                    <a:pt x="597" y="849"/>
                  </a:cubicBezTo>
                  <a:cubicBezTo>
                    <a:pt x="599" y="848"/>
                    <a:pt x="599" y="848"/>
                    <a:pt x="599" y="848"/>
                  </a:cubicBezTo>
                  <a:cubicBezTo>
                    <a:pt x="600" y="850"/>
                    <a:pt x="600" y="850"/>
                    <a:pt x="600" y="850"/>
                  </a:cubicBezTo>
                  <a:cubicBezTo>
                    <a:pt x="601" y="850"/>
                    <a:pt x="601" y="850"/>
                    <a:pt x="601" y="850"/>
                  </a:cubicBezTo>
                  <a:cubicBezTo>
                    <a:pt x="612" y="856"/>
                    <a:pt x="612" y="856"/>
                    <a:pt x="612" y="856"/>
                  </a:cubicBezTo>
                  <a:cubicBezTo>
                    <a:pt x="628" y="856"/>
                    <a:pt x="628" y="856"/>
                    <a:pt x="628" y="856"/>
                  </a:cubicBezTo>
                  <a:cubicBezTo>
                    <a:pt x="634" y="855"/>
                    <a:pt x="634" y="855"/>
                    <a:pt x="634" y="855"/>
                  </a:cubicBezTo>
                  <a:cubicBezTo>
                    <a:pt x="628" y="837"/>
                    <a:pt x="628" y="837"/>
                    <a:pt x="628" y="837"/>
                  </a:cubicBezTo>
                  <a:cubicBezTo>
                    <a:pt x="628" y="837"/>
                    <a:pt x="628" y="837"/>
                    <a:pt x="628" y="837"/>
                  </a:cubicBezTo>
                  <a:cubicBezTo>
                    <a:pt x="628" y="837"/>
                    <a:pt x="628" y="837"/>
                    <a:pt x="628" y="837"/>
                  </a:cubicBezTo>
                  <a:cubicBezTo>
                    <a:pt x="624" y="818"/>
                    <a:pt x="624" y="818"/>
                    <a:pt x="624" y="818"/>
                  </a:cubicBezTo>
                  <a:cubicBezTo>
                    <a:pt x="624" y="817"/>
                    <a:pt x="624" y="817"/>
                    <a:pt x="624" y="817"/>
                  </a:cubicBezTo>
                  <a:cubicBezTo>
                    <a:pt x="624" y="815"/>
                    <a:pt x="624" y="815"/>
                    <a:pt x="624" y="815"/>
                  </a:cubicBezTo>
                  <a:cubicBezTo>
                    <a:pt x="625" y="814"/>
                    <a:pt x="625" y="814"/>
                    <a:pt x="625" y="814"/>
                  </a:cubicBezTo>
                  <a:cubicBezTo>
                    <a:pt x="625" y="813"/>
                    <a:pt x="625" y="813"/>
                    <a:pt x="625" y="813"/>
                  </a:cubicBezTo>
                  <a:cubicBezTo>
                    <a:pt x="631" y="806"/>
                    <a:pt x="631" y="806"/>
                    <a:pt x="631" y="806"/>
                  </a:cubicBezTo>
                  <a:cubicBezTo>
                    <a:pt x="633" y="804"/>
                    <a:pt x="633" y="804"/>
                    <a:pt x="633" y="804"/>
                  </a:cubicBezTo>
                  <a:cubicBezTo>
                    <a:pt x="633" y="804"/>
                    <a:pt x="633" y="804"/>
                    <a:pt x="633" y="804"/>
                  </a:cubicBezTo>
                  <a:cubicBezTo>
                    <a:pt x="634" y="803"/>
                    <a:pt x="634" y="803"/>
                    <a:pt x="634" y="803"/>
                  </a:cubicBezTo>
                  <a:cubicBezTo>
                    <a:pt x="644" y="789"/>
                    <a:pt x="644" y="789"/>
                    <a:pt x="644" y="789"/>
                  </a:cubicBezTo>
                  <a:cubicBezTo>
                    <a:pt x="645" y="788"/>
                    <a:pt x="645" y="788"/>
                    <a:pt x="645" y="788"/>
                  </a:cubicBezTo>
                  <a:cubicBezTo>
                    <a:pt x="663" y="774"/>
                    <a:pt x="663" y="774"/>
                    <a:pt x="663" y="774"/>
                  </a:cubicBezTo>
                  <a:cubicBezTo>
                    <a:pt x="664" y="774"/>
                    <a:pt x="664" y="774"/>
                    <a:pt x="664" y="774"/>
                  </a:cubicBezTo>
                  <a:cubicBezTo>
                    <a:pt x="664" y="773"/>
                    <a:pt x="664" y="773"/>
                    <a:pt x="664" y="773"/>
                  </a:cubicBezTo>
                  <a:cubicBezTo>
                    <a:pt x="665" y="773"/>
                    <a:pt x="665" y="773"/>
                    <a:pt x="665" y="773"/>
                  </a:cubicBezTo>
                  <a:cubicBezTo>
                    <a:pt x="665" y="773"/>
                    <a:pt x="665" y="773"/>
                    <a:pt x="665" y="773"/>
                  </a:cubicBezTo>
                  <a:cubicBezTo>
                    <a:pt x="686" y="770"/>
                    <a:pt x="686" y="770"/>
                    <a:pt x="686" y="770"/>
                  </a:cubicBezTo>
                  <a:cubicBezTo>
                    <a:pt x="686" y="776"/>
                    <a:pt x="686" y="776"/>
                    <a:pt x="686" y="776"/>
                  </a:cubicBezTo>
                  <a:cubicBezTo>
                    <a:pt x="686" y="783"/>
                    <a:pt x="687" y="788"/>
                    <a:pt x="688" y="791"/>
                  </a:cubicBezTo>
                  <a:cubicBezTo>
                    <a:pt x="692" y="799"/>
                    <a:pt x="692" y="799"/>
                    <a:pt x="692" y="799"/>
                  </a:cubicBezTo>
                  <a:cubicBezTo>
                    <a:pt x="697" y="812"/>
                    <a:pt x="697" y="812"/>
                    <a:pt x="697" y="812"/>
                  </a:cubicBezTo>
                  <a:cubicBezTo>
                    <a:pt x="717" y="822"/>
                    <a:pt x="717" y="822"/>
                    <a:pt x="717" y="822"/>
                  </a:cubicBezTo>
                  <a:cubicBezTo>
                    <a:pt x="770" y="827"/>
                    <a:pt x="770" y="827"/>
                    <a:pt x="770" y="827"/>
                  </a:cubicBezTo>
                  <a:cubicBezTo>
                    <a:pt x="771" y="827"/>
                    <a:pt x="771" y="827"/>
                    <a:pt x="771" y="827"/>
                  </a:cubicBezTo>
                  <a:cubicBezTo>
                    <a:pt x="774" y="827"/>
                    <a:pt x="774" y="827"/>
                    <a:pt x="774" y="827"/>
                  </a:cubicBezTo>
                  <a:cubicBezTo>
                    <a:pt x="774" y="830"/>
                    <a:pt x="774" y="830"/>
                    <a:pt x="774" y="830"/>
                  </a:cubicBezTo>
                  <a:cubicBezTo>
                    <a:pt x="774" y="832"/>
                    <a:pt x="774" y="832"/>
                    <a:pt x="774" y="832"/>
                  </a:cubicBezTo>
                  <a:cubicBezTo>
                    <a:pt x="772" y="849"/>
                    <a:pt x="772" y="849"/>
                    <a:pt x="772" y="849"/>
                  </a:cubicBezTo>
                  <a:cubicBezTo>
                    <a:pt x="788" y="866"/>
                    <a:pt x="788" y="866"/>
                    <a:pt x="788" y="866"/>
                  </a:cubicBezTo>
                  <a:cubicBezTo>
                    <a:pt x="799" y="871"/>
                    <a:pt x="799" y="871"/>
                    <a:pt x="799" y="871"/>
                  </a:cubicBezTo>
                  <a:cubicBezTo>
                    <a:pt x="801" y="872"/>
                    <a:pt x="801" y="872"/>
                    <a:pt x="801" y="872"/>
                  </a:cubicBezTo>
                  <a:cubicBezTo>
                    <a:pt x="801" y="873"/>
                    <a:pt x="801" y="873"/>
                    <a:pt x="801" y="873"/>
                  </a:cubicBezTo>
                  <a:cubicBezTo>
                    <a:pt x="802" y="874"/>
                    <a:pt x="802" y="874"/>
                    <a:pt x="802" y="874"/>
                  </a:cubicBezTo>
                  <a:cubicBezTo>
                    <a:pt x="802" y="881"/>
                    <a:pt x="802" y="881"/>
                    <a:pt x="802" y="881"/>
                  </a:cubicBezTo>
                  <a:cubicBezTo>
                    <a:pt x="802" y="891"/>
                    <a:pt x="802" y="891"/>
                    <a:pt x="802" y="891"/>
                  </a:cubicBezTo>
                  <a:cubicBezTo>
                    <a:pt x="797" y="910"/>
                    <a:pt x="797" y="910"/>
                    <a:pt x="797" y="910"/>
                  </a:cubicBezTo>
                  <a:cubicBezTo>
                    <a:pt x="804" y="915"/>
                    <a:pt x="804" y="915"/>
                    <a:pt x="804" y="915"/>
                  </a:cubicBezTo>
                  <a:cubicBezTo>
                    <a:pt x="812" y="914"/>
                    <a:pt x="819" y="914"/>
                    <a:pt x="825" y="919"/>
                  </a:cubicBezTo>
                  <a:cubicBezTo>
                    <a:pt x="847" y="929"/>
                    <a:pt x="847" y="929"/>
                    <a:pt x="847" y="929"/>
                  </a:cubicBezTo>
                  <a:cubicBezTo>
                    <a:pt x="861" y="919"/>
                    <a:pt x="861" y="919"/>
                    <a:pt x="861" y="919"/>
                  </a:cubicBezTo>
                  <a:cubicBezTo>
                    <a:pt x="875" y="903"/>
                    <a:pt x="875" y="903"/>
                    <a:pt x="875" y="903"/>
                  </a:cubicBezTo>
                  <a:cubicBezTo>
                    <a:pt x="876" y="897"/>
                    <a:pt x="876" y="897"/>
                    <a:pt x="876" y="897"/>
                  </a:cubicBezTo>
                  <a:cubicBezTo>
                    <a:pt x="877" y="895"/>
                    <a:pt x="877" y="895"/>
                    <a:pt x="877" y="895"/>
                  </a:cubicBezTo>
                  <a:cubicBezTo>
                    <a:pt x="879" y="894"/>
                    <a:pt x="879" y="894"/>
                    <a:pt x="879" y="894"/>
                  </a:cubicBezTo>
                  <a:cubicBezTo>
                    <a:pt x="881" y="892"/>
                    <a:pt x="881" y="892"/>
                    <a:pt x="881" y="892"/>
                  </a:cubicBezTo>
                  <a:cubicBezTo>
                    <a:pt x="881" y="890"/>
                    <a:pt x="881" y="890"/>
                    <a:pt x="881" y="890"/>
                  </a:cubicBezTo>
                  <a:cubicBezTo>
                    <a:pt x="876" y="870"/>
                    <a:pt x="876" y="870"/>
                    <a:pt x="876" y="870"/>
                  </a:cubicBezTo>
                  <a:cubicBezTo>
                    <a:pt x="875" y="859"/>
                    <a:pt x="875" y="859"/>
                    <a:pt x="875" y="859"/>
                  </a:cubicBezTo>
                  <a:cubicBezTo>
                    <a:pt x="874" y="858"/>
                    <a:pt x="874" y="858"/>
                    <a:pt x="874" y="858"/>
                  </a:cubicBezTo>
                  <a:cubicBezTo>
                    <a:pt x="874" y="857"/>
                    <a:pt x="874" y="857"/>
                    <a:pt x="874" y="857"/>
                  </a:cubicBezTo>
                  <a:cubicBezTo>
                    <a:pt x="875" y="856"/>
                    <a:pt x="875" y="856"/>
                    <a:pt x="875" y="856"/>
                  </a:cubicBezTo>
                  <a:cubicBezTo>
                    <a:pt x="875" y="855"/>
                    <a:pt x="875" y="855"/>
                    <a:pt x="875" y="855"/>
                  </a:cubicBezTo>
                  <a:cubicBezTo>
                    <a:pt x="883" y="843"/>
                    <a:pt x="883" y="843"/>
                    <a:pt x="883" y="843"/>
                  </a:cubicBezTo>
                  <a:cubicBezTo>
                    <a:pt x="884" y="842"/>
                    <a:pt x="884" y="842"/>
                    <a:pt x="884" y="842"/>
                  </a:cubicBezTo>
                  <a:cubicBezTo>
                    <a:pt x="884" y="842"/>
                    <a:pt x="884" y="842"/>
                    <a:pt x="884" y="842"/>
                  </a:cubicBezTo>
                  <a:cubicBezTo>
                    <a:pt x="899" y="831"/>
                    <a:pt x="899" y="831"/>
                    <a:pt x="899" y="831"/>
                  </a:cubicBezTo>
                  <a:cubicBezTo>
                    <a:pt x="900" y="831"/>
                    <a:pt x="900" y="831"/>
                    <a:pt x="900" y="831"/>
                  </a:cubicBezTo>
                  <a:cubicBezTo>
                    <a:pt x="932" y="831"/>
                    <a:pt x="932" y="831"/>
                    <a:pt x="932" y="831"/>
                  </a:cubicBezTo>
                  <a:cubicBezTo>
                    <a:pt x="937" y="829"/>
                    <a:pt x="937" y="829"/>
                    <a:pt x="937" y="829"/>
                  </a:cubicBezTo>
                  <a:cubicBezTo>
                    <a:pt x="936" y="813"/>
                    <a:pt x="936" y="813"/>
                    <a:pt x="936" y="813"/>
                  </a:cubicBezTo>
                  <a:cubicBezTo>
                    <a:pt x="931" y="798"/>
                    <a:pt x="931" y="798"/>
                    <a:pt x="931" y="798"/>
                  </a:cubicBezTo>
                  <a:cubicBezTo>
                    <a:pt x="921" y="781"/>
                    <a:pt x="921" y="781"/>
                    <a:pt x="921" y="781"/>
                  </a:cubicBezTo>
                  <a:cubicBezTo>
                    <a:pt x="920" y="780"/>
                    <a:pt x="920" y="780"/>
                    <a:pt x="920" y="780"/>
                  </a:cubicBezTo>
                  <a:cubicBezTo>
                    <a:pt x="920" y="779"/>
                    <a:pt x="920" y="779"/>
                    <a:pt x="920" y="779"/>
                  </a:cubicBezTo>
                  <a:cubicBezTo>
                    <a:pt x="920" y="755"/>
                    <a:pt x="920" y="755"/>
                    <a:pt x="920" y="755"/>
                  </a:cubicBezTo>
                  <a:cubicBezTo>
                    <a:pt x="920" y="754"/>
                    <a:pt x="920" y="754"/>
                    <a:pt x="920" y="754"/>
                  </a:cubicBezTo>
                  <a:cubicBezTo>
                    <a:pt x="920" y="754"/>
                    <a:pt x="920" y="754"/>
                    <a:pt x="920" y="754"/>
                  </a:cubicBezTo>
                  <a:cubicBezTo>
                    <a:pt x="925" y="740"/>
                    <a:pt x="925" y="740"/>
                    <a:pt x="925" y="740"/>
                  </a:cubicBezTo>
                  <a:cubicBezTo>
                    <a:pt x="925" y="740"/>
                    <a:pt x="925" y="740"/>
                    <a:pt x="925" y="740"/>
                  </a:cubicBezTo>
                  <a:cubicBezTo>
                    <a:pt x="926" y="739"/>
                    <a:pt x="926" y="739"/>
                    <a:pt x="926" y="739"/>
                  </a:cubicBezTo>
                  <a:cubicBezTo>
                    <a:pt x="926" y="739"/>
                    <a:pt x="926" y="739"/>
                    <a:pt x="926" y="739"/>
                  </a:cubicBezTo>
                  <a:cubicBezTo>
                    <a:pt x="952" y="701"/>
                    <a:pt x="952" y="701"/>
                    <a:pt x="952" y="701"/>
                  </a:cubicBezTo>
                  <a:cubicBezTo>
                    <a:pt x="953" y="700"/>
                    <a:pt x="953" y="700"/>
                    <a:pt x="953" y="700"/>
                  </a:cubicBezTo>
                  <a:cubicBezTo>
                    <a:pt x="954" y="700"/>
                    <a:pt x="954" y="700"/>
                    <a:pt x="954" y="700"/>
                  </a:cubicBezTo>
                  <a:cubicBezTo>
                    <a:pt x="956" y="699"/>
                    <a:pt x="956" y="699"/>
                    <a:pt x="956" y="699"/>
                  </a:cubicBezTo>
                  <a:cubicBezTo>
                    <a:pt x="962" y="699"/>
                    <a:pt x="962" y="699"/>
                    <a:pt x="962" y="699"/>
                  </a:cubicBezTo>
                  <a:cubicBezTo>
                    <a:pt x="972" y="700"/>
                    <a:pt x="972" y="700"/>
                    <a:pt x="972" y="700"/>
                  </a:cubicBezTo>
                  <a:cubicBezTo>
                    <a:pt x="994" y="713"/>
                    <a:pt x="994" y="713"/>
                    <a:pt x="994" y="713"/>
                  </a:cubicBezTo>
                  <a:cubicBezTo>
                    <a:pt x="1008" y="717"/>
                    <a:pt x="1008" y="717"/>
                    <a:pt x="1008" y="717"/>
                  </a:cubicBezTo>
                  <a:cubicBezTo>
                    <a:pt x="1010" y="710"/>
                    <a:pt x="1010" y="710"/>
                    <a:pt x="1010" y="710"/>
                  </a:cubicBezTo>
                  <a:cubicBezTo>
                    <a:pt x="1007" y="708"/>
                    <a:pt x="1007" y="708"/>
                    <a:pt x="1007" y="708"/>
                  </a:cubicBezTo>
                  <a:cubicBezTo>
                    <a:pt x="1007" y="705"/>
                    <a:pt x="1007" y="705"/>
                    <a:pt x="1007" y="705"/>
                  </a:cubicBezTo>
                  <a:cubicBezTo>
                    <a:pt x="1007" y="699"/>
                    <a:pt x="1010" y="694"/>
                    <a:pt x="1016" y="690"/>
                  </a:cubicBezTo>
                  <a:cubicBezTo>
                    <a:pt x="1033" y="677"/>
                    <a:pt x="1033" y="677"/>
                    <a:pt x="1033" y="677"/>
                  </a:cubicBezTo>
                  <a:cubicBezTo>
                    <a:pt x="1034" y="676"/>
                    <a:pt x="1034" y="676"/>
                    <a:pt x="1034" y="676"/>
                  </a:cubicBezTo>
                  <a:cubicBezTo>
                    <a:pt x="1034" y="676"/>
                    <a:pt x="1034" y="676"/>
                    <a:pt x="1034" y="676"/>
                  </a:cubicBezTo>
                  <a:cubicBezTo>
                    <a:pt x="1034" y="675"/>
                    <a:pt x="1034" y="675"/>
                    <a:pt x="1034" y="675"/>
                  </a:cubicBezTo>
                  <a:cubicBezTo>
                    <a:pt x="1044" y="672"/>
                    <a:pt x="1050" y="670"/>
                    <a:pt x="1053" y="670"/>
                  </a:cubicBezTo>
                  <a:cubicBezTo>
                    <a:pt x="1069" y="668"/>
                    <a:pt x="1069" y="668"/>
                    <a:pt x="1069" y="668"/>
                  </a:cubicBezTo>
                  <a:cubicBezTo>
                    <a:pt x="1071" y="668"/>
                    <a:pt x="1071" y="668"/>
                    <a:pt x="1071" y="668"/>
                  </a:cubicBezTo>
                  <a:cubicBezTo>
                    <a:pt x="1071" y="668"/>
                    <a:pt x="1071" y="668"/>
                    <a:pt x="1071" y="668"/>
                  </a:cubicBezTo>
                  <a:cubicBezTo>
                    <a:pt x="1080" y="670"/>
                    <a:pt x="1080" y="670"/>
                    <a:pt x="1080" y="670"/>
                  </a:cubicBezTo>
                  <a:cubicBezTo>
                    <a:pt x="1087" y="646"/>
                    <a:pt x="1087" y="646"/>
                    <a:pt x="1087" y="646"/>
                  </a:cubicBezTo>
                  <a:cubicBezTo>
                    <a:pt x="1087" y="630"/>
                    <a:pt x="1087" y="630"/>
                    <a:pt x="1087" y="630"/>
                  </a:cubicBezTo>
                  <a:cubicBezTo>
                    <a:pt x="1087" y="619"/>
                    <a:pt x="1087" y="613"/>
                    <a:pt x="1090" y="611"/>
                  </a:cubicBezTo>
                  <a:cubicBezTo>
                    <a:pt x="1097" y="598"/>
                    <a:pt x="1097" y="598"/>
                    <a:pt x="1097" y="598"/>
                  </a:cubicBezTo>
                  <a:cubicBezTo>
                    <a:pt x="1088" y="587"/>
                    <a:pt x="1088" y="587"/>
                    <a:pt x="1088" y="587"/>
                  </a:cubicBezTo>
                  <a:cubicBezTo>
                    <a:pt x="1077" y="579"/>
                    <a:pt x="1077" y="579"/>
                    <a:pt x="1077" y="579"/>
                  </a:cubicBezTo>
                  <a:cubicBezTo>
                    <a:pt x="1052" y="572"/>
                    <a:pt x="1052" y="572"/>
                    <a:pt x="1052" y="572"/>
                  </a:cubicBezTo>
                  <a:cubicBezTo>
                    <a:pt x="1048" y="572"/>
                    <a:pt x="1039" y="567"/>
                    <a:pt x="1025" y="555"/>
                  </a:cubicBezTo>
                  <a:cubicBezTo>
                    <a:pt x="1010" y="548"/>
                    <a:pt x="1010" y="548"/>
                    <a:pt x="1010" y="548"/>
                  </a:cubicBezTo>
                  <a:cubicBezTo>
                    <a:pt x="1009" y="548"/>
                    <a:pt x="1009" y="548"/>
                    <a:pt x="1009" y="548"/>
                  </a:cubicBezTo>
                  <a:cubicBezTo>
                    <a:pt x="1008" y="547"/>
                    <a:pt x="1008" y="547"/>
                    <a:pt x="1008" y="547"/>
                  </a:cubicBezTo>
                  <a:cubicBezTo>
                    <a:pt x="991" y="526"/>
                    <a:pt x="991" y="526"/>
                    <a:pt x="991" y="526"/>
                  </a:cubicBezTo>
                  <a:cubicBezTo>
                    <a:pt x="975" y="526"/>
                    <a:pt x="975" y="526"/>
                    <a:pt x="975" y="526"/>
                  </a:cubicBezTo>
                  <a:cubicBezTo>
                    <a:pt x="974" y="525"/>
                    <a:pt x="974" y="525"/>
                    <a:pt x="974" y="525"/>
                  </a:cubicBezTo>
                  <a:cubicBezTo>
                    <a:pt x="973" y="525"/>
                    <a:pt x="973" y="525"/>
                    <a:pt x="973" y="525"/>
                  </a:cubicBezTo>
                  <a:cubicBezTo>
                    <a:pt x="958" y="517"/>
                    <a:pt x="958" y="517"/>
                    <a:pt x="958" y="517"/>
                  </a:cubicBezTo>
                  <a:cubicBezTo>
                    <a:pt x="949" y="529"/>
                    <a:pt x="949" y="529"/>
                    <a:pt x="949" y="529"/>
                  </a:cubicBezTo>
                  <a:cubicBezTo>
                    <a:pt x="948" y="574"/>
                    <a:pt x="948" y="574"/>
                    <a:pt x="948" y="574"/>
                  </a:cubicBezTo>
                  <a:cubicBezTo>
                    <a:pt x="950" y="591"/>
                    <a:pt x="950" y="591"/>
                    <a:pt x="950" y="591"/>
                  </a:cubicBezTo>
                  <a:cubicBezTo>
                    <a:pt x="957" y="591"/>
                    <a:pt x="957" y="591"/>
                    <a:pt x="957" y="591"/>
                  </a:cubicBezTo>
                  <a:cubicBezTo>
                    <a:pt x="958" y="592"/>
                    <a:pt x="958" y="592"/>
                    <a:pt x="958" y="592"/>
                  </a:cubicBezTo>
                  <a:cubicBezTo>
                    <a:pt x="972" y="596"/>
                    <a:pt x="972" y="596"/>
                    <a:pt x="972" y="596"/>
                  </a:cubicBezTo>
                  <a:cubicBezTo>
                    <a:pt x="972" y="597"/>
                    <a:pt x="972" y="597"/>
                    <a:pt x="972" y="597"/>
                  </a:cubicBezTo>
                  <a:cubicBezTo>
                    <a:pt x="972" y="598"/>
                    <a:pt x="972" y="598"/>
                    <a:pt x="972" y="598"/>
                  </a:cubicBezTo>
                  <a:cubicBezTo>
                    <a:pt x="978" y="615"/>
                    <a:pt x="978" y="615"/>
                    <a:pt x="978" y="615"/>
                  </a:cubicBezTo>
                  <a:cubicBezTo>
                    <a:pt x="979" y="615"/>
                    <a:pt x="979" y="615"/>
                    <a:pt x="979" y="615"/>
                  </a:cubicBezTo>
                  <a:cubicBezTo>
                    <a:pt x="979" y="615"/>
                    <a:pt x="979" y="615"/>
                    <a:pt x="979" y="615"/>
                  </a:cubicBezTo>
                  <a:cubicBezTo>
                    <a:pt x="979" y="615"/>
                    <a:pt x="979" y="615"/>
                    <a:pt x="979" y="615"/>
                  </a:cubicBezTo>
                  <a:cubicBezTo>
                    <a:pt x="979" y="616"/>
                    <a:pt x="979" y="616"/>
                    <a:pt x="979" y="616"/>
                  </a:cubicBezTo>
                  <a:cubicBezTo>
                    <a:pt x="975" y="646"/>
                    <a:pt x="975" y="646"/>
                    <a:pt x="975" y="646"/>
                  </a:cubicBezTo>
                  <a:cubicBezTo>
                    <a:pt x="975" y="648"/>
                    <a:pt x="975" y="648"/>
                    <a:pt x="975" y="648"/>
                  </a:cubicBezTo>
                  <a:cubicBezTo>
                    <a:pt x="975" y="649"/>
                    <a:pt x="975" y="649"/>
                    <a:pt x="975" y="649"/>
                  </a:cubicBezTo>
                  <a:cubicBezTo>
                    <a:pt x="975" y="650"/>
                    <a:pt x="975" y="650"/>
                    <a:pt x="975" y="650"/>
                  </a:cubicBezTo>
                  <a:cubicBezTo>
                    <a:pt x="970" y="653"/>
                    <a:pt x="966" y="655"/>
                    <a:pt x="961" y="658"/>
                  </a:cubicBezTo>
                  <a:cubicBezTo>
                    <a:pt x="959" y="659"/>
                    <a:pt x="959" y="659"/>
                    <a:pt x="959" y="659"/>
                  </a:cubicBezTo>
                  <a:cubicBezTo>
                    <a:pt x="958" y="658"/>
                    <a:pt x="958" y="658"/>
                    <a:pt x="958" y="658"/>
                  </a:cubicBezTo>
                  <a:cubicBezTo>
                    <a:pt x="957" y="658"/>
                    <a:pt x="957" y="658"/>
                    <a:pt x="957" y="658"/>
                  </a:cubicBezTo>
                  <a:cubicBezTo>
                    <a:pt x="950" y="656"/>
                    <a:pt x="950" y="656"/>
                    <a:pt x="950" y="656"/>
                  </a:cubicBezTo>
                  <a:cubicBezTo>
                    <a:pt x="935" y="662"/>
                    <a:pt x="935" y="662"/>
                    <a:pt x="935" y="662"/>
                  </a:cubicBezTo>
                  <a:cubicBezTo>
                    <a:pt x="934" y="662"/>
                    <a:pt x="934" y="662"/>
                    <a:pt x="934" y="662"/>
                  </a:cubicBezTo>
                  <a:cubicBezTo>
                    <a:pt x="935" y="665"/>
                    <a:pt x="935" y="665"/>
                    <a:pt x="935" y="665"/>
                  </a:cubicBezTo>
                  <a:cubicBezTo>
                    <a:pt x="936" y="666"/>
                    <a:pt x="936" y="666"/>
                    <a:pt x="936" y="666"/>
                  </a:cubicBezTo>
                  <a:cubicBezTo>
                    <a:pt x="939" y="692"/>
                    <a:pt x="939" y="692"/>
                    <a:pt x="939" y="692"/>
                  </a:cubicBezTo>
                  <a:cubicBezTo>
                    <a:pt x="939" y="695"/>
                    <a:pt x="937" y="697"/>
                    <a:pt x="933" y="698"/>
                  </a:cubicBezTo>
                  <a:cubicBezTo>
                    <a:pt x="922" y="698"/>
                    <a:pt x="922" y="698"/>
                    <a:pt x="922" y="698"/>
                  </a:cubicBezTo>
                  <a:cubicBezTo>
                    <a:pt x="916" y="697"/>
                    <a:pt x="913" y="695"/>
                    <a:pt x="910" y="693"/>
                  </a:cubicBezTo>
                  <a:cubicBezTo>
                    <a:pt x="898" y="684"/>
                    <a:pt x="898" y="684"/>
                    <a:pt x="898" y="684"/>
                  </a:cubicBezTo>
                  <a:cubicBezTo>
                    <a:pt x="898" y="683"/>
                    <a:pt x="898" y="683"/>
                    <a:pt x="898" y="683"/>
                  </a:cubicBezTo>
                  <a:cubicBezTo>
                    <a:pt x="897" y="683"/>
                    <a:pt x="897" y="683"/>
                    <a:pt x="897" y="683"/>
                  </a:cubicBezTo>
                  <a:cubicBezTo>
                    <a:pt x="897" y="682"/>
                    <a:pt x="897" y="682"/>
                    <a:pt x="897" y="682"/>
                  </a:cubicBezTo>
                  <a:cubicBezTo>
                    <a:pt x="890" y="666"/>
                    <a:pt x="890" y="666"/>
                    <a:pt x="890" y="666"/>
                  </a:cubicBezTo>
                  <a:cubicBezTo>
                    <a:pt x="888" y="664"/>
                    <a:pt x="883" y="661"/>
                    <a:pt x="873" y="658"/>
                  </a:cubicBezTo>
                  <a:cubicBezTo>
                    <a:pt x="872" y="658"/>
                    <a:pt x="872" y="658"/>
                    <a:pt x="872" y="658"/>
                  </a:cubicBezTo>
                  <a:cubicBezTo>
                    <a:pt x="872" y="658"/>
                    <a:pt x="872" y="658"/>
                    <a:pt x="872" y="658"/>
                  </a:cubicBezTo>
                  <a:cubicBezTo>
                    <a:pt x="858" y="648"/>
                    <a:pt x="858" y="648"/>
                    <a:pt x="858" y="648"/>
                  </a:cubicBezTo>
                  <a:cubicBezTo>
                    <a:pt x="856" y="648"/>
                    <a:pt x="856" y="648"/>
                    <a:pt x="856" y="648"/>
                  </a:cubicBezTo>
                  <a:cubicBezTo>
                    <a:pt x="856" y="646"/>
                    <a:pt x="856" y="646"/>
                    <a:pt x="856" y="646"/>
                  </a:cubicBezTo>
                  <a:cubicBezTo>
                    <a:pt x="856" y="646"/>
                    <a:pt x="856" y="646"/>
                    <a:pt x="856" y="646"/>
                  </a:cubicBezTo>
                  <a:cubicBezTo>
                    <a:pt x="852" y="630"/>
                    <a:pt x="852" y="630"/>
                    <a:pt x="852" y="630"/>
                  </a:cubicBezTo>
                  <a:cubicBezTo>
                    <a:pt x="854" y="617"/>
                    <a:pt x="854" y="617"/>
                    <a:pt x="854" y="617"/>
                  </a:cubicBezTo>
                  <a:cubicBezTo>
                    <a:pt x="855" y="617"/>
                    <a:pt x="855" y="617"/>
                    <a:pt x="855" y="617"/>
                  </a:cubicBezTo>
                  <a:cubicBezTo>
                    <a:pt x="855" y="616"/>
                    <a:pt x="855" y="616"/>
                    <a:pt x="855" y="616"/>
                  </a:cubicBezTo>
                  <a:cubicBezTo>
                    <a:pt x="855" y="616"/>
                    <a:pt x="855" y="616"/>
                    <a:pt x="855" y="616"/>
                  </a:cubicBezTo>
                  <a:cubicBezTo>
                    <a:pt x="861" y="610"/>
                    <a:pt x="861" y="610"/>
                    <a:pt x="861" y="610"/>
                  </a:cubicBezTo>
                  <a:cubicBezTo>
                    <a:pt x="861" y="605"/>
                    <a:pt x="861" y="605"/>
                    <a:pt x="861" y="605"/>
                  </a:cubicBezTo>
                  <a:cubicBezTo>
                    <a:pt x="855" y="588"/>
                    <a:pt x="855" y="588"/>
                    <a:pt x="855" y="588"/>
                  </a:cubicBezTo>
                  <a:cubicBezTo>
                    <a:pt x="842" y="575"/>
                    <a:pt x="842" y="575"/>
                    <a:pt x="842" y="575"/>
                  </a:cubicBezTo>
                  <a:cubicBezTo>
                    <a:pt x="842" y="573"/>
                    <a:pt x="842" y="573"/>
                    <a:pt x="842" y="573"/>
                  </a:cubicBezTo>
                  <a:cubicBezTo>
                    <a:pt x="838" y="534"/>
                    <a:pt x="838" y="534"/>
                    <a:pt x="838" y="534"/>
                  </a:cubicBezTo>
                  <a:cubicBezTo>
                    <a:pt x="828" y="524"/>
                    <a:pt x="828" y="524"/>
                    <a:pt x="828" y="524"/>
                  </a:cubicBezTo>
                  <a:cubicBezTo>
                    <a:pt x="827" y="524"/>
                    <a:pt x="827" y="524"/>
                    <a:pt x="827" y="524"/>
                  </a:cubicBezTo>
                  <a:cubicBezTo>
                    <a:pt x="826" y="523"/>
                    <a:pt x="826" y="523"/>
                    <a:pt x="826" y="523"/>
                  </a:cubicBezTo>
                  <a:cubicBezTo>
                    <a:pt x="826" y="523"/>
                    <a:pt x="826" y="523"/>
                    <a:pt x="826" y="523"/>
                  </a:cubicBezTo>
                  <a:cubicBezTo>
                    <a:pt x="819" y="505"/>
                    <a:pt x="819" y="505"/>
                    <a:pt x="819" y="505"/>
                  </a:cubicBezTo>
                  <a:cubicBezTo>
                    <a:pt x="784" y="501"/>
                    <a:pt x="784" y="501"/>
                    <a:pt x="784" y="501"/>
                  </a:cubicBezTo>
                  <a:cubicBezTo>
                    <a:pt x="775" y="498"/>
                    <a:pt x="770" y="492"/>
                    <a:pt x="766" y="485"/>
                  </a:cubicBezTo>
                  <a:cubicBezTo>
                    <a:pt x="750" y="485"/>
                    <a:pt x="750" y="485"/>
                    <a:pt x="750" y="485"/>
                  </a:cubicBezTo>
                  <a:cubicBezTo>
                    <a:pt x="744" y="483"/>
                    <a:pt x="739" y="479"/>
                    <a:pt x="732" y="472"/>
                  </a:cubicBezTo>
                  <a:cubicBezTo>
                    <a:pt x="730" y="470"/>
                    <a:pt x="730" y="470"/>
                    <a:pt x="730" y="470"/>
                  </a:cubicBezTo>
                  <a:cubicBezTo>
                    <a:pt x="726" y="466"/>
                    <a:pt x="722" y="461"/>
                    <a:pt x="718" y="453"/>
                  </a:cubicBezTo>
                  <a:cubicBezTo>
                    <a:pt x="718" y="453"/>
                    <a:pt x="718" y="453"/>
                    <a:pt x="718" y="453"/>
                  </a:cubicBezTo>
                  <a:cubicBezTo>
                    <a:pt x="718" y="452"/>
                    <a:pt x="718" y="452"/>
                    <a:pt x="718" y="452"/>
                  </a:cubicBezTo>
                  <a:cubicBezTo>
                    <a:pt x="715" y="436"/>
                    <a:pt x="715" y="436"/>
                    <a:pt x="715" y="436"/>
                  </a:cubicBezTo>
                  <a:cubicBezTo>
                    <a:pt x="715" y="436"/>
                    <a:pt x="715" y="436"/>
                    <a:pt x="715" y="436"/>
                  </a:cubicBezTo>
                  <a:cubicBezTo>
                    <a:pt x="715" y="436"/>
                    <a:pt x="715" y="436"/>
                    <a:pt x="715" y="436"/>
                  </a:cubicBezTo>
                  <a:cubicBezTo>
                    <a:pt x="715" y="435"/>
                    <a:pt x="715" y="435"/>
                    <a:pt x="715" y="435"/>
                  </a:cubicBezTo>
                  <a:cubicBezTo>
                    <a:pt x="715" y="435"/>
                    <a:pt x="715" y="435"/>
                    <a:pt x="715" y="435"/>
                  </a:cubicBezTo>
                  <a:cubicBezTo>
                    <a:pt x="720" y="405"/>
                    <a:pt x="720" y="405"/>
                    <a:pt x="720" y="405"/>
                  </a:cubicBezTo>
                  <a:cubicBezTo>
                    <a:pt x="720" y="404"/>
                    <a:pt x="720" y="404"/>
                    <a:pt x="720" y="404"/>
                  </a:cubicBezTo>
                  <a:cubicBezTo>
                    <a:pt x="726" y="391"/>
                    <a:pt x="726" y="391"/>
                    <a:pt x="726" y="391"/>
                  </a:cubicBezTo>
                  <a:cubicBezTo>
                    <a:pt x="726" y="390"/>
                    <a:pt x="726" y="390"/>
                    <a:pt x="726" y="390"/>
                  </a:cubicBezTo>
                  <a:cubicBezTo>
                    <a:pt x="726" y="389"/>
                    <a:pt x="726" y="389"/>
                    <a:pt x="726" y="389"/>
                  </a:cubicBezTo>
                  <a:cubicBezTo>
                    <a:pt x="727" y="389"/>
                    <a:pt x="727" y="389"/>
                    <a:pt x="727" y="389"/>
                  </a:cubicBezTo>
                  <a:cubicBezTo>
                    <a:pt x="764" y="374"/>
                    <a:pt x="764" y="374"/>
                    <a:pt x="764" y="374"/>
                  </a:cubicBezTo>
                  <a:cubicBezTo>
                    <a:pt x="778" y="357"/>
                    <a:pt x="778" y="357"/>
                    <a:pt x="778" y="357"/>
                  </a:cubicBezTo>
                  <a:cubicBezTo>
                    <a:pt x="781" y="342"/>
                    <a:pt x="781" y="342"/>
                    <a:pt x="781" y="342"/>
                  </a:cubicBezTo>
                  <a:cubicBezTo>
                    <a:pt x="779" y="332"/>
                    <a:pt x="779" y="332"/>
                    <a:pt x="779" y="332"/>
                  </a:cubicBezTo>
                  <a:cubicBezTo>
                    <a:pt x="773" y="319"/>
                    <a:pt x="770" y="311"/>
                    <a:pt x="770" y="307"/>
                  </a:cubicBezTo>
                  <a:cubicBezTo>
                    <a:pt x="762" y="307"/>
                    <a:pt x="762" y="307"/>
                    <a:pt x="762" y="307"/>
                  </a:cubicBezTo>
                  <a:cubicBezTo>
                    <a:pt x="748" y="307"/>
                    <a:pt x="748" y="307"/>
                    <a:pt x="748" y="307"/>
                  </a:cubicBezTo>
                  <a:cubicBezTo>
                    <a:pt x="745" y="307"/>
                    <a:pt x="738" y="316"/>
                    <a:pt x="727" y="329"/>
                  </a:cubicBezTo>
                  <a:cubicBezTo>
                    <a:pt x="711" y="344"/>
                    <a:pt x="711" y="344"/>
                    <a:pt x="711" y="344"/>
                  </a:cubicBezTo>
                  <a:cubicBezTo>
                    <a:pt x="710" y="344"/>
                    <a:pt x="710" y="344"/>
                    <a:pt x="710" y="344"/>
                  </a:cubicBezTo>
                  <a:cubicBezTo>
                    <a:pt x="709" y="345"/>
                    <a:pt x="709" y="345"/>
                    <a:pt x="709" y="345"/>
                  </a:cubicBezTo>
                  <a:cubicBezTo>
                    <a:pt x="696" y="348"/>
                    <a:pt x="688" y="350"/>
                    <a:pt x="683" y="348"/>
                  </a:cubicBezTo>
                  <a:lnTo>
                    <a:pt x="651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Freeform 113">
              <a:extLst>
                <a:ext uri="{FF2B5EF4-FFF2-40B4-BE49-F238E27FC236}">
                  <a16:creationId xmlns:a16="http://schemas.microsoft.com/office/drawing/2014/main" id="{3F23F72E-96E7-4894-ADEF-2D313F0D1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6950" y="2820987"/>
              <a:ext cx="819150" cy="1473200"/>
            </a:xfrm>
            <a:custGeom>
              <a:avLst/>
              <a:gdLst>
                <a:gd name="T0" fmla="*/ 114 w 388"/>
                <a:gd name="T1" fmla="*/ 216 h 696"/>
                <a:gd name="T2" fmla="*/ 145 w 388"/>
                <a:gd name="T3" fmla="*/ 242 h 696"/>
                <a:gd name="T4" fmla="*/ 167 w 388"/>
                <a:gd name="T5" fmla="*/ 260 h 696"/>
                <a:gd name="T6" fmla="*/ 211 w 388"/>
                <a:gd name="T7" fmla="*/ 276 h 696"/>
                <a:gd name="T8" fmla="*/ 212 w 388"/>
                <a:gd name="T9" fmla="*/ 278 h 696"/>
                <a:gd name="T10" fmla="*/ 223 w 388"/>
                <a:gd name="T11" fmla="*/ 297 h 696"/>
                <a:gd name="T12" fmla="*/ 213 w 388"/>
                <a:gd name="T13" fmla="*/ 327 h 696"/>
                <a:gd name="T14" fmla="*/ 212 w 388"/>
                <a:gd name="T15" fmla="*/ 346 h 696"/>
                <a:gd name="T16" fmla="*/ 200 w 388"/>
                <a:gd name="T17" fmla="*/ 380 h 696"/>
                <a:gd name="T18" fmla="*/ 168 w 388"/>
                <a:gd name="T19" fmla="*/ 377 h 696"/>
                <a:gd name="T20" fmla="*/ 134 w 388"/>
                <a:gd name="T21" fmla="*/ 399 h 696"/>
                <a:gd name="T22" fmla="*/ 140 w 388"/>
                <a:gd name="T23" fmla="*/ 426 h 696"/>
                <a:gd name="T24" fmla="*/ 104 w 388"/>
                <a:gd name="T25" fmla="*/ 418 h 696"/>
                <a:gd name="T26" fmla="*/ 75 w 388"/>
                <a:gd name="T27" fmla="*/ 407 h 696"/>
                <a:gd name="T28" fmla="*/ 46 w 388"/>
                <a:gd name="T29" fmla="*/ 473 h 696"/>
                <a:gd name="T30" fmla="*/ 56 w 388"/>
                <a:gd name="T31" fmla="*/ 491 h 696"/>
                <a:gd name="T32" fmla="*/ 62 w 388"/>
                <a:gd name="T33" fmla="*/ 508 h 696"/>
                <a:gd name="T34" fmla="*/ 64 w 388"/>
                <a:gd name="T35" fmla="*/ 535 h 696"/>
                <a:gd name="T36" fmla="*/ 6 w 388"/>
                <a:gd name="T37" fmla="*/ 546 h 696"/>
                <a:gd name="T38" fmla="*/ 7 w 388"/>
                <a:gd name="T39" fmla="*/ 586 h 696"/>
                <a:gd name="T40" fmla="*/ 14 w 388"/>
                <a:gd name="T41" fmla="*/ 611 h 696"/>
                <a:gd name="T42" fmla="*/ 79 w 388"/>
                <a:gd name="T43" fmla="*/ 608 h 696"/>
                <a:gd name="T44" fmla="*/ 102 w 388"/>
                <a:gd name="T45" fmla="*/ 625 h 696"/>
                <a:gd name="T46" fmla="*/ 121 w 388"/>
                <a:gd name="T47" fmla="*/ 640 h 696"/>
                <a:gd name="T48" fmla="*/ 138 w 388"/>
                <a:gd name="T49" fmla="*/ 627 h 696"/>
                <a:gd name="T50" fmla="*/ 183 w 388"/>
                <a:gd name="T51" fmla="*/ 658 h 696"/>
                <a:gd name="T52" fmla="*/ 235 w 388"/>
                <a:gd name="T53" fmla="*/ 661 h 696"/>
                <a:gd name="T54" fmla="*/ 250 w 388"/>
                <a:gd name="T55" fmla="*/ 671 h 696"/>
                <a:gd name="T56" fmla="*/ 250 w 388"/>
                <a:gd name="T57" fmla="*/ 672 h 696"/>
                <a:gd name="T58" fmla="*/ 271 w 388"/>
                <a:gd name="T59" fmla="*/ 692 h 696"/>
                <a:gd name="T60" fmla="*/ 296 w 388"/>
                <a:gd name="T61" fmla="*/ 673 h 696"/>
                <a:gd name="T62" fmla="*/ 288 w 388"/>
                <a:gd name="T63" fmla="*/ 659 h 696"/>
                <a:gd name="T64" fmla="*/ 296 w 388"/>
                <a:gd name="T65" fmla="*/ 620 h 696"/>
                <a:gd name="T66" fmla="*/ 321 w 388"/>
                <a:gd name="T67" fmla="*/ 618 h 696"/>
                <a:gd name="T68" fmla="*/ 290 w 388"/>
                <a:gd name="T69" fmla="*/ 584 h 696"/>
                <a:gd name="T70" fmla="*/ 281 w 388"/>
                <a:gd name="T71" fmla="*/ 571 h 696"/>
                <a:gd name="T72" fmla="*/ 292 w 388"/>
                <a:gd name="T73" fmla="*/ 557 h 696"/>
                <a:gd name="T74" fmla="*/ 363 w 388"/>
                <a:gd name="T75" fmla="*/ 561 h 696"/>
                <a:gd name="T76" fmla="*/ 388 w 388"/>
                <a:gd name="T77" fmla="*/ 557 h 696"/>
                <a:gd name="T78" fmla="*/ 347 w 388"/>
                <a:gd name="T79" fmla="*/ 451 h 696"/>
                <a:gd name="T80" fmla="*/ 328 w 388"/>
                <a:gd name="T81" fmla="*/ 442 h 696"/>
                <a:gd name="T82" fmla="*/ 325 w 388"/>
                <a:gd name="T83" fmla="*/ 415 h 696"/>
                <a:gd name="T84" fmla="*/ 331 w 388"/>
                <a:gd name="T85" fmla="*/ 230 h 696"/>
                <a:gd name="T86" fmla="*/ 335 w 388"/>
                <a:gd name="T87" fmla="*/ 194 h 696"/>
                <a:gd name="T88" fmla="*/ 354 w 388"/>
                <a:gd name="T89" fmla="*/ 164 h 696"/>
                <a:gd name="T90" fmla="*/ 333 w 388"/>
                <a:gd name="T91" fmla="*/ 133 h 696"/>
                <a:gd name="T92" fmla="*/ 331 w 388"/>
                <a:gd name="T93" fmla="*/ 107 h 696"/>
                <a:gd name="T94" fmla="*/ 332 w 388"/>
                <a:gd name="T95" fmla="*/ 104 h 696"/>
                <a:gd name="T96" fmla="*/ 349 w 388"/>
                <a:gd name="T97" fmla="*/ 44 h 696"/>
                <a:gd name="T98" fmla="*/ 361 w 388"/>
                <a:gd name="T99" fmla="*/ 26 h 696"/>
                <a:gd name="T100" fmla="*/ 375 w 388"/>
                <a:gd name="T101" fmla="*/ 14 h 696"/>
                <a:gd name="T102" fmla="*/ 356 w 388"/>
                <a:gd name="T103" fmla="*/ 0 h 696"/>
                <a:gd name="T104" fmla="*/ 322 w 388"/>
                <a:gd name="T105" fmla="*/ 12 h 696"/>
                <a:gd name="T106" fmla="*/ 292 w 388"/>
                <a:gd name="T107" fmla="*/ 40 h 696"/>
                <a:gd name="T108" fmla="*/ 251 w 388"/>
                <a:gd name="T109" fmla="*/ 69 h 696"/>
                <a:gd name="T110" fmla="*/ 234 w 388"/>
                <a:gd name="T111" fmla="*/ 84 h 696"/>
                <a:gd name="T112" fmla="*/ 222 w 388"/>
                <a:gd name="T113" fmla="*/ 142 h 696"/>
                <a:gd name="T114" fmla="*/ 219 w 388"/>
                <a:gd name="T115" fmla="*/ 158 h 696"/>
                <a:gd name="T116" fmla="*/ 208 w 388"/>
                <a:gd name="T117" fmla="*/ 174 h 696"/>
                <a:gd name="T118" fmla="*/ 206 w 388"/>
                <a:gd name="T119" fmla="*/ 176 h 696"/>
                <a:gd name="T120" fmla="*/ 182 w 388"/>
                <a:gd name="T121" fmla="*/ 179 h 696"/>
                <a:gd name="T122" fmla="*/ 181 w 388"/>
                <a:gd name="T123" fmla="*/ 179 h 696"/>
                <a:gd name="T124" fmla="*/ 129 w 388"/>
                <a:gd name="T125" fmla="*/ 15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8" h="696">
                  <a:moveTo>
                    <a:pt x="129" y="158"/>
                  </a:moveTo>
                  <a:cubicBezTo>
                    <a:pt x="123" y="158"/>
                    <a:pt x="123" y="158"/>
                    <a:pt x="123" y="158"/>
                  </a:cubicBezTo>
                  <a:cubicBezTo>
                    <a:pt x="114" y="216"/>
                    <a:pt x="114" y="216"/>
                    <a:pt x="114" y="216"/>
                  </a:cubicBezTo>
                  <a:cubicBezTo>
                    <a:pt x="130" y="235"/>
                    <a:pt x="130" y="235"/>
                    <a:pt x="130" y="235"/>
                  </a:cubicBezTo>
                  <a:cubicBezTo>
                    <a:pt x="145" y="242"/>
                    <a:pt x="145" y="242"/>
                    <a:pt x="145" y="242"/>
                  </a:cubicBezTo>
                  <a:cubicBezTo>
                    <a:pt x="145" y="242"/>
                    <a:pt x="145" y="242"/>
                    <a:pt x="14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7" y="243"/>
                    <a:pt x="147" y="243"/>
                    <a:pt x="147" y="243"/>
                  </a:cubicBezTo>
                  <a:cubicBezTo>
                    <a:pt x="167" y="260"/>
                    <a:pt x="167" y="260"/>
                    <a:pt x="167" y="260"/>
                  </a:cubicBezTo>
                  <a:cubicBezTo>
                    <a:pt x="195" y="266"/>
                    <a:pt x="195" y="266"/>
                    <a:pt x="195" y="266"/>
                  </a:cubicBezTo>
                  <a:cubicBezTo>
                    <a:pt x="196" y="266"/>
                    <a:pt x="196" y="266"/>
                    <a:pt x="196" y="266"/>
                  </a:cubicBezTo>
                  <a:cubicBezTo>
                    <a:pt x="211" y="276"/>
                    <a:pt x="211" y="276"/>
                    <a:pt x="211" y="276"/>
                  </a:cubicBezTo>
                  <a:cubicBezTo>
                    <a:pt x="212" y="276"/>
                    <a:pt x="212" y="276"/>
                    <a:pt x="212" y="276"/>
                  </a:cubicBezTo>
                  <a:cubicBezTo>
                    <a:pt x="212" y="276"/>
                    <a:pt x="212" y="276"/>
                    <a:pt x="212" y="276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22" y="293"/>
                    <a:pt x="222" y="293"/>
                    <a:pt x="222" y="293"/>
                  </a:cubicBezTo>
                  <a:cubicBezTo>
                    <a:pt x="224" y="295"/>
                    <a:pt x="224" y="295"/>
                    <a:pt x="224" y="295"/>
                  </a:cubicBezTo>
                  <a:cubicBezTo>
                    <a:pt x="223" y="297"/>
                    <a:pt x="223" y="297"/>
                    <a:pt x="223" y="297"/>
                  </a:cubicBezTo>
                  <a:cubicBezTo>
                    <a:pt x="214" y="312"/>
                    <a:pt x="214" y="312"/>
                    <a:pt x="214" y="312"/>
                  </a:cubicBezTo>
                  <a:cubicBezTo>
                    <a:pt x="212" y="314"/>
                    <a:pt x="212" y="319"/>
                    <a:pt x="212" y="327"/>
                  </a:cubicBezTo>
                  <a:cubicBezTo>
                    <a:pt x="213" y="327"/>
                    <a:pt x="213" y="327"/>
                    <a:pt x="213" y="327"/>
                  </a:cubicBezTo>
                  <a:cubicBezTo>
                    <a:pt x="213" y="345"/>
                    <a:pt x="213" y="345"/>
                    <a:pt x="213" y="345"/>
                  </a:cubicBezTo>
                  <a:cubicBezTo>
                    <a:pt x="212" y="346"/>
                    <a:pt x="212" y="346"/>
                    <a:pt x="212" y="346"/>
                  </a:cubicBezTo>
                  <a:cubicBezTo>
                    <a:pt x="212" y="346"/>
                    <a:pt x="212" y="346"/>
                    <a:pt x="212" y="346"/>
                  </a:cubicBezTo>
                  <a:cubicBezTo>
                    <a:pt x="203" y="375"/>
                    <a:pt x="203" y="375"/>
                    <a:pt x="203" y="375"/>
                  </a:cubicBezTo>
                  <a:cubicBezTo>
                    <a:pt x="202" y="380"/>
                    <a:pt x="202" y="380"/>
                    <a:pt x="202" y="380"/>
                  </a:cubicBezTo>
                  <a:cubicBezTo>
                    <a:pt x="200" y="380"/>
                    <a:pt x="200" y="380"/>
                    <a:pt x="200" y="380"/>
                  </a:cubicBezTo>
                  <a:cubicBezTo>
                    <a:pt x="197" y="379"/>
                    <a:pt x="197" y="379"/>
                    <a:pt x="197" y="379"/>
                  </a:cubicBezTo>
                  <a:cubicBezTo>
                    <a:pt x="185" y="376"/>
                    <a:pt x="185" y="376"/>
                    <a:pt x="185" y="376"/>
                  </a:cubicBezTo>
                  <a:cubicBezTo>
                    <a:pt x="168" y="377"/>
                    <a:pt x="168" y="377"/>
                    <a:pt x="168" y="377"/>
                  </a:cubicBezTo>
                  <a:cubicBezTo>
                    <a:pt x="154" y="382"/>
                    <a:pt x="154" y="382"/>
                    <a:pt x="154" y="382"/>
                  </a:cubicBezTo>
                  <a:cubicBezTo>
                    <a:pt x="138" y="395"/>
                    <a:pt x="138" y="395"/>
                    <a:pt x="138" y="395"/>
                  </a:cubicBezTo>
                  <a:cubicBezTo>
                    <a:pt x="134" y="399"/>
                    <a:pt x="134" y="399"/>
                    <a:pt x="134" y="399"/>
                  </a:cubicBezTo>
                  <a:cubicBezTo>
                    <a:pt x="155" y="410"/>
                    <a:pt x="155" y="410"/>
                    <a:pt x="155" y="410"/>
                  </a:cubicBezTo>
                  <a:cubicBezTo>
                    <a:pt x="153" y="414"/>
                    <a:pt x="153" y="414"/>
                    <a:pt x="153" y="414"/>
                  </a:cubicBezTo>
                  <a:cubicBezTo>
                    <a:pt x="152" y="418"/>
                    <a:pt x="147" y="423"/>
                    <a:pt x="140" y="426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04" y="418"/>
                    <a:pt x="104" y="418"/>
                    <a:pt x="104" y="418"/>
                  </a:cubicBezTo>
                  <a:cubicBezTo>
                    <a:pt x="104" y="418"/>
                    <a:pt x="104" y="418"/>
                    <a:pt x="104" y="418"/>
                  </a:cubicBezTo>
                  <a:cubicBezTo>
                    <a:pt x="104" y="418"/>
                    <a:pt x="104" y="418"/>
                    <a:pt x="104" y="418"/>
                  </a:cubicBezTo>
                  <a:cubicBezTo>
                    <a:pt x="84" y="407"/>
                    <a:pt x="84" y="407"/>
                    <a:pt x="84" y="407"/>
                  </a:cubicBezTo>
                  <a:cubicBezTo>
                    <a:pt x="75" y="407"/>
                    <a:pt x="75" y="407"/>
                    <a:pt x="75" y="407"/>
                  </a:cubicBezTo>
                  <a:cubicBezTo>
                    <a:pt x="51" y="441"/>
                    <a:pt x="51" y="441"/>
                    <a:pt x="51" y="441"/>
                  </a:cubicBezTo>
                  <a:cubicBezTo>
                    <a:pt x="46" y="453"/>
                    <a:pt x="46" y="453"/>
                    <a:pt x="46" y="453"/>
                  </a:cubicBezTo>
                  <a:cubicBezTo>
                    <a:pt x="46" y="473"/>
                    <a:pt x="46" y="473"/>
                    <a:pt x="46" y="473"/>
                  </a:cubicBezTo>
                  <a:cubicBezTo>
                    <a:pt x="56" y="490"/>
                    <a:pt x="56" y="490"/>
                    <a:pt x="56" y="490"/>
                  </a:cubicBezTo>
                  <a:cubicBezTo>
                    <a:pt x="56" y="491"/>
                    <a:pt x="56" y="491"/>
                    <a:pt x="56" y="491"/>
                  </a:cubicBezTo>
                  <a:cubicBezTo>
                    <a:pt x="56" y="491"/>
                    <a:pt x="56" y="491"/>
                    <a:pt x="56" y="491"/>
                  </a:cubicBezTo>
                  <a:cubicBezTo>
                    <a:pt x="56" y="491"/>
                    <a:pt x="56" y="491"/>
                    <a:pt x="56" y="491"/>
                  </a:cubicBezTo>
                  <a:cubicBezTo>
                    <a:pt x="62" y="506"/>
                    <a:pt x="62" y="506"/>
                    <a:pt x="62" y="506"/>
                  </a:cubicBezTo>
                  <a:cubicBezTo>
                    <a:pt x="62" y="508"/>
                    <a:pt x="62" y="508"/>
                    <a:pt x="62" y="508"/>
                  </a:cubicBezTo>
                  <a:cubicBezTo>
                    <a:pt x="63" y="530"/>
                    <a:pt x="63" y="530"/>
                    <a:pt x="63" y="530"/>
                  </a:cubicBezTo>
                  <a:cubicBezTo>
                    <a:pt x="63" y="533"/>
                    <a:pt x="63" y="533"/>
                    <a:pt x="63" y="533"/>
                  </a:cubicBezTo>
                  <a:cubicBezTo>
                    <a:pt x="64" y="535"/>
                    <a:pt x="64" y="535"/>
                    <a:pt x="64" y="535"/>
                  </a:cubicBezTo>
                  <a:cubicBezTo>
                    <a:pt x="48" y="538"/>
                    <a:pt x="48" y="538"/>
                    <a:pt x="48" y="538"/>
                  </a:cubicBezTo>
                  <a:cubicBezTo>
                    <a:pt x="19" y="538"/>
                    <a:pt x="19" y="538"/>
                    <a:pt x="19" y="538"/>
                  </a:cubicBezTo>
                  <a:cubicBezTo>
                    <a:pt x="6" y="546"/>
                    <a:pt x="6" y="546"/>
                    <a:pt x="6" y="546"/>
                  </a:cubicBezTo>
                  <a:cubicBezTo>
                    <a:pt x="0" y="556"/>
                    <a:pt x="0" y="556"/>
                    <a:pt x="0" y="556"/>
                  </a:cubicBezTo>
                  <a:cubicBezTo>
                    <a:pt x="1" y="557"/>
                    <a:pt x="1" y="557"/>
                    <a:pt x="1" y="557"/>
                  </a:cubicBezTo>
                  <a:cubicBezTo>
                    <a:pt x="7" y="586"/>
                    <a:pt x="7" y="586"/>
                    <a:pt x="7" y="586"/>
                  </a:cubicBezTo>
                  <a:cubicBezTo>
                    <a:pt x="8" y="586"/>
                    <a:pt x="8" y="586"/>
                    <a:pt x="8" y="586"/>
                  </a:cubicBezTo>
                  <a:cubicBezTo>
                    <a:pt x="8" y="597"/>
                    <a:pt x="8" y="597"/>
                    <a:pt x="8" y="597"/>
                  </a:cubicBezTo>
                  <a:cubicBezTo>
                    <a:pt x="14" y="611"/>
                    <a:pt x="14" y="611"/>
                    <a:pt x="14" y="611"/>
                  </a:cubicBezTo>
                  <a:cubicBezTo>
                    <a:pt x="35" y="624"/>
                    <a:pt x="35" y="624"/>
                    <a:pt x="35" y="624"/>
                  </a:cubicBezTo>
                  <a:cubicBezTo>
                    <a:pt x="64" y="618"/>
                    <a:pt x="64" y="618"/>
                    <a:pt x="64" y="618"/>
                  </a:cubicBezTo>
                  <a:cubicBezTo>
                    <a:pt x="79" y="608"/>
                    <a:pt x="79" y="608"/>
                    <a:pt x="79" y="608"/>
                  </a:cubicBezTo>
                  <a:cubicBezTo>
                    <a:pt x="81" y="607"/>
                    <a:pt x="81" y="607"/>
                    <a:pt x="81" y="607"/>
                  </a:cubicBezTo>
                  <a:cubicBezTo>
                    <a:pt x="94" y="607"/>
                    <a:pt x="94" y="607"/>
                    <a:pt x="94" y="607"/>
                  </a:cubicBezTo>
                  <a:cubicBezTo>
                    <a:pt x="102" y="625"/>
                    <a:pt x="102" y="625"/>
                    <a:pt x="102" y="625"/>
                  </a:cubicBezTo>
                  <a:cubicBezTo>
                    <a:pt x="107" y="630"/>
                    <a:pt x="111" y="635"/>
                    <a:pt x="113" y="641"/>
                  </a:cubicBezTo>
                  <a:cubicBezTo>
                    <a:pt x="119" y="640"/>
                    <a:pt x="119" y="640"/>
                    <a:pt x="119" y="640"/>
                  </a:cubicBezTo>
                  <a:cubicBezTo>
                    <a:pt x="121" y="640"/>
                    <a:pt x="121" y="640"/>
                    <a:pt x="121" y="640"/>
                  </a:cubicBezTo>
                  <a:cubicBezTo>
                    <a:pt x="123" y="640"/>
                    <a:pt x="123" y="640"/>
                    <a:pt x="123" y="640"/>
                  </a:cubicBezTo>
                  <a:cubicBezTo>
                    <a:pt x="124" y="638"/>
                    <a:pt x="124" y="638"/>
                    <a:pt x="124" y="638"/>
                  </a:cubicBezTo>
                  <a:cubicBezTo>
                    <a:pt x="138" y="627"/>
                    <a:pt x="138" y="627"/>
                    <a:pt x="138" y="627"/>
                  </a:cubicBezTo>
                  <a:cubicBezTo>
                    <a:pt x="150" y="649"/>
                    <a:pt x="150" y="649"/>
                    <a:pt x="150" y="649"/>
                  </a:cubicBezTo>
                  <a:cubicBezTo>
                    <a:pt x="164" y="658"/>
                    <a:pt x="164" y="658"/>
                    <a:pt x="164" y="658"/>
                  </a:cubicBezTo>
                  <a:cubicBezTo>
                    <a:pt x="183" y="658"/>
                    <a:pt x="183" y="658"/>
                    <a:pt x="183" y="658"/>
                  </a:cubicBezTo>
                  <a:cubicBezTo>
                    <a:pt x="197" y="656"/>
                    <a:pt x="197" y="656"/>
                    <a:pt x="197" y="656"/>
                  </a:cubicBezTo>
                  <a:cubicBezTo>
                    <a:pt x="200" y="656"/>
                    <a:pt x="200" y="656"/>
                    <a:pt x="200" y="656"/>
                  </a:cubicBezTo>
                  <a:cubicBezTo>
                    <a:pt x="235" y="661"/>
                    <a:pt x="235" y="661"/>
                    <a:pt x="235" y="661"/>
                  </a:cubicBezTo>
                  <a:cubicBezTo>
                    <a:pt x="236" y="661"/>
                    <a:pt x="236" y="661"/>
                    <a:pt x="236" y="661"/>
                  </a:cubicBezTo>
                  <a:cubicBezTo>
                    <a:pt x="236" y="662"/>
                    <a:pt x="236" y="662"/>
                    <a:pt x="236" y="662"/>
                  </a:cubicBezTo>
                  <a:cubicBezTo>
                    <a:pt x="250" y="671"/>
                    <a:pt x="250" y="671"/>
                    <a:pt x="250" y="671"/>
                  </a:cubicBezTo>
                  <a:cubicBezTo>
                    <a:pt x="250" y="671"/>
                    <a:pt x="250" y="671"/>
                    <a:pt x="250" y="671"/>
                  </a:cubicBezTo>
                  <a:cubicBezTo>
                    <a:pt x="250" y="671"/>
                    <a:pt x="250" y="671"/>
                    <a:pt x="250" y="671"/>
                  </a:cubicBezTo>
                  <a:cubicBezTo>
                    <a:pt x="250" y="672"/>
                    <a:pt x="250" y="672"/>
                    <a:pt x="250" y="672"/>
                  </a:cubicBezTo>
                  <a:cubicBezTo>
                    <a:pt x="263" y="681"/>
                    <a:pt x="263" y="681"/>
                    <a:pt x="263" y="681"/>
                  </a:cubicBezTo>
                  <a:cubicBezTo>
                    <a:pt x="263" y="682"/>
                    <a:pt x="263" y="682"/>
                    <a:pt x="263" y="682"/>
                  </a:cubicBezTo>
                  <a:cubicBezTo>
                    <a:pt x="271" y="692"/>
                    <a:pt x="271" y="692"/>
                    <a:pt x="271" y="692"/>
                  </a:cubicBezTo>
                  <a:cubicBezTo>
                    <a:pt x="281" y="696"/>
                    <a:pt x="281" y="696"/>
                    <a:pt x="281" y="696"/>
                  </a:cubicBezTo>
                  <a:cubicBezTo>
                    <a:pt x="296" y="694"/>
                    <a:pt x="296" y="694"/>
                    <a:pt x="296" y="694"/>
                  </a:cubicBezTo>
                  <a:cubicBezTo>
                    <a:pt x="296" y="673"/>
                    <a:pt x="296" y="673"/>
                    <a:pt x="296" y="673"/>
                  </a:cubicBezTo>
                  <a:cubicBezTo>
                    <a:pt x="289" y="660"/>
                    <a:pt x="289" y="660"/>
                    <a:pt x="289" y="660"/>
                  </a:cubicBezTo>
                  <a:cubicBezTo>
                    <a:pt x="288" y="660"/>
                    <a:pt x="288" y="660"/>
                    <a:pt x="288" y="660"/>
                  </a:cubicBezTo>
                  <a:cubicBezTo>
                    <a:pt x="288" y="659"/>
                    <a:pt x="288" y="659"/>
                    <a:pt x="288" y="659"/>
                  </a:cubicBezTo>
                  <a:cubicBezTo>
                    <a:pt x="282" y="634"/>
                    <a:pt x="282" y="634"/>
                    <a:pt x="282" y="634"/>
                  </a:cubicBezTo>
                  <a:cubicBezTo>
                    <a:pt x="295" y="621"/>
                    <a:pt x="295" y="621"/>
                    <a:pt x="295" y="621"/>
                  </a:cubicBezTo>
                  <a:cubicBezTo>
                    <a:pt x="296" y="620"/>
                    <a:pt x="296" y="620"/>
                    <a:pt x="296" y="620"/>
                  </a:cubicBezTo>
                  <a:cubicBezTo>
                    <a:pt x="297" y="620"/>
                    <a:pt x="297" y="620"/>
                    <a:pt x="297" y="620"/>
                  </a:cubicBezTo>
                  <a:cubicBezTo>
                    <a:pt x="309" y="618"/>
                    <a:pt x="309" y="618"/>
                    <a:pt x="309" y="618"/>
                  </a:cubicBezTo>
                  <a:cubicBezTo>
                    <a:pt x="321" y="618"/>
                    <a:pt x="321" y="618"/>
                    <a:pt x="321" y="618"/>
                  </a:cubicBezTo>
                  <a:cubicBezTo>
                    <a:pt x="325" y="613"/>
                    <a:pt x="325" y="613"/>
                    <a:pt x="325" y="613"/>
                  </a:cubicBezTo>
                  <a:cubicBezTo>
                    <a:pt x="318" y="602"/>
                    <a:pt x="318" y="602"/>
                    <a:pt x="318" y="602"/>
                  </a:cubicBezTo>
                  <a:cubicBezTo>
                    <a:pt x="290" y="584"/>
                    <a:pt x="290" y="584"/>
                    <a:pt x="290" y="584"/>
                  </a:cubicBezTo>
                  <a:cubicBezTo>
                    <a:pt x="283" y="573"/>
                    <a:pt x="283" y="573"/>
                    <a:pt x="283" y="573"/>
                  </a:cubicBezTo>
                  <a:cubicBezTo>
                    <a:pt x="282" y="572"/>
                    <a:pt x="282" y="572"/>
                    <a:pt x="282" y="572"/>
                  </a:cubicBezTo>
                  <a:cubicBezTo>
                    <a:pt x="281" y="571"/>
                    <a:pt x="281" y="571"/>
                    <a:pt x="281" y="571"/>
                  </a:cubicBezTo>
                  <a:cubicBezTo>
                    <a:pt x="282" y="570"/>
                    <a:pt x="282" y="570"/>
                    <a:pt x="282" y="570"/>
                  </a:cubicBezTo>
                  <a:cubicBezTo>
                    <a:pt x="290" y="555"/>
                    <a:pt x="290" y="555"/>
                    <a:pt x="290" y="555"/>
                  </a:cubicBezTo>
                  <a:cubicBezTo>
                    <a:pt x="292" y="557"/>
                    <a:pt x="292" y="557"/>
                    <a:pt x="292" y="557"/>
                  </a:cubicBezTo>
                  <a:cubicBezTo>
                    <a:pt x="311" y="562"/>
                    <a:pt x="311" y="562"/>
                    <a:pt x="311" y="562"/>
                  </a:cubicBezTo>
                  <a:cubicBezTo>
                    <a:pt x="362" y="560"/>
                    <a:pt x="362" y="560"/>
                    <a:pt x="362" y="560"/>
                  </a:cubicBezTo>
                  <a:cubicBezTo>
                    <a:pt x="363" y="561"/>
                    <a:pt x="363" y="561"/>
                    <a:pt x="363" y="561"/>
                  </a:cubicBezTo>
                  <a:cubicBezTo>
                    <a:pt x="364" y="561"/>
                    <a:pt x="364" y="561"/>
                    <a:pt x="364" y="561"/>
                  </a:cubicBezTo>
                  <a:cubicBezTo>
                    <a:pt x="378" y="566"/>
                    <a:pt x="378" y="566"/>
                    <a:pt x="378" y="566"/>
                  </a:cubicBezTo>
                  <a:cubicBezTo>
                    <a:pt x="388" y="557"/>
                    <a:pt x="388" y="557"/>
                    <a:pt x="388" y="557"/>
                  </a:cubicBezTo>
                  <a:cubicBezTo>
                    <a:pt x="383" y="527"/>
                    <a:pt x="383" y="527"/>
                    <a:pt x="383" y="527"/>
                  </a:cubicBezTo>
                  <a:cubicBezTo>
                    <a:pt x="365" y="516"/>
                    <a:pt x="365" y="516"/>
                    <a:pt x="365" y="516"/>
                  </a:cubicBezTo>
                  <a:cubicBezTo>
                    <a:pt x="349" y="507"/>
                    <a:pt x="345" y="486"/>
                    <a:pt x="347" y="451"/>
                  </a:cubicBezTo>
                  <a:cubicBezTo>
                    <a:pt x="332" y="443"/>
                    <a:pt x="332" y="443"/>
                    <a:pt x="332" y="443"/>
                  </a:cubicBezTo>
                  <a:cubicBezTo>
                    <a:pt x="330" y="442"/>
                    <a:pt x="330" y="442"/>
                    <a:pt x="330" y="442"/>
                  </a:cubicBezTo>
                  <a:cubicBezTo>
                    <a:pt x="328" y="442"/>
                    <a:pt x="328" y="442"/>
                    <a:pt x="328" y="442"/>
                  </a:cubicBezTo>
                  <a:cubicBezTo>
                    <a:pt x="328" y="441"/>
                    <a:pt x="328" y="441"/>
                    <a:pt x="328" y="441"/>
                  </a:cubicBezTo>
                  <a:cubicBezTo>
                    <a:pt x="328" y="440"/>
                    <a:pt x="328" y="440"/>
                    <a:pt x="328" y="440"/>
                  </a:cubicBezTo>
                  <a:cubicBezTo>
                    <a:pt x="325" y="415"/>
                    <a:pt x="325" y="415"/>
                    <a:pt x="325" y="415"/>
                  </a:cubicBezTo>
                  <a:cubicBezTo>
                    <a:pt x="346" y="316"/>
                    <a:pt x="346" y="316"/>
                    <a:pt x="346" y="316"/>
                  </a:cubicBezTo>
                  <a:cubicBezTo>
                    <a:pt x="338" y="287"/>
                    <a:pt x="333" y="268"/>
                    <a:pt x="333" y="259"/>
                  </a:cubicBezTo>
                  <a:cubicBezTo>
                    <a:pt x="331" y="230"/>
                    <a:pt x="331" y="230"/>
                    <a:pt x="331" y="230"/>
                  </a:cubicBezTo>
                  <a:cubicBezTo>
                    <a:pt x="333" y="198"/>
                    <a:pt x="333" y="198"/>
                    <a:pt x="333" y="198"/>
                  </a:cubicBezTo>
                  <a:cubicBezTo>
                    <a:pt x="333" y="196"/>
                    <a:pt x="333" y="196"/>
                    <a:pt x="333" y="196"/>
                  </a:cubicBezTo>
                  <a:cubicBezTo>
                    <a:pt x="335" y="194"/>
                    <a:pt x="335" y="194"/>
                    <a:pt x="335" y="194"/>
                  </a:cubicBezTo>
                  <a:cubicBezTo>
                    <a:pt x="335" y="194"/>
                    <a:pt x="335" y="194"/>
                    <a:pt x="335" y="194"/>
                  </a:cubicBezTo>
                  <a:cubicBezTo>
                    <a:pt x="354" y="180"/>
                    <a:pt x="354" y="180"/>
                    <a:pt x="354" y="180"/>
                  </a:cubicBezTo>
                  <a:cubicBezTo>
                    <a:pt x="354" y="164"/>
                    <a:pt x="354" y="164"/>
                    <a:pt x="354" y="164"/>
                  </a:cubicBezTo>
                  <a:cubicBezTo>
                    <a:pt x="354" y="160"/>
                    <a:pt x="352" y="155"/>
                    <a:pt x="347" y="147"/>
                  </a:cubicBezTo>
                  <a:cubicBezTo>
                    <a:pt x="335" y="133"/>
                    <a:pt x="335" y="133"/>
                    <a:pt x="335" y="133"/>
                  </a:cubicBezTo>
                  <a:cubicBezTo>
                    <a:pt x="333" y="133"/>
                    <a:pt x="333" y="133"/>
                    <a:pt x="333" y="133"/>
                  </a:cubicBezTo>
                  <a:cubicBezTo>
                    <a:pt x="333" y="131"/>
                    <a:pt x="333" y="131"/>
                    <a:pt x="333" y="131"/>
                  </a:cubicBezTo>
                  <a:cubicBezTo>
                    <a:pt x="331" y="107"/>
                    <a:pt x="331" y="107"/>
                    <a:pt x="331" y="107"/>
                  </a:cubicBezTo>
                  <a:cubicBezTo>
                    <a:pt x="331" y="107"/>
                    <a:pt x="331" y="107"/>
                    <a:pt x="331" y="107"/>
                  </a:cubicBezTo>
                  <a:cubicBezTo>
                    <a:pt x="330" y="106"/>
                    <a:pt x="330" y="106"/>
                    <a:pt x="330" y="106"/>
                  </a:cubicBezTo>
                  <a:cubicBezTo>
                    <a:pt x="332" y="105"/>
                    <a:pt x="332" y="105"/>
                    <a:pt x="332" y="105"/>
                  </a:cubicBezTo>
                  <a:cubicBezTo>
                    <a:pt x="332" y="104"/>
                    <a:pt x="332" y="104"/>
                    <a:pt x="332" y="104"/>
                  </a:cubicBezTo>
                  <a:cubicBezTo>
                    <a:pt x="357" y="72"/>
                    <a:pt x="357" y="72"/>
                    <a:pt x="357" y="72"/>
                  </a:cubicBezTo>
                  <a:cubicBezTo>
                    <a:pt x="357" y="58"/>
                    <a:pt x="357" y="58"/>
                    <a:pt x="357" y="58"/>
                  </a:cubicBezTo>
                  <a:cubicBezTo>
                    <a:pt x="349" y="44"/>
                    <a:pt x="349" y="44"/>
                    <a:pt x="349" y="44"/>
                  </a:cubicBezTo>
                  <a:cubicBezTo>
                    <a:pt x="349" y="43"/>
                    <a:pt x="349" y="43"/>
                    <a:pt x="349" y="43"/>
                  </a:cubicBezTo>
                  <a:cubicBezTo>
                    <a:pt x="348" y="41"/>
                    <a:pt x="348" y="41"/>
                    <a:pt x="348" y="41"/>
                  </a:cubicBezTo>
                  <a:cubicBezTo>
                    <a:pt x="361" y="26"/>
                    <a:pt x="361" y="26"/>
                    <a:pt x="361" y="26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2" y="25"/>
                    <a:pt x="362" y="25"/>
                    <a:pt x="362" y="25"/>
                  </a:cubicBezTo>
                  <a:cubicBezTo>
                    <a:pt x="375" y="14"/>
                    <a:pt x="375" y="14"/>
                    <a:pt x="375" y="14"/>
                  </a:cubicBezTo>
                  <a:cubicBezTo>
                    <a:pt x="373" y="2"/>
                    <a:pt x="373" y="2"/>
                    <a:pt x="373" y="2"/>
                  </a:cubicBezTo>
                  <a:cubicBezTo>
                    <a:pt x="367" y="2"/>
                    <a:pt x="367" y="2"/>
                    <a:pt x="367" y="2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50" y="23"/>
                    <a:pt x="350" y="23"/>
                    <a:pt x="350" y="23"/>
                  </a:cubicBezTo>
                  <a:cubicBezTo>
                    <a:pt x="347" y="22"/>
                    <a:pt x="347" y="22"/>
                    <a:pt x="347" y="22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07" y="9"/>
                    <a:pt x="307" y="9"/>
                    <a:pt x="307" y="9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292" y="40"/>
                    <a:pt x="292" y="40"/>
                    <a:pt x="292" y="40"/>
                  </a:cubicBezTo>
                  <a:cubicBezTo>
                    <a:pt x="261" y="56"/>
                    <a:pt x="261" y="56"/>
                    <a:pt x="261" y="56"/>
                  </a:cubicBezTo>
                  <a:cubicBezTo>
                    <a:pt x="251" y="69"/>
                    <a:pt x="251" y="69"/>
                    <a:pt x="251" y="69"/>
                  </a:cubicBezTo>
                  <a:cubicBezTo>
                    <a:pt x="251" y="69"/>
                    <a:pt x="251" y="69"/>
                    <a:pt x="251" y="69"/>
                  </a:cubicBezTo>
                  <a:cubicBezTo>
                    <a:pt x="251" y="70"/>
                    <a:pt x="251" y="70"/>
                    <a:pt x="251" y="70"/>
                  </a:cubicBezTo>
                  <a:cubicBezTo>
                    <a:pt x="250" y="70"/>
                    <a:pt x="250" y="70"/>
                    <a:pt x="250" y="70"/>
                  </a:cubicBezTo>
                  <a:cubicBezTo>
                    <a:pt x="234" y="84"/>
                    <a:pt x="234" y="84"/>
                    <a:pt x="234" y="84"/>
                  </a:cubicBezTo>
                  <a:cubicBezTo>
                    <a:pt x="231" y="107"/>
                    <a:pt x="231" y="107"/>
                    <a:pt x="231" y="107"/>
                  </a:cubicBezTo>
                  <a:cubicBezTo>
                    <a:pt x="231" y="109"/>
                    <a:pt x="231" y="109"/>
                    <a:pt x="231" y="109"/>
                  </a:cubicBezTo>
                  <a:cubicBezTo>
                    <a:pt x="222" y="142"/>
                    <a:pt x="222" y="142"/>
                    <a:pt x="222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19" y="158"/>
                    <a:pt x="219" y="158"/>
                    <a:pt x="219" y="158"/>
                  </a:cubicBezTo>
                  <a:cubicBezTo>
                    <a:pt x="219" y="158"/>
                    <a:pt x="219" y="158"/>
                    <a:pt x="219" y="158"/>
                  </a:cubicBezTo>
                  <a:cubicBezTo>
                    <a:pt x="219" y="158"/>
                    <a:pt x="219" y="158"/>
                    <a:pt x="219" y="158"/>
                  </a:cubicBezTo>
                  <a:cubicBezTo>
                    <a:pt x="218" y="159"/>
                    <a:pt x="218" y="159"/>
                    <a:pt x="218" y="159"/>
                  </a:cubicBezTo>
                  <a:cubicBezTo>
                    <a:pt x="208" y="174"/>
                    <a:pt x="208" y="174"/>
                    <a:pt x="208" y="174"/>
                  </a:cubicBezTo>
                  <a:cubicBezTo>
                    <a:pt x="207" y="174"/>
                    <a:pt x="207" y="174"/>
                    <a:pt x="207" y="174"/>
                  </a:cubicBezTo>
                  <a:cubicBezTo>
                    <a:pt x="207" y="175"/>
                    <a:pt x="207" y="175"/>
                    <a:pt x="207" y="175"/>
                  </a:cubicBezTo>
                  <a:cubicBezTo>
                    <a:pt x="206" y="176"/>
                    <a:pt x="206" y="176"/>
                    <a:pt x="206" y="176"/>
                  </a:cubicBezTo>
                  <a:cubicBezTo>
                    <a:pt x="205" y="176"/>
                    <a:pt x="205" y="176"/>
                    <a:pt x="205" y="176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80"/>
                    <a:pt x="182" y="180"/>
                    <a:pt x="182" y="180"/>
                  </a:cubicBezTo>
                  <a:cubicBezTo>
                    <a:pt x="181" y="179"/>
                    <a:pt x="181" y="179"/>
                    <a:pt x="181" y="179"/>
                  </a:cubicBezTo>
                  <a:cubicBezTo>
                    <a:pt x="181" y="179"/>
                    <a:pt x="181" y="179"/>
                    <a:pt x="181" y="179"/>
                  </a:cubicBezTo>
                  <a:cubicBezTo>
                    <a:pt x="146" y="167"/>
                    <a:pt x="146" y="167"/>
                    <a:pt x="146" y="167"/>
                  </a:cubicBezTo>
                  <a:cubicBezTo>
                    <a:pt x="145" y="166"/>
                    <a:pt x="145" y="166"/>
                    <a:pt x="145" y="166"/>
                  </a:cubicBezTo>
                  <a:lnTo>
                    <a:pt x="129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Freeform 114">
              <a:extLst>
                <a:ext uri="{FF2B5EF4-FFF2-40B4-BE49-F238E27FC236}">
                  <a16:creationId xmlns:a16="http://schemas.microsoft.com/office/drawing/2014/main" id="{AD03443A-E551-4EEF-B2F6-236BE580B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275" y="4603750"/>
              <a:ext cx="877888" cy="1022350"/>
            </a:xfrm>
            <a:custGeom>
              <a:avLst/>
              <a:gdLst>
                <a:gd name="T0" fmla="*/ 360 w 416"/>
                <a:gd name="T1" fmla="*/ 82 h 483"/>
                <a:gd name="T2" fmla="*/ 351 w 416"/>
                <a:gd name="T3" fmla="*/ 64 h 483"/>
                <a:gd name="T4" fmla="*/ 344 w 416"/>
                <a:gd name="T5" fmla="*/ 30 h 483"/>
                <a:gd name="T6" fmla="*/ 328 w 416"/>
                <a:gd name="T7" fmla="*/ 41 h 483"/>
                <a:gd name="T8" fmla="*/ 300 w 416"/>
                <a:gd name="T9" fmla="*/ 36 h 483"/>
                <a:gd name="T10" fmla="*/ 300 w 416"/>
                <a:gd name="T11" fmla="*/ 17 h 483"/>
                <a:gd name="T12" fmla="*/ 292 w 416"/>
                <a:gd name="T13" fmla="*/ 24 h 483"/>
                <a:gd name="T14" fmla="*/ 261 w 416"/>
                <a:gd name="T15" fmla="*/ 53 h 483"/>
                <a:gd name="T16" fmla="*/ 257 w 416"/>
                <a:gd name="T17" fmla="*/ 53 h 483"/>
                <a:gd name="T18" fmla="*/ 237 w 416"/>
                <a:gd name="T19" fmla="*/ 39 h 483"/>
                <a:gd name="T20" fmla="*/ 221 w 416"/>
                <a:gd name="T21" fmla="*/ 33 h 483"/>
                <a:gd name="T22" fmla="*/ 180 w 416"/>
                <a:gd name="T23" fmla="*/ 19 h 483"/>
                <a:gd name="T24" fmla="*/ 157 w 416"/>
                <a:gd name="T25" fmla="*/ 10 h 483"/>
                <a:gd name="T26" fmla="*/ 112 w 416"/>
                <a:gd name="T27" fmla="*/ 1 h 483"/>
                <a:gd name="T28" fmla="*/ 95 w 416"/>
                <a:gd name="T29" fmla="*/ 38 h 483"/>
                <a:gd name="T30" fmla="*/ 82 w 416"/>
                <a:gd name="T31" fmla="*/ 38 h 483"/>
                <a:gd name="T32" fmla="*/ 34 w 416"/>
                <a:gd name="T33" fmla="*/ 62 h 483"/>
                <a:gd name="T34" fmla="*/ 30 w 416"/>
                <a:gd name="T35" fmla="*/ 175 h 483"/>
                <a:gd name="T36" fmla="*/ 22 w 416"/>
                <a:gd name="T37" fmla="*/ 200 h 483"/>
                <a:gd name="T38" fmla="*/ 1 w 416"/>
                <a:gd name="T39" fmla="*/ 263 h 483"/>
                <a:gd name="T40" fmla="*/ 17 w 416"/>
                <a:gd name="T41" fmla="*/ 268 h 483"/>
                <a:gd name="T42" fmla="*/ 40 w 416"/>
                <a:gd name="T43" fmla="*/ 303 h 483"/>
                <a:gd name="T44" fmla="*/ 32 w 416"/>
                <a:gd name="T45" fmla="*/ 317 h 483"/>
                <a:gd name="T46" fmla="*/ 57 w 416"/>
                <a:gd name="T47" fmla="*/ 380 h 483"/>
                <a:gd name="T48" fmla="*/ 91 w 416"/>
                <a:gd name="T49" fmla="*/ 364 h 483"/>
                <a:gd name="T50" fmla="*/ 110 w 416"/>
                <a:gd name="T51" fmla="*/ 365 h 483"/>
                <a:gd name="T52" fmla="*/ 126 w 416"/>
                <a:gd name="T53" fmla="*/ 338 h 483"/>
                <a:gd name="T54" fmla="*/ 164 w 416"/>
                <a:gd name="T55" fmla="*/ 325 h 483"/>
                <a:gd name="T56" fmla="*/ 184 w 416"/>
                <a:gd name="T57" fmla="*/ 364 h 483"/>
                <a:gd name="T58" fmla="*/ 194 w 416"/>
                <a:gd name="T59" fmla="*/ 397 h 483"/>
                <a:gd name="T60" fmla="*/ 170 w 416"/>
                <a:gd name="T61" fmla="*/ 446 h 483"/>
                <a:gd name="T62" fmla="*/ 203 w 416"/>
                <a:gd name="T63" fmla="*/ 450 h 483"/>
                <a:gd name="T64" fmla="*/ 213 w 416"/>
                <a:gd name="T65" fmla="*/ 480 h 483"/>
                <a:gd name="T66" fmla="*/ 246 w 416"/>
                <a:gd name="T67" fmla="*/ 472 h 483"/>
                <a:gd name="T68" fmla="*/ 260 w 416"/>
                <a:gd name="T69" fmla="*/ 429 h 483"/>
                <a:gd name="T70" fmla="*/ 324 w 416"/>
                <a:gd name="T71" fmla="*/ 455 h 483"/>
                <a:gd name="T72" fmla="*/ 307 w 416"/>
                <a:gd name="T73" fmla="*/ 414 h 483"/>
                <a:gd name="T74" fmla="*/ 308 w 416"/>
                <a:gd name="T75" fmla="*/ 410 h 483"/>
                <a:gd name="T76" fmla="*/ 400 w 416"/>
                <a:gd name="T77" fmla="*/ 399 h 483"/>
                <a:gd name="T78" fmla="*/ 401 w 416"/>
                <a:gd name="T79" fmla="*/ 397 h 483"/>
                <a:gd name="T80" fmla="*/ 401 w 416"/>
                <a:gd name="T81" fmla="*/ 393 h 483"/>
                <a:gd name="T82" fmla="*/ 398 w 416"/>
                <a:gd name="T83" fmla="*/ 342 h 483"/>
                <a:gd name="T84" fmla="*/ 410 w 416"/>
                <a:gd name="T85" fmla="*/ 322 h 483"/>
                <a:gd name="T86" fmla="*/ 391 w 416"/>
                <a:gd name="T87" fmla="*/ 303 h 483"/>
                <a:gd name="T88" fmla="*/ 381 w 416"/>
                <a:gd name="T89" fmla="*/ 237 h 483"/>
                <a:gd name="T90" fmla="*/ 362 w 416"/>
                <a:gd name="T91" fmla="*/ 245 h 483"/>
                <a:gd name="T92" fmla="*/ 360 w 416"/>
                <a:gd name="T93" fmla="*/ 203 h 483"/>
                <a:gd name="T94" fmla="*/ 391 w 416"/>
                <a:gd name="T95" fmla="*/ 120 h 483"/>
                <a:gd name="T96" fmla="*/ 360 w 416"/>
                <a:gd name="T97" fmla="*/ 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6" h="483">
                  <a:moveTo>
                    <a:pt x="360" y="83"/>
                  </a:moveTo>
                  <a:cubicBezTo>
                    <a:pt x="361" y="82"/>
                    <a:pt x="361" y="82"/>
                    <a:pt x="361" y="82"/>
                  </a:cubicBezTo>
                  <a:cubicBezTo>
                    <a:pt x="360" y="82"/>
                    <a:pt x="360" y="82"/>
                    <a:pt x="360" y="82"/>
                  </a:cubicBezTo>
                  <a:cubicBezTo>
                    <a:pt x="360" y="80"/>
                    <a:pt x="360" y="80"/>
                    <a:pt x="360" y="80"/>
                  </a:cubicBezTo>
                  <a:cubicBezTo>
                    <a:pt x="352" y="65"/>
                    <a:pt x="352" y="65"/>
                    <a:pt x="352" y="65"/>
                  </a:cubicBezTo>
                  <a:cubicBezTo>
                    <a:pt x="351" y="64"/>
                    <a:pt x="351" y="64"/>
                    <a:pt x="351" y="64"/>
                  </a:cubicBezTo>
                  <a:cubicBezTo>
                    <a:pt x="351" y="62"/>
                    <a:pt x="351" y="62"/>
                    <a:pt x="351" y="62"/>
                  </a:cubicBezTo>
                  <a:cubicBezTo>
                    <a:pt x="353" y="39"/>
                    <a:pt x="353" y="39"/>
                    <a:pt x="353" y="39"/>
                  </a:cubicBezTo>
                  <a:cubicBezTo>
                    <a:pt x="353" y="36"/>
                    <a:pt x="350" y="34"/>
                    <a:pt x="344" y="30"/>
                  </a:cubicBezTo>
                  <a:cubicBezTo>
                    <a:pt x="338" y="30"/>
                    <a:pt x="338" y="30"/>
                    <a:pt x="338" y="30"/>
                  </a:cubicBezTo>
                  <a:cubicBezTo>
                    <a:pt x="329" y="41"/>
                    <a:pt x="329" y="41"/>
                    <a:pt x="329" y="41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28" y="41"/>
                    <a:pt x="328" y="41"/>
                    <a:pt x="328" y="41"/>
                  </a:cubicBezTo>
                  <a:cubicBezTo>
                    <a:pt x="304" y="53"/>
                    <a:pt x="304" y="53"/>
                    <a:pt x="304" y="53"/>
                  </a:cubicBezTo>
                  <a:cubicBezTo>
                    <a:pt x="300" y="36"/>
                    <a:pt x="300" y="36"/>
                    <a:pt x="300" y="36"/>
                  </a:cubicBezTo>
                  <a:cubicBezTo>
                    <a:pt x="300" y="35"/>
                    <a:pt x="300" y="35"/>
                    <a:pt x="300" y="35"/>
                  </a:cubicBezTo>
                  <a:cubicBezTo>
                    <a:pt x="302" y="27"/>
                    <a:pt x="302" y="27"/>
                    <a:pt x="302" y="27"/>
                  </a:cubicBezTo>
                  <a:cubicBezTo>
                    <a:pt x="300" y="17"/>
                    <a:pt x="300" y="17"/>
                    <a:pt x="300" y="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2" y="24"/>
                    <a:pt x="292" y="24"/>
                    <a:pt x="292" y="24"/>
                  </a:cubicBezTo>
                  <a:cubicBezTo>
                    <a:pt x="292" y="25"/>
                    <a:pt x="292" y="25"/>
                    <a:pt x="292" y="25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1" y="53"/>
                    <a:pt x="261" y="53"/>
                    <a:pt x="261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58" y="53"/>
                    <a:pt x="258" y="53"/>
                    <a:pt x="258" y="53"/>
                  </a:cubicBezTo>
                  <a:cubicBezTo>
                    <a:pt x="257" y="53"/>
                    <a:pt x="257" y="53"/>
                    <a:pt x="257" y="53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7" y="48"/>
                    <a:pt x="247" y="48"/>
                    <a:pt x="247" y="48"/>
                  </a:cubicBezTo>
                  <a:cubicBezTo>
                    <a:pt x="237" y="39"/>
                    <a:pt x="237" y="39"/>
                    <a:pt x="237" y="39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1" y="33"/>
                    <a:pt x="221" y="33"/>
                    <a:pt x="221" y="33"/>
                  </a:cubicBezTo>
                  <a:cubicBezTo>
                    <a:pt x="211" y="26"/>
                    <a:pt x="211" y="26"/>
                    <a:pt x="211" y="26"/>
                  </a:cubicBezTo>
                  <a:cubicBezTo>
                    <a:pt x="180" y="19"/>
                    <a:pt x="180" y="19"/>
                    <a:pt x="180" y="19"/>
                  </a:cubicBezTo>
                  <a:cubicBezTo>
                    <a:pt x="180" y="19"/>
                    <a:pt x="180" y="19"/>
                    <a:pt x="180" y="19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57" y="9"/>
                    <a:pt x="157" y="9"/>
                    <a:pt x="157" y="9"/>
                  </a:cubicBezTo>
                  <a:cubicBezTo>
                    <a:pt x="157" y="10"/>
                    <a:pt x="157" y="10"/>
                    <a:pt x="157" y="10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19" y="104"/>
                    <a:pt x="19" y="104"/>
                    <a:pt x="19" y="104"/>
                  </a:cubicBezTo>
                  <a:cubicBezTo>
                    <a:pt x="24" y="149"/>
                    <a:pt x="24" y="149"/>
                    <a:pt x="24" y="149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31" y="178"/>
                    <a:pt x="31" y="179"/>
                    <a:pt x="30" y="180"/>
                  </a:cubicBezTo>
                  <a:cubicBezTo>
                    <a:pt x="27" y="181"/>
                    <a:pt x="27" y="181"/>
                    <a:pt x="27" y="181"/>
                  </a:cubicBezTo>
                  <a:cubicBezTo>
                    <a:pt x="23" y="184"/>
                    <a:pt x="21" y="190"/>
                    <a:pt x="22" y="200"/>
                  </a:cubicBezTo>
                  <a:cubicBezTo>
                    <a:pt x="31" y="239"/>
                    <a:pt x="31" y="239"/>
                    <a:pt x="31" y="239"/>
                  </a:cubicBezTo>
                  <a:cubicBezTo>
                    <a:pt x="28" y="241"/>
                    <a:pt x="28" y="241"/>
                    <a:pt x="28" y="241"/>
                  </a:cubicBezTo>
                  <a:cubicBezTo>
                    <a:pt x="11" y="251"/>
                    <a:pt x="2" y="259"/>
                    <a:pt x="1" y="263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16" y="269"/>
                    <a:pt x="16" y="269"/>
                    <a:pt x="16" y="269"/>
                  </a:cubicBezTo>
                  <a:cubicBezTo>
                    <a:pt x="17" y="268"/>
                    <a:pt x="17" y="268"/>
                    <a:pt x="17" y="268"/>
                  </a:cubicBezTo>
                  <a:cubicBezTo>
                    <a:pt x="18" y="268"/>
                    <a:pt x="18" y="268"/>
                    <a:pt x="18" y="268"/>
                  </a:cubicBezTo>
                  <a:cubicBezTo>
                    <a:pt x="29" y="268"/>
                    <a:pt x="36" y="272"/>
                    <a:pt x="37" y="282"/>
                  </a:cubicBezTo>
                  <a:cubicBezTo>
                    <a:pt x="40" y="303"/>
                    <a:pt x="40" y="303"/>
                    <a:pt x="40" y="303"/>
                  </a:cubicBezTo>
                  <a:cubicBezTo>
                    <a:pt x="39" y="306"/>
                    <a:pt x="39" y="306"/>
                    <a:pt x="39" y="306"/>
                  </a:cubicBezTo>
                  <a:cubicBezTo>
                    <a:pt x="37" y="308"/>
                    <a:pt x="37" y="308"/>
                    <a:pt x="37" y="308"/>
                  </a:cubicBezTo>
                  <a:cubicBezTo>
                    <a:pt x="34" y="311"/>
                    <a:pt x="32" y="314"/>
                    <a:pt x="32" y="317"/>
                  </a:cubicBezTo>
                  <a:cubicBezTo>
                    <a:pt x="29" y="340"/>
                    <a:pt x="29" y="340"/>
                    <a:pt x="29" y="340"/>
                  </a:cubicBezTo>
                  <a:cubicBezTo>
                    <a:pt x="30" y="347"/>
                    <a:pt x="33" y="353"/>
                    <a:pt x="37" y="356"/>
                  </a:cubicBezTo>
                  <a:cubicBezTo>
                    <a:pt x="57" y="380"/>
                    <a:pt x="57" y="380"/>
                    <a:pt x="57" y="380"/>
                  </a:cubicBezTo>
                  <a:cubicBezTo>
                    <a:pt x="76" y="366"/>
                    <a:pt x="76" y="366"/>
                    <a:pt x="76" y="366"/>
                  </a:cubicBezTo>
                  <a:cubicBezTo>
                    <a:pt x="90" y="364"/>
                    <a:pt x="90" y="364"/>
                    <a:pt x="90" y="364"/>
                  </a:cubicBezTo>
                  <a:cubicBezTo>
                    <a:pt x="91" y="364"/>
                    <a:pt x="91" y="364"/>
                    <a:pt x="91" y="364"/>
                  </a:cubicBezTo>
                  <a:cubicBezTo>
                    <a:pt x="92" y="366"/>
                    <a:pt x="92" y="366"/>
                    <a:pt x="92" y="366"/>
                  </a:cubicBezTo>
                  <a:cubicBezTo>
                    <a:pt x="102" y="369"/>
                    <a:pt x="102" y="369"/>
                    <a:pt x="102" y="369"/>
                  </a:cubicBezTo>
                  <a:cubicBezTo>
                    <a:pt x="104" y="369"/>
                    <a:pt x="107" y="368"/>
                    <a:pt x="110" y="365"/>
                  </a:cubicBezTo>
                  <a:cubicBezTo>
                    <a:pt x="119" y="352"/>
                    <a:pt x="119" y="352"/>
                    <a:pt x="119" y="352"/>
                  </a:cubicBezTo>
                  <a:cubicBezTo>
                    <a:pt x="117" y="344"/>
                    <a:pt x="117" y="344"/>
                    <a:pt x="117" y="344"/>
                  </a:cubicBezTo>
                  <a:cubicBezTo>
                    <a:pt x="119" y="342"/>
                    <a:pt x="122" y="340"/>
                    <a:pt x="126" y="338"/>
                  </a:cubicBezTo>
                  <a:cubicBezTo>
                    <a:pt x="149" y="338"/>
                    <a:pt x="149" y="338"/>
                    <a:pt x="149" y="338"/>
                  </a:cubicBezTo>
                  <a:cubicBezTo>
                    <a:pt x="153" y="340"/>
                    <a:pt x="155" y="339"/>
                    <a:pt x="155" y="337"/>
                  </a:cubicBezTo>
                  <a:cubicBezTo>
                    <a:pt x="158" y="330"/>
                    <a:pt x="161" y="327"/>
                    <a:pt x="164" y="325"/>
                  </a:cubicBezTo>
                  <a:cubicBezTo>
                    <a:pt x="167" y="325"/>
                    <a:pt x="172" y="326"/>
                    <a:pt x="175" y="329"/>
                  </a:cubicBezTo>
                  <a:cubicBezTo>
                    <a:pt x="181" y="335"/>
                    <a:pt x="186" y="340"/>
                    <a:pt x="186" y="346"/>
                  </a:cubicBezTo>
                  <a:cubicBezTo>
                    <a:pt x="184" y="364"/>
                    <a:pt x="184" y="364"/>
                    <a:pt x="184" y="364"/>
                  </a:cubicBezTo>
                  <a:cubicBezTo>
                    <a:pt x="188" y="367"/>
                    <a:pt x="188" y="367"/>
                    <a:pt x="188" y="367"/>
                  </a:cubicBezTo>
                  <a:cubicBezTo>
                    <a:pt x="194" y="371"/>
                    <a:pt x="198" y="376"/>
                    <a:pt x="198" y="380"/>
                  </a:cubicBezTo>
                  <a:cubicBezTo>
                    <a:pt x="194" y="397"/>
                    <a:pt x="194" y="397"/>
                    <a:pt x="194" y="397"/>
                  </a:cubicBezTo>
                  <a:cubicBezTo>
                    <a:pt x="191" y="407"/>
                    <a:pt x="188" y="414"/>
                    <a:pt x="184" y="416"/>
                  </a:cubicBezTo>
                  <a:cubicBezTo>
                    <a:pt x="184" y="415"/>
                    <a:pt x="184" y="415"/>
                    <a:pt x="184" y="415"/>
                  </a:cubicBezTo>
                  <a:cubicBezTo>
                    <a:pt x="170" y="446"/>
                    <a:pt x="170" y="446"/>
                    <a:pt x="170" y="446"/>
                  </a:cubicBezTo>
                  <a:cubicBezTo>
                    <a:pt x="175" y="447"/>
                    <a:pt x="175" y="447"/>
                    <a:pt x="175" y="447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203" y="450"/>
                    <a:pt x="203" y="450"/>
                    <a:pt x="203" y="450"/>
                  </a:cubicBezTo>
                  <a:cubicBezTo>
                    <a:pt x="201" y="454"/>
                    <a:pt x="201" y="454"/>
                    <a:pt x="201" y="454"/>
                  </a:cubicBezTo>
                  <a:cubicBezTo>
                    <a:pt x="198" y="464"/>
                    <a:pt x="197" y="471"/>
                    <a:pt x="198" y="475"/>
                  </a:cubicBezTo>
                  <a:cubicBezTo>
                    <a:pt x="206" y="480"/>
                    <a:pt x="210" y="483"/>
                    <a:pt x="213" y="480"/>
                  </a:cubicBezTo>
                  <a:cubicBezTo>
                    <a:pt x="227" y="474"/>
                    <a:pt x="227" y="474"/>
                    <a:pt x="227" y="474"/>
                  </a:cubicBezTo>
                  <a:cubicBezTo>
                    <a:pt x="233" y="472"/>
                    <a:pt x="233" y="472"/>
                    <a:pt x="233" y="472"/>
                  </a:cubicBezTo>
                  <a:cubicBezTo>
                    <a:pt x="246" y="472"/>
                    <a:pt x="246" y="472"/>
                    <a:pt x="246" y="472"/>
                  </a:cubicBezTo>
                  <a:cubicBezTo>
                    <a:pt x="258" y="458"/>
                    <a:pt x="258" y="458"/>
                    <a:pt x="258" y="458"/>
                  </a:cubicBezTo>
                  <a:cubicBezTo>
                    <a:pt x="258" y="442"/>
                    <a:pt x="258" y="442"/>
                    <a:pt x="258" y="442"/>
                  </a:cubicBezTo>
                  <a:cubicBezTo>
                    <a:pt x="257" y="436"/>
                    <a:pt x="258" y="432"/>
                    <a:pt x="260" y="429"/>
                  </a:cubicBezTo>
                  <a:cubicBezTo>
                    <a:pt x="264" y="426"/>
                    <a:pt x="272" y="426"/>
                    <a:pt x="283" y="433"/>
                  </a:cubicBezTo>
                  <a:cubicBezTo>
                    <a:pt x="307" y="447"/>
                    <a:pt x="307" y="447"/>
                    <a:pt x="307" y="447"/>
                  </a:cubicBezTo>
                  <a:cubicBezTo>
                    <a:pt x="314" y="453"/>
                    <a:pt x="320" y="455"/>
                    <a:pt x="324" y="455"/>
                  </a:cubicBezTo>
                  <a:cubicBezTo>
                    <a:pt x="324" y="454"/>
                    <a:pt x="324" y="454"/>
                    <a:pt x="324" y="454"/>
                  </a:cubicBezTo>
                  <a:cubicBezTo>
                    <a:pt x="326" y="450"/>
                    <a:pt x="324" y="443"/>
                    <a:pt x="319" y="433"/>
                  </a:cubicBezTo>
                  <a:cubicBezTo>
                    <a:pt x="307" y="414"/>
                    <a:pt x="307" y="414"/>
                    <a:pt x="307" y="414"/>
                  </a:cubicBezTo>
                  <a:cubicBezTo>
                    <a:pt x="307" y="412"/>
                    <a:pt x="307" y="412"/>
                    <a:pt x="307" y="412"/>
                  </a:cubicBezTo>
                  <a:cubicBezTo>
                    <a:pt x="308" y="412"/>
                    <a:pt x="308" y="412"/>
                    <a:pt x="308" y="412"/>
                  </a:cubicBezTo>
                  <a:cubicBezTo>
                    <a:pt x="308" y="410"/>
                    <a:pt x="308" y="410"/>
                    <a:pt x="308" y="410"/>
                  </a:cubicBezTo>
                  <a:cubicBezTo>
                    <a:pt x="321" y="393"/>
                    <a:pt x="334" y="387"/>
                    <a:pt x="350" y="393"/>
                  </a:cubicBezTo>
                  <a:cubicBezTo>
                    <a:pt x="385" y="409"/>
                    <a:pt x="385" y="409"/>
                    <a:pt x="385" y="409"/>
                  </a:cubicBezTo>
                  <a:cubicBezTo>
                    <a:pt x="400" y="399"/>
                    <a:pt x="400" y="399"/>
                    <a:pt x="400" y="399"/>
                  </a:cubicBezTo>
                  <a:cubicBezTo>
                    <a:pt x="401" y="399"/>
                    <a:pt x="401" y="399"/>
                    <a:pt x="401" y="399"/>
                  </a:cubicBezTo>
                  <a:cubicBezTo>
                    <a:pt x="401" y="398"/>
                    <a:pt x="401" y="398"/>
                    <a:pt x="401" y="398"/>
                  </a:cubicBezTo>
                  <a:cubicBezTo>
                    <a:pt x="401" y="397"/>
                    <a:pt x="401" y="397"/>
                    <a:pt x="401" y="397"/>
                  </a:cubicBezTo>
                  <a:cubicBezTo>
                    <a:pt x="399" y="395"/>
                    <a:pt x="399" y="395"/>
                    <a:pt x="399" y="395"/>
                  </a:cubicBezTo>
                  <a:cubicBezTo>
                    <a:pt x="400" y="395"/>
                    <a:pt x="400" y="395"/>
                    <a:pt x="400" y="395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12" y="373"/>
                    <a:pt x="416" y="359"/>
                    <a:pt x="412" y="351"/>
                  </a:cubicBezTo>
                  <a:cubicBezTo>
                    <a:pt x="410" y="344"/>
                    <a:pt x="405" y="342"/>
                    <a:pt x="401" y="342"/>
                  </a:cubicBezTo>
                  <a:cubicBezTo>
                    <a:pt x="398" y="342"/>
                    <a:pt x="398" y="342"/>
                    <a:pt x="398" y="342"/>
                  </a:cubicBezTo>
                  <a:cubicBezTo>
                    <a:pt x="396" y="332"/>
                    <a:pt x="396" y="332"/>
                    <a:pt x="396" y="332"/>
                  </a:cubicBezTo>
                  <a:cubicBezTo>
                    <a:pt x="398" y="332"/>
                    <a:pt x="398" y="332"/>
                    <a:pt x="398" y="332"/>
                  </a:cubicBezTo>
                  <a:cubicBezTo>
                    <a:pt x="405" y="329"/>
                    <a:pt x="409" y="326"/>
                    <a:pt x="410" y="322"/>
                  </a:cubicBezTo>
                  <a:cubicBezTo>
                    <a:pt x="407" y="317"/>
                    <a:pt x="407" y="317"/>
                    <a:pt x="407" y="317"/>
                  </a:cubicBezTo>
                  <a:cubicBezTo>
                    <a:pt x="391" y="303"/>
                    <a:pt x="391" y="303"/>
                    <a:pt x="391" y="303"/>
                  </a:cubicBezTo>
                  <a:cubicBezTo>
                    <a:pt x="391" y="303"/>
                    <a:pt x="391" y="303"/>
                    <a:pt x="391" y="303"/>
                  </a:cubicBezTo>
                  <a:cubicBezTo>
                    <a:pt x="391" y="302"/>
                    <a:pt x="391" y="302"/>
                    <a:pt x="391" y="302"/>
                  </a:cubicBezTo>
                  <a:cubicBezTo>
                    <a:pt x="384" y="281"/>
                    <a:pt x="384" y="281"/>
                    <a:pt x="384" y="281"/>
                  </a:cubicBezTo>
                  <a:cubicBezTo>
                    <a:pt x="381" y="265"/>
                    <a:pt x="379" y="250"/>
                    <a:pt x="381" y="237"/>
                  </a:cubicBezTo>
                  <a:cubicBezTo>
                    <a:pt x="381" y="227"/>
                    <a:pt x="381" y="227"/>
                    <a:pt x="381" y="227"/>
                  </a:cubicBezTo>
                  <a:cubicBezTo>
                    <a:pt x="371" y="236"/>
                    <a:pt x="371" y="236"/>
                    <a:pt x="371" y="236"/>
                  </a:cubicBezTo>
                  <a:cubicBezTo>
                    <a:pt x="362" y="245"/>
                    <a:pt x="362" y="245"/>
                    <a:pt x="362" y="245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0" y="205"/>
                    <a:pt x="360" y="205"/>
                    <a:pt x="360" y="205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82" y="172"/>
                    <a:pt x="396" y="154"/>
                    <a:pt x="401" y="149"/>
                  </a:cubicBezTo>
                  <a:cubicBezTo>
                    <a:pt x="391" y="120"/>
                    <a:pt x="391" y="120"/>
                    <a:pt x="391" y="120"/>
                  </a:cubicBezTo>
                  <a:cubicBezTo>
                    <a:pt x="388" y="106"/>
                    <a:pt x="386" y="97"/>
                    <a:pt x="386" y="93"/>
                  </a:cubicBezTo>
                  <a:cubicBezTo>
                    <a:pt x="369" y="86"/>
                    <a:pt x="369" y="86"/>
                    <a:pt x="369" y="86"/>
                  </a:cubicBezTo>
                  <a:lnTo>
                    <a:pt x="36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Freeform 115">
              <a:extLst>
                <a:ext uri="{FF2B5EF4-FFF2-40B4-BE49-F238E27FC236}">
                  <a16:creationId xmlns:a16="http://schemas.microsoft.com/office/drawing/2014/main" id="{20663132-8D10-456F-9AB9-CB77A0056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087" y="4021137"/>
              <a:ext cx="1241425" cy="774700"/>
            </a:xfrm>
            <a:custGeom>
              <a:avLst/>
              <a:gdLst>
                <a:gd name="T0" fmla="*/ 78 w 588"/>
                <a:gd name="T1" fmla="*/ 10 h 366"/>
                <a:gd name="T2" fmla="*/ 103 w 588"/>
                <a:gd name="T3" fmla="*/ 28 h 366"/>
                <a:gd name="T4" fmla="*/ 118 w 588"/>
                <a:gd name="T5" fmla="*/ 48 h 366"/>
                <a:gd name="T6" fmla="*/ 106 w 588"/>
                <a:gd name="T7" fmla="*/ 62 h 366"/>
                <a:gd name="T8" fmla="*/ 74 w 588"/>
                <a:gd name="T9" fmla="*/ 70 h 366"/>
                <a:gd name="T10" fmla="*/ 77 w 588"/>
                <a:gd name="T11" fmla="*/ 89 h 366"/>
                <a:gd name="T12" fmla="*/ 86 w 588"/>
                <a:gd name="T13" fmla="*/ 130 h 366"/>
                <a:gd name="T14" fmla="*/ 108 w 588"/>
                <a:gd name="T15" fmla="*/ 136 h 366"/>
                <a:gd name="T16" fmla="*/ 110 w 588"/>
                <a:gd name="T17" fmla="*/ 138 h 366"/>
                <a:gd name="T18" fmla="*/ 123 w 588"/>
                <a:gd name="T19" fmla="*/ 156 h 366"/>
                <a:gd name="T20" fmla="*/ 129 w 588"/>
                <a:gd name="T21" fmla="*/ 175 h 366"/>
                <a:gd name="T22" fmla="*/ 98 w 588"/>
                <a:gd name="T23" fmla="*/ 221 h 366"/>
                <a:gd name="T24" fmla="*/ 4 w 588"/>
                <a:gd name="T25" fmla="*/ 244 h 366"/>
                <a:gd name="T26" fmla="*/ 11 w 588"/>
                <a:gd name="T27" fmla="*/ 279 h 366"/>
                <a:gd name="T28" fmla="*/ 47 w 588"/>
                <a:gd name="T29" fmla="*/ 343 h 366"/>
                <a:gd name="T30" fmla="*/ 48 w 588"/>
                <a:gd name="T31" fmla="*/ 344 h 366"/>
                <a:gd name="T32" fmla="*/ 62 w 588"/>
                <a:gd name="T33" fmla="*/ 362 h 366"/>
                <a:gd name="T34" fmla="*/ 74 w 588"/>
                <a:gd name="T35" fmla="*/ 332 h 366"/>
                <a:gd name="T36" fmla="*/ 94 w 588"/>
                <a:gd name="T37" fmla="*/ 306 h 366"/>
                <a:gd name="T38" fmla="*/ 135 w 588"/>
                <a:gd name="T39" fmla="*/ 304 h 366"/>
                <a:gd name="T40" fmla="*/ 153 w 588"/>
                <a:gd name="T41" fmla="*/ 267 h 366"/>
                <a:gd name="T42" fmla="*/ 192 w 588"/>
                <a:gd name="T43" fmla="*/ 266 h 366"/>
                <a:gd name="T44" fmla="*/ 263 w 588"/>
                <a:gd name="T45" fmla="*/ 291 h 366"/>
                <a:gd name="T46" fmla="*/ 265 w 588"/>
                <a:gd name="T47" fmla="*/ 291 h 366"/>
                <a:gd name="T48" fmla="*/ 291 w 588"/>
                <a:gd name="T49" fmla="*/ 306 h 366"/>
                <a:gd name="T50" fmla="*/ 291 w 588"/>
                <a:gd name="T51" fmla="*/ 306 h 366"/>
                <a:gd name="T52" fmla="*/ 317 w 588"/>
                <a:gd name="T53" fmla="*/ 307 h 366"/>
                <a:gd name="T54" fmla="*/ 342 w 588"/>
                <a:gd name="T55" fmla="*/ 277 h 366"/>
                <a:gd name="T56" fmla="*/ 357 w 588"/>
                <a:gd name="T57" fmla="*/ 287 h 366"/>
                <a:gd name="T58" fmla="*/ 359 w 588"/>
                <a:gd name="T59" fmla="*/ 310 h 366"/>
                <a:gd name="T60" fmla="*/ 383 w 588"/>
                <a:gd name="T61" fmla="*/ 294 h 366"/>
                <a:gd name="T62" fmla="*/ 397 w 588"/>
                <a:gd name="T63" fmla="*/ 295 h 366"/>
                <a:gd name="T64" fmla="*/ 410 w 588"/>
                <a:gd name="T65" fmla="*/ 337 h 366"/>
                <a:gd name="T66" fmla="*/ 466 w 588"/>
                <a:gd name="T67" fmla="*/ 311 h 366"/>
                <a:gd name="T68" fmla="*/ 518 w 588"/>
                <a:gd name="T69" fmla="*/ 289 h 366"/>
                <a:gd name="T70" fmla="*/ 570 w 588"/>
                <a:gd name="T71" fmla="*/ 274 h 366"/>
                <a:gd name="T72" fmla="*/ 584 w 588"/>
                <a:gd name="T73" fmla="*/ 265 h 366"/>
                <a:gd name="T74" fmla="*/ 553 w 588"/>
                <a:gd name="T75" fmla="*/ 183 h 366"/>
                <a:gd name="T76" fmla="*/ 567 w 588"/>
                <a:gd name="T77" fmla="*/ 159 h 366"/>
                <a:gd name="T78" fmla="*/ 534 w 588"/>
                <a:gd name="T79" fmla="*/ 150 h 366"/>
                <a:gd name="T80" fmla="*/ 517 w 588"/>
                <a:gd name="T81" fmla="*/ 131 h 366"/>
                <a:gd name="T82" fmla="*/ 516 w 588"/>
                <a:gd name="T83" fmla="*/ 129 h 366"/>
                <a:gd name="T84" fmla="*/ 449 w 588"/>
                <a:gd name="T85" fmla="*/ 113 h 366"/>
                <a:gd name="T86" fmla="*/ 391 w 588"/>
                <a:gd name="T87" fmla="*/ 111 h 366"/>
                <a:gd name="T88" fmla="*/ 259 w 588"/>
                <a:gd name="T89" fmla="*/ 58 h 366"/>
                <a:gd name="T90" fmla="*/ 173 w 588"/>
                <a:gd name="T91" fmla="*/ 0 h 366"/>
                <a:gd name="T92" fmla="*/ 89 w 588"/>
                <a:gd name="T93" fmla="*/ 5 h 366"/>
                <a:gd name="T94" fmla="*/ 75 w 588"/>
                <a:gd name="T95" fmla="*/ 1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88" h="366">
                  <a:moveTo>
                    <a:pt x="75" y="1"/>
                  </a:moveTo>
                  <a:cubicBezTo>
                    <a:pt x="74" y="4"/>
                    <a:pt x="74" y="4"/>
                    <a:pt x="74" y="4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103" y="28"/>
                    <a:pt x="103" y="28"/>
                    <a:pt x="103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20" y="46"/>
                    <a:pt x="120" y="46"/>
                    <a:pt x="120" y="46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08" y="59"/>
                    <a:pt x="108" y="59"/>
                    <a:pt x="108" y="59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130"/>
                    <a:pt x="86" y="130"/>
                    <a:pt x="86" y="130"/>
                  </a:cubicBezTo>
                  <a:cubicBezTo>
                    <a:pt x="94" y="132"/>
                    <a:pt x="94" y="132"/>
                    <a:pt x="94" y="132"/>
                  </a:cubicBezTo>
                  <a:cubicBezTo>
                    <a:pt x="107" y="136"/>
                    <a:pt x="107" y="136"/>
                    <a:pt x="107" y="136"/>
                  </a:cubicBezTo>
                  <a:cubicBezTo>
                    <a:pt x="108" y="136"/>
                    <a:pt x="108" y="136"/>
                    <a:pt x="108" y="136"/>
                  </a:cubicBezTo>
                  <a:cubicBezTo>
                    <a:pt x="108" y="136"/>
                    <a:pt x="108" y="136"/>
                    <a:pt x="108" y="136"/>
                  </a:cubicBezTo>
                  <a:cubicBezTo>
                    <a:pt x="109" y="137"/>
                    <a:pt x="109" y="137"/>
                    <a:pt x="109" y="13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3" y="156"/>
                    <a:pt x="123" y="156"/>
                    <a:pt x="123" y="156"/>
                  </a:cubicBezTo>
                  <a:cubicBezTo>
                    <a:pt x="129" y="174"/>
                    <a:pt x="129" y="174"/>
                    <a:pt x="129" y="174"/>
                  </a:cubicBezTo>
                  <a:cubicBezTo>
                    <a:pt x="129" y="175"/>
                    <a:pt x="129" y="175"/>
                    <a:pt x="129" y="175"/>
                  </a:cubicBezTo>
                  <a:cubicBezTo>
                    <a:pt x="129" y="175"/>
                    <a:pt x="129" y="175"/>
                    <a:pt x="129" y="175"/>
                  </a:cubicBezTo>
                  <a:cubicBezTo>
                    <a:pt x="129" y="186"/>
                    <a:pt x="129" y="186"/>
                    <a:pt x="129" y="186"/>
                  </a:cubicBezTo>
                  <a:cubicBezTo>
                    <a:pt x="128" y="193"/>
                    <a:pt x="126" y="199"/>
                    <a:pt x="125" y="203"/>
                  </a:cubicBezTo>
                  <a:cubicBezTo>
                    <a:pt x="120" y="209"/>
                    <a:pt x="111" y="215"/>
                    <a:pt x="98" y="221"/>
                  </a:cubicBezTo>
                  <a:cubicBezTo>
                    <a:pt x="65" y="240"/>
                    <a:pt x="65" y="240"/>
                    <a:pt x="65" y="240"/>
                  </a:cubicBezTo>
                  <a:cubicBezTo>
                    <a:pt x="64" y="240"/>
                    <a:pt x="64" y="240"/>
                    <a:pt x="64" y="240"/>
                  </a:cubicBezTo>
                  <a:cubicBezTo>
                    <a:pt x="4" y="244"/>
                    <a:pt x="4" y="244"/>
                    <a:pt x="4" y="24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11" y="278"/>
                    <a:pt x="11" y="278"/>
                    <a:pt x="11" y="278"/>
                  </a:cubicBezTo>
                  <a:cubicBezTo>
                    <a:pt x="11" y="279"/>
                    <a:pt x="11" y="279"/>
                    <a:pt x="11" y="279"/>
                  </a:cubicBezTo>
                  <a:cubicBezTo>
                    <a:pt x="11" y="280"/>
                    <a:pt x="11" y="280"/>
                    <a:pt x="11" y="280"/>
                  </a:cubicBezTo>
                  <a:cubicBezTo>
                    <a:pt x="14" y="305"/>
                    <a:pt x="14" y="305"/>
                    <a:pt x="14" y="305"/>
                  </a:cubicBezTo>
                  <a:cubicBezTo>
                    <a:pt x="47" y="343"/>
                    <a:pt x="47" y="343"/>
                    <a:pt x="47" y="343"/>
                  </a:cubicBezTo>
                  <a:cubicBezTo>
                    <a:pt x="48" y="343"/>
                    <a:pt x="48" y="343"/>
                    <a:pt x="48" y="343"/>
                  </a:cubicBezTo>
                  <a:cubicBezTo>
                    <a:pt x="48" y="343"/>
                    <a:pt x="48" y="343"/>
                    <a:pt x="48" y="343"/>
                  </a:cubicBezTo>
                  <a:cubicBezTo>
                    <a:pt x="48" y="344"/>
                    <a:pt x="48" y="344"/>
                    <a:pt x="48" y="344"/>
                  </a:cubicBezTo>
                  <a:cubicBezTo>
                    <a:pt x="61" y="366"/>
                    <a:pt x="61" y="366"/>
                    <a:pt x="61" y="366"/>
                  </a:cubicBezTo>
                  <a:cubicBezTo>
                    <a:pt x="62" y="363"/>
                    <a:pt x="62" y="363"/>
                    <a:pt x="62" y="363"/>
                  </a:cubicBezTo>
                  <a:cubicBezTo>
                    <a:pt x="62" y="362"/>
                    <a:pt x="62" y="362"/>
                    <a:pt x="62" y="362"/>
                  </a:cubicBezTo>
                  <a:cubicBezTo>
                    <a:pt x="73" y="333"/>
                    <a:pt x="73" y="333"/>
                    <a:pt x="73" y="333"/>
                  </a:cubicBezTo>
                  <a:cubicBezTo>
                    <a:pt x="73" y="333"/>
                    <a:pt x="73" y="333"/>
                    <a:pt x="73" y="333"/>
                  </a:cubicBezTo>
                  <a:cubicBezTo>
                    <a:pt x="74" y="332"/>
                    <a:pt x="74" y="332"/>
                    <a:pt x="74" y="332"/>
                  </a:cubicBezTo>
                  <a:cubicBezTo>
                    <a:pt x="74" y="332"/>
                    <a:pt x="74" y="332"/>
                    <a:pt x="74" y="332"/>
                  </a:cubicBezTo>
                  <a:cubicBezTo>
                    <a:pt x="93" y="307"/>
                    <a:pt x="93" y="307"/>
                    <a:pt x="93" y="307"/>
                  </a:cubicBezTo>
                  <a:cubicBezTo>
                    <a:pt x="94" y="306"/>
                    <a:pt x="94" y="306"/>
                    <a:pt x="94" y="306"/>
                  </a:cubicBezTo>
                  <a:cubicBezTo>
                    <a:pt x="118" y="294"/>
                    <a:pt x="118" y="294"/>
                    <a:pt x="118" y="294"/>
                  </a:cubicBezTo>
                  <a:cubicBezTo>
                    <a:pt x="120" y="294"/>
                    <a:pt x="120" y="294"/>
                    <a:pt x="120" y="294"/>
                  </a:cubicBezTo>
                  <a:cubicBezTo>
                    <a:pt x="135" y="304"/>
                    <a:pt x="135" y="304"/>
                    <a:pt x="135" y="304"/>
                  </a:cubicBezTo>
                  <a:cubicBezTo>
                    <a:pt x="155" y="302"/>
                    <a:pt x="155" y="302"/>
                    <a:pt x="155" y="302"/>
                  </a:cubicBezTo>
                  <a:cubicBezTo>
                    <a:pt x="149" y="268"/>
                    <a:pt x="149" y="268"/>
                    <a:pt x="149" y="268"/>
                  </a:cubicBezTo>
                  <a:cubicBezTo>
                    <a:pt x="153" y="267"/>
                    <a:pt x="153" y="267"/>
                    <a:pt x="153" y="267"/>
                  </a:cubicBezTo>
                  <a:cubicBezTo>
                    <a:pt x="171" y="265"/>
                    <a:pt x="171" y="265"/>
                    <a:pt x="171" y="265"/>
                  </a:cubicBezTo>
                  <a:cubicBezTo>
                    <a:pt x="190" y="266"/>
                    <a:pt x="190" y="266"/>
                    <a:pt x="190" y="266"/>
                  </a:cubicBezTo>
                  <a:cubicBezTo>
                    <a:pt x="192" y="266"/>
                    <a:pt x="192" y="266"/>
                    <a:pt x="192" y="266"/>
                  </a:cubicBezTo>
                  <a:cubicBezTo>
                    <a:pt x="192" y="267"/>
                    <a:pt x="192" y="267"/>
                    <a:pt x="192" y="267"/>
                  </a:cubicBezTo>
                  <a:cubicBezTo>
                    <a:pt x="230" y="285"/>
                    <a:pt x="230" y="285"/>
                    <a:pt x="230" y="285"/>
                  </a:cubicBezTo>
                  <a:cubicBezTo>
                    <a:pt x="263" y="291"/>
                    <a:pt x="263" y="291"/>
                    <a:pt x="263" y="291"/>
                  </a:cubicBezTo>
                  <a:cubicBezTo>
                    <a:pt x="264" y="291"/>
                    <a:pt x="264" y="291"/>
                    <a:pt x="264" y="291"/>
                  </a:cubicBezTo>
                  <a:cubicBezTo>
                    <a:pt x="264" y="291"/>
                    <a:pt x="264" y="291"/>
                    <a:pt x="264" y="291"/>
                  </a:cubicBezTo>
                  <a:cubicBezTo>
                    <a:pt x="265" y="291"/>
                    <a:pt x="265" y="291"/>
                    <a:pt x="265" y="291"/>
                  </a:cubicBezTo>
                  <a:cubicBezTo>
                    <a:pt x="276" y="299"/>
                    <a:pt x="276" y="299"/>
                    <a:pt x="276" y="299"/>
                  </a:cubicBezTo>
                  <a:cubicBezTo>
                    <a:pt x="291" y="305"/>
                    <a:pt x="291" y="305"/>
                    <a:pt x="291" y="305"/>
                  </a:cubicBezTo>
                  <a:cubicBezTo>
                    <a:pt x="291" y="306"/>
                    <a:pt x="291" y="306"/>
                    <a:pt x="291" y="306"/>
                  </a:cubicBezTo>
                  <a:cubicBezTo>
                    <a:pt x="291" y="306"/>
                    <a:pt x="291" y="306"/>
                    <a:pt x="291" y="306"/>
                  </a:cubicBezTo>
                  <a:cubicBezTo>
                    <a:pt x="291" y="306"/>
                    <a:pt x="291" y="306"/>
                    <a:pt x="291" y="306"/>
                  </a:cubicBezTo>
                  <a:cubicBezTo>
                    <a:pt x="291" y="306"/>
                    <a:pt x="291" y="306"/>
                    <a:pt x="291" y="306"/>
                  </a:cubicBezTo>
                  <a:cubicBezTo>
                    <a:pt x="301" y="314"/>
                    <a:pt x="301" y="314"/>
                    <a:pt x="301" y="314"/>
                  </a:cubicBezTo>
                  <a:cubicBezTo>
                    <a:pt x="306" y="316"/>
                    <a:pt x="306" y="316"/>
                    <a:pt x="306" y="316"/>
                  </a:cubicBezTo>
                  <a:cubicBezTo>
                    <a:pt x="317" y="307"/>
                    <a:pt x="317" y="307"/>
                    <a:pt x="317" y="307"/>
                  </a:cubicBezTo>
                  <a:cubicBezTo>
                    <a:pt x="317" y="306"/>
                    <a:pt x="317" y="306"/>
                    <a:pt x="317" y="306"/>
                  </a:cubicBezTo>
                  <a:cubicBezTo>
                    <a:pt x="333" y="293"/>
                    <a:pt x="333" y="293"/>
                    <a:pt x="333" y="293"/>
                  </a:cubicBezTo>
                  <a:cubicBezTo>
                    <a:pt x="342" y="277"/>
                    <a:pt x="342" y="277"/>
                    <a:pt x="342" y="277"/>
                  </a:cubicBezTo>
                  <a:cubicBezTo>
                    <a:pt x="357" y="285"/>
                    <a:pt x="357" y="285"/>
                    <a:pt x="357" y="285"/>
                  </a:cubicBezTo>
                  <a:cubicBezTo>
                    <a:pt x="357" y="286"/>
                    <a:pt x="357" y="286"/>
                    <a:pt x="357" y="286"/>
                  </a:cubicBezTo>
                  <a:cubicBezTo>
                    <a:pt x="357" y="287"/>
                    <a:pt x="357" y="287"/>
                    <a:pt x="357" y="287"/>
                  </a:cubicBezTo>
                  <a:cubicBezTo>
                    <a:pt x="361" y="300"/>
                    <a:pt x="361" y="300"/>
                    <a:pt x="361" y="300"/>
                  </a:cubicBezTo>
                  <a:cubicBezTo>
                    <a:pt x="361" y="303"/>
                    <a:pt x="361" y="303"/>
                    <a:pt x="361" y="303"/>
                  </a:cubicBezTo>
                  <a:cubicBezTo>
                    <a:pt x="359" y="310"/>
                    <a:pt x="359" y="310"/>
                    <a:pt x="359" y="310"/>
                  </a:cubicBezTo>
                  <a:cubicBezTo>
                    <a:pt x="360" y="312"/>
                    <a:pt x="360" y="312"/>
                    <a:pt x="360" y="312"/>
                  </a:cubicBezTo>
                  <a:cubicBezTo>
                    <a:pt x="370" y="308"/>
                    <a:pt x="370" y="308"/>
                    <a:pt x="370" y="308"/>
                  </a:cubicBezTo>
                  <a:cubicBezTo>
                    <a:pt x="383" y="294"/>
                    <a:pt x="383" y="294"/>
                    <a:pt x="383" y="294"/>
                  </a:cubicBezTo>
                  <a:cubicBezTo>
                    <a:pt x="396" y="294"/>
                    <a:pt x="396" y="294"/>
                    <a:pt x="396" y="294"/>
                  </a:cubicBezTo>
                  <a:cubicBezTo>
                    <a:pt x="396" y="295"/>
                    <a:pt x="396" y="295"/>
                    <a:pt x="396" y="295"/>
                  </a:cubicBezTo>
                  <a:cubicBezTo>
                    <a:pt x="397" y="295"/>
                    <a:pt x="397" y="295"/>
                    <a:pt x="397" y="295"/>
                  </a:cubicBezTo>
                  <a:cubicBezTo>
                    <a:pt x="406" y="301"/>
                    <a:pt x="406" y="301"/>
                    <a:pt x="406" y="301"/>
                  </a:cubicBezTo>
                  <a:cubicBezTo>
                    <a:pt x="411" y="307"/>
                    <a:pt x="413" y="311"/>
                    <a:pt x="411" y="316"/>
                  </a:cubicBezTo>
                  <a:cubicBezTo>
                    <a:pt x="410" y="337"/>
                    <a:pt x="410" y="337"/>
                    <a:pt x="410" y="337"/>
                  </a:cubicBezTo>
                  <a:cubicBezTo>
                    <a:pt x="416" y="348"/>
                    <a:pt x="416" y="348"/>
                    <a:pt x="416" y="348"/>
                  </a:cubicBezTo>
                  <a:cubicBezTo>
                    <a:pt x="418" y="349"/>
                    <a:pt x="418" y="349"/>
                    <a:pt x="418" y="349"/>
                  </a:cubicBezTo>
                  <a:cubicBezTo>
                    <a:pt x="441" y="324"/>
                    <a:pt x="457" y="311"/>
                    <a:pt x="466" y="311"/>
                  </a:cubicBezTo>
                  <a:cubicBezTo>
                    <a:pt x="492" y="311"/>
                    <a:pt x="492" y="311"/>
                    <a:pt x="492" y="311"/>
                  </a:cubicBezTo>
                  <a:cubicBezTo>
                    <a:pt x="498" y="299"/>
                    <a:pt x="498" y="299"/>
                    <a:pt x="498" y="299"/>
                  </a:cubicBezTo>
                  <a:cubicBezTo>
                    <a:pt x="518" y="289"/>
                    <a:pt x="518" y="289"/>
                    <a:pt x="518" y="289"/>
                  </a:cubicBezTo>
                  <a:cubicBezTo>
                    <a:pt x="519" y="289"/>
                    <a:pt x="519" y="289"/>
                    <a:pt x="519" y="289"/>
                  </a:cubicBezTo>
                  <a:cubicBezTo>
                    <a:pt x="544" y="287"/>
                    <a:pt x="544" y="287"/>
                    <a:pt x="544" y="287"/>
                  </a:cubicBezTo>
                  <a:cubicBezTo>
                    <a:pt x="570" y="274"/>
                    <a:pt x="570" y="274"/>
                    <a:pt x="570" y="274"/>
                  </a:cubicBezTo>
                  <a:cubicBezTo>
                    <a:pt x="570" y="273"/>
                    <a:pt x="570" y="273"/>
                    <a:pt x="570" y="273"/>
                  </a:cubicBezTo>
                  <a:cubicBezTo>
                    <a:pt x="587" y="273"/>
                    <a:pt x="587" y="273"/>
                    <a:pt x="587" y="273"/>
                  </a:cubicBezTo>
                  <a:cubicBezTo>
                    <a:pt x="584" y="265"/>
                    <a:pt x="584" y="265"/>
                    <a:pt x="584" y="265"/>
                  </a:cubicBezTo>
                  <a:cubicBezTo>
                    <a:pt x="585" y="263"/>
                    <a:pt x="585" y="263"/>
                    <a:pt x="585" y="263"/>
                  </a:cubicBezTo>
                  <a:cubicBezTo>
                    <a:pt x="588" y="259"/>
                    <a:pt x="588" y="259"/>
                    <a:pt x="588" y="259"/>
                  </a:cubicBezTo>
                  <a:cubicBezTo>
                    <a:pt x="553" y="183"/>
                    <a:pt x="553" y="183"/>
                    <a:pt x="553" y="183"/>
                  </a:cubicBezTo>
                  <a:cubicBezTo>
                    <a:pt x="553" y="181"/>
                    <a:pt x="553" y="181"/>
                    <a:pt x="553" y="181"/>
                  </a:cubicBezTo>
                  <a:cubicBezTo>
                    <a:pt x="552" y="181"/>
                    <a:pt x="552" y="181"/>
                    <a:pt x="552" y="181"/>
                  </a:cubicBezTo>
                  <a:cubicBezTo>
                    <a:pt x="567" y="159"/>
                    <a:pt x="567" y="159"/>
                    <a:pt x="567" y="159"/>
                  </a:cubicBezTo>
                  <a:cubicBezTo>
                    <a:pt x="563" y="155"/>
                    <a:pt x="563" y="155"/>
                    <a:pt x="563" y="155"/>
                  </a:cubicBezTo>
                  <a:cubicBezTo>
                    <a:pt x="537" y="150"/>
                    <a:pt x="537" y="150"/>
                    <a:pt x="537" y="150"/>
                  </a:cubicBezTo>
                  <a:cubicBezTo>
                    <a:pt x="534" y="150"/>
                    <a:pt x="534" y="150"/>
                    <a:pt x="534" y="150"/>
                  </a:cubicBezTo>
                  <a:cubicBezTo>
                    <a:pt x="534" y="150"/>
                    <a:pt x="534" y="150"/>
                    <a:pt x="534" y="150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17" y="131"/>
                    <a:pt x="517" y="131"/>
                    <a:pt x="517" y="131"/>
                  </a:cubicBezTo>
                  <a:cubicBezTo>
                    <a:pt x="518" y="127"/>
                    <a:pt x="518" y="127"/>
                    <a:pt x="518" y="127"/>
                  </a:cubicBezTo>
                  <a:cubicBezTo>
                    <a:pt x="517" y="128"/>
                    <a:pt x="517" y="128"/>
                    <a:pt x="517" y="128"/>
                  </a:cubicBezTo>
                  <a:cubicBezTo>
                    <a:pt x="516" y="129"/>
                    <a:pt x="516" y="129"/>
                    <a:pt x="516" y="129"/>
                  </a:cubicBezTo>
                  <a:cubicBezTo>
                    <a:pt x="502" y="119"/>
                    <a:pt x="502" y="119"/>
                    <a:pt x="502" y="119"/>
                  </a:cubicBezTo>
                  <a:cubicBezTo>
                    <a:pt x="495" y="128"/>
                    <a:pt x="488" y="133"/>
                    <a:pt x="481" y="135"/>
                  </a:cubicBezTo>
                  <a:cubicBezTo>
                    <a:pt x="474" y="138"/>
                    <a:pt x="463" y="131"/>
                    <a:pt x="449" y="113"/>
                  </a:cubicBezTo>
                  <a:cubicBezTo>
                    <a:pt x="441" y="104"/>
                    <a:pt x="441" y="104"/>
                    <a:pt x="441" y="104"/>
                  </a:cubicBezTo>
                  <a:cubicBezTo>
                    <a:pt x="440" y="102"/>
                    <a:pt x="434" y="104"/>
                    <a:pt x="423" y="107"/>
                  </a:cubicBezTo>
                  <a:cubicBezTo>
                    <a:pt x="407" y="113"/>
                    <a:pt x="396" y="114"/>
                    <a:pt x="391" y="111"/>
                  </a:cubicBezTo>
                  <a:cubicBezTo>
                    <a:pt x="386" y="106"/>
                    <a:pt x="384" y="97"/>
                    <a:pt x="386" y="84"/>
                  </a:cubicBezTo>
                  <a:cubicBezTo>
                    <a:pt x="387" y="74"/>
                    <a:pt x="386" y="68"/>
                    <a:pt x="384" y="65"/>
                  </a:cubicBezTo>
                  <a:cubicBezTo>
                    <a:pt x="259" y="58"/>
                    <a:pt x="259" y="58"/>
                    <a:pt x="259" y="58"/>
                  </a:cubicBezTo>
                  <a:cubicBezTo>
                    <a:pt x="248" y="54"/>
                    <a:pt x="238" y="49"/>
                    <a:pt x="233" y="44"/>
                  </a:cubicBezTo>
                  <a:cubicBezTo>
                    <a:pt x="214" y="39"/>
                    <a:pt x="214" y="39"/>
                    <a:pt x="214" y="39"/>
                  </a:cubicBezTo>
                  <a:cubicBezTo>
                    <a:pt x="206" y="36"/>
                    <a:pt x="192" y="24"/>
                    <a:pt x="173" y="0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5"/>
                    <a:pt x="89" y="5"/>
                    <a:pt x="89" y="5"/>
                  </a:cubicBezTo>
                  <a:lnTo>
                    <a:pt x="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116">
              <a:extLst>
                <a:ext uri="{FF2B5EF4-FFF2-40B4-BE49-F238E27FC236}">
                  <a16:creationId xmlns:a16="http://schemas.microsoft.com/office/drawing/2014/main" id="{358ED54C-A57C-4913-93B1-046A22547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250" y="3357562"/>
              <a:ext cx="947738" cy="933450"/>
            </a:xfrm>
            <a:custGeom>
              <a:avLst/>
              <a:gdLst>
                <a:gd name="T0" fmla="*/ 99 w 449"/>
                <a:gd name="T1" fmla="*/ 145 h 441"/>
                <a:gd name="T2" fmla="*/ 4 w 449"/>
                <a:gd name="T3" fmla="*/ 196 h 441"/>
                <a:gd name="T4" fmla="*/ 37 w 449"/>
                <a:gd name="T5" fmla="*/ 267 h 441"/>
                <a:gd name="T6" fmla="*/ 38 w 449"/>
                <a:gd name="T7" fmla="*/ 268 h 441"/>
                <a:gd name="T8" fmla="*/ 81 w 449"/>
                <a:gd name="T9" fmla="*/ 343 h 441"/>
                <a:gd name="T10" fmla="*/ 105 w 449"/>
                <a:gd name="T11" fmla="*/ 349 h 441"/>
                <a:gd name="T12" fmla="*/ 127 w 449"/>
                <a:gd name="T13" fmla="*/ 362 h 441"/>
                <a:gd name="T14" fmla="*/ 256 w 449"/>
                <a:gd name="T15" fmla="*/ 372 h 441"/>
                <a:gd name="T16" fmla="*/ 262 w 449"/>
                <a:gd name="T17" fmla="*/ 417 h 441"/>
                <a:gd name="T18" fmla="*/ 314 w 449"/>
                <a:gd name="T19" fmla="*/ 411 h 441"/>
                <a:gd name="T20" fmla="*/ 343 w 449"/>
                <a:gd name="T21" fmla="*/ 440 h 441"/>
                <a:gd name="T22" fmla="*/ 364 w 449"/>
                <a:gd name="T23" fmla="*/ 419 h 441"/>
                <a:gd name="T24" fmla="*/ 392 w 449"/>
                <a:gd name="T25" fmla="*/ 421 h 441"/>
                <a:gd name="T26" fmla="*/ 418 w 449"/>
                <a:gd name="T27" fmla="*/ 398 h 441"/>
                <a:gd name="T28" fmla="*/ 414 w 449"/>
                <a:gd name="T29" fmla="*/ 393 h 441"/>
                <a:gd name="T30" fmla="*/ 416 w 449"/>
                <a:gd name="T31" fmla="*/ 368 h 441"/>
                <a:gd name="T32" fmla="*/ 367 w 449"/>
                <a:gd name="T33" fmla="*/ 353 h 441"/>
                <a:gd name="T34" fmla="*/ 343 w 449"/>
                <a:gd name="T35" fmla="*/ 315 h 441"/>
                <a:gd name="T36" fmla="*/ 333 w 449"/>
                <a:gd name="T37" fmla="*/ 285 h 441"/>
                <a:gd name="T38" fmla="*/ 358 w 449"/>
                <a:gd name="T39" fmla="*/ 273 h 441"/>
                <a:gd name="T40" fmla="*/ 375 w 449"/>
                <a:gd name="T41" fmla="*/ 245 h 441"/>
                <a:gd name="T42" fmla="*/ 386 w 449"/>
                <a:gd name="T43" fmla="*/ 237 h 441"/>
                <a:gd name="T44" fmla="*/ 384 w 449"/>
                <a:gd name="T45" fmla="*/ 194 h 441"/>
                <a:gd name="T46" fmla="*/ 410 w 449"/>
                <a:gd name="T47" fmla="*/ 200 h 441"/>
                <a:gd name="T48" fmla="*/ 411 w 449"/>
                <a:gd name="T49" fmla="*/ 203 h 441"/>
                <a:gd name="T50" fmla="*/ 449 w 449"/>
                <a:gd name="T51" fmla="*/ 195 h 441"/>
                <a:gd name="T52" fmla="*/ 406 w 449"/>
                <a:gd name="T53" fmla="*/ 164 h 441"/>
                <a:gd name="T54" fmla="*/ 366 w 449"/>
                <a:gd name="T55" fmla="*/ 153 h 441"/>
                <a:gd name="T56" fmla="*/ 365 w 449"/>
                <a:gd name="T57" fmla="*/ 152 h 441"/>
                <a:gd name="T58" fmla="*/ 315 w 449"/>
                <a:gd name="T59" fmla="*/ 116 h 441"/>
                <a:gd name="T60" fmla="*/ 357 w 449"/>
                <a:gd name="T61" fmla="*/ 69 h 441"/>
                <a:gd name="T62" fmla="*/ 341 w 449"/>
                <a:gd name="T63" fmla="*/ 23 h 441"/>
                <a:gd name="T64" fmla="*/ 274 w 449"/>
                <a:gd name="T65" fmla="*/ 34 h 441"/>
                <a:gd name="T66" fmla="*/ 244 w 449"/>
                <a:gd name="T67" fmla="*/ 17 h 441"/>
                <a:gd name="T68" fmla="*/ 230 w 449"/>
                <a:gd name="T69" fmla="*/ 13 h 441"/>
                <a:gd name="T70" fmla="*/ 228 w 449"/>
                <a:gd name="T71" fmla="*/ 8 h 441"/>
                <a:gd name="T72" fmla="*/ 228 w 449"/>
                <a:gd name="T73" fmla="*/ 7 h 441"/>
                <a:gd name="T74" fmla="*/ 227 w 449"/>
                <a:gd name="T75" fmla="*/ 4 h 441"/>
                <a:gd name="T76" fmla="*/ 227 w 449"/>
                <a:gd name="T77" fmla="*/ 0 h 441"/>
                <a:gd name="T78" fmla="*/ 223 w 449"/>
                <a:gd name="T79" fmla="*/ 26 h 441"/>
                <a:gd name="T80" fmla="*/ 221 w 449"/>
                <a:gd name="T81" fmla="*/ 44 h 441"/>
                <a:gd name="T82" fmla="*/ 223 w 449"/>
                <a:gd name="T83" fmla="*/ 82 h 441"/>
                <a:gd name="T84" fmla="*/ 221 w 449"/>
                <a:gd name="T85" fmla="*/ 84 h 441"/>
                <a:gd name="T86" fmla="*/ 209 w 449"/>
                <a:gd name="T87" fmla="*/ 116 h 441"/>
                <a:gd name="T88" fmla="*/ 162 w 449"/>
                <a:gd name="T89" fmla="*/ 132 h 441"/>
                <a:gd name="T90" fmla="*/ 101 w 449"/>
                <a:gd name="T91" fmla="*/ 145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49" h="441">
                  <a:moveTo>
                    <a:pt x="100" y="145"/>
                  </a:moveTo>
                  <a:cubicBezTo>
                    <a:pt x="99" y="145"/>
                    <a:pt x="99" y="145"/>
                    <a:pt x="99" y="145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4" y="196"/>
                    <a:pt x="4" y="196"/>
                    <a:pt x="4" y="196"/>
                  </a:cubicBezTo>
                  <a:cubicBezTo>
                    <a:pt x="0" y="229"/>
                    <a:pt x="4" y="248"/>
                    <a:pt x="16" y="254"/>
                  </a:cubicBezTo>
                  <a:cubicBezTo>
                    <a:pt x="37" y="267"/>
                    <a:pt x="37" y="267"/>
                    <a:pt x="37" y="267"/>
                  </a:cubicBezTo>
                  <a:cubicBezTo>
                    <a:pt x="38" y="267"/>
                    <a:pt x="38" y="267"/>
                    <a:pt x="38" y="267"/>
                  </a:cubicBezTo>
                  <a:cubicBezTo>
                    <a:pt x="38" y="268"/>
                    <a:pt x="38" y="268"/>
                    <a:pt x="38" y="268"/>
                  </a:cubicBezTo>
                  <a:cubicBezTo>
                    <a:pt x="43" y="304"/>
                    <a:pt x="43" y="304"/>
                    <a:pt x="43" y="304"/>
                  </a:cubicBezTo>
                  <a:cubicBezTo>
                    <a:pt x="62" y="328"/>
                    <a:pt x="74" y="341"/>
                    <a:pt x="81" y="343"/>
                  </a:cubicBezTo>
                  <a:cubicBezTo>
                    <a:pt x="102" y="348"/>
                    <a:pt x="102" y="348"/>
                    <a:pt x="102" y="348"/>
                  </a:cubicBezTo>
                  <a:cubicBezTo>
                    <a:pt x="105" y="349"/>
                    <a:pt x="105" y="349"/>
                    <a:pt x="105" y="349"/>
                  </a:cubicBezTo>
                  <a:cubicBezTo>
                    <a:pt x="105" y="350"/>
                    <a:pt x="105" y="350"/>
                    <a:pt x="105" y="350"/>
                  </a:cubicBezTo>
                  <a:cubicBezTo>
                    <a:pt x="108" y="354"/>
                    <a:pt x="115" y="358"/>
                    <a:pt x="127" y="362"/>
                  </a:cubicBezTo>
                  <a:cubicBezTo>
                    <a:pt x="185" y="365"/>
                    <a:pt x="185" y="365"/>
                    <a:pt x="185" y="365"/>
                  </a:cubicBezTo>
                  <a:cubicBezTo>
                    <a:pt x="227" y="365"/>
                    <a:pt x="251" y="368"/>
                    <a:pt x="256" y="372"/>
                  </a:cubicBezTo>
                  <a:cubicBezTo>
                    <a:pt x="261" y="376"/>
                    <a:pt x="262" y="386"/>
                    <a:pt x="261" y="400"/>
                  </a:cubicBezTo>
                  <a:cubicBezTo>
                    <a:pt x="260" y="410"/>
                    <a:pt x="261" y="416"/>
                    <a:pt x="262" y="417"/>
                  </a:cubicBezTo>
                  <a:cubicBezTo>
                    <a:pt x="283" y="412"/>
                    <a:pt x="283" y="412"/>
                    <a:pt x="283" y="412"/>
                  </a:cubicBezTo>
                  <a:cubicBezTo>
                    <a:pt x="299" y="406"/>
                    <a:pt x="309" y="406"/>
                    <a:pt x="314" y="411"/>
                  </a:cubicBezTo>
                  <a:cubicBezTo>
                    <a:pt x="322" y="420"/>
                    <a:pt x="322" y="420"/>
                    <a:pt x="322" y="420"/>
                  </a:cubicBezTo>
                  <a:cubicBezTo>
                    <a:pt x="333" y="435"/>
                    <a:pt x="341" y="441"/>
                    <a:pt x="343" y="440"/>
                  </a:cubicBezTo>
                  <a:cubicBezTo>
                    <a:pt x="349" y="438"/>
                    <a:pt x="355" y="432"/>
                    <a:pt x="362" y="422"/>
                  </a:cubicBezTo>
                  <a:cubicBezTo>
                    <a:pt x="364" y="419"/>
                    <a:pt x="364" y="419"/>
                    <a:pt x="364" y="419"/>
                  </a:cubicBezTo>
                  <a:cubicBezTo>
                    <a:pt x="381" y="430"/>
                    <a:pt x="381" y="430"/>
                    <a:pt x="381" y="430"/>
                  </a:cubicBezTo>
                  <a:cubicBezTo>
                    <a:pt x="392" y="421"/>
                    <a:pt x="392" y="421"/>
                    <a:pt x="392" y="421"/>
                  </a:cubicBezTo>
                  <a:cubicBezTo>
                    <a:pt x="395" y="408"/>
                    <a:pt x="402" y="401"/>
                    <a:pt x="413" y="400"/>
                  </a:cubicBezTo>
                  <a:cubicBezTo>
                    <a:pt x="418" y="398"/>
                    <a:pt x="418" y="398"/>
                    <a:pt x="418" y="398"/>
                  </a:cubicBezTo>
                  <a:cubicBezTo>
                    <a:pt x="416" y="394"/>
                    <a:pt x="416" y="394"/>
                    <a:pt x="416" y="394"/>
                  </a:cubicBezTo>
                  <a:cubicBezTo>
                    <a:pt x="414" y="393"/>
                    <a:pt x="414" y="393"/>
                    <a:pt x="414" y="393"/>
                  </a:cubicBezTo>
                  <a:cubicBezTo>
                    <a:pt x="415" y="392"/>
                    <a:pt x="415" y="392"/>
                    <a:pt x="415" y="392"/>
                  </a:cubicBezTo>
                  <a:cubicBezTo>
                    <a:pt x="416" y="368"/>
                    <a:pt x="416" y="368"/>
                    <a:pt x="416" y="368"/>
                  </a:cubicBezTo>
                  <a:cubicBezTo>
                    <a:pt x="408" y="356"/>
                    <a:pt x="399" y="352"/>
                    <a:pt x="388" y="354"/>
                  </a:cubicBezTo>
                  <a:cubicBezTo>
                    <a:pt x="377" y="357"/>
                    <a:pt x="370" y="357"/>
                    <a:pt x="367" y="353"/>
                  </a:cubicBezTo>
                  <a:cubicBezTo>
                    <a:pt x="365" y="350"/>
                    <a:pt x="365" y="348"/>
                    <a:pt x="365" y="344"/>
                  </a:cubicBezTo>
                  <a:cubicBezTo>
                    <a:pt x="358" y="333"/>
                    <a:pt x="351" y="323"/>
                    <a:pt x="343" y="315"/>
                  </a:cubicBezTo>
                  <a:cubicBezTo>
                    <a:pt x="331" y="305"/>
                    <a:pt x="328" y="296"/>
                    <a:pt x="331" y="288"/>
                  </a:cubicBezTo>
                  <a:cubicBezTo>
                    <a:pt x="333" y="285"/>
                    <a:pt x="333" y="285"/>
                    <a:pt x="333" y="285"/>
                  </a:cubicBezTo>
                  <a:cubicBezTo>
                    <a:pt x="360" y="290"/>
                    <a:pt x="360" y="290"/>
                    <a:pt x="360" y="290"/>
                  </a:cubicBezTo>
                  <a:cubicBezTo>
                    <a:pt x="358" y="273"/>
                    <a:pt x="358" y="273"/>
                    <a:pt x="358" y="273"/>
                  </a:cubicBezTo>
                  <a:cubicBezTo>
                    <a:pt x="357" y="264"/>
                    <a:pt x="358" y="257"/>
                    <a:pt x="363" y="252"/>
                  </a:cubicBezTo>
                  <a:cubicBezTo>
                    <a:pt x="365" y="248"/>
                    <a:pt x="370" y="246"/>
                    <a:pt x="375" y="245"/>
                  </a:cubicBezTo>
                  <a:cubicBezTo>
                    <a:pt x="386" y="241"/>
                    <a:pt x="386" y="241"/>
                    <a:pt x="386" y="241"/>
                  </a:cubicBezTo>
                  <a:cubicBezTo>
                    <a:pt x="386" y="237"/>
                    <a:pt x="386" y="237"/>
                    <a:pt x="386" y="237"/>
                  </a:cubicBezTo>
                  <a:cubicBezTo>
                    <a:pt x="377" y="218"/>
                    <a:pt x="375" y="205"/>
                    <a:pt x="378" y="199"/>
                  </a:cubicBezTo>
                  <a:cubicBezTo>
                    <a:pt x="384" y="194"/>
                    <a:pt x="384" y="194"/>
                    <a:pt x="384" y="194"/>
                  </a:cubicBezTo>
                  <a:cubicBezTo>
                    <a:pt x="387" y="193"/>
                    <a:pt x="397" y="195"/>
                    <a:pt x="410" y="200"/>
                  </a:cubicBezTo>
                  <a:cubicBezTo>
                    <a:pt x="410" y="200"/>
                    <a:pt x="410" y="200"/>
                    <a:pt x="410" y="200"/>
                  </a:cubicBezTo>
                  <a:cubicBezTo>
                    <a:pt x="411" y="201"/>
                    <a:pt x="411" y="201"/>
                    <a:pt x="411" y="201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22" y="215"/>
                    <a:pt x="428" y="223"/>
                    <a:pt x="430" y="225"/>
                  </a:cubicBezTo>
                  <a:cubicBezTo>
                    <a:pt x="449" y="195"/>
                    <a:pt x="449" y="195"/>
                    <a:pt x="449" y="195"/>
                  </a:cubicBezTo>
                  <a:cubicBezTo>
                    <a:pt x="432" y="175"/>
                    <a:pt x="424" y="161"/>
                    <a:pt x="421" y="155"/>
                  </a:cubicBezTo>
                  <a:cubicBezTo>
                    <a:pt x="406" y="164"/>
                    <a:pt x="406" y="164"/>
                    <a:pt x="406" y="164"/>
                  </a:cubicBezTo>
                  <a:cubicBezTo>
                    <a:pt x="404" y="162"/>
                    <a:pt x="404" y="162"/>
                    <a:pt x="404" y="162"/>
                  </a:cubicBezTo>
                  <a:cubicBezTo>
                    <a:pt x="366" y="153"/>
                    <a:pt x="366" y="153"/>
                    <a:pt x="366" y="153"/>
                  </a:cubicBezTo>
                  <a:cubicBezTo>
                    <a:pt x="365" y="153"/>
                    <a:pt x="365" y="153"/>
                    <a:pt x="365" y="153"/>
                  </a:cubicBezTo>
                  <a:cubicBezTo>
                    <a:pt x="365" y="152"/>
                    <a:pt x="365" y="152"/>
                    <a:pt x="365" y="152"/>
                  </a:cubicBezTo>
                  <a:cubicBezTo>
                    <a:pt x="349" y="144"/>
                    <a:pt x="339" y="136"/>
                    <a:pt x="338" y="127"/>
                  </a:cubicBezTo>
                  <a:cubicBezTo>
                    <a:pt x="315" y="116"/>
                    <a:pt x="315" y="116"/>
                    <a:pt x="315" y="116"/>
                  </a:cubicBezTo>
                  <a:cubicBezTo>
                    <a:pt x="315" y="94"/>
                    <a:pt x="315" y="94"/>
                    <a:pt x="315" y="94"/>
                  </a:cubicBezTo>
                  <a:cubicBezTo>
                    <a:pt x="357" y="69"/>
                    <a:pt x="357" y="69"/>
                    <a:pt x="357" y="69"/>
                  </a:cubicBezTo>
                  <a:cubicBezTo>
                    <a:pt x="355" y="58"/>
                    <a:pt x="352" y="46"/>
                    <a:pt x="348" y="36"/>
                  </a:cubicBezTo>
                  <a:cubicBezTo>
                    <a:pt x="341" y="23"/>
                    <a:pt x="341" y="23"/>
                    <a:pt x="341" y="23"/>
                  </a:cubicBezTo>
                  <a:cubicBezTo>
                    <a:pt x="312" y="26"/>
                    <a:pt x="312" y="26"/>
                    <a:pt x="312" y="26"/>
                  </a:cubicBezTo>
                  <a:cubicBezTo>
                    <a:pt x="299" y="32"/>
                    <a:pt x="286" y="34"/>
                    <a:pt x="274" y="34"/>
                  </a:cubicBezTo>
                  <a:cubicBezTo>
                    <a:pt x="244" y="28"/>
                    <a:pt x="244" y="28"/>
                    <a:pt x="244" y="28"/>
                  </a:cubicBezTo>
                  <a:cubicBezTo>
                    <a:pt x="244" y="17"/>
                    <a:pt x="244" y="17"/>
                    <a:pt x="244" y="17"/>
                  </a:cubicBezTo>
                  <a:cubicBezTo>
                    <a:pt x="239" y="16"/>
                    <a:pt x="239" y="16"/>
                    <a:pt x="239" y="16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28" y="7"/>
                    <a:pt x="228" y="7"/>
                    <a:pt x="228" y="7"/>
                  </a:cubicBezTo>
                  <a:cubicBezTo>
                    <a:pt x="228" y="7"/>
                    <a:pt x="228" y="7"/>
                    <a:pt x="228" y="7"/>
                  </a:cubicBezTo>
                  <a:cubicBezTo>
                    <a:pt x="228" y="7"/>
                    <a:pt x="228" y="7"/>
                    <a:pt x="228" y="7"/>
                  </a:cubicBezTo>
                  <a:cubicBezTo>
                    <a:pt x="227" y="4"/>
                    <a:pt x="227" y="4"/>
                    <a:pt x="227" y="4"/>
                  </a:cubicBezTo>
                  <a:cubicBezTo>
                    <a:pt x="227" y="3"/>
                    <a:pt x="227" y="3"/>
                    <a:pt x="227" y="3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5" y="1"/>
                    <a:pt x="225" y="1"/>
                    <a:pt x="225" y="1"/>
                  </a:cubicBezTo>
                  <a:cubicBezTo>
                    <a:pt x="223" y="26"/>
                    <a:pt x="223" y="26"/>
                    <a:pt x="223" y="26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1" y="39"/>
                    <a:pt x="219" y="42"/>
                    <a:pt x="221" y="44"/>
                  </a:cubicBezTo>
                  <a:cubicBezTo>
                    <a:pt x="225" y="51"/>
                    <a:pt x="224" y="59"/>
                    <a:pt x="220" y="65"/>
                  </a:cubicBezTo>
                  <a:cubicBezTo>
                    <a:pt x="223" y="82"/>
                    <a:pt x="223" y="82"/>
                    <a:pt x="223" y="82"/>
                  </a:cubicBezTo>
                  <a:cubicBezTo>
                    <a:pt x="222" y="83"/>
                    <a:pt x="222" y="83"/>
                    <a:pt x="222" y="83"/>
                  </a:cubicBezTo>
                  <a:cubicBezTo>
                    <a:pt x="221" y="84"/>
                    <a:pt x="221" y="84"/>
                    <a:pt x="221" y="84"/>
                  </a:cubicBezTo>
                  <a:cubicBezTo>
                    <a:pt x="209" y="94"/>
                    <a:pt x="209" y="94"/>
                    <a:pt x="209" y="94"/>
                  </a:cubicBezTo>
                  <a:cubicBezTo>
                    <a:pt x="209" y="116"/>
                    <a:pt x="209" y="116"/>
                    <a:pt x="209" y="116"/>
                  </a:cubicBezTo>
                  <a:cubicBezTo>
                    <a:pt x="206" y="117"/>
                    <a:pt x="206" y="117"/>
                    <a:pt x="206" y="117"/>
                  </a:cubicBezTo>
                  <a:cubicBezTo>
                    <a:pt x="185" y="127"/>
                    <a:pt x="171" y="132"/>
                    <a:pt x="162" y="132"/>
                  </a:cubicBezTo>
                  <a:cubicBezTo>
                    <a:pt x="120" y="129"/>
                    <a:pt x="120" y="129"/>
                    <a:pt x="120" y="129"/>
                  </a:cubicBezTo>
                  <a:cubicBezTo>
                    <a:pt x="101" y="145"/>
                    <a:pt x="101" y="145"/>
                    <a:pt x="101" y="145"/>
                  </a:cubicBezTo>
                  <a:lnTo>
                    <a:pt x="100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117">
              <a:extLst>
                <a:ext uri="{FF2B5EF4-FFF2-40B4-BE49-F238E27FC236}">
                  <a16:creationId xmlns:a16="http://schemas.microsoft.com/office/drawing/2014/main" id="{3E20E3B6-283C-4ECA-BAC8-92433D4D4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200" y="76200"/>
              <a:ext cx="3625850" cy="3103563"/>
            </a:xfrm>
            <a:custGeom>
              <a:avLst/>
              <a:gdLst>
                <a:gd name="T0" fmla="*/ 1619 w 1718"/>
                <a:gd name="T1" fmla="*/ 124 h 1466"/>
                <a:gd name="T2" fmla="*/ 1520 w 1718"/>
                <a:gd name="T3" fmla="*/ 142 h 1466"/>
                <a:gd name="T4" fmla="*/ 1465 w 1718"/>
                <a:gd name="T5" fmla="*/ 69 h 1466"/>
                <a:gd name="T6" fmla="*/ 1406 w 1718"/>
                <a:gd name="T7" fmla="*/ 72 h 1466"/>
                <a:gd name="T8" fmla="*/ 1357 w 1718"/>
                <a:gd name="T9" fmla="*/ 27 h 1466"/>
                <a:gd name="T10" fmla="*/ 1371 w 1718"/>
                <a:gd name="T11" fmla="*/ 55 h 1466"/>
                <a:gd name="T12" fmla="*/ 1383 w 1718"/>
                <a:gd name="T13" fmla="*/ 101 h 1466"/>
                <a:gd name="T14" fmla="*/ 1330 w 1718"/>
                <a:gd name="T15" fmla="*/ 294 h 1466"/>
                <a:gd name="T16" fmla="*/ 1181 w 1718"/>
                <a:gd name="T17" fmla="*/ 379 h 1466"/>
                <a:gd name="T18" fmla="*/ 1257 w 1718"/>
                <a:gd name="T19" fmla="*/ 515 h 1466"/>
                <a:gd name="T20" fmla="*/ 1366 w 1718"/>
                <a:gd name="T21" fmla="*/ 517 h 1466"/>
                <a:gd name="T22" fmla="*/ 1226 w 1718"/>
                <a:gd name="T23" fmla="*/ 651 h 1466"/>
                <a:gd name="T24" fmla="*/ 1096 w 1718"/>
                <a:gd name="T25" fmla="*/ 800 h 1466"/>
                <a:gd name="T26" fmla="*/ 947 w 1718"/>
                <a:gd name="T27" fmla="*/ 876 h 1466"/>
                <a:gd name="T28" fmla="*/ 851 w 1718"/>
                <a:gd name="T29" fmla="*/ 1017 h 1466"/>
                <a:gd name="T30" fmla="*/ 518 w 1718"/>
                <a:gd name="T31" fmla="*/ 1120 h 1466"/>
                <a:gd name="T32" fmla="*/ 243 w 1718"/>
                <a:gd name="T33" fmla="*/ 1028 h 1466"/>
                <a:gd name="T34" fmla="*/ 3 w 1718"/>
                <a:gd name="T35" fmla="*/ 1016 h 1466"/>
                <a:gd name="T36" fmla="*/ 29 w 1718"/>
                <a:gd name="T37" fmla="*/ 1092 h 1466"/>
                <a:gd name="T38" fmla="*/ 57 w 1718"/>
                <a:gd name="T39" fmla="*/ 1189 h 1466"/>
                <a:gd name="T40" fmla="*/ 167 w 1718"/>
                <a:gd name="T41" fmla="*/ 1163 h 1466"/>
                <a:gd name="T42" fmla="*/ 165 w 1718"/>
                <a:gd name="T43" fmla="*/ 1258 h 1466"/>
                <a:gd name="T44" fmla="*/ 229 w 1718"/>
                <a:gd name="T45" fmla="*/ 1303 h 1466"/>
                <a:gd name="T46" fmla="*/ 263 w 1718"/>
                <a:gd name="T47" fmla="*/ 1345 h 1466"/>
                <a:gd name="T48" fmla="*/ 291 w 1718"/>
                <a:gd name="T49" fmla="*/ 1338 h 1466"/>
                <a:gd name="T50" fmla="*/ 433 w 1718"/>
                <a:gd name="T51" fmla="*/ 1289 h 1466"/>
                <a:gd name="T52" fmla="*/ 460 w 1718"/>
                <a:gd name="T53" fmla="*/ 1352 h 1466"/>
                <a:gd name="T54" fmla="*/ 402 w 1718"/>
                <a:gd name="T55" fmla="*/ 1399 h 1466"/>
                <a:gd name="T56" fmla="*/ 503 w 1718"/>
                <a:gd name="T57" fmla="*/ 1456 h 1466"/>
                <a:gd name="T58" fmla="*/ 570 w 1718"/>
                <a:gd name="T59" fmla="*/ 1332 h 1466"/>
                <a:gd name="T60" fmla="*/ 629 w 1718"/>
                <a:gd name="T61" fmla="*/ 1315 h 1466"/>
                <a:gd name="T62" fmla="*/ 649 w 1718"/>
                <a:gd name="T63" fmla="*/ 1420 h 1466"/>
                <a:gd name="T64" fmla="*/ 738 w 1718"/>
                <a:gd name="T65" fmla="*/ 1464 h 1466"/>
                <a:gd name="T66" fmla="*/ 801 w 1718"/>
                <a:gd name="T67" fmla="*/ 1357 h 1466"/>
                <a:gd name="T68" fmla="*/ 882 w 1718"/>
                <a:gd name="T69" fmla="*/ 1296 h 1466"/>
                <a:gd name="T70" fmla="*/ 907 w 1718"/>
                <a:gd name="T71" fmla="*/ 1283 h 1466"/>
                <a:gd name="T72" fmla="*/ 969 w 1718"/>
                <a:gd name="T73" fmla="*/ 1266 h 1466"/>
                <a:gd name="T74" fmla="*/ 1024 w 1718"/>
                <a:gd name="T75" fmla="*/ 1212 h 1466"/>
                <a:gd name="T76" fmla="*/ 1099 w 1718"/>
                <a:gd name="T77" fmla="*/ 1186 h 1466"/>
                <a:gd name="T78" fmla="*/ 1097 w 1718"/>
                <a:gd name="T79" fmla="*/ 1113 h 1466"/>
                <a:gd name="T80" fmla="*/ 1152 w 1718"/>
                <a:gd name="T81" fmla="*/ 1011 h 1466"/>
                <a:gd name="T82" fmla="*/ 1188 w 1718"/>
                <a:gd name="T83" fmla="*/ 1078 h 1466"/>
                <a:gd name="T84" fmla="*/ 1217 w 1718"/>
                <a:gd name="T85" fmla="*/ 1041 h 1466"/>
                <a:gd name="T86" fmla="*/ 1291 w 1718"/>
                <a:gd name="T87" fmla="*/ 971 h 1466"/>
                <a:gd name="T88" fmla="*/ 1352 w 1718"/>
                <a:gd name="T89" fmla="*/ 958 h 1466"/>
                <a:gd name="T90" fmla="*/ 1376 w 1718"/>
                <a:gd name="T91" fmla="*/ 1005 h 1466"/>
                <a:gd name="T92" fmla="*/ 1447 w 1718"/>
                <a:gd name="T93" fmla="*/ 1070 h 1466"/>
                <a:gd name="T94" fmla="*/ 1475 w 1718"/>
                <a:gd name="T95" fmla="*/ 1049 h 1466"/>
                <a:gd name="T96" fmla="*/ 1522 w 1718"/>
                <a:gd name="T97" fmla="*/ 1002 h 1466"/>
                <a:gd name="T98" fmla="*/ 1628 w 1718"/>
                <a:gd name="T99" fmla="*/ 928 h 1466"/>
                <a:gd name="T100" fmla="*/ 1713 w 1718"/>
                <a:gd name="T101" fmla="*/ 853 h 1466"/>
                <a:gd name="T102" fmla="*/ 1683 w 1718"/>
                <a:gd name="T103" fmla="*/ 779 h 1466"/>
                <a:gd name="T104" fmla="*/ 1621 w 1718"/>
                <a:gd name="T105" fmla="*/ 776 h 1466"/>
                <a:gd name="T106" fmla="*/ 1580 w 1718"/>
                <a:gd name="T107" fmla="*/ 710 h 1466"/>
                <a:gd name="T108" fmla="*/ 1533 w 1718"/>
                <a:gd name="T109" fmla="*/ 633 h 1466"/>
                <a:gd name="T110" fmla="*/ 1569 w 1718"/>
                <a:gd name="T111" fmla="*/ 611 h 1466"/>
                <a:gd name="T112" fmla="*/ 1593 w 1718"/>
                <a:gd name="T113" fmla="*/ 544 h 1466"/>
                <a:gd name="T114" fmla="*/ 1582 w 1718"/>
                <a:gd name="T115" fmla="*/ 457 h 1466"/>
                <a:gd name="T116" fmla="*/ 1618 w 1718"/>
                <a:gd name="T117" fmla="*/ 406 h 1466"/>
                <a:gd name="T118" fmla="*/ 1664 w 1718"/>
                <a:gd name="T119" fmla="*/ 394 h 1466"/>
                <a:gd name="T120" fmla="*/ 1681 w 1718"/>
                <a:gd name="T121" fmla="*/ 302 h 1466"/>
                <a:gd name="T122" fmla="*/ 1686 w 1718"/>
                <a:gd name="T123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18" h="1466">
                  <a:moveTo>
                    <a:pt x="1683" y="156"/>
                  </a:moveTo>
                  <a:cubicBezTo>
                    <a:pt x="1676" y="135"/>
                    <a:pt x="1676" y="135"/>
                    <a:pt x="1676" y="135"/>
                  </a:cubicBezTo>
                  <a:cubicBezTo>
                    <a:pt x="1659" y="105"/>
                    <a:pt x="1659" y="105"/>
                    <a:pt x="1659" y="105"/>
                  </a:cubicBezTo>
                  <a:cubicBezTo>
                    <a:pt x="1645" y="97"/>
                    <a:pt x="1645" y="97"/>
                    <a:pt x="1645" y="97"/>
                  </a:cubicBezTo>
                  <a:cubicBezTo>
                    <a:pt x="1630" y="105"/>
                    <a:pt x="1630" y="105"/>
                    <a:pt x="1630" y="105"/>
                  </a:cubicBezTo>
                  <a:cubicBezTo>
                    <a:pt x="1621" y="122"/>
                    <a:pt x="1621" y="122"/>
                    <a:pt x="1621" y="122"/>
                  </a:cubicBezTo>
                  <a:cubicBezTo>
                    <a:pt x="1621" y="124"/>
                    <a:pt x="1621" y="124"/>
                    <a:pt x="1621" y="124"/>
                  </a:cubicBezTo>
                  <a:cubicBezTo>
                    <a:pt x="1619" y="124"/>
                    <a:pt x="1619" y="124"/>
                    <a:pt x="1619" y="124"/>
                  </a:cubicBezTo>
                  <a:cubicBezTo>
                    <a:pt x="1618" y="124"/>
                    <a:pt x="1618" y="124"/>
                    <a:pt x="1618" y="124"/>
                  </a:cubicBezTo>
                  <a:cubicBezTo>
                    <a:pt x="1591" y="129"/>
                    <a:pt x="1591" y="129"/>
                    <a:pt x="1591" y="129"/>
                  </a:cubicBezTo>
                  <a:cubicBezTo>
                    <a:pt x="1588" y="131"/>
                    <a:pt x="1585" y="132"/>
                    <a:pt x="1583" y="135"/>
                  </a:cubicBezTo>
                  <a:cubicBezTo>
                    <a:pt x="1577" y="141"/>
                    <a:pt x="1577" y="141"/>
                    <a:pt x="1577" y="141"/>
                  </a:cubicBezTo>
                  <a:cubicBezTo>
                    <a:pt x="1563" y="153"/>
                    <a:pt x="1563" y="153"/>
                    <a:pt x="1563" y="153"/>
                  </a:cubicBezTo>
                  <a:cubicBezTo>
                    <a:pt x="1559" y="155"/>
                    <a:pt x="1559" y="155"/>
                    <a:pt x="1559" y="155"/>
                  </a:cubicBezTo>
                  <a:cubicBezTo>
                    <a:pt x="1546" y="157"/>
                    <a:pt x="1546" y="157"/>
                    <a:pt x="1546" y="157"/>
                  </a:cubicBezTo>
                  <a:cubicBezTo>
                    <a:pt x="1541" y="156"/>
                    <a:pt x="1532" y="151"/>
                    <a:pt x="1520" y="142"/>
                  </a:cubicBezTo>
                  <a:cubicBezTo>
                    <a:pt x="1519" y="141"/>
                    <a:pt x="1519" y="141"/>
                    <a:pt x="1519" y="141"/>
                  </a:cubicBezTo>
                  <a:cubicBezTo>
                    <a:pt x="1500" y="122"/>
                    <a:pt x="1491" y="109"/>
                    <a:pt x="1491" y="101"/>
                  </a:cubicBezTo>
                  <a:cubicBezTo>
                    <a:pt x="1491" y="76"/>
                    <a:pt x="1491" y="76"/>
                    <a:pt x="1491" y="76"/>
                  </a:cubicBezTo>
                  <a:cubicBezTo>
                    <a:pt x="1491" y="75"/>
                    <a:pt x="1491" y="75"/>
                    <a:pt x="1491" y="75"/>
                  </a:cubicBezTo>
                  <a:cubicBezTo>
                    <a:pt x="1491" y="74"/>
                    <a:pt x="1491" y="74"/>
                    <a:pt x="1491" y="74"/>
                  </a:cubicBezTo>
                  <a:cubicBezTo>
                    <a:pt x="1493" y="69"/>
                    <a:pt x="1493" y="69"/>
                    <a:pt x="1493" y="69"/>
                  </a:cubicBezTo>
                  <a:cubicBezTo>
                    <a:pt x="1466" y="60"/>
                    <a:pt x="1466" y="60"/>
                    <a:pt x="1466" y="60"/>
                  </a:cubicBezTo>
                  <a:cubicBezTo>
                    <a:pt x="1465" y="69"/>
                    <a:pt x="1465" y="69"/>
                    <a:pt x="1465" y="69"/>
                  </a:cubicBezTo>
                  <a:cubicBezTo>
                    <a:pt x="1465" y="72"/>
                    <a:pt x="1462" y="76"/>
                    <a:pt x="1457" y="79"/>
                  </a:cubicBezTo>
                  <a:cubicBezTo>
                    <a:pt x="1447" y="83"/>
                    <a:pt x="1447" y="83"/>
                    <a:pt x="1447" y="83"/>
                  </a:cubicBezTo>
                  <a:cubicBezTo>
                    <a:pt x="1443" y="82"/>
                    <a:pt x="1443" y="82"/>
                    <a:pt x="1443" y="82"/>
                  </a:cubicBezTo>
                  <a:cubicBezTo>
                    <a:pt x="1443" y="81"/>
                    <a:pt x="1443" y="81"/>
                    <a:pt x="1443" y="81"/>
                  </a:cubicBezTo>
                  <a:cubicBezTo>
                    <a:pt x="1429" y="78"/>
                    <a:pt x="1429" y="78"/>
                    <a:pt x="1429" y="78"/>
                  </a:cubicBezTo>
                  <a:cubicBezTo>
                    <a:pt x="1432" y="88"/>
                    <a:pt x="1432" y="88"/>
                    <a:pt x="1432" y="88"/>
                  </a:cubicBezTo>
                  <a:cubicBezTo>
                    <a:pt x="1407" y="72"/>
                    <a:pt x="1407" y="72"/>
                    <a:pt x="1407" y="72"/>
                  </a:cubicBezTo>
                  <a:cubicBezTo>
                    <a:pt x="1406" y="72"/>
                    <a:pt x="1406" y="72"/>
                    <a:pt x="1406" y="72"/>
                  </a:cubicBezTo>
                  <a:cubicBezTo>
                    <a:pt x="1405" y="71"/>
                    <a:pt x="1405" y="71"/>
                    <a:pt x="1405" y="71"/>
                  </a:cubicBezTo>
                  <a:cubicBezTo>
                    <a:pt x="1405" y="71"/>
                    <a:pt x="1405" y="71"/>
                    <a:pt x="1405" y="71"/>
                  </a:cubicBezTo>
                  <a:cubicBezTo>
                    <a:pt x="1401" y="60"/>
                    <a:pt x="1399" y="50"/>
                    <a:pt x="1399" y="38"/>
                  </a:cubicBezTo>
                  <a:cubicBezTo>
                    <a:pt x="1399" y="29"/>
                    <a:pt x="1400" y="23"/>
                    <a:pt x="1404" y="19"/>
                  </a:cubicBezTo>
                  <a:cubicBezTo>
                    <a:pt x="1410" y="9"/>
                    <a:pt x="1410" y="9"/>
                    <a:pt x="1410" y="9"/>
                  </a:cubicBezTo>
                  <a:cubicBezTo>
                    <a:pt x="1408" y="0"/>
                    <a:pt x="1408" y="0"/>
                    <a:pt x="1408" y="0"/>
                  </a:cubicBezTo>
                  <a:cubicBezTo>
                    <a:pt x="1383" y="4"/>
                    <a:pt x="1383" y="4"/>
                    <a:pt x="1383" y="4"/>
                  </a:cubicBezTo>
                  <a:cubicBezTo>
                    <a:pt x="1370" y="5"/>
                    <a:pt x="1362" y="12"/>
                    <a:pt x="1357" y="27"/>
                  </a:cubicBezTo>
                  <a:cubicBezTo>
                    <a:pt x="1357" y="28"/>
                    <a:pt x="1357" y="28"/>
                    <a:pt x="1357" y="28"/>
                  </a:cubicBezTo>
                  <a:cubicBezTo>
                    <a:pt x="1357" y="28"/>
                    <a:pt x="1357" y="28"/>
                    <a:pt x="1357" y="28"/>
                  </a:cubicBezTo>
                  <a:cubicBezTo>
                    <a:pt x="1342" y="50"/>
                    <a:pt x="1342" y="50"/>
                    <a:pt x="1342" y="50"/>
                  </a:cubicBezTo>
                  <a:cubicBezTo>
                    <a:pt x="1357" y="49"/>
                    <a:pt x="1357" y="49"/>
                    <a:pt x="1357" y="49"/>
                  </a:cubicBezTo>
                  <a:cubicBezTo>
                    <a:pt x="1358" y="49"/>
                    <a:pt x="1358" y="49"/>
                    <a:pt x="1358" y="49"/>
                  </a:cubicBezTo>
                  <a:cubicBezTo>
                    <a:pt x="1359" y="48"/>
                    <a:pt x="1359" y="48"/>
                    <a:pt x="1359" y="48"/>
                  </a:cubicBezTo>
                  <a:cubicBezTo>
                    <a:pt x="1360" y="50"/>
                    <a:pt x="1360" y="50"/>
                    <a:pt x="1360" y="50"/>
                  </a:cubicBezTo>
                  <a:cubicBezTo>
                    <a:pt x="1371" y="55"/>
                    <a:pt x="1371" y="55"/>
                    <a:pt x="1371" y="55"/>
                  </a:cubicBezTo>
                  <a:cubicBezTo>
                    <a:pt x="1373" y="55"/>
                    <a:pt x="1373" y="55"/>
                    <a:pt x="1373" y="55"/>
                  </a:cubicBezTo>
                  <a:cubicBezTo>
                    <a:pt x="1375" y="56"/>
                    <a:pt x="1375" y="56"/>
                    <a:pt x="1375" y="56"/>
                  </a:cubicBezTo>
                  <a:cubicBezTo>
                    <a:pt x="1375" y="59"/>
                    <a:pt x="1375" y="59"/>
                    <a:pt x="1375" y="59"/>
                  </a:cubicBezTo>
                  <a:cubicBezTo>
                    <a:pt x="1377" y="79"/>
                    <a:pt x="1377" y="79"/>
                    <a:pt x="1377" y="79"/>
                  </a:cubicBezTo>
                  <a:cubicBezTo>
                    <a:pt x="1383" y="98"/>
                    <a:pt x="1383" y="98"/>
                    <a:pt x="1383" y="98"/>
                  </a:cubicBezTo>
                  <a:cubicBezTo>
                    <a:pt x="1383" y="99"/>
                    <a:pt x="1383" y="99"/>
                    <a:pt x="1383" y="99"/>
                  </a:cubicBezTo>
                  <a:cubicBezTo>
                    <a:pt x="1383" y="100"/>
                    <a:pt x="1383" y="100"/>
                    <a:pt x="1383" y="100"/>
                  </a:cubicBezTo>
                  <a:cubicBezTo>
                    <a:pt x="1383" y="101"/>
                    <a:pt x="1383" y="101"/>
                    <a:pt x="1383" y="101"/>
                  </a:cubicBezTo>
                  <a:cubicBezTo>
                    <a:pt x="1351" y="163"/>
                    <a:pt x="1351" y="163"/>
                    <a:pt x="1351" y="163"/>
                  </a:cubicBezTo>
                  <a:cubicBezTo>
                    <a:pt x="1345" y="172"/>
                    <a:pt x="1342" y="195"/>
                    <a:pt x="1340" y="230"/>
                  </a:cubicBezTo>
                  <a:cubicBezTo>
                    <a:pt x="1340" y="233"/>
                    <a:pt x="1340" y="233"/>
                    <a:pt x="1340" y="233"/>
                  </a:cubicBezTo>
                  <a:cubicBezTo>
                    <a:pt x="1328" y="257"/>
                    <a:pt x="1328" y="257"/>
                    <a:pt x="1328" y="257"/>
                  </a:cubicBezTo>
                  <a:cubicBezTo>
                    <a:pt x="1337" y="266"/>
                    <a:pt x="1337" y="266"/>
                    <a:pt x="1337" y="266"/>
                  </a:cubicBezTo>
                  <a:cubicBezTo>
                    <a:pt x="1337" y="268"/>
                    <a:pt x="1337" y="268"/>
                    <a:pt x="1337" y="268"/>
                  </a:cubicBezTo>
                  <a:cubicBezTo>
                    <a:pt x="1338" y="283"/>
                    <a:pt x="1337" y="291"/>
                    <a:pt x="1333" y="293"/>
                  </a:cubicBezTo>
                  <a:cubicBezTo>
                    <a:pt x="1330" y="294"/>
                    <a:pt x="1330" y="294"/>
                    <a:pt x="1330" y="294"/>
                  </a:cubicBezTo>
                  <a:cubicBezTo>
                    <a:pt x="1323" y="298"/>
                    <a:pt x="1301" y="321"/>
                    <a:pt x="1265" y="365"/>
                  </a:cubicBezTo>
                  <a:cubicBezTo>
                    <a:pt x="1263" y="368"/>
                    <a:pt x="1263" y="368"/>
                    <a:pt x="1263" y="368"/>
                  </a:cubicBezTo>
                  <a:cubicBezTo>
                    <a:pt x="1261" y="367"/>
                    <a:pt x="1261" y="367"/>
                    <a:pt x="1261" y="367"/>
                  </a:cubicBezTo>
                  <a:cubicBezTo>
                    <a:pt x="1258" y="365"/>
                    <a:pt x="1258" y="365"/>
                    <a:pt x="1258" y="365"/>
                  </a:cubicBezTo>
                  <a:cubicBezTo>
                    <a:pt x="1245" y="356"/>
                    <a:pt x="1234" y="348"/>
                    <a:pt x="1227" y="341"/>
                  </a:cubicBezTo>
                  <a:cubicBezTo>
                    <a:pt x="1221" y="337"/>
                    <a:pt x="1207" y="334"/>
                    <a:pt x="1183" y="334"/>
                  </a:cubicBezTo>
                  <a:cubicBezTo>
                    <a:pt x="1182" y="378"/>
                    <a:pt x="1182" y="378"/>
                    <a:pt x="1182" y="378"/>
                  </a:cubicBezTo>
                  <a:cubicBezTo>
                    <a:pt x="1181" y="379"/>
                    <a:pt x="1181" y="379"/>
                    <a:pt x="1181" y="379"/>
                  </a:cubicBezTo>
                  <a:cubicBezTo>
                    <a:pt x="1163" y="463"/>
                    <a:pt x="1163" y="463"/>
                    <a:pt x="1163" y="463"/>
                  </a:cubicBezTo>
                  <a:cubicBezTo>
                    <a:pt x="1160" y="473"/>
                    <a:pt x="1159" y="493"/>
                    <a:pt x="1159" y="522"/>
                  </a:cubicBezTo>
                  <a:cubicBezTo>
                    <a:pt x="1165" y="530"/>
                    <a:pt x="1165" y="530"/>
                    <a:pt x="1165" y="530"/>
                  </a:cubicBezTo>
                  <a:cubicBezTo>
                    <a:pt x="1171" y="519"/>
                    <a:pt x="1171" y="519"/>
                    <a:pt x="1171" y="519"/>
                  </a:cubicBezTo>
                  <a:cubicBezTo>
                    <a:pt x="1172" y="519"/>
                    <a:pt x="1172" y="519"/>
                    <a:pt x="1172" y="519"/>
                  </a:cubicBezTo>
                  <a:cubicBezTo>
                    <a:pt x="1173" y="517"/>
                    <a:pt x="1173" y="517"/>
                    <a:pt x="1173" y="517"/>
                  </a:cubicBezTo>
                  <a:cubicBezTo>
                    <a:pt x="1195" y="505"/>
                    <a:pt x="1195" y="505"/>
                    <a:pt x="1195" y="505"/>
                  </a:cubicBezTo>
                  <a:cubicBezTo>
                    <a:pt x="1257" y="515"/>
                    <a:pt x="1257" y="515"/>
                    <a:pt x="1257" y="515"/>
                  </a:cubicBezTo>
                  <a:cubicBezTo>
                    <a:pt x="1263" y="507"/>
                    <a:pt x="1263" y="507"/>
                    <a:pt x="1263" y="507"/>
                  </a:cubicBezTo>
                  <a:cubicBezTo>
                    <a:pt x="1272" y="492"/>
                    <a:pt x="1272" y="492"/>
                    <a:pt x="1272" y="492"/>
                  </a:cubicBezTo>
                  <a:cubicBezTo>
                    <a:pt x="1274" y="491"/>
                    <a:pt x="1274" y="491"/>
                    <a:pt x="1274" y="491"/>
                  </a:cubicBezTo>
                  <a:cubicBezTo>
                    <a:pt x="1274" y="491"/>
                    <a:pt x="1274" y="491"/>
                    <a:pt x="1274" y="491"/>
                  </a:cubicBezTo>
                  <a:cubicBezTo>
                    <a:pt x="1275" y="490"/>
                    <a:pt x="1275" y="490"/>
                    <a:pt x="1275" y="490"/>
                  </a:cubicBezTo>
                  <a:cubicBezTo>
                    <a:pt x="1299" y="485"/>
                    <a:pt x="1299" y="485"/>
                    <a:pt x="1299" y="485"/>
                  </a:cubicBezTo>
                  <a:cubicBezTo>
                    <a:pt x="1331" y="483"/>
                    <a:pt x="1331" y="483"/>
                    <a:pt x="1331" y="483"/>
                  </a:cubicBezTo>
                  <a:cubicBezTo>
                    <a:pt x="1340" y="485"/>
                    <a:pt x="1352" y="497"/>
                    <a:pt x="1366" y="517"/>
                  </a:cubicBezTo>
                  <a:cubicBezTo>
                    <a:pt x="1405" y="536"/>
                    <a:pt x="1426" y="553"/>
                    <a:pt x="1431" y="569"/>
                  </a:cubicBezTo>
                  <a:cubicBezTo>
                    <a:pt x="1434" y="576"/>
                    <a:pt x="1434" y="582"/>
                    <a:pt x="1431" y="589"/>
                  </a:cubicBezTo>
                  <a:cubicBezTo>
                    <a:pt x="1428" y="596"/>
                    <a:pt x="1421" y="599"/>
                    <a:pt x="1412" y="600"/>
                  </a:cubicBezTo>
                  <a:cubicBezTo>
                    <a:pt x="1411" y="600"/>
                    <a:pt x="1411" y="600"/>
                    <a:pt x="1411" y="600"/>
                  </a:cubicBezTo>
                  <a:cubicBezTo>
                    <a:pt x="1364" y="599"/>
                    <a:pt x="1337" y="599"/>
                    <a:pt x="1327" y="601"/>
                  </a:cubicBezTo>
                  <a:cubicBezTo>
                    <a:pt x="1304" y="617"/>
                    <a:pt x="1304" y="617"/>
                    <a:pt x="1304" y="617"/>
                  </a:cubicBezTo>
                  <a:cubicBezTo>
                    <a:pt x="1275" y="638"/>
                    <a:pt x="1256" y="649"/>
                    <a:pt x="1245" y="649"/>
                  </a:cubicBezTo>
                  <a:cubicBezTo>
                    <a:pt x="1226" y="651"/>
                    <a:pt x="1226" y="651"/>
                    <a:pt x="1226" y="651"/>
                  </a:cubicBezTo>
                  <a:cubicBezTo>
                    <a:pt x="1214" y="700"/>
                    <a:pt x="1214" y="700"/>
                    <a:pt x="1214" y="700"/>
                  </a:cubicBezTo>
                  <a:cubicBezTo>
                    <a:pt x="1211" y="714"/>
                    <a:pt x="1207" y="724"/>
                    <a:pt x="1198" y="730"/>
                  </a:cubicBezTo>
                  <a:cubicBezTo>
                    <a:pt x="1190" y="738"/>
                    <a:pt x="1179" y="743"/>
                    <a:pt x="1163" y="746"/>
                  </a:cubicBezTo>
                  <a:cubicBezTo>
                    <a:pt x="1145" y="749"/>
                    <a:pt x="1130" y="755"/>
                    <a:pt x="1115" y="764"/>
                  </a:cubicBezTo>
                  <a:cubicBezTo>
                    <a:pt x="1099" y="799"/>
                    <a:pt x="1099" y="799"/>
                    <a:pt x="1099" y="799"/>
                  </a:cubicBezTo>
                  <a:cubicBezTo>
                    <a:pt x="1098" y="800"/>
                    <a:pt x="1098" y="800"/>
                    <a:pt x="1098" y="800"/>
                  </a:cubicBezTo>
                  <a:cubicBezTo>
                    <a:pt x="1097" y="800"/>
                    <a:pt x="1097" y="800"/>
                    <a:pt x="1097" y="800"/>
                  </a:cubicBezTo>
                  <a:cubicBezTo>
                    <a:pt x="1096" y="800"/>
                    <a:pt x="1096" y="800"/>
                    <a:pt x="1096" y="800"/>
                  </a:cubicBezTo>
                  <a:cubicBezTo>
                    <a:pt x="1052" y="818"/>
                    <a:pt x="1052" y="818"/>
                    <a:pt x="1052" y="818"/>
                  </a:cubicBezTo>
                  <a:cubicBezTo>
                    <a:pt x="1049" y="818"/>
                    <a:pt x="1049" y="818"/>
                    <a:pt x="1049" y="818"/>
                  </a:cubicBezTo>
                  <a:cubicBezTo>
                    <a:pt x="1027" y="813"/>
                    <a:pt x="1027" y="813"/>
                    <a:pt x="1027" y="813"/>
                  </a:cubicBezTo>
                  <a:cubicBezTo>
                    <a:pt x="1009" y="810"/>
                    <a:pt x="996" y="805"/>
                    <a:pt x="987" y="800"/>
                  </a:cubicBezTo>
                  <a:cubicBezTo>
                    <a:pt x="976" y="794"/>
                    <a:pt x="963" y="793"/>
                    <a:pt x="950" y="797"/>
                  </a:cubicBezTo>
                  <a:cubicBezTo>
                    <a:pt x="938" y="813"/>
                    <a:pt x="932" y="833"/>
                    <a:pt x="933" y="855"/>
                  </a:cubicBezTo>
                  <a:cubicBezTo>
                    <a:pt x="934" y="867"/>
                    <a:pt x="937" y="875"/>
                    <a:pt x="940" y="877"/>
                  </a:cubicBezTo>
                  <a:cubicBezTo>
                    <a:pt x="947" y="876"/>
                    <a:pt x="947" y="876"/>
                    <a:pt x="947" y="876"/>
                  </a:cubicBezTo>
                  <a:cubicBezTo>
                    <a:pt x="955" y="871"/>
                    <a:pt x="955" y="871"/>
                    <a:pt x="955" y="871"/>
                  </a:cubicBezTo>
                  <a:cubicBezTo>
                    <a:pt x="956" y="902"/>
                    <a:pt x="956" y="902"/>
                    <a:pt x="956" y="902"/>
                  </a:cubicBezTo>
                  <a:cubicBezTo>
                    <a:pt x="956" y="912"/>
                    <a:pt x="953" y="920"/>
                    <a:pt x="945" y="926"/>
                  </a:cubicBezTo>
                  <a:cubicBezTo>
                    <a:pt x="940" y="930"/>
                    <a:pt x="931" y="933"/>
                    <a:pt x="919" y="937"/>
                  </a:cubicBezTo>
                  <a:cubicBezTo>
                    <a:pt x="911" y="939"/>
                    <a:pt x="911" y="939"/>
                    <a:pt x="911" y="939"/>
                  </a:cubicBezTo>
                  <a:cubicBezTo>
                    <a:pt x="902" y="943"/>
                    <a:pt x="881" y="969"/>
                    <a:pt x="852" y="1016"/>
                  </a:cubicBezTo>
                  <a:cubicBezTo>
                    <a:pt x="852" y="1017"/>
                    <a:pt x="852" y="1017"/>
                    <a:pt x="852" y="1017"/>
                  </a:cubicBezTo>
                  <a:cubicBezTo>
                    <a:pt x="851" y="1017"/>
                    <a:pt x="851" y="1017"/>
                    <a:pt x="851" y="1017"/>
                  </a:cubicBezTo>
                  <a:cubicBezTo>
                    <a:pt x="822" y="1035"/>
                    <a:pt x="822" y="1035"/>
                    <a:pt x="822" y="1035"/>
                  </a:cubicBezTo>
                  <a:cubicBezTo>
                    <a:pt x="826" y="1035"/>
                    <a:pt x="829" y="1036"/>
                    <a:pt x="828" y="1040"/>
                  </a:cubicBezTo>
                  <a:cubicBezTo>
                    <a:pt x="827" y="1044"/>
                    <a:pt x="825" y="1045"/>
                    <a:pt x="817" y="1046"/>
                  </a:cubicBezTo>
                  <a:cubicBezTo>
                    <a:pt x="735" y="1044"/>
                    <a:pt x="735" y="1044"/>
                    <a:pt x="735" y="1044"/>
                  </a:cubicBezTo>
                  <a:cubicBezTo>
                    <a:pt x="644" y="1041"/>
                    <a:pt x="572" y="1066"/>
                    <a:pt x="521" y="1118"/>
                  </a:cubicBezTo>
                  <a:cubicBezTo>
                    <a:pt x="520" y="1119"/>
                    <a:pt x="520" y="1119"/>
                    <a:pt x="520" y="1119"/>
                  </a:cubicBezTo>
                  <a:cubicBezTo>
                    <a:pt x="518" y="1120"/>
                    <a:pt x="518" y="1120"/>
                    <a:pt x="518" y="1120"/>
                  </a:cubicBezTo>
                  <a:cubicBezTo>
                    <a:pt x="518" y="1120"/>
                    <a:pt x="518" y="1120"/>
                    <a:pt x="518" y="1120"/>
                  </a:cubicBezTo>
                  <a:cubicBezTo>
                    <a:pt x="484" y="1124"/>
                    <a:pt x="484" y="1124"/>
                    <a:pt x="484" y="1124"/>
                  </a:cubicBezTo>
                  <a:cubicBezTo>
                    <a:pt x="482" y="1125"/>
                    <a:pt x="482" y="1125"/>
                    <a:pt x="482" y="1125"/>
                  </a:cubicBezTo>
                  <a:cubicBezTo>
                    <a:pt x="480" y="1125"/>
                    <a:pt x="480" y="1125"/>
                    <a:pt x="480" y="1125"/>
                  </a:cubicBezTo>
                  <a:cubicBezTo>
                    <a:pt x="470" y="1102"/>
                    <a:pt x="470" y="1102"/>
                    <a:pt x="470" y="1102"/>
                  </a:cubicBezTo>
                  <a:cubicBezTo>
                    <a:pt x="436" y="1111"/>
                    <a:pt x="436" y="1111"/>
                    <a:pt x="436" y="1111"/>
                  </a:cubicBezTo>
                  <a:cubicBezTo>
                    <a:pt x="417" y="1112"/>
                    <a:pt x="393" y="1107"/>
                    <a:pt x="366" y="1093"/>
                  </a:cubicBezTo>
                  <a:cubicBezTo>
                    <a:pt x="341" y="1083"/>
                    <a:pt x="319" y="1068"/>
                    <a:pt x="297" y="1051"/>
                  </a:cubicBezTo>
                  <a:cubicBezTo>
                    <a:pt x="283" y="1039"/>
                    <a:pt x="264" y="1032"/>
                    <a:pt x="243" y="1028"/>
                  </a:cubicBezTo>
                  <a:cubicBezTo>
                    <a:pt x="212" y="1025"/>
                    <a:pt x="212" y="1025"/>
                    <a:pt x="212" y="1025"/>
                  </a:cubicBezTo>
                  <a:cubicBezTo>
                    <a:pt x="178" y="1030"/>
                    <a:pt x="178" y="1030"/>
                    <a:pt x="178" y="1030"/>
                  </a:cubicBezTo>
                  <a:cubicBezTo>
                    <a:pt x="153" y="1034"/>
                    <a:pt x="128" y="1034"/>
                    <a:pt x="105" y="1032"/>
                  </a:cubicBezTo>
                  <a:cubicBezTo>
                    <a:pt x="77" y="1030"/>
                    <a:pt x="43" y="1022"/>
                    <a:pt x="3" y="1009"/>
                  </a:cubicBezTo>
                  <a:cubicBezTo>
                    <a:pt x="0" y="1015"/>
                    <a:pt x="0" y="1015"/>
                    <a:pt x="0" y="1015"/>
                  </a:cubicBezTo>
                  <a:cubicBezTo>
                    <a:pt x="1" y="1015"/>
                    <a:pt x="1" y="1015"/>
                    <a:pt x="1" y="1015"/>
                  </a:cubicBezTo>
                  <a:cubicBezTo>
                    <a:pt x="2" y="1015"/>
                    <a:pt x="2" y="1015"/>
                    <a:pt x="2" y="1015"/>
                  </a:cubicBezTo>
                  <a:cubicBezTo>
                    <a:pt x="3" y="1016"/>
                    <a:pt x="3" y="1016"/>
                    <a:pt x="3" y="1016"/>
                  </a:cubicBezTo>
                  <a:cubicBezTo>
                    <a:pt x="3" y="1017"/>
                    <a:pt x="3" y="1017"/>
                    <a:pt x="3" y="1017"/>
                  </a:cubicBezTo>
                  <a:cubicBezTo>
                    <a:pt x="4" y="1027"/>
                    <a:pt x="4" y="1027"/>
                    <a:pt x="4" y="1027"/>
                  </a:cubicBezTo>
                  <a:cubicBezTo>
                    <a:pt x="12" y="1045"/>
                    <a:pt x="12" y="1045"/>
                    <a:pt x="12" y="1045"/>
                  </a:cubicBezTo>
                  <a:cubicBezTo>
                    <a:pt x="32" y="1070"/>
                    <a:pt x="32" y="1070"/>
                    <a:pt x="32" y="1070"/>
                  </a:cubicBezTo>
                  <a:cubicBezTo>
                    <a:pt x="33" y="1073"/>
                    <a:pt x="33" y="1073"/>
                    <a:pt x="33" y="1073"/>
                  </a:cubicBezTo>
                  <a:cubicBezTo>
                    <a:pt x="30" y="1091"/>
                    <a:pt x="30" y="1091"/>
                    <a:pt x="30" y="1091"/>
                  </a:cubicBezTo>
                  <a:cubicBezTo>
                    <a:pt x="30" y="1092"/>
                    <a:pt x="30" y="1092"/>
                    <a:pt x="30" y="1092"/>
                  </a:cubicBezTo>
                  <a:cubicBezTo>
                    <a:pt x="29" y="1092"/>
                    <a:pt x="29" y="1092"/>
                    <a:pt x="29" y="1092"/>
                  </a:cubicBezTo>
                  <a:cubicBezTo>
                    <a:pt x="17" y="1108"/>
                    <a:pt x="17" y="1108"/>
                    <a:pt x="17" y="1108"/>
                  </a:cubicBezTo>
                  <a:cubicBezTo>
                    <a:pt x="30" y="1120"/>
                    <a:pt x="30" y="1120"/>
                    <a:pt x="30" y="1120"/>
                  </a:cubicBezTo>
                  <a:cubicBezTo>
                    <a:pt x="34" y="1125"/>
                    <a:pt x="37" y="1129"/>
                    <a:pt x="37" y="1133"/>
                  </a:cubicBezTo>
                  <a:cubicBezTo>
                    <a:pt x="40" y="1151"/>
                    <a:pt x="40" y="1151"/>
                    <a:pt x="40" y="1151"/>
                  </a:cubicBezTo>
                  <a:cubicBezTo>
                    <a:pt x="55" y="1165"/>
                    <a:pt x="55" y="1165"/>
                    <a:pt x="55" y="1165"/>
                  </a:cubicBezTo>
                  <a:cubicBezTo>
                    <a:pt x="55" y="1167"/>
                    <a:pt x="55" y="1167"/>
                    <a:pt x="55" y="1167"/>
                  </a:cubicBezTo>
                  <a:cubicBezTo>
                    <a:pt x="57" y="1180"/>
                    <a:pt x="57" y="1180"/>
                    <a:pt x="57" y="1180"/>
                  </a:cubicBezTo>
                  <a:cubicBezTo>
                    <a:pt x="57" y="1189"/>
                    <a:pt x="57" y="1189"/>
                    <a:pt x="57" y="1189"/>
                  </a:cubicBezTo>
                  <a:cubicBezTo>
                    <a:pt x="65" y="1196"/>
                    <a:pt x="65" y="1196"/>
                    <a:pt x="65" y="1196"/>
                  </a:cubicBezTo>
                  <a:cubicBezTo>
                    <a:pt x="71" y="1194"/>
                    <a:pt x="71" y="1194"/>
                    <a:pt x="71" y="1194"/>
                  </a:cubicBezTo>
                  <a:cubicBezTo>
                    <a:pt x="72" y="1191"/>
                    <a:pt x="72" y="1191"/>
                    <a:pt x="72" y="1191"/>
                  </a:cubicBezTo>
                  <a:cubicBezTo>
                    <a:pt x="75" y="1184"/>
                    <a:pt x="80" y="1180"/>
                    <a:pt x="86" y="1179"/>
                  </a:cubicBezTo>
                  <a:cubicBezTo>
                    <a:pt x="94" y="1176"/>
                    <a:pt x="94" y="1176"/>
                    <a:pt x="94" y="1176"/>
                  </a:cubicBezTo>
                  <a:cubicBezTo>
                    <a:pt x="145" y="1171"/>
                    <a:pt x="145" y="1171"/>
                    <a:pt x="145" y="1171"/>
                  </a:cubicBezTo>
                  <a:cubicBezTo>
                    <a:pt x="165" y="1163"/>
                    <a:pt x="165" y="1163"/>
                    <a:pt x="165" y="1163"/>
                  </a:cubicBezTo>
                  <a:cubicBezTo>
                    <a:pt x="167" y="1163"/>
                    <a:pt x="167" y="1163"/>
                    <a:pt x="167" y="1163"/>
                  </a:cubicBezTo>
                  <a:cubicBezTo>
                    <a:pt x="170" y="1161"/>
                    <a:pt x="170" y="1161"/>
                    <a:pt x="170" y="1161"/>
                  </a:cubicBezTo>
                  <a:cubicBezTo>
                    <a:pt x="181" y="1184"/>
                    <a:pt x="181" y="1184"/>
                    <a:pt x="181" y="1184"/>
                  </a:cubicBezTo>
                  <a:cubicBezTo>
                    <a:pt x="182" y="1184"/>
                    <a:pt x="182" y="1184"/>
                    <a:pt x="182" y="1184"/>
                  </a:cubicBezTo>
                  <a:cubicBezTo>
                    <a:pt x="182" y="1184"/>
                    <a:pt x="182" y="1184"/>
                    <a:pt x="182" y="1184"/>
                  </a:cubicBezTo>
                  <a:cubicBezTo>
                    <a:pt x="183" y="1189"/>
                    <a:pt x="182" y="1194"/>
                    <a:pt x="179" y="1199"/>
                  </a:cubicBezTo>
                  <a:cubicBezTo>
                    <a:pt x="151" y="1239"/>
                    <a:pt x="151" y="1239"/>
                    <a:pt x="151" y="1239"/>
                  </a:cubicBezTo>
                  <a:cubicBezTo>
                    <a:pt x="153" y="1245"/>
                    <a:pt x="153" y="1245"/>
                    <a:pt x="153" y="1245"/>
                  </a:cubicBezTo>
                  <a:cubicBezTo>
                    <a:pt x="165" y="1258"/>
                    <a:pt x="165" y="1258"/>
                    <a:pt x="165" y="1258"/>
                  </a:cubicBezTo>
                  <a:cubicBezTo>
                    <a:pt x="178" y="1266"/>
                    <a:pt x="178" y="1266"/>
                    <a:pt x="178" y="1266"/>
                  </a:cubicBezTo>
                  <a:cubicBezTo>
                    <a:pt x="179" y="1266"/>
                    <a:pt x="179" y="1266"/>
                    <a:pt x="179" y="1266"/>
                  </a:cubicBezTo>
                  <a:cubicBezTo>
                    <a:pt x="185" y="1273"/>
                    <a:pt x="189" y="1278"/>
                    <a:pt x="195" y="1280"/>
                  </a:cubicBezTo>
                  <a:cubicBezTo>
                    <a:pt x="202" y="1282"/>
                    <a:pt x="209" y="1288"/>
                    <a:pt x="214" y="1295"/>
                  </a:cubicBezTo>
                  <a:cubicBezTo>
                    <a:pt x="215" y="1298"/>
                    <a:pt x="215" y="1298"/>
                    <a:pt x="215" y="1298"/>
                  </a:cubicBezTo>
                  <a:cubicBezTo>
                    <a:pt x="225" y="1302"/>
                    <a:pt x="225" y="1302"/>
                    <a:pt x="225" y="1302"/>
                  </a:cubicBezTo>
                  <a:cubicBezTo>
                    <a:pt x="228" y="1303"/>
                    <a:pt x="228" y="1303"/>
                    <a:pt x="228" y="1303"/>
                  </a:cubicBezTo>
                  <a:cubicBezTo>
                    <a:pt x="229" y="1303"/>
                    <a:pt x="229" y="1303"/>
                    <a:pt x="229" y="1303"/>
                  </a:cubicBezTo>
                  <a:cubicBezTo>
                    <a:pt x="232" y="1314"/>
                    <a:pt x="232" y="1314"/>
                    <a:pt x="232" y="1314"/>
                  </a:cubicBezTo>
                  <a:cubicBezTo>
                    <a:pt x="232" y="1314"/>
                    <a:pt x="232" y="1314"/>
                    <a:pt x="232" y="1314"/>
                  </a:cubicBezTo>
                  <a:cubicBezTo>
                    <a:pt x="233" y="1324"/>
                    <a:pt x="233" y="1324"/>
                    <a:pt x="233" y="1324"/>
                  </a:cubicBezTo>
                  <a:cubicBezTo>
                    <a:pt x="237" y="1340"/>
                    <a:pt x="237" y="1340"/>
                    <a:pt x="237" y="1340"/>
                  </a:cubicBezTo>
                  <a:cubicBezTo>
                    <a:pt x="261" y="1343"/>
                    <a:pt x="261" y="1343"/>
                    <a:pt x="261" y="1343"/>
                  </a:cubicBezTo>
                  <a:cubicBezTo>
                    <a:pt x="262" y="1343"/>
                    <a:pt x="262" y="1343"/>
                    <a:pt x="262" y="1343"/>
                  </a:cubicBezTo>
                  <a:cubicBezTo>
                    <a:pt x="263" y="1344"/>
                    <a:pt x="263" y="1344"/>
                    <a:pt x="263" y="1344"/>
                  </a:cubicBezTo>
                  <a:cubicBezTo>
                    <a:pt x="263" y="1345"/>
                    <a:pt x="263" y="1345"/>
                    <a:pt x="263" y="1345"/>
                  </a:cubicBezTo>
                  <a:cubicBezTo>
                    <a:pt x="264" y="1347"/>
                    <a:pt x="264" y="1347"/>
                    <a:pt x="264" y="1347"/>
                  </a:cubicBezTo>
                  <a:cubicBezTo>
                    <a:pt x="271" y="1361"/>
                    <a:pt x="271" y="1361"/>
                    <a:pt x="271" y="1361"/>
                  </a:cubicBezTo>
                  <a:cubicBezTo>
                    <a:pt x="290" y="1368"/>
                    <a:pt x="290" y="1368"/>
                    <a:pt x="290" y="1368"/>
                  </a:cubicBezTo>
                  <a:cubicBezTo>
                    <a:pt x="304" y="1361"/>
                    <a:pt x="304" y="1361"/>
                    <a:pt x="304" y="1361"/>
                  </a:cubicBezTo>
                  <a:cubicBezTo>
                    <a:pt x="302" y="1353"/>
                    <a:pt x="302" y="1353"/>
                    <a:pt x="302" y="1353"/>
                  </a:cubicBezTo>
                  <a:cubicBezTo>
                    <a:pt x="289" y="1342"/>
                    <a:pt x="289" y="1342"/>
                    <a:pt x="289" y="1342"/>
                  </a:cubicBezTo>
                  <a:cubicBezTo>
                    <a:pt x="291" y="1340"/>
                    <a:pt x="291" y="1340"/>
                    <a:pt x="291" y="1340"/>
                  </a:cubicBezTo>
                  <a:cubicBezTo>
                    <a:pt x="291" y="1338"/>
                    <a:pt x="291" y="1338"/>
                    <a:pt x="291" y="1338"/>
                  </a:cubicBezTo>
                  <a:cubicBezTo>
                    <a:pt x="302" y="1317"/>
                    <a:pt x="302" y="1317"/>
                    <a:pt x="302" y="1317"/>
                  </a:cubicBezTo>
                  <a:cubicBezTo>
                    <a:pt x="325" y="1317"/>
                    <a:pt x="325" y="1317"/>
                    <a:pt x="325" y="1317"/>
                  </a:cubicBezTo>
                  <a:cubicBezTo>
                    <a:pt x="326" y="1318"/>
                    <a:pt x="326" y="1318"/>
                    <a:pt x="326" y="1318"/>
                  </a:cubicBezTo>
                  <a:cubicBezTo>
                    <a:pt x="359" y="1330"/>
                    <a:pt x="359" y="1330"/>
                    <a:pt x="359" y="1330"/>
                  </a:cubicBezTo>
                  <a:cubicBezTo>
                    <a:pt x="377" y="1327"/>
                    <a:pt x="377" y="1327"/>
                    <a:pt x="377" y="1327"/>
                  </a:cubicBezTo>
                  <a:cubicBezTo>
                    <a:pt x="391" y="1314"/>
                    <a:pt x="391" y="1314"/>
                    <a:pt x="391" y="1314"/>
                  </a:cubicBezTo>
                  <a:cubicBezTo>
                    <a:pt x="408" y="1293"/>
                    <a:pt x="418" y="1285"/>
                    <a:pt x="425" y="1290"/>
                  </a:cubicBezTo>
                  <a:cubicBezTo>
                    <a:pt x="433" y="1289"/>
                    <a:pt x="433" y="1289"/>
                    <a:pt x="433" y="1289"/>
                  </a:cubicBezTo>
                  <a:cubicBezTo>
                    <a:pt x="442" y="1289"/>
                    <a:pt x="446" y="1290"/>
                    <a:pt x="449" y="1291"/>
                  </a:cubicBezTo>
                  <a:cubicBezTo>
                    <a:pt x="450" y="1292"/>
                    <a:pt x="451" y="1294"/>
                    <a:pt x="451" y="1296"/>
                  </a:cubicBezTo>
                  <a:cubicBezTo>
                    <a:pt x="451" y="1300"/>
                    <a:pt x="455" y="1308"/>
                    <a:pt x="461" y="1318"/>
                  </a:cubicBezTo>
                  <a:cubicBezTo>
                    <a:pt x="461" y="1319"/>
                    <a:pt x="461" y="1319"/>
                    <a:pt x="461" y="1319"/>
                  </a:cubicBezTo>
                  <a:cubicBezTo>
                    <a:pt x="461" y="1320"/>
                    <a:pt x="461" y="1320"/>
                    <a:pt x="461" y="1320"/>
                  </a:cubicBezTo>
                  <a:cubicBezTo>
                    <a:pt x="464" y="1334"/>
                    <a:pt x="464" y="1334"/>
                    <a:pt x="464" y="1334"/>
                  </a:cubicBezTo>
                  <a:cubicBezTo>
                    <a:pt x="464" y="1337"/>
                    <a:pt x="464" y="1337"/>
                    <a:pt x="464" y="1337"/>
                  </a:cubicBezTo>
                  <a:cubicBezTo>
                    <a:pt x="460" y="1352"/>
                    <a:pt x="460" y="1352"/>
                    <a:pt x="460" y="1352"/>
                  </a:cubicBezTo>
                  <a:cubicBezTo>
                    <a:pt x="460" y="1352"/>
                    <a:pt x="460" y="1352"/>
                    <a:pt x="460" y="1352"/>
                  </a:cubicBezTo>
                  <a:cubicBezTo>
                    <a:pt x="460" y="1353"/>
                    <a:pt x="460" y="1353"/>
                    <a:pt x="460" y="1353"/>
                  </a:cubicBezTo>
                  <a:cubicBezTo>
                    <a:pt x="459" y="1354"/>
                    <a:pt x="459" y="1354"/>
                    <a:pt x="459" y="1354"/>
                  </a:cubicBezTo>
                  <a:cubicBezTo>
                    <a:pt x="442" y="1373"/>
                    <a:pt x="442" y="1373"/>
                    <a:pt x="442" y="1373"/>
                  </a:cubicBezTo>
                  <a:cubicBezTo>
                    <a:pt x="442" y="1374"/>
                    <a:pt x="442" y="1374"/>
                    <a:pt x="442" y="1374"/>
                  </a:cubicBezTo>
                  <a:cubicBezTo>
                    <a:pt x="442" y="1374"/>
                    <a:pt x="442" y="1374"/>
                    <a:pt x="442" y="1374"/>
                  </a:cubicBezTo>
                  <a:cubicBezTo>
                    <a:pt x="407" y="1390"/>
                    <a:pt x="407" y="1390"/>
                    <a:pt x="407" y="1390"/>
                  </a:cubicBezTo>
                  <a:cubicBezTo>
                    <a:pt x="402" y="1399"/>
                    <a:pt x="402" y="1399"/>
                    <a:pt x="402" y="1399"/>
                  </a:cubicBezTo>
                  <a:cubicBezTo>
                    <a:pt x="397" y="1427"/>
                    <a:pt x="397" y="1427"/>
                    <a:pt x="397" y="1427"/>
                  </a:cubicBezTo>
                  <a:cubicBezTo>
                    <a:pt x="400" y="1441"/>
                    <a:pt x="400" y="1441"/>
                    <a:pt x="400" y="1441"/>
                  </a:cubicBezTo>
                  <a:cubicBezTo>
                    <a:pt x="409" y="1455"/>
                    <a:pt x="409" y="1455"/>
                    <a:pt x="409" y="1455"/>
                  </a:cubicBezTo>
                  <a:cubicBezTo>
                    <a:pt x="413" y="1458"/>
                    <a:pt x="413" y="1458"/>
                    <a:pt x="413" y="1458"/>
                  </a:cubicBezTo>
                  <a:cubicBezTo>
                    <a:pt x="424" y="1466"/>
                    <a:pt x="424" y="1466"/>
                    <a:pt x="424" y="1466"/>
                  </a:cubicBezTo>
                  <a:cubicBezTo>
                    <a:pt x="465" y="1466"/>
                    <a:pt x="465" y="1466"/>
                    <a:pt x="465" y="1466"/>
                  </a:cubicBezTo>
                  <a:cubicBezTo>
                    <a:pt x="498" y="1461"/>
                    <a:pt x="498" y="1461"/>
                    <a:pt x="498" y="1461"/>
                  </a:cubicBezTo>
                  <a:cubicBezTo>
                    <a:pt x="503" y="1456"/>
                    <a:pt x="503" y="1456"/>
                    <a:pt x="503" y="1456"/>
                  </a:cubicBezTo>
                  <a:cubicBezTo>
                    <a:pt x="508" y="1450"/>
                    <a:pt x="513" y="1448"/>
                    <a:pt x="516" y="1448"/>
                  </a:cubicBezTo>
                  <a:cubicBezTo>
                    <a:pt x="539" y="1452"/>
                    <a:pt x="539" y="1452"/>
                    <a:pt x="539" y="1452"/>
                  </a:cubicBezTo>
                  <a:cubicBezTo>
                    <a:pt x="541" y="1448"/>
                    <a:pt x="541" y="1448"/>
                    <a:pt x="541" y="1448"/>
                  </a:cubicBezTo>
                  <a:cubicBezTo>
                    <a:pt x="539" y="1442"/>
                    <a:pt x="539" y="1436"/>
                    <a:pt x="543" y="1430"/>
                  </a:cubicBezTo>
                  <a:cubicBezTo>
                    <a:pt x="552" y="1414"/>
                    <a:pt x="552" y="1414"/>
                    <a:pt x="552" y="1414"/>
                  </a:cubicBezTo>
                  <a:cubicBezTo>
                    <a:pt x="552" y="1383"/>
                    <a:pt x="552" y="1383"/>
                    <a:pt x="552" y="1383"/>
                  </a:cubicBezTo>
                  <a:cubicBezTo>
                    <a:pt x="552" y="1382"/>
                    <a:pt x="552" y="1382"/>
                    <a:pt x="552" y="1382"/>
                  </a:cubicBezTo>
                  <a:cubicBezTo>
                    <a:pt x="570" y="1332"/>
                    <a:pt x="570" y="1332"/>
                    <a:pt x="570" y="1332"/>
                  </a:cubicBezTo>
                  <a:cubicBezTo>
                    <a:pt x="570" y="1331"/>
                    <a:pt x="570" y="1331"/>
                    <a:pt x="570" y="1331"/>
                  </a:cubicBezTo>
                  <a:cubicBezTo>
                    <a:pt x="570" y="1330"/>
                    <a:pt x="570" y="1330"/>
                    <a:pt x="570" y="1330"/>
                  </a:cubicBezTo>
                  <a:cubicBezTo>
                    <a:pt x="571" y="1330"/>
                    <a:pt x="571" y="1330"/>
                    <a:pt x="571" y="1330"/>
                  </a:cubicBezTo>
                  <a:cubicBezTo>
                    <a:pt x="571" y="1329"/>
                    <a:pt x="571" y="1329"/>
                    <a:pt x="571" y="1329"/>
                  </a:cubicBezTo>
                  <a:cubicBezTo>
                    <a:pt x="601" y="1305"/>
                    <a:pt x="601" y="1305"/>
                    <a:pt x="601" y="1305"/>
                  </a:cubicBezTo>
                  <a:cubicBezTo>
                    <a:pt x="603" y="1303"/>
                    <a:pt x="603" y="1303"/>
                    <a:pt x="603" y="1303"/>
                  </a:cubicBezTo>
                  <a:cubicBezTo>
                    <a:pt x="629" y="1315"/>
                    <a:pt x="629" y="1315"/>
                    <a:pt x="629" y="1315"/>
                  </a:cubicBezTo>
                  <a:cubicBezTo>
                    <a:pt x="629" y="1315"/>
                    <a:pt x="629" y="1315"/>
                    <a:pt x="629" y="1315"/>
                  </a:cubicBezTo>
                  <a:cubicBezTo>
                    <a:pt x="643" y="1324"/>
                    <a:pt x="649" y="1332"/>
                    <a:pt x="649" y="1337"/>
                  </a:cubicBezTo>
                  <a:cubicBezTo>
                    <a:pt x="647" y="1358"/>
                    <a:pt x="647" y="1358"/>
                    <a:pt x="647" y="1358"/>
                  </a:cubicBezTo>
                  <a:cubicBezTo>
                    <a:pt x="639" y="1371"/>
                    <a:pt x="639" y="1371"/>
                    <a:pt x="639" y="1371"/>
                  </a:cubicBezTo>
                  <a:cubicBezTo>
                    <a:pt x="632" y="1391"/>
                    <a:pt x="632" y="1391"/>
                    <a:pt x="632" y="1391"/>
                  </a:cubicBezTo>
                  <a:cubicBezTo>
                    <a:pt x="632" y="1412"/>
                    <a:pt x="632" y="1412"/>
                    <a:pt x="632" y="1412"/>
                  </a:cubicBezTo>
                  <a:cubicBezTo>
                    <a:pt x="639" y="1421"/>
                    <a:pt x="639" y="1421"/>
                    <a:pt x="639" y="1421"/>
                  </a:cubicBezTo>
                  <a:cubicBezTo>
                    <a:pt x="647" y="1420"/>
                    <a:pt x="647" y="1420"/>
                    <a:pt x="647" y="1420"/>
                  </a:cubicBezTo>
                  <a:cubicBezTo>
                    <a:pt x="649" y="1420"/>
                    <a:pt x="649" y="1420"/>
                    <a:pt x="649" y="1420"/>
                  </a:cubicBezTo>
                  <a:cubicBezTo>
                    <a:pt x="664" y="1420"/>
                    <a:pt x="664" y="1420"/>
                    <a:pt x="664" y="1420"/>
                  </a:cubicBezTo>
                  <a:cubicBezTo>
                    <a:pt x="672" y="1424"/>
                    <a:pt x="676" y="1431"/>
                    <a:pt x="680" y="1441"/>
                  </a:cubicBezTo>
                  <a:cubicBezTo>
                    <a:pt x="689" y="1444"/>
                    <a:pt x="689" y="1444"/>
                    <a:pt x="689" y="1444"/>
                  </a:cubicBezTo>
                  <a:cubicBezTo>
                    <a:pt x="690" y="1444"/>
                    <a:pt x="690" y="1444"/>
                    <a:pt x="690" y="1444"/>
                  </a:cubicBezTo>
                  <a:cubicBezTo>
                    <a:pt x="690" y="1444"/>
                    <a:pt x="690" y="1444"/>
                    <a:pt x="690" y="1444"/>
                  </a:cubicBezTo>
                  <a:cubicBezTo>
                    <a:pt x="691" y="1444"/>
                    <a:pt x="691" y="1444"/>
                    <a:pt x="691" y="1444"/>
                  </a:cubicBezTo>
                  <a:cubicBezTo>
                    <a:pt x="724" y="1459"/>
                    <a:pt x="724" y="1459"/>
                    <a:pt x="724" y="1459"/>
                  </a:cubicBezTo>
                  <a:cubicBezTo>
                    <a:pt x="738" y="1464"/>
                    <a:pt x="738" y="1464"/>
                    <a:pt x="738" y="1464"/>
                  </a:cubicBezTo>
                  <a:cubicBezTo>
                    <a:pt x="758" y="1461"/>
                    <a:pt x="758" y="1461"/>
                    <a:pt x="758" y="1461"/>
                  </a:cubicBezTo>
                  <a:cubicBezTo>
                    <a:pt x="767" y="1449"/>
                    <a:pt x="767" y="1449"/>
                    <a:pt x="767" y="1449"/>
                  </a:cubicBezTo>
                  <a:cubicBezTo>
                    <a:pt x="778" y="1402"/>
                    <a:pt x="778" y="1402"/>
                    <a:pt x="778" y="1402"/>
                  </a:cubicBezTo>
                  <a:cubicBezTo>
                    <a:pt x="779" y="1376"/>
                    <a:pt x="779" y="1376"/>
                    <a:pt x="779" y="1376"/>
                  </a:cubicBezTo>
                  <a:cubicBezTo>
                    <a:pt x="779" y="1374"/>
                    <a:pt x="779" y="1374"/>
                    <a:pt x="779" y="1374"/>
                  </a:cubicBezTo>
                  <a:cubicBezTo>
                    <a:pt x="781" y="1373"/>
                    <a:pt x="781" y="1373"/>
                    <a:pt x="781" y="1373"/>
                  </a:cubicBezTo>
                  <a:cubicBezTo>
                    <a:pt x="782" y="1372"/>
                    <a:pt x="782" y="1372"/>
                    <a:pt x="782" y="1372"/>
                  </a:cubicBezTo>
                  <a:cubicBezTo>
                    <a:pt x="801" y="1357"/>
                    <a:pt x="801" y="1357"/>
                    <a:pt x="801" y="1357"/>
                  </a:cubicBezTo>
                  <a:cubicBezTo>
                    <a:pt x="811" y="1343"/>
                    <a:pt x="811" y="1343"/>
                    <a:pt x="811" y="1343"/>
                  </a:cubicBezTo>
                  <a:cubicBezTo>
                    <a:pt x="812" y="1343"/>
                    <a:pt x="812" y="1343"/>
                    <a:pt x="812" y="1343"/>
                  </a:cubicBezTo>
                  <a:cubicBezTo>
                    <a:pt x="831" y="1334"/>
                    <a:pt x="831" y="1334"/>
                    <a:pt x="831" y="1334"/>
                  </a:cubicBezTo>
                  <a:cubicBezTo>
                    <a:pt x="843" y="1327"/>
                    <a:pt x="843" y="1327"/>
                    <a:pt x="843" y="1327"/>
                  </a:cubicBezTo>
                  <a:cubicBezTo>
                    <a:pt x="857" y="1321"/>
                    <a:pt x="857" y="1321"/>
                    <a:pt x="857" y="1321"/>
                  </a:cubicBezTo>
                  <a:cubicBezTo>
                    <a:pt x="850" y="1292"/>
                    <a:pt x="850" y="1292"/>
                    <a:pt x="850" y="1292"/>
                  </a:cubicBezTo>
                  <a:cubicBezTo>
                    <a:pt x="882" y="1296"/>
                    <a:pt x="882" y="1296"/>
                    <a:pt x="882" y="1296"/>
                  </a:cubicBezTo>
                  <a:cubicBezTo>
                    <a:pt x="882" y="1296"/>
                    <a:pt x="882" y="1296"/>
                    <a:pt x="882" y="1296"/>
                  </a:cubicBezTo>
                  <a:cubicBezTo>
                    <a:pt x="882" y="1297"/>
                    <a:pt x="882" y="1297"/>
                    <a:pt x="882" y="1297"/>
                  </a:cubicBezTo>
                  <a:cubicBezTo>
                    <a:pt x="882" y="1297"/>
                    <a:pt x="882" y="1297"/>
                    <a:pt x="882" y="1297"/>
                  </a:cubicBezTo>
                  <a:cubicBezTo>
                    <a:pt x="900" y="1304"/>
                    <a:pt x="900" y="1304"/>
                    <a:pt x="900" y="1304"/>
                  </a:cubicBezTo>
                  <a:cubicBezTo>
                    <a:pt x="900" y="1304"/>
                    <a:pt x="900" y="1304"/>
                    <a:pt x="900" y="1304"/>
                  </a:cubicBezTo>
                  <a:cubicBezTo>
                    <a:pt x="900" y="1303"/>
                    <a:pt x="900" y="1303"/>
                    <a:pt x="900" y="1303"/>
                  </a:cubicBezTo>
                  <a:cubicBezTo>
                    <a:pt x="904" y="1285"/>
                    <a:pt x="904" y="1285"/>
                    <a:pt x="904" y="1285"/>
                  </a:cubicBezTo>
                  <a:cubicBezTo>
                    <a:pt x="904" y="1282"/>
                    <a:pt x="904" y="1282"/>
                    <a:pt x="904" y="1282"/>
                  </a:cubicBezTo>
                  <a:cubicBezTo>
                    <a:pt x="907" y="1283"/>
                    <a:pt x="907" y="1283"/>
                    <a:pt x="907" y="1283"/>
                  </a:cubicBezTo>
                  <a:cubicBezTo>
                    <a:pt x="909" y="1283"/>
                    <a:pt x="909" y="1283"/>
                    <a:pt x="909" y="1283"/>
                  </a:cubicBezTo>
                  <a:cubicBezTo>
                    <a:pt x="925" y="1287"/>
                    <a:pt x="925" y="1287"/>
                    <a:pt x="925" y="1287"/>
                  </a:cubicBezTo>
                  <a:cubicBezTo>
                    <a:pt x="932" y="1287"/>
                    <a:pt x="932" y="1287"/>
                    <a:pt x="932" y="1287"/>
                  </a:cubicBezTo>
                  <a:cubicBezTo>
                    <a:pt x="947" y="1270"/>
                    <a:pt x="947" y="1270"/>
                    <a:pt x="947" y="1270"/>
                  </a:cubicBezTo>
                  <a:cubicBezTo>
                    <a:pt x="948" y="1270"/>
                    <a:pt x="948" y="1270"/>
                    <a:pt x="948" y="1270"/>
                  </a:cubicBezTo>
                  <a:cubicBezTo>
                    <a:pt x="949" y="1269"/>
                    <a:pt x="949" y="1269"/>
                    <a:pt x="949" y="1269"/>
                  </a:cubicBezTo>
                  <a:cubicBezTo>
                    <a:pt x="950" y="1269"/>
                    <a:pt x="950" y="1269"/>
                    <a:pt x="950" y="1269"/>
                  </a:cubicBezTo>
                  <a:cubicBezTo>
                    <a:pt x="969" y="1266"/>
                    <a:pt x="969" y="1266"/>
                    <a:pt x="969" y="1266"/>
                  </a:cubicBezTo>
                  <a:cubicBezTo>
                    <a:pt x="985" y="1250"/>
                    <a:pt x="985" y="1250"/>
                    <a:pt x="985" y="1250"/>
                  </a:cubicBezTo>
                  <a:cubicBezTo>
                    <a:pt x="994" y="1238"/>
                    <a:pt x="994" y="1238"/>
                    <a:pt x="994" y="1238"/>
                  </a:cubicBezTo>
                  <a:cubicBezTo>
                    <a:pt x="994" y="1222"/>
                    <a:pt x="994" y="1222"/>
                    <a:pt x="994" y="1222"/>
                  </a:cubicBezTo>
                  <a:cubicBezTo>
                    <a:pt x="994" y="1216"/>
                    <a:pt x="997" y="1213"/>
                    <a:pt x="1003" y="1210"/>
                  </a:cubicBezTo>
                  <a:cubicBezTo>
                    <a:pt x="1003" y="1210"/>
                    <a:pt x="1003" y="1210"/>
                    <a:pt x="1003" y="1210"/>
                  </a:cubicBezTo>
                  <a:cubicBezTo>
                    <a:pt x="1005" y="1210"/>
                    <a:pt x="1005" y="1210"/>
                    <a:pt x="1005" y="1210"/>
                  </a:cubicBezTo>
                  <a:cubicBezTo>
                    <a:pt x="1006" y="1210"/>
                    <a:pt x="1006" y="1210"/>
                    <a:pt x="1006" y="1210"/>
                  </a:cubicBezTo>
                  <a:cubicBezTo>
                    <a:pt x="1024" y="1212"/>
                    <a:pt x="1024" y="1212"/>
                    <a:pt x="1024" y="1212"/>
                  </a:cubicBezTo>
                  <a:cubicBezTo>
                    <a:pt x="1032" y="1207"/>
                    <a:pt x="1032" y="1207"/>
                    <a:pt x="1032" y="1207"/>
                  </a:cubicBezTo>
                  <a:cubicBezTo>
                    <a:pt x="1034" y="1193"/>
                    <a:pt x="1034" y="1193"/>
                    <a:pt x="1034" y="1193"/>
                  </a:cubicBezTo>
                  <a:cubicBezTo>
                    <a:pt x="1054" y="1188"/>
                    <a:pt x="1054" y="1188"/>
                    <a:pt x="1054" y="1188"/>
                  </a:cubicBezTo>
                  <a:cubicBezTo>
                    <a:pt x="1055" y="1188"/>
                    <a:pt x="1055" y="1188"/>
                    <a:pt x="1055" y="1188"/>
                  </a:cubicBezTo>
                  <a:cubicBezTo>
                    <a:pt x="1056" y="1188"/>
                    <a:pt x="1056" y="1188"/>
                    <a:pt x="1056" y="1188"/>
                  </a:cubicBezTo>
                  <a:cubicBezTo>
                    <a:pt x="1056" y="1188"/>
                    <a:pt x="1056" y="1188"/>
                    <a:pt x="1056" y="1188"/>
                  </a:cubicBezTo>
                  <a:cubicBezTo>
                    <a:pt x="1080" y="1190"/>
                    <a:pt x="1080" y="1190"/>
                    <a:pt x="1080" y="1190"/>
                  </a:cubicBezTo>
                  <a:cubicBezTo>
                    <a:pt x="1099" y="1186"/>
                    <a:pt x="1099" y="1186"/>
                    <a:pt x="1099" y="1186"/>
                  </a:cubicBezTo>
                  <a:cubicBezTo>
                    <a:pt x="1110" y="1174"/>
                    <a:pt x="1110" y="1174"/>
                    <a:pt x="1110" y="1174"/>
                  </a:cubicBezTo>
                  <a:cubicBezTo>
                    <a:pt x="1118" y="1159"/>
                    <a:pt x="1118" y="1159"/>
                    <a:pt x="1118" y="1159"/>
                  </a:cubicBezTo>
                  <a:cubicBezTo>
                    <a:pt x="1104" y="1143"/>
                    <a:pt x="1104" y="1143"/>
                    <a:pt x="1104" y="1143"/>
                  </a:cubicBezTo>
                  <a:cubicBezTo>
                    <a:pt x="1104" y="1142"/>
                    <a:pt x="1104" y="1142"/>
                    <a:pt x="1104" y="1142"/>
                  </a:cubicBezTo>
                  <a:cubicBezTo>
                    <a:pt x="1104" y="1142"/>
                    <a:pt x="1104" y="1142"/>
                    <a:pt x="1104" y="1142"/>
                  </a:cubicBezTo>
                  <a:cubicBezTo>
                    <a:pt x="1101" y="1131"/>
                    <a:pt x="1101" y="1131"/>
                    <a:pt x="1101" y="1131"/>
                  </a:cubicBezTo>
                  <a:cubicBezTo>
                    <a:pt x="1101" y="1131"/>
                    <a:pt x="1101" y="1131"/>
                    <a:pt x="1101" y="1131"/>
                  </a:cubicBezTo>
                  <a:cubicBezTo>
                    <a:pt x="1097" y="1113"/>
                    <a:pt x="1097" y="1113"/>
                    <a:pt x="1097" y="1113"/>
                  </a:cubicBezTo>
                  <a:cubicBezTo>
                    <a:pt x="1097" y="1112"/>
                    <a:pt x="1097" y="1112"/>
                    <a:pt x="1097" y="1112"/>
                  </a:cubicBezTo>
                  <a:cubicBezTo>
                    <a:pt x="1106" y="1097"/>
                    <a:pt x="1106" y="1097"/>
                    <a:pt x="1106" y="1097"/>
                  </a:cubicBezTo>
                  <a:cubicBezTo>
                    <a:pt x="1106" y="1092"/>
                    <a:pt x="1109" y="1086"/>
                    <a:pt x="1116" y="1078"/>
                  </a:cubicBezTo>
                  <a:cubicBezTo>
                    <a:pt x="1127" y="1057"/>
                    <a:pt x="1127" y="1057"/>
                    <a:pt x="1127" y="1057"/>
                  </a:cubicBezTo>
                  <a:cubicBezTo>
                    <a:pt x="1127" y="1056"/>
                    <a:pt x="1127" y="1056"/>
                    <a:pt x="1127" y="1056"/>
                  </a:cubicBezTo>
                  <a:cubicBezTo>
                    <a:pt x="1128" y="1056"/>
                    <a:pt x="1128" y="1056"/>
                    <a:pt x="1128" y="1056"/>
                  </a:cubicBezTo>
                  <a:cubicBezTo>
                    <a:pt x="1137" y="1040"/>
                    <a:pt x="1137" y="1040"/>
                    <a:pt x="1137" y="1040"/>
                  </a:cubicBezTo>
                  <a:cubicBezTo>
                    <a:pt x="1152" y="1011"/>
                    <a:pt x="1152" y="1011"/>
                    <a:pt x="1152" y="1011"/>
                  </a:cubicBezTo>
                  <a:cubicBezTo>
                    <a:pt x="1165" y="1031"/>
                    <a:pt x="1165" y="1031"/>
                    <a:pt x="1165" y="1031"/>
                  </a:cubicBezTo>
                  <a:cubicBezTo>
                    <a:pt x="1166" y="1032"/>
                    <a:pt x="1166" y="1032"/>
                    <a:pt x="1166" y="1032"/>
                  </a:cubicBezTo>
                  <a:cubicBezTo>
                    <a:pt x="1166" y="1033"/>
                    <a:pt x="1166" y="1033"/>
                    <a:pt x="1166" y="1033"/>
                  </a:cubicBezTo>
                  <a:cubicBezTo>
                    <a:pt x="1171" y="1052"/>
                    <a:pt x="1171" y="1052"/>
                    <a:pt x="1171" y="1052"/>
                  </a:cubicBezTo>
                  <a:cubicBezTo>
                    <a:pt x="1171" y="1053"/>
                    <a:pt x="1171" y="1053"/>
                    <a:pt x="1171" y="1053"/>
                  </a:cubicBezTo>
                  <a:cubicBezTo>
                    <a:pt x="1174" y="1072"/>
                    <a:pt x="1174" y="1072"/>
                    <a:pt x="1174" y="1072"/>
                  </a:cubicBezTo>
                  <a:cubicBezTo>
                    <a:pt x="1187" y="1078"/>
                    <a:pt x="1187" y="1078"/>
                    <a:pt x="1187" y="1078"/>
                  </a:cubicBezTo>
                  <a:cubicBezTo>
                    <a:pt x="1188" y="1078"/>
                    <a:pt x="1188" y="1078"/>
                    <a:pt x="1188" y="1078"/>
                  </a:cubicBezTo>
                  <a:cubicBezTo>
                    <a:pt x="1188" y="1078"/>
                    <a:pt x="1188" y="1078"/>
                    <a:pt x="1188" y="1078"/>
                  </a:cubicBezTo>
                  <a:cubicBezTo>
                    <a:pt x="1188" y="1078"/>
                    <a:pt x="1188" y="1078"/>
                    <a:pt x="1188" y="1078"/>
                  </a:cubicBezTo>
                  <a:cubicBezTo>
                    <a:pt x="1192" y="1080"/>
                    <a:pt x="1192" y="1080"/>
                    <a:pt x="1192" y="1080"/>
                  </a:cubicBezTo>
                  <a:cubicBezTo>
                    <a:pt x="1193" y="1079"/>
                    <a:pt x="1193" y="1079"/>
                    <a:pt x="1193" y="1079"/>
                  </a:cubicBezTo>
                  <a:cubicBezTo>
                    <a:pt x="1205" y="1059"/>
                    <a:pt x="1205" y="1059"/>
                    <a:pt x="1205" y="1059"/>
                  </a:cubicBezTo>
                  <a:cubicBezTo>
                    <a:pt x="1211" y="1039"/>
                    <a:pt x="1211" y="1039"/>
                    <a:pt x="1211" y="1039"/>
                  </a:cubicBezTo>
                  <a:cubicBezTo>
                    <a:pt x="1214" y="1040"/>
                    <a:pt x="1214" y="1040"/>
                    <a:pt x="1214" y="1040"/>
                  </a:cubicBezTo>
                  <a:cubicBezTo>
                    <a:pt x="1217" y="1041"/>
                    <a:pt x="1217" y="1041"/>
                    <a:pt x="1217" y="1041"/>
                  </a:cubicBezTo>
                  <a:cubicBezTo>
                    <a:pt x="1245" y="1051"/>
                    <a:pt x="1245" y="1051"/>
                    <a:pt x="1245" y="1051"/>
                  </a:cubicBezTo>
                  <a:cubicBezTo>
                    <a:pt x="1259" y="1040"/>
                    <a:pt x="1259" y="1040"/>
                    <a:pt x="1259" y="1040"/>
                  </a:cubicBezTo>
                  <a:cubicBezTo>
                    <a:pt x="1260" y="1039"/>
                    <a:pt x="1260" y="1039"/>
                    <a:pt x="1260" y="1039"/>
                  </a:cubicBezTo>
                  <a:cubicBezTo>
                    <a:pt x="1262" y="1039"/>
                    <a:pt x="1262" y="1039"/>
                    <a:pt x="1262" y="1039"/>
                  </a:cubicBezTo>
                  <a:cubicBezTo>
                    <a:pt x="1275" y="1038"/>
                    <a:pt x="1275" y="1038"/>
                    <a:pt x="1275" y="1038"/>
                  </a:cubicBezTo>
                  <a:cubicBezTo>
                    <a:pt x="1285" y="1022"/>
                    <a:pt x="1285" y="1022"/>
                    <a:pt x="1285" y="1022"/>
                  </a:cubicBezTo>
                  <a:cubicBezTo>
                    <a:pt x="1285" y="1002"/>
                    <a:pt x="1285" y="1002"/>
                    <a:pt x="1285" y="1002"/>
                  </a:cubicBezTo>
                  <a:cubicBezTo>
                    <a:pt x="1291" y="971"/>
                    <a:pt x="1291" y="971"/>
                    <a:pt x="1291" y="971"/>
                  </a:cubicBezTo>
                  <a:cubicBezTo>
                    <a:pt x="1293" y="972"/>
                    <a:pt x="1293" y="972"/>
                    <a:pt x="1293" y="972"/>
                  </a:cubicBezTo>
                  <a:cubicBezTo>
                    <a:pt x="1296" y="972"/>
                    <a:pt x="1296" y="972"/>
                    <a:pt x="1296" y="972"/>
                  </a:cubicBezTo>
                  <a:cubicBezTo>
                    <a:pt x="1317" y="977"/>
                    <a:pt x="1317" y="977"/>
                    <a:pt x="1317" y="977"/>
                  </a:cubicBezTo>
                  <a:cubicBezTo>
                    <a:pt x="1327" y="959"/>
                    <a:pt x="1327" y="959"/>
                    <a:pt x="1327" y="959"/>
                  </a:cubicBezTo>
                  <a:cubicBezTo>
                    <a:pt x="1328" y="959"/>
                    <a:pt x="1328" y="959"/>
                    <a:pt x="1328" y="959"/>
                  </a:cubicBezTo>
                  <a:cubicBezTo>
                    <a:pt x="1330" y="959"/>
                    <a:pt x="1330" y="959"/>
                    <a:pt x="1330" y="959"/>
                  </a:cubicBezTo>
                  <a:cubicBezTo>
                    <a:pt x="1349" y="958"/>
                    <a:pt x="1349" y="958"/>
                    <a:pt x="1349" y="958"/>
                  </a:cubicBezTo>
                  <a:cubicBezTo>
                    <a:pt x="1352" y="958"/>
                    <a:pt x="1352" y="958"/>
                    <a:pt x="1352" y="958"/>
                  </a:cubicBezTo>
                  <a:cubicBezTo>
                    <a:pt x="1352" y="958"/>
                    <a:pt x="1352" y="958"/>
                    <a:pt x="1352" y="958"/>
                  </a:cubicBezTo>
                  <a:cubicBezTo>
                    <a:pt x="1354" y="959"/>
                    <a:pt x="1354" y="959"/>
                    <a:pt x="1354" y="959"/>
                  </a:cubicBezTo>
                  <a:cubicBezTo>
                    <a:pt x="1364" y="973"/>
                    <a:pt x="1364" y="973"/>
                    <a:pt x="1364" y="973"/>
                  </a:cubicBezTo>
                  <a:cubicBezTo>
                    <a:pt x="1364" y="974"/>
                    <a:pt x="1364" y="974"/>
                    <a:pt x="1364" y="974"/>
                  </a:cubicBezTo>
                  <a:cubicBezTo>
                    <a:pt x="1365" y="975"/>
                    <a:pt x="1365" y="975"/>
                    <a:pt x="1365" y="975"/>
                  </a:cubicBezTo>
                  <a:cubicBezTo>
                    <a:pt x="1365" y="977"/>
                    <a:pt x="1365" y="977"/>
                    <a:pt x="1365" y="977"/>
                  </a:cubicBezTo>
                  <a:cubicBezTo>
                    <a:pt x="1366" y="996"/>
                    <a:pt x="1366" y="996"/>
                    <a:pt x="1366" y="996"/>
                  </a:cubicBezTo>
                  <a:cubicBezTo>
                    <a:pt x="1376" y="1005"/>
                    <a:pt x="1376" y="1005"/>
                    <a:pt x="1376" y="1005"/>
                  </a:cubicBezTo>
                  <a:cubicBezTo>
                    <a:pt x="1390" y="992"/>
                    <a:pt x="1390" y="992"/>
                    <a:pt x="1390" y="992"/>
                  </a:cubicBezTo>
                  <a:cubicBezTo>
                    <a:pt x="1392" y="996"/>
                    <a:pt x="1392" y="996"/>
                    <a:pt x="1392" y="996"/>
                  </a:cubicBezTo>
                  <a:cubicBezTo>
                    <a:pt x="1397" y="1001"/>
                    <a:pt x="1399" y="1006"/>
                    <a:pt x="1399" y="1011"/>
                  </a:cubicBezTo>
                  <a:cubicBezTo>
                    <a:pt x="1399" y="1029"/>
                    <a:pt x="1399" y="1029"/>
                    <a:pt x="1399" y="1029"/>
                  </a:cubicBezTo>
                  <a:cubicBezTo>
                    <a:pt x="1392" y="1046"/>
                    <a:pt x="1392" y="1046"/>
                    <a:pt x="1392" y="1046"/>
                  </a:cubicBezTo>
                  <a:cubicBezTo>
                    <a:pt x="1397" y="1054"/>
                    <a:pt x="1397" y="1054"/>
                    <a:pt x="1397" y="1054"/>
                  </a:cubicBezTo>
                  <a:cubicBezTo>
                    <a:pt x="1407" y="1064"/>
                    <a:pt x="1407" y="1064"/>
                    <a:pt x="1407" y="1064"/>
                  </a:cubicBezTo>
                  <a:cubicBezTo>
                    <a:pt x="1447" y="1070"/>
                    <a:pt x="1447" y="1070"/>
                    <a:pt x="1447" y="1070"/>
                  </a:cubicBezTo>
                  <a:cubicBezTo>
                    <a:pt x="1448" y="1071"/>
                    <a:pt x="1448" y="1071"/>
                    <a:pt x="1448" y="1071"/>
                  </a:cubicBezTo>
                  <a:cubicBezTo>
                    <a:pt x="1448" y="1071"/>
                    <a:pt x="1448" y="1071"/>
                    <a:pt x="1448" y="1071"/>
                  </a:cubicBezTo>
                  <a:cubicBezTo>
                    <a:pt x="1450" y="1072"/>
                    <a:pt x="1450" y="1072"/>
                    <a:pt x="1450" y="1072"/>
                  </a:cubicBezTo>
                  <a:cubicBezTo>
                    <a:pt x="1450" y="1072"/>
                    <a:pt x="1450" y="1072"/>
                    <a:pt x="1450" y="1072"/>
                  </a:cubicBezTo>
                  <a:cubicBezTo>
                    <a:pt x="1453" y="1075"/>
                    <a:pt x="1453" y="1075"/>
                    <a:pt x="1453" y="1075"/>
                  </a:cubicBezTo>
                  <a:cubicBezTo>
                    <a:pt x="1465" y="1059"/>
                    <a:pt x="1465" y="1059"/>
                    <a:pt x="1465" y="1059"/>
                  </a:cubicBezTo>
                  <a:cubicBezTo>
                    <a:pt x="1466" y="1059"/>
                    <a:pt x="1466" y="1059"/>
                    <a:pt x="1466" y="1059"/>
                  </a:cubicBezTo>
                  <a:cubicBezTo>
                    <a:pt x="1475" y="1049"/>
                    <a:pt x="1475" y="1049"/>
                    <a:pt x="1475" y="1049"/>
                  </a:cubicBezTo>
                  <a:cubicBezTo>
                    <a:pt x="1471" y="1035"/>
                    <a:pt x="1471" y="1035"/>
                    <a:pt x="1471" y="1035"/>
                  </a:cubicBezTo>
                  <a:cubicBezTo>
                    <a:pt x="1461" y="973"/>
                    <a:pt x="1461" y="973"/>
                    <a:pt x="1461" y="973"/>
                  </a:cubicBezTo>
                  <a:cubicBezTo>
                    <a:pt x="1489" y="986"/>
                    <a:pt x="1489" y="986"/>
                    <a:pt x="1489" y="986"/>
                  </a:cubicBezTo>
                  <a:cubicBezTo>
                    <a:pt x="1490" y="986"/>
                    <a:pt x="1490" y="986"/>
                    <a:pt x="1490" y="986"/>
                  </a:cubicBezTo>
                  <a:cubicBezTo>
                    <a:pt x="1491" y="986"/>
                    <a:pt x="1491" y="986"/>
                    <a:pt x="1491" y="986"/>
                  </a:cubicBezTo>
                  <a:cubicBezTo>
                    <a:pt x="1503" y="1002"/>
                    <a:pt x="1503" y="1002"/>
                    <a:pt x="1503" y="1002"/>
                  </a:cubicBezTo>
                  <a:cubicBezTo>
                    <a:pt x="1511" y="1009"/>
                    <a:pt x="1511" y="1009"/>
                    <a:pt x="1511" y="1009"/>
                  </a:cubicBezTo>
                  <a:cubicBezTo>
                    <a:pt x="1522" y="1002"/>
                    <a:pt x="1522" y="1002"/>
                    <a:pt x="1522" y="1002"/>
                  </a:cubicBezTo>
                  <a:cubicBezTo>
                    <a:pt x="1563" y="958"/>
                    <a:pt x="1563" y="958"/>
                    <a:pt x="1563" y="958"/>
                  </a:cubicBezTo>
                  <a:cubicBezTo>
                    <a:pt x="1563" y="958"/>
                    <a:pt x="1563" y="958"/>
                    <a:pt x="1563" y="958"/>
                  </a:cubicBezTo>
                  <a:cubicBezTo>
                    <a:pt x="1564" y="958"/>
                    <a:pt x="1564" y="958"/>
                    <a:pt x="1564" y="958"/>
                  </a:cubicBezTo>
                  <a:cubicBezTo>
                    <a:pt x="1578" y="947"/>
                    <a:pt x="1578" y="947"/>
                    <a:pt x="1578" y="947"/>
                  </a:cubicBezTo>
                  <a:cubicBezTo>
                    <a:pt x="1595" y="924"/>
                    <a:pt x="1595" y="924"/>
                    <a:pt x="1595" y="924"/>
                  </a:cubicBezTo>
                  <a:cubicBezTo>
                    <a:pt x="1596" y="922"/>
                    <a:pt x="1596" y="922"/>
                    <a:pt x="1596" y="922"/>
                  </a:cubicBezTo>
                  <a:cubicBezTo>
                    <a:pt x="1618" y="928"/>
                    <a:pt x="1618" y="928"/>
                    <a:pt x="1618" y="928"/>
                  </a:cubicBezTo>
                  <a:cubicBezTo>
                    <a:pt x="1628" y="928"/>
                    <a:pt x="1628" y="928"/>
                    <a:pt x="1628" y="928"/>
                  </a:cubicBezTo>
                  <a:cubicBezTo>
                    <a:pt x="1628" y="919"/>
                    <a:pt x="1630" y="913"/>
                    <a:pt x="1631" y="909"/>
                  </a:cubicBezTo>
                  <a:cubicBezTo>
                    <a:pt x="1648" y="890"/>
                    <a:pt x="1648" y="890"/>
                    <a:pt x="1648" y="890"/>
                  </a:cubicBezTo>
                  <a:cubicBezTo>
                    <a:pt x="1652" y="887"/>
                    <a:pt x="1652" y="887"/>
                    <a:pt x="1652" y="887"/>
                  </a:cubicBezTo>
                  <a:cubicBezTo>
                    <a:pt x="1672" y="894"/>
                    <a:pt x="1672" y="894"/>
                    <a:pt x="1672" y="894"/>
                  </a:cubicBezTo>
                  <a:cubicBezTo>
                    <a:pt x="1695" y="891"/>
                    <a:pt x="1695" y="891"/>
                    <a:pt x="1695" y="891"/>
                  </a:cubicBezTo>
                  <a:cubicBezTo>
                    <a:pt x="1710" y="875"/>
                    <a:pt x="1710" y="875"/>
                    <a:pt x="1710" y="875"/>
                  </a:cubicBezTo>
                  <a:cubicBezTo>
                    <a:pt x="1718" y="860"/>
                    <a:pt x="1718" y="860"/>
                    <a:pt x="1718" y="860"/>
                  </a:cubicBezTo>
                  <a:cubicBezTo>
                    <a:pt x="1713" y="853"/>
                    <a:pt x="1713" y="853"/>
                    <a:pt x="1713" y="853"/>
                  </a:cubicBezTo>
                  <a:cubicBezTo>
                    <a:pt x="1699" y="859"/>
                    <a:pt x="1699" y="859"/>
                    <a:pt x="1699" y="859"/>
                  </a:cubicBezTo>
                  <a:cubicBezTo>
                    <a:pt x="1699" y="858"/>
                    <a:pt x="1699" y="858"/>
                    <a:pt x="1699" y="858"/>
                  </a:cubicBezTo>
                  <a:cubicBezTo>
                    <a:pt x="1698" y="857"/>
                    <a:pt x="1698" y="857"/>
                    <a:pt x="1698" y="857"/>
                  </a:cubicBezTo>
                  <a:cubicBezTo>
                    <a:pt x="1680" y="842"/>
                    <a:pt x="1680" y="842"/>
                    <a:pt x="1680" y="842"/>
                  </a:cubicBezTo>
                  <a:cubicBezTo>
                    <a:pt x="1679" y="841"/>
                    <a:pt x="1679" y="841"/>
                    <a:pt x="1679" y="841"/>
                  </a:cubicBezTo>
                  <a:cubicBezTo>
                    <a:pt x="1686" y="815"/>
                    <a:pt x="1686" y="815"/>
                    <a:pt x="1686" y="815"/>
                  </a:cubicBezTo>
                  <a:cubicBezTo>
                    <a:pt x="1688" y="796"/>
                    <a:pt x="1688" y="796"/>
                    <a:pt x="1688" y="796"/>
                  </a:cubicBezTo>
                  <a:cubicBezTo>
                    <a:pt x="1683" y="779"/>
                    <a:pt x="1683" y="779"/>
                    <a:pt x="1683" y="779"/>
                  </a:cubicBezTo>
                  <a:cubicBezTo>
                    <a:pt x="1670" y="775"/>
                    <a:pt x="1670" y="775"/>
                    <a:pt x="1670" y="775"/>
                  </a:cubicBezTo>
                  <a:cubicBezTo>
                    <a:pt x="1670" y="774"/>
                    <a:pt x="1670" y="774"/>
                    <a:pt x="1670" y="774"/>
                  </a:cubicBezTo>
                  <a:cubicBezTo>
                    <a:pt x="1669" y="773"/>
                    <a:pt x="1669" y="773"/>
                    <a:pt x="1669" y="773"/>
                  </a:cubicBezTo>
                  <a:cubicBezTo>
                    <a:pt x="1668" y="772"/>
                    <a:pt x="1668" y="772"/>
                    <a:pt x="1668" y="772"/>
                  </a:cubicBezTo>
                  <a:cubicBezTo>
                    <a:pt x="1656" y="749"/>
                    <a:pt x="1656" y="749"/>
                    <a:pt x="1656" y="749"/>
                  </a:cubicBezTo>
                  <a:cubicBezTo>
                    <a:pt x="1654" y="746"/>
                    <a:pt x="1654" y="746"/>
                    <a:pt x="1654" y="746"/>
                  </a:cubicBezTo>
                  <a:cubicBezTo>
                    <a:pt x="1638" y="765"/>
                    <a:pt x="1638" y="765"/>
                    <a:pt x="1638" y="765"/>
                  </a:cubicBezTo>
                  <a:cubicBezTo>
                    <a:pt x="1621" y="776"/>
                    <a:pt x="1621" y="776"/>
                    <a:pt x="1621" y="776"/>
                  </a:cubicBezTo>
                  <a:cubicBezTo>
                    <a:pt x="1618" y="778"/>
                    <a:pt x="1618" y="778"/>
                    <a:pt x="1618" y="778"/>
                  </a:cubicBezTo>
                  <a:cubicBezTo>
                    <a:pt x="1617" y="777"/>
                    <a:pt x="1617" y="777"/>
                    <a:pt x="1617" y="777"/>
                  </a:cubicBezTo>
                  <a:cubicBezTo>
                    <a:pt x="1616" y="775"/>
                    <a:pt x="1616" y="775"/>
                    <a:pt x="1616" y="775"/>
                  </a:cubicBezTo>
                  <a:cubicBezTo>
                    <a:pt x="1598" y="758"/>
                    <a:pt x="1598" y="758"/>
                    <a:pt x="1598" y="758"/>
                  </a:cubicBezTo>
                  <a:cubicBezTo>
                    <a:pt x="1598" y="757"/>
                    <a:pt x="1598" y="757"/>
                    <a:pt x="1598" y="757"/>
                  </a:cubicBezTo>
                  <a:cubicBezTo>
                    <a:pt x="1586" y="730"/>
                    <a:pt x="1586" y="730"/>
                    <a:pt x="1586" y="730"/>
                  </a:cubicBezTo>
                  <a:cubicBezTo>
                    <a:pt x="1586" y="729"/>
                    <a:pt x="1586" y="729"/>
                    <a:pt x="1586" y="729"/>
                  </a:cubicBezTo>
                  <a:cubicBezTo>
                    <a:pt x="1580" y="710"/>
                    <a:pt x="1580" y="710"/>
                    <a:pt x="1580" y="710"/>
                  </a:cubicBezTo>
                  <a:cubicBezTo>
                    <a:pt x="1580" y="709"/>
                    <a:pt x="1580" y="709"/>
                    <a:pt x="1580" y="709"/>
                  </a:cubicBezTo>
                  <a:cubicBezTo>
                    <a:pt x="1580" y="709"/>
                    <a:pt x="1580" y="709"/>
                    <a:pt x="1580" y="709"/>
                  </a:cubicBezTo>
                  <a:cubicBezTo>
                    <a:pt x="1580" y="680"/>
                    <a:pt x="1580" y="680"/>
                    <a:pt x="1580" y="680"/>
                  </a:cubicBezTo>
                  <a:cubicBezTo>
                    <a:pt x="1578" y="663"/>
                    <a:pt x="1578" y="663"/>
                    <a:pt x="1578" y="663"/>
                  </a:cubicBezTo>
                  <a:cubicBezTo>
                    <a:pt x="1565" y="658"/>
                    <a:pt x="1565" y="658"/>
                    <a:pt x="1565" y="658"/>
                  </a:cubicBezTo>
                  <a:cubicBezTo>
                    <a:pt x="1564" y="658"/>
                    <a:pt x="1564" y="658"/>
                    <a:pt x="1564" y="658"/>
                  </a:cubicBezTo>
                  <a:cubicBezTo>
                    <a:pt x="1564" y="657"/>
                    <a:pt x="1564" y="657"/>
                    <a:pt x="1564" y="657"/>
                  </a:cubicBezTo>
                  <a:cubicBezTo>
                    <a:pt x="1533" y="633"/>
                    <a:pt x="1533" y="633"/>
                    <a:pt x="1533" y="633"/>
                  </a:cubicBezTo>
                  <a:cubicBezTo>
                    <a:pt x="1535" y="630"/>
                    <a:pt x="1535" y="630"/>
                    <a:pt x="1535" y="630"/>
                  </a:cubicBezTo>
                  <a:cubicBezTo>
                    <a:pt x="1549" y="615"/>
                    <a:pt x="1549" y="615"/>
                    <a:pt x="1549" y="615"/>
                  </a:cubicBezTo>
                  <a:cubicBezTo>
                    <a:pt x="1549" y="614"/>
                    <a:pt x="1549" y="614"/>
                    <a:pt x="1549" y="614"/>
                  </a:cubicBezTo>
                  <a:cubicBezTo>
                    <a:pt x="1549" y="613"/>
                    <a:pt x="1549" y="613"/>
                    <a:pt x="1549" y="613"/>
                  </a:cubicBezTo>
                  <a:cubicBezTo>
                    <a:pt x="1551" y="613"/>
                    <a:pt x="1551" y="613"/>
                    <a:pt x="1551" y="613"/>
                  </a:cubicBezTo>
                  <a:cubicBezTo>
                    <a:pt x="1551" y="613"/>
                    <a:pt x="1551" y="613"/>
                    <a:pt x="1551" y="613"/>
                  </a:cubicBezTo>
                  <a:cubicBezTo>
                    <a:pt x="1568" y="611"/>
                    <a:pt x="1568" y="611"/>
                    <a:pt x="1568" y="611"/>
                  </a:cubicBezTo>
                  <a:cubicBezTo>
                    <a:pt x="1569" y="611"/>
                    <a:pt x="1569" y="611"/>
                    <a:pt x="1569" y="611"/>
                  </a:cubicBezTo>
                  <a:cubicBezTo>
                    <a:pt x="1573" y="611"/>
                    <a:pt x="1578" y="614"/>
                    <a:pt x="1582" y="619"/>
                  </a:cubicBezTo>
                  <a:cubicBezTo>
                    <a:pt x="1596" y="629"/>
                    <a:pt x="1596" y="629"/>
                    <a:pt x="1596" y="629"/>
                  </a:cubicBezTo>
                  <a:cubicBezTo>
                    <a:pt x="1610" y="618"/>
                    <a:pt x="1610" y="618"/>
                    <a:pt x="1610" y="618"/>
                  </a:cubicBezTo>
                  <a:cubicBezTo>
                    <a:pt x="1621" y="603"/>
                    <a:pt x="1621" y="603"/>
                    <a:pt x="1621" y="603"/>
                  </a:cubicBezTo>
                  <a:cubicBezTo>
                    <a:pt x="1621" y="591"/>
                    <a:pt x="1621" y="591"/>
                    <a:pt x="1621" y="591"/>
                  </a:cubicBezTo>
                  <a:cubicBezTo>
                    <a:pt x="1617" y="560"/>
                    <a:pt x="1617" y="560"/>
                    <a:pt x="1617" y="560"/>
                  </a:cubicBezTo>
                  <a:cubicBezTo>
                    <a:pt x="1614" y="548"/>
                    <a:pt x="1614" y="548"/>
                    <a:pt x="1614" y="548"/>
                  </a:cubicBezTo>
                  <a:cubicBezTo>
                    <a:pt x="1593" y="544"/>
                    <a:pt x="1593" y="544"/>
                    <a:pt x="1593" y="544"/>
                  </a:cubicBezTo>
                  <a:cubicBezTo>
                    <a:pt x="1593" y="531"/>
                    <a:pt x="1593" y="531"/>
                    <a:pt x="1593" y="531"/>
                  </a:cubicBezTo>
                  <a:cubicBezTo>
                    <a:pt x="1573" y="507"/>
                    <a:pt x="1573" y="507"/>
                    <a:pt x="1573" y="507"/>
                  </a:cubicBezTo>
                  <a:cubicBezTo>
                    <a:pt x="1572" y="506"/>
                    <a:pt x="1572" y="506"/>
                    <a:pt x="1572" y="506"/>
                  </a:cubicBezTo>
                  <a:cubicBezTo>
                    <a:pt x="1563" y="489"/>
                    <a:pt x="1563" y="489"/>
                    <a:pt x="1563" y="489"/>
                  </a:cubicBezTo>
                  <a:cubicBezTo>
                    <a:pt x="1561" y="487"/>
                    <a:pt x="1561" y="487"/>
                    <a:pt x="1561" y="487"/>
                  </a:cubicBezTo>
                  <a:cubicBezTo>
                    <a:pt x="1561" y="485"/>
                    <a:pt x="1561" y="485"/>
                    <a:pt x="1561" y="485"/>
                  </a:cubicBezTo>
                  <a:cubicBezTo>
                    <a:pt x="1561" y="485"/>
                    <a:pt x="1561" y="485"/>
                    <a:pt x="1561" y="485"/>
                  </a:cubicBezTo>
                  <a:cubicBezTo>
                    <a:pt x="1582" y="457"/>
                    <a:pt x="1582" y="457"/>
                    <a:pt x="1582" y="457"/>
                  </a:cubicBezTo>
                  <a:cubicBezTo>
                    <a:pt x="1582" y="456"/>
                    <a:pt x="1582" y="456"/>
                    <a:pt x="1582" y="456"/>
                  </a:cubicBezTo>
                  <a:cubicBezTo>
                    <a:pt x="1583" y="455"/>
                    <a:pt x="1583" y="455"/>
                    <a:pt x="1583" y="455"/>
                  </a:cubicBezTo>
                  <a:cubicBezTo>
                    <a:pt x="1583" y="454"/>
                    <a:pt x="1583" y="454"/>
                    <a:pt x="1583" y="454"/>
                  </a:cubicBezTo>
                  <a:cubicBezTo>
                    <a:pt x="1585" y="454"/>
                    <a:pt x="1585" y="454"/>
                    <a:pt x="1585" y="454"/>
                  </a:cubicBezTo>
                  <a:cubicBezTo>
                    <a:pt x="1594" y="453"/>
                    <a:pt x="1594" y="453"/>
                    <a:pt x="1594" y="453"/>
                  </a:cubicBezTo>
                  <a:cubicBezTo>
                    <a:pt x="1604" y="445"/>
                    <a:pt x="1604" y="445"/>
                    <a:pt x="1604" y="445"/>
                  </a:cubicBezTo>
                  <a:cubicBezTo>
                    <a:pt x="1617" y="406"/>
                    <a:pt x="1617" y="406"/>
                    <a:pt x="1617" y="406"/>
                  </a:cubicBezTo>
                  <a:cubicBezTo>
                    <a:pt x="1618" y="406"/>
                    <a:pt x="1618" y="406"/>
                    <a:pt x="1618" y="406"/>
                  </a:cubicBezTo>
                  <a:cubicBezTo>
                    <a:pt x="1618" y="405"/>
                    <a:pt x="1618" y="405"/>
                    <a:pt x="1618" y="405"/>
                  </a:cubicBezTo>
                  <a:cubicBezTo>
                    <a:pt x="1633" y="388"/>
                    <a:pt x="1633" y="388"/>
                    <a:pt x="1633" y="388"/>
                  </a:cubicBezTo>
                  <a:cubicBezTo>
                    <a:pt x="1633" y="387"/>
                    <a:pt x="1633" y="387"/>
                    <a:pt x="1633" y="387"/>
                  </a:cubicBezTo>
                  <a:cubicBezTo>
                    <a:pt x="1634" y="387"/>
                    <a:pt x="1634" y="387"/>
                    <a:pt x="1634" y="387"/>
                  </a:cubicBezTo>
                  <a:cubicBezTo>
                    <a:pt x="1635" y="387"/>
                    <a:pt x="1635" y="387"/>
                    <a:pt x="1635" y="387"/>
                  </a:cubicBezTo>
                  <a:cubicBezTo>
                    <a:pt x="1652" y="382"/>
                    <a:pt x="1652" y="382"/>
                    <a:pt x="1652" y="382"/>
                  </a:cubicBezTo>
                  <a:cubicBezTo>
                    <a:pt x="1652" y="384"/>
                    <a:pt x="1652" y="384"/>
                    <a:pt x="1652" y="384"/>
                  </a:cubicBezTo>
                  <a:cubicBezTo>
                    <a:pt x="1664" y="394"/>
                    <a:pt x="1664" y="394"/>
                    <a:pt x="1664" y="394"/>
                  </a:cubicBezTo>
                  <a:cubicBezTo>
                    <a:pt x="1668" y="394"/>
                    <a:pt x="1668" y="394"/>
                    <a:pt x="1668" y="394"/>
                  </a:cubicBezTo>
                  <a:cubicBezTo>
                    <a:pt x="1674" y="365"/>
                    <a:pt x="1674" y="365"/>
                    <a:pt x="1674" y="365"/>
                  </a:cubicBezTo>
                  <a:cubicBezTo>
                    <a:pt x="1668" y="343"/>
                    <a:pt x="1668" y="343"/>
                    <a:pt x="1668" y="343"/>
                  </a:cubicBezTo>
                  <a:cubicBezTo>
                    <a:pt x="1667" y="343"/>
                    <a:pt x="1667" y="343"/>
                    <a:pt x="1667" y="343"/>
                  </a:cubicBezTo>
                  <a:cubicBezTo>
                    <a:pt x="1667" y="341"/>
                    <a:pt x="1667" y="341"/>
                    <a:pt x="1667" y="341"/>
                  </a:cubicBezTo>
                  <a:cubicBezTo>
                    <a:pt x="1670" y="317"/>
                    <a:pt x="1670" y="317"/>
                    <a:pt x="1670" y="317"/>
                  </a:cubicBezTo>
                  <a:cubicBezTo>
                    <a:pt x="1670" y="315"/>
                    <a:pt x="1670" y="315"/>
                    <a:pt x="1670" y="315"/>
                  </a:cubicBezTo>
                  <a:cubicBezTo>
                    <a:pt x="1681" y="302"/>
                    <a:pt x="1681" y="302"/>
                    <a:pt x="1681" y="302"/>
                  </a:cubicBezTo>
                  <a:cubicBezTo>
                    <a:pt x="1689" y="289"/>
                    <a:pt x="1689" y="289"/>
                    <a:pt x="1689" y="289"/>
                  </a:cubicBezTo>
                  <a:cubicBezTo>
                    <a:pt x="1690" y="277"/>
                    <a:pt x="1690" y="277"/>
                    <a:pt x="1690" y="277"/>
                  </a:cubicBezTo>
                  <a:cubicBezTo>
                    <a:pt x="1690" y="271"/>
                    <a:pt x="1687" y="262"/>
                    <a:pt x="1681" y="247"/>
                  </a:cubicBezTo>
                  <a:cubicBezTo>
                    <a:pt x="1681" y="247"/>
                    <a:pt x="1681" y="247"/>
                    <a:pt x="1681" y="247"/>
                  </a:cubicBezTo>
                  <a:cubicBezTo>
                    <a:pt x="1681" y="247"/>
                    <a:pt x="1681" y="247"/>
                    <a:pt x="1681" y="247"/>
                  </a:cubicBezTo>
                  <a:cubicBezTo>
                    <a:pt x="1681" y="224"/>
                    <a:pt x="1681" y="224"/>
                    <a:pt x="1681" y="224"/>
                  </a:cubicBezTo>
                  <a:cubicBezTo>
                    <a:pt x="1681" y="223"/>
                    <a:pt x="1681" y="223"/>
                    <a:pt x="1681" y="223"/>
                  </a:cubicBezTo>
                  <a:cubicBezTo>
                    <a:pt x="1686" y="203"/>
                    <a:pt x="1686" y="203"/>
                    <a:pt x="1686" y="203"/>
                  </a:cubicBezTo>
                  <a:cubicBezTo>
                    <a:pt x="1682" y="194"/>
                    <a:pt x="1679" y="188"/>
                    <a:pt x="1679" y="183"/>
                  </a:cubicBezTo>
                  <a:lnTo>
                    <a:pt x="1683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Freeform 118">
              <a:extLst>
                <a:ext uri="{FF2B5EF4-FFF2-40B4-BE49-F238E27FC236}">
                  <a16:creationId xmlns:a16="http://schemas.microsoft.com/office/drawing/2014/main" id="{A9192C29-F62B-4D3D-BB10-49B0963CA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525" y="2859087"/>
              <a:ext cx="466725" cy="774700"/>
            </a:xfrm>
            <a:custGeom>
              <a:avLst/>
              <a:gdLst>
                <a:gd name="T0" fmla="*/ 112 w 221"/>
                <a:gd name="T1" fmla="*/ 70 h 366"/>
                <a:gd name="T2" fmla="*/ 112 w 221"/>
                <a:gd name="T3" fmla="*/ 103 h 366"/>
                <a:gd name="T4" fmla="*/ 100 w 221"/>
                <a:gd name="T5" fmla="*/ 131 h 366"/>
                <a:gd name="T6" fmla="*/ 91 w 221"/>
                <a:gd name="T7" fmla="*/ 148 h 366"/>
                <a:gd name="T8" fmla="*/ 89 w 221"/>
                <a:gd name="T9" fmla="*/ 147 h 366"/>
                <a:gd name="T10" fmla="*/ 52 w 221"/>
                <a:gd name="T11" fmla="*/ 156 h 366"/>
                <a:gd name="T12" fmla="*/ 16 w 221"/>
                <a:gd name="T13" fmla="*/ 161 h 366"/>
                <a:gd name="T14" fmla="*/ 10 w 221"/>
                <a:gd name="T15" fmla="*/ 168 h 366"/>
                <a:gd name="T16" fmla="*/ 46 w 221"/>
                <a:gd name="T17" fmla="*/ 172 h 366"/>
                <a:gd name="T18" fmla="*/ 49 w 221"/>
                <a:gd name="T19" fmla="*/ 173 h 366"/>
                <a:gd name="T20" fmla="*/ 58 w 221"/>
                <a:gd name="T21" fmla="*/ 195 h 366"/>
                <a:gd name="T22" fmla="*/ 72 w 221"/>
                <a:gd name="T23" fmla="*/ 222 h 366"/>
                <a:gd name="T24" fmla="*/ 85 w 221"/>
                <a:gd name="T25" fmla="*/ 259 h 366"/>
                <a:gd name="T26" fmla="*/ 86 w 221"/>
                <a:gd name="T27" fmla="*/ 259 h 366"/>
                <a:gd name="T28" fmla="*/ 93 w 221"/>
                <a:gd name="T29" fmla="*/ 279 h 366"/>
                <a:gd name="T30" fmla="*/ 86 w 221"/>
                <a:gd name="T31" fmla="*/ 299 h 366"/>
                <a:gd name="T32" fmla="*/ 87 w 221"/>
                <a:gd name="T33" fmla="*/ 317 h 366"/>
                <a:gd name="T34" fmla="*/ 120 w 221"/>
                <a:gd name="T35" fmla="*/ 337 h 366"/>
                <a:gd name="T36" fmla="*/ 141 w 221"/>
                <a:gd name="T37" fmla="*/ 363 h 366"/>
                <a:gd name="T38" fmla="*/ 150 w 221"/>
                <a:gd name="T39" fmla="*/ 366 h 366"/>
                <a:gd name="T40" fmla="*/ 147 w 221"/>
                <a:gd name="T41" fmla="*/ 334 h 366"/>
                <a:gd name="T42" fmla="*/ 170 w 221"/>
                <a:gd name="T43" fmla="*/ 323 h 366"/>
                <a:gd name="T44" fmla="*/ 171 w 221"/>
                <a:gd name="T45" fmla="*/ 322 h 366"/>
                <a:gd name="T46" fmla="*/ 172 w 221"/>
                <a:gd name="T47" fmla="*/ 323 h 366"/>
                <a:gd name="T48" fmla="*/ 188 w 221"/>
                <a:gd name="T49" fmla="*/ 320 h 366"/>
                <a:gd name="T50" fmla="*/ 191 w 221"/>
                <a:gd name="T51" fmla="*/ 294 h 366"/>
                <a:gd name="T52" fmla="*/ 177 w 221"/>
                <a:gd name="T53" fmla="*/ 279 h 366"/>
                <a:gd name="T54" fmla="*/ 166 w 221"/>
                <a:gd name="T55" fmla="*/ 278 h 366"/>
                <a:gd name="T56" fmla="*/ 160 w 221"/>
                <a:gd name="T57" fmla="*/ 252 h 366"/>
                <a:gd name="T58" fmla="*/ 163 w 221"/>
                <a:gd name="T59" fmla="*/ 201 h 366"/>
                <a:gd name="T60" fmla="*/ 198 w 221"/>
                <a:gd name="T61" fmla="*/ 192 h 366"/>
                <a:gd name="T62" fmla="*/ 221 w 221"/>
                <a:gd name="T63" fmla="*/ 130 h 366"/>
                <a:gd name="T64" fmla="*/ 203 w 221"/>
                <a:gd name="T65" fmla="*/ 114 h 366"/>
                <a:gd name="T66" fmla="*/ 200 w 221"/>
                <a:gd name="T67" fmla="*/ 115 h 366"/>
                <a:gd name="T68" fmla="*/ 184 w 221"/>
                <a:gd name="T69" fmla="*/ 116 h 366"/>
                <a:gd name="T70" fmla="*/ 172 w 221"/>
                <a:gd name="T71" fmla="*/ 102 h 366"/>
                <a:gd name="T72" fmla="*/ 171 w 221"/>
                <a:gd name="T73" fmla="*/ 100 h 366"/>
                <a:gd name="T74" fmla="*/ 175 w 221"/>
                <a:gd name="T75" fmla="*/ 62 h 366"/>
                <a:gd name="T76" fmla="*/ 184 w 221"/>
                <a:gd name="T77" fmla="*/ 44 h 366"/>
                <a:gd name="T78" fmla="*/ 189 w 221"/>
                <a:gd name="T79" fmla="*/ 23 h 366"/>
                <a:gd name="T80" fmla="*/ 155 w 221"/>
                <a:gd name="T8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1" h="366">
                  <a:moveTo>
                    <a:pt x="129" y="22"/>
                  </a:moveTo>
                  <a:cubicBezTo>
                    <a:pt x="112" y="70"/>
                    <a:pt x="112" y="70"/>
                    <a:pt x="112" y="70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02" y="119"/>
                    <a:pt x="102" y="119"/>
                    <a:pt x="102" y="119"/>
                  </a:cubicBezTo>
                  <a:cubicBezTo>
                    <a:pt x="100" y="131"/>
                    <a:pt x="100" y="131"/>
                    <a:pt x="100" y="131"/>
                  </a:cubicBezTo>
                  <a:cubicBezTo>
                    <a:pt x="102" y="137"/>
                    <a:pt x="99" y="143"/>
                    <a:pt x="93" y="147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0" y="148"/>
                    <a:pt x="90" y="148"/>
                    <a:pt x="90" y="148"/>
                  </a:cubicBezTo>
                  <a:cubicBezTo>
                    <a:pt x="89" y="147"/>
                    <a:pt x="89" y="147"/>
                    <a:pt x="89" y="147"/>
                  </a:cubicBezTo>
                  <a:cubicBezTo>
                    <a:pt x="65" y="144"/>
                    <a:pt x="65" y="144"/>
                    <a:pt x="65" y="144"/>
                  </a:cubicBezTo>
                  <a:cubicBezTo>
                    <a:pt x="52" y="156"/>
                    <a:pt x="52" y="156"/>
                    <a:pt x="52" y="156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46" y="172"/>
                    <a:pt x="46" y="172"/>
                    <a:pt x="46" y="172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9" y="173"/>
                    <a:pt x="49" y="173"/>
                    <a:pt x="49" y="173"/>
                  </a:cubicBezTo>
                  <a:cubicBezTo>
                    <a:pt x="49" y="174"/>
                    <a:pt x="49" y="174"/>
                    <a:pt x="49" y="174"/>
                  </a:cubicBezTo>
                  <a:cubicBezTo>
                    <a:pt x="58" y="195"/>
                    <a:pt x="58" y="195"/>
                    <a:pt x="58" y="195"/>
                  </a:cubicBezTo>
                  <a:cubicBezTo>
                    <a:pt x="68" y="202"/>
                    <a:pt x="68" y="202"/>
                    <a:pt x="68" y="202"/>
                  </a:cubicBezTo>
                  <a:cubicBezTo>
                    <a:pt x="70" y="206"/>
                    <a:pt x="72" y="211"/>
                    <a:pt x="72" y="222"/>
                  </a:cubicBezTo>
                  <a:cubicBezTo>
                    <a:pt x="73" y="248"/>
                    <a:pt x="73" y="248"/>
                    <a:pt x="73" y="248"/>
                  </a:cubicBezTo>
                  <a:cubicBezTo>
                    <a:pt x="85" y="259"/>
                    <a:pt x="85" y="259"/>
                    <a:pt x="85" y="259"/>
                  </a:cubicBezTo>
                  <a:cubicBezTo>
                    <a:pt x="86" y="259"/>
                    <a:pt x="86" y="259"/>
                    <a:pt x="86" y="259"/>
                  </a:cubicBezTo>
                  <a:cubicBezTo>
                    <a:pt x="86" y="259"/>
                    <a:pt x="86" y="259"/>
                    <a:pt x="86" y="259"/>
                  </a:cubicBezTo>
                  <a:cubicBezTo>
                    <a:pt x="87" y="259"/>
                    <a:pt x="87" y="259"/>
                    <a:pt x="87" y="259"/>
                  </a:cubicBezTo>
                  <a:cubicBezTo>
                    <a:pt x="93" y="279"/>
                    <a:pt x="93" y="279"/>
                    <a:pt x="93" y="279"/>
                  </a:cubicBezTo>
                  <a:cubicBezTo>
                    <a:pt x="93" y="289"/>
                    <a:pt x="93" y="289"/>
                    <a:pt x="93" y="289"/>
                  </a:cubicBezTo>
                  <a:cubicBezTo>
                    <a:pt x="86" y="299"/>
                    <a:pt x="86" y="299"/>
                    <a:pt x="86" y="299"/>
                  </a:cubicBezTo>
                  <a:cubicBezTo>
                    <a:pt x="84" y="308"/>
                    <a:pt x="84" y="308"/>
                    <a:pt x="84" y="308"/>
                  </a:cubicBezTo>
                  <a:cubicBezTo>
                    <a:pt x="87" y="317"/>
                    <a:pt x="87" y="317"/>
                    <a:pt x="87" y="317"/>
                  </a:cubicBezTo>
                  <a:cubicBezTo>
                    <a:pt x="98" y="325"/>
                    <a:pt x="98" y="325"/>
                    <a:pt x="98" y="325"/>
                  </a:cubicBezTo>
                  <a:cubicBezTo>
                    <a:pt x="111" y="330"/>
                    <a:pt x="118" y="333"/>
                    <a:pt x="120" y="337"/>
                  </a:cubicBezTo>
                  <a:cubicBezTo>
                    <a:pt x="127" y="352"/>
                    <a:pt x="127" y="352"/>
                    <a:pt x="127" y="352"/>
                  </a:cubicBezTo>
                  <a:cubicBezTo>
                    <a:pt x="135" y="356"/>
                    <a:pt x="139" y="360"/>
                    <a:pt x="141" y="363"/>
                  </a:cubicBezTo>
                  <a:cubicBezTo>
                    <a:pt x="149" y="366"/>
                    <a:pt x="149" y="366"/>
                    <a:pt x="149" y="366"/>
                  </a:cubicBezTo>
                  <a:cubicBezTo>
                    <a:pt x="150" y="366"/>
                    <a:pt x="150" y="366"/>
                    <a:pt x="150" y="366"/>
                  </a:cubicBezTo>
                  <a:cubicBezTo>
                    <a:pt x="146" y="345"/>
                    <a:pt x="146" y="345"/>
                    <a:pt x="146" y="345"/>
                  </a:cubicBezTo>
                  <a:cubicBezTo>
                    <a:pt x="146" y="340"/>
                    <a:pt x="146" y="336"/>
                    <a:pt x="147" y="334"/>
                  </a:cubicBezTo>
                  <a:cubicBezTo>
                    <a:pt x="149" y="331"/>
                    <a:pt x="151" y="329"/>
                    <a:pt x="155" y="328"/>
                  </a:cubicBezTo>
                  <a:cubicBezTo>
                    <a:pt x="170" y="323"/>
                    <a:pt x="170" y="323"/>
                    <a:pt x="170" y="323"/>
                  </a:cubicBezTo>
                  <a:cubicBezTo>
                    <a:pt x="170" y="323"/>
                    <a:pt x="170" y="323"/>
                    <a:pt x="170" y="323"/>
                  </a:cubicBezTo>
                  <a:cubicBezTo>
                    <a:pt x="171" y="322"/>
                    <a:pt x="171" y="322"/>
                    <a:pt x="171" y="322"/>
                  </a:cubicBezTo>
                  <a:cubicBezTo>
                    <a:pt x="171" y="322"/>
                    <a:pt x="171" y="322"/>
                    <a:pt x="171" y="322"/>
                  </a:cubicBezTo>
                  <a:cubicBezTo>
                    <a:pt x="172" y="323"/>
                    <a:pt x="172" y="323"/>
                    <a:pt x="172" y="323"/>
                  </a:cubicBezTo>
                  <a:cubicBezTo>
                    <a:pt x="179" y="325"/>
                    <a:pt x="179" y="325"/>
                    <a:pt x="179" y="325"/>
                  </a:cubicBezTo>
                  <a:cubicBezTo>
                    <a:pt x="188" y="320"/>
                    <a:pt x="188" y="320"/>
                    <a:pt x="188" y="320"/>
                  </a:cubicBezTo>
                  <a:cubicBezTo>
                    <a:pt x="188" y="318"/>
                    <a:pt x="188" y="318"/>
                    <a:pt x="188" y="318"/>
                  </a:cubicBezTo>
                  <a:cubicBezTo>
                    <a:pt x="191" y="294"/>
                    <a:pt x="191" y="294"/>
                    <a:pt x="191" y="294"/>
                  </a:cubicBezTo>
                  <a:cubicBezTo>
                    <a:pt x="185" y="283"/>
                    <a:pt x="185" y="283"/>
                    <a:pt x="185" y="283"/>
                  </a:cubicBezTo>
                  <a:cubicBezTo>
                    <a:pt x="177" y="279"/>
                    <a:pt x="177" y="279"/>
                    <a:pt x="177" y="279"/>
                  </a:cubicBezTo>
                  <a:cubicBezTo>
                    <a:pt x="168" y="278"/>
                    <a:pt x="168" y="278"/>
                    <a:pt x="168" y="278"/>
                  </a:cubicBezTo>
                  <a:cubicBezTo>
                    <a:pt x="166" y="278"/>
                    <a:pt x="166" y="278"/>
                    <a:pt x="166" y="278"/>
                  </a:cubicBezTo>
                  <a:cubicBezTo>
                    <a:pt x="164" y="277"/>
                    <a:pt x="164" y="277"/>
                    <a:pt x="164" y="277"/>
                  </a:cubicBezTo>
                  <a:cubicBezTo>
                    <a:pt x="160" y="252"/>
                    <a:pt x="160" y="252"/>
                    <a:pt x="160" y="252"/>
                  </a:cubicBezTo>
                  <a:cubicBezTo>
                    <a:pt x="161" y="203"/>
                    <a:pt x="161" y="203"/>
                    <a:pt x="161" y="203"/>
                  </a:cubicBezTo>
                  <a:cubicBezTo>
                    <a:pt x="163" y="201"/>
                    <a:pt x="163" y="201"/>
                    <a:pt x="163" y="201"/>
                  </a:cubicBezTo>
                  <a:cubicBezTo>
                    <a:pt x="177" y="181"/>
                    <a:pt x="177" y="181"/>
                    <a:pt x="177" y="181"/>
                  </a:cubicBezTo>
                  <a:cubicBezTo>
                    <a:pt x="198" y="192"/>
                    <a:pt x="198" y="192"/>
                    <a:pt x="198" y="192"/>
                  </a:cubicBezTo>
                  <a:cubicBezTo>
                    <a:pt x="211" y="192"/>
                    <a:pt x="211" y="192"/>
                    <a:pt x="211" y="192"/>
                  </a:cubicBezTo>
                  <a:cubicBezTo>
                    <a:pt x="221" y="130"/>
                    <a:pt x="221" y="130"/>
                    <a:pt x="221" y="130"/>
                  </a:cubicBezTo>
                  <a:cubicBezTo>
                    <a:pt x="218" y="123"/>
                    <a:pt x="215" y="118"/>
                    <a:pt x="209" y="115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03" y="115"/>
                    <a:pt x="203" y="115"/>
                    <a:pt x="203" y="115"/>
                  </a:cubicBezTo>
                  <a:cubicBezTo>
                    <a:pt x="200" y="115"/>
                    <a:pt x="200" y="115"/>
                    <a:pt x="200" y="115"/>
                  </a:cubicBezTo>
                  <a:cubicBezTo>
                    <a:pt x="185" y="118"/>
                    <a:pt x="185" y="118"/>
                    <a:pt x="185" y="118"/>
                  </a:cubicBezTo>
                  <a:cubicBezTo>
                    <a:pt x="184" y="116"/>
                    <a:pt x="184" y="116"/>
                    <a:pt x="184" y="116"/>
                  </a:cubicBezTo>
                  <a:cubicBezTo>
                    <a:pt x="183" y="115"/>
                    <a:pt x="183" y="115"/>
                    <a:pt x="183" y="115"/>
                  </a:cubicBezTo>
                  <a:cubicBezTo>
                    <a:pt x="172" y="102"/>
                    <a:pt x="172" y="102"/>
                    <a:pt x="172" y="102"/>
                  </a:cubicBezTo>
                  <a:cubicBezTo>
                    <a:pt x="172" y="101"/>
                    <a:pt x="172" y="101"/>
                    <a:pt x="172" y="101"/>
                  </a:cubicBezTo>
                  <a:cubicBezTo>
                    <a:pt x="171" y="100"/>
                    <a:pt x="171" y="100"/>
                    <a:pt x="171" y="100"/>
                  </a:cubicBezTo>
                  <a:cubicBezTo>
                    <a:pt x="171" y="76"/>
                    <a:pt x="171" y="76"/>
                    <a:pt x="171" y="76"/>
                  </a:cubicBezTo>
                  <a:cubicBezTo>
                    <a:pt x="175" y="62"/>
                    <a:pt x="175" y="62"/>
                    <a:pt x="175" y="6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79" y="53"/>
                    <a:pt x="180" y="49"/>
                    <a:pt x="184" y="44"/>
                  </a:cubicBezTo>
                  <a:cubicBezTo>
                    <a:pt x="188" y="39"/>
                    <a:pt x="188" y="39"/>
                    <a:pt x="188" y="39"/>
                  </a:cubicBezTo>
                  <a:cubicBezTo>
                    <a:pt x="189" y="23"/>
                    <a:pt x="189" y="23"/>
                    <a:pt x="189" y="23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55" y="0"/>
                    <a:pt x="155" y="0"/>
                    <a:pt x="155" y="0"/>
                  </a:cubicBezTo>
                  <a:lnTo>
                    <a:pt x="12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Freeform 119">
              <a:extLst>
                <a:ext uri="{FF2B5EF4-FFF2-40B4-BE49-F238E27FC236}">
                  <a16:creationId xmlns:a16="http://schemas.microsoft.com/office/drawing/2014/main" id="{1A9256AE-AED2-463F-991E-9788DFCF2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37" y="819150"/>
              <a:ext cx="3311525" cy="2514600"/>
            </a:xfrm>
            <a:custGeom>
              <a:avLst/>
              <a:gdLst>
                <a:gd name="T0" fmla="*/ 1538 w 1569"/>
                <a:gd name="T1" fmla="*/ 550 h 1188"/>
                <a:gd name="T2" fmla="*/ 1472 w 1569"/>
                <a:gd name="T3" fmla="*/ 491 h 1188"/>
                <a:gd name="T4" fmla="*/ 1433 w 1569"/>
                <a:gd name="T5" fmla="*/ 444 h 1188"/>
                <a:gd name="T6" fmla="*/ 1250 w 1569"/>
                <a:gd name="T7" fmla="*/ 400 h 1188"/>
                <a:gd name="T8" fmla="*/ 1260 w 1569"/>
                <a:gd name="T9" fmla="*/ 217 h 1188"/>
                <a:gd name="T10" fmla="*/ 1130 w 1569"/>
                <a:gd name="T11" fmla="*/ 62 h 1188"/>
                <a:gd name="T12" fmla="*/ 1065 w 1569"/>
                <a:gd name="T13" fmla="*/ 17 h 1188"/>
                <a:gd name="T14" fmla="*/ 964 w 1569"/>
                <a:gd name="T15" fmla="*/ 148 h 1188"/>
                <a:gd name="T16" fmla="*/ 742 w 1569"/>
                <a:gd name="T17" fmla="*/ 270 h 1188"/>
                <a:gd name="T18" fmla="*/ 701 w 1569"/>
                <a:gd name="T19" fmla="*/ 277 h 1188"/>
                <a:gd name="T20" fmla="*/ 569 w 1569"/>
                <a:gd name="T21" fmla="*/ 267 h 1188"/>
                <a:gd name="T22" fmla="*/ 588 w 1569"/>
                <a:gd name="T23" fmla="*/ 404 h 1188"/>
                <a:gd name="T24" fmla="*/ 563 w 1569"/>
                <a:gd name="T25" fmla="*/ 477 h 1188"/>
                <a:gd name="T26" fmla="*/ 544 w 1569"/>
                <a:gd name="T27" fmla="*/ 474 h 1188"/>
                <a:gd name="T28" fmla="*/ 486 w 1569"/>
                <a:gd name="T29" fmla="*/ 539 h 1188"/>
                <a:gd name="T30" fmla="*/ 395 w 1569"/>
                <a:gd name="T31" fmla="*/ 563 h 1188"/>
                <a:gd name="T32" fmla="*/ 220 w 1569"/>
                <a:gd name="T33" fmla="*/ 610 h 1188"/>
                <a:gd name="T34" fmla="*/ 126 w 1569"/>
                <a:gd name="T35" fmla="*/ 596 h 1188"/>
                <a:gd name="T36" fmla="*/ 79 w 1569"/>
                <a:gd name="T37" fmla="*/ 580 h 1188"/>
                <a:gd name="T38" fmla="*/ 10 w 1569"/>
                <a:gd name="T39" fmla="*/ 684 h 1188"/>
                <a:gd name="T40" fmla="*/ 63 w 1569"/>
                <a:gd name="T41" fmla="*/ 731 h 1188"/>
                <a:gd name="T42" fmla="*/ 49 w 1569"/>
                <a:gd name="T43" fmla="*/ 858 h 1188"/>
                <a:gd name="T44" fmla="*/ 51 w 1569"/>
                <a:gd name="T45" fmla="*/ 885 h 1188"/>
                <a:gd name="T46" fmla="*/ 144 w 1569"/>
                <a:gd name="T47" fmla="*/ 1004 h 1188"/>
                <a:gd name="T48" fmla="*/ 205 w 1569"/>
                <a:gd name="T49" fmla="*/ 1068 h 1188"/>
                <a:gd name="T50" fmla="*/ 252 w 1569"/>
                <a:gd name="T51" fmla="*/ 1180 h 1188"/>
                <a:gd name="T52" fmla="*/ 312 w 1569"/>
                <a:gd name="T53" fmla="*/ 1187 h 1188"/>
                <a:gd name="T54" fmla="*/ 348 w 1569"/>
                <a:gd name="T55" fmla="*/ 1122 h 1188"/>
                <a:gd name="T56" fmla="*/ 397 w 1569"/>
                <a:gd name="T57" fmla="*/ 1127 h 1188"/>
                <a:gd name="T58" fmla="*/ 553 w 1569"/>
                <a:gd name="T59" fmla="*/ 1121 h 1188"/>
                <a:gd name="T60" fmla="*/ 602 w 1569"/>
                <a:gd name="T61" fmla="*/ 1156 h 1188"/>
                <a:gd name="T62" fmla="*/ 684 w 1569"/>
                <a:gd name="T63" fmla="*/ 1155 h 1188"/>
                <a:gd name="T64" fmla="*/ 866 w 1569"/>
                <a:gd name="T65" fmla="*/ 1132 h 1188"/>
                <a:gd name="T66" fmla="*/ 992 w 1569"/>
                <a:gd name="T67" fmla="*/ 1137 h 1188"/>
                <a:gd name="T68" fmla="*/ 1072 w 1569"/>
                <a:gd name="T69" fmla="*/ 1165 h 1188"/>
                <a:gd name="T70" fmla="*/ 1137 w 1569"/>
                <a:gd name="T71" fmla="*/ 1182 h 1188"/>
                <a:gd name="T72" fmla="*/ 1129 w 1569"/>
                <a:gd name="T73" fmla="*/ 1131 h 1188"/>
                <a:gd name="T74" fmla="*/ 1146 w 1569"/>
                <a:gd name="T75" fmla="*/ 1109 h 1188"/>
                <a:gd name="T76" fmla="*/ 1151 w 1569"/>
                <a:gd name="T77" fmla="*/ 1073 h 1188"/>
                <a:gd name="T78" fmla="*/ 1109 w 1569"/>
                <a:gd name="T79" fmla="*/ 1032 h 1188"/>
                <a:gd name="T80" fmla="*/ 1111 w 1569"/>
                <a:gd name="T81" fmla="*/ 996 h 1188"/>
                <a:gd name="T82" fmla="*/ 1189 w 1569"/>
                <a:gd name="T83" fmla="*/ 954 h 1188"/>
                <a:gd name="T84" fmla="*/ 1268 w 1569"/>
                <a:gd name="T85" fmla="*/ 939 h 1188"/>
                <a:gd name="T86" fmla="*/ 1308 w 1569"/>
                <a:gd name="T87" fmla="*/ 903 h 1188"/>
                <a:gd name="T88" fmla="*/ 1310 w 1569"/>
                <a:gd name="T89" fmla="*/ 885 h 1188"/>
                <a:gd name="T90" fmla="*/ 1316 w 1569"/>
                <a:gd name="T91" fmla="*/ 827 h 1188"/>
                <a:gd name="T92" fmla="*/ 1406 w 1569"/>
                <a:gd name="T93" fmla="*/ 758 h 1188"/>
                <a:gd name="T94" fmla="*/ 1449 w 1569"/>
                <a:gd name="T95" fmla="*/ 727 h 1188"/>
                <a:gd name="T96" fmla="*/ 1527 w 1569"/>
                <a:gd name="T97" fmla="*/ 708 h 1188"/>
                <a:gd name="T98" fmla="*/ 1558 w 1569"/>
                <a:gd name="T99" fmla="*/ 678 h 1188"/>
                <a:gd name="T100" fmla="*/ 1567 w 1569"/>
                <a:gd name="T101" fmla="*/ 64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9" h="1188">
                  <a:moveTo>
                    <a:pt x="1567" y="639"/>
                  </a:moveTo>
                  <a:cubicBezTo>
                    <a:pt x="1568" y="638"/>
                    <a:pt x="1568" y="638"/>
                    <a:pt x="1568" y="638"/>
                  </a:cubicBezTo>
                  <a:cubicBezTo>
                    <a:pt x="1569" y="638"/>
                    <a:pt x="1569" y="638"/>
                    <a:pt x="1569" y="638"/>
                  </a:cubicBezTo>
                  <a:cubicBezTo>
                    <a:pt x="1569" y="637"/>
                    <a:pt x="1569" y="637"/>
                    <a:pt x="1569" y="637"/>
                  </a:cubicBezTo>
                  <a:cubicBezTo>
                    <a:pt x="1538" y="550"/>
                    <a:pt x="1538" y="550"/>
                    <a:pt x="1538" y="550"/>
                  </a:cubicBezTo>
                  <a:cubicBezTo>
                    <a:pt x="1519" y="534"/>
                    <a:pt x="1519" y="534"/>
                    <a:pt x="1519" y="534"/>
                  </a:cubicBezTo>
                  <a:cubicBezTo>
                    <a:pt x="1519" y="532"/>
                    <a:pt x="1519" y="532"/>
                    <a:pt x="1519" y="532"/>
                  </a:cubicBezTo>
                  <a:cubicBezTo>
                    <a:pt x="1514" y="497"/>
                    <a:pt x="1514" y="497"/>
                    <a:pt x="1514" y="497"/>
                  </a:cubicBezTo>
                  <a:cubicBezTo>
                    <a:pt x="1473" y="491"/>
                    <a:pt x="1473" y="491"/>
                    <a:pt x="1473" y="491"/>
                  </a:cubicBezTo>
                  <a:cubicBezTo>
                    <a:pt x="1472" y="491"/>
                    <a:pt x="1472" y="491"/>
                    <a:pt x="1472" y="491"/>
                  </a:cubicBezTo>
                  <a:cubicBezTo>
                    <a:pt x="1470" y="491"/>
                    <a:pt x="1470" y="491"/>
                    <a:pt x="1470" y="491"/>
                  </a:cubicBezTo>
                  <a:cubicBezTo>
                    <a:pt x="1470" y="490"/>
                    <a:pt x="1470" y="490"/>
                    <a:pt x="1470" y="490"/>
                  </a:cubicBezTo>
                  <a:cubicBezTo>
                    <a:pt x="1470" y="488"/>
                    <a:pt x="1470" y="488"/>
                    <a:pt x="1470" y="488"/>
                  </a:cubicBezTo>
                  <a:cubicBezTo>
                    <a:pt x="1470" y="487"/>
                    <a:pt x="1470" y="487"/>
                    <a:pt x="1470" y="487"/>
                  </a:cubicBezTo>
                  <a:cubicBezTo>
                    <a:pt x="1465" y="474"/>
                    <a:pt x="1452" y="459"/>
                    <a:pt x="1433" y="444"/>
                  </a:cubicBezTo>
                  <a:cubicBezTo>
                    <a:pt x="1422" y="435"/>
                    <a:pt x="1412" y="429"/>
                    <a:pt x="1403" y="428"/>
                  </a:cubicBezTo>
                  <a:cubicBezTo>
                    <a:pt x="1396" y="424"/>
                    <a:pt x="1390" y="421"/>
                    <a:pt x="1385" y="417"/>
                  </a:cubicBezTo>
                  <a:cubicBezTo>
                    <a:pt x="1372" y="408"/>
                    <a:pt x="1329" y="402"/>
                    <a:pt x="1253" y="400"/>
                  </a:cubicBezTo>
                  <a:cubicBezTo>
                    <a:pt x="1250" y="400"/>
                    <a:pt x="1250" y="400"/>
                    <a:pt x="1250" y="400"/>
                  </a:cubicBezTo>
                  <a:cubicBezTo>
                    <a:pt x="1250" y="400"/>
                    <a:pt x="1250" y="400"/>
                    <a:pt x="1250" y="400"/>
                  </a:cubicBezTo>
                  <a:cubicBezTo>
                    <a:pt x="1241" y="386"/>
                    <a:pt x="1241" y="386"/>
                    <a:pt x="1241" y="386"/>
                  </a:cubicBezTo>
                  <a:cubicBezTo>
                    <a:pt x="1238" y="377"/>
                    <a:pt x="1235" y="370"/>
                    <a:pt x="1234" y="361"/>
                  </a:cubicBezTo>
                  <a:cubicBezTo>
                    <a:pt x="1234" y="350"/>
                    <a:pt x="1246" y="316"/>
                    <a:pt x="1273" y="259"/>
                  </a:cubicBezTo>
                  <a:cubicBezTo>
                    <a:pt x="1260" y="217"/>
                    <a:pt x="1260" y="217"/>
                    <a:pt x="1260" y="217"/>
                  </a:cubicBezTo>
                  <a:cubicBezTo>
                    <a:pt x="1260" y="217"/>
                    <a:pt x="1260" y="217"/>
                    <a:pt x="1260" y="217"/>
                  </a:cubicBezTo>
                  <a:cubicBezTo>
                    <a:pt x="1245" y="149"/>
                    <a:pt x="1245" y="149"/>
                    <a:pt x="1245" y="149"/>
                  </a:cubicBezTo>
                  <a:cubicBezTo>
                    <a:pt x="1243" y="140"/>
                    <a:pt x="1227" y="131"/>
                    <a:pt x="1198" y="122"/>
                  </a:cubicBezTo>
                  <a:cubicBezTo>
                    <a:pt x="1192" y="120"/>
                    <a:pt x="1187" y="119"/>
                    <a:pt x="1181" y="115"/>
                  </a:cubicBezTo>
                  <a:cubicBezTo>
                    <a:pt x="1170" y="110"/>
                    <a:pt x="1163" y="101"/>
                    <a:pt x="1159" y="91"/>
                  </a:cubicBezTo>
                  <a:cubicBezTo>
                    <a:pt x="1153" y="78"/>
                    <a:pt x="1143" y="68"/>
                    <a:pt x="1130" y="62"/>
                  </a:cubicBezTo>
                  <a:cubicBezTo>
                    <a:pt x="1129" y="61"/>
                    <a:pt x="1129" y="61"/>
                    <a:pt x="1129" y="61"/>
                  </a:cubicBezTo>
                  <a:cubicBezTo>
                    <a:pt x="1128" y="60"/>
                    <a:pt x="1128" y="60"/>
                    <a:pt x="1128" y="60"/>
                  </a:cubicBezTo>
                  <a:cubicBezTo>
                    <a:pt x="1116" y="0"/>
                    <a:pt x="1116" y="0"/>
                    <a:pt x="1116" y="0"/>
                  </a:cubicBezTo>
                  <a:cubicBezTo>
                    <a:pt x="1070" y="5"/>
                    <a:pt x="1070" y="5"/>
                    <a:pt x="1070" y="5"/>
                  </a:cubicBezTo>
                  <a:cubicBezTo>
                    <a:pt x="1065" y="17"/>
                    <a:pt x="1065" y="17"/>
                    <a:pt x="1065" y="17"/>
                  </a:cubicBezTo>
                  <a:cubicBezTo>
                    <a:pt x="1060" y="38"/>
                    <a:pt x="1054" y="47"/>
                    <a:pt x="1047" y="47"/>
                  </a:cubicBezTo>
                  <a:cubicBezTo>
                    <a:pt x="1017" y="57"/>
                    <a:pt x="1017" y="57"/>
                    <a:pt x="1017" y="57"/>
                  </a:cubicBezTo>
                  <a:cubicBezTo>
                    <a:pt x="999" y="64"/>
                    <a:pt x="987" y="71"/>
                    <a:pt x="982" y="80"/>
                  </a:cubicBezTo>
                  <a:cubicBezTo>
                    <a:pt x="979" y="84"/>
                    <a:pt x="976" y="95"/>
                    <a:pt x="974" y="111"/>
                  </a:cubicBezTo>
                  <a:cubicBezTo>
                    <a:pt x="971" y="128"/>
                    <a:pt x="968" y="141"/>
                    <a:pt x="964" y="148"/>
                  </a:cubicBezTo>
                  <a:cubicBezTo>
                    <a:pt x="958" y="161"/>
                    <a:pt x="950" y="171"/>
                    <a:pt x="936" y="175"/>
                  </a:cubicBezTo>
                  <a:cubicBezTo>
                    <a:pt x="911" y="185"/>
                    <a:pt x="869" y="169"/>
                    <a:pt x="810" y="127"/>
                  </a:cubicBezTo>
                  <a:cubicBezTo>
                    <a:pt x="731" y="228"/>
                    <a:pt x="731" y="228"/>
                    <a:pt x="731" y="228"/>
                  </a:cubicBezTo>
                  <a:cubicBezTo>
                    <a:pt x="741" y="270"/>
                    <a:pt x="741" y="270"/>
                    <a:pt x="741" y="270"/>
                  </a:cubicBezTo>
                  <a:cubicBezTo>
                    <a:pt x="742" y="270"/>
                    <a:pt x="742" y="270"/>
                    <a:pt x="742" y="270"/>
                  </a:cubicBezTo>
                  <a:cubicBezTo>
                    <a:pt x="743" y="272"/>
                    <a:pt x="743" y="272"/>
                    <a:pt x="743" y="272"/>
                  </a:cubicBezTo>
                  <a:cubicBezTo>
                    <a:pt x="741" y="273"/>
                    <a:pt x="741" y="273"/>
                    <a:pt x="741" y="273"/>
                  </a:cubicBezTo>
                  <a:cubicBezTo>
                    <a:pt x="741" y="274"/>
                    <a:pt x="741" y="274"/>
                    <a:pt x="741" y="274"/>
                  </a:cubicBezTo>
                  <a:cubicBezTo>
                    <a:pt x="737" y="279"/>
                    <a:pt x="731" y="283"/>
                    <a:pt x="725" y="284"/>
                  </a:cubicBezTo>
                  <a:cubicBezTo>
                    <a:pt x="717" y="286"/>
                    <a:pt x="709" y="283"/>
                    <a:pt x="701" y="277"/>
                  </a:cubicBezTo>
                  <a:cubicBezTo>
                    <a:pt x="693" y="272"/>
                    <a:pt x="671" y="267"/>
                    <a:pt x="635" y="265"/>
                  </a:cubicBezTo>
                  <a:cubicBezTo>
                    <a:pt x="619" y="264"/>
                    <a:pt x="619" y="264"/>
                    <a:pt x="619" y="264"/>
                  </a:cubicBezTo>
                  <a:cubicBezTo>
                    <a:pt x="619" y="264"/>
                    <a:pt x="619" y="264"/>
                    <a:pt x="619" y="264"/>
                  </a:cubicBezTo>
                  <a:cubicBezTo>
                    <a:pt x="595" y="262"/>
                    <a:pt x="595" y="262"/>
                    <a:pt x="595" y="262"/>
                  </a:cubicBezTo>
                  <a:cubicBezTo>
                    <a:pt x="569" y="267"/>
                    <a:pt x="569" y="267"/>
                    <a:pt x="569" y="267"/>
                  </a:cubicBezTo>
                  <a:cubicBezTo>
                    <a:pt x="580" y="283"/>
                    <a:pt x="580" y="283"/>
                    <a:pt x="580" y="283"/>
                  </a:cubicBezTo>
                  <a:cubicBezTo>
                    <a:pt x="590" y="296"/>
                    <a:pt x="594" y="303"/>
                    <a:pt x="593" y="308"/>
                  </a:cubicBezTo>
                  <a:cubicBezTo>
                    <a:pt x="582" y="371"/>
                    <a:pt x="582" y="371"/>
                    <a:pt x="582" y="371"/>
                  </a:cubicBezTo>
                  <a:cubicBezTo>
                    <a:pt x="587" y="404"/>
                    <a:pt x="587" y="404"/>
                    <a:pt x="587" y="404"/>
                  </a:cubicBezTo>
                  <a:cubicBezTo>
                    <a:pt x="588" y="404"/>
                    <a:pt x="588" y="404"/>
                    <a:pt x="588" y="404"/>
                  </a:cubicBezTo>
                  <a:cubicBezTo>
                    <a:pt x="588" y="405"/>
                    <a:pt x="588" y="405"/>
                    <a:pt x="588" y="405"/>
                  </a:cubicBezTo>
                  <a:cubicBezTo>
                    <a:pt x="587" y="406"/>
                    <a:pt x="587" y="406"/>
                    <a:pt x="587" y="406"/>
                  </a:cubicBezTo>
                  <a:cubicBezTo>
                    <a:pt x="587" y="406"/>
                    <a:pt x="587" y="406"/>
                    <a:pt x="587" y="406"/>
                  </a:cubicBezTo>
                  <a:cubicBezTo>
                    <a:pt x="568" y="469"/>
                    <a:pt x="568" y="469"/>
                    <a:pt x="568" y="469"/>
                  </a:cubicBezTo>
                  <a:cubicBezTo>
                    <a:pt x="567" y="475"/>
                    <a:pt x="565" y="478"/>
                    <a:pt x="563" y="477"/>
                  </a:cubicBezTo>
                  <a:cubicBezTo>
                    <a:pt x="561" y="477"/>
                    <a:pt x="561" y="477"/>
                    <a:pt x="561" y="477"/>
                  </a:cubicBezTo>
                  <a:cubicBezTo>
                    <a:pt x="561" y="476"/>
                    <a:pt x="561" y="476"/>
                    <a:pt x="561" y="476"/>
                  </a:cubicBezTo>
                  <a:cubicBezTo>
                    <a:pt x="558" y="470"/>
                    <a:pt x="558" y="470"/>
                    <a:pt x="558" y="470"/>
                  </a:cubicBezTo>
                  <a:cubicBezTo>
                    <a:pt x="554" y="462"/>
                    <a:pt x="552" y="459"/>
                    <a:pt x="549" y="460"/>
                  </a:cubicBezTo>
                  <a:cubicBezTo>
                    <a:pt x="547" y="461"/>
                    <a:pt x="545" y="465"/>
                    <a:pt x="544" y="474"/>
                  </a:cubicBezTo>
                  <a:cubicBezTo>
                    <a:pt x="540" y="491"/>
                    <a:pt x="529" y="505"/>
                    <a:pt x="513" y="521"/>
                  </a:cubicBezTo>
                  <a:cubicBezTo>
                    <a:pt x="496" y="534"/>
                    <a:pt x="496" y="534"/>
                    <a:pt x="496" y="534"/>
                  </a:cubicBezTo>
                  <a:cubicBezTo>
                    <a:pt x="487" y="539"/>
                    <a:pt x="487" y="539"/>
                    <a:pt x="487" y="539"/>
                  </a:cubicBezTo>
                  <a:cubicBezTo>
                    <a:pt x="487" y="539"/>
                    <a:pt x="487" y="539"/>
                    <a:pt x="487" y="539"/>
                  </a:cubicBezTo>
                  <a:cubicBezTo>
                    <a:pt x="486" y="539"/>
                    <a:pt x="486" y="539"/>
                    <a:pt x="486" y="539"/>
                  </a:cubicBezTo>
                  <a:cubicBezTo>
                    <a:pt x="423" y="540"/>
                    <a:pt x="423" y="540"/>
                    <a:pt x="423" y="540"/>
                  </a:cubicBezTo>
                  <a:cubicBezTo>
                    <a:pt x="399" y="563"/>
                    <a:pt x="399" y="563"/>
                    <a:pt x="399" y="563"/>
                  </a:cubicBezTo>
                  <a:cubicBezTo>
                    <a:pt x="398" y="563"/>
                    <a:pt x="398" y="563"/>
                    <a:pt x="398" y="563"/>
                  </a:cubicBezTo>
                  <a:cubicBezTo>
                    <a:pt x="396" y="563"/>
                    <a:pt x="396" y="563"/>
                    <a:pt x="396" y="563"/>
                  </a:cubicBezTo>
                  <a:cubicBezTo>
                    <a:pt x="395" y="563"/>
                    <a:pt x="395" y="563"/>
                    <a:pt x="395" y="563"/>
                  </a:cubicBezTo>
                  <a:cubicBezTo>
                    <a:pt x="329" y="554"/>
                    <a:pt x="329" y="554"/>
                    <a:pt x="329" y="554"/>
                  </a:cubicBezTo>
                  <a:cubicBezTo>
                    <a:pt x="318" y="565"/>
                    <a:pt x="308" y="569"/>
                    <a:pt x="297" y="567"/>
                  </a:cubicBezTo>
                  <a:cubicBezTo>
                    <a:pt x="288" y="564"/>
                    <a:pt x="271" y="568"/>
                    <a:pt x="248" y="577"/>
                  </a:cubicBezTo>
                  <a:cubicBezTo>
                    <a:pt x="221" y="608"/>
                    <a:pt x="221" y="608"/>
                    <a:pt x="221" y="608"/>
                  </a:cubicBezTo>
                  <a:cubicBezTo>
                    <a:pt x="220" y="610"/>
                    <a:pt x="220" y="610"/>
                    <a:pt x="220" y="610"/>
                  </a:cubicBezTo>
                  <a:cubicBezTo>
                    <a:pt x="178" y="611"/>
                    <a:pt x="178" y="611"/>
                    <a:pt x="178" y="611"/>
                  </a:cubicBezTo>
                  <a:cubicBezTo>
                    <a:pt x="178" y="576"/>
                    <a:pt x="178" y="576"/>
                    <a:pt x="178" y="576"/>
                  </a:cubicBezTo>
                  <a:cubicBezTo>
                    <a:pt x="151" y="576"/>
                    <a:pt x="151" y="576"/>
                    <a:pt x="151" y="576"/>
                  </a:cubicBezTo>
                  <a:cubicBezTo>
                    <a:pt x="146" y="591"/>
                    <a:pt x="146" y="591"/>
                    <a:pt x="146" y="591"/>
                  </a:cubicBezTo>
                  <a:cubicBezTo>
                    <a:pt x="126" y="596"/>
                    <a:pt x="126" y="596"/>
                    <a:pt x="126" y="596"/>
                  </a:cubicBezTo>
                  <a:cubicBezTo>
                    <a:pt x="124" y="596"/>
                    <a:pt x="124" y="596"/>
                    <a:pt x="124" y="596"/>
                  </a:cubicBezTo>
                  <a:cubicBezTo>
                    <a:pt x="124" y="596"/>
                    <a:pt x="124" y="596"/>
                    <a:pt x="124" y="596"/>
                  </a:cubicBezTo>
                  <a:cubicBezTo>
                    <a:pt x="123" y="595"/>
                    <a:pt x="123" y="595"/>
                    <a:pt x="123" y="595"/>
                  </a:cubicBezTo>
                  <a:cubicBezTo>
                    <a:pt x="122" y="595"/>
                    <a:pt x="122" y="595"/>
                    <a:pt x="122" y="595"/>
                  </a:cubicBezTo>
                  <a:cubicBezTo>
                    <a:pt x="110" y="587"/>
                    <a:pt x="94" y="581"/>
                    <a:pt x="79" y="580"/>
                  </a:cubicBezTo>
                  <a:cubicBezTo>
                    <a:pt x="70" y="579"/>
                    <a:pt x="60" y="584"/>
                    <a:pt x="44" y="598"/>
                  </a:cubicBezTo>
                  <a:cubicBezTo>
                    <a:pt x="28" y="611"/>
                    <a:pt x="16" y="624"/>
                    <a:pt x="10" y="635"/>
                  </a:cubicBezTo>
                  <a:cubicBezTo>
                    <a:pt x="13" y="637"/>
                    <a:pt x="15" y="641"/>
                    <a:pt x="15" y="647"/>
                  </a:cubicBezTo>
                  <a:cubicBezTo>
                    <a:pt x="17" y="654"/>
                    <a:pt x="18" y="659"/>
                    <a:pt x="18" y="667"/>
                  </a:cubicBezTo>
                  <a:cubicBezTo>
                    <a:pt x="17" y="675"/>
                    <a:pt x="14" y="680"/>
                    <a:pt x="10" y="684"/>
                  </a:cubicBezTo>
                  <a:cubicBezTo>
                    <a:pt x="6" y="686"/>
                    <a:pt x="3" y="695"/>
                    <a:pt x="0" y="710"/>
                  </a:cubicBezTo>
                  <a:cubicBezTo>
                    <a:pt x="15" y="721"/>
                    <a:pt x="15" y="721"/>
                    <a:pt x="15" y="721"/>
                  </a:cubicBezTo>
                  <a:cubicBezTo>
                    <a:pt x="36" y="699"/>
                    <a:pt x="36" y="699"/>
                    <a:pt x="36" y="699"/>
                  </a:cubicBezTo>
                  <a:cubicBezTo>
                    <a:pt x="63" y="729"/>
                    <a:pt x="63" y="729"/>
                    <a:pt x="63" y="729"/>
                  </a:cubicBezTo>
                  <a:cubicBezTo>
                    <a:pt x="63" y="731"/>
                    <a:pt x="63" y="731"/>
                    <a:pt x="63" y="731"/>
                  </a:cubicBezTo>
                  <a:cubicBezTo>
                    <a:pt x="69" y="784"/>
                    <a:pt x="69" y="784"/>
                    <a:pt x="69" y="784"/>
                  </a:cubicBezTo>
                  <a:cubicBezTo>
                    <a:pt x="69" y="785"/>
                    <a:pt x="69" y="785"/>
                    <a:pt x="69" y="785"/>
                  </a:cubicBezTo>
                  <a:cubicBezTo>
                    <a:pt x="68" y="785"/>
                    <a:pt x="68" y="785"/>
                    <a:pt x="68" y="785"/>
                  </a:cubicBezTo>
                  <a:cubicBezTo>
                    <a:pt x="53" y="858"/>
                    <a:pt x="53" y="858"/>
                    <a:pt x="53" y="858"/>
                  </a:cubicBezTo>
                  <a:cubicBezTo>
                    <a:pt x="49" y="858"/>
                    <a:pt x="49" y="858"/>
                    <a:pt x="49" y="858"/>
                  </a:cubicBezTo>
                  <a:cubicBezTo>
                    <a:pt x="27" y="858"/>
                    <a:pt x="12" y="859"/>
                    <a:pt x="7" y="863"/>
                  </a:cubicBezTo>
                  <a:cubicBezTo>
                    <a:pt x="8" y="867"/>
                    <a:pt x="17" y="875"/>
                    <a:pt x="34" y="886"/>
                  </a:cubicBezTo>
                  <a:cubicBezTo>
                    <a:pt x="47" y="884"/>
                    <a:pt x="47" y="884"/>
                    <a:pt x="47" y="884"/>
                  </a:cubicBezTo>
                  <a:cubicBezTo>
                    <a:pt x="50" y="884"/>
                    <a:pt x="50" y="884"/>
                    <a:pt x="50" y="884"/>
                  </a:cubicBezTo>
                  <a:cubicBezTo>
                    <a:pt x="51" y="885"/>
                    <a:pt x="51" y="885"/>
                    <a:pt x="51" y="885"/>
                  </a:cubicBezTo>
                  <a:cubicBezTo>
                    <a:pt x="83" y="915"/>
                    <a:pt x="83" y="915"/>
                    <a:pt x="83" y="915"/>
                  </a:cubicBezTo>
                  <a:cubicBezTo>
                    <a:pt x="95" y="926"/>
                    <a:pt x="94" y="944"/>
                    <a:pt x="78" y="971"/>
                  </a:cubicBezTo>
                  <a:cubicBezTo>
                    <a:pt x="83" y="1001"/>
                    <a:pt x="83" y="1001"/>
                    <a:pt x="83" y="1001"/>
                  </a:cubicBezTo>
                  <a:cubicBezTo>
                    <a:pt x="95" y="1004"/>
                    <a:pt x="95" y="1004"/>
                    <a:pt x="95" y="1004"/>
                  </a:cubicBezTo>
                  <a:cubicBezTo>
                    <a:pt x="144" y="1004"/>
                    <a:pt x="144" y="1004"/>
                    <a:pt x="144" y="1004"/>
                  </a:cubicBezTo>
                  <a:cubicBezTo>
                    <a:pt x="119" y="1027"/>
                    <a:pt x="119" y="1027"/>
                    <a:pt x="119" y="1027"/>
                  </a:cubicBezTo>
                  <a:cubicBezTo>
                    <a:pt x="134" y="1035"/>
                    <a:pt x="134" y="1035"/>
                    <a:pt x="134" y="1035"/>
                  </a:cubicBezTo>
                  <a:cubicBezTo>
                    <a:pt x="134" y="1035"/>
                    <a:pt x="134" y="1035"/>
                    <a:pt x="134" y="1035"/>
                  </a:cubicBezTo>
                  <a:cubicBezTo>
                    <a:pt x="153" y="1045"/>
                    <a:pt x="153" y="1045"/>
                    <a:pt x="153" y="1045"/>
                  </a:cubicBezTo>
                  <a:cubicBezTo>
                    <a:pt x="205" y="1068"/>
                    <a:pt x="205" y="1068"/>
                    <a:pt x="205" y="1068"/>
                  </a:cubicBezTo>
                  <a:cubicBezTo>
                    <a:pt x="206" y="1069"/>
                    <a:pt x="206" y="1069"/>
                    <a:pt x="206" y="1069"/>
                  </a:cubicBezTo>
                  <a:cubicBezTo>
                    <a:pt x="208" y="1069"/>
                    <a:pt x="208" y="1069"/>
                    <a:pt x="208" y="1069"/>
                  </a:cubicBezTo>
                  <a:cubicBezTo>
                    <a:pt x="213" y="1147"/>
                    <a:pt x="213" y="1147"/>
                    <a:pt x="213" y="1147"/>
                  </a:cubicBezTo>
                  <a:cubicBezTo>
                    <a:pt x="214" y="1163"/>
                    <a:pt x="225" y="1174"/>
                    <a:pt x="248" y="1182"/>
                  </a:cubicBezTo>
                  <a:cubicBezTo>
                    <a:pt x="252" y="1180"/>
                    <a:pt x="252" y="1180"/>
                    <a:pt x="252" y="1180"/>
                  </a:cubicBezTo>
                  <a:cubicBezTo>
                    <a:pt x="253" y="1180"/>
                    <a:pt x="253" y="1180"/>
                    <a:pt x="253" y="1180"/>
                  </a:cubicBezTo>
                  <a:cubicBezTo>
                    <a:pt x="254" y="1180"/>
                    <a:pt x="254" y="1180"/>
                    <a:pt x="254" y="1180"/>
                  </a:cubicBezTo>
                  <a:cubicBezTo>
                    <a:pt x="308" y="1188"/>
                    <a:pt x="308" y="1188"/>
                    <a:pt x="308" y="1188"/>
                  </a:cubicBezTo>
                  <a:cubicBezTo>
                    <a:pt x="312" y="1188"/>
                    <a:pt x="312" y="1188"/>
                    <a:pt x="312" y="1188"/>
                  </a:cubicBezTo>
                  <a:cubicBezTo>
                    <a:pt x="312" y="1187"/>
                    <a:pt x="312" y="1187"/>
                    <a:pt x="312" y="1187"/>
                  </a:cubicBezTo>
                  <a:cubicBezTo>
                    <a:pt x="313" y="1185"/>
                    <a:pt x="313" y="1185"/>
                    <a:pt x="313" y="1185"/>
                  </a:cubicBezTo>
                  <a:cubicBezTo>
                    <a:pt x="318" y="1174"/>
                    <a:pt x="322" y="1167"/>
                    <a:pt x="322" y="1165"/>
                  </a:cubicBezTo>
                  <a:cubicBezTo>
                    <a:pt x="322" y="1163"/>
                    <a:pt x="322" y="1163"/>
                    <a:pt x="322" y="1163"/>
                  </a:cubicBezTo>
                  <a:cubicBezTo>
                    <a:pt x="321" y="1154"/>
                    <a:pt x="325" y="1146"/>
                    <a:pt x="333" y="1141"/>
                  </a:cubicBezTo>
                  <a:cubicBezTo>
                    <a:pt x="341" y="1135"/>
                    <a:pt x="345" y="1129"/>
                    <a:pt x="348" y="1122"/>
                  </a:cubicBezTo>
                  <a:cubicBezTo>
                    <a:pt x="349" y="1121"/>
                    <a:pt x="349" y="1121"/>
                    <a:pt x="349" y="1121"/>
                  </a:cubicBezTo>
                  <a:cubicBezTo>
                    <a:pt x="352" y="1114"/>
                    <a:pt x="362" y="1112"/>
                    <a:pt x="378" y="1117"/>
                  </a:cubicBezTo>
                  <a:cubicBezTo>
                    <a:pt x="379" y="1117"/>
                    <a:pt x="379" y="1117"/>
                    <a:pt x="379" y="1117"/>
                  </a:cubicBezTo>
                  <a:cubicBezTo>
                    <a:pt x="379" y="1117"/>
                    <a:pt x="379" y="1117"/>
                    <a:pt x="379" y="1117"/>
                  </a:cubicBezTo>
                  <a:cubicBezTo>
                    <a:pt x="397" y="1127"/>
                    <a:pt x="397" y="1127"/>
                    <a:pt x="397" y="1127"/>
                  </a:cubicBezTo>
                  <a:cubicBezTo>
                    <a:pt x="458" y="1139"/>
                    <a:pt x="458" y="1139"/>
                    <a:pt x="458" y="1139"/>
                  </a:cubicBezTo>
                  <a:cubicBezTo>
                    <a:pt x="496" y="1136"/>
                    <a:pt x="496" y="1136"/>
                    <a:pt x="496" y="1136"/>
                  </a:cubicBezTo>
                  <a:cubicBezTo>
                    <a:pt x="522" y="1124"/>
                    <a:pt x="522" y="1124"/>
                    <a:pt x="522" y="1124"/>
                  </a:cubicBezTo>
                  <a:cubicBezTo>
                    <a:pt x="527" y="1118"/>
                    <a:pt x="531" y="1115"/>
                    <a:pt x="534" y="1113"/>
                  </a:cubicBezTo>
                  <a:cubicBezTo>
                    <a:pt x="539" y="1112"/>
                    <a:pt x="546" y="1114"/>
                    <a:pt x="553" y="1121"/>
                  </a:cubicBezTo>
                  <a:cubicBezTo>
                    <a:pt x="557" y="1122"/>
                    <a:pt x="557" y="1122"/>
                    <a:pt x="557" y="1122"/>
                  </a:cubicBezTo>
                  <a:cubicBezTo>
                    <a:pt x="561" y="1125"/>
                    <a:pt x="564" y="1131"/>
                    <a:pt x="568" y="1142"/>
                  </a:cubicBezTo>
                  <a:cubicBezTo>
                    <a:pt x="587" y="1156"/>
                    <a:pt x="587" y="1156"/>
                    <a:pt x="587" y="1156"/>
                  </a:cubicBezTo>
                  <a:cubicBezTo>
                    <a:pt x="601" y="1156"/>
                    <a:pt x="601" y="1156"/>
                    <a:pt x="601" y="1156"/>
                  </a:cubicBezTo>
                  <a:cubicBezTo>
                    <a:pt x="602" y="1156"/>
                    <a:pt x="602" y="1156"/>
                    <a:pt x="602" y="1156"/>
                  </a:cubicBezTo>
                  <a:cubicBezTo>
                    <a:pt x="604" y="1156"/>
                    <a:pt x="604" y="1156"/>
                    <a:pt x="604" y="1156"/>
                  </a:cubicBezTo>
                  <a:cubicBezTo>
                    <a:pt x="605" y="1156"/>
                    <a:pt x="605" y="1156"/>
                    <a:pt x="605" y="1156"/>
                  </a:cubicBezTo>
                  <a:cubicBezTo>
                    <a:pt x="625" y="1165"/>
                    <a:pt x="625" y="1165"/>
                    <a:pt x="625" y="1165"/>
                  </a:cubicBezTo>
                  <a:cubicBezTo>
                    <a:pt x="663" y="1162"/>
                    <a:pt x="663" y="1162"/>
                    <a:pt x="663" y="1162"/>
                  </a:cubicBezTo>
                  <a:cubicBezTo>
                    <a:pt x="684" y="1155"/>
                    <a:pt x="684" y="1155"/>
                    <a:pt x="684" y="1155"/>
                  </a:cubicBezTo>
                  <a:cubicBezTo>
                    <a:pt x="739" y="1160"/>
                    <a:pt x="739" y="1160"/>
                    <a:pt x="739" y="1160"/>
                  </a:cubicBezTo>
                  <a:cubicBezTo>
                    <a:pt x="763" y="1153"/>
                    <a:pt x="763" y="1153"/>
                    <a:pt x="763" y="1153"/>
                  </a:cubicBezTo>
                  <a:cubicBezTo>
                    <a:pt x="791" y="1142"/>
                    <a:pt x="791" y="1142"/>
                    <a:pt x="791" y="1142"/>
                  </a:cubicBezTo>
                  <a:cubicBezTo>
                    <a:pt x="797" y="1138"/>
                    <a:pt x="804" y="1135"/>
                    <a:pt x="813" y="1132"/>
                  </a:cubicBezTo>
                  <a:cubicBezTo>
                    <a:pt x="866" y="1132"/>
                    <a:pt x="866" y="1132"/>
                    <a:pt x="866" y="1132"/>
                  </a:cubicBezTo>
                  <a:cubicBezTo>
                    <a:pt x="885" y="1125"/>
                    <a:pt x="885" y="1125"/>
                    <a:pt x="885" y="1125"/>
                  </a:cubicBezTo>
                  <a:cubicBezTo>
                    <a:pt x="893" y="1121"/>
                    <a:pt x="900" y="1118"/>
                    <a:pt x="906" y="1118"/>
                  </a:cubicBezTo>
                  <a:cubicBezTo>
                    <a:pt x="936" y="1118"/>
                    <a:pt x="936" y="1118"/>
                    <a:pt x="936" y="1118"/>
                  </a:cubicBezTo>
                  <a:cubicBezTo>
                    <a:pt x="951" y="1128"/>
                    <a:pt x="951" y="1128"/>
                    <a:pt x="951" y="1128"/>
                  </a:cubicBezTo>
                  <a:cubicBezTo>
                    <a:pt x="992" y="1137"/>
                    <a:pt x="992" y="1137"/>
                    <a:pt x="992" y="1137"/>
                  </a:cubicBezTo>
                  <a:cubicBezTo>
                    <a:pt x="998" y="1137"/>
                    <a:pt x="1004" y="1142"/>
                    <a:pt x="1013" y="1150"/>
                  </a:cubicBezTo>
                  <a:cubicBezTo>
                    <a:pt x="1031" y="1162"/>
                    <a:pt x="1031" y="1162"/>
                    <a:pt x="1031" y="1162"/>
                  </a:cubicBezTo>
                  <a:cubicBezTo>
                    <a:pt x="1033" y="1164"/>
                    <a:pt x="1033" y="1164"/>
                    <a:pt x="1033" y="1164"/>
                  </a:cubicBezTo>
                  <a:cubicBezTo>
                    <a:pt x="1072" y="1165"/>
                    <a:pt x="1072" y="1165"/>
                    <a:pt x="1072" y="1165"/>
                  </a:cubicBezTo>
                  <a:cubicBezTo>
                    <a:pt x="1072" y="1165"/>
                    <a:pt x="1072" y="1165"/>
                    <a:pt x="1072" y="1165"/>
                  </a:cubicBezTo>
                  <a:cubicBezTo>
                    <a:pt x="1073" y="1165"/>
                    <a:pt x="1073" y="1165"/>
                    <a:pt x="1073" y="1165"/>
                  </a:cubicBezTo>
                  <a:cubicBezTo>
                    <a:pt x="1091" y="1174"/>
                    <a:pt x="1091" y="1174"/>
                    <a:pt x="1091" y="1174"/>
                  </a:cubicBezTo>
                  <a:cubicBezTo>
                    <a:pt x="1115" y="1179"/>
                    <a:pt x="1115" y="1179"/>
                    <a:pt x="1115" y="1179"/>
                  </a:cubicBezTo>
                  <a:cubicBezTo>
                    <a:pt x="1116" y="1179"/>
                    <a:pt x="1116" y="1179"/>
                    <a:pt x="1116" y="1179"/>
                  </a:cubicBezTo>
                  <a:cubicBezTo>
                    <a:pt x="1137" y="1182"/>
                    <a:pt x="1137" y="1182"/>
                    <a:pt x="1137" y="1182"/>
                  </a:cubicBezTo>
                  <a:cubicBezTo>
                    <a:pt x="1142" y="1171"/>
                    <a:pt x="1142" y="1171"/>
                    <a:pt x="1142" y="1171"/>
                  </a:cubicBezTo>
                  <a:cubicBezTo>
                    <a:pt x="1134" y="1151"/>
                    <a:pt x="1134" y="1151"/>
                    <a:pt x="1134" y="1151"/>
                  </a:cubicBezTo>
                  <a:cubicBezTo>
                    <a:pt x="1130" y="1132"/>
                    <a:pt x="1130" y="1132"/>
                    <a:pt x="1130" y="1132"/>
                  </a:cubicBezTo>
                  <a:cubicBezTo>
                    <a:pt x="1130" y="1131"/>
                    <a:pt x="1130" y="1131"/>
                    <a:pt x="1130" y="1131"/>
                  </a:cubicBezTo>
                  <a:cubicBezTo>
                    <a:pt x="1129" y="1131"/>
                    <a:pt x="1129" y="1131"/>
                    <a:pt x="1129" y="1131"/>
                  </a:cubicBezTo>
                  <a:cubicBezTo>
                    <a:pt x="1132" y="1128"/>
                    <a:pt x="1132" y="1128"/>
                    <a:pt x="1132" y="1128"/>
                  </a:cubicBezTo>
                  <a:cubicBezTo>
                    <a:pt x="1145" y="1110"/>
                    <a:pt x="1145" y="1110"/>
                    <a:pt x="1145" y="1110"/>
                  </a:cubicBezTo>
                  <a:cubicBezTo>
                    <a:pt x="1145" y="1109"/>
                    <a:pt x="1145" y="1109"/>
                    <a:pt x="1145" y="1109"/>
                  </a:cubicBezTo>
                  <a:cubicBezTo>
                    <a:pt x="1145" y="1109"/>
                    <a:pt x="1145" y="1109"/>
                    <a:pt x="1145" y="1109"/>
                  </a:cubicBezTo>
                  <a:cubicBezTo>
                    <a:pt x="1146" y="1109"/>
                    <a:pt x="1146" y="1109"/>
                    <a:pt x="1146" y="1109"/>
                  </a:cubicBezTo>
                  <a:cubicBezTo>
                    <a:pt x="1146" y="1108"/>
                    <a:pt x="1146" y="1108"/>
                    <a:pt x="1146" y="1108"/>
                  </a:cubicBezTo>
                  <a:cubicBezTo>
                    <a:pt x="1160" y="1098"/>
                    <a:pt x="1160" y="1098"/>
                    <a:pt x="1160" y="1098"/>
                  </a:cubicBezTo>
                  <a:cubicBezTo>
                    <a:pt x="1160" y="1098"/>
                    <a:pt x="1160" y="1098"/>
                    <a:pt x="1160" y="1098"/>
                  </a:cubicBezTo>
                  <a:cubicBezTo>
                    <a:pt x="1157" y="1093"/>
                    <a:pt x="1157" y="1093"/>
                    <a:pt x="1157" y="1093"/>
                  </a:cubicBezTo>
                  <a:cubicBezTo>
                    <a:pt x="1151" y="1073"/>
                    <a:pt x="1151" y="1073"/>
                    <a:pt x="1151" y="1073"/>
                  </a:cubicBezTo>
                  <a:cubicBezTo>
                    <a:pt x="1151" y="1070"/>
                    <a:pt x="1148" y="1069"/>
                    <a:pt x="1142" y="1065"/>
                  </a:cubicBezTo>
                  <a:cubicBezTo>
                    <a:pt x="1142" y="1065"/>
                    <a:pt x="1142" y="1065"/>
                    <a:pt x="1142" y="1065"/>
                  </a:cubicBezTo>
                  <a:cubicBezTo>
                    <a:pt x="1128" y="1049"/>
                    <a:pt x="1128" y="1049"/>
                    <a:pt x="1128" y="1049"/>
                  </a:cubicBezTo>
                  <a:cubicBezTo>
                    <a:pt x="1110" y="1034"/>
                    <a:pt x="1110" y="1034"/>
                    <a:pt x="1110" y="1034"/>
                  </a:cubicBezTo>
                  <a:cubicBezTo>
                    <a:pt x="1109" y="1032"/>
                    <a:pt x="1109" y="1032"/>
                    <a:pt x="1109" y="1032"/>
                  </a:cubicBezTo>
                  <a:cubicBezTo>
                    <a:pt x="1107" y="1031"/>
                    <a:pt x="1107" y="1031"/>
                    <a:pt x="1107" y="1031"/>
                  </a:cubicBezTo>
                  <a:cubicBezTo>
                    <a:pt x="1108" y="1030"/>
                    <a:pt x="1108" y="1030"/>
                    <a:pt x="1108" y="1030"/>
                  </a:cubicBezTo>
                  <a:cubicBezTo>
                    <a:pt x="1108" y="1028"/>
                    <a:pt x="1108" y="1028"/>
                    <a:pt x="1108" y="1028"/>
                  </a:cubicBezTo>
                  <a:cubicBezTo>
                    <a:pt x="1111" y="1010"/>
                    <a:pt x="1111" y="1010"/>
                    <a:pt x="1111" y="1010"/>
                  </a:cubicBezTo>
                  <a:cubicBezTo>
                    <a:pt x="1111" y="996"/>
                    <a:pt x="1111" y="996"/>
                    <a:pt x="1111" y="996"/>
                  </a:cubicBezTo>
                  <a:cubicBezTo>
                    <a:pt x="1102" y="973"/>
                    <a:pt x="1102" y="973"/>
                    <a:pt x="1102" y="973"/>
                  </a:cubicBezTo>
                  <a:cubicBezTo>
                    <a:pt x="1124" y="968"/>
                    <a:pt x="1124" y="968"/>
                    <a:pt x="1124" y="968"/>
                  </a:cubicBezTo>
                  <a:cubicBezTo>
                    <a:pt x="1135" y="958"/>
                    <a:pt x="1135" y="958"/>
                    <a:pt x="1135" y="958"/>
                  </a:cubicBezTo>
                  <a:cubicBezTo>
                    <a:pt x="1162" y="958"/>
                    <a:pt x="1162" y="958"/>
                    <a:pt x="1162" y="958"/>
                  </a:cubicBezTo>
                  <a:cubicBezTo>
                    <a:pt x="1189" y="954"/>
                    <a:pt x="1189" y="954"/>
                    <a:pt x="1189" y="954"/>
                  </a:cubicBezTo>
                  <a:cubicBezTo>
                    <a:pt x="1189" y="954"/>
                    <a:pt x="1189" y="954"/>
                    <a:pt x="1189" y="954"/>
                  </a:cubicBezTo>
                  <a:cubicBezTo>
                    <a:pt x="1208" y="956"/>
                    <a:pt x="1208" y="956"/>
                    <a:pt x="1208" y="956"/>
                  </a:cubicBezTo>
                  <a:cubicBezTo>
                    <a:pt x="1229" y="948"/>
                    <a:pt x="1229" y="948"/>
                    <a:pt x="1229" y="948"/>
                  </a:cubicBezTo>
                  <a:cubicBezTo>
                    <a:pt x="1253" y="945"/>
                    <a:pt x="1253" y="945"/>
                    <a:pt x="1253" y="945"/>
                  </a:cubicBezTo>
                  <a:cubicBezTo>
                    <a:pt x="1268" y="939"/>
                    <a:pt x="1268" y="939"/>
                    <a:pt x="1268" y="939"/>
                  </a:cubicBezTo>
                  <a:cubicBezTo>
                    <a:pt x="1269" y="939"/>
                    <a:pt x="1269" y="939"/>
                    <a:pt x="1269" y="939"/>
                  </a:cubicBezTo>
                  <a:cubicBezTo>
                    <a:pt x="1311" y="931"/>
                    <a:pt x="1311" y="931"/>
                    <a:pt x="1311" y="931"/>
                  </a:cubicBezTo>
                  <a:cubicBezTo>
                    <a:pt x="1317" y="924"/>
                    <a:pt x="1317" y="924"/>
                    <a:pt x="1317" y="924"/>
                  </a:cubicBezTo>
                  <a:cubicBezTo>
                    <a:pt x="1316" y="916"/>
                    <a:pt x="1316" y="916"/>
                    <a:pt x="1316" y="916"/>
                  </a:cubicBezTo>
                  <a:cubicBezTo>
                    <a:pt x="1308" y="903"/>
                    <a:pt x="1308" y="903"/>
                    <a:pt x="1308" y="903"/>
                  </a:cubicBezTo>
                  <a:cubicBezTo>
                    <a:pt x="1308" y="902"/>
                    <a:pt x="1308" y="902"/>
                    <a:pt x="1308" y="902"/>
                  </a:cubicBezTo>
                  <a:cubicBezTo>
                    <a:pt x="1307" y="901"/>
                    <a:pt x="1307" y="901"/>
                    <a:pt x="1307" y="901"/>
                  </a:cubicBezTo>
                  <a:cubicBezTo>
                    <a:pt x="1307" y="900"/>
                    <a:pt x="1307" y="900"/>
                    <a:pt x="1307" y="900"/>
                  </a:cubicBezTo>
                  <a:cubicBezTo>
                    <a:pt x="1309" y="886"/>
                    <a:pt x="1309" y="886"/>
                    <a:pt x="1309" y="886"/>
                  </a:cubicBezTo>
                  <a:cubicBezTo>
                    <a:pt x="1310" y="885"/>
                    <a:pt x="1310" y="885"/>
                    <a:pt x="1310" y="885"/>
                  </a:cubicBezTo>
                  <a:cubicBezTo>
                    <a:pt x="1310" y="864"/>
                    <a:pt x="1310" y="864"/>
                    <a:pt x="1310" y="864"/>
                  </a:cubicBezTo>
                  <a:cubicBezTo>
                    <a:pt x="1306" y="847"/>
                    <a:pt x="1306" y="847"/>
                    <a:pt x="1306" y="847"/>
                  </a:cubicBezTo>
                  <a:cubicBezTo>
                    <a:pt x="1306" y="847"/>
                    <a:pt x="1306" y="847"/>
                    <a:pt x="1306" y="847"/>
                  </a:cubicBezTo>
                  <a:cubicBezTo>
                    <a:pt x="1306" y="846"/>
                    <a:pt x="1306" y="846"/>
                    <a:pt x="1306" y="846"/>
                  </a:cubicBezTo>
                  <a:cubicBezTo>
                    <a:pt x="1316" y="827"/>
                    <a:pt x="1316" y="827"/>
                    <a:pt x="1316" y="827"/>
                  </a:cubicBezTo>
                  <a:cubicBezTo>
                    <a:pt x="1319" y="818"/>
                    <a:pt x="1324" y="813"/>
                    <a:pt x="1330" y="813"/>
                  </a:cubicBezTo>
                  <a:cubicBezTo>
                    <a:pt x="1355" y="815"/>
                    <a:pt x="1355" y="815"/>
                    <a:pt x="1355" y="815"/>
                  </a:cubicBezTo>
                  <a:cubicBezTo>
                    <a:pt x="1359" y="815"/>
                    <a:pt x="1364" y="813"/>
                    <a:pt x="1368" y="810"/>
                  </a:cubicBezTo>
                  <a:cubicBezTo>
                    <a:pt x="1406" y="759"/>
                    <a:pt x="1406" y="759"/>
                    <a:pt x="1406" y="759"/>
                  </a:cubicBezTo>
                  <a:cubicBezTo>
                    <a:pt x="1406" y="758"/>
                    <a:pt x="1406" y="758"/>
                    <a:pt x="1406" y="758"/>
                  </a:cubicBezTo>
                  <a:cubicBezTo>
                    <a:pt x="1407" y="757"/>
                    <a:pt x="1407" y="757"/>
                    <a:pt x="1407" y="757"/>
                  </a:cubicBezTo>
                  <a:cubicBezTo>
                    <a:pt x="1427" y="740"/>
                    <a:pt x="1427" y="740"/>
                    <a:pt x="1427" y="740"/>
                  </a:cubicBezTo>
                  <a:cubicBezTo>
                    <a:pt x="1429" y="738"/>
                    <a:pt x="1429" y="738"/>
                    <a:pt x="1429" y="738"/>
                  </a:cubicBezTo>
                  <a:cubicBezTo>
                    <a:pt x="1437" y="736"/>
                    <a:pt x="1442" y="734"/>
                    <a:pt x="1445" y="732"/>
                  </a:cubicBezTo>
                  <a:cubicBezTo>
                    <a:pt x="1449" y="727"/>
                    <a:pt x="1449" y="727"/>
                    <a:pt x="1449" y="727"/>
                  </a:cubicBezTo>
                  <a:cubicBezTo>
                    <a:pt x="1456" y="718"/>
                    <a:pt x="1462" y="714"/>
                    <a:pt x="1466" y="714"/>
                  </a:cubicBezTo>
                  <a:cubicBezTo>
                    <a:pt x="1498" y="721"/>
                    <a:pt x="1498" y="721"/>
                    <a:pt x="1498" y="721"/>
                  </a:cubicBezTo>
                  <a:cubicBezTo>
                    <a:pt x="1526" y="708"/>
                    <a:pt x="1526" y="708"/>
                    <a:pt x="1526" y="708"/>
                  </a:cubicBezTo>
                  <a:cubicBezTo>
                    <a:pt x="1526" y="708"/>
                    <a:pt x="1526" y="708"/>
                    <a:pt x="1526" y="708"/>
                  </a:cubicBezTo>
                  <a:cubicBezTo>
                    <a:pt x="1527" y="708"/>
                    <a:pt x="1527" y="708"/>
                    <a:pt x="1527" y="708"/>
                  </a:cubicBezTo>
                  <a:cubicBezTo>
                    <a:pt x="1527" y="708"/>
                    <a:pt x="1527" y="708"/>
                    <a:pt x="1527" y="708"/>
                  </a:cubicBezTo>
                  <a:cubicBezTo>
                    <a:pt x="1528" y="708"/>
                    <a:pt x="1528" y="708"/>
                    <a:pt x="1528" y="708"/>
                  </a:cubicBezTo>
                  <a:cubicBezTo>
                    <a:pt x="1545" y="706"/>
                    <a:pt x="1545" y="706"/>
                    <a:pt x="1545" y="706"/>
                  </a:cubicBezTo>
                  <a:cubicBezTo>
                    <a:pt x="1558" y="700"/>
                    <a:pt x="1558" y="700"/>
                    <a:pt x="1558" y="700"/>
                  </a:cubicBezTo>
                  <a:cubicBezTo>
                    <a:pt x="1558" y="678"/>
                    <a:pt x="1558" y="678"/>
                    <a:pt x="1558" y="678"/>
                  </a:cubicBezTo>
                  <a:cubicBezTo>
                    <a:pt x="1562" y="650"/>
                    <a:pt x="1562" y="650"/>
                    <a:pt x="1562" y="650"/>
                  </a:cubicBezTo>
                  <a:cubicBezTo>
                    <a:pt x="1562" y="649"/>
                    <a:pt x="1562" y="649"/>
                    <a:pt x="1562" y="649"/>
                  </a:cubicBezTo>
                  <a:cubicBezTo>
                    <a:pt x="1562" y="649"/>
                    <a:pt x="1562" y="649"/>
                    <a:pt x="1562" y="649"/>
                  </a:cubicBezTo>
                  <a:cubicBezTo>
                    <a:pt x="1562" y="648"/>
                    <a:pt x="1562" y="648"/>
                    <a:pt x="1562" y="648"/>
                  </a:cubicBezTo>
                  <a:cubicBezTo>
                    <a:pt x="1567" y="640"/>
                    <a:pt x="1567" y="640"/>
                    <a:pt x="1567" y="640"/>
                  </a:cubicBezTo>
                  <a:lnTo>
                    <a:pt x="1567" y="6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Freeform 120">
              <a:extLst>
                <a:ext uri="{FF2B5EF4-FFF2-40B4-BE49-F238E27FC236}">
                  <a16:creationId xmlns:a16="http://schemas.microsoft.com/office/drawing/2014/main" id="{2A4EF5AF-D032-4BE6-A8E8-F2209FBD9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5050" y="2792412"/>
              <a:ext cx="2062163" cy="1485900"/>
            </a:xfrm>
            <a:custGeom>
              <a:avLst/>
              <a:gdLst>
                <a:gd name="T0" fmla="*/ 581 w 977"/>
                <a:gd name="T1" fmla="*/ 70 h 702"/>
                <a:gd name="T2" fmla="*/ 551 w 977"/>
                <a:gd name="T3" fmla="*/ 101 h 702"/>
                <a:gd name="T4" fmla="*/ 459 w 977"/>
                <a:gd name="T5" fmla="*/ 34 h 702"/>
                <a:gd name="T6" fmla="*/ 429 w 977"/>
                <a:gd name="T7" fmla="*/ 23 h 702"/>
                <a:gd name="T8" fmla="*/ 347 w 977"/>
                <a:gd name="T9" fmla="*/ 5 h 702"/>
                <a:gd name="T10" fmla="*/ 276 w 977"/>
                <a:gd name="T11" fmla="*/ 13 h 702"/>
                <a:gd name="T12" fmla="*/ 238 w 977"/>
                <a:gd name="T13" fmla="*/ 24 h 702"/>
                <a:gd name="T14" fmla="*/ 173 w 977"/>
                <a:gd name="T15" fmla="*/ 33 h 702"/>
                <a:gd name="T16" fmla="*/ 100 w 977"/>
                <a:gd name="T17" fmla="*/ 49 h 702"/>
                <a:gd name="T18" fmla="*/ 120 w 977"/>
                <a:gd name="T19" fmla="*/ 109 h 702"/>
                <a:gd name="T20" fmla="*/ 150 w 977"/>
                <a:gd name="T21" fmla="*/ 156 h 702"/>
                <a:gd name="T22" fmla="*/ 127 w 977"/>
                <a:gd name="T23" fmla="*/ 215 h 702"/>
                <a:gd name="T24" fmla="*/ 135 w 977"/>
                <a:gd name="T25" fmla="*/ 246 h 702"/>
                <a:gd name="T26" fmla="*/ 72 w 977"/>
                <a:gd name="T27" fmla="*/ 252 h 702"/>
                <a:gd name="T28" fmla="*/ 24 w 977"/>
                <a:gd name="T29" fmla="*/ 291 h 702"/>
                <a:gd name="T30" fmla="*/ 5 w 977"/>
                <a:gd name="T31" fmla="*/ 328 h 702"/>
                <a:gd name="T32" fmla="*/ 13 w 977"/>
                <a:gd name="T33" fmla="*/ 406 h 702"/>
                <a:gd name="T34" fmla="*/ 21 w 977"/>
                <a:gd name="T35" fmla="*/ 473 h 702"/>
                <a:gd name="T36" fmla="*/ 94 w 977"/>
                <a:gd name="T37" fmla="*/ 502 h 702"/>
                <a:gd name="T38" fmla="*/ 122 w 977"/>
                <a:gd name="T39" fmla="*/ 523 h 702"/>
                <a:gd name="T40" fmla="*/ 153 w 977"/>
                <a:gd name="T41" fmla="*/ 551 h 702"/>
                <a:gd name="T42" fmla="*/ 225 w 977"/>
                <a:gd name="T43" fmla="*/ 581 h 702"/>
                <a:gd name="T44" fmla="*/ 327 w 977"/>
                <a:gd name="T45" fmla="*/ 602 h 702"/>
                <a:gd name="T46" fmla="*/ 382 w 977"/>
                <a:gd name="T47" fmla="*/ 616 h 702"/>
                <a:gd name="T48" fmla="*/ 410 w 977"/>
                <a:gd name="T49" fmla="*/ 646 h 702"/>
                <a:gd name="T50" fmla="*/ 421 w 977"/>
                <a:gd name="T51" fmla="*/ 668 h 702"/>
                <a:gd name="T52" fmla="*/ 441 w 977"/>
                <a:gd name="T53" fmla="*/ 695 h 702"/>
                <a:gd name="T54" fmla="*/ 471 w 977"/>
                <a:gd name="T55" fmla="*/ 684 h 702"/>
                <a:gd name="T56" fmla="*/ 506 w 977"/>
                <a:gd name="T57" fmla="*/ 673 h 702"/>
                <a:gd name="T58" fmla="*/ 535 w 977"/>
                <a:gd name="T59" fmla="*/ 665 h 702"/>
                <a:gd name="T60" fmla="*/ 546 w 977"/>
                <a:gd name="T61" fmla="*/ 627 h 702"/>
                <a:gd name="T62" fmla="*/ 583 w 977"/>
                <a:gd name="T63" fmla="*/ 565 h 702"/>
                <a:gd name="T64" fmla="*/ 577 w 977"/>
                <a:gd name="T65" fmla="*/ 506 h 702"/>
                <a:gd name="T66" fmla="*/ 593 w 977"/>
                <a:gd name="T67" fmla="*/ 488 h 702"/>
                <a:gd name="T68" fmla="*/ 670 w 977"/>
                <a:gd name="T69" fmla="*/ 514 h 702"/>
                <a:gd name="T70" fmla="*/ 686 w 977"/>
                <a:gd name="T71" fmla="*/ 555 h 702"/>
                <a:gd name="T72" fmla="*/ 720 w 977"/>
                <a:gd name="T73" fmla="*/ 599 h 702"/>
                <a:gd name="T74" fmla="*/ 783 w 977"/>
                <a:gd name="T75" fmla="*/ 624 h 702"/>
                <a:gd name="T76" fmla="*/ 801 w 977"/>
                <a:gd name="T77" fmla="*/ 628 h 702"/>
                <a:gd name="T78" fmla="*/ 843 w 977"/>
                <a:gd name="T79" fmla="*/ 611 h 702"/>
                <a:gd name="T80" fmla="*/ 869 w 977"/>
                <a:gd name="T81" fmla="*/ 569 h 702"/>
                <a:gd name="T82" fmla="*/ 835 w 977"/>
                <a:gd name="T83" fmla="*/ 550 h 702"/>
                <a:gd name="T84" fmla="*/ 884 w 977"/>
                <a:gd name="T85" fmla="*/ 490 h 702"/>
                <a:gd name="T86" fmla="*/ 905 w 977"/>
                <a:gd name="T87" fmla="*/ 420 h 702"/>
                <a:gd name="T88" fmla="*/ 969 w 977"/>
                <a:gd name="T89" fmla="*/ 349 h 702"/>
                <a:gd name="T90" fmla="*/ 964 w 977"/>
                <a:gd name="T91" fmla="*/ 307 h 702"/>
                <a:gd name="T92" fmla="*/ 920 w 977"/>
                <a:gd name="T93" fmla="*/ 203 h 702"/>
                <a:gd name="T94" fmla="*/ 887 w 977"/>
                <a:gd name="T95" fmla="*/ 191 h 702"/>
                <a:gd name="T96" fmla="*/ 811 w 977"/>
                <a:gd name="T97" fmla="*/ 120 h 702"/>
                <a:gd name="T98" fmla="*/ 791 w 977"/>
                <a:gd name="T99" fmla="*/ 127 h 702"/>
                <a:gd name="T100" fmla="*/ 741 w 977"/>
                <a:gd name="T101" fmla="*/ 94 h 702"/>
                <a:gd name="T102" fmla="*/ 677 w 977"/>
                <a:gd name="T103" fmla="*/ 61 h 702"/>
                <a:gd name="T104" fmla="*/ 656 w 977"/>
                <a:gd name="T105" fmla="*/ 65 h 702"/>
                <a:gd name="T106" fmla="*/ 583 w 977"/>
                <a:gd name="T107" fmla="*/ 36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7" h="702">
                  <a:moveTo>
                    <a:pt x="583" y="36"/>
                  </a:moveTo>
                  <a:cubicBezTo>
                    <a:pt x="575" y="43"/>
                    <a:pt x="575" y="43"/>
                    <a:pt x="575" y="43"/>
                  </a:cubicBezTo>
                  <a:cubicBezTo>
                    <a:pt x="575" y="47"/>
                    <a:pt x="577" y="56"/>
                    <a:pt x="580" y="68"/>
                  </a:cubicBezTo>
                  <a:cubicBezTo>
                    <a:pt x="580" y="69"/>
                    <a:pt x="580" y="69"/>
                    <a:pt x="580" y="69"/>
                  </a:cubicBezTo>
                  <a:cubicBezTo>
                    <a:pt x="581" y="70"/>
                    <a:pt x="581" y="70"/>
                    <a:pt x="581" y="70"/>
                  </a:cubicBezTo>
                  <a:cubicBezTo>
                    <a:pt x="580" y="70"/>
                    <a:pt x="580" y="70"/>
                    <a:pt x="580" y="70"/>
                  </a:cubicBezTo>
                  <a:cubicBezTo>
                    <a:pt x="569" y="94"/>
                    <a:pt x="569" y="94"/>
                    <a:pt x="569" y="94"/>
                  </a:cubicBezTo>
                  <a:cubicBezTo>
                    <a:pt x="555" y="100"/>
                    <a:pt x="555" y="100"/>
                    <a:pt x="555" y="100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51" y="101"/>
                    <a:pt x="551" y="101"/>
                    <a:pt x="551" y="101"/>
                  </a:cubicBezTo>
                  <a:cubicBezTo>
                    <a:pt x="526" y="89"/>
                    <a:pt x="526" y="89"/>
                    <a:pt x="526" y="89"/>
                  </a:cubicBezTo>
                  <a:cubicBezTo>
                    <a:pt x="525" y="89"/>
                    <a:pt x="525" y="89"/>
                    <a:pt x="525" y="89"/>
                  </a:cubicBezTo>
                  <a:cubicBezTo>
                    <a:pt x="525" y="88"/>
                    <a:pt x="525" y="88"/>
                    <a:pt x="525" y="88"/>
                  </a:cubicBezTo>
                  <a:cubicBezTo>
                    <a:pt x="478" y="45"/>
                    <a:pt x="478" y="45"/>
                    <a:pt x="478" y="45"/>
                  </a:cubicBezTo>
                  <a:cubicBezTo>
                    <a:pt x="459" y="34"/>
                    <a:pt x="459" y="34"/>
                    <a:pt x="459" y="34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30" y="23"/>
                    <a:pt x="430" y="23"/>
                    <a:pt x="430" y="23"/>
                  </a:cubicBezTo>
                  <a:cubicBezTo>
                    <a:pt x="430" y="23"/>
                    <a:pt x="430" y="23"/>
                    <a:pt x="430" y="23"/>
                  </a:cubicBezTo>
                  <a:cubicBezTo>
                    <a:pt x="429" y="23"/>
                    <a:pt x="429" y="23"/>
                    <a:pt x="429" y="23"/>
                  </a:cubicBezTo>
                  <a:cubicBezTo>
                    <a:pt x="429" y="23"/>
                    <a:pt x="429" y="23"/>
                    <a:pt x="429" y="23"/>
                  </a:cubicBezTo>
                  <a:cubicBezTo>
                    <a:pt x="416" y="13"/>
                    <a:pt x="416" y="13"/>
                    <a:pt x="416" y="13"/>
                  </a:cubicBezTo>
                  <a:cubicBezTo>
                    <a:pt x="392" y="6"/>
                    <a:pt x="392" y="6"/>
                    <a:pt x="392" y="6"/>
                  </a:cubicBezTo>
                  <a:cubicBezTo>
                    <a:pt x="378" y="7"/>
                    <a:pt x="378" y="7"/>
                    <a:pt x="378" y="7"/>
                  </a:cubicBezTo>
                  <a:cubicBezTo>
                    <a:pt x="378" y="7"/>
                    <a:pt x="378" y="7"/>
                    <a:pt x="378" y="7"/>
                  </a:cubicBezTo>
                  <a:cubicBezTo>
                    <a:pt x="347" y="5"/>
                    <a:pt x="347" y="5"/>
                    <a:pt x="347" y="5"/>
                  </a:cubicBezTo>
                  <a:cubicBezTo>
                    <a:pt x="346" y="5"/>
                    <a:pt x="346" y="5"/>
                    <a:pt x="346" y="5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0" y="8"/>
                    <a:pt x="300" y="8"/>
                    <a:pt x="300" y="8"/>
                  </a:cubicBezTo>
                  <a:cubicBezTo>
                    <a:pt x="294" y="10"/>
                    <a:pt x="286" y="11"/>
                    <a:pt x="276" y="13"/>
                  </a:cubicBezTo>
                  <a:cubicBezTo>
                    <a:pt x="256" y="17"/>
                    <a:pt x="256" y="17"/>
                    <a:pt x="256" y="17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38" y="24"/>
                    <a:pt x="238" y="24"/>
                    <a:pt x="238" y="24"/>
                  </a:cubicBezTo>
                  <a:cubicBezTo>
                    <a:pt x="238" y="25"/>
                    <a:pt x="238" y="25"/>
                    <a:pt x="238" y="25"/>
                  </a:cubicBezTo>
                  <a:cubicBezTo>
                    <a:pt x="238" y="24"/>
                    <a:pt x="238" y="24"/>
                    <a:pt x="238" y="24"/>
                  </a:cubicBezTo>
                  <a:cubicBezTo>
                    <a:pt x="217" y="26"/>
                    <a:pt x="217" y="26"/>
                    <a:pt x="217" y="26"/>
                  </a:cubicBezTo>
                  <a:cubicBezTo>
                    <a:pt x="195" y="34"/>
                    <a:pt x="195" y="34"/>
                    <a:pt x="195" y="34"/>
                  </a:cubicBezTo>
                  <a:cubicBezTo>
                    <a:pt x="195" y="34"/>
                    <a:pt x="195" y="34"/>
                    <a:pt x="195" y="34"/>
                  </a:cubicBezTo>
                  <a:cubicBezTo>
                    <a:pt x="192" y="34"/>
                    <a:pt x="192" y="34"/>
                    <a:pt x="192" y="34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19" y="109"/>
                    <a:pt x="119" y="109"/>
                    <a:pt x="119" y="109"/>
                  </a:cubicBezTo>
                  <a:cubicBezTo>
                    <a:pt x="120" y="109"/>
                    <a:pt x="120" y="109"/>
                    <a:pt x="120" y="109"/>
                  </a:cubicBezTo>
                  <a:cubicBezTo>
                    <a:pt x="120" y="109"/>
                    <a:pt x="120" y="109"/>
                    <a:pt x="120" y="109"/>
                  </a:cubicBezTo>
                  <a:cubicBezTo>
                    <a:pt x="120" y="109"/>
                    <a:pt x="120" y="109"/>
                    <a:pt x="120" y="109"/>
                  </a:cubicBezTo>
                  <a:cubicBezTo>
                    <a:pt x="133" y="124"/>
                    <a:pt x="133" y="124"/>
                    <a:pt x="133" y="124"/>
                  </a:cubicBezTo>
                  <a:cubicBezTo>
                    <a:pt x="142" y="131"/>
                    <a:pt x="146" y="136"/>
                    <a:pt x="146" y="141"/>
                  </a:cubicBezTo>
                  <a:cubicBezTo>
                    <a:pt x="150" y="156"/>
                    <a:pt x="150" y="156"/>
                    <a:pt x="150" y="156"/>
                  </a:cubicBezTo>
                  <a:cubicBezTo>
                    <a:pt x="157" y="170"/>
                    <a:pt x="157" y="170"/>
                    <a:pt x="157" y="170"/>
                  </a:cubicBezTo>
                  <a:cubicBezTo>
                    <a:pt x="156" y="170"/>
                    <a:pt x="156" y="171"/>
                    <a:pt x="155" y="171"/>
                  </a:cubicBezTo>
                  <a:cubicBezTo>
                    <a:pt x="137" y="185"/>
                    <a:pt x="137" y="185"/>
                    <a:pt x="137" y="185"/>
                  </a:cubicBezTo>
                  <a:cubicBezTo>
                    <a:pt x="124" y="201"/>
                    <a:pt x="124" y="201"/>
                    <a:pt x="124" y="201"/>
                  </a:cubicBezTo>
                  <a:cubicBezTo>
                    <a:pt x="127" y="215"/>
                    <a:pt x="127" y="215"/>
                    <a:pt x="127" y="215"/>
                  </a:cubicBezTo>
                  <a:cubicBezTo>
                    <a:pt x="136" y="236"/>
                    <a:pt x="136" y="236"/>
                    <a:pt x="136" y="236"/>
                  </a:cubicBezTo>
                  <a:cubicBezTo>
                    <a:pt x="137" y="238"/>
                    <a:pt x="137" y="238"/>
                    <a:pt x="137" y="238"/>
                  </a:cubicBezTo>
                  <a:cubicBezTo>
                    <a:pt x="137" y="238"/>
                    <a:pt x="137" y="238"/>
                    <a:pt x="137" y="238"/>
                  </a:cubicBezTo>
                  <a:cubicBezTo>
                    <a:pt x="137" y="239"/>
                    <a:pt x="137" y="239"/>
                    <a:pt x="137" y="239"/>
                  </a:cubicBezTo>
                  <a:cubicBezTo>
                    <a:pt x="135" y="246"/>
                    <a:pt x="135" y="246"/>
                    <a:pt x="135" y="246"/>
                  </a:cubicBezTo>
                  <a:cubicBezTo>
                    <a:pt x="133" y="251"/>
                    <a:pt x="131" y="255"/>
                    <a:pt x="128" y="257"/>
                  </a:cubicBezTo>
                  <a:cubicBezTo>
                    <a:pt x="122" y="262"/>
                    <a:pt x="113" y="262"/>
                    <a:pt x="97" y="257"/>
                  </a:cubicBezTo>
                  <a:cubicBezTo>
                    <a:pt x="73" y="252"/>
                    <a:pt x="73" y="252"/>
                    <a:pt x="73" y="252"/>
                  </a:cubicBezTo>
                  <a:cubicBezTo>
                    <a:pt x="72" y="252"/>
                    <a:pt x="72" y="252"/>
                    <a:pt x="72" y="252"/>
                  </a:cubicBezTo>
                  <a:cubicBezTo>
                    <a:pt x="72" y="252"/>
                    <a:pt x="72" y="252"/>
                    <a:pt x="72" y="252"/>
                  </a:cubicBezTo>
                  <a:cubicBezTo>
                    <a:pt x="71" y="252"/>
                    <a:pt x="71" y="252"/>
                    <a:pt x="71" y="252"/>
                  </a:cubicBezTo>
                  <a:cubicBezTo>
                    <a:pt x="54" y="243"/>
                    <a:pt x="54" y="243"/>
                    <a:pt x="54" y="243"/>
                  </a:cubicBezTo>
                  <a:cubicBezTo>
                    <a:pt x="26" y="242"/>
                    <a:pt x="26" y="242"/>
                    <a:pt x="26" y="242"/>
                  </a:cubicBezTo>
                  <a:cubicBezTo>
                    <a:pt x="27" y="243"/>
                    <a:pt x="27" y="243"/>
                    <a:pt x="27" y="243"/>
                  </a:cubicBezTo>
                  <a:cubicBezTo>
                    <a:pt x="24" y="291"/>
                    <a:pt x="24" y="291"/>
                    <a:pt x="24" y="291"/>
                  </a:cubicBezTo>
                  <a:cubicBezTo>
                    <a:pt x="23" y="298"/>
                    <a:pt x="18" y="301"/>
                    <a:pt x="12" y="302"/>
                  </a:cubicBezTo>
                  <a:cubicBezTo>
                    <a:pt x="9" y="303"/>
                    <a:pt x="7" y="307"/>
                    <a:pt x="8" y="315"/>
                  </a:cubicBezTo>
                  <a:cubicBezTo>
                    <a:pt x="8" y="316"/>
                    <a:pt x="8" y="316"/>
                    <a:pt x="8" y="316"/>
                  </a:cubicBezTo>
                  <a:cubicBezTo>
                    <a:pt x="7" y="316"/>
                    <a:pt x="7" y="316"/>
                    <a:pt x="7" y="316"/>
                  </a:cubicBezTo>
                  <a:cubicBezTo>
                    <a:pt x="5" y="328"/>
                    <a:pt x="5" y="328"/>
                    <a:pt x="5" y="328"/>
                  </a:cubicBezTo>
                  <a:cubicBezTo>
                    <a:pt x="12" y="334"/>
                    <a:pt x="17" y="339"/>
                    <a:pt x="18" y="342"/>
                  </a:cubicBezTo>
                  <a:cubicBezTo>
                    <a:pt x="23" y="366"/>
                    <a:pt x="23" y="366"/>
                    <a:pt x="23" y="366"/>
                  </a:cubicBezTo>
                  <a:cubicBezTo>
                    <a:pt x="23" y="374"/>
                    <a:pt x="23" y="374"/>
                    <a:pt x="23" y="374"/>
                  </a:cubicBezTo>
                  <a:cubicBezTo>
                    <a:pt x="22" y="379"/>
                    <a:pt x="21" y="383"/>
                    <a:pt x="19" y="387"/>
                  </a:cubicBezTo>
                  <a:cubicBezTo>
                    <a:pt x="13" y="406"/>
                    <a:pt x="13" y="406"/>
                    <a:pt x="13" y="406"/>
                  </a:cubicBezTo>
                  <a:cubicBezTo>
                    <a:pt x="0" y="430"/>
                    <a:pt x="0" y="430"/>
                    <a:pt x="0" y="430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2" y="446"/>
                    <a:pt x="2" y="446"/>
                    <a:pt x="2" y="446"/>
                  </a:cubicBezTo>
                  <a:cubicBezTo>
                    <a:pt x="15" y="463"/>
                    <a:pt x="15" y="463"/>
                    <a:pt x="15" y="463"/>
                  </a:cubicBezTo>
                  <a:cubicBezTo>
                    <a:pt x="18" y="468"/>
                    <a:pt x="20" y="471"/>
                    <a:pt x="21" y="473"/>
                  </a:cubicBezTo>
                  <a:cubicBezTo>
                    <a:pt x="33" y="490"/>
                    <a:pt x="33" y="490"/>
                    <a:pt x="33" y="490"/>
                  </a:cubicBezTo>
                  <a:cubicBezTo>
                    <a:pt x="50" y="509"/>
                    <a:pt x="50" y="509"/>
                    <a:pt x="50" y="509"/>
                  </a:cubicBezTo>
                  <a:cubicBezTo>
                    <a:pt x="57" y="516"/>
                    <a:pt x="62" y="519"/>
                    <a:pt x="64" y="519"/>
                  </a:cubicBezTo>
                  <a:cubicBezTo>
                    <a:pt x="82" y="507"/>
                    <a:pt x="82" y="507"/>
                    <a:pt x="82" y="507"/>
                  </a:cubicBezTo>
                  <a:cubicBezTo>
                    <a:pt x="86" y="504"/>
                    <a:pt x="89" y="502"/>
                    <a:pt x="94" y="502"/>
                  </a:cubicBezTo>
                  <a:cubicBezTo>
                    <a:pt x="97" y="502"/>
                    <a:pt x="103" y="505"/>
                    <a:pt x="112" y="511"/>
                  </a:cubicBezTo>
                  <a:cubicBezTo>
                    <a:pt x="112" y="511"/>
                    <a:pt x="112" y="511"/>
                    <a:pt x="112" y="511"/>
                  </a:cubicBezTo>
                  <a:cubicBezTo>
                    <a:pt x="113" y="511"/>
                    <a:pt x="113" y="511"/>
                    <a:pt x="113" y="511"/>
                  </a:cubicBezTo>
                  <a:cubicBezTo>
                    <a:pt x="113" y="512"/>
                    <a:pt x="113" y="512"/>
                    <a:pt x="113" y="512"/>
                  </a:cubicBezTo>
                  <a:cubicBezTo>
                    <a:pt x="122" y="523"/>
                    <a:pt x="122" y="523"/>
                    <a:pt x="122" y="523"/>
                  </a:cubicBezTo>
                  <a:cubicBezTo>
                    <a:pt x="127" y="535"/>
                    <a:pt x="127" y="535"/>
                    <a:pt x="127" y="535"/>
                  </a:cubicBezTo>
                  <a:cubicBezTo>
                    <a:pt x="131" y="540"/>
                    <a:pt x="131" y="540"/>
                    <a:pt x="131" y="540"/>
                  </a:cubicBezTo>
                  <a:cubicBezTo>
                    <a:pt x="134" y="542"/>
                    <a:pt x="134" y="542"/>
                    <a:pt x="134" y="542"/>
                  </a:cubicBezTo>
                  <a:cubicBezTo>
                    <a:pt x="147" y="550"/>
                    <a:pt x="147" y="550"/>
                    <a:pt x="147" y="550"/>
                  </a:cubicBezTo>
                  <a:cubicBezTo>
                    <a:pt x="153" y="551"/>
                    <a:pt x="153" y="551"/>
                    <a:pt x="153" y="551"/>
                  </a:cubicBezTo>
                  <a:cubicBezTo>
                    <a:pt x="157" y="552"/>
                    <a:pt x="161" y="555"/>
                    <a:pt x="164" y="559"/>
                  </a:cubicBezTo>
                  <a:cubicBezTo>
                    <a:pt x="166" y="562"/>
                    <a:pt x="176" y="566"/>
                    <a:pt x="195" y="571"/>
                  </a:cubicBezTo>
                  <a:cubicBezTo>
                    <a:pt x="196" y="571"/>
                    <a:pt x="196" y="571"/>
                    <a:pt x="196" y="571"/>
                  </a:cubicBezTo>
                  <a:cubicBezTo>
                    <a:pt x="224" y="581"/>
                    <a:pt x="224" y="581"/>
                    <a:pt x="224" y="581"/>
                  </a:cubicBezTo>
                  <a:cubicBezTo>
                    <a:pt x="225" y="581"/>
                    <a:pt x="225" y="581"/>
                    <a:pt x="225" y="581"/>
                  </a:cubicBezTo>
                  <a:cubicBezTo>
                    <a:pt x="226" y="581"/>
                    <a:pt x="226" y="581"/>
                    <a:pt x="226" y="581"/>
                  </a:cubicBezTo>
                  <a:cubicBezTo>
                    <a:pt x="247" y="591"/>
                    <a:pt x="247" y="591"/>
                    <a:pt x="247" y="591"/>
                  </a:cubicBezTo>
                  <a:cubicBezTo>
                    <a:pt x="281" y="599"/>
                    <a:pt x="281" y="599"/>
                    <a:pt x="281" y="599"/>
                  </a:cubicBezTo>
                  <a:cubicBezTo>
                    <a:pt x="282" y="600"/>
                    <a:pt x="282" y="600"/>
                    <a:pt x="282" y="600"/>
                  </a:cubicBezTo>
                  <a:cubicBezTo>
                    <a:pt x="327" y="602"/>
                    <a:pt x="327" y="602"/>
                    <a:pt x="327" y="602"/>
                  </a:cubicBezTo>
                  <a:cubicBezTo>
                    <a:pt x="348" y="595"/>
                    <a:pt x="348" y="595"/>
                    <a:pt x="348" y="595"/>
                  </a:cubicBezTo>
                  <a:cubicBezTo>
                    <a:pt x="366" y="595"/>
                    <a:pt x="366" y="595"/>
                    <a:pt x="366" y="595"/>
                  </a:cubicBezTo>
                  <a:cubicBezTo>
                    <a:pt x="366" y="596"/>
                    <a:pt x="366" y="596"/>
                    <a:pt x="366" y="596"/>
                  </a:cubicBezTo>
                  <a:cubicBezTo>
                    <a:pt x="367" y="597"/>
                    <a:pt x="367" y="597"/>
                    <a:pt x="367" y="597"/>
                  </a:cubicBezTo>
                  <a:cubicBezTo>
                    <a:pt x="382" y="616"/>
                    <a:pt x="382" y="616"/>
                    <a:pt x="382" y="616"/>
                  </a:cubicBezTo>
                  <a:cubicBezTo>
                    <a:pt x="382" y="616"/>
                    <a:pt x="382" y="616"/>
                    <a:pt x="382" y="616"/>
                  </a:cubicBezTo>
                  <a:cubicBezTo>
                    <a:pt x="382" y="617"/>
                    <a:pt x="382" y="617"/>
                    <a:pt x="382" y="617"/>
                  </a:cubicBezTo>
                  <a:cubicBezTo>
                    <a:pt x="392" y="632"/>
                    <a:pt x="392" y="632"/>
                    <a:pt x="392" y="632"/>
                  </a:cubicBezTo>
                  <a:cubicBezTo>
                    <a:pt x="400" y="641"/>
                    <a:pt x="400" y="641"/>
                    <a:pt x="400" y="641"/>
                  </a:cubicBezTo>
                  <a:cubicBezTo>
                    <a:pt x="410" y="646"/>
                    <a:pt x="410" y="646"/>
                    <a:pt x="410" y="646"/>
                  </a:cubicBezTo>
                  <a:cubicBezTo>
                    <a:pt x="411" y="647"/>
                    <a:pt x="411" y="647"/>
                    <a:pt x="411" y="647"/>
                  </a:cubicBezTo>
                  <a:cubicBezTo>
                    <a:pt x="411" y="647"/>
                    <a:pt x="411" y="647"/>
                    <a:pt x="411" y="647"/>
                  </a:cubicBezTo>
                  <a:cubicBezTo>
                    <a:pt x="412" y="648"/>
                    <a:pt x="412" y="648"/>
                    <a:pt x="412" y="648"/>
                  </a:cubicBezTo>
                  <a:cubicBezTo>
                    <a:pt x="421" y="667"/>
                    <a:pt x="421" y="667"/>
                    <a:pt x="421" y="667"/>
                  </a:cubicBezTo>
                  <a:cubicBezTo>
                    <a:pt x="421" y="668"/>
                    <a:pt x="421" y="668"/>
                    <a:pt x="421" y="668"/>
                  </a:cubicBezTo>
                  <a:cubicBezTo>
                    <a:pt x="422" y="668"/>
                    <a:pt x="422" y="668"/>
                    <a:pt x="422" y="668"/>
                  </a:cubicBezTo>
                  <a:cubicBezTo>
                    <a:pt x="422" y="669"/>
                    <a:pt x="422" y="669"/>
                    <a:pt x="422" y="669"/>
                  </a:cubicBezTo>
                  <a:cubicBezTo>
                    <a:pt x="427" y="690"/>
                    <a:pt x="427" y="690"/>
                    <a:pt x="427" y="690"/>
                  </a:cubicBezTo>
                  <a:cubicBezTo>
                    <a:pt x="440" y="695"/>
                    <a:pt x="440" y="695"/>
                    <a:pt x="440" y="695"/>
                  </a:cubicBezTo>
                  <a:cubicBezTo>
                    <a:pt x="441" y="695"/>
                    <a:pt x="441" y="695"/>
                    <a:pt x="441" y="695"/>
                  </a:cubicBezTo>
                  <a:cubicBezTo>
                    <a:pt x="442" y="695"/>
                    <a:pt x="442" y="695"/>
                    <a:pt x="442" y="695"/>
                  </a:cubicBezTo>
                  <a:cubicBezTo>
                    <a:pt x="442" y="695"/>
                    <a:pt x="442" y="695"/>
                    <a:pt x="442" y="695"/>
                  </a:cubicBezTo>
                  <a:cubicBezTo>
                    <a:pt x="453" y="702"/>
                    <a:pt x="453" y="702"/>
                    <a:pt x="453" y="702"/>
                  </a:cubicBezTo>
                  <a:cubicBezTo>
                    <a:pt x="467" y="699"/>
                    <a:pt x="467" y="699"/>
                    <a:pt x="467" y="699"/>
                  </a:cubicBezTo>
                  <a:cubicBezTo>
                    <a:pt x="471" y="684"/>
                    <a:pt x="471" y="684"/>
                    <a:pt x="471" y="684"/>
                  </a:cubicBezTo>
                  <a:cubicBezTo>
                    <a:pt x="471" y="683"/>
                    <a:pt x="471" y="683"/>
                    <a:pt x="471" y="683"/>
                  </a:cubicBezTo>
                  <a:cubicBezTo>
                    <a:pt x="472" y="682"/>
                    <a:pt x="472" y="682"/>
                    <a:pt x="472" y="682"/>
                  </a:cubicBezTo>
                  <a:cubicBezTo>
                    <a:pt x="488" y="666"/>
                    <a:pt x="488" y="666"/>
                    <a:pt x="488" y="666"/>
                  </a:cubicBezTo>
                  <a:cubicBezTo>
                    <a:pt x="506" y="671"/>
                    <a:pt x="506" y="671"/>
                    <a:pt x="506" y="671"/>
                  </a:cubicBezTo>
                  <a:cubicBezTo>
                    <a:pt x="506" y="673"/>
                    <a:pt x="506" y="673"/>
                    <a:pt x="506" y="673"/>
                  </a:cubicBezTo>
                  <a:cubicBezTo>
                    <a:pt x="515" y="692"/>
                    <a:pt x="515" y="692"/>
                    <a:pt x="515" y="692"/>
                  </a:cubicBezTo>
                  <a:cubicBezTo>
                    <a:pt x="533" y="685"/>
                    <a:pt x="533" y="685"/>
                    <a:pt x="533" y="685"/>
                  </a:cubicBezTo>
                  <a:cubicBezTo>
                    <a:pt x="535" y="667"/>
                    <a:pt x="535" y="667"/>
                    <a:pt x="535" y="667"/>
                  </a:cubicBezTo>
                  <a:cubicBezTo>
                    <a:pt x="535" y="666"/>
                    <a:pt x="535" y="666"/>
                    <a:pt x="535" y="666"/>
                  </a:cubicBezTo>
                  <a:cubicBezTo>
                    <a:pt x="535" y="665"/>
                    <a:pt x="535" y="665"/>
                    <a:pt x="535" y="665"/>
                  </a:cubicBezTo>
                  <a:cubicBezTo>
                    <a:pt x="536" y="664"/>
                    <a:pt x="536" y="664"/>
                    <a:pt x="536" y="664"/>
                  </a:cubicBezTo>
                  <a:cubicBezTo>
                    <a:pt x="549" y="657"/>
                    <a:pt x="549" y="657"/>
                    <a:pt x="549" y="657"/>
                  </a:cubicBezTo>
                  <a:cubicBezTo>
                    <a:pt x="546" y="630"/>
                    <a:pt x="546" y="630"/>
                    <a:pt x="546" y="630"/>
                  </a:cubicBezTo>
                  <a:cubicBezTo>
                    <a:pt x="546" y="628"/>
                    <a:pt x="546" y="628"/>
                    <a:pt x="546" y="628"/>
                  </a:cubicBezTo>
                  <a:cubicBezTo>
                    <a:pt x="546" y="627"/>
                    <a:pt x="546" y="627"/>
                    <a:pt x="546" y="627"/>
                  </a:cubicBezTo>
                  <a:cubicBezTo>
                    <a:pt x="546" y="627"/>
                    <a:pt x="546" y="627"/>
                    <a:pt x="546" y="627"/>
                  </a:cubicBezTo>
                  <a:cubicBezTo>
                    <a:pt x="560" y="598"/>
                    <a:pt x="560" y="598"/>
                    <a:pt x="560" y="598"/>
                  </a:cubicBezTo>
                  <a:cubicBezTo>
                    <a:pt x="575" y="592"/>
                    <a:pt x="575" y="592"/>
                    <a:pt x="575" y="592"/>
                  </a:cubicBezTo>
                  <a:cubicBezTo>
                    <a:pt x="569" y="565"/>
                    <a:pt x="569" y="565"/>
                    <a:pt x="569" y="565"/>
                  </a:cubicBezTo>
                  <a:cubicBezTo>
                    <a:pt x="583" y="565"/>
                    <a:pt x="583" y="565"/>
                    <a:pt x="583" y="565"/>
                  </a:cubicBezTo>
                  <a:cubicBezTo>
                    <a:pt x="583" y="552"/>
                    <a:pt x="583" y="552"/>
                    <a:pt x="583" y="552"/>
                  </a:cubicBezTo>
                  <a:cubicBezTo>
                    <a:pt x="575" y="526"/>
                    <a:pt x="575" y="526"/>
                    <a:pt x="575" y="526"/>
                  </a:cubicBezTo>
                  <a:cubicBezTo>
                    <a:pt x="575" y="526"/>
                    <a:pt x="575" y="526"/>
                    <a:pt x="575" y="526"/>
                  </a:cubicBezTo>
                  <a:cubicBezTo>
                    <a:pt x="575" y="524"/>
                    <a:pt x="575" y="524"/>
                    <a:pt x="575" y="524"/>
                  </a:cubicBezTo>
                  <a:cubicBezTo>
                    <a:pt x="577" y="506"/>
                    <a:pt x="577" y="506"/>
                    <a:pt x="577" y="506"/>
                  </a:cubicBezTo>
                  <a:cubicBezTo>
                    <a:pt x="577" y="503"/>
                    <a:pt x="577" y="503"/>
                    <a:pt x="577" y="503"/>
                  </a:cubicBezTo>
                  <a:cubicBezTo>
                    <a:pt x="579" y="502"/>
                    <a:pt x="579" y="502"/>
                    <a:pt x="579" y="502"/>
                  </a:cubicBezTo>
                  <a:cubicBezTo>
                    <a:pt x="588" y="490"/>
                    <a:pt x="588" y="490"/>
                    <a:pt x="588" y="490"/>
                  </a:cubicBezTo>
                  <a:cubicBezTo>
                    <a:pt x="590" y="488"/>
                    <a:pt x="590" y="488"/>
                    <a:pt x="590" y="488"/>
                  </a:cubicBezTo>
                  <a:cubicBezTo>
                    <a:pt x="593" y="488"/>
                    <a:pt x="593" y="488"/>
                    <a:pt x="593" y="488"/>
                  </a:cubicBezTo>
                  <a:cubicBezTo>
                    <a:pt x="619" y="493"/>
                    <a:pt x="619" y="493"/>
                    <a:pt x="619" y="493"/>
                  </a:cubicBezTo>
                  <a:cubicBezTo>
                    <a:pt x="620" y="493"/>
                    <a:pt x="620" y="493"/>
                    <a:pt x="620" y="493"/>
                  </a:cubicBezTo>
                  <a:cubicBezTo>
                    <a:pt x="641" y="498"/>
                    <a:pt x="641" y="498"/>
                    <a:pt x="641" y="498"/>
                  </a:cubicBezTo>
                  <a:cubicBezTo>
                    <a:pt x="660" y="493"/>
                    <a:pt x="660" y="493"/>
                    <a:pt x="660" y="493"/>
                  </a:cubicBezTo>
                  <a:cubicBezTo>
                    <a:pt x="670" y="514"/>
                    <a:pt x="670" y="514"/>
                    <a:pt x="670" y="514"/>
                  </a:cubicBezTo>
                  <a:cubicBezTo>
                    <a:pt x="671" y="515"/>
                    <a:pt x="671" y="515"/>
                    <a:pt x="671" y="515"/>
                  </a:cubicBezTo>
                  <a:cubicBezTo>
                    <a:pt x="671" y="530"/>
                    <a:pt x="671" y="530"/>
                    <a:pt x="671" y="530"/>
                  </a:cubicBezTo>
                  <a:cubicBezTo>
                    <a:pt x="674" y="545"/>
                    <a:pt x="674" y="545"/>
                    <a:pt x="674" y="545"/>
                  </a:cubicBezTo>
                  <a:cubicBezTo>
                    <a:pt x="676" y="550"/>
                    <a:pt x="680" y="554"/>
                    <a:pt x="684" y="555"/>
                  </a:cubicBezTo>
                  <a:cubicBezTo>
                    <a:pt x="686" y="555"/>
                    <a:pt x="686" y="555"/>
                    <a:pt x="686" y="555"/>
                  </a:cubicBezTo>
                  <a:cubicBezTo>
                    <a:pt x="694" y="557"/>
                    <a:pt x="699" y="561"/>
                    <a:pt x="700" y="567"/>
                  </a:cubicBezTo>
                  <a:cubicBezTo>
                    <a:pt x="701" y="572"/>
                    <a:pt x="705" y="578"/>
                    <a:pt x="712" y="586"/>
                  </a:cubicBezTo>
                  <a:cubicBezTo>
                    <a:pt x="720" y="599"/>
                    <a:pt x="720" y="599"/>
                    <a:pt x="720" y="599"/>
                  </a:cubicBezTo>
                  <a:cubicBezTo>
                    <a:pt x="720" y="599"/>
                    <a:pt x="720" y="599"/>
                    <a:pt x="720" y="599"/>
                  </a:cubicBezTo>
                  <a:cubicBezTo>
                    <a:pt x="720" y="599"/>
                    <a:pt x="720" y="599"/>
                    <a:pt x="720" y="599"/>
                  </a:cubicBezTo>
                  <a:cubicBezTo>
                    <a:pt x="726" y="610"/>
                    <a:pt x="726" y="610"/>
                    <a:pt x="726" y="610"/>
                  </a:cubicBezTo>
                  <a:cubicBezTo>
                    <a:pt x="735" y="609"/>
                    <a:pt x="735" y="609"/>
                    <a:pt x="735" y="609"/>
                  </a:cubicBezTo>
                  <a:cubicBezTo>
                    <a:pt x="751" y="595"/>
                    <a:pt x="751" y="595"/>
                    <a:pt x="751" y="595"/>
                  </a:cubicBezTo>
                  <a:cubicBezTo>
                    <a:pt x="762" y="617"/>
                    <a:pt x="762" y="617"/>
                    <a:pt x="762" y="617"/>
                  </a:cubicBezTo>
                  <a:cubicBezTo>
                    <a:pt x="783" y="624"/>
                    <a:pt x="783" y="624"/>
                    <a:pt x="783" y="624"/>
                  </a:cubicBezTo>
                  <a:cubicBezTo>
                    <a:pt x="784" y="624"/>
                    <a:pt x="784" y="624"/>
                    <a:pt x="784" y="624"/>
                  </a:cubicBezTo>
                  <a:cubicBezTo>
                    <a:pt x="785" y="625"/>
                    <a:pt x="785" y="625"/>
                    <a:pt x="785" y="625"/>
                  </a:cubicBezTo>
                  <a:cubicBezTo>
                    <a:pt x="795" y="644"/>
                    <a:pt x="795" y="644"/>
                    <a:pt x="795" y="644"/>
                  </a:cubicBezTo>
                  <a:cubicBezTo>
                    <a:pt x="800" y="647"/>
                    <a:pt x="800" y="647"/>
                    <a:pt x="800" y="647"/>
                  </a:cubicBezTo>
                  <a:cubicBezTo>
                    <a:pt x="801" y="628"/>
                    <a:pt x="801" y="628"/>
                    <a:pt x="801" y="628"/>
                  </a:cubicBezTo>
                  <a:cubicBezTo>
                    <a:pt x="801" y="627"/>
                    <a:pt x="801" y="627"/>
                    <a:pt x="801" y="627"/>
                  </a:cubicBezTo>
                  <a:cubicBezTo>
                    <a:pt x="801" y="625"/>
                    <a:pt x="801" y="625"/>
                    <a:pt x="801" y="625"/>
                  </a:cubicBezTo>
                  <a:cubicBezTo>
                    <a:pt x="843" y="624"/>
                    <a:pt x="843" y="624"/>
                    <a:pt x="843" y="624"/>
                  </a:cubicBezTo>
                  <a:cubicBezTo>
                    <a:pt x="844" y="620"/>
                    <a:pt x="844" y="620"/>
                    <a:pt x="844" y="620"/>
                  </a:cubicBezTo>
                  <a:cubicBezTo>
                    <a:pt x="845" y="618"/>
                    <a:pt x="845" y="614"/>
                    <a:pt x="843" y="611"/>
                  </a:cubicBezTo>
                  <a:cubicBezTo>
                    <a:pt x="840" y="605"/>
                    <a:pt x="840" y="600"/>
                    <a:pt x="839" y="594"/>
                  </a:cubicBezTo>
                  <a:cubicBezTo>
                    <a:pt x="838" y="586"/>
                    <a:pt x="839" y="580"/>
                    <a:pt x="840" y="578"/>
                  </a:cubicBezTo>
                  <a:cubicBezTo>
                    <a:pt x="843" y="574"/>
                    <a:pt x="845" y="574"/>
                    <a:pt x="850" y="575"/>
                  </a:cubicBezTo>
                  <a:cubicBezTo>
                    <a:pt x="867" y="581"/>
                    <a:pt x="867" y="581"/>
                    <a:pt x="867" y="581"/>
                  </a:cubicBezTo>
                  <a:cubicBezTo>
                    <a:pt x="869" y="569"/>
                    <a:pt x="869" y="569"/>
                    <a:pt x="869" y="569"/>
                  </a:cubicBezTo>
                  <a:cubicBezTo>
                    <a:pt x="838" y="554"/>
                    <a:pt x="838" y="554"/>
                    <a:pt x="838" y="554"/>
                  </a:cubicBezTo>
                  <a:cubicBezTo>
                    <a:pt x="836" y="554"/>
                    <a:pt x="836" y="554"/>
                    <a:pt x="836" y="554"/>
                  </a:cubicBezTo>
                  <a:cubicBezTo>
                    <a:pt x="835" y="552"/>
                    <a:pt x="835" y="552"/>
                    <a:pt x="835" y="552"/>
                  </a:cubicBezTo>
                  <a:cubicBezTo>
                    <a:pt x="835" y="551"/>
                    <a:pt x="835" y="551"/>
                    <a:pt x="835" y="551"/>
                  </a:cubicBezTo>
                  <a:cubicBezTo>
                    <a:pt x="835" y="550"/>
                    <a:pt x="835" y="550"/>
                    <a:pt x="835" y="550"/>
                  </a:cubicBezTo>
                  <a:cubicBezTo>
                    <a:pt x="830" y="512"/>
                    <a:pt x="830" y="512"/>
                    <a:pt x="830" y="512"/>
                  </a:cubicBezTo>
                  <a:cubicBezTo>
                    <a:pt x="831" y="488"/>
                    <a:pt x="831" y="488"/>
                    <a:pt x="831" y="488"/>
                  </a:cubicBezTo>
                  <a:cubicBezTo>
                    <a:pt x="831" y="485"/>
                    <a:pt x="831" y="485"/>
                    <a:pt x="831" y="485"/>
                  </a:cubicBezTo>
                  <a:cubicBezTo>
                    <a:pt x="831" y="483"/>
                    <a:pt x="831" y="483"/>
                    <a:pt x="831" y="483"/>
                  </a:cubicBezTo>
                  <a:cubicBezTo>
                    <a:pt x="884" y="490"/>
                    <a:pt x="884" y="490"/>
                    <a:pt x="884" y="490"/>
                  </a:cubicBezTo>
                  <a:cubicBezTo>
                    <a:pt x="897" y="477"/>
                    <a:pt x="897" y="477"/>
                    <a:pt x="897" y="477"/>
                  </a:cubicBezTo>
                  <a:cubicBezTo>
                    <a:pt x="900" y="472"/>
                    <a:pt x="899" y="469"/>
                    <a:pt x="897" y="468"/>
                  </a:cubicBezTo>
                  <a:cubicBezTo>
                    <a:pt x="884" y="463"/>
                    <a:pt x="877" y="457"/>
                    <a:pt x="877" y="451"/>
                  </a:cubicBezTo>
                  <a:cubicBezTo>
                    <a:pt x="877" y="448"/>
                    <a:pt x="878" y="445"/>
                    <a:pt x="883" y="443"/>
                  </a:cubicBezTo>
                  <a:cubicBezTo>
                    <a:pt x="905" y="420"/>
                    <a:pt x="905" y="420"/>
                    <a:pt x="905" y="420"/>
                  </a:cubicBezTo>
                  <a:cubicBezTo>
                    <a:pt x="929" y="420"/>
                    <a:pt x="929" y="420"/>
                    <a:pt x="929" y="420"/>
                  </a:cubicBezTo>
                  <a:cubicBezTo>
                    <a:pt x="942" y="398"/>
                    <a:pt x="942" y="398"/>
                    <a:pt x="942" y="398"/>
                  </a:cubicBezTo>
                  <a:cubicBezTo>
                    <a:pt x="942" y="378"/>
                    <a:pt x="942" y="378"/>
                    <a:pt x="942" y="378"/>
                  </a:cubicBezTo>
                  <a:cubicBezTo>
                    <a:pt x="960" y="374"/>
                    <a:pt x="960" y="374"/>
                    <a:pt x="960" y="374"/>
                  </a:cubicBezTo>
                  <a:cubicBezTo>
                    <a:pt x="965" y="360"/>
                    <a:pt x="968" y="352"/>
                    <a:pt x="969" y="349"/>
                  </a:cubicBezTo>
                  <a:cubicBezTo>
                    <a:pt x="977" y="333"/>
                    <a:pt x="977" y="333"/>
                    <a:pt x="977" y="333"/>
                  </a:cubicBezTo>
                  <a:cubicBezTo>
                    <a:pt x="964" y="309"/>
                    <a:pt x="964" y="309"/>
                    <a:pt x="964" y="309"/>
                  </a:cubicBezTo>
                  <a:cubicBezTo>
                    <a:pt x="964" y="308"/>
                    <a:pt x="964" y="308"/>
                    <a:pt x="964" y="308"/>
                  </a:cubicBezTo>
                  <a:cubicBezTo>
                    <a:pt x="964" y="308"/>
                    <a:pt x="964" y="308"/>
                    <a:pt x="964" y="308"/>
                  </a:cubicBezTo>
                  <a:cubicBezTo>
                    <a:pt x="964" y="307"/>
                    <a:pt x="964" y="307"/>
                    <a:pt x="964" y="307"/>
                  </a:cubicBezTo>
                  <a:cubicBezTo>
                    <a:pt x="955" y="274"/>
                    <a:pt x="955" y="274"/>
                    <a:pt x="955" y="274"/>
                  </a:cubicBezTo>
                  <a:cubicBezTo>
                    <a:pt x="955" y="273"/>
                    <a:pt x="955" y="273"/>
                    <a:pt x="955" y="273"/>
                  </a:cubicBezTo>
                  <a:cubicBezTo>
                    <a:pt x="949" y="240"/>
                    <a:pt x="949" y="240"/>
                    <a:pt x="949" y="240"/>
                  </a:cubicBezTo>
                  <a:cubicBezTo>
                    <a:pt x="938" y="220"/>
                    <a:pt x="938" y="220"/>
                    <a:pt x="938" y="220"/>
                  </a:cubicBezTo>
                  <a:cubicBezTo>
                    <a:pt x="920" y="203"/>
                    <a:pt x="920" y="203"/>
                    <a:pt x="920" y="203"/>
                  </a:cubicBezTo>
                  <a:cubicBezTo>
                    <a:pt x="920" y="202"/>
                    <a:pt x="920" y="202"/>
                    <a:pt x="920" y="202"/>
                  </a:cubicBezTo>
                  <a:cubicBezTo>
                    <a:pt x="920" y="201"/>
                    <a:pt x="920" y="201"/>
                    <a:pt x="920" y="201"/>
                  </a:cubicBezTo>
                  <a:cubicBezTo>
                    <a:pt x="919" y="200"/>
                    <a:pt x="919" y="200"/>
                    <a:pt x="919" y="200"/>
                  </a:cubicBezTo>
                  <a:cubicBezTo>
                    <a:pt x="918" y="182"/>
                    <a:pt x="918" y="182"/>
                    <a:pt x="918" y="182"/>
                  </a:cubicBezTo>
                  <a:cubicBezTo>
                    <a:pt x="887" y="191"/>
                    <a:pt x="887" y="191"/>
                    <a:pt x="887" y="191"/>
                  </a:cubicBezTo>
                  <a:cubicBezTo>
                    <a:pt x="886" y="190"/>
                    <a:pt x="886" y="190"/>
                    <a:pt x="886" y="190"/>
                  </a:cubicBezTo>
                  <a:cubicBezTo>
                    <a:pt x="871" y="174"/>
                    <a:pt x="871" y="174"/>
                    <a:pt x="871" y="174"/>
                  </a:cubicBezTo>
                  <a:cubicBezTo>
                    <a:pt x="828" y="141"/>
                    <a:pt x="828" y="141"/>
                    <a:pt x="828" y="141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11" y="120"/>
                    <a:pt x="811" y="120"/>
                    <a:pt x="811" y="120"/>
                  </a:cubicBezTo>
                  <a:cubicBezTo>
                    <a:pt x="800" y="113"/>
                    <a:pt x="800" y="113"/>
                    <a:pt x="800" y="113"/>
                  </a:cubicBezTo>
                  <a:cubicBezTo>
                    <a:pt x="793" y="124"/>
                    <a:pt x="793" y="124"/>
                    <a:pt x="793" y="124"/>
                  </a:cubicBezTo>
                  <a:cubicBezTo>
                    <a:pt x="793" y="126"/>
                    <a:pt x="793" y="126"/>
                    <a:pt x="793" y="126"/>
                  </a:cubicBezTo>
                  <a:cubicBezTo>
                    <a:pt x="792" y="127"/>
                    <a:pt x="792" y="127"/>
                    <a:pt x="792" y="127"/>
                  </a:cubicBezTo>
                  <a:cubicBezTo>
                    <a:pt x="791" y="127"/>
                    <a:pt x="791" y="127"/>
                    <a:pt x="791" y="127"/>
                  </a:cubicBezTo>
                  <a:cubicBezTo>
                    <a:pt x="789" y="127"/>
                    <a:pt x="789" y="127"/>
                    <a:pt x="789" y="127"/>
                  </a:cubicBezTo>
                  <a:cubicBezTo>
                    <a:pt x="776" y="128"/>
                    <a:pt x="776" y="128"/>
                    <a:pt x="776" y="128"/>
                  </a:cubicBezTo>
                  <a:cubicBezTo>
                    <a:pt x="774" y="129"/>
                    <a:pt x="774" y="129"/>
                    <a:pt x="774" y="129"/>
                  </a:cubicBezTo>
                  <a:cubicBezTo>
                    <a:pt x="773" y="129"/>
                    <a:pt x="773" y="129"/>
                    <a:pt x="773" y="129"/>
                  </a:cubicBezTo>
                  <a:cubicBezTo>
                    <a:pt x="741" y="94"/>
                    <a:pt x="741" y="94"/>
                    <a:pt x="741" y="94"/>
                  </a:cubicBezTo>
                  <a:cubicBezTo>
                    <a:pt x="735" y="91"/>
                    <a:pt x="728" y="85"/>
                    <a:pt x="718" y="75"/>
                  </a:cubicBezTo>
                  <a:cubicBezTo>
                    <a:pt x="704" y="64"/>
                    <a:pt x="704" y="64"/>
                    <a:pt x="704" y="64"/>
                  </a:cubicBezTo>
                  <a:cubicBezTo>
                    <a:pt x="703" y="63"/>
                    <a:pt x="703" y="63"/>
                    <a:pt x="703" y="63"/>
                  </a:cubicBezTo>
                  <a:cubicBezTo>
                    <a:pt x="686" y="54"/>
                    <a:pt x="686" y="54"/>
                    <a:pt x="686" y="54"/>
                  </a:cubicBezTo>
                  <a:cubicBezTo>
                    <a:pt x="677" y="61"/>
                    <a:pt x="677" y="61"/>
                    <a:pt x="677" y="61"/>
                  </a:cubicBezTo>
                  <a:cubicBezTo>
                    <a:pt x="676" y="63"/>
                    <a:pt x="676" y="63"/>
                    <a:pt x="676" y="63"/>
                  </a:cubicBezTo>
                  <a:cubicBezTo>
                    <a:pt x="675" y="62"/>
                    <a:pt x="675" y="62"/>
                    <a:pt x="675" y="62"/>
                  </a:cubicBezTo>
                  <a:cubicBezTo>
                    <a:pt x="674" y="62"/>
                    <a:pt x="674" y="62"/>
                    <a:pt x="674" y="62"/>
                  </a:cubicBezTo>
                  <a:cubicBezTo>
                    <a:pt x="665" y="60"/>
                    <a:pt x="665" y="60"/>
                    <a:pt x="665" y="60"/>
                  </a:cubicBezTo>
                  <a:cubicBezTo>
                    <a:pt x="656" y="65"/>
                    <a:pt x="656" y="65"/>
                    <a:pt x="656" y="65"/>
                  </a:cubicBezTo>
                  <a:cubicBezTo>
                    <a:pt x="655" y="66"/>
                    <a:pt x="655" y="66"/>
                    <a:pt x="655" y="66"/>
                  </a:cubicBezTo>
                  <a:cubicBezTo>
                    <a:pt x="654" y="67"/>
                    <a:pt x="654" y="67"/>
                    <a:pt x="654" y="67"/>
                  </a:cubicBezTo>
                  <a:cubicBezTo>
                    <a:pt x="653" y="67"/>
                    <a:pt x="653" y="67"/>
                    <a:pt x="653" y="67"/>
                  </a:cubicBezTo>
                  <a:cubicBezTo>
                    <a:pt x="639" y="69"/>
                    <a:pt x="639" y="69"/>
                    <a:pt x="639" y="69"/>
                  </a:cubicBezTo>
                  <a:cubicBezTo>
                    <a:pt x="621" y="59"/>
                    <a:pt x="603" y="48"/>
                    <a:pt x="583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Freeform 121">
              <a:extLst>
                <a:ext uri="{FF2B5EF4-FFF2-40B4-BE49-F238E27FC236}">
                  <a16:creationId xmlns:a16="http://schemas.microsoft.com/office/drawing/2014/main" id="{3B074B51-6069-4933-8C77-314B561F8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3830637"/>
              <a:ext cx="1784350" cy="1571625"/>
            </a:xfrm>
            <a:custGeom>
              <a:avLst/>
              <a:gdLst>
                <a:gd name="T0" fmla="*/ 24 w 846"/>
                <a:gd name="T1" fmla="*/ 33 h 742"/>
                <a:gd name="T2" fmla="*/ 22 w 846"/>
                <a:gd name="T3" fmla="*/ 84 h 742"/>
                <a:gd name="T4" fmla="*/ 12 w 846"/>
                <a:gd name="T5" fmla="*/ 137 h 742"/>
                <a:gd name="T6" fmla="*/ 48 w 846"/>
                <a:gd name="T7" fmla="*/ 166 h 742"/>
                <a:gd name="T8" fmla="*/ 86 w 846"/>
                <a:gd name="T9" fmla="*/ 233 h 742"/>
                <a:gd name="T10" fmla="*/ 90 w 846"/>
                <a:gd name="T11" fmla="*/ 294 h 742"/>
                <a:gd name="T12" fmla="*/ 110 w 846"/>
                <a:gd name="T13" fmla="*/ 344 h 742"/>
                <a:gd name="T14" fmla="*/ 121 w 846"/>
                <a:gd name="T15" fmla="*/ 420 h 742"/>
                <a:gd name="T16" fmla="*/ 114 w 846"/>
                <a:gd name="T17" fmla="*/ 525 h 742"/>
                <a:gd name="T18" fmla="*/ 133 w 846"/>
                <a:gd name="T19" fmla="*/ 555 h 742"/>
                <a:gd name="T20" fmla="*/ 151 w 846"/>
                <a:gd name="T21" fmla="*/ 512 h 742"/>
                <a:gd name="T22" fmla="*/ 188 w 846"/>
                <a:gd name="T23" fmla="*/ 530 h 742"/>
                <a:gd name="T24" fmla="*/ 206 w 846"/>
                <a:gd name="T25" fmla="*/ 569 h 742"/>
                <a:gd name="T26" fmla="*/ 246 w 846"/>
                <a:gd name="T27" fmla="*/ 574 h 742"/>
                <a:gd name="T28" fmla="*/ 288 w 846"/>
                <a:gd name="T29" fmla="*/ 671 h 742"/>
                <a:gd name="T30" fmla="*/ 296 w 846"/>
                <a:gd name="T31" fmla="*/ 719 h 742"/>
                <a:gd name="T32" fmla="*/ 317 w 846"/>
                <a:gd name="T33" fmla="*/ 741 h 742"/>
                <a:gd name="T34" fmla="*/ 369 w 846"/>
                <a:gd name="T35" fmla="*/ 705 h 742"/>
                <a:gd name="T36" fmla="*/ 396 w 846"/>
                <a:gd name="T37" fmla="*/ 645 h 742"/>
                <a:gd name="T38" fmla="*/ 418 w 846"/>
                <a:gd name="T39" fmla="*/ 613 h 742"/>
                <a:gd name="T40" fmla="*/ 450 w 846"/>
                <a:gd name="T41" fmla="*/ 566 h 742"/>
                <a:gd name="T42" fmla="*/ 471 w 846"/>
                <a:gd name="T43" fmla="*/ 525 h 742"/>
                <a:gd name="T44" fmla="*/ 532 w 846"/>
                <a:gd name="T45" fmla="*/ 543 h 742"/>
                <a:gd name="T46" fmla="*/ 553 w 846"/>
                <a:gd name="T47" fmla="*/ 568 h 742"/>
                <a:gd name="T48" fmla="*/ 578 w 846"/>
                <a:gd name="T49" fmla="*/ 560 h 742"/>
                <a:gd name="T50" fmla="*/ 615 w 846"/>
                <a:gd name="T51" fmla="*/ 599 h 742"/>
                <a:gd name="T52" fmla="*/ 663 w 846"/>
                <a:gd name="T53" fmla="*/ 561 h 742"/>
                <a:gd name="T54" fmla="*/ 636 w 846"/>
                <a:gd name="T55" fmla="*/ 550 h 742"/>
                <a:gd name="T56" fmla="*/ 625 w 846"/>
                <a:gd name="T57" fmla="*/ 506 h 742"/>
                <a:gd name="T58" fmla="*/ 663 w 846"/>
                <a:gd name="T59" fmla="*/ 504 h 742"/>
                <a:gd name="T60" fmla="*/ 623 w 846"/>
                <a:gd name="T61" fmla="*/ 449 h 742"/>
                <a:gd name="T62" fmla="*/ 613 w 846"/>
                <a:gd name="T63" fmla="*/ 391 h 742"/>
                <a:gd name="T64" fmla="*/ 731 w 846"/>
                <a:gd name="T65" fmla="*/ 344 h 742"/>
                <a:gd name="T66" fmla="*/ 789 w 846"/>
                <a:gd name="T67" fmla="*/ 291 h 742"/>
                <a:gd name="T68" fmla="*/ 801 w 846"/>
                <a:gd name="T69" fmla="*/ 268 h 742"/>
                <a:gd name="T70" fmla="*/ 827 w 846"/>
                <a:gd name="T71" fmla="*/ 206 h 742"/>
                <a:gd name="T72" fmla="*/ 784 w 846"/>
                <a:gd name="T73" fmla="*/ 188 h 742"/>
                <a:gd name="T74" fmla="*/ 760 w 846"/>
                <a:gd name="T75" fmla="*/ 164 h 742"/>
                <a:gd name="T76" fmla="*/ 733 w 846"/>
                <a:gd name="T77" fmla="*/ 175 h 742"/>
                <a:gd name="T78" fmla="*/ 717 w 846"/>
                <a:gd name="T79" fmla="*/ 151 h 742"/>
                <a:gd name="T80" fmla="*/ 692 w 846"/>
                <a:gd name="T81" fmla="*/ 149 h 742"/>
                <a:gd name="T82" fmla="*/ 633 w 846"/>
                <a:gd name="T83" fmla="*/ 139 h 742"/>
                <a:gd name="T84" fmla="*/ 609 w 846"/>
                <a:gd name="T85" fmla="*/ 143 h 742"/>
                <a:gd name="T86" fmla="*/ 529 w 846"/>
                <a:gd name="T87" fmla="*/ 134 h 742"/>
                <a:gd name="T88" fmla="*/ 523 w 846"/>
                <a:gd name="T89" fmla="*/ 93 h 742"/>
                <a:gd name="T90" fmla="*/ 433 w 846"/>
                <a:gd name="T91" fmla="*/ 39 h 742"/>
                <a:gd name="T92" fmla="*/ 393 w 846"/>
                <a:gd name="T93" fmla="*/ 13 h 742"/>
                <a:gd name="T94" fmla="*/ 385 w 846"/>
                <a:gd name="T95" fmla="*/ 74 h 742"/>
                <a:gd name="T96" fmla="*/ 337 w 846"/>
                <a:gd name="T97" fmla="*/ 79 h 742"/>
                <a:gd name="T98" fmla="*/ 315 w 846"/>
                <a:gd name="T99" fmla="*/ 100 h 742"/>
                <a:gd name="T100" fmla="*/ 294 w 846"/>
                <a:gd name="T101" fmla="*/ 133 h 742"/>
                <a:gd name="T102" fmla="*/ 228 w 846"/>
                <a:gd name="T103" fmla="*/ 162 h 742"/>
                <a:gd name="T104" fmla="*/ 187 w 846"/>
                <a:gd name="T105" fmla="*/ 121 h 742"/>
                <a:gd name="T106" fmla="*/ 151 w 846"/>
                <a:gd name="T107" fmla="*/ 113 h 742"/>
                <a:gd name="T108" fmla="*/ 119 w 846"/>
                <a:gd name="T109" fmla="*/ 74 h 742"/>
                <a:gd name="T110" fmla="*/ 82 w 846"/>
                <a:gd name="T111" fmla="*/ 18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46" h="742">
                  <a:moveTo>
                    <a:pt x="79" y="18"/>
                  </a:moveTo>
                  <a:cubicBezTo>
                    <a:pt x="57" y="11"/>
                    <a:pt x="57" y="11"/>
                    <a:pt x="57" y="11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12" y="137"/>
                    <a:pt x="12" y="137"/>
                    <a:pt x="12" y="137"/>
                  </a:cubicBezTo>
                  <a:cubicBezTo>
                    <a:pt x="12" y="137"/>
                    <a:pt x="12" y="137"/>
                    <a:pt x="12" y="137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47" y="165"/>
                    <a:pt x="47" y="165"/>
                    <a:pt x="47" y="165"/>
                  </a:cubicBezTo>
                  <a:cubicBezTo>
                    <a:pt x="48" y="165"/>
                    <a:pt x="48" y="165"/>
                    <a:pt x="48" y="165"/>
                  </a:cubicBezTo>
                  <a:cubicBezTo>
                    <a:pt x="48" y="166"/>
                    <a:pt x="48" y="166"/>
                    <a:pt x="48" y="166"/>
                  </a:cubicBezTo>
                  <a:cubicBezTo>
                    <a:pt x="48" y="167"/>
                    <a:pt x="48" y="167"/>
                    <a:pt x="48" y="167"/>
                  </a:cubicBezTo>
                  <a:cubicBezTo>
                    <a:pt x="52" y="191"/>
                    <a:pt x="52" y="191"/>
                    <a:pt x="52" y="191"/>
                  </a:cubicBezTo>
                  <a:cubicBezTo>
                    <a:pt x="68" y="213"/>
                    <a:pt x="68" y="213"/>
                    <a:pt x="68" y="213"/>
                  </a:cubicBezTo>
                  <a:cubicBezTo>
                    <a:pt x="72" y="219"/>
                    <a:pt x="76" y="225"/>
                    <a:pt x="85" y="233"/>
                  </a:cubicBezTo>
                  <a:cubicBezTo>
                    <a:pt x="86" y="233"/>
                    <a:pt x="86" y="233"/>
                    <a:pt x="86" y="233"/>
                  </a:cubicBezTo>
                  <a:cubicBezTo>
                    <a:pt x="87" y="234"/>
                    <a:pt x="87" y="234"/>
                    <a:pt x="87" y="234"/>
                  </a:cubicBezTo>
                  <a:cubicBezTo>
                    <a:pt x="87" y="235"/>
                    <a:pt x="87" y="235"/>
                    <a:pt x="87" y="235"/>
                  </a:cubicBezTo>
                  <a:cubicBezTo>
                    <a:pt x="86" y="236"/>
                    <a:pt x="86" y="236"/>
                    <a:pt x="86" y="236"/>
                  </a:cubicBezTo>
                  <a:cubicBezTo>
                    <a:pt x="86" y="258"/>
                    <a:pt x="86" y="258"/>
                    <a:pt x="86" y="258"/>
                  </a:cubicBezTo>
                  <a:cubicBezTo>
                    <a:pt x="89" y="263"/>
                    <a:pt x="90" y="276"/>
                    <a:pt x="90" y="294"/>
                  </a:cubicBezTo>
                  <a:cubicBezTo>
                    <a:pt x="99" y="307"/>
                    <a:pt x="102" y="315"/>
                    <a:pt x="102" y="321"/>
                  </a:cubicBezTo>
                  <a:cubicBezTo>
                    <a:pt x="102" y="325"/>
                    <a:pt x="105" y="333"/>
                    <a:pt x="110" y="343"/>
                  </a:cubicBezTo>
                  <a:cubicBezTo>
                    <a:pt x="110" y="343"/>
                    <a:pt x="110" y="343"/>
                    <a:pt x="110" y="343"/>
                  </a:cubicBezTo>
                  <a:cubicBezTo>
                    <a:pt x="110" y="344"/>
                    <a:pt x="110" y="344"/>
                    <a:pt x="110" y="344"/>
                  </a:cubicBezTo>
                  <a:cubicBezTo>
                    <a:pt x="110" y="344"/>
                    <a:pt x="110" y="344"/>
                    <a:pt x="110" y="344"/>
                  </a:cubicBezTo>
                  <a:cubicBezTo>
                    <a:pt x="112" y="358"/>
                    <a:pt x="111" y="369"/>
                    <a:pt x="108" y="379"/>
                  </a:cubicBezTo>
                  <a:cubicBezTo>
                    <a:pt x="105" y="386"/>
                    <a:pt x="109" y="398"/>
                    <a:pt x="120" y="416"/>
                  </a:cubicBezTo>
                  <a:cubicBezTo>
                    <a:pt x="121" y="416"/>
                    <a:pt x="121" y="416"/>
                    <a:pt x="121" y="416"/>
                  </a:cubicBezTo>
                  <a:cubicBezTo>
                    <a:pt x="122" y="418"/>
                    <a:pt x="122" y="418"/>
                    <a:pt x="122" y="418"/>
                  </a:cubicBezTo>
                  <a:cubicBezTo>
                    <a:pt x="121" y="420"/>
                    <a:pt x="121" y="420"/>
                    <a:pt x="121" y="420"/>
                  </a:cubicBezTo>
                  <a:cubicBezTo>
                    <a:pt x="105" y="454"/>
                    <a:pt x="105" y="454"/>
                    <a:pt x="105" y="454"/>
                  </a:cubicBezTo>
                  <a:cubicBezTo>
                    <a:pt x="108" y="462"/>
                    <a:pt x="109" y="468"/>
                    <a:pt x="109" y="471"/>
                  </a:cubicBezTo>
                  <a:cubicBezTo>
                    <a:pt x="105" y="503"/>
                    <a:pt x="105" y="503"/>
                    <a:pt x="105" y="503"/>
                  </a:cubicBezTo>
                  <a:cubicBezTo>
                    <a:pt x="103" y="514"/>
                    <a:pt x="103" y="519"/>
                    <a:pt x="108" y="521"/>
                  </a:cubicBezTo>
                  <a:cubicBezTo>
                    <a:pt x="114" y="525"/>
                    <a:pt x="114" y="525"/>
                    <a:pt x="114" y="525"/>
                  </a:cubicBezTo>
                  <a:cubicBezTo>
                    <a:pt x="123" y="529"/>
                    <a:pt x="125" y="534"/>
                    <a:pt x="125" y="539"/>
                  </a:cubicBezTo>
                  <a:cubicBezTo>
                    <a:pt x="125" y="555"/>
                    <a:pt x="125" y="555"/>
                    <a:pt x="125" y="555"/>
                  </a:cubicBezTo>
                  <a:cubicBezTo>
                    <a:pt x="129" y="557"/>
                    <a:pt x="129" y="557"/>
                    <a:pt x="129" y="557"/>
                  </a:cubicBezTo>
                  <a:cubicBezTo>
                    <a:pt x="130" y="558"/>
                    <a:pt x="130" y="558"/>
                    <a:pt x="130" y="558"/>
                  </a:cubicBezTo>
                  <a:cubicBezTo>
                    <a:pt x="133" y="555"/>
                    <a:pt x="133" y="555"/>
                    <a:pt x="133" y="555"/>
                  </a:cubicBezTo>
                  <a:cubicBezTo>
                    <a:pt x="136" y="552"/>
                    <a:pt x="139" y="548"/>
                    <a:pt x="140" y="544"/>
                  </a:cubicBezTo>
                  <a:cubicBezTo>
                    <a:pt x="142" y="541"/>
                    <a:pt x="142" y="541"/>
                    <a:pt x="142" y="541"/>
                  </a:cubicBezTo>
                  <a:cubicBezTo>
                    <a:pt x="143" y="539"/>
                    <a:pt x="143" y="539"/>
                    <a:pt x="143" y="539"/>
                  </a:cubicBezTo>
                  <a:cubicBezTo>
                    <a:pt x="147" y="537"/>
                    <a:pt x="149" y="534"/>
                    <a:pt x="151" y="530"/>
                  </a:cubicBezTo>
                  <a:cubicBezTo>
                    <a:pt x="152" y="524"/>
                    <a:pt x="152" y="519"/>
                    <a:pt x="151" y="512"/>
                  </a:cubicBezTo>
                  <a:cubicBezTo>
                    <a:pt x="149" y="507"/>
                    <a:pt x="149" y="507"/>
                    <a:pt x="149" y="507"/>
                  </a:cubicBezTo>
                  <a:cubicBezTo>
                    <a:pt x="153" y="506"/>
                    <a:pt x="153" y="506"/>
                    <a:pt x="153" y="506"/>
                  </a:cubicBezTo>
                  <a:cubicBezTo>
                    <a:pt x="169" y="502"/>
                    <a:pt x="177" y="503"/>
                    <a:pt x="180" y="510"/>
                  </a:cubicBezTo>
                  <a:cubicBezTo>
                    <a:pt x="188" y="529"/>
                    <a:pt x="188" y="529"/>
                    <a:pt x="188" y="529"/>
                  </a:cubicBezTo>
                  <a:cubicBezTo>
                    <a:pt x="188" y="530"/>
                    <a:pt x="188" y="530"/>
                    <a:pt x="188" y="530"/>
                  </a:cubicBezTo>
                  <a:cubicBezTo>
                    <a:pt x="188" y="531"/>
                    <a:pt x="188" y="531"/>
                    <a:pt x="188" y="531"/>
                  </a:cubicBezTo>
                  <a:cubicBezTo>
                    <a:pt x="192" y="563"/>
                    <a:pt x="192" y="563"/>
                    <a:pt x="192" y="563"/>
                  </a:cubicBezTo>
                  <a:cubicBezTo>
                    <a:pt x="204" y="569"/>
                    <a:pt x="204" y="569"/>
                    <a:pt x="204" y="569"/>
                  </a:cubicBezTo>
                  <a:cubicBezTo>
                    <a:pt x="205" y="569"/>
                    <a:pt x="205" y="569"/>
                    <a:pt x="205" y="569"/>
                  </a:cubicBezTo>
                  <a:cubicBezTo>
                    <a:pt x="206" y="569"/>
                    <a:pt x="206" y="569"/>
                    <a:pt x="206" y="569"/>
                  </a:cubicBezTo>
                  <a:cubicBezTo>
                    <a:pt x="214" y="576"/>
                    <a:pt x="214" y="576"/>
                    <a:pt x="214" y="576"/>
                  </a:cubicBezTo>
                  <a:cubicBezTo>
                    <a:pt x="222" y="568"/>
                    <a:pt x="222" y="568"/>
                    <a:pt x="222" y="568"/>
                  </a:cubicBezTo>
                  <a:cubicBezTo>
                    <a:pt x="230" y="561"/>
                    <a:pt x="230" y="561"/>
                    <a:pt x="230" y="561"/>
                  </a:cubicBezTo>
                  <a:cubicBezTo>
                    <a:pt x="233" y="561"/>
                    <a:pt x="233" y="561"/>
                    <a:pt x="233" y="561"/>
                  </a:cubicBezTo>
                  <a:cubicBezTo>
                    <a:pt x="240" y="563"/>
                    <a:pt x="244" y="568"/>
                    <a:pt x="246" y="574"/>
                  </a:cubicBezTo>
                  <a:cubicBezTo>
                    <a:pt x="250" y="599"/>
                    <a:pt x="250" y="599"/>
                    <a:pt x="250" y="599"/>
                  </a:cubicBezTo>
                  <a:cubicBezTo>
                    <a:pt x="251" y="603"/>
                    <a:pt x="251" y="603"/>
                    <a:pt x="251" y="603"/>
                  </a:cubicBezTo>
                  <a:cubicBezTo>
                    <a:pt x="277" y="659"/>
                    <a:pt x="277" y="659"/>
                    <a:pt x="277" y="659"/>
                  </a:cubicBezTo>
                  <a:cubicBezTo>
                    <a:pt x="287" y="670"/>
                    <a:pt x="287" y="670"/>
                    <a:pt x="287" y="670"/>
                  </a:cubicBezTo>
                  <a:cubicBezTo>
                    <a:pt x="288" y="671"/>
                    <a:pt x="288" y="671"/>
                    <a:pt x="288" y="671"/>
                  </a:cubicBezTo>
                  <a:cubicBezTo>
                    <a:pt x="288" y="672"/>
                    <a:pt x="288" y="672"/>
                    <a:pt x="288" y="672"/>
                  </a:cubicBezTo>
                  <a:cubicBezTo>
                    <a:pt x="293" y="695"/>
                    <a:pt x="293" y="695"/>
                    <a:pt x="293" y="695"/>
                  </a:cubicBezTo>
                  <a:cubicBezTo>
                    <a:pt x="293" y="695"/>
                    <a:pt x="293" y="695"/>
                    <a:pt x="293" y="695"/>
                  </a:cubicBezTo>
                  <a:cubicBezTo>
                    <a:pt x="295" y="717"/>
                    <a:pt x="295" y="717"/>
                    <a:pt x="295" y="717"/>
                  </a:cubicBezTo>
                  <a:cubicBezTo>
                    <a:pt x="296" y="719"/>
                    <a:pt x="296" y="719"/>
                    <a:pt x="296" y="719"/>
                  </a:cubicBezTo>
                  <a:cubicBezTo>
                    <a:pt x="303" y="709"/>
                    <a:pt x="308" y="704"/>
                    <a:pt x="312" y="706"/>
                  </a:cubicBezTo>
                  <a:cubicBezTo>
                    <a:pt x="316" y="707"/>
                    <a:pt x="317" y="709"/>
                    <a:pt x="317" y="713"/>
                  </a:cubicBezTo>
                  <a:cubicBezTo>
                    <a:pt x="317" y="719"/>
                    <a:pt x="317" y="719"/>
                    <a:pt x="317" y="719"/>
                  </a:cubicBezTo>
                  <a:cubicBezTo>
                    <a:pt x="317" y="736"/>
                    <a:pt x="317" y="736"/>
                    <a:pt x="317" y="736"/>
                  </a:cubicBezTo>
                  <a:cubicBezTo>
                    <a:pt x="317" y="741"/>
                    <a:pt x="317" y="741"/>
                    <a:pt x="317" y="741"/>
                  </a:cubicBezTo>
                  <a:cubicBezTo>
                    <a:pt x="322" y="742"/>
                    <a:pt x="326" y="741"/>
                    <a:pt x="327" y="738"/>
                  </a:cubicBezTo>
                  <a:cubicBezTo>
                    <a:pt x="336" y="724"/>
                    <a:pt x="336" y="724"/>
                    <a:pt x="336" y="724"/>
                  </a:cubicBezTo>
                  <a:cubicBezTo>
                    <a:pt x="347" y="714"/>
                    <a:pt x="347" y="714"/>
                    <a:pt x="347" y="714"/>
                  </a:cubicBezTo>
                  <a:cubicBezTo>
                    <a:pt x="354" y="709"/>
                    <a:pt x="360" y="705"/>
                    <a:pt x="368" y="705"/>
                  </a:cubicBezTo>
                  <a:cubicBezTo>
                    <a:pt x="369" y="705"/>
                    <a:pt x="369" y="705"/>
                    <a:pt x="369" y="705"/>
                  </a:cubicBezTo>
                  <a:cubicBezTo>
                    <a:pt x="389" y="710"/>
                    <a:pt x="389" y="710"/>
                    <a:pt x="389" y="710"/>
                  </a:cubicBezTo>
                  <a:cubicBezTo>
                    <a:pt x="395" y="707"/>
                    <a:pt x="395" y="707"/>
                    <a:pt x="395" y="707"/>
                  </a:cubicBezTo>
                  <a:cubicBezTo>
                    <a:pt x="406" y="694"/>
                    <a:pt x="406" y="694"/>
                    <a:pt x="406" y="694"/>
                  </a:cubicBezTo>
                  <a:cubicBezTo>
                    <a:pt x="404" y="673"/>
                    <a:pt x="404" y="673"/>
                    <a:pt x="404" y="673"/>
                  </a:cubicBezTo>
                  <a:cubicBezTo>
                    <a:pt x="397" y="661"/>
                    <a:pt x="394" y="651"/>
                    <a:pt x="396" y="645"/>
                  </a:cubicBezTo>
                  <a:cubicBezTo>
                    <a:pt x="399" y="627"/>
                    <a:pt x="399" y="627"/>
                    <a:pt x="399" y="627"/>
                  </a:cubicBezTo>
                  <a:cubicBezTo>
                    <a:pt x="399" y="625"/>
                    <a:pt x="399" y="625"/>
                    <a:pt x="399" y="625"/>
                  </a:cubicBezTo>
                  <a:cubicBezTo>
                    <a:pt x="400" y="623"/>
                    <a:pt x="400" y="623"/>
                    <a:pt x="400" y="623"/>
                  </a:cubicBezTo>
                  <a:cubicBezTo>
                    <a:pt x="400" y="623"/>
                    <a:pt x="400" y="623"/>
                    <a:pt x="400" y="623"/>
                  </a:cubicBezTo>
                  <a:cubicBezTo>
                    <a:pt x="418" y="613"/>
                    <a:pt x="418" y="613"/>
                    <a:pt x="418" y="613"/>
                  </a:cubicBezTo>
                  <a:cubicBezTo>
                    <a:pt x="419" y="613"/>
                    <a:pt x="419" y="613"/>
                    <a:pt x="419" y="613"/>
                  </a:cubicBezTo>
                  <a:cubicBezTo>
                    <a:pt x="419" y="613"/>
                    <a:pt x="419" y="613"/>
                    <a:pt x="419" y="613"/>
                  </a:cubicBezTo>
                  <a:cubicBezTo>
                    <a:pt x="433" y="604"/>
                    <a:pt x="433" y="604"/>
                    <a:pt x="433" y="604"/>
                  </a:cubicBezTo>
                  <a:cubicBezTo>
                    <a:pt x="448" y="582"/>
                    <a:pt x="448" y="582"/>
                    <a:pt x="448" y="582"/>
                  </a:cubicBezTo>
                  <a:cubicBezTo>
                    <a:pt x="450" y="566"/>
                    <a:pt x="450" y="566"/>
                    <a:pt x="450" y="566"/>
                  </a:cubicBezTo>
                  <a:cubicBezTo>
                    <a:pt x="433" y="525"/>
                    <a:pt x="433" y="525"/>
                    <a:pt x="433" y="525"/>
                  </a:cubicBezTo>
                  <a:cubicBezTo>
                    <a:pt x="471" y="543"/>
                    <a:pt x="471" y="543"/>
                    <a:pt x="471" y="543"/>
                  </a:cubicBezTo>
                  <a:cubicBezTo>
                    <a:pt x="471" y="526"/>
                    <a:pt x="471" y="526"/>
                    <a:pt x="471" y="526"/>
                  </a:cubicBezTo>
                  <a:cubicBezTo>
                    <a:pt x="471" y="526"/>
                    <a:pt x="471" y="526"/>
                    <a:pt x="471" y="526"/>
                  </a:cubicBezTo>
                  <a:cubicBezTo>
                    <a:pt x="471" y="525"/>
                    <a:pt x="471" y="525"/>
                    <a:pt x="471" y="525"/>
                  </a:cubicBezTo>
                  <a:cubicBezTo>
                    <a:pt x="485" y="513"/>
                    <a:pt x="485" y="513"/>
                    <a:pt x="485" y="513"/>
                  </a:cubicBezTo>
                  <a:cubicBezTo>
                    <a:pt x="513" y="505"/>
                    <a:pt x="513" y="505"/>
                    <a:pt x="513" y="505"/>
                  </a:cubicBezTo>
                  <a:cubicBezTo>
                    <a:pt x="515" y="505"/>
                    <a:pt x="515" y="505"/>
                    <a:pt x="515" y="505"/>
                  </a:cubicBezTo>
                  <a:cubicBezTo>
                    <a:pt x="532" y="541"/>
                    <a:pt x="532" y="541"/>
                    <a:pt x="532" y="541"/>
                  </a:cubicBezTo>
                  <a:cubicBezTo>
                    <a:pt x="532" y="543"/>
                    <a:pt x="532" y="543"/>
                    <a:pt x="532" y="543"/>
                  </a:cubicBezTo>
                  <a:cubicBezTo>
                    <a:pt x="530" y="556"/>
                    <a:pt x="530" y="556"/>
                    <a:pt x="530" y="556"/>
                  </a:cubicBezTo>
                  <a:cubicBezTo>
                    <a:pt x="532" y="569"/>
                    <a:pt x="532" y="569"/>
                    <a:pt x="532" y="569"/>
                  </a:cubicBezTo>
                  <a:cubicBezTo>
                    <a:pt x="534" y="574"/>
                    <a:pt x="537" y="577"/>
                    <a:pt x="540" y="577"/>
                  </a:cubicBezTo>
                  <a:cubicBezTo>
                    <a:pt x="544" y="577"/>
                    <a:pt x="548" y="574"/>
                    <a:pt x="552" y="569"/>
                  </a:cubicBezTo>
                  <a:cubicBezTo>
                    <a:pt x="553" y="568"/>
                    <a:pt x="553" y="568"/>
                    <a:pt x="553" y="568"/>
                  </a:cubicBezTo>
                  <a:cubicBezTo>
                    <a:pt x="553" y="568"/>
                    <a:pt x="553" y="568"/>
                    <a:pt x="553" y="568"/>
                  </a:cubicBezTo>
                  <a:cubicBezTo>
                    <a:pt x="554" y="568"/>
                    <a:pt x="554" y="568"/>
                    <a:pt x="554" y="568"/>
                  </a:cubicBezTo>
                  <a:cubicBezTo>
                    <a:pt x="577" y="560"/>
                    <a:pt x="577" y="560"/>
                    <a:pt x="577" y="560"/>
                  </a:cubicBezTo>
                  <a:cubicBezTo>
                    <a:pt x="577" y="560"/>
                    <a:pt x="577" y="560"/>
                    <a:pt x="577" y="560"/>
                  </a:cubicBezTo>
                  <a:cubicBezTo>
                    <a:pt x="578" y="560"/>
                    <a:pt x="578" y="560"/>
                    <a:pt x="578" y="560"/>
                  </a:cubicBezTo>
                  <a:cubicBezTo>
                    <a:pt x="590" y="560"/>
                    <a:pt x="596" y="563"/>
                    <a:pt x="599" y="569"/>
                  </a:cubicBezTo>
                  <a:cubicBezTo>
                    <a:pt x="601" y="595"/>
                    <a:pt x="601" y="595"/>
                    <a:pt x="601" y="595"/>
                  </a:cubicBezTo>
                  <a:cubicBezTo>
                    <a:pt x="601" y="595"/>
                    <a:pt x="601" y="595"/>
                    <a:pt x="601" y="595"/>
                  </a:cubicBezTo>
                  <a:cubicBezTo>
                    <a:pt x="606" y="596"/>
                    <a:pt x="606" y="596"/>
                    <a:pt x="606" y="596"/>
                  </a:cubicBezTo>
                  <a:cubicBezTo>
                    <a:pt x="615" y="599"/>
                    <a:pt x="615" y="599"/>
                    <a:pt x="615" y="599"/>
                  </a:cubicBezTo>
                  <a:cubicBezTo>
                    <a:pt x="630" y="598"/>
                    <a:pt x="630" y="598"/>
                    <a:pt x="630" y="598"/>
                  </a:cubicBezTo>
                  <a:cubicBezTo>
                    <a:pt x="654" y="592"/>
                    <a:pt x="654" y="592"/>
                    <a:pt x="654" y="592"/>
                  </a:cubicBezTo>
                  <a:cubicBezTo>
                    <a:pt x="668" y="579"/>
                    <a:pt x="668" y="579"/>
                    <a:pt x="668" y="579"/>
                  </a:cubicBezTo>
                  <a:cubicBezTo>
                    <a:pt x="669" y="569"/>
                    <a:pt x="669" y="569"/>
                    <a:pt x="669" y="569"/>
                  </a:cubicBezTo>
                  <a:cubicBezTo>
                    <a:pt x="663" y="561"/>
                    <a:pt x="663" y="561"/>
                    <a:pt x="663" y="561"/>
                  </a:cubicBezTo>
                  <a:cubicBezTo>
                    <a:pt x="638" y="552"/>
                    <a:pt x="638" y="552"/>
                    <a:pt x="638" y="552"/>
                  </a:cubicBezTo>
                  <a:cubicBezTo>
                    <a:pt x="638" y="552"/>
                    <a:pt x="638" y="552"/>
                    <a:pt x="638" y="552"/>
                  </a:cubicBezTo>
                  <a:cubicBezTo>
                    <a:pt x="636" y="551"/>
                    <a:pt x="636" y="551"/>
                    <a:pt x="636" y="551"/>
                  </a:cubicBezTo>
                  <a:cubicBezTo>
                    <a:pt x="636" y="551"/>
                    <a:pt x="636" y="551"/>
                    <a:pt x="636" y="551"/>
                  </a:cubicBezTo>
                  <a:cubicBezTo>
                    <a:pt x="636" y="550"/>
                    <a:pt x="636" y="550"/>
                    <a:pt x="636" y="550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10" y="519"/>
                    <a:pt x="610" y="519"/>
                    <a:pt x="610" y="519"/>
                  </a:cubicBezTo>
                  <a:cubicBezTo>
                    <a:pt x="624" y="507"/>
                    <a:pt x="624" y="507"/>
                    <a:pt x="624" y="507"/>
                  </a:cubicBezTo>
                  <a:cubicBezTo>
                    <a:pt x="625" y="506"/>
                    <a:pt x="625" y="506"/>
                    <a:pt x="625" y="506"/>
                  </a:cubicBezTo>
                  <a:cubicBezTo>
                    <a:pt x="625" y="506"/>
                    <a:pt x="625" y="506"/>
                    <a:pt x="625" y="506"/>
                  </a:cubicBezTo>
                  <a:cubicBezTo>
                    <a:pt x="639" y="500"/>
                    <a:pt x="639" y="500"/>
                    <a:pt x="639" y="500"/>
                  </a:cubicBezTo>
                  <a:cubicBezTo>
                    <a:pt x="639" y="500"/>
                    <a:pt x="639" y="500"/>
                    <a:pt x="639" y="500"/>
                  </a:cubicBezTo>
                  <a:cubicBezTo>
                    <a:pt x="642" y="500"/>
                    <a:pt x="642" y="500"/>
                    <a:pt x="642" y="500"/>
                  </a:cubicBezTo>
                  <a:cubicBezTo>
                    <a:pt x="662" y="504"/>
                    <a:pt x="662" y="504"/>
                    <a:pt x="662" y="504"/>
                  </a:cubicBezTo>
                  <a:cubicBezTo>
                    <a:pt x="663" y="504"/>
                    <a:pt x="663" y="504"/>
                    <a:pt x="663" y="504"/>
                  </a:cubicBezTo>
                  <a:cubicBezTo>
                    <a:pt x="664" y="505"/>
                    <a:pt x="664" y="505"/>
                    <a:pt x="664" y="505"/>
                  </a:cubicBezTo>
                  <a:cubicBezTo>
                    <a:pt x="664" y="497"/>
                    <a:pt x="664" y="497"/>
                    <a:pt x="664" y="497"/>
                  </a:cubicBezTo>
                  <a:cubicBezTo>
                    <a:pt x="655" y="483"/>
                    <a:pt x="655" y="483"/>
                    <a:pt x="655" y="483"/>
                  </a:cubicBezTo>
                  <a:cubicBezTo>
                    <a:pt x="641" y="476"/>
                    <a:pt x="641" y="476"/>
                    <a:pt x="641" y="476"/>
                  </a:cubicBezTo>
                  <a:cubicBezTo>
                    <a:pt x="623" y="449"/>
                    <a:pt x="623" y="449"/>
                    <a:pt x="623" y="449"/>
                  </a:cubicBezTo>
                  <a:cubicBezTo>
                    <a:pt x="623" y="449"/>
                    <a:pt x="623" y="449"/>
                    <a:pt x="623" y="449"/>
                  </a:cubicBezTo>
                  <a:cubicBezTo>
                    <a:pt x="622" y="448"/>
                    <a:pt x="622" y="448"/>
                    <a:pt x="622" y="448"/>
                  </a:cubicBezTo>
                  <a:cubicBezTo>
                    <a:pt x="622" y="447"/>
                    <a:pt x="622" y="447"/>
                    <a:pt x="622" y="447"/>
                  </a:cubicBezTo>
                  <a:cubicBezTo>
                    <a:pt x="613" y="416"/>
                    <a:pt x="613" y="416"/>
                    <a:pt x="613" y="416"/>
                  </a:cubicBezTo>
                  <a:cubicBezTo>
                    <a:pt x="613" y="391"/>
                    <a:pt x="613" y="391"/>
                    <a:pt x="613" y="391"/>
                  </a:cubicBezTo>
                  <a:cubicBezTo>
                    <a:pt x="629" y="377"/>
                    <a:pt x="629" y="377"/>
                    <a:pt x="629" y="377"/>
                  </a:cubicBezTo>
                  <a:cubicBezTo>
                    <a:pt x="652" y="377"/>
                    <a:pt x="652" y="377"/>
                    <a:pt x="652" y="377"/>
                  </a:cubicBezTo>
                  <a:cubicBezTo>
                    <a:pt x="706" y="382"/>
                    <a:pt x="706" y="382"/>
                    <a:pt x="706" y="382"/>
                  </a:cubicBezTo>
                  <a:cubicBezTo>
                    <a:pt x="731" y="346"/>
                    <a:pt x="731" y="346"/>
                    <a:pt x="731" y="346"/>
                  </a:cubicBezTo>
                  <a:cubicBezTo>
                    <a:pt x="731" y="344"/>
                    <a:pt x="731" y="344"/>
                    <a:pt x="731" y="344"/>
                  </a:cubicBezTo>
                  <a:cubicBezTo>
                    <a:pt x="733" y="344"/>
                    <a:pt x="733" y="344"/>
                    <a:pt x="733" y="344"/>
                  </a:cubicBezTo>
                  <a:cubicBezTo>
                    <a:pt x="753" y="334"/>
                    <a:pt x="753" y="334"/>
                    <a:pt x="753" y="334"/>
                  </a:cubicBezTo>
                  <a:cubicBezTo>
                    <a:pt x="764" y="313"/>
                    <a:pt x="764" y="313"/>
                    <a:pt x="764" y="313"/>
                  </a:cubicBezTo>
                  <a:cubicBezTo>
                    <a:pt x="765" y="312"/>
                    <a:pt x="765" y="312"/>
                    <a:pt x="765" y="312"/>
                  </a:cubicBezTo>
                  <a:cubicBezTo>
                    <a:pt x="789" y="291"/>
                    <a:pt x="789" y="291"/>
                    <a:pt x="789" y="291"/>
                  </a:cubicBezTo>
                  <a:cubicBezTo>
                    <a:pt x="800" y="270"/>
                    <a:pt x="800" y="270"/>
                    <a:pt x="800" y="270"/>
                  </a:cubicBezTo>
                  <a:cubicBezTo>
                    <a:pt x="800" y="269"/>
                    <a:pt x="800" y="269"/>
                    <a:pt x="800" y="269"/>
                  </a:cubicBezTo>
                  <a:cubicBezTo>
                    <a:pt x="801" y="269"/>
                    <a:pt x="801" y="269"/>
                    <a:pt x="801" y="269"/>
                  </a:cubicBezTo>
                  <a:cubicBezTo>
                    <a:pt x="801" y="268"/>
                    <a:pt x="801" y="268"/>
                    <a:pt x="801" y="268"/>
                  </a:cubicBezTo>
                  <a:cubicBezTo>
                    <a:pt x="801" y="268"/>
                    <a:pt x="801" y="268"/>
                    <a:pt x="801" y="268"/>
                  </a:cubicBezTo>
                  <a:cubicBezTo>
                    <a:pt x="811" y="259"/>
                    <a:pt x="811" y="259"/>
                    <a:pt x="811" y="259"/>
                  </a:cubicBezTo>
                  <a:cubicBezTo>
                    <a:pt x="822" y="239"/>
                    <a:pt x="822" y="239"/>
                    <a:pt x="822" y="239"/>
                  </a:cubicBezTo>
                  <a:cubicBezTo>
                    <a:pt x="826" y="210"/>
                    <a:pt x="826" y="210"/>
                    <a:pt x="826" y="210"/>
                  </a:cubicBezTo>
                  <a:cubicBezTo>
                    <a:pt x="826" y="207"/>
                    <a:pt x="826" y="207"/>
                    <a:pt x="826" y="207"/>
                  </a:cubicBezTo>
                  <a:cubicBezTo>
                    <a:pt x="827" y="206"/>
                    <a:pt x="827" y="206"/>
                    <a:pt x="827" y="206"/>
                  </a:cubicBezTo>
                  <a:cubicBezTo>
                    <a:pt x="843" y="195"/>
                    <a:pt x="843" y="195"/>
                    <a:pt x="843" y="195"/>
                  </a:cubicBezTo>
                  <a:cubicBezTo>
                    <a:pt x="846" y="191"/>
                    <a:pt x="846" y="191"/>
                    <a:pt x="846" y="191"/>
                  </a:cubicBezTo>
                  <a:cubicBezTo>
                    <a:pt x="823" y="187"/>
                    <a:pt x="823" y="187"/>
                    <a:pt x="823" y="187"/>
                  </a:cubicBezTo>
                  <a:cubicBezTo>
                    <a:pt x="785" y="189"/>
                    <a:pt x="785" y="189"/>
                    <a:pt x="785" y="189"/>
                  </a:cubicBezTo>
                  <a:cubicBezTo>
                    <a:pt x="784" y="188"/>
                    <a:pt x="784" y="188"/>
                    <a:pt x="784" y="188"/>
                  </a:cubicBezTo>
                  <a:cubicBezTo>
                    <a:pt x="769" y="177"/>
                    <a:pt x="769" y="177"/>
                    <a:pt x="769" y="177"/>
                  </a:cubicBezTo>
                  <a:cubicBezTo>
                    <a:pt x="767" y="177"/>
                    <a:pt x="767" y="177"/>
                    <a:pt x="767" y="177"/>
                  </a:cubicBezTo>
                  <a:cubicBezTo>
                    <a:pt x="767" y="176"/>
                    <a:pt x="767" y="176"/>
                    <a:pt x="767" y="176"/>
                  </a:cubicBezTo>
                  <a:cubicBezTo>
                    <a:pt x="767" y="176"/>
                    <a:pt x="767" y="176"/>
                    <a:pt x="767" y="176"/>
                  </a:cubicBezTo>
                  <a:cubicBezTo>
                    <a:pt x="760" y="164"/>
                    <a:pt x="760" y="164"/>
                    <a:pt x="760" y="164"/>
                  </a:cubicBezTo>
                  <a:cubicBezTo>
                    <a:pt x="758" y="165"/>
                    <a:pt x="758" y="165"/>
                    <a:pt x="758" y="165"/>
                  </a:cubicBezTo>
                  <a:cubicBezTo>
                    <a:pt x="757" y="167"/>
                    <a:pt x="757" y="167"/>
                    <a:pt x="757" y="167"/>
                  </a:cubicBezTo>
                  <a:cubicBezTo>
                    <a:pt x="755" y="170"/>
                    <a:pt x="750" y="171"/>
                    <a:pt x="744" y="171"/>
                  </a:cubicBezTo>
                  <a:cubicBezTo>
                    <a:pt x="739" y="174"/>
                    <a:pt x="739" y="174"/>
                    <a:pt x="739" y="174"/>
                  </a:cubicBezTo>
                  <a:cubicBezTo>
                    <a:pt x="737" y="175"/>
                    <a:pt x="736" y="176"/>
                    <a:pt x="733" y="175"/>
                  </a:cubicBezTo>
                  <a:cubicBezTo>
                    <a:pt x="731" y="175"/>
                    <a:pt x="730" y="172"/>
                    <a:pt x="728" y="167"/>
                  </a:cubicBezTo>
                  <a:cubicBezTo>
                    <a:pt x="727" y="162"/>
                    <a:pt x="725" y="158"/>
                    <a:pt x="719" y="153"/>
                  </a:cubicBezTo>
                  <a:cubicBezTo>
                    <a:pt x="718" y="152"/>
                    <a:pt x="718" y="152"/>
                    <a:pt x="718" y="152"/>
                  </a:cubicBezTo>
                  <a:cubicBezTo>
                    <a:pt x="718" y="151"/>
                    <a:pt x="718" y="151"/>
                    <a:pt x="718" y="151"/>
                  </a:cubicBezTo>
                  <a:cubicBezTo>
                    <a:pt x="717" y="151"/>
                    <a:pt x="717" y="151"/>
                    <a:pt x="717" y="151"/>
                  </a:cubicBezTo>
                  <a:cubicBezTo>
                    <a:pt x="713" y="138"/>
                    <a:pt x="713" y="138"/>
                    <a:pt x="713" y="138"/>
                  </a:cubicBezTo>
                  <a:cubicBezTo>
                    <a:pt x="709" y="138"/>
                    <a:pt x="709" y="138"/>
                    <a:pt x="709" y="138"/>
                  </a:cubicBezTo>
                  <a:cubicBezTo>
                    <a:pt x="694" y="148"/>
                    <a:pt x="694" y="148"/>
                    <a:pt x="694" y="148"/>
                  </a:cubicBezTo>
                  <a:cubicBezTo>
                    <a:pt x="693" y="149"/>
                    <a:pt x="693" y="149"/>
                    <a:pt x="693" y="149"/>
                  </a:cubicBezTo>
                  <a:cubicBezTo>
                    <a:pt x="692" y="149"/>
                    <a:pt x="692" y="149"/>
                    <a:pt x="692" y="149"/>
                  </a:cubicBezTo>
                  <a:cubicBezTo>
                    <a:pt x="659" y="156"/>
                    <a:pt x="659" y="156"/>
                    <a:pt x="659" y="156"/>
                  </a:cubicBezTo>
                  <a:cubicBezTo>
                    <a:pt x="657" y="156"/>
                    <a:pt x="657" y="156"/>
                    <a:pt x="657" y="156"/>
                  </a:cubicBezTo>
                  <a:cubicBezTo>
                    <a:pt x="655" y="155"/>
                    <a:pt x="655" y="155"/>
                    <a:pt x="655" y="155"/>
                  </a:cubicBezTo>
                  <a:cubicBezTo>
                    <a:pt x="633" y="139"/>
                    <a:pt x="633" y="139"/>
                    <a:pt x="633" y="139"/>
                  </a:cubicBezTo>
                  <a:cubicBezTo>
                    <a:pt x="633" y="139"/>
                    <a:pt x="633" y="139"/>
                    <a:pt x="633" y="139"/>
                  </a:cubicBezTo>
                  <a:cubicBezTo>
                    <a:pt x="632" y="138"/>
                    <a:pt x="632" y="138"/>
                    <a:pt x="632" y="138"/>
                  </a:cubicBezTo>
                  <a:cubicBezTo>
                    <a:pt x="632" y="137"/>
                    <a:pt x="632" y="137"/>
                    <a:pt x="632" y="137"/>
                  </a:cubicBezTo>
                  <a:cubicBezTo>
                    <a:pt x="631" y="137"/>
                    <a:pt x="631" y="137"/>
                    <a:pt x="631" y="137"/>
                  </a:cubicBezTo>
                  <a:cubicBezTo>
                    <a:pt x="625" y="126"/>
                    <a:pt x="625" y="126"/>
                    <a:pt x="625" y="126"/>
                  </a:cubicBezTo>
                  <a:cubicBezTo>
                    <a:pt x="609" y="143"/>
                    <a:pt x="609" y="143"/>
                    <a:pt x="609" y="143"/>
                  </a:cubicBezTo>
                  <a:cubicBezTo>
                    <a:pt x="597" y="157"/>
                    <a:pt x="588" y="160"/>
                    <a:pt x="583" y="157"/>
                  </a:cubicBezTo>
                  <a:cubicBezTo>
                    <a:pt x="561" y="145"/>
                    <a:pt x="561" y="145"/>
                    <a:pt x="561" y="145"/>
                  </a:cubicBezTo>
                  <a:cubicBezTo>
                    <a:pt x="545" y="143"/>
                    <a:pt x="545" y="143"/>
                    <a:pt x="545" y="143"/>
                  </a:cubicBezTo>
                  <a:cubicBezTo>
                    <a:pt x="543" y="144"/>
                    <a:pt x="543" y="144"/>
                    <a:pt x="543" y="144"/>
                  </a:cubicBezTo>
                  <a:cubicBezTo>
                    <a:pt x="529" y="134"/>
                    <a:pt x="529" y="134"/>
                    <a:pt x="529" y="134"/>
                  </a:cubicBezTo>
                  <a:cubicBezTo>
                    <a:pt x="528" y="133"/>
                    <a:pt x="528" y="133"/>
                    <a:pt x="528" y="133"/>
                  </a:cubicBezTo>
                  <a:cubicBezTo>
                    <a:pt x="525" y="132"/>
                    <a:pt x="525" y="132"/>
                    <a:pt x="525" y="132"/>
                  </a:cubicBezTo>
                  <a:cubicBezTo>
                    <a:pt x="532" y="106"/>
                    <a:pt x="532" y="106"/>
                    <a:pt x="532" y="106"/>
                  </a:cubicBezTo>
                  <a:cubicBezTo>
                    <a:pt x="532" y="97"/>
                    <a:pt x="532" y="97"/>
                    <a:pt x="532" y="97"/>
                  </a:cubicBezTo>
                  <a:cubicBezTo>
                    <a:pt x="523" y="93"/>
                    <a:pt x="523" y="93"/>
                    <a:pt x="523" y="93"/>
                  </a:cubicBezTo>
                  <a:cubicBezTo>
                    <a:pt x="522" y="93"/>
                    <a:pt x="522" y="93"/>
                    <a:pt x="522" y="93"/>
                  </a:cubicBezTo>
                  <a:cubicBezTo>
                    <a:pt x="502" y="71"/>
                    <a:pt x="502" y="71"/>
                    <a:pt x="502" y="71"/>
                  </a:cubicBezTo>
                  <a:cubicBezTo>
                    <a:pt x="503" y="55"/>
                    <a:pt x="503" y="55"/>
                    <a:pt x="503" y="55"/>
                  </a:cubicBezTo>
                  <a:cubicBezTo>
                    <a:pt x="453" y="50"/>
                    <a:pt x="453" y="50"/>
                    <a:pt x="453" y="50"/>
                  </a:cubicBezTo>
                  <a:cubicBezTo>
                    <a:pt x="433" y="39"/>
                    <a:pt x="433" y="39"/>
                    <a:pt x="433" y="39"/>
                  </a:cubicBezTo>
                  <a:cubicBezTo>
                    <a:pt x="429" y="36"/>
                    <a:pt x="425" y="31"/>
                    <a:pt x="422" y="21"/>
                  </a:cubicBezTo>
                  <a:cubicBezTo>
                    <a:pt x="419" y="14"/>
                    <a:pt x="419" y="14"/>
                    <a:pt x="419" y="14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08" y="1"/>
                    <a:pt x="408" y="1"/>
                    <a:pt x="408" y="1"/>
                  </a:cubicBezTo>
                  <a:cubicBezTo>
                    <a:pt x="393" y="13"/>
                    <a:pt x="393" y="13"/>
                    <a:pt x="393" y="13"/>
                  </a:cubicBezTo>
                  <a:cubicBezTo>
                    <a:pt x="375" y="35"/>
                    <a:pt x="375" y="35"/>
                    <a:pt x="375" y="35"/>
                  </a:cubicBezTo>
                  <a:cubicBezTo>
                    <a:pt x="379" y="52"/>
                    <a:pt x="379" y="52"/>
                    <a:pt x="379" y="52"/>
                  </a:cubicBezTo>
                  <a:cubicBezTo>
                    <a:pt x="384" y="73"/>
                    <a:pt x="384" y="73"/>
                    <a:pt x="384" y="73"/>
                  </a:cubicBezTo>
                  <a:cubicBezTo>
                    <a:pt x="384" y="74"/>
                    <a:pt x="384" y="74"/>
                    <a:pt x="384" y="74"/>
                  </a:cubicBezTo>
                  <a:cubicBezTo>
                    <a:pt x="385" y="74"/>
                    <a:pt x="385" y="74"/>
                    <a:pt x="385" y="74"/>
                  </a:cubicBezTo>
                  <a:cubicBezTo>
                    <a:pt x="384" y="75"/>
                    <a:pt x="384" y="75"/>
                    <a:pt x="384" y="75"/>
                  </a:cubicBezTo>
                  <a:cubicBezTo>
                    <a:pt x="384" y="76"/>
                    <a:pt x="384" y="76"/>
                    <a:pt x="384" y="76"/>
                  </a:cubicBezTo>
                  <a:cubicBezTo>
                    <a:pt x="382" y="82"/>
                    <a:pt x="377" y="84"/>
                    <a:pt x="368" y="84"/>
                  </a:cubicBezTo>
                  <a:cubicBezTo>
                    <a:pt x="349" y="84"/>
                    <a:pt x="349" y="84"/>
                    <a:pt x="349" y="84"/>
                  </a:cubicBezTo>
                  <a:cubicBezTo>
                    <a:pt x="337" y="79"/>
                    <a:pt x="337" y="79"/>
                    <a:pt x="337" y="79"/>
                  </a:cubicBezTo>
                  <a:cubicBezTo>
                    <a:pt x="323" y="84"/>
                    <a:pt x="323" y="84"/>
                    <a:pt x="323" y="84"/>
                  </a:cubicBezTo>
                  <a:cubicBezTo>
                    <a:pt x="320" y="85"/>
                    <a:pt x="320" y="85"/>
                    <a:pt x="320" y="85"/>
                  </a:cubicBezTo>
                  <a:cubicBezTo>
                    <a:pt x="318" y="84"/>
                    <a:pt x="318" y="84"/>
                    <a:pt x="318" y="84"/>
                  </a:cubicBezTo>
                  <a:cubicBezTo>
                    <a:pt x="316" y="98"/>
                    <a:pt x="316" y="98"/>
                    <a:pt x="316" y="98"/>
                  </a:cubicBezTo>
                  <a:cubicBezTo>
                    <a:pt x="315" y="100"/>
                    <a:pt x="315" y="100"/>
                    <a:pt x="315" y="100"/>
                  </a:cubicBezTo>
                  <a:cubicBezTo>
                    <a:pt x="315" y="103"/>
                    <a:pt x="315" y="103"/>
                    <a:pt x="315" y="103"/>
                  </a:cubicBezTo>
                  <a:cubicBezTo>
                    <a:pt x="312" y="103"/>
                    <a:pt x="312" y="103"/>
                    <a:pt x="312" y="103"/>
                  </a:cubicBezTo>
                  <a:cubicBezTo>
                    <a:pt x="288" y="95"/>
                    <a:pt x="288" y="95"/>
                    <a:pt x="288" y="95"/>
                  </a:cubicBezTo>
                  <a:cubicBezTo>
                    <a:pt x="288" y="103"/>
                    <a:pt x="289" y="108"/>
                    <a:pt x="293" y="115"/>
                  </a:cubicBezTo>
                  <a:cubicBezTo>
                    <a:pt x="296" y="122"/>
                    <a:pt x="297" y="127"/>
                    <a:pt x="294" y="133"/>
                  </a:cubicBezTo>
                  <a:cubicBezTo>
                    <a:pt x="291" y="140"/>
                    <a:pt x="291" y="140"/>
                    <a:pt x="291" y="140"/>
                  </a:cubicBezTo>
                  <a:cubicBezTo>
                    <a:pt x="288" y="143"/>
                    <a:pt x="279" y="144"/>
                    <a:pt x="267" y="143"/>
                  </a:cubicBezTo>
                  <a:cubicBezTo>
                    <a:pt x="251" y="143"/>
                    <a:pt x="251" y="143"/>
                    <a:pt x="251" y="143"/>
                  </a:cubicBezTo>
                  <a:cubicBezTo>
                    <a:pt x="250" y="170"/>
                    <a:pt x="250" y="170"/>
                    <a:pt x="250" y="170"/>
                  </a:cubicBezTo>
                  <a:cubicBezTo>
                    <a:pt x="228" y="162"/>
                    <a:pt x="228" y="162"/>
                    <a:pt x="228" y="162"/>
                  </a:cubicBezTo>
                  <a:cubicBezTo>
                    <a:pt x="227" y="162"/>
                    <a:pt x="227" y="162"/>
                    <a:pt x="227" y="162"/>
                  </a:cubicBezTo>
                  <a:cubicBezTo>
                    <a:pt x="227" y="161"/>
                    <a:pt x="227" y="161"/>
                    <a:pt x="227" y="161"/>
                  </a:cubicBezTo>
                  <a:cubicBezTo>
                    <a:pt x="216" y="141"/>
                    <a:pt x="216" y="141"/>
                    <a:pt x="216" y="141"/>
                  </a:cubicBezTo>
                  <a:cubicBezTo>
                    <a:pt x="193" y="134"/>
                    <a:pt x="193" y="134"/>
                    <a:pt x="193" y="134"/>
                  </a:cubicBezTo>
                  <a:cubicBezTo>
                    <a:pt x="187" y="121"/>
                    <a:pt x="187" y="121"/>
                    <a:pt x="187" y="121"/>
                  </a:cubicBezTo>
                  <a:cubicBezTo>
                    <a:pt x="178" y="128"/>
                    <a:pt x="178" y="128"/>
                    <a:pt x="178" y="128"/>
                  </a:cubicBezTo>
                  <a:cubicBezTo>
                    <a:pt x="177" y="128"/>
                    <a:pt x="177" y="128"/>
                    <a:pt x="177" y="128"/>
                  </a:cubicBezTo>
                  <a:cubicBezTo>
                    <a:pt x="163" y="131"/>
                    <a:pt x="163" y="131"/>
                    <a:pt x="163" y="131"/>
                  </a:cubicBezTo>
                  <a:cubicBezTo>
                    <a:pt x="159" y="131"/>
                    <a:pt x="159" y="131"/>
                    <a:pt x="159" y="131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44" y="103"/>
                    <a:pt x="144" y="103"/>
                    <a:pt x="144" y="103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35" y="92"/>
                    <a:pt x="131" y="83"/>
                    <a:pt x="129" y="79"/>
                  </a:cubicBezTo>
                  <a:cubicBezTo>
                    <a:pt x="129" y="78"/>
                    <a:pt x="127" y="76"/>
                    <a:pt x="123" y="75"/>
                  </a:cubicBezTo>
                  <a:cubicBezTo>
                    <a:pt x="119" y="74"/>
                    <a:pt x="119" y="74"/>
                    <a:pt x="119" y="74"/>
                  </a:cubicBezTo>
                  <a:cubicBezTo>
                    <a:pt x="112" y="71"/>
                    <a:pt x="107" y="65"/>
                    <a:pt x="104" y="57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0" y="18"/>
                    <a:pt x="80" y="18"/>
                    <a:pt x="80" y="18"/>
                  </a:cubicBezTo>
                  <a:lnTo>
                    <a:pt x="79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Freeform 122">
              <a:extLst>
                <a:ext uri="{FF2B5EF4-FFF2-40B4-BE49-F238E27FC236}">
                  <a16:creationId xmlns:a16="http://schemas.microsoft.com/office/drawing/2014/main" id="{75611E82-3793-48A7-9C3C-FAF7E09F5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" y="3195637"/>
              <a:ext cx="3197225" cy="1947863"/>
            </a:xfrm>
            <a:custGeom>
              <a:avLst/>
              <a:gdLst>
                <a:gd name="T0" fmla="*/ 161 w 1515"/>
                <a:gd name="T1" fmla="*/ 42 h 920"/>
                <a:gd name="T2" fmla="*/ 82 w 1515"/>
                <a:gd name="T3" fmla="*/ 70 h 920"/>
                <a:gd name="T4" fmla="*/ 52 w 1515"/>
                <a:gd name="T5" fmla="*/ 128 h 920"/>
                <a:gd name="T6" fmla="*/ 24 w 1515"/>
                <a:gd name="T7" fmla="*/ 252 h 920"/>
                <a:gd name="T8" fmla="*/ 21 w 1515"/>
                <a:gd name="T9" fmla="*/ 286 h 920"/>
                <a:gd name="T10" fmla="*/ 74 w 1515"/>
                <a:gd name="T11" fmla="*/ 398 h 920"/>
                <a:gd name="T12" fmla="*/ 156 w 1515"/>
                <a:gd name="T13" fmla="*/ 490 h 920"/>
                <a:gd name="T14" fmla="*/ 222 w 1515"/>
                <a:gd name="T15" fmla="*/ 470 h 920"/>
                <a:gd name="T16" fmla="*/ 284 w 1515"/>
                <a:gd name="T17" fmla="*/ 552 h 920"/>
                <a:gd name="T18" fmla="*/ 350 w 1515"/>
                <a:gd name="T19" fmla="*/ 601 h 920"/>
                <a:gd name="T20" fmla="*/ 378 w 1515"/>
                <a:gd name="T21" fmla="*/ 651 h 920"/>
                <a:gd name="T22" fmla="*/ 455 w 1515"/>
                <a:gd name="T23" fmla="*/ 704 h 920"/>
                <a:gd name="T24" fmla="*/ 491 w 1515"/>
                <a:gd name="T25" fmla="*/ 725 h 920"/>
                <a:gd name="T26" fmla="*/ 569 w 1515"/>
                <a:gd name="T27" fmla="*/ 755 h 920"/>
                <a:gd name="T28" fmla="*/ 721 w 1515"/>
                <a:gd name="T29" fmla="*/ 780 h 920"/>
                <a:gd name="T30" fmla="*/ 715 w 1515"/>
                <a:gd name="T31" fmla="*/ 841 h 920"/>
                <a:gd name="T32" fmla="*/ 932 w 1515"/>
                <a:gd name="T33" fmla="*/ 816 h 920"/>
                <a:gd name="T34" fmla="*/ 956 w 1515"/>
                <a:gd name="T35" fmla="*/ 887 h 920"/>
                <a:gd name="T36" fmla="*/ 1153 w 1515"/>
                <a:gd name="T37" fmla="*/ 859 h 920"/>
                <a:gd name="T38" fmla="*/ 1235 w 1515"/>
                <a:gd name="T39" fmla="*/ 817 h 920"/>
                <a:gd name="T40" fmla="*/ 1371 w 1515"/>
                <a:gd name="T41" fmla="*/ 865 h 920"/>
                <a:gd name="T42" fmla="*/ 1372 w 1515"/>
                <a:gd name="T43" fmla="*/ 860 h 920"/>
                <a:gd name="T44" fmla="*/ 1436 w 1515"/>
                <a:gd name="T45" fmla="*/ 838 h 920"/>
                <a:gd name="T46" fmla="*/ 1463 w 1515"/>
                <a:gd name="T47" fmla="*/ 798 h 920"/>
                <a:gd name="T48" fmla="*/ 1503 w 1515"/>
                <a:gd name="T49" fmla="*/ 675 h 920"/>
                <a:gd name="T50" fmla="*/ 1484 w 1515"/>
                <a:gd name="T51" fmla="*/ 596 h 920"/>
                <a:gd name="T52" fmla="*/ 1448 w 1515"/>
                <a:gd name="T53" fmla="*/ 498 h 920"/>
                <a:gd name="T54" fmla="*/ 1428 w 1515"/>
                <a:gd name="T55" fmla="*/ 460 h 920"/>
                <a:gd name="T56" fmla="*/ 1404 w 1515"/>
                <a:gd name="T57" fmla="*/ 474 h 920"/>
                <a:gd name="T58" fmla="*/ 1343 w 1515"/>
                <a:gd name="T59" fmla="*/ 488 h 920"/>
                <a:gd name="T60" fmla="*/ 1281 w 1515"/>
                <a:gd name="T61" fmla="*/ 513 h 920"/>
                <a:gd name="T62" fmla="*/ 1236 w 1515"/>
                <a:gd name="T63" fmla="*/ 458 h 920"/>
                <a:gd name="T64" fmla="*/ 1194 w 1515"/>
                <a:gd name="T65" fmla="*/ 414 h 920"/>
                <a:gd name="T66" fmla="*/ 1067 w 1515"/>
                <a:gd name="T67" fmla="*/ 400 h 920"/>
                <a:gd name="T68" fmla="*/ 971 w 1515"/>
                <a:gd name="T69" fmla="*/ 359 h 920"/>
                <a:gd name="T70" fmla="*/ 938 w 1515"/>
                <a:gd name="T71" fmla="*/ 322 h 920"/>
                <a:gd name="T72" fmla="*/ 888 w 1515"/>
                <a:gd name="T73" fmla="*/ 326 h 920"/>
                <a:gd name="T74" fmla="*/ 836 w 1515"/>
                <a:gd name="T75" fmla="*/ 235 h 920"/>
                <a:gd name="T76" fmla="*/ 858 w 1515"/>
                <a:gd name="T77" fmla="*/ 177 h 920"/>
                <a:gd name="T78" fmla="*/ 860 w 1515"/>
                <a:gd name="T79" fmla="*/ 95 h 920"/>
                <a:gd name="T80" fmla="*/ 861 w 1515"/>
                <a:gd name="T81" fmla="*/ 51 h 920"/>
                <a:gd name="T82" fmla="*/ 854 w 1515"/>
                <a:gd name="T83" fmla="*/ 49 h 920"/>
                <a:gd name="T84" fmla="*/ 835 w 1515"/>
                <a:gd name="T85" fmla="*/ 36 h 920"/>
                <a:gd name="T86" fmla="*/ 734 w 1515"/>
                <a:gd name="T87" fmla="*/ 5 h 920"/>
                <a:gd name="T88" fmla="*/ 626 w 1515"/>
                <a:gd name="T89" fmla="*/ 27 h 920"/>
                <a:gd name="T90" fmla="*/ 532 w 1515"/>
                <a:gd name="T91" fmla="*/ 44 h 920"/>
                <a:gd name="T92" fmla="*/ 496 w 1515"/>
                <a:gd name="T93" fmla="*/ 49 h 920"/>
                <a:gd name="T94" fmla="*/ 413 w 1515"/>
                <a:gd name="T95" fmla="*/ 44 h 920"/>
                <a:gd name="T96" fmla="*/ 367 w 1515"/>
                <a:gd name="T97" fmla="*/ 0 h 920"/>
                <a:gd name="T98" fmla="*/ 324 w 1515"/>
                <a:gd name="T99" fmla="*/ 23 h 920"/>
                <a:gd name="T100" fmla="*/ 222 w 1515"/>
                <a:gd name="T101" fmla="*/ 14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15" h="920">
                  <a:moveTo>
                    <a:pt x="187" y="3"/>
                  </a:moveTo>
                  <a:cubicBezTo>
                    <a:pt x="187" y="4"/>
                    <a:pt x="187" y="4"/>
                    <a:pt x="187" y="4"/>
                  </a:cubicBezTo>
                  <a:cubicBezTo>
                    <a:pt x="183" y="13"/>
                    <a:pt x="176" y="19"/>
                    <a:pt x="169" y="25"/>
                  </a:cubicBezTo>
                  <a:cubicBezTo>
                    <a:pt x="163" y="28"/>
                    <a:pt x="161" y="33"/>
                    <a:pt x="161" y="39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1" y="47"/>
                    <a:pt x="158" y="54"/>
                    <a:pt x="150" y="66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7" y="74"/>
                    <a:pt x="144" y="75"/>
                    <a:pt x="137" y="75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63" y="104"/>
                    <a:pt x="53" y="119"/>
                    <a:pt x="52" y="128"/>
                  </a:cubicBezTo>
                  <a:cubicBezTo>
                    <a:pt x="51" y="133"/>
                    <a:pt x="57" y="151"/>
                    <a:pt x="69" y="180"/>
                  </a:cubicBezTo>
                  <a:cubicBezTo>
                    <a:pt x="78" y="201"/>
                    <a:pt x="78" y="201"/>
                    <a:pt x="78" y="201"/>
                  </a:cubicBezTo>
                  <a:cubicBezTo>
                    <a:pt x="82" y="210"/>
                    <a:pt x="79" y="222"/>
                    <a:pt x="70" y="234"/>
                  </a:cubicBezTo>
                  <a:cubicBezTo>
                    <a:pt x="53" y="252"/>
                    <a:pt x="53" y="252"/>
                    <a:pt x="53" y="252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18" y="220"/>
                    <a:pt x="18" y="220"/>
                    <a:pt x="18" y="220"/>
                  </a:cubicBezTo>
                  <a:cubicBezTo>
                    <a:pt x="11" y="259"/>
                    <a:pt x="11" y="259"/>
                    <a:pt x="11" y="259"/>
                  </a:cubicBezTo>
                  <a:cubicBezTo>
                    <a:pt x="23" y="279"/>
                    <a:pt x="23" y="279"/>
                    <a:pt x="23" y="279"/>
                  </a:cubicBezTo>
                  <a:cubicBezTo>
                    <a:pt x="24" y="281"/>
                    <a:pt x="24" y="283"/>
                    <a:pt x="23" y="284"/>
                  </a:cubicBezTo>
                  <a:cubicBezTo>
                    <a:pt x="21" y="286"/>
                    <a:pt x="21" y="286"/>
                    <a:pt x="21" y="286"/>
                  </a:cubicBezTo>
                  <a:cubicBezTo>
                    <a:pt x="17" y="289"/>
                    <a:pt x="12" y="299"/>
                    <a:pt x="6" y="315"/>
                  </a:cubicBezTo>
                  <a:cubicBezTo>
                    <a:pt x="0" y="330"/>
                    <a:pt x="3" y="344"/>
                    <a:pt x="15" y="359"/>
                  </a:cubicBezTo>
                  <a:cubicBezTo>
                    <a:pt x="38" y="359"/>
                    <a:pt x="38" y="359"/>
                    <a:pt x="38" y="359"/>
                  </a:cubicBezTo>
                  <a:cubicBezTo>
                    <a:pt x="45" y="361"/>
                    <a:pt x="57" y="374"/>
                    <a:pt x="73" y="396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74" y="405"/>
                    <a:pt x="77" y="409"/>
                    <a:pt x="82" y="413"/>
                  </a:cubicBezTo>
                  <a:cubicBezTo>
                    <a:pt x="133" y="460"/>
                    <a:pt x="133" y="460"/>
                    <a:pt x="133" y="460"/>
                  </a:cubicBezTo>
                  <a:cubicBezTo>
                    <a:pt x="133" y="461"/>
                    <a:pt x="133" y="461"/>
                    <a:pt x="133" y="461"/>
                  </a:cubicBezTo>
                  <a:cubicBezTo>
                    <a:pt x="156" y="490"/>
                    <a:pt x="156" y="490"/>
                    <a:pt x="156" y="490"/>
                  </a:cubicBezTo>
                  <a:cubicBezTo>
                    <a:pt x="170" y="490"/>
                    <a:pt x="170" y="490"/>
                    <a:pt x="170" y="490"/>
                  </a:cubicBezTo>
                  <a:cubicBezTo>
                    <a:pt x="184" y="464"/>
                    <a:pt x="184" y="464"/>
                    <a:pt x="184" y="464"/>
                  </a:cubicBezTo>
                  <a:cubicBezTo>
                    <a:pt x="186" y="462"/>
                    <a:pt x="186" y="462"/>
                    <a:pt x="186" y="462"/>
                  </a:cubicBezTo>
                  <a:cubicBezTo>
                    <a:pt x="187" y="461"/>
                    <a:pt x="187" y="461"/>
                    <a:pt x="187" y="461"/>
                  </a:cubicBezTo>
                  <a:cubicBezTo>
                    <a:pt x="222" y="470"/>
                    <a:pt x="222" y="470"/>
                    <a:pt x="222" y="470"/>
                  </a:cubicBezTo>
                  <a:cubicBezTo>
                    <a:pt x="222" y="471"/>
                    <a:pt x="222" y="471"/>
                    <a:pt x="222" y="471"/>
                  </a:cubicBezTo>
                  <a:cubicBezTo>
                    <a:pt x="222" y="473"/>
                    <a:pt x="222" y="473"/>
                    <a:pt x="222" y="473"/>
                  </a:cubicBezTo>
                  <a:cubicBezTo>
                    <a:pt x="227" y="497"/>
                    <a:pt x="227" y="497"/>
                    <a:pt x="227" y="497"/>
                  </a:cubicBezTo>
                  <a:cubicBezTo>
                    <a:pt x="270" y="546"/>
                    <a:pt x="270" y="546"/>
                    <a:pt x="270" y="546"/>
                  </a:cubicBezTo>
                  <a:cubicBezTo>
                    <a:pt x="284" y="552"/>
                    <a:pt x="284" y="552"/>
                    <a:pt x="284" y="552"/>
                  </a:cubicBezTo>
                  <a:cubicBezTo>
                    <a:pt x="285" y="553"/>
                    <a:pt x="285" y="553"/>
                    <a:pt x="285" y="553"/>
                  </a:cubicBezTo>
                  <a:cubicBezTo>
                    <a:pt x="292" y="557"/>
                    <a:pt x="292" y="557"/>
                    <a:pt x="292" y="557"/>
                  </a:cubicBezTo>
                  <a:cubicBezTo>
                    <a:pt x="293" y="558"/>
                    <a:pt x="293" y="558"/>
                    <a:pt x="293" y="558"/>
                  </a:cubicBezTo>
                  <a:cubicBezTo>
                    <a:pt x="324" y="605"/>
                    <a:pt x="324" y="605"/>
                    <a:pt x="324" y="605"/>
                  </a:cubicBezTo>
                  <a:cubicBezTo>
                    <a:pt x="350" y="601"/>
                    <a:pt x="350" y="601"/>
                    <a:pt x="350" y="601"/>
                  </a:cubicBezTo>
                  <a:cubicBezTo>
                    <a:pt x="352" y="601"/>
                    <a:pt x="352" y="601"/>
                    <a:pt x="352" y="601"/>
                  </a:cubicBezTo>
                  <a:cubicBezTo>
                    <a:pt x="353" y="601"/>
                    <a:pt x="353" y="601"/>
                    <a:pt x="353" y="601"/>
                  </a:cubicBezTo>
                  <a:cubicBezTo>
                    <a:pt x="355" y="603"/>
                    <a:pt x="355" y="603"/>
                    <a:pt x="355" y="603"/>
                  </a:cubicBezTo>
                  <a:cubicBezTo>
                    <a:pt x="356" y="605"/>
                    <a:pt x="356" y="605"/>
                    <a:pt x="356" y="605"/>
                  </a:cubicBezTo>
                  <a:cubicBezTo>
                    <a:pt x="378" y="651"/>
                    <a:pt x="378" y="651"/>
                    <a:pt x="378" y="651"/>
                  </a:cubicBezTo>
                  <a:cubicBezTo>
                    <a:pt x="405" y="667"/>
                    <a:pt x="405" y="667"/>
                    <a:pt x="405" y="667"/>
                  </a:cubicBezTo>
                  <a:cubicBezTo>
                    <a:pt x="427" y="673"/>
                    <a:pt x="427" y="673"/>
                    <a:pt x="427" y="673"/>
                  </a:cubicBezTo>
                  <a:cubicBezTo>
                    <a:pt x="438" y="703"/>
                    <a:pt x="438" y="703"/>
                    <a:pt x="438" y="703"/>
                  </a:cubicBezTo>
                  <a:cubicBezTo>
                    <a:pt x="454" y="703"/>
                    <a:pt x="454" y="703"/>
                    <a:pt x="454" y="703"/>
                  </a:cubicBezTo>
                  <a:cubicBezTo>
                    <a:pt x="455" y="704"/>
                    <a:pt x="455" y="704"/>
                    <a:pt x="455" y="704"/>
                  </a:cubicBezTo>
                  <a:cubicBezTo>
                    <a:pt x="455" y="704"/>
                    <a:pt x="455" y="704"/>
                    <a:pt x="455" y="704"/>
                  </a:cubicBezTo>
                  <a:cubicBezTo>
                    <a:pt x="490" y="723"/>
                    <a:pt x="490" y="723"/>
                    <a:pt x="490" y="723"/>
                  </a:cubicBezTo>
                  <a:cubicBezTo>
                    <a:pt x="490" y="724"/>
                    <a:pt x="490" y="724"/>
                    <a:pt x="490" y="724"/>
                  </a:cubicBezTo>
                  <a:cubicBezTo>
                    <a:pt x="490" y="724"/>
                    <a:pt x="490" y="724"/>
                    <a:pt x="490" y="724"/>
                  </a:cubicBezTo>
                  <a:cubicBezTo>
                    <a:pt x="491" y="725"/>
                    <a:pt x="491" y="725"/>
                    <a:pt x="491" y="725"/>
                  </a:cubicBezTo>
                  <a:cubicBezTo>
                    <a:pt x="516" y="756"/>
                    <a:pt x="516" y="756"/>
                    <a:pt x="516" y="756"/>
                  </a:cubicBezTo>
                  <a:cubicBezTo>
                    <a:pt x="553" y="749"/>
                    <a:pt x="553" y="749"/>
                    <a:pt x="553" y="749"/>
                  </a:cubicBezTo>
                  <a:cubicBezTo>
                    <a:pt x="554" y="749"/>
                    <a:pt x="554" y="749"/>
                    <a:pt x="554" y="749"/>
                  </a:cubicBezTo>
                  <a:cubicBezTo>
                    <a:pt x="568" y="755"/>
                    <a:pt x="568" y="755"/>
                    <a:pt x="568" y="755"/>
                  </a:cubicBezTo>
                  <a:cubicBezTo>
                    <a:pt x="569" y="755"/>
                    <a:pt x="569" y="755"/>
                    <a:pt x="569" y="755"/>
                  </a:cubicBezTo>
                  <a:cubicBezTo>
                    <a:pt x="592" y="775"/>
                    <a:pt x="592" y="775"/>
                    <a:pt x="592" y="775"/>
                  </a:cubicBezTo>
                  <a:cubicBezTo>
                    <a:pt x="633" y="778"/>
                    <a:pt x="633" y="778"/>
                    <a:pt x="633" y="778"/>
                  </a:cubicBezTo>
                  <a:cubicBezTo>
                    <a:pt x="658" y="774"/>
                    <a:pt x="658" y="774"/>
                    <a:pt x="658" y="774"/>
                  </a:cubicBezTo>
                  <a:cubicBezTo>
                    <a:pt x="658" y="774"/>
                    <a:pt x="658" y="774"/>
                    <a:pt x="658" y="774"/>
                  </a:cubicBezTo>
                  <a:cubicBezTo>
                    <a:pt x="692" y="768"/>
                    <a:pt x="713" y="771"/>
                    <a:pt x="721" y="780"/>
                  </a:cubicBezTo>
                  <a:cubicBezTo>
                    <a:pt x="726" y="788"/>
                    <a:pt x="723" y="795"/>
                    <a:pt x="711" y="805"/>
                  </a:cubicBezTo>
                  <a:cubicBezTo>
                    <a:pt x="702" y="815"/>
                    <a:pt x="702" y="815"/>
                    <a:pt x="702" y="815"/>
                  </a:cubicBezTo>
                  <a:cubicBezTo>
                    <a:pt x="699" y="819"/>
                    <a:pt x="703" y="827"/>
                    <a:pt x="715" y="839"/>
                  </a:cubicBezTo>
                  <a:cubicBezTo>
                    <a:pt x="716" y="841"/>
                    <a:pt x="716" y="841"/>
                    <a:pt x="716" y="841"/>
                  </a:cubicBezTo>
                  <a:cubicBezTo>
                    <a:pt x="715" y="841"/>
                    <a:pt x="715" y="841"/>
                    <a:pt x="715" y="841"/>
                  </a:cubicBezTo>
                  <a:cubicBezTo>
                    <a:pt x="723" y="846"/>
                    <a:pt x="723" y="846"/>
                    <a:pt x="723" y="846"/>
                  </a:cubicBezTo>
                  <a:cubicBezTo>
                    <a:pt x="726" y="844"/>
                    <a:pt x="726" y="844"/>
                    <a:pt x="726" y="844"/>
                  </a:cubicBezTo>
                  <a:cubicBezTo>
                    <a:pt x="750" y="798"/>
                    <a:pt x="769" y="773"/>
                    <a:pt x="783" y="768"/>
                  </a:cubicBezTo>
                  <a:cubicBezTo>
                    <a:pt x="797" y="764"/>
                    <a:pt x="827" y="776"/>
                    <a:pt x="874" y="805"/>
                  </a:cubicBezTo>
                  <a:cubicBezTo>
                    <a:pt x="932" y="816"/>
                    <a:pt x="932" y="816"/>
                    <a:pt x="932" y="816"/>
                  </a:cubicBezTo>
                  <a:cubicBezTo>
                    <a:pt x="931" y="818"/>
                    <a:pt x="931" y="818"/>
                    <a:pt x="931" y="818"/>
                  </a:cubicBezTo>
                  <a:cubicBezTo>
                    <a:pt x="931" y="819"/>
                    <a:pt x="931" y="819"/>
                    <a:pt x="931" y="819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957" y="850"/>
                    <a:pt x="957" y="850"/>
                    <a:pt x="957" y="850"/>
                  </a:cubicBezTo>
                  <a:cubicBezTo>
                    <a:pt x="956" y="887"/>
                    <a:pt x="956" y="887"/>
                    <a:pt x="956" y="887"/>
                  </a:cubicBezTo>
                  <a:cubicBezTo>
                    <a:pt x="965" y="903"/>
                    <a:pt x="971" y="913"/>
                    <a:pt x="975" y="916"/>
                  </a:cubicBezTo>
                  <a:cubicBezTo>
                    <a:pt x="981" y="920"/>
                    <a:pt x="1010" y="920"/>
                    <a:pt x="1061" y="916"/>
                  </a:cubicBezTo>
                  <a:cubicBezTo>
                    <a:pt x="1091" y="900"/>
                    <a:pt x="1091" y="900"/>
                    <a:pt x="1091" y="900"/>
                  </a:cubicBezTo>
                  <a:cubicBezTo>
                    <a:pt x="1119" y="860"/>
                    <a:pt x="1119" y="860"/>
                    <a:pt x="1119" y="860"/>
                  </a:cubicBezTo>
                  <a:cubicBezTo>
                    <a:pt x="1153" y="859"/>
                    <a:pt x="1153" y="859"/>
                    <a:pt x="1153" y="859"/>
                  </a:cubicBezTo>
                  <a:cubicBezTo>
                    <a:pt x="1170" y="854"/>
                    <a:pt x="1170" y="854"/>
                    <a:pt x="1170" y="854"/>
                  </a:cubicBezTo>
                  <a:cubicBezTo>
                    <a:pt x="1233" y="818"/>
                    <a:pt x="1233" y="818"/>
                    <a:pt x="1233" y="818"/>
                  </a:cubicBezTo>
                  <a:cubicBezTo>
                    <a:pt x="1234" y="818"/>
                    <a:pt x="1234" y="818"/>
                    <a:pt x="1234" y="818"/>
                  </a:cubicBezTo>
                  <a:cubicBezTo>
                    <a:pt x="1235" y="817"/>
                    <a:pt x="1235" y="817"/>
                    <a:pt x="1235" y="817"/>
                  </a:cubicBezTo>
                  <a:cubicBezTo>
                    <a:pt x="1235" y="817"/>
                    <a:pt x="1235" y="817"/>
                    <a:pt x="1235" y="817"/>
                  </a:cubicBezTo>
                  <a:cubicBezTo>
                    <a:pt x="1272" y="813"/>
                    <a:pt x="1293" y="812"/>
                    <a:pt x="1298" y="817"/>
                  </a:cubicBezTo>
                  <a:cubicBezTo>
                    <a:pt x="1340" y="851"/>
                    <a:pt x="1340" y="851"/>
                    <a:pt x="1340" y="851"/>
                  </a:cubicBezTo>
                  <a:cubicBezTo>
                    <a:pt x="1352" y="856"/>
                    <a:pt x="1352" y="856"/>
                    <a:pt x="1352" y="856"/>
                  </a:cubicBezTo>
                  <a:cubicBezTo>
                    <a:pt x="1354" y="858"/>
                    <a:pt x="1354" y="858"/>
                    <a:pt x="1354" y="858"/>
                  </a:cubicBezTo>
                  <a:cubicBezTo>
                    <a:pt x="1371" y="865"/>
                    <a:pt x="1371" y="865"/>
                    <a:pt x="1371" y="865"/>
                  </a:cubicBezTo>
                  <a:cubicBezTo>
                    <a:pt x="1372" y="866"/>
                    <a:pt x="1372" y="866"/>
                    <a:pt x="1372" y="866"/>
                  </a:cubicBezTo>
                  <a:cubicBezTo>
                    <a:pt x="1372" y="863"/>
                    <a:pt x="1372" y="863"/>
                    <a:pt x="1372" y="863"/>
                  </a:cubicBezTo>
                  <a:cubicBezTo>
                    <a:pt x="1372" y="862"/>
                    <a:pt x="1372" y="862"/>
                    <a:pt x="1372" y="862"/>
                  </a:cubicBezTo>
                  <a:cubicBezTo>
                    <a:pt x="1372" y="861"/>
                    <a:pt x="1372" y="861"/>
                    <a:pt x="1372" y="861"/>
                  </a:cubicBezTo>
                  <a:cubicBezTo>
                    <a:pt x="1372" y="860"/>
                    <a:pt x="1372" y="860"/>
                    <a:pt x="1372" y="860"/>
                  </a:cubicBezTo>
                  <a:cubicBezTo>
                    <a:pt x="1378" y="831"/>
                    <a:pt x="1378" y="831"/>
                    <a:pt x="1378" y="831"/>
                  </a:cubicBezTo>
                  <a:cubicBezTo>
                    <a:pt x="1376" y="822"/>
                    <a:pt x="1376" y="816"/>
                    <a:pt x="1378" y="810"/>
                  </a:cubicBezTo>
                  <a:cubicBezTo>
                    <a:pt x="1380" y="805"/>
                    <a:pt x="1385" y="802"/>
                    <a:pt x="1393" y="800"/>
                  </a:cubicBezTo>
                  <a:cubicBezTo>
                    <a:pt x="1407" y="797"/>
                    <a:pt x="1421" y="810"/>
                    <a:pt x="1434" y="837"/>
                  </a:cubicBezTo>
                  <a:cubicBezTo>
                    <a:pt x="1436" y="838"/>
                    <a:pt x="1436" y="838"/>
                    <a:pt x="1436" y="838"/>
                  </a:cubicBezTo>
                  <a:cubicBezTo>
                    <a:pt x="1437" y="838"/>
                    <a:pt x="1437" y="838"/>
                    <a:pt x="1437" y="838"/>
                  </a:cubicBezTo>
                  <a:cubicBezTo>
                    <a:pt x="1461" y="827"/>
                    <a:pt x="1461" y="827"/>
                    <a:pt x="1461" y="827"/>
                  </a:cubicBezTo>
                  <a:cubicBezTo>
                    <a:pt x="1466" y="826"/>
                    <a:pt x="1468" y="821"/>
                    <a:pt x="1468" y="817"/>
                  </a:cubicBezTo>
                  <a:cubicBezTo>
                    <a:pt x="1463" y="799"/>
                    <a:pt x="1463" y="799"/>
                    <a:pt x="1463" y="799"/>
                  </a:cubicBezTo>
                  <a:cubicBezTo>
                    <a:pt x="1463" y="798"/>
                    <a:pt x="1463" y="798"/>
                    <a:pt x="1463" y="798"/>
                  </a:cubicBezTo>
                  <a:cubicBezTo>
                    <a:pt x="1461" y="791"/>
                    <a:pt x="1463" y="784"/>
                    <a:pt x="1471" y="781"/>
                  </a:cubicBezTo>
                  <a:cubicBezTo>
                    <a:pt x="1479" y="774"/>
                    <a:pt x="1479" y="774"/>
                    <a:pt x="1479" y="774"/>
                  </a:cubicBezTo>
                  <a:cubicBezTo>
                    <a:pt x="1501" y="751"/>
                    <a:pt x="1501" y="751"/>
                    <a:pt x="1501" y="751"/>
                  </a:cubicBezTo>
                  <a:cubicBezTo>
                    <a:pt x="1515" y="719"/>
                    <a:pt x="1515" y="719"/>
                    <a:pt x="1515" y="719"/>
                  </a:cubicBezTo>
                  <a:cubicBezTo>
                    <a:pt x="1503" y="699"/>
                    <a:pt x="1499" y="685"/>
                    <a:pt x="1503" y="675"/>
                  </a:cubicBezTo>
                  <a:cubicBezTo>
                    <a:pt x="1505" y="648"/>
                    <a:pt x="1505" y="648"/>
                    <a:pt x="1505" y="648"/>
                  </a:cubicBezTo>
                  <a:cubicBezTo>
                    <a:pt x="1500" y="637"/>
                    <a:pt x="1497" y="629"/>
                    <a:pt x="1497" y="622"/>
                  </a:cubicBezTo>
                  <a:cubicBezTo>
                    <a:pt x="1497" y="619"/>
                    <a:pt x="1493" y="611"/>
                    <a:pt x="1485" y="599"/>
                  </a:cubicBezTo>
                  <a:cubicBezTo>
                    <a:pt x="1484" y="599"/>
                    <a:pt x="1484" y="599"/>
                    <a:pt x="1484" y="599"/>
                  </a:cubicBezTo>
                  <a:cubicBezTo>
                    <a:pt x="1484" y="596"/>
                    <a:pt x="1484" y="596"/>
                    <a:pt x="1484" y="596"/>
                  </a:cubicBezTo>
                  <a:cubicBezTo>
                    <a:pt x="1481" y="562"/>
                    <a:pt x="1481" y="562"/>
                    <a:pt x="1481" y="562"/>
                  </a:cubicBezTo>
                  <a:cubicBezTo>
                    <a:pt x="1480" y="556"/>
                    <a:pt x="1479" y="548"/>
                    <a:pt x="1481" y="538"/>
                  </a:cubicBezTo>
                  <a:cubicBezTo>
                    <a:pt x="1473" y="532"/>
                    <a:pt x="1467" y="525"/>
                    <a:pt x="1463" y="518"/>
                  </a:cubicBezTo>
                  <a:cubicBezTo>
                    <a:pt x="1449" y="499"/>
                    <a:pt x="1449" y="499"/>
                    <a:pt x="1449" y="499"/>
                  </a:cubicBezTo>
                  <a:cubicBezTo>
                    <a:pt x="1448" y="498"/>
                    <a:pt x="1448" y="498"/>
                    <a:pt x="1448" y="498"/>
                  </a:cubicBezTo>
                  <a:cubicBezTo>
                    <a:pt x="1448" y="496"/>
                    <a:pt x="1448" y="496"/>
                    <a:pt x="1448" y="496"/>
                  </a:cubicBezTo>
                  <a:cubicBezTo>
                    <a:pt x="1448" y="495"/>
                    <a:pt x="1448" y="495"/>
                    <a:pt x="1448" y="495"/>
                  </a:cubicBezTo>
                  <a:cubicBezTo>
                    <a:pt x="1443" y="471"/>
                    <a:pt x="1443" y="471"/>
                    <a:pt x="1443" y="471"/>
                  </a:cubicBezTo>
                  <a:cubicBezTo>
                    <a:pt x="1428" y="460"/>
                    <a:pt x="1428" y="460"/>
                    <a:pt x="1428" y="460"/>
                  </a:cubicBezTo>
                  <a:cubicBezTo>
                    <a:pt x="1428" y="460"/>
                    <a:pt x="1428" y="460"/>
                    <a:pt x="1428" y="460"/>
                  </a:cubicBezTo>
                  <a:cubicBezTo>
                    <a:pt x="1401" y="438"/>
                    <a:pt x="1401" y="438"/>
                    <a:pt x="1401" y="438"/>
                  </a:cubicBezTo>
                  <a:cubicBezTo>
                    <a:pt x="1401" y="440"/>
                    <a:pt x="1401" y="440"/>
                    <a:pt x="1401" y="440"/>
                  </a:cubicBezTo>
                  <a:cubicBezTo>
                    <a:pt x="1404" y="470"/>
                    <a:pt x="1404" y="470"/>
                    <a:pt x="1404" y="470"/>
                  </a:cubicBezTo>
                  <a:cubicBezTo>
                    <a:pt x="1404" y="471"/>
                    <a:pt x="1404" y="471"/>
                    <a:pt x="1404" y="471"/>
                  </a:cubicBezTo>
                  <a:cubicBezTo>
                    <a:pt x="1404" y="474"/>
                    <a:pt x="1404" y="474"/>
                    <a:pt x="1404" y="474"/>
                  </a:cubicBezTo>
                  <a:cubicBezTo>
                    <a:pt x="1390" y="481"/>
                    <a:pt x="1390" y="481"/>
                    <a:pt x="1390" y="481"/>
                  </a:cubicBezTo>
                  <a:cubicBezTo>
                    <a:pt x="1388" y="499"/>
                    <a:pt x="1388" y="499"/>
                    <a:pt x="1388" y="499"/>
                  </a:cubicBezTo>
                  <a:cubicBezTo>
                    <a:pt x="1388" y="502"/>
                    <a:pt x="1388" y="502"/>
                    <a:pt x="1388" y="502"/>
                  </a:cubicBezTo>
                  <a:cubicBezTo>
                    <a:pt x="1354" y="515"/>
                    <a:pt x="1354" y="515"/>
                    <a:pt x="1354" y="515"/>
                  </a:cubicBezTo>
                  <a:cubicBezTo>
                    <a:pt x="1343" y="488"/>
                    <a:pt x="1343" y="488"/>
                    <a:pt x="1343" y="488"/>
                  </a:cubicBezTo>
                  <a:cubicBezTo>
                    <a:pt x="1336" y="486"/>
                    <a:pt x="1336" y="486"/>
                    <a:pt x="1336" y="486"/>
                  </a:cubicBezTo>
                  <a:cubicBezTo>
                    <a:pt x="1325" y="497"/>
                    <a:pt x="1325" y="497"/>
                    <a:pt x="1325" y="497"/>
                  </a:cubicBezTo>
                  <a:cubicBezTo>
                    <a:pt x="1319" y="516"/>
                    <a:pt x="1319" y="516"/>
                    <a:pt x="1319" y="516"/>
                  </a:cubicBezTo>
                  <a:cubicBezTo>
                    <a:pt x="1295" y="523"/>
                    <a:pt x="1295" y="523"/>
                    <a:pt x="1295" y="523"/>
                  </a:cubicBezTo>
                  <a:cubicBezTo>
                    <a:pt x="1281" y="513"/>
                    <a:pt x="1281" y="513"/>
                    <a:pt x="1281" y="513"/>
                  </a:cubicBezTo>
                  <a:cubicBezTo>
                    <a:pt x="1262" y="508"/>
                    <a:pt x="1262" y="508"/>
                    <a:pt x="1262" y="508"/>
                  </a:cubicBezTo>
                  <a:cubicBezTo>
                    <a:pt x="1256" y="481"/>
                    <a:pt x="1256" y="481"/>
                    <a:pt x="1256" y="481"/>
                  </a:cubicBezTo>
                  <a:cubicBezTo>
                    <a:pt x="1248" y="464"/>
                    <a:pt x="1248" y="464"/>
                    <a:pt x="1248" y="464"/>
                  </a:cubicBezTo>
                  <a:cubicBezTo>
                    <a:pt x="1237" y="460"/>
                    <a:pt x="1237" y="460"/>
                    <a:pt x="1237" y="460"/>
                  </a:cubicBezTo>
                  <a:cubicBezTo>
                    <a:pt x="1236" y="458"/>
                    <a:pt x="1236" y="458"/>
                    <a:pt x="1236" y="458"/>
                  </a:cubicBezTo>
                  <a:cubicBezTo>
                    <a:pt x="1227" y="447"/>
                    <a:pt x="1227" y="447"/>
                    <a:pt x="1227" y="447"/>
                  </a:cubicBezTo>
                  <a:cubicBezTo>
                    <a:pt x="1227" y="447"/>
                    <a:pt x="1227" y="447"/>
                    <a:pt x="1227" y="447"/>
                  </a:cubicBezTo>
                  <a:cubicBezTo>
                    <a:pt x="1219" y="432"/>
                    <a:pt x="1219" y="432"/>
                    <a:pt x="1219" y="432"/>
                  </a:cubicBezTo>
                  <a:cubicBezTo>
                    <a:pt x="1205" y="414"/>
                    <a:pt x="1205" y="414"/>
                    <a:pt x="1205" y="414"/>
                  </a:cubicBezTo>
                  <a:cubicBezTo>
                    <a:pt x="1194" y="414"/>
                    <a:pt x="1194" y="414"/>
                    <a:pt x="1194" y="414"/>
                  </a:cubicBezTo>
                  <a:cubicBezTo>
                    <a:pt x="1174" y="421"/>
                    <a:pt x="1174" y="421"/>
                    <a:pt x="1174" y="421"/>
                  </a:cubicBezTo>
                  <a:cubicBezTo>
                    <a:pt x="1173" y="422"/>
                    <a:pt x="1173" y="422"/>
                    <a:pt x="1173" y="422"/>
                  </a:cubicBezTo>
                  <a:cubicBezTo>
                    <a:pt x="1124" y="419"/>
                    <a:pt x="1124" y="419"/>
                    <a:pt x="1124" y="419"/>
                  </a:cubicBezTo>
                  <a:cubicBezTo>
                    <a:pt x="1087" y="411"/>
                    <a:pt x="1087" y="411"/>
                    <a:pt x="1087" y="411"/>
                  </a:cubicBezTo>
                  <a:cubicBezTo>
                    <a:pt x="1084" y="409"/>
                    <a:pt x="1077" y="407"/>
                    <a:pt x="1067" y="400"/>
                  </a:cubicBezTo>
                  <a:cubicBezTo>
                    <a:pt x="1038" y="390"/>
                    <a:pt x="1038" y="390"/>
                    <a:pt x="1038" y="390"/>
                  </a:cubicBezTo>
                  <a:cubicBezTo>
                    <a:pt x="1016" y="384"/>
                    <a:pt x="1003" y="380"/>
                    <a:pt x="1000" y="374"/>
                  </a:cubicBezTo>
                  <a:cubicBezTo>
                    <a:pt x="995" y="371"/>
                    <a:pt x="995" y="371"/>
                    <a:pt x="995" y="371"/>
                  </a:cubicBezTo>
                  <a:cubicBezTo>
                    <a:pt x="989" y="369"/>
                    <a:pt x="989" y="369"/>
                    <a:pt x="989" y="369"/>
                  </a:cubicBezTo>
                  <a:cubicBezTo>
                    <a:pt x="971" y="359"/>
                    <a:pt x="971" y="359"/>
                    <a:pt x="971" y="359"/>
                  </a:cubicBezTo>
                  <a:cubicBezTo>
                    <a:pt x="969" y="358"/>
                    <a:pt x="969" y="358"/>
                    <a:pt x="969" y="358"/>
                  </a:cubicBezTo>
                  <a:cubicBezTo>
                    <a:pt x="966" y="355"/>
                    <a:pt x="964" y="352"/>
                    <a:pt x="962" y="348"/>
                  </a:cubicBezTo>
                  <a:cubicBezTo>
                    <a:pt x="958" y="339"/>
                    <a:pt x="958" y="339"/>
                    <a:pt x="958" y="339"/>
                  </a:cubicBezTo>
                  <a:cubicBezTo>
                    <a:pt x="950" y="328"/>
                    <a:pt x="950" y="328"/>
                    <a:pt x="950" y="328"/>
                  </a:cubicBezTo>
                  <a:cubicBezTo>
                    <a:pt x="938" y="322"/>
                    <a:pt x="938" y="322"/>
                    <a:pt x="938" y="322"/>
                  </a:cubicBezTo>
                  <a:cubicBezTo>
                    <a:pt x="933" y="325"/>
                    <a:pt x="933" y="325"/>
                    <a:pt x="933" y="325"/>
                  </a:cubicBezTo>
                  <a:cubicBezTo>
                    <a:pt x="928" y="329"/>
                    <a:pt x="928" y="329"/>
                    <a:pt x="928" y="329"/>
                  </a:cubicBezTo>
                  <a:cubicBezTo>
                    <a:pt x="925" y="331"/>
                    <a:pt x="925" y="331"/>
                    <a:pt x="925" y="331"/>
                  </a:cubicBezTo>
                  <a:cubicBezTo>
                    <a:pt x="920" y="334"/>
                    <a:pt x="915" y="336"/>
                    <a:pt x="912" y="337"/>
                  </a:cubicBezTo>
                  <a:cubicBezTo>
                    <a:pt x="904" y="339"/>
                    <a:pt x="896" y="335"/>
                    <a:pt x="888" y="326"/>
                  </a:cubicBezTo>
                  <a:cubicBezTo>
                    <a:pt x="869" y="306"/>
                    <a:pt x="869" y="306"/>
                    <a:pt x="869" y="306"/>
                  </a:cubicBezTo>
                  <a:cubicBezTo>
                    <a:pt x="862" y="298"/>
                    <a:pt x="858" y="291"/>
                    <a:pt x="856" y="286"/>
                  </a:cubicBezTo>
                  <a:cubicBezTo>
                    <a:pt x="851" y="279"/>
                    <a:pt x="851" y="279"/>
                    <a:pt x="851" y="279"/>
                  </a:cubicBezTo>
                  <a:cubicBezTo>
                    <a:pt x="844" y="272"/>
                    <a:pt x="839" y="265"/>
                    <a:pt x="837" y="259"/>
                  </a:cubicBezTo>
                  <a:cubicBezTo>
                    <a:pt x="834" y="251"/>
                    <a:pt x="833" y="243"/>
                    <a:pt x="836" y="235"/>
                  </a:cubicBezTo>
                  <a:cubicBezTo>
                    <a:pt x="836" y="234"/>
                    <a:pt x="836" y="234"/>
                    <a:pt x="836" y="234"/>
                  </a:cubicBezTo>
                  <a:cubicBezTo>
                    <a:pt x="836" y="234"/>
                    <a:pt x="836" y="234"/>
                    <a:pt x="836" y="234"/>
                  </a:cubicBezTo>
                  <a:cubicBezTo>
                    <a:pt x="848" y="213"/>
                    <a:pt x="848" y="213"/>
                    <a:pt x="848" y="213"/>
                  </a:cubicBezTo>
                  <a:cubicBezTo>
                    <a:pt x="855" y="191"/>
                    <a:pt x="855" y="191"/>
                    <a:pt x="855" y="191"/>
                  </a:cubicBezTo>
                  <a:cubicBezTo>
                    <a:pt x="858" y="177"/>
                    <a:pt x="858" y="177"/>
                    <a:pt x="858" y="177"/>
                  </a:cubicBezTo>
                  <a:cubicBezTo>
                    <a:pt x="853" y="154"/>
                    <a:pt x="853" y="154"/>
                    <a:pt x="853" y="154"/>
                  </a:cubicBezTo>
                  <a:cubicBezTo>
                    <a:pt x="838" y="142"/>
                    <a:pt x="838" y="142"/>
                    <a:pt x="838" y="142"/>
                  </a:cubicBezTo>
                  <a:cubicBezTo>
                    <a:pt x="841" y="124"/>
                    <a:pt x="841" y="124"/>
                    <a:pt x="841" y="124"/>
                  </a:cubicBezTo>
                  <a:cubicBezTo>
                    <a:pt x="841" y="110"/>
                    <a:pt x="846" y="103"/>
                    <a:pt x="856" y="101"/>
                  </a:cubicBezTo>
                  <a:cubicBezTo>
                    <a:pt x="859" y="100"/>
                    <a:pt x="861" y="99"/>
                    <a:pt x="860" y="95"/>
                  </a:cubicBezTo>
                  <a:cubicBezTo>
                    <a:pt x="860" y="94"/>
                    <a:pt x="860" y="94"/>
                    <a:pt x="860" y="94"/>
                  </a:cubicBezTo>
                  <a:cubicBezTo>
                    <a:pt x="861" y="74"/>
                    <a:pt x="861" y="74"/>
                    <a:pt x="861" y="74"/>
                  </a:cubicBezTo>
                  <a:cubicBezTo>
                    <a:pt x="861" y="74"/>
                    <a:pt x="861" y="74"/>
                    <a:pt x="861" y="74"/>
                  </a:cubicBezTo>
                  <a:cubicBezTo>
                    <a:pt x="861" y="74"/>
                    <a:pt x="861" y="74"/>
                    <a:pt x="861" y="74"/>
                  </a:cubicBezTo>
                  <a:cubicBezTo>
                    <a:pt x="861" y="51"/>
                    <a:pt x="861" y="51"/>
                    <a:pt x="861" y="51"/>
                  </a:cubicBezTo>
                  <a:cubicBezTo>
                    <a:pt x="859" y="51"/>
                    <a:pt x="859" y="51"/>
                    <a:pt x="859" y="51"/>
                  </a:cubicBezTo>
                  <a:cubicBezTo>
                    <a:pt x="858" y="50"/>
                    <a:pt x="858" y="50"/>
                    <a:pt x="858" y="50"/>
                  </a:cubicBezTo>
                  <a:cubicBezTo>
                    <a:pt x="858" y="50"/>
                    <a:pt x="858" y="50"/>
                    <a:pt x="858" y="50"/>
                  </a:cubicBezTo>
                  <a:cubicBezTo>
                    <a:pt x="858" y="50"/>
                    <a:pt x="858" y="50"/>
                    <a:pt x="858" y="50"/>
                  </a:cubicBezTo>
                  <a:cubicBezTo>
                    <a:pt x="854" y="49"/>
                    <a:pt x="854" y="49"/>
                    <a:pt x="854" y="49"/>
                  </a:cubicBezTo>
                  <a:cubicBezTo>
                    <a:pt x="854" y="48"/>
                    <a:pt x="854" y="48"/>
                    <a:pt x="854" y="48"/>
                  </a:cubicBezTo>
                  <a:cubicBezTo>
                    <a:pt x="853" y="48"/>
                    <a:pt x="853" y="48"/>
                    <a:pt x="853" y="48"/>
                  </a:cubicBezTo>
                  <a:cubicBezTo>
                    <a:pt x="836" y="36"/>
                    <a:pt x="836" y="36"/>
                    <a:pt x="836" y="36"/>
                  </a:cubicBezTo>
                  <a:cubicBezTo>
                    <a:pt x="836" y="36"/>
                    <a:pt x="836" y="36"/>
                    <a:pt x="836" y="36"/>
                  </a:cubicBezTo>
                  <a:cubicBezTo>
                    <a:pt x="835" y="36"/>
                    <a:pt x="835" y="36"/>
                    <a:pt x="835" y="36"/>
                  </a:cubicBezTo>
                  <a:cubicBezTo>
                    <a:pt x="821" y="24"/>
                    <a:pt x="821" y="24"/>
                    <a:pt x="821" y="24"/>
                  </a:cubicBezTo>
                  <a:cubicBezTo>
                    <a:pt x="776" y="16"/>
                    <a:pt x="776" y="16"/>
                    <a:pt x="776" y="16"/>
                  </a:cubicBezTo>
                  <a:cubicBezTo>
                    <a:pt x="776" y="16"/>
                    <a:pt x="776" y="16"/>
                    <a:pt x="776" y="16"/>
                  </a:cubicBezTo>
                  <a:cubicBezTo>
                    <a:pt x="761" y="5"/>
                    <a:pt x="761" y="5"/>
                    <a:pt x="761" y="5"/>
                  </a:cubicBezTo>
                  <a:cubicBezTo>
                    <a:pt x="734" y="5"/>
                    <a:pt x="734" y="5"/>
                    <a:pt x="734" y="5"/>
                  </a:cubicBezTo>
                  <a:cubicBezTo>
                    <a:pt x="731" y="5"/>
                    <a:pt x="726" y="8"/>
                    <a:pt x="719" y="12"/>
                  </a:cubicBezTo>
                  <a:cubicBezTo>
                    <a:pt x="718" y="12"/>
                    <a:pt x="718" y="12"/>
                    <a:pt x="718" y="12"/>
                  </a:cubicBezTo>
                  <a:cubicBezTo>
                    <a:pt x="697" y="20"/>
                    <a:pt x="697" y="20"/>
                    <a:pt x="697" y="20"/>
                  </a:cubicBezTo>
                  <a:cubicBezTo>
                    <a:pt x="644" y="20"/>
                    <a:pt x="644" y="20"/>
                    <a:pt x="644" y="20"/>
                  </a:cubicBezTo>
                  <a:cubicBezTo>
                    <a:pt x="636" y="22"/>
                    <a:pt x="630" y="23"/>
                    <a:pt x="626" y="27"/>
                  </a:cubicBezTo>
                  <a:cubicBezTo>
                    <a:pt x="620" y="32"/>
                    <a:pt x="609" y="36"/>
                    <a:pt x="595" y="41"/>
                  </a:cubicBezTo>
                  <a:cubicBezTo>
                    <a:pt x="570" y="47"/>
                    <a:pt x="570" y="47"/>
                    <a:pt x="570" y="47"/>
                  </a:cubicBezTo>
                  <a:cubicBezTo>
                    <a:pt x="570" y="48"/>
                    <a:pt x="570" y="48"/>
                    <a:pt x="570" y="48"/>
                  </a:cubicBezTo>
                  <a:cubicBezTo>
                    <a:pt x="568" y="48"/>
                    <a:pt x="568" y="48"/>
                    <a:pt x="568" y="48"/>
                  </a:cubicBezTo>
                  <a:cubicBezTo>
                    <a:pt x="532" y="44"/>
                    <a:pt x="532" y="44"/>
                    <a:pt x="532" y="44"/>
                  </a:cubicBezTo>
                  <a:cubicBezTo>
                    <a:pt x="529" y="43"/>
                    <a:pt x="529" y="43"/>
                    <a:pt x="529" y="43"/>
                  </a:cubicBezTo>
                  <a:cubicBezTo>
                    <a:pt x="530" y="44"/>
                    <a:pt x="530" y="44"/>
                    <a:pt x="530" y="44"/>
                  </a:cubicBezTo>
                  <a:cubicBezTo>
                    <a:pt x="529" y="43"/>
                    <a:pt x="529" y="43"/>
                    <a:pt x="529" y="43"/>
                  </a:cubicBezTo>
                  <a:cubicBezTo>
                    <a:pt x="517" y="42"/>
                    <a:pt x="517" y="42"/>
                    <a:pt x="517" y="42"/>
                  </a:cubicBezTo>
                  <a:cubicBezTo>
                    <a:pt x="496" y="49"/>
                    <a:pt x="496" y="49"/>
                    <a:pt x="496" y="49"/>
                  </a:cubicBezTo>
                  <a:cubicBezTo>
                    <a:pt x="453" y="52"/>
                    <a:pt x="453" y="52"/>
                    <a:pt x="453" y="52"/>
                  </a:cubicBezTo>
                  <a:cubicBezTo>
                    <a:pt x="452" y="52"/>
                    <a:pt x="452" y="52"/>
                    <a:pt x="452" y="52"/>
                  </a:cubicBezTo>
                  <a:cubicBezTo>
                    <a:pt x="452" y="51"/>
                    <a:pt x="452" y="51"/>
                    <a:pt x="452" y="51"/>
                  </a:cubicBezTo>
                  <a:cubicBezTo>
                    <a:pt x="430" y="44"/>
                    <a:pt x="430" y="44"/>
                    <a:pt x="430" y="44"/>
                  </a:cubicBezTo>
                  <a:cubicBezTo>
                    <a:pt x="413" y="44"/>
                    <a:pt x="413" y="44"/>
                    <a:pt x="413" y="44"/>
                  </a:cubicBezTo>
                  <a:cubicBezTo>
                    <a:pt x="405" y="42"/>
                    <a:pt x="397" y="36"/>
                    <a:pt x="387" y="24"/>
                  </a:cubicBezTo>
                  <a:cubicBezTo>
                    <a:pt x="386" y="23"/>
                    <a:pt x="386" y="23"/>
                    <a:pt x="386" y="23"/>
                  </a:cubicBezTo>
                  <a:cubicBezTo>
                    <a:pt x="384" y="14"/>
                    <a:pt x="381" y="10"/>
                    <a:pt x="380" y="8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59" y="8"/>
                    <a:pt x="359" y="8"/>
                    <a:pt x="359" y="8"/>
                  </a:cubicBezTo>
                  <a:cubicBezTo>
                    <a:pt x="358" y="10"/>
                    <a:pt x="358" y="10"/>
                    <a:pt x="358" y="10"/>
                  </a:cubicBezTo>
                  <a:cubicBezTo>
                    <a:pt x="327" y="23"/>
                    <a:pt x="327" y="23"/>
                    <a:pt x="327" y="23"/>
                  </a:cubicBezTo>
                  <a:cubicBezTo>
                    <a:pt x="326" y="23"/>
                    <a:pt x="326" y="23"/>
                    <a:pt x="326" y="23"/>
                  </a:cubicBezTo>
                  <a:cubicBezTo>
                    <a:pt x="324" y="23"/>
                    <a:pt x="324" y="23"/>
                    <a:pt x="324" y="23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1" y="26"/>
                    <a:pt x="271" y="23"/>
                    <a:pt x="256" y="20"/>
                  </a:cubicBezTo>
                  <a:cubicBezTo>
                    <a:pt x="223" y="14"/>
                    <a:pt x="223" y="14"/>
                    <a:pt x="223" y="14"/>
                  </a:cubicBezTo>
                  <a:cubicBezTo>
                    <a:pt x="222" y="14"/>
                    <a:pt x="222" y="14"/>
                    <a:pt x="222" y="14"/>
                  </a:cubicBezTo>
                  <a:cubicBezTo>
                    <a:pt x="222" y="14"/>
                    <a:pt x="222" y="14"/>
                    <a:pt x="222" y="14"/>
                  </a:cubicBezTo>
                  <a:cubicBezTo>
                    <a:pt x="203" y="3"/>
                    <a:pt x="203" y="3"/>
                    <a:pt x="203" y="3"/>
                  </a:cubicBezTo>
                  <a:lnTo>
                    <a:pt x="18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Freeform 123">
              <a:extLst>
                <a:ext uri="{FF2B5EF4-FFF2-40B4-BE49-F238E27FC236}">
                  <a16:creationId xmlns:a16="http://schemas.microsoft.com/office/drawing/2014/main" id="{B19119E4-6E0A-4F10-B2CE-8F39E068C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350" y="4814887"/>
              <a:ext cx="1444625" cy="1509713"/>
            </a:xfrm>
            <a:custGeom>
              <a:avLst/>
              <a:gdLst>
                <a:gd name="T0" fmla="*/ 22 w 684"/>
                <a:gd name="T1" fmla="*/ 438 h 713"/>
                <a:gd name="T2" fmla="*/ 98 w 684"/>
                <a:gd name="T3" fmla="*/ 435 h 713"/>
                <a:gd name="T4" fmla="*/ 101 w 684"/>
                <a:gd name="T5" fmla="*/ 468 h 713"/>
                <a:gd name="T6" fmla="*/ 162 w 684"/>
                <a:gd name="T7" fmla="*/ 532 h 713"/>
                <a:gd name="T8" fmla="*/ 173 w 684"/>
                <a:gd name="T9" fmla="*/ 625 h 713"/>
                <a:gd name="T10" fmla="*/ 265 w 684"/>
                <a:gd name="T11" fmla="*/ 650 h 713"/>
                <a:gd name="T12" fmla="*/ 283 w 684"/>
                <a:gd name="T13" fmla="*/ 678 h 713"/>
                <a:gd name="T14" fmla="*/ 326 w 684"/>
                <a:gd name="T15" fmla="*/ 713 h 713"/>
                <a:gd name="T16" fmla="*/ 327 w 684"/>
                <a:gd name="T17" fmla="*/ 684 h 713"/>
                <a:gd name="T18" fmla="*/ 324 w 684"/>
                <a:gd name="T19" fmla="*/ 587 h 713"/>
                <a:gd name="T20" fmla="*/ 388 w 684"/>
                <a:gd name="T21" fmla="*/ 567 h 713"/>
                <a:gd name="T22" fmla="*/ 457 w 684"/>
                <a:gd name="T23" fmla="*/ 567 h 713"/>
                <a:gd name="T24" fmla="*/ 528 w 684"/>
                <a:gd name="T25" fmla="*/ 560 h 713"/>
                <a:gd name="T26" fmla="*/ 615 w 684"/>
                <a:gd name="T27" fmla="*/ 507 h 713"/>
                <a:gd name="T28" fmla="*/ 637 w 684"/>
                <a:gd name="T29" fmla="*/ 515 h 713"/>
                <a:gd name="T30" fmla="*/ 649 w 684"/>
                <a:gd name="T31" fmla="*/ 518 h 713"/>
                <a:gd name="T32" fmla="*/ 684 w 684"/>
                <a:gd name="T33" fmla="*/ 493 h 713"/>
                <a:gd name="T34" fmla="*/ 659 w 684"/>
                <a:gd name="T35" fmla="*/ 467 h 713"/>
                <a:gd name="T36" fmla="*/ 605 w 684"/>
                <a:gd name="T37" fmla="*/ 434 h 713"/>
                <a:gd name="T38" fmla="*/ 567 w 684"/>
                <a:gd name="T39" fmla="*/ 437 h 713"/>
                <a:gd name="T40" fmla="*/ 554 w 684"/>
                <a:gd name="T41" fmla="*/ 409 h 713"/>
                <a:gd name="T42" fmla="*/ 562 w 684"/>
                <a:gd name="T43" fmla="*/ 372 h 713"/>
                <a:gd name="T44" fmla="*/ 543 w 684"/>
                <a:gd name="T45" fmla="*/ 328 h 713"/>
                <a:gd name="T46" fmla="*/ 559 w 684"/>
                <a:gd name="T47" fmla="*/ 254 h 713"/>
                <a:gd name="T48" fmla="*/ 519 w 684"/>
                <a:gd name="T49" fmla="*/ 245 h 713"/>
                <a:gd name="T50" fmla="*/ 482 w 684"/>
                <a:gd name="T51" fmla="*/ 201 h 713"/>
                <a:gd name="T52" fmla="*/ 477 w 684"/>
                <a:gd name="T53" fmla="*/ 179 h 713"/>
                <a:gd name="T54" fmla="*/ 495 w 684"/>
                <a:gd name="T55" fmla="*/ 157 h 713"/>
                <a:gd name="T56" fmla="*/ 566 w 684"/>
                <a:gd name="T57" fmla="*/ 151 h 713"/>
                <a:gd name="T58" fmla="*/ 584 w 684"/>
                <a:gd name="T59" fmla="*/ 157 h 713"/>
                <a:gd name="T60" fmla="*/ 615 w 684"/>
                <a:gd name="T61" fmla="*/ 129 h 713"/>
                <a:gd name="T62" fmla="*/ 564 w 684"/>
                <a:gd name="T63" fmla="*/ 124 h 713"/>
                <a:gd name="T64" fmla="*/ 545 w 684"/>
                <a:gd name="T65" fmla="*/ 106 h 713"/>
                <a:gd name="T66" fmla="*/ 535 w 684"/>
                <a:gd name="T67" fmla="*/ 53 h 713"/>
                <a:gd name="T68" fmla="*/ 477 w 684"/>
                <a:gd name="T69" fmla="*/ 80 h 713"/>
                <a:gd name="T70" fmla="*/ 483 w 684"/>
                <a:gd name="T71" fmla="*/ 120 h 713"/>
                <a:gd name="T72" fmla="*/ 463 w 684"/>
                <a:gd name="T73" fmla="*/ 148 h 713"/>
                <a:gd name="T74" fmla="*/ 439 w 684"/>
                <a:gd name="T75" fmla="*/ 205 h 713"/>
                <a:gd name="T76" fmla="*/ 440 w 684"/>
                <a:gd name="T77" fmla="*/ 234 h 713"/>
                <a:gd name="T78" fmla="*/ 427 w 684"/>
                <a:gd name="T79" fmla="*/ 251 h 713"/>
                <a:gd name="T80" fmla="*/ 415 w 684"/>
                <a:gd name="T81" fmla="*/ 257 h 713"/>
                <a:gd name="T82" fmla="*/ 369 w 684"/>
                <a:gd name="T83" fmla="*/ 268 h 713"/>
                <a:gd name="T84" fmla="*/ 332 w 684"/>
                <a:gd name="T85" fmla="*/ 263 h 713"/>
                <a:gd name="T86" fmla="*/ 309 w 684"/>
                <a:gd name="T87" fmla="*/ 255 h 713"/>
                <a:gd name="T88" fmla="*/ 293 w 684"/>
                <a:gd name="T89" fmla="*/ 201 h 713"/>
                <a:gd name="T90" fmla="*/ 271 w 684"/>
                <a:gd name="T91" fmla="*/ 153 h 713"/>
                <a:gd name="T92" fmla="*/ 264 w 684"/>
                <a:gd name="T93" fmla="*/ 137 h 713"/>
                <a:gd name="T94" fmla="*/ 240 w 684"/>
                <a:gd name="T95" fmla="*/ 124 h 713"/>
                <a:gd name="T96" fmla="*/ 207 w 684"/>
                <a:gd name="T97" fmla="*/ 106 h 713"/>
                <a:gd name="T98" fmla="*/ 205 w 684"/>
                <a:gd name="T99" fmla="*/ 83 h 713"/>
                <a:gd name="T100" fmla="*/ 185 w 684"/>
                <a:gd name="T101" fmla="*/ 69 h 713"/>
                <a:gd name="T102" fmla="*/ 146 w 684"/>
                <a:gd name="T103" fmla="*/ 100 h 713"/>
                <a:gd name="T104" fmla="*/ 119 w 684"/>
                <a:gd name="T105" fmla="*/ 50 h 713"/>
                <a:gd name="T106" fmla="*/ 96 w 684"/>
                <a:gd name="T107" fmla="*/ 25 h 713"/>
                <a:gd name="T108" fmla="*/ 68 w 684"/>
                <a:gd name="T109" fmla="*/ 79 h 713"/>
                <a:gd name="T110" fmla="*/ 67 w 684"/>
                <a:gd name="T111" fmla="*/ 129 h 713"/>
                <a:gd name="T112" fmla="*/ 109 w 684"/>
                <a:gd name="T113" fmla="*/ 167 h 713"/>
                <a:gd name="T114" fmla="*/ 74 w 684"/>
                <a:gd name="T115" fmla="*/ 307 h 713"/>
                <a:gd name="T116" fmla="*/ 3 w 684"/>
                <a:gd name="T117" fmla="*/ 417 h 713"/>
                <a:gd name="T118" fmla="*/ 4 w 684"/>
                <a:gd name="T119" fmla="*/ 437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84" h="713">
                  <a:moveTo>
                    <a:pt x="4" y="437"/>
                  </a:moveTo>
                  <a:cubicBezTo>
                    <a:pt x="0" y="449"/>
                    <a:pt x="0" y="449"/>
                    <a:pt x="0" y="449"/>
                  </a:cubicBezTo>
                  <a:cubicBezTo>
                    <a:pt x="6" y="449"/>
                    <a:pt x="14" y="445"/>
                    <a:pt x="22" y="439"/>
                  </a:cubicBezTo>
                  <a:cubicBezTo>
                    <a:pt x="22" y="438"/>
                    <a:pt x="22" y="438"/>
                    <a:pt x="22" y="438"/>
                  </a:cubicBezTo>
                  <a:cubicBezTo>
                    <a:pt x="24" y="438"/>
                    <a:pt x="24" y="438"/>
                    <a:pt x="24" y="438"/>
                  </a:cubicBezTo>
                  <a:cubicBezTo>
                    <a:pt x="63" y="434"/>
                    <a:pt x="63" y="434"/>
                    <a:pt x="63" y="434"/>
                  </a:cubicBezTo>
                  <a:cubicBezTo>
                    <a:pt x="88" y="421"/>
                    <a:pt x="88" y="421"/>
                    <a:pt x="88" y="421"/>
                  </a:cubicBezTo>
                  <a:cubicBezTo>
                    <a:pt x="98" y="435"/>
                    <a:pt x="98" y="435"/>
                    <a:pt x="98" y="435"/>
                  </a:cubicBezTo>
                  <a:cubicBezTo>
                    <a:pt x="99" y="436"/>
                    <a:pt x="99" y="436"/>
                    <a:pt x="99" y="436"/>
                  </a:cubicBezTo>
                  <a:cubicBezTo>
                    <a:pt x="88" y="454"/>
                    <a:pt x="88" y="454"/>
                    <a:pt x="88" y="454"/>
                  </a:cubicBezTo>
                  <a:cubicBezTo>
                    <a:pt x="101" y="467"/>
                    <a:pt x="101" y="467"/>
                    <a:pt x="101" y="467"/>
                  </a:cubicBezTo>
                  <a:cubicBezTo>
                    <a:pt x="101" y="468"/>
                    <a:pt x="101" y="468"/>
                    <a:pt x="101" y="468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92" y="512"/>
                    <a:pt x="92" y="512"/>
                    <a:pt x="92" y="512"/>
                  </a:cubicBezTo>
                  <a:cubicBezTo>
                    <a:pt x="117" y="530"/>
                    <a:pt x="117" y="530"/>
                    <a:pt x="117" y="530"/>
                  </a:cubicBezTo>
                  <a:cubicBezTo>
                    <a:pt x="162" y="532"/>
                    <a:pt x="162" y="532"/>
                    <a:pt x="162" y="532"/>
                  </a:cubicBezTo>
                  <a:cubicBezTo>
                    <a:pt x="155" y="541"/>
                    <a:pt x="155" y="541"/>
                    <a:pt x="155" y="541"/>
                  </a:cubicBezTo>
                  <a:cubicBezTo>
                    <a:pt x="126" y="576"/>
                    <a:pt x="113" y="597"/>
                    <a:pt x="114" y="604"/>
                  </a:cubicBezTo>
                  <a:cubicBezTo>
                    <a:pt x="131" y="608"/>
                    <a:pt x="131" y="608"/>
                    <a:pt x="131" y="608"/>
                  </a:cubicBezTo>
                  <a:cubicBezTo>
                    <a:pt x="154" y="610"/>
                    <a:pt x="168" y="617"/>
                    <a:pt x="173" y="625"/>
                  </a:cubicBezTo>
                  <a:cubicBezTo>
                    <a:pt x="178" y="637"/>
                    <a:pt x="184" y="648"/>
                    <a:pt x="189" y="662"/>
                  </a:cubicBezTo>
                  <a:cubicBezTo>
                    <a:pt x="215" y="676"/>
                    <a:pt x="215" y="676"/>
                    <a:pt x="215" y="676"/>
                  </a:cubicBezTo>
                  <a:cubicBezTo>
                    <a:pt x="231" y="679"/>
                    <a:pt x="231" y="679"/>
                    <a:pt x="231" y="679"/>
                  </a:cubicBezTo>
                  <a:cubicBezTo>
                    <a:pt x="265" y="650"/>
                    <a:pt x="265" y="650"/>
                    <a:pt x="265" y="650"/>
                  </a:cubicBezTo>
                  <a:cubicBezTo>
                    <a:pt x="282" y="676"/>
                    <a:pt x="282" y="676"/>
                    <a:pt x="282" y="676"/>
                  </a:cubicBezTo>
                  <a:cubicBezTo>
                    <a:pt x="282" y="677"/>
                    <a:pt x="282" y="677"/>
                    <a:pt x="282" y="677"/>
                  </a:cubicBezTo>
                  <a:cubicBezTo>
                    <a:pt x="282" y="677"/>
                    <a:pt x="282" y="677"/>
                    <a:pt x="282" y="677"/>
                  </a:cubicBezTo>
                  <a:cubicBezTo>
                    <a:pt x="283" y="678"/>
                    <a:pt x="283" y="678"/>
                    <a:pt x="283" y="678"/>
                  </a:cubicBezTo>
                  <a:cubicBezTo>
                    <a:pt x="289" y="702"/>
                    <a:pt x="289" y="702"/>
                    <a:pt x="289" y="702"/>
                  </a:cubicBezTo>
                  <a:cubicBezTo>
                    <a:pt x="304" y="705"/>
                    <a:pt x="304" y="705"/>
                    <a:pt x="304" y="705"/>
                  </a:cubicBezTo>
                  <a:cubicBezTo>
                    <a:pt x="304" y="705"/>
                    <a:pt x="304" y="705"/>
                    <a:pt x="304" y="705"/>
                  </a:cubicBezTo>
                  <a:cubicBezTo>
                    <a:pt x="326" y="713"/>
                    <a:pt x="326" y="713"/>
                    <a:pt x="326" y="713"/>
                  </a:cubicBezTo>
                  <a:cubicBezTo>
                    <a:pt x="331" y="711"/>
                    <a:pt x="331" y="711"/>
                    <a:pt x="331" y="711"/>
                  </a:cubicBezTo>
                  <a:cubicBezTo>
                    <a:pt x="331" y="710"/>
                    <a:pt x="331" y="710"/>
                    <a:pt x="331" y="710"/>
                  </a:cubicBezTo>
                  <a:cubicBezTo>
                    <a:pt x="328" y="685"/>
                    <a:pt x="328" y="685"/>
                    <a:pt x="328" y="685"/>
                  </a:cubicBezTo>
                  <a:cubicBezTo>
                    <a:pt x="327" y="684"/>
                    <a:pt x="327" y="684"/>
                    <a:pt x="327" y="684"/>
                  </a:cubicBezTo>
                  <a:cubicBezTo>
                    <a:pt x="314" y="627"/>
                    <a:pt x="314" y="627"/>
                    <a:pt x="314" y="627"/>
                  </a:cubicBezTo>
                  <a:cubicBezTo>
                    <a:pt x="314" y="625"/>
                    <a:pt x="314" y="625"/>
                    <a:pt x="314" y="625"/>
                  </a:cubicBezTo>
                  <a:cubicBezTo>
                    <a:pt x="322" y="586"/>
                    <a:pt x="322" y="586"/>
                    <a:pt x="322" y="586"/>
                  </a:cubicBezTo>
                  <a:cubicBezTo>
                    <a:pt x="324" y="587"/>
                    <a:pt x="324" y="587"/>
                    <a:pt x="324" y="587"/>
                  </a:cubicBezTo>
                  <a:cubicBezTo>
                    <a:pt x="327" y="587"/>
                    <a:pt x="327" y="587"/>
                    <a:pt x="327" y="587"/>
                  </a:cubicBezTo>
                  <a:cubicBezTo>
                    <a:pt x="353" y="589"/>
                    <a:pt x="353" y="589"/>
                    <a:pt x="353" y="589"/>
                  </a:cubicBezTo>
                  <a:cubicBezTo>
                    <a:pt x="385" y="565"/>
                    <a:pt x="385" y="565"/>
                    <a:pt x="385" y="565"/>
                  </a:cubicBezTo>
                  <a:cubicBezTo>
                    <a:pt x="388" y="567"/>
                    <a:pt x="388" y="567"/>
                    <a:pt x="388" y="567"/>
                  </a:cubicBezTo>
                  <a:cubicBezTo>
                    <a:pt x="406" y="580"/>
                    <a:pt x="417" y="591"/>
                    <a:pt x="423" y="598"/>
                  </a:cubicBezTo>
                  <a:cubicBezTo>
                    <a:pt x="429" y="596"/>
                    <a:pt x="439" y="586"/>
                    <a:pt x="454" y="569"/>
                  </a:cubicBezTo>
                  <a:cubicBezTo>
                    <a:pt x="455" y="568"/>
                    <a:pt x="455" y="568"/>
                    <a:pt x="455" y="568"/>
                  </a:cubicBezTo>
                  <a:cubicBezTo>
                    <a:pt x="457" y="567"/>
                    <a:pt x="457" y="567"/>
                    <a:pt x="457" y="567"/>
                  </a:cubicBezTo>
                  <a:cubicBezTo>
                    <a:pt x="505" y="579"/>
                    <a:pt x="505" y="579"/>
                    <a:pt x="505" y="579"/>
                  </a:cubicBezTo>
                  <a:cubicBezTo>
                    <a:pt x="526" y="562"/>
                    <a:pt x="526" y="562"/>
                    <a:pt x="526" y="562"/>
                  </a:cubicBezTo>
                  <a:cubicBezTo>
                    <a:pt x="527" y="561"/>
                    <a:pt x="527" y="561"/>
                    <a:pt x="527" y="561"/>
                  </a:cubicBezTo>
                  <a:cubicBezTo>
                    <a:pt x="528" y="560"/>
                    <a:pt x="528" y="560"/>
                    <a:pt x="528" y="560"/>
                  </a:cubicBezTo>
                  <a:cubicBezTo>
                    <a:pt x="529" y="560"/>
                    <a:pt x="529" y="560"/>
                    <a:pt x="529" y="560"/>
                  </a:cubicBezTo>
                  <a:cubicBezTo>
                    <a:pt x="530" y="561"/>
                    <a:pt x="530" y="561"/>
                    <a:pt x="530" y="561"/>
                  </a:cubicBezTo>
                  <a:cubicBezTo>
                    <a:pt x="550" y="565"/>
                    <a:pt x="550" y="565"/>
                    <a:pt x="550" y="565"/>
                  </a:cubicBezTo>
                  <a:cubicBezTo>
                    <a:pt x="615" y="507"/>
                    <a:pt x="615" y="507"/>
                    <a:pt x="615" y="507"/>
                  </a:cubicBezTo>
                  <a:cubicBezTo>
                    <a:pt x="636" y="513"/>
                    <a:pt x="636" y="513"/>
                    <a:pt x="636" y="513"/>
                  </a:cubicBezTo>
                  <a:cubicBezTo>
                    <a:pt x="636" y="513"/>
                    <a:pt x="636" y="513"/>
                    <a:pt x="636" y="513"/>
                  </a:cubicBezTo>
                  <a:cubicBezTo>
                    <a:pt x="637" y="514"/>
                    <a:pt x="637" y="514"/>
                    <a:pt x="637" y="514"/>
                  </a:cubicBezTo>
                  <a:cubicBezTo>
                    <a:pt x="637" y="515"/>
                    <a:pt x="637" y="515"/>
                    <a:pt x="637" y="515"/>
                  </a:cubicBezTo>
                  <a:cubicBezTo>
                    <a:pt x="638" y="515"/>
                    <a:pt x="638" y="515"/>
                    <a:pt x="638" y="515"/>
                  </a:cubicBezTo>
                  <a:cubicBezTo>
                    <a:pt x="643" y="524"/>
                    <a:pt x="643" y="524"/>
                    <a:pt x="643" y="524"/>
                  </a:cubicBezTo>
                  <a:cubicBezTo>
                    <a:pt x="648" y="518"/>
                    <a:pt x="648" y="518"/>
                    <a:pt x="648" y="518"/>
                  </a:cubicBezTo>
                  <a:cubicBezTo>
                    <a:pt x="649" y="518"/>
                    <a:pt x="649" y="518"/>
                    <a:pt x="649" y="518"/>
                  </a:cubicBezTo>
                  <a:cubicBezTo>
                    <a:pt x="649" y="517"/>
                    <a:pt x="649" y="517"/>
                    <a:pt x="649" y="517"/>
                  </a:cubicBezTo>
                  <a:cubicBezTo>
                    <a:pt x="650" y="517"/>
                    <a:pt x="650" y="517"/>
                    <a:pt x="650" y="517"/>
                  </a:cubicBezTo>
                  <a:cubicBezTo>
                    <a:pt x="669" y="507"/>
                    <a:pt x="669" y="507"/>
                    <a:pt x="669" y="507"/>
                  </a:cubicBezTo>
                  <a:cubicBezTo>
                    <a:pt x="684" y="493"/>
                    <a:pt x="684" y="493"/>
                    <a:pt x="684" y="493"/>
                  </a:cubicBezTo>
                  <a:cubicBezTo>
                    <a:pt x="680" y="464"/>
                    <a:pt x="680" y="464"/>
                    <a:pt x="680" y="464"/>
                  </a:cubicBezTo>
                  <a:cubicBezTo>
                    <a:pt x="677" y="460"/>
                    <a:pt x="677" y="460"/>
                    <a:pt x="677" y="460"/>
                  </a:cubicBezTo>
                  <a:cubicBezTo>
                    <a:pt x="659" y="467"/>
                    <a:pt x="659" y="467"/>
                    <a:pt x="659" y="467"/>
                  </a:cubicBezTo>
                  <a:cubicBezTo>
                    <a:pt x="659" y="467"/>
                    <a:pt x="659" y="467"/>
                    <a:pt x="659" y="467"/>
                  </a:cubicBezTo>
                  <a:cubicBezTo>
                    <a:pt x="653" y="469"/>
                    <a:pt x="648" y="471"/>
                    <a:pt x="641" y="471"/>
                  </a:cubicBezTo>
                  <a:cubicBezTo>
                    <a:pt x="620" y="471"/>
                    <a:pt x="620" y="471"/>
                    <a:pt x="620" y="471"/>
                  </a:cubicBezTo>
                  <a:cubicBezTo>
                    <a:pt x="613" y="470"/>
                    <a:pt x="610" y="468"/>
                    <a:pt x="607" y="464"/>
                  </a:cubicBezTo>
                  <a:cubicBezTo>
                    <a:pt x="605" y="434"/>
                    <a:pt x="605" y="434"/>
                    <a:pt x="605" y="434"/>
                  </a:cubicBezTo>
                  <a:cubicBezTo>
                    <a:pt x="598" y="430"/>
                    <a:pt x="595" y="428"/>
                    <a:pt x="592" y="428"/>
                  </a:cubicBezTo>
                  <a:cubicBezTo>
                    <a:pt x="587" y="430"/>
                    <a:pt x="587" y="430"/>
                    <a:pt x="587" y="430"/>
                  </a:cubicBezTo>
                  <a:cubicBezTo>
                    <a:pt x="581" y="434"/>
                    <a:pt x="581" y="434"/>
                    <a:pt x="581" y="434"/>
                  </a:cubicBezTo>
                  <a:cubicBezTo>
                    <a:pt x="567" y="437"/>
                    <a:pt x="567" y="437"/>
                    <a:pt x="567" y="437"/>
                  </a:cubicBezTo>
                  <a:cubicBezTo>
                    <a:pt x="563" y="437"/>
                    <a:pt x="563" y="437"/>
                    <a:pt x="563" y="437"/>
                  </a:cubicBezTo>
                  <a:cubicBezTo>
                    <a:pt x="562" y="435"/>
                    <a:pt x="562" y="435"/>
                    <a:pt x="562" y="435"/>
                  </a:cubicBezTo>
                  <a:cubicBezTo>
                    <a:pt x="555" y="421"/>
                    <a:pt x="555" y="421"/>
                    <a:pt x="555" y="421"/>
                  </a:cubicBezTo>
                  <a:cubicBezTo>
                    <a:pt x="554" y="409"/>
                    <a:pt x="554" y="409"/>
                    <a:pt x="554" y="409"/>
                  </a:cubicBezTo>
                  <a:cubicBezTo>
                    <a:pt x="554" y="409"/>
                    <a:pt x="554" y="409"/>
                    <a:pt x="554" y="409"/>
                  </a:cubicBezTo>
                  <a:cubicBezTo>
                    <a:pt x="561" y="372"/>
                    <a:pt x="561" y="372"/>
                    <a:pt x="561" y="372"/>
                  </a:cubicBezTo>
                  <a:cubicBezTo>
                    <a:pt x="561" y="372"/>
                    <a:pt x="561" y="372"/>
                    <a:pt x="561" y="372"/>
                  </a:cubicBezTo>
                  <a:cubicBezTo>
                    <a:pt x="562" y="372"/>
                    <a:pt x="562" y="372"/>
                    <a:pt x="562" y="372"/>
                  </a:cubicBezTo>
                  <a:cubicBezTo>
                    <a:pt x="562" y="371"/>
                    <a:pt x="562" y="371"/>
                    <a:pt x="562" y="371"/>
                  </a:cubicBezTo>
                  <a:cubicBezTo>
                    <a:pt x="571" y="353"/>
                    <a:pt x="571" y="353"/>
                    <a:pt x="571" y="353"/>
                  </a:cubicBezTo>
                  <a:cubicBezTo>
                    <a:pt x="544" y="329"/>
                    <a:pt x="544" y="329"/>
                    <a:pt x="544" y="329"/>
                  </a:cubicBezTo>
                  <a:cubicBezTo>
                    <a:pt x="543" y="328"/>
                    <a:pt x="543" y="328"/>
                    <a:pt x="543" y="328"/>
                  </a:cubicBezTo>
                  <a:cubicBezTo>
                    <a:pt x="542" y="327"/>
                    <a:pt x="542" y="327"/>
                    <a:pt x="542" y="327"/>
                  </a:cubicBezTo>
                  <a:cubicBezTo>
                    <a:pt x="542" y="299"/>
                    <a:pt x="542" y="299"/>
                    <a:pt x="542" y="299"/>
                  </a:cubicBezTo>
                  <a:cubicBezTo>
                    <a:pt x="543" y="298"/>
                    <a:pt x="543" y="298"/>
                    <a:pt x="543" y="298"/>
                  </a:cubicBezTo>
                  <a:cubicBezTo>
                    <a:pt x="559" y="254"/>
                    <a:pt x="559" y="254"/>
                    <a:pt x="559" y="254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0" y="228"/>
                    <a:pt x="540" y="228"/>
                    <a:pt x="540" y="228"/>
                  </a:cubicBezTo>
                  <a:cubicBezTo>
                    <a:pt x="530" y="229"/>
                    <a:pt x="530" y="229"/>
                    <a:pt x="530" y="229"/>
                  </a:cubicBezTo>
                  <a:cubicBezTo>
                    <a:pt x="519" y="245"/>
                    <a:pt x="519" y="245"/>
                    <a:pt x="519" y="245"/>
                  </a:cubicBezTo>
                  <a:cubicBezTo>
                    <a:pt x="506" y="235"/>
                    <a:pt x="506" y="235"/>
                    <a:pt x="506" y="235"/>
                  </a:cubicBezTo>
                  <a:cubicBezTo>
                    <a:pt x="492" y="228"/>
                    <a:pt x="492" y="228"/>
                    <a:pt x="492" y="228"/>
                  </a:cubicBezTo>
                  <a:cubicBezTo>
                    <a:pt x="482" y="201"/>
                    <a:pt x="482" y="201"/>
                    <a:pt x="482" y="201"/>
                  </a:cubicBezTo>
                  <a:cubicBezTo>
                    <a:pt x="482" y="201"/>
                    <a:pt x="482" y="201"/>
                    <a:pt x="482" y="201"/>
                  </a:cubicBezTo>
                  <a:cubicBezTo>
                    <a:pt x="482" y="201"/>
                    <a:pt x="482" y="201"/>
                    <a:pt x="482" y="201"/>
                  </a:cubicBezTo>
                  <a:cubicBezTo>
                    <a:pt x="478" y="182"/>
                    <a:pt x="478" y="182"/>
                    <a:pt x="478" y="182"/>
                  </a:cubicBezTo>
                  <a:cubicBezTo>
                    <a:pt x="478" y="180"/>
                    <a:pt x="478" y="180"/>
                    <a:pt x="478" y="180"/>
                  </a:cubicBezTo>
                  <a:cubicBezTo>
                    <a:pt x="477" y="179"/>
                    <a:pt x="477" y="179"/>
                    <a:pt x="477" y="179"/>
                  </a:cubicBezTo>
                  <a:cubicBezTo>
                    <a:pt x="480" y="177"/>
                    <a:pt x="480" y="177"/>
                    <a:pt x="480" y="177"/>
                  </a:cubicBezTo>
                  <a:cubicBezTo>
                    <a:pt x="492" y="159"/>
                    <a:pt x="492" y="159"/>
                    <a:pt x="492" y="159"/>
                  </a:cubicBezTo>
                  <a:cubicBezTo>
                    <a:pt x="495" y="157"/>
                    <a:pt x="495" y="157"/>
                    <a:pt x="495" y="157"/>
                  </a:cubicBezTo>
                  <a:cubicBezTo>
                    <a:pt x="495" y="157"/>
                    <a:pt x="495" y="157"/>
                    <a:pt x="495" y="157"/>
                  </a:cubicBezTo>
                  <a:cubicBezTo>
                    <a:pt x="496" y="157"/>
                    <a:pt x="496" y="157"/>
                    <a:pt x="496" y="157"/>
                  </a:cubicBezTo>
                  <a:cubicBezTo>
                    <a:pt x="506" y="156"/>
                    <a:pt x="506" y="156"/>
                    <a:pt x="506" y="156"/>
                  </a:cubicBezTo>
                  <a:cubicBezTo>
                    <a:pt x="516" y="153"/>
                    <a:pt x="516" y="153"/>
                    <a:pt x="516" y="153"/>
                  </a:cubicBezTo>
                  <a:cubicBezTo>
                    <a:pt x="566" y="151"/>
                    <a:pt x="566" y="151"/>
                    <a:pt x="566" y="151"/>
                  </a:cubicBezTo>
                  <a:cubicBezTo>
                    <a:pt x="567" y="151"/>
                    <a:pt x="567" y="151"/>
                    <a:pt x="567" y="151"/>
                  </a:cubicBezTo>
                  <a:cubicBezTo>
                    <a:pt x="574" y="154"/>
                    <a:pt x="574" y="154"/>
                    <a:pt x="574" y="154"/>
                  </a:cubicBezTo>
                  <a:cubicBezTo>
                    <a:pt x="576" y="155"/>
                    <a:pt x="576" y="155"/>
                    <a:pt x="576" y="155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97" y="152"/>
                    <a:pt x="597" y="152"/>
                    <a:pt x="597" y="152"/>
                  </a:cubicBezTo>
                  <a:cubicBezTo>
                    <a:pt x="609" y="143"/>
                    <a:pt x="609" y="143"/>
                    <a:pt x="609" y="143"/>
                  </a:cubicBezTo>
                  <a:cubicBezTo>
                    <a:pt x="614" y="133"/>
                    <a:pt x="614" y="133"/>
                    <a:pt x="614" y="133"/>
                  </a:cubicBezTo>
                  <a:cubicBezTo>
                    <a:pt x="615" y="129"/>
                    <a:pt x="615" y="129"/>
                    <a:pt x="615" y="129"/>
                  </a:cubicBezTo>
                  <a:cubicBezTo>
                    <a:pt x="614" y="107"/>
                    <a:pt x="614" y="107"/>
                    <a:pt x="614" y="107"/>
                  </a:cubicBezTo>
                  <a:cubicBezTo>
                    <a:pt x="604" y="106"/>
                    <a:pt x="604" y="106"/>
                    <a:pt x="604" y="106"/>
                  </a:cubicBezTo>
                  <a:cubicBezTo>
                    <a:pt x="584" y="112"/>
                    <a:pt x="584" y="112"/>
                    <a:pt x="584" y="112"/>
                  </a:cubicBezTo>
                  <a:cubicBezTo>
                    <a:pt x="578" y="119"/>
                    <a:pt x="571" y="124"/>
                    <a:pt x="564" y="124"/>
                  </a:cubicBezTo>
                  <a:cubicBezTo>
                    <a:pt x="558" y="124"/>
                    <a:pt x="552" y="118"/>
                    <a:pt x="546" y="107"/>
                  </a:cubicBezTo>
                  <a:cubicBezTo>
                    <a:pt x="546" y="107"/>
                    <a:pt x="546" y="107"/>
                    <a:pt x="546" y="107"/>
                  </a:cubicBezTo>
                  <a:cubicBezTo>
                    <a:pt x="545" y="107"/>
                    <a:pt x="545" y="107"/>
                    <a:pt x="545" y="107"/>
                  </a:cubicBezTo>
                  <a:cubicBezTo>
                    <a:pt x="545" y="106"/>
                    <a:pt x="545" y="106"/>
                    <a:pt x="545" y="106"/>
                  </a:cubicBezTo>
                  <a:cubicBezTo>
                    <a:pt x="544" y="93"/>
                    <a:pt x="544" y="93"/>
                    <a:pt x="544" y="93"/>
                  </a:cubicBezTo>
                  <a:cubicBezTo>
                    <a:pt x="544" y="91"/>
                    <a:pt x="544" y="91"/>
                    <a:pt x="544" y="91"/>
                  </a:cubicBezTo>
                  <a:cubicBezTo>
                    <a:pt x="545" y="79"/>
                    <a:pt x="545" y="79"/>
                    <a:pt x="545" y="79"/>
                  </a:cubicBezTo>
                  <a:cubicBezTo>
                    <a:pt x="535" y="53"/>
                    <a:pt x="535" y="53"/>
                    <a:pt x="535" y="53"/>
                  </a:cubicBezTo>
                  <a:cubicBezTo>
                    <a:pt x="514" y="58"/>
                    <a:pt x="514" y="58"/>
                    <a:pt x="514" y="58"/>
                  </a:cubicBezTo>
                  <a:cubicBezTo>
                    <a:pt x="506" y="66"/>
                    <a:pt x="506" y="66"/>
                    <a:pt x="506" y="66"/>
                  </a:cubicBezTo>
                  <a:cubicBezTo>
                    <a:pt x="509" y="95"/>
                    <a:pt x="509" y="95"/>
                    <a:pt x="509" y="95"/>
                  </a:cubicBezTo>
                  <a:cubicBezTo>
                    <a:pt x="477" y="80"/>
                    <a:pt x="477" y="80"/>
                    <a:pt x="477" y="80"/>
                  </a:cubicBezTo>
                  <a:cubicBezTo>
                    <a:pt x="484" y="98"/>
                    <a:pt x="484" y="98"/>
                    <a:pt x="484" y="98"/>
                  </a:cubicBezTo>
                  <a:cubicBezTo>
                    <a:pt x="485" y="99"/>
                    <a:pt x="485" y="99"/>
                    <a:pt x="485" y="99"/>
                  </a:cubicBezTo>
                  <a:cubicBezTo>
                    <a:pt x="485" y="101"/>
                    <a:pt x="485" y="101"/>
                    <a:pt x="485" y="101"/>
                  </a:cubicBezTo>
                  <a:cubicBezTo>
                    <a:pt x="483" y="120"/>
                    <a:pt x="483" y="120"/>
                    <a:pt x="483" y="120"/>
                  </a:cubicBezTo>
                  <a:cubicBezTo>
                    <a:pt x="483" y="122"/>
                    <a:pt x="483" y="122"/>
                    <a:pt x="483" y="122"/>
                  </a:cubicBezTo>
                  <a:cubicBezTo>
                    <a:pt x="482" y="122"/>
                    <a:pt x="482" y="122"/>
                    <a:pt x="482" y="122"/>
                  </a:cubicBezTo>
                  <a:cubicBezTo>
                    <a:pt x="463" y="148"/>
                    <a:pt x="463" y="148"/>
                    <a:pt x="463" y="148"/>
                  </a:cubicBezTo>
                  <a:cubicBezTo>
                    <a:pt x="463" y="148"/>
                    <a:pt x="463" y="148"/>
                    <a:pt x="463" y="148"/>
                  </a:cubicBezTo>
                  <a:cubicBezTo>
                    <a:pt x="433" y="166"/>
                    <a:pt x="433" y="166"/>
                    <a:pt x="433" y="166"/>
                  </a:cubicBezTo>
                  <a:cubicBezTo>
                    <a:pt x="431" y="183"/>
                    <a:pt x="431" y="183"/>
                    <a:pt x="431" y="183"/>
                  </a:cubicBezTo>
                  <a:cubicBezTo>
                    <a:pt x="430" y="186"/>
                    <a:pt x="433" y="194"/>
                    <a:pt x="438" y="204"/>
                  </a:cubicBezTo>
                  <a:cubicBezTo>
                    <a:pt x="439" y="205"/>
                    <a:pt x="439" y="205"/>
                    <a:pt x="439" y="205"/>
                  </a:cubicBezTo>
                  <a:cubicBezTo>
                    <a:pt x="439" y="206"/>
                    <a:pt x="439" y="206"/>
                    <a:pt x="439" y="206"/>
                  </a:cubicBezTo>
                  <a:cubicBezTo>
                    <a:pt x="441" y="231"/>
                    <a:pt x="441" y="231"/>
                    <a:pt x="441" y="231"/>
                  </a:cubicBezTo>
                  <a:cubicBezTo>
                    <a:pt x="441" y="233"/>
                    <a:pt x="441" y="233"/>
                    <a:pt x="441" y="233"/>
                  </a:cubicBezTo>
                  <a:cubicBezTo>
                    <a:pt x="440" y="234"/>
                    <a:pt x="440" y="234"/>
                    <a:pt x="440" y="234"/>
                  </a:cubicBezTo>
                  <a:cubicBezTo>
                    <a:pt x="429" y="250"/>
                    <a:pt x="429" y="250"/>
                    <a:pt x="429" y="250"/>
                  </a:cubicBezTo>
                  <a:cubicBezTo>
                    <a:pt x="429" y="250"/>
                    <a:pt x="429" y="250"/>
                    <a:pt x="429" y="250"/>
                  </a:cubicBezTo>
                  <a:cubicBezTo>
                    <a:pt x="428" y="251"/>
                    <a:pt x="428" y="251"/>
                    <a:pt x="428" y="251"/>
                  </a:cubicBezTo>
                  <a:cubicBezTo>
                    <a:pt x="427" y="251"/>
                    <a:pt x="427" y="251"/>
                    <a:pt x="427" y="251"/>
                  </a:cubicBezTo>
                  <a:cubicBezTo>
                    <a:pt x="418" y="257"/>
                    <a:pt x="418" y="257"/>
                    <a:pt x="418" y="257"/>
                  </a:cubicBezTo>
                  <a:cubicBezTo>
                    <a:pt x="417" y="257"/>
                    <a:pt x="417" y="257"/>
                    <a:pt x="417" y="257"/>
                  </a:cubicBezTo>
                  <a:cubicBezTo>
                    <a:pt x="416" y="257"/>
                    <a:pt x="416" y="257"/>
                    <a:pt x="416" y="257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14" y="257"/>
                    <a:pt x="414" y="257"/>
                    <a:pt x="414" y="257"/>
                  </a:cubicBezTo>
                  <a:cubicBezTo>
                    <a:pt x="392" y="252"/>
                    <a:pt x="392" y="252"/>
                    <a:pt x="392" y="252"/>
                  </a:cubicBezTo>
                  <a:cubicBezTo>
                    <a:pt x="388" y="252"/>
                    <a:pt x="383" y="254"/>
                    <a:pt x="379" y="258"/>
                  </a:cubicBezTo>
                  <a:cubicBezTo>
                    <a:pt x="369" y="268"/>
                    <a:pt x="369" y="268"/>
                    <a:pt x="369" y="268"/>
                  </a:cubicBezTo>
                  <a:cubicBezTo>
                    <a:pt x="361" y="278"/>
                    <a:pt x="361" y="278"/>
                    <a:pt x="361" y="278"/>
                  </a:cubicBezTo>
                  <a:cubicBezTo>
                    <a:pt x="356" y="286"/>
                    <a:pt x="350" y="288"/>
                    <a:pt x="339" y="286"/>
                  </a:cubicBezTo>
                  <a:cubicBezTo>
                    <a:pt x="332" y="285"/>
                    <a:pt x="330" y="279"/>
                    <a:pt x="332" y="270"/>
                  </a:cubicBezTo>
                  <a:cubicBezTo>
                    <a:pt x="332" y="263"/>
                    <a:pt x="332" y="263"/>
                    <a:pt x="332" y="263"/>
                  </a:cubicBezTo>
                  <a:cubicBezTo>
                    <a:pt x="331" y="257"/>
                    <a:pt x="331" y="257"/>
                    <a:pt x="331" y="257"/>
                  </a:cubicBezTo>
                  <a:cubicBezTo>
                    <a:pt x="328" y="261"/>
                    <a:pt x="328" y="261"/>
                    <a:pt x="328" y="261"/>
                  </a:cubicBezTo>
                  <a:cubicBezTo>
                    <a:pt x="325" y="265"/>
                    <a:pt x="322" y="266"/>
                    <a:pt x="318" y="266"/>
                  </a:cubicBezTo>
                  <a:cubicBezTo>
                    <a:pt x="314" y="265"/>
                    <a:pt x="311" y="261"/>
                    <a:pt x="309" y="255"/>
                  </a:cubicBezTo>
                  <a:cubicBezTo>
                    <a:pt x="309" y="254"/>
                    <a:pt x="309" y="254"/>
                    <a:pt x="309" y="254"/>
                  </a:cubicBezTo>
                  <a:cubicBezTo>
                    <a:pt x="307" y="232"/>
                    <a:pt x="307" y="232"/>
                    <a:pt x="307" y="232"/>
                  </a:cubicBezTo>
                  <a:cubicBezTo>
                    <a:pt x="303" y="210"/>
                    <a:pt x="303" y="210"/>
                    <a:pt x="303" y="210"/>
                  </a:cubicBezTo>
                  <a:cubicBezTo>
                    <a:pt x="293" y="201"/>
                    <a:pt x="293" y="201"/>
                    <a:pt x="293" y="201"/>
                  </a:cubicBezTo>
                  <a:cubicBezTo>
                    <a:pt x="293" y="201"/>
                    <a:pt x="293" y="201"/>
                    <a:pt x="293" y="201"/>
                  </a:cubicBezTo>
                  <a:cubicBezTo>
                    <a:pt x="292" y="200"/>
                    <a:pt x="292" y="200"/>
                    <a:pt x="292" y="200"/>
                  </a:cubicBezTo>
                  <a:cubicBezTo>
                    <a:pt x="272" y="154"/>
                    <a:pt x="272" y="154"/>
                    <a:pt x="272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5" y="139"/>
                    <a:pt x="265" y="139"/>
                    <a:pt x="265" y="139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4" y="138"/>
                    <a:pt x="264" y="138"/>
                    <a:pt x="264" y="138"/>
                  </a:cubicBezTo>
                  <a:cubicBezTo>
                    <a:pt x="264" y="137"/>
                    <a:pt x="264" y="137"/>
                    <a:pt x="264" y="137"/>
                  </a:cubicBezTo>
                  <a:cubicBezTo>
                    <a:pt x="260" y="112"/>
                    <a:pt x="260" y="112"/>
                    <a:pt x="260" y="112"/>
                  </a:cubicBezTo>
                  <a:cubicBezTo>
                    <a:pt x="257" y="108"/>
                    <a:pt x="257" y="108"/>
                    <a:pt x="257" y="108"/>
                  </a:cubicBezTo>
                  <a:cubicBezTo>
                    <a:pt x="253" y="111"/>
                    <a:pt x="253" y="111"/>
                    <a:pt x="253" y="111"/>
                  </a:cubicBezTo>
                  <a:cubicBezTo>
                    <a:pt x="247" y="119"/>
                    <a:pt x="242" y="124"/>
                    <a:pt x="240" y="124"/>
                  </a:cubicBezTo>
                  <a:cubicBezTo>
                    <a:pt x="237" y="124"/>
                    <a:pt x="232" y="120"/>
                    <a:pt x="225" y="114"/>
                  </a:cubicBezTo>
                  <a:cubicBezTo>
                    <a:pt x="210" y="107"/>
                    <a:pt x="210" y="107"/>
                    <a:pt x="210" y="107"/>
                  </a:cubicBezTo>
                  <a:cubicBezTo>
                    <a:pt x="208" y="106"/>
                    <a:pt x="208" y="106"/>
                    <a:pt x="208" y="106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7" y="104"/>
                    <a:pt x="207" y="104"/>
                    <a:pt x="207" y="104"/>
                  </a:cubicBezTo>
                  <a:cubicBezTo>
                    <a:pt x="206" y="103"/>
                    <a:pt x="206" y="103"/>
                    <a:pt x="206" y="10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5" y="83"/>
                    <a:pt x="205" y="83"/>
                    <a:pt x="205" y="83"/>
                  </a:cubicBezTo>
                  <a:cubicBezTo>
                    <a:pt x="202" y="69"/>
                    <a:pt x="202" y="69"/>
                    <a:pt x="202" y="69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8" y="57"/>
                    <a:pt x="187" y="64"/>
                    <a:pt x="185" y="69"/>
                  </a:cubicBezTo>
                  <a:cubicBezTo>
                    <a:pt x="183" y="75"/>
                    <a:pt x="179" y="79"/>
                    <a:pt x="174" y="83"/>
                  </a:cubicBezTo>
                  <a:cubicBezTo>
                    <a:pt x="172" y="90"/>
                    <a:pt x="169" y="95"/>
                    <a:pt x="165" y="99"/>
                  </a:cubicBezTo>
                  <a:cubicBezTo>
                    <a:pt x="159" y="104"/>
                    <a:pt x="154" y="104"/>
                    <a:pt x="149" y="101"/>
                  </a:cubicBezTo>
                  <a:cubicBezTo>
                    <a:pt x="146" y="100"/>
                    <a:pt x="146" y="100"/>
                    <a:pt x="146" y="100"/>
                  </a:cubicBezTo>
                  <a:cubicBezTo>
                    <a:pt x="140" y="98"/>
                    <a:pt x="139" y="91"/>
                    <a:pt x="140" y="79"/>
                  </a:cubicBezTo>
                  <a:cubicBezTo>
                    <a:pt x="140" y="74"/>
                    <a:pt x="140" y="74"/>
                    <a:pt x="140" y="74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3" y="64"/>
                    <a:pt x="120" y="58"/>
                    <a:pt x="119" y="50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7" y="40"/>
                    <a:pt x="99" y="47"/>
                    <a:pt x="99" y="52"/>
                  </a:cubicBezTo>
                  <a:cubicBezTo>
                    <a:pt x="99" y="61"/>
                    <a:pt x="94" y="69"/>
                    <a:pt x="85" y="72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24"/>
                    <a:pt x="64" y="129"/>
                    <a:pt x="67" y="129"/>
                  </a:cubicBezTo>
                  <a:cubicBezTo>
                    <a:pt x="73" y="131"/>
                    <a:pt x="79" y="131"/>
                    <a:pt x="85" y="127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109" y="166"/>
                    <a:pt x="109" y="166"/>
                    <a:pt x="109" y="166"/>
                  </a:cubicBezTo>
                  <a:cubicBezTo>
                    <a:pt x="109" y="167"/>
                    <a:pt x="109" y="167"/>
                    <a:pt x="109" y="167"/>
                  </a:cubicBezTo>
                  <a:cubicBezTo>
                    <a:pt x="109" y="167"/>
                    <a:pt x="109" y="167"/>
                    <a:pt x="109" y="167"/>
                  </a:cubicBezTo>
                  <a:cubicBezTo>
                    <a:pt x="109" y="169"/>
                    <a:pt x="109" y="169"/>
                    <a:pt x="109" y="169"/>
                  </a:cubicBezTo>
                  <a:cubicBezTo>
                    <a:pt x="102" y="245"/>
                    <a:pt x="96" y="288"/>
                    <a:pt x="87" y="300"/>
                  </a:cubicBezTo>
                  <a:cubicBezTo>
                    <a:pt x="83" y="304"/>
                    <a:pt x="80" y="306"/>
                    <a:pt x="74" y="307"/>
                  </a:cubicBezTo>
                  <a:cubicBezTo>
                    <a:pt x="68" y="307"/>
                    <a:pt x="63" y="306"/>
                    <a:pt x="56" y="302"/>
                  </a:cubicBezTo>
                  <a:cubicBezTo>
                    <a:pt x="31" y="352"/>
                    <a:pt x="15" y="378"/>
                    <a:pt x="7" y="382"/>
                  </a:cubicBezTo>
                  <a:cubicBezTo>
                    <a:pt x="8" y="382"/>
                    <a:pt x="8" y="382"/>
                    <a:pt x="8" y="382"/>
                  </a:cubicBezTo>
                  <a:cubicBezTo>
                    <a:pt x="4" y="383"/>
                    <a:pt x="2" y="395"/>
                    <a:pt x="3" y="417"/>
                  </a:cubicBezTo>
                  <a:cubicBezTo>
                    <a:pt x="9" y="422"/>
                    <a:pt x="9" y="422"/>
                    <a:pt x="9" y="422"/>
                  </a:cubicBezTo>
                  <a:cubicBezTo>
                    <a:pt x="11" y="424"/>
                    <a:pt x="11" y="424"/>
                    <a:pt x="11" y="424"/>
                  </a:cubicBezTo>
                  <a:cubicBezTo>
                    <a:pt x="13" y="426"/>
                    <a:pt x="13" y="426"/>
                    <a:pt x="13" y="426"/>
                  </a:cubicBezTo>
                  <a:lnTo>
                    <a:pt x="4" y="4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Freeform 124">
              <a:extLst>
                <a:ext uri="{FF2B5EF4-FFF2-40B4-BE49-F238E27FC236}">
                  <a16:creationId xmlns:a16="http://schemas.microsoft.com/office/drawing/2014/main" id="{49FDAB3A-B778-4C63-B323-3E3AE21A5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225" y="4792662"/>
              <a:ext cx="976313" cy="844550"/>
            </a:xfrm>
            <a:custGeom>
              <a:avLst/>
              <a:gdLst>
                <a:gd name="T0" fmla="*/ 344 w 462"/>
                <a:gd name="T1" fmla="*/ 18 h 399"/>
                <a:gd name="T2" fmla="*/ 316 w 462"/>
                <a:gd name="T3" fmla="*/ 24 h 399"/>
                <a:gd name="T4" fmla="*/ 312 w 462"/>
                <a:gd name="T5" fmla="*/ 1 h 399"/>
                <a:gd name="T6" fmla="*/ 302 w 462"/>
                <a:gd name="T7" fmla="*/ 24 h 399"/>
                <a:gd name="T8" fmla="*/ 287 w 462"/>
                <a:gd name="T9" fmla="*/ 43 h 399"/>
                <a:gd name="T10" fmla="*/ 260 w 462"/>
                <a:gd name="T11" fmla="*/ 42 h 399"/>
                <a:gd name="T12" fmla="*/ 255 w 462"/>
                <a:gd name="T13" fmla="*/ 61 h 399"/>
                <a:gd name="T14" fmla="*/ 228 w 462"/>
                <a:gd name="T15" fmla="*/ 67 h 399"/>
                <a:gd name="T16" fmla="*/ 219 w 462"/>
                <a:gd name="T17" fmla="*/ 73 h 399"/>
                <a:gd name="T18" fmla="*/ 194 w 462"/>
                <a:gd name="T19" fmla="*/ 64 h 399"/>
                <a:gd name="T20" fmla="*/ 177 w 462"/>
                <a:gd name="T21" fmla="*/ 58 h 399"/>
                <a:gd name="T22" fmla="*/ 203 w 462"/>
                <a:gd name="T23" fmla="*/ 97 h 399"/>
                <a:gd name="T24" fmla="*/ 218 w 462"/>
                <a:gd name="T25" fmla="*/ 111 h 399"/>
                <a:gd name="T26" fmla="*/ 212 w 462"/>
                <a:gd name="T27" fmla="*/ 133 h 399"/>
                <a:gd name="T28" fmla="*/ 168 w 462"/>
                <a:gd name="T29" fmla="*/ 155 h 399"/>
                <a:gd name="T30" fmla="*/ 150 w 462"/>
                <a:gd name="T31" fmla="*/ 157 h 399"/>
                <a:gd name="T32" fmla="*/ 133 w 462"/>
                <a:gd name="T33" fmla="*/ 152 h 399"/>
                <a:gd name="T34" fmla="*/ 114 w 462"/>
                <a:gd name="T35" fmla="*/ 171 h 399"/>
                <a:gd name="T36" fmla="*/ 95 w 462"/>
                <a:gd name="T37" fmla="*/ 179 h 399"/>
                <a:gd name="T38" fmla="*/ 20 w 462"/>
                <a:gd name="T39" fmla="*/ 178 h 399"/>
                <a:gd name="T40" fmla="*/ 12 w 462"/>
                <a:gd name="T41" fmla="*/ 231 h 399"/>
                <a:gd name="T42" fmla="*/ 27 w 462"/>
                <a:gd name="T43" fmla="*/ 241 h 399"/>
                <a:gd name="T44" fmla="*/ 37 w 462"/>
                <a:gd name="T45" fmla="*/ 229 h 399"/>
                <a:gd name="T46" fmla="*/ 68 w 462"/>
                <a:gd name="T47" fmla="*/ 232 h 399"/>
                <a:gd name="T48" fmla="*/ 75 w 462"/>
                <a:gd name="T49" fmla="*/ 284 h 399"/>
                <a:gd name="T50" fmla="*/ 64 w 462"/>
                <a:gd name="T51" fmla="*/ 313 h 399"/>
                <a:gd name="T52" fmla="*/ 92 w 462"/>
                <a:gd name="T53" fmla="*/ 358 h 399"/>
                <a:gd name="T54" fmla="*/ 80 w 462"/>
                <a:gd name="T55" fmla="*/ 399 h 399"/>
                <a:gd name="T56" fmla="*/ 112 w 462"/>
                <a:gd name="T57" fmla="*/ 384 h 399"/>
                <a:gd name="T58" fmla="*/ 133 w 462"/>
                <a:gd name="T59" fmla="*/ 387 h 399"/>
                <a:gd name="T60" fmla="*/ 203 w 462"/>
                <a:gd name="T61" fmla="*/ 386 h 399"/>
                <a:gd name="T62" fmla="*/ 238 w 462"/>
                <a:gd name="T63" fmla="*/ 363 h 399"/>
                <a:gd name="T64" fmla="*/ 276 w 462"/>
                <a:gd name="T65" fmla="*/ 330 h 399"/>
                <a:gd name="T66" fmla="*/ 301 w 462"/>
                <a:gd name="T67" fmla="*/ 341 h 399"/>
                <a:gd name="T68" fmla="*/ 331 w 462"/>
                <a:gd name="T69" fmla="*/ 353 h 399"/>
                <a:gd name="T70" fmla="*/ 353 w 462"/>
                <a:gd name="T71" fmla="*/ 360 h 399"/>
                <a:gd name="T72" fmla="*/ 357 w 462"/>
                <a:gd name="T73" fmla="*/ 348 h 399"/>
                <a:gd name="T74" fmla="*/ 365 w 462"/>
                <a:gd name="T75" fmla="*/ 342 h 399"/>
                <a:gd name="T76" fmla="*/ 379 w 462"/>
                <a:gd name="T77" fmla="*/ 332 h 399"/>
                <a:gd name="T78" fmla="*/ 418 w 462"/>
                <a:gd name="T79" fmla="*/ 305 h 399"/>
                <a:gd name="T80" fmla="*/ 424 w 462"/>
                <a:gd name="T81" fmla="*/ 298 h 399"/>
                <a:gd name="T82" fmla="*/ 442 w 462"/>
                <a:gd name="T83" fmla="*/ 294 h 399"/>
                <a:gd name="T84" fmla="*/ 457 w 462"/>
                <a:gd name="T85" fmla="*/ 285 h 399"/>
                <a:gd name="T86" fmla="*/ 448 w 462"/>
                <a:gd name="T87" fmla="*/ 248 h 399"/>
                <a:gd name="T88" fmla="*/ 453 w 462"/>
                <a:gd name="T89" fmla="*/ 226 h 399"/>
                <a:gd name="T90" fmla="*/ 419 w 462"/>
                <a:gd name="T91" fmla="*/ 200 h 399"/>
                <a:gd name="T92" fmla="*/ 450 w 462"/>
                <a:gd name="T93" fmla="*/ 83 h 399"/>
                <a:gd name="T94" fmla="*/ 430 w 462"/>
                <a:gd name="T95" fmla="*/ 91 h 399"/>
                <a:gd name="T96" fmla="*/ 406 w 462"/>
                <a:gd name="T97" fmla="*/ 92 h 399"/>
                <a:gd name="T98" fmla="*/ 403 w 462"/>
                <a:gd name="T99" fmla="*/ 83 h 399"/>
                <a:gd name="T100" fmla="*/ 400 w 462"/>
                <a:gd name="T101" fmla="*/ 77 h 399"/>
                <a:gd name="T102" fmla="*/ 378 w 462"/>
                <a:gd name="T103" fmla="*/ 4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2" h="399">
                  <a:moveTo>
                    <a:pt x="363" y="8"/>
                  </a:moveTo>
                  <a:cubicBezTo>
                    <a:pt x="356" y="5"/>
                    <a:pt x="356" y="5"/>
                    <a:pt x="356" y="5"/>
                  </a:cubicBezTo>
                  <a:cubicBezTo>
                    <a:pt x="349" y="10"/>
                    <a:pt x="349" y="10"/>
                    <a:pt x="349" y="10"/>
                  </a:cubicBezTo>
                  <a:cubicBezTo>
                    <a:pt x="344" y="18"/>
                    <a:pt x="344" y="18"/>
                    <a:pt x="344" y="18"/>
                  </a:cubicBezTo>
                  <a:cubicBezTo>
                    <a:pt x="340" y="27"/>
                    <a:pt x="336" y="32"/>
                    <a:pt x="329" y="32"/>
                  </a:cubicBezTo>
                  <a:cubicBezTo>
                    <a:pt x="326" y="32"/>
                    <a:pt x="321" y="29"/>
                    <a:pt x="318" y="26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6" y="24"/>
                    <a:pt x="316" y="24"/>
                    <a:pt x="316" y="24"/>
                  </a:cubicBezTo>
                  <a:cubicBezTo>
                    <a:pt x="316" y="24"/>
                    <a:pt x="316" y="24"/>
                    <a:pt x="316" y="24"/>
                  </a:cubicBezTo>
                  <a:cubicBezTo>
                    <a:pt x="313" y="14"/>
                    <a:pt x="313" y="14"/>
                    <a:pt x="313" y="14"/>
                  </a:cubicBezTo>
                  <a:cubicBezTo>
                    <a:pt x="313" y="14"/>
                    <a:pt x="313" y="14"/>
                    <a:pt x="313" y="14"/>
                  </a:cubicBezTo>
                  <a:cubicBezTo>
                    <a:pt x="312" y="1"/>
                    <a:pt x="312" y="1"/>
                    <a:pt x="312" y="1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2" y="11"/>
                    <a:pt x="302" y="11"/>
                    <a:pt x="302" y="11"/>
                  </a:cubicBezTo>
                  <a:cubicBezTo>
                    <a:pt x="302" y="24"/>
                    <a:pt x="302" y="24"/>
                    <a:pt x="302" y="24"/>
                  </a:cubicBezTo>
                  <a:cubicBezTo>
                    <a:pt x="302" y="25"/>
                    <a:pt x="302" y="25"/>
                    <a:pt x="302" y="25"/>
                  </a:cubicBezTo>
                  <a:cubicBezTo>
                    <a:pt x="301" y="26"/>
                    <a:pt x="301" y="26"/>
                    <a:pt x="301" y="26"/>
                  </a:cubicBezTo>
                  <a:cubicBezTo>
                    <a:pt x="289" y="41"/>
                    <a:pt x="289" y="41"/>
                    <a:pt x="289" y="41"/>
                  </a:cubicBezTo>
                  <a:cubicBezTo>
                    <a:pt x="287" y="43"/>
                    <a:pt x="287" y="43"/>
                    <a:pt x="287" y="43"/>
                  </a:cubicBezTo>
                  <a:cubicBezTo>
                    <a:pt x="285" y="43"/>
                    <a:pt x="285" y="43"/>
                    <a:pt x="285" y="43"/>
                  </a:cubicBezTo>
                  <a:cubicBezTo>
                    <a:pt x="262" y="41"/>
                    <a:pt x="262" y="41"/>
                    <a:pt x="262" y="41"/>
                  </a:cubicBezTo>
                  <a:cubicBezTo>
                    <a:pt x="260" y="41"/>
                    <a:pt x="260" y="41"/>
                    <a:pt x="260" y="41"/>
                  </a:cubicBezTo>
                  <a:cubicBezTo>
                    <a:pt x="260" y="42"/>
                    <a:pt x="260" y="42"/>
                    <a:pt x="260" y="42"/>
                  </a:cubicBezTo>
                  <a:cubicBezTo>
                    <a:pt x="260" y="42"/>
                    <a:pt x="260" y="42"/>
                    <a:pt x="260" y="42"/>
                  </a:cubicBezTo>
                  <a:cubicBezTo>
                    <a:pt x="260" y="43"/>
                    <a:pt x="260" y="43"/>
                    <a:pt x="260" y="43"/>
                  </a:cubicBezTo>
                  <a:cubicBezTo>
                    <a:pt x="252" y="54"/>
                    <a:pt x="252" y="54"/>
                    <a:pt x="252" y="54"/>
                  </a:cubicBezTo>
                  <a:cubicBezTo>
                    <a:pt x="255" y="61"/>
                    <a:pt x="255" y="61"/>
                    <a:pt x="255" y="61"/>
                  </a:cubicBezTo>
                  <a:cubicBezTo>
                    <a:pt x="256" y="61"/>
                    <a:pt x="256" y="61"/>
                    <a:pt x="256" y="61"/>
                  </a:cubicBezTo>
                  <a:cubicBezTo>
                    <a:pt x="250" y="71"/>
                    <a:pt x="250" y="71"/>
                    <a:pt x="250" y="71"/>
                  </a:cubicBezTo>
                  <a:cubicBezTo>
                    <a:pt x="228" y="71"/>
                    <a:pt x="228" y="71"/>
                    <a:pt x="228" y="71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26" y="65"/>
                    <a:pt x="226" y="65"/>
                    <a:pt x="226" y="65"/>
                  </a:cubicBezTo>
                  <a:cubicBezTo>
                    <a:pt x="224" y="64"/>
                    <a:pt x="224" y="64"/>
                    <a:pt x="224" y="64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219" y="73"/>
                    <a:pt x="219" y="73"/>
                    <a:pt x="219" y="73"/>
                  </a:cubicBezTo>
                  <a:cubicBezTo>
                    <a:pt x="204" y="73"/>
                    <a:pt x="204" y="73"/>
                    <a:pt x="204" y="73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195" y="65"/>
                    <a:pt x="195" y="65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3" y="63"/>
                    <a:pt x="193" y="63"/>
                    <a:pt x="193" y="63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77" y="58"/>
                    <a:pt x="177" y="58"/>
                    <a:pt x="177" y="58"/>
                  </a:cubicBezTo>
                  <a:cubicBezTo>
                    <a:pt x="166" y="63"/>
                    <a:pt x="166" y="63"/>
                    <a:pt x="166" y="63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78" y="90"/>
                    <a:pt x="178" y="90"/>
                    <a:pt x="178" y="90"/>
                  </a:cubicBezTo>
                  <a:cubicBezTo>
                    <a:pt x="203" y="97"/>
                    <a:pt x="203" y="97"/>
                    <a:pt x="203" y="97"/>
                  </a:cubicBezTo>
                  <a:cubicBezTo>
                    <a:pt x="204" y="98"/>
                    <a:pt x="204" y="98"/>
                    <a:pt x="204" y="98"/>
                  </a:cubicBezTo>
                  <a:cubicBezTo>
                    <a:pt x="204" y="98"/>
                    <a:pt x="204" y="98"/>
                    <a:pt x="204" y="98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18" y="111"/>
                    <a:pt x="218" y="111"/>
                    <a:pt x="218" y="111"/>
                  </a:cubicBezTo>
                  <a:cubicBezTo>
                    <a:pt x="213" y="130"/>
                    <a:pt x="213" y="130"/>
                    <a:pt x="213" y="130"/>
                  </a:cubicBezTo>
                  <a:cubicBezTo>
                    <a:pt x="213" y="130"/>
                    <a:pt x="213" y="130"/>
                    <a:pt x="213" y="130"/>
                  </a:cubicBezTo>
                  <a:cubicBezTo>
                    <a:pt x="213" y="133"/>
                    <a:pt x="213" y="133"/>
                    <a:pt x="213" y="133"/>
                  </a:cubicBezTo>
                  <a:cubicBezTo>
                    <a:pt x="212" y="133"/>
                    <a:pt x="212" y="133"/>
                    <a:pt x="212" y="133"/>
                  </a:cubicBezTo>
                  <a:cubicBezTo>
                    <a:pt x="196" y="146"/>
                    <a:pt x="196" y="146"/>
                    <a:pt x="196" y="146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195" y="147"/>
                    <a:pt x="195" y="147"/>
                    <a:pt x="195" y="147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7" y="155"/>
                    <a:pt x="167" y="155"/>
                    <a:pt x="167" y="155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0" y="157"/>
                    <a:pt x="150" y="157"/>
                    <a:pt x="150" y="157"/>
                  </a:cubicBezTo>
                  <a:cubicBezTo>
                    <a:pt x="150" y="157"/>
                    <a:pt x="150" y="157"/>
                    <a:pt x="150" y="157"/>
                  </a:cubicBezTo>
                  <a:cubicBezTo>
                    <a:pt x="149" y="157"/>
                    <a:pt x="149" y="157"/>
                    <a:pt x="149" y="157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3" y="152"/>
                    <a:pt x="133" y="152"/>
                    <a:pt x="133" y="152"/>
                  </a:cubicBezTo>
                  <a:cubicBezTo>
                    <a:pt x="127" y="162"/>
                    <a:pt x="127" y="162"/>
                    <a:pt x="127" y="162"/>
                  </a:cubicBezTo>
                  <a:cubicBezTo>
                    <a:pt x="126" y="162"/>
                    <a:pt x="126" y="162"/>
                    <a:pt x="126" y="162"/>
                  </a:cubicBezTo>
                  <a:cubicBezTo>
                    <a:pt x="126" y="163"/>
                    <a:pt x="126" y="163"/>
                    <a:pt x="126" y="163"/>
                  </a:cubicBezTo>
                  <a:cubicBezTo>
                    <a:pt x="114" y="171"/>
                    <a:pt x="114" y="171"/>
                    <a:pt x="114" y="171"/>
                  </a:cubicBezTo>
                  <a:cubicBezTo>
                    <a:pt x="113" y="171"/>
                    <a:pt x="113" y="171"/>
                    <a:pt x="113" y="171"/>
                  </a:cubicBezTo>
                  <a:cubicBezTo>
                    <a:pt x="113" y="171"/>
                    <a:pt x="113" y="171"/>
                    <a:pt x="113" y="171"/>
                  </a:cubicBezTo>
                  <a:cubicBezTo>
                    <a:pt x="96" y="179"/>
                    <a:pt x="96" y="179"/>
                    <a:pt x="96" y="179"/>
                  </a:cubicBezTo>
                  <a:cubicBezTo>
                    <a:pt x="95" y="179"/>
                    <a:pt x="95" y="179"/>
                    <a:pt x="95" y="179"/>
                  </a:cubicBezTo>
                  <a:cubicBezTo>
                    <a:pt x="74" y="172"/>
                    <a:pt x="74" y="172"/>
                    <a:pt x="74" y="172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20" y="177"/>
                    <a:pt x="20" y="177"/>
                    <a:pt x="20" y="177"/>
                  </a:cubicBezTo>
                  <a:cubicBezTo>
                    <a:pt x="20" y="178"/>
                    <a:pt x="20" y="178"/>
                    <a:pt x="20" y="178"/>
                  </a:cubicBezTo>
                  <a:cubicBezTo>
                    <a:pt x="11" y="178"/>
                    <a:pt x="11" y="178"/>
                    <a:pt x="11" y="178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12" y="231"/>
                    <a:pt x="12" y="231"/>
                    <a:pt x="12" y="231"/>
                  </a:cubicBezTo>
                  <a:cubicBezTo>
                    <a:pt x="22" y="237"/>
                    <a:pt x="22" y="237"/>
                    <a:pt x="22" y="237"/>
                  </a:cubicBezTo>
                  <a:cubicBezTo>
                    <a:pt x="23" y="237"/>
                    <a:pt x="23" y="237"/>
                    <a:pt x="23" y="237"/>
                  </a:cubicBezTo>
                  <a:cubicBezTo>
                    <a:pt x="23" y="238"/>
                    <a:pt x="23" y="238"/>
                    <a:pt x="23" y="238"/>
                  </a:cubicBezTo>
                  <a:cubicBezTo>
                    <a:pt x="27" y="241"/>
                    <a:pt x="27" y="241"/>
                    <a:pt x="27" y="241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35" y="230"/>
                    <a:pt x="35" y="230"/>
                    <a:pt x="35" y="230"/>
                  </a:cubicBezTo>
                  <a:cubicBezTo>
                    <a:pt x="36" y="229"/>
                    <a:pt x="36" y="229"/>
                    <a:pt x="36" y="229"/>
                  </a:cubicBezTo>
                  <a:cubicBezTo>
                    <a:pt x="37" y="229"/>
                    <a:pt x="37" y="229"/>
                    <a:pt x="37" y="229"/>
                  </a:cubicBezTo>
                  <a:cubicBezTo>
                    <a:pt x="51" y="227"/>
                    <a:pt x="51" y="227"/>
                    <a:pt x="51" y="227"/>
                  </a:cubicBezTo>
                  <a:cubicBezTo>
                    <a:pt x="53" y="227"/>
                    <a:pt x="53" y="227"/>
                    <a:pt x="53" y="227"/>
                  </a:cubicBezTo>
                  <a:cubicBezTo>
                    <a:pt x="53" y="228"/>
                    <a:pt x="53" y="228"/>
                    <a:pt x="53" y="228"/>
                  </a:cubicBezTo>
                  <a:cubicBezTo>
                    <a:pt x="68" y="232"/>
                    <a:pt x="68" y="232"/>
                    <a:pt x="68" y="232"/>
                  </a:cubicBezTo>
                  <a:cubicBezTo>
                    <a:pt x="82" y="265"/>
                    <a:pt x="82" y="265"/>
                    <a:pt x="82" y="265"/>
                  </a:cubicBezTo>
                  <a:cubicBezTo>
                    <a:pt x="81" y="265"/>
                    <a:pt x="81" y="265"/>
                    <a:pt x="81" y="265"/>
                  </a:cubicBezTo>
                  <a:cubicBezTo>
                    <a:pt x="81" y="266"/>
                    <a:pt x="81" y="266"/>
                    <a:pt x="81" y="266"/>
                  </a:cubicBezTo>
                  <a:cubicBezTo>
                    <a:pt x="75" y="284"/>
                    <a:pt x="75" y="284"/>
                    <a:pt x="75" y="284"/>
                  </a:cubicBezTo>
                  <a:cubicBezTo>
                    <a:pt x="75" y="284"/>
                    <a:pt x="75" y="284"/>
                    <a:pt x="75" y="284"/>
                  </a:cubicBezTo>
                  <a:cubicBezTo>
                    <a:pt x="71" y="295"/>
                    <a:pt x="71" y="295"/>
                    <a:pt x="71" y="295"/>
                  </a:cubicBezTo>
                  <a:cubicBezTo>
                    <a:pt x="71" y="296"/>
                    <a:pt x="71" y="296"/>
                    <a:pt x="71" y="296"/>
                  </a:cubicBezTo>
                  <a:cubicBezTo>
                    <a:pt x="64" y="313"/>
                    <a:pt x="64" y="313"/>
                    <a:pt x="64" y="313"/>
                  </a:cubicBezTo>
                  <a:cubicBezTo>
                    <a:pt x="64" y="333"/>
                    <a:pt x="64" y="333"/>
                    <a:pt x="64" y="333"/>
                  </a:cubicBezTo>
                  <a:cubicBezTo>
                    <a:pt x="75" y="345"/>
                    <a:pt x="75" y="345"/>
                    <a:pt x="75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92" y="358"/>
                    <a:pt x="92" y="358"/>
                    <a:pt x="92" y="358"/>
                  </a:cubicBezTo>
                  <a:cubicBezTo>
                    <a:pt x="94" y="359"/>
                    <a:pt x="94" y="359"/>
                    <a:pt x="94" y="359"/>
                  </a:cubicBezTo>
                  <a:cubicBezTo>
                    <a:pt x="95" y="360"/>
                    <a:pt x="95" y="360"/>
                    <a:pt x="95" y="360"/>
                  </a:cubicBezTo>
                  <a:cubicBezTo>
                    <a:pt x="83" y="387"/>
                    <a:pt x="83" y="387"/>
                    <a:pt x="83" y="387"/>
                  </a:cubicBezTo>
                  <a:cubicBezTo>
                    <a:pt x="80" y="399"/>
                    <a:pt x="80" y="399"/>
                    <a:pt x="80" y="399"/>
                  </a:cubicBezTo>
                  <a:cubicBezTo>
                    <a:pt x="84" y="398"/>
                    <a:pt x="84" y="398"/>
                    <a:pt x="84" y="398"/>
                  </a:cubicBezTo>
                  <a:cubicBezTo>
                    <a:pt x="85" y="398"/>
                    <a:pt x="85" y="398"/>
                    <a:pt x="85" y="398"/>
                  </a:cubicBezTo>
                  <a:cubicBezTo>
                    <a:pt x="95" y="394"/>
                    <a:pt x="95" y="394"/>
                    <a:pt x="95" y="394"/>
                  </a:cubicBezTo>
                  <a:cubicBezTo>
                    <a:pt x="112" y="384"/>
                    <a:pt x="112" y="384"/>
                    <a:pt x="112" y="384"/>
                  </a:cubicBezTo>
                  <a:cubicBezTo>
                    <a:pt x="113" y="384"/>
                    <a:pt x="113" y="384"/>
                    <a:pt x="113" y="384"/>
                  </a:cubicBezTo>
                  <a:cubicBezTo>
                    <a:pt x="132" y="387"/>
                    <a:pt x="132" y="387"/>
                    <a:pt x="132" y="387"/>
                  </a:cubicBezTo>
                  <a:cubicBezTo>
                    <a:pt x="133" y="387"/>
                    <a:pt x="133" y="387"/>
                    <a:pt x="133" y="387"/>
                  </a:cubicBezTo>
                  <a:cubicBezTo>
                    <a:pt x="133" y="387"/>
                    <a:pt x="133" y="387"/>
                    <a:pt x="133" y="387"/>
                  </a:cubicBezTo>
                  <a:cubicBezTo>
                    <a:pt x="162" y="398"/>
                    <a:pt x="162" y="398"/>
                    <a:pt x="162" y="398"/>
                  </a:cubicBezTo>
                  <a:cubicBezTo>
                    <a:pt x="194" y="398"/>
                    <a:pt x="194" y="398"/>
                    <a:pt x="194" y="398"/>
                  </a:cubicBezTo>
                  <a:cubicBezTo>
                    <a:pt x="202" y="387"/>
                    <a:pt x="202" y="387"/>
                    <a:pt x="202" y="387"/>
                  </a:cubicBezTo>
                  <a:cubicBezTo>
                    <a:pt x="203" y="386"/>
                    <a:pt x="203" y="386"/>
                    <a:pt x="203" y="386"/>
                  </a:cubicBezTo>
                  <a:cubicBezTo>
                    <a:pt x="204" y="385"/>
                    <a:pt x="204" y="385"/>
                    <a:pt x="204" y="385"/>
                  </a:cubicBezTo>
                  <a:cubicBezTo>
                    <a:pt x="221" y="377"/>
                    <a:pt x="221" y="377"/>
                    <a:pt x="221" y="377"/>
                  </a:cubicBezTo>
                  <a:cubicBezTo>
                    <a:pt x="236" y="364"/>
                    <a:pt x="236" y="364"/>
                    <a:pt x="236" y="364"/>
                  </a:cubicBezTo>
                  <a:cubicBezTo>
                    <a:pt x="238" y="363"/>
                    <a:pt x="238" y="363"/>
                    <a:pt x="238" y="363"/>
                  </a:cubicBezTo>
                  <a:cubicBezTo>
                    <a:pt x="238" y="363"/>
                    <a:pt x="238" y="363"/>
                    <a:pt x="238" y="363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62" y="349"/>
                    <a:pt x="262" y="349"/>
                    <a:pt x="262" y="349"/>
                  </a:cubicBezTo>
                  <a:cubicBezTo>
                    <a:pt x="276" y="330"/>
                    <a:pt x="276" y="330"/>
                    <a:pt x="276" y="330"/>
                  </a:cubicBezTo>
                  <a:cubicBezTo>
                    <a:pt x="297" y="338"/>
                    <a:pt x="297" y="338"/>
                    <a:pt x="297" y="338"/>
                  </a:cubicBezTo>
                  <a:cubicBezTo>
                    <a:pt x="300" y="339"/>
                    <a:pt x="300" y="339"/>
                    <a:pt x="300" y="339"/>
                  </a:cubicBezTo>
                  <a:cubicBezTo>
                    <a:pt x="300" y="340"/>
                    <a:pt x="300" y="340"/>
                    <a:pt x="300" y="340"/>
                  </a:cubicBezTo>
                  <a:cubicBezTo>
                    <a:pt x="301" y="341"/>
                    <a:pt x="301" y="341"/>
                    <a:pt x="301" y="341"/>
                  </a:cubicBezTo>
                  <a:cubicBezTo>
                    <a:pt x="303" y="348"/>
                    <a:pt x="306" y="352"/>
                    <a:pt x="309" y="353"/>
                  </a:cubicBezTo>
                  <a:cubicBezTo>
                    <a:pt x="322" y="351"/>
                    <a:pt x="322" y="351"/>
                    <a:pt x="322" y="351"/>
                  </a:cubicBezTo>
                  <a:cubicBezTo>
                    <a:pt x="325" y="351"/>
                    <a:pt x="325" y="351"/>
                    <a:pt x="325" y="351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2" y="353"/>
                    <a:pt x="332" y="353"/>
                    <a:pt x="332" y="353"/>
                  </a:cubicBezTo>
                  <a:cubicBezTo>
                    <a:pt x="332" y="354"/>
                    <a:pt x="332" y="354"/>
                    <a:pt x="332" y="354"/>
                  </a:cubicBezTo>
                  <a:cubicBezTo>
                    <a:pt x="349" y="360"/>
                    <a:pt x="349" y="360"/>
                    <a:pt x="349" y="360"/>
                  </a:cubicBezTo>
                  <a:cubicBezTo>
                    <a:pt x="353" y="360"/>
                    <a:pt x="353" y="360"/>
                    <a:pt x="353" y="360"/>
                  </a:cubicBezTo>
                  <a:cubicBezTo>
                    <a:pt x="354" y="356"/>
                    <a:pt x="354" y="356"/>
                    <a:pt x="354" y="356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6" y="349"/>
                    <a:pt x="356" y="349"/>
                    <a:pt x="356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7"/>
                    <a:pt x="358" y="347"/>
                    <a:pt x="358" y="347"/>
                  </a:cubicBezTo>
                  <a:cubicBezTo>
                    <a:pt x="358" y="347"/>
                    <a:pt x="358" y="347"/>
                    <a:pt x="358" y="347"/>
                  </a:cubicBezTo>
                  <a:cubicBezTo>
                    <a:pt x="364" y="343"/>
                    <a:pt x="364" y="343"/>
                    <a:pt x="364" y="343"/>
                  </a:cubicBezTo>
                  <a:cubicBezTo>
                    <a:pt x="365" y="342"/>
                    <a:pt x="365" y="342"/>
                    <a:pt x="365" y="342"/>
                  </a:cubicBezTo>
                  <a:cubicBezTo>
                    <a:pt x="376" y="333"/>
                    <a:pt x="376" y="333"/>
                    <a:pt x="376" y="333"/>
                  </a:cubicBezTo>
                  <a:cubicBezTo>
                    <a:pt x="377" y="333"/>
                    <a:pt x="377" y="333"/>
                    <a:pt x="377" y="333"/>
                  </a:cubicBezTo>
                  <a:cubicBezTo>
                    <a:pt x="378" y="332"/>
                    <a:pt x="378" y="332"/>
                    <a:pt x="378" y="332"/>
                  </a:cubicBezTo>
                  <a:cubicBezTo>
                    <a:pt x="379" y="332"/>
                    <a:pt x="379" y="332"/>
                    <a:pt x="379" y="332"/>
                  </a:cubicBezTo>
                  <a:cubicBezTo>
                    <a:pt x="389" y="333"/>
                    <a:pt x="389" y="333"/>
                    <a:pt x="389" y="333"/>
                  </a:cubicBezTo>
                  <a:cubicBezTo>
                    <a:pt x="389" y="327"/>
                    <a:pt x="392" y="321"/>
                    <a:pt x="398" y="316"/>
                  </a:cubicBezTo>
                  <a:cubicBezTo>
                    <a:pt x="405" y="311"/>
                    <a:pt x="409" y="308"/>
                    <a:pt x="412" y="309"/>
                  </a:cubicBezTo>
                  <a:cubicBezTo>
                    <a:pt x="418" y="305"/>
                    <a:pt x="418" y="305"/>
                    <a:pt x="418" y="305"/>
                  </a:cubicBezTo>
                  <a:cubicBezTo>
                    <a:pt x="419" y="305"/>
                    <a:pt x="419" y="305"/>
                    <a:pt x="419" y="305"/>
                  </a:cubicBezTo>
                  <a:cubicBezTo>
                    <a:pt x="419" y="304"/>
                    <a:pt x="419" y="304"/>
                    <a:pt x="419" y="304"/>
                  </a:cubicBezTo>
                  <a:cubicBezTo>
                    <a:pt x="424" y="299"/>
                    <a:pt x="424" y="299"/>
                    <a:pt x="424" y="299"/>
                  </a:cubicBezTo>
                  <a:cubicBezTo>
                    <a:pt x="424" y="298"/>
                    <a:pt x="424" y="298"/>
                    <a:pt x="424" y="298"/>
                  </a:cubicBezTo>
                  <a:cubicBezTo>
                    <a:pt x="425" y="298"/>
                    <a:pt x="425" y="298"/>
                    <a:pt x="425" y="298"/>
                  </a:cubicBezTo>
                  <a:cubicBezTo>
                    <a:pt x="426" y="297"/>
                    <a:pt x="426" y="297"/>
                    <a:pt x="426" y="297"/>
                  </a:cubicBezTo>
                  <a:cubicBezTo>
                    <a:pt x="427" y="297"/>
                    <a:pt x="427" y="297"/>
                    <a:pt x="427" y="297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51" y="294"/>
                    <a:pt x="451" y="294"/>
                    <a:pt x="451" y="294"/>
                  </a:cubicBezTo>
                  <a:cubicBezTo>
                    <a:pt x="455" y="291"/>
                    <a:pt x="455" y="291"/>
                    <a:pt x="455" y="291"/>
                  </a:cubicBezTo>
                  <a:cubicBezTo>
                    <a:pt x="457" y="285"/>
                    <a:pt x="457" y="285"/>
                    <a:pt x="457" y="285"/>
                  </a:cubicBezTo>
                  <a:cubicBezTo>
                    <a:pt x="457" y="285"/>
                    <a:pt x="457" y="285"/>
                    <a:pt x="457" y="285"/>
                  </a:cubicBezTo>
                  <a:cubicBezTo>
                    <a:pt x="462" y="275"/>
                    <a:pt x="462" y="275"/>
                    <a:pt x="462" y="275"/>
                  </a:cubicBezTo>
                  <a:cubicBezTo>
                    <a:pt x="460" y="274"/>
                    <a:pt x="460" y="274"/>
                    <a:pt x="460" y="274"/>
                  </a:cubicBezTo>
                  <a:cubicBezTo>
                    <a:pt x="455" y="268"/>
                    <a:pt x="451" y="260"/>
                    <a:pt x="449" y="249"/>
                  </a:cubicBezTo>
                  <a:cubicBezTo>
                    <a:pt x="448" y="248"/>
                    <a:pt x="448" y="248"/>
                    <a:pt x="448" y="248"/>
                  </a:cubicBezTo>
                  <a:cubicBezTo>
                    <a:pt x="448" y="248"/>
                    <a:pt x="448" y="248"/>
                    <a:pt x="448" y="248"/>
                  </a:cubicBezTo>
                  <a:cubicBezTo>
                    <a:pt x="449" y="248"/>
                    <a:pt x="449" y="248"/>
                    <a:pt x="449" y="248"/>
                  </a:cubicBezTo>
                  <a:cubicBezTo>
                    <a:pt x="449" y="247"/>
                    <a:pt x="449" y="247"/>
                    <a:pt x="449" y="247"/>
                  </a:cubicBezTo>
                  <a:cubicBezTo>
                    <a:pt x="453" y="226"/>
                    <a:pt x="453" y="226"/>
                    <a:pt x="453" y="226"/>
                  </a:cubicBezTo>
                  <a:cubicBezTo>
                    <a:pt x="453" y="219"/>
                    <a:pt x="455" y="215"/>
                    <a:pt x="459" y="210"/>
                  </a:cubicBezTo>
                  <a:cubicBezTo>
                    <a:pt x="457" y="193"/>
                    <a:pt x="457" y="193"/>
                    <a:pt x="457" y="193"/>
                  </a:cubicBezTo>
                  <a:cubicBezTo>
                    <a:pt x="456" y="191"/>
                    <a:pt x="455" y="189"/>
                    <a:pt x="450" y="188"/>
                  </a:cubicBezTo>
                  <a:cubicBezTo>
                    <a:pt x="419" y="200"/>
                    <a:pt x="419" y="200"/>
                    <a:pt x="419" y="200"/>
                  </a:cubicBezTo>
                  <a:cubicBezTo>
                    <a:pt x="421" y="168"/>
                    <a:pt x="421" y="168"/>
                    <a:pt x="421" y="168"/>
                  </a:cubicBezTo>
                  <a:cubicBezTo>
                    <a:pt x="422" y="164"/>
                    <a:pt x="431" y="155"/>
                    <a:pt x="450" y="144"/>
                  </a:cubicBezTo>
                  <a:cubicBezTo>
                    <a:pt x="441" y="111"/>
                    <a:pt x="441" y="111"/>
                    <a:pt x="441" y="111"/>
                  </a:cubicBezTo>
                  <a:cubicBezTo>
                    <a:pt x="439" y="99"/>
                    <a:pt x="442" y="90"/>
                    <a:pt x="450" y="83"/>
                  </a:cubicBezTo>
                  <a:cubicBezTo>
                    <a:pt x="448" y="77"/>
                    <a:pt x="448" y="77"/>
                    <a:pt x="448" y="77"/>
                  </a:cubicBezTo>
                  <a:cubicBezTo>
                    <a:pt x="438" y="77"/>
                    <a:pt x="438" y="77"/>
                    <a:pt x="438" y="77"/>
                  </a:cubicBezTo>
                  <a:cubicBezTo>
                    <a:pt x="435" y="78"/>
                    <a:pt x="435" y="78"/>
                    <a:pt x="435" y="78"/>
                  </a:cubicBezTo>
                  <a:cubicBezTo>
                    <a:pt x="430" y="91"/>
                    <a:pt x="430" y="91"/>
                    <a:pt x="430" y="91"/>
                  </a:cubicBezTo>
                  <a:cubicBezTo>
                    <a:pt x="427" y="96"/>
                    <a:pt x="423" y="99"/>
                    <a:pt x="419" y="99"/>
                  </a:cubicBezTo>
                  <a:cubicBezTo>
                    <a:pt x="417" y="99"/>
                    <a:pt x="417" y="99"/>
                    <a:pt x="417" y="99"/>
                  </a:cubicBezTo>
                  <a:cubicBezTo>
                    <a:pt x="407" y="92"/>
                    <a:pt x="407" y="92"/>
                    <a:pt x="407" y="92"/>
                  </a:cubicBezTo>
                  <a:cubicBezTo>
                    <a:pt x="406" y="92"/>
                    <a:pt x="406" y="92"/>
                    <a:pt x="406" y="92"/>
                  </a:cubicBezTo>
                  <a:cubicBezTo>
                    <a:pt x="405" y="92"/>
                    <a:pt x="405" y="92"/>
                    <a:pt x="405" y="92"/>
                  </a:cubicBezTo>
                  <a:cubicBezTo>
                    <a:pt x="405" y="91"/>
                    <a:pt x="405" y="91"/>
                    <a:pt x="405" y="91"/>
                  </a:cubicBezTo>
                  <a:cubicBezTo>
                    <a:pt x="405" y="90"/>
                    <a:pt x="405" y="90"/>
                    <a:pt x="405" y="90"/>
                  </a:cubicBezTo>
                  <a:cubicBezTo>
                    <a:pt x="403" y="83"/>
                    <a:pt x="403" y="83"/>
                    <a:pt x="403" y="83"/>
                  </a:cubicBezTo>
                  <a:cubicBezTo>
                    <a:pt x="402" y="73"/>
                    <a:pt x="402" y="73"/>
                    <a:pt x="402" y="73"/>
                  </a:cubicBezTo>
                  <a:cubicBezTo>
                    <a:pt x="402" y="72"/>
                    <a:pt x="402" y="72"/>
                    <a:pt x="402" y="72"/>
                  </a:cubicBezTo>
                  <a:cubicBezTo>
                    <a:pt x="401" y="74"/>
                    <a:pt x="401" y="74"/>
                    <a:pt x="401" y="74"/>
                  </a:cubicBezTo>
                  <a:cubicBezTo>
                    <a:pt x="400" y="77"/>
                    <a:pt x="400" y="77"/>
                    <a:pt x="400" y="77"/>
                  </a:cubicBezTo>
                  <a:cubicBezTo>
                    <a:pt x="382" y="77"/>
                    <a:pt x="382" y="77"/>
                    <a:pt x="382" y="77"/>
                  </a:cubicBezTo>
                  <a:cubicBezTo>
                    <a:pt x="380" y="73"/>
                    <a:pt x="380" y="73"/>
                    <a:pt x="380" y="73"/>
                  </a:cubicBezTo>
                  <a:cubicBezTo>
                    <a:pt x="378" y="63"/>
                    <a:pt x="378" y="63"/>
                    <a:pt x="378" y="63"/>
                  </a:cubicBezTo>
                  <a:cubicBezTo>
                    <a:pt x="378" y="48"/>
                    <a:pt x="378" y="48"/>
                    <a:pt x="378" y="48"/>
                  </a:cubicBezTo>
                  <a:cubicBezTo>
                    <a:pt x="367" y="30"/>
                    <a:pt x="367" y="30"/>
                    <a:pt x="367" y="30"/>
                  </a:cubicBezTo>
                  <a:cubicBezTo>
                    <a:pt x="367" y="14"/>
                    <a:pt x="367" y="14"/>
                    <a:pt x="367" y="14"/>
                  </a:cubicBezTo>
                  <a:lnTo>
                    <a:pt x="36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Freeform 125">
              <a:extLst>
                <a:ext uri="{FF2B5EF4-FFF2-40B4-BE49-F238E27FC236}">
                  <a16:creationId xmlns:a16="http://schemas.microsoft.com/office/drawing/2014/main" id="{1BE51765-77B0-4784-9A3B-E0DF6019E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975" y="5310187"/>
              <a:ext cx="1274763" cy="976313"/>
            </a:xfrm>
            <a:custGeom>
              <a:avLst/>
              <a:gdLst>
                <a:gd name="T0" fmla="*/ 486 w 604"/>
                <a:gd name="T1" fmla="*/ 15 h 461"/>
                <a:gd name="T2" fmla="*/ 453 w 604"/>
                <a:gd name="T3" fmla="*/ 44 h 461"/>
                <a:gd name="T4" fmla="*/ 414 w 604"/>
                <a:gd name="T5" fmla="*/ 53 h 461"/>
                <a:gd name="T6" fmla="*/ 388 w 604"/>
                <a:gd name="T7" fmla="*/ 51 h 461"/>
                <a:gd name="T8" fmla="*/ 387 w 604"/>
                <a:gd name="T9" fmla="*/ 52 h 461"/>
                <a:gd name="T10" fmla="*/ 355 w 604"/>
                <a:gd name="T11" fmla="*/ 63 h 461"/>
                <a:gd name="T12" fmla="*/ 330 w 604"/>
                <a:gd name="T13" fmla="*/ 78 h 461"/>
                <a:gd name="T14" fmla="*/ 305 w 604"/>
                <a:gd name="T15" fmla="*/ 98 h 461"/>
                <a:gd name="T16" fmla="*/ 289 w 604"/>
                <a:gd name="T17" fmla="*/ 115 h 461"/>
                <a:gd name="T18" fmla="*/ 284 w 604"/>
                <a:gd name="T19" fmla="*/ 125 h 461"/>
                <a:gd name="T20" fmla="*/ 248 w 604"/>
                <a:gd name="T21" fmla="*/ 117 h 461"/>
                <a:gd name="T22" fmla="*/ 204 w 604"/>
                <a:gd name="T23" fmla="*/ 97 h 461"/>
                <a:gd name="T24" fmla="*/ 194 w 604"/>
                <a:gd name="T25" fmla="*/ 111 h 461"/>
                <a:gd name="T26" fmla="*/ 179 w 604"/>
                <a:gd name="T27" fmla="*/ 124 h 461"/>
                <a:gd name="T28" fmla="*/ 151 w 604"/>
                <a:gd name="T29" fmla="*/ 140 h 461"/>
                <a:gd name="T30" fmla="*/ 124 w 604"/>
                <a:gd name="T31" fmla="*/ 163 h 461"/>
                <a:gd name="T32" fmla="*/ 55 w 604"/>
                <a:gd name="T33" fmla="*/ 152 h 461"/>
                <a:gd name="T34" fmla="*/ 23 w 604"/>
                <a:gd name="T35" fmla="*/ 157 h 461"/>
                <a:gd name="T36" fmla="*/ 2 w 604"/>
                <a:gd name="T37" fmla="*/ 167 h 461"/>
                <a:gd name="T38" fmla="*/ 5 w 604"/>
                <a:gd name="T39" fmla="*/ 191 h 461"/>
                <a:gd name="T40" fmla="*/ 50 w 604"/>
                <a:gd name="T41" fmla="*/ 192 h 461"/>
                <a:gd name="T42" fmla="*/ 57 w 604"/>
                <a:gd name="T43" fmla="*/ 227 h 461"/>
                <a:gd name="T44" fmla="*/ 92 w 604"/>
                <a:gd name="T45" fmla="*/ 222 h 461"/>
                <a:gd name="T46" fmla="*/ 121 w 604"/>
                <a:gd name="T47" fmla="*/ 216 h 461"/>
                <a:gd name="T48" fmla="*/ 129 w 604"/>
                <a:gd name="T49" fmla="*/ 260 h 461"/>
                <a:gd name="T50" fmla="*/ 111 w 604"/>
                <a:gd name="T51" fmla="*/ 281 h 461"/>
                <a:gd name="T52" fmla="*/ 84 w 604"/>
                <a:gd name="T53" fmla="*/ 300 h 461"/>
                <a:gd name="T54" fmla="*/ 129 w 604"/>
                <a:gd name="T55" fmla="*/ 310 h 461"/>
                <a:gd name="T56" fmla="*/ 147 w 604"/>
                <a:gd name="T57" fmla="*/ 321 h 461"/>
                <a:gd name="T58" fmla="*/ 185 w 604"/>
                <a:gd name="T59" fmla="*/ 343 h 461"/>
                <a:gd name="T60" fmla="*/ 170 w 604"/>
                <a:gd name="T61" fmla="*/ 361 h 461"/>
                <a:gd name="T62" fmla="*/ 235 w 604"/>
                <a:gd name="T63" fmla="*/ 431 h 461"/>
                <a:gd name="T64" fmla="*/ 259 w 604"/>
                <a:gd name="T65" fmla="*/ 419 h 461"/>
                <a:gd name="T66" fmla="*/ 296 w 604"/>
                <a:gd name="T67" fmla="*/ 445 h 461"/>
                <a:gd name="T68" fmla="*/ 306 w 604"/>
                <a:gd name="T69" fmla="*/ 433 h 461"/>
                <a:gd name="T70" fmla="*/ 327 w 604"/>
                <a:gd name="T71" fmla="*/ 435 h 461"/>
                <a:gd name="T72" fmla="*/ 373 w 604"/>
                <a:gd name="T73" fmla="*/ 446 h 461"/>
                <a:gd name="T74" fmla="*/ 378 w 604"/>
                <a:gd name="T75" fmla="*/ 449 h 461"/>
                <a:gd name="T76" fmla="*/ 417 w 604"/>
                <a:gd name="T77" fmla="*/ 417 h 461"/>
                <a:gd name="T78" fmla="*/ 431 w 604"/>
                <a:gd name="T79" fmla="*/ 431 h 461"/>
                <a:gd name="T80" fmla="*/ 440 w 604"/>
                <a:gd name="T81" fmla="*/ 410 h 461"/>
                <a:gd name="T82" fmla="*/ 477 w 604"/>
                <a:gd name="T83" fmla="*/ 368 h 461"/>
                <a:gd name="T84" fmla="*/ 500 w 604"/>
                <a:gd name="T85" fmla="*/ 372 h 461"/>
                <a:gd name="T86" fmla="*/ 495 w 604"/>
                <a:gd name="T87" fmla="*/ 345 h 461"/>
                <a:gd name="T88" fmla="*/ 500 w 604"/>
                <a:gd name="T89" fmla="*/ 332 h 461"/>
                <a:gd name="T90" fmla="*/ 551 w 604"/>
                <a:gd name="T91" fmla="*/ 304 h 461"/>
                <a:gd name="T92" fmla="*/ 549 w 604"/>
                <a:gd name="T93" fmla="*/ 277 h 461"/>
                <a:gd name="T94" fmla="*/ 561 w 604"/>
                <a:gd name="T95" fmla="*/ 254 h 461"/>
                <a:gd name="T96" fmla="*/ 577 w 604"/>
                <a:gd name="T97" fmla="*/ 217 h 461"/>
                <a:gd name="T98" fmla="*/ 597 w 604"/>
                <a:gd name="T99" fmla="*/ 188 h 461"/>
                <a:gd name="T100" fmla="*/ 598 w 604"/>
                <a:gd name="T101" fmla="*/ 162 h 461"/>
                <a:gd name="T102" fmla="*/ 597 w 604"/>
                <a:gd name="T103" fmla="*/ 146 h 461"/>
                <a:gd name="T104" fmla="*/ 546 w 604"/>
                <a:gd name="T105" fmla="*/ 148 h 461"/>
                <a:gd name="T106" fmla="*/ 533 w 604"/>
                <a:gd name="T107" fmla="*/ 124 h 461"/>
                <a:gd name="T108" fmla="*/ 508 w 604"/>
                <a:gd name="T109" fmla="*/ 123 h 461"/>
                <a:gd name="T110" fmla="*/ 535 w 604"/>
                <a:gd name="T111" fmla="*/ 71 h 461"/>
                <a:gd name="T112" fmla="*/ 532 w 604"/>
                <a:gd name="T113" fmla="*/ 35 h 461"/>
                <a:gd name="T114" fmla="*/ 524 w 604"/>
                <a:gd name="T115" fmla="*/ 0 h 461"/>
                <a:gd name="T116" fmla="*/ 501 w 604"/>
                <a:gd name="T117" fmla="*/ 1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4" h="461">
                  <a:moveTo>
                    <a:pt x="484" y="12"/>
                  </a:moveTo>
                  <a:cubicBezTo>
                    <a:pt x="484" y="13"/>
                    <a:pt x="484" y="13"/>
                    <a:pt x="484" y="13"/>
                  </a:cubicBezTo>
                  <a:cubicBezTo>
                    <a:pt x="486" y="15"/>
                    <a:pt x="486" y="15"/>
                    <a:pt x="486" y="15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69" y="40"/>
                    <a:pt x="462" y="44"/>
                    <a:pt x="455" y="44"/>
                  </a:cubicBezTo>
                  <a:cubicBezTo>
                    <a:pt x="453" y="44"/>
                    <a:pt x="453" y="44"/>
                    <a:pt x="453" y="44"/>
                  </a:cubicBezTo>
                  <a:cubicBezTo>
                    <a:pt x="443" y="38"/>
                    <a:pt x="443" y="38"/>
                    <a:pt x="443" y="38"/>
                  </a:cubicBezTo>
                  <a:cubicBezTo>
                    <a:pt x="433" y="39"/>
                    <a:pt x="433" y="39"/>
                    <a:pt x="433" y="39"/>
                  </a:cubicBezTo>
                  <a:cubicBezTo>
                    <a:pt x="414" y="53"/>
                    <a:pt x="414" y="53"/>
                    <a:pt x="414" y="53"/>
                  </a:cubicBezTo>
                  <a:cubicBezTo>
                    <a:pt x="409" y="55"/>
                    <a:pt x="404" y="50"/>
                    <a:pt x="395" y="39"/>
                  </a:cubicBezTo>
                  <a:cubicBezTo>
                    <a:pt x="389" y="51"/>
                    <a:pt x="389" y="51"/>
                    <a:pt x="389" y="51"/>
                  </a:cubicBezTo>
                  <a:cubicBezTo>
                    <a:pt x="388" y="51"/>
                    <a:pt x="388" y="51"/>
                    <a:pt x="388" y="51"/>
                  </a:cubicBezTo>
                  <a:cubicBezTo>
                    <a:pt x="388" y="51"/>
                    <a:pt x="388" y="51"/>
                    <a:pt x="388" y="51"/>
                  </a:cubicBezTo>
                  <a:cubicBezTo>
                    <a:pt x="387" y="52"/>
                    <a:pt x="387" y="52"/>
                    <a:pt x="387" y="52"/>
                  </a:cubicBezTo>
                  <a:cubicBezTo>
                    <a:pt x="387" y="52"/>
                    <a:pt x="387" y="52"/>
                    <a:pt x="387" y="52"/>
                  </a:cubicBezTo>
                  <a:cubicBezTo>
                    <a:pt x="381" y="59"/>
                    <a:pt x="381" y="59"/>
                    <a:pt x="381" y="59"/>
                  </a:cubicBezTo>
                  <a:cubicBezTo>
                    <a:pt x="368" y="59"/>
                    <a:pt x="368" y="59"/>
                    <a:pt x="368" y="59"/>
                  </a:cubicBezTo>
                  <a:cubicBezTo>
                    <a:pt x="355" y="63"/>
                    <a:pt x="355" y="63"/>
                    <a:pt x="355" y="63"/>
                  </a:cubicBezTo>
                  <a:cubicBezTo>
                    <a:pt x="340" y="75"/>
                    <a:pt x="340" y="75"/>
                    <a:pt x="340" y="75"/>
                  </a:cubicBezTo>
                  <a:cubicBezTo>
                    <a:pt x="335" y="75"/>
                    <a:pt x="335" y="75"/>
                    <a:pt x="335" y="75"/>
                  </a:cubicBezTo>
                  <a:cubicBezTo>
                    <a:pt x="330" y="78"/>
                    <a:pt x="330" y="78"/>
                    <a:pt x="330" y="78"/>
                  </a:cubicBezTo>
                  <a:cubicBezTo>
                    <a:pt x="325" y="83"/>
                    <a:pt x="323" y="87"/>
                    <a:pt x="326" y="91"/>
                  </a:cubicBezTo>
                  <a:cubicBezTo>
                    <a:pt x="332" y="101"/>
                    <a:pt x="332" y="101"/>
                    <a:pt x="332" y="101"/>
                  </a:cubicBezTo>
                  <a:cubicBezTo>
                    <a:pt x="305" y="98"/>
                    <a:pt x="305" y="98"/>
                    <a:pt x="305" y="98"/>
                  </a:cubicBezTo>
                  <a:cubicBezTo>
                    <a:pt x="291" y="109"/>
                    <a:pt x="291" y="109"/>
                    <a:pt x="291" y="109"/>
                  </a:cubicBezTo>
                  <a:cubicBezTo>
                    <a:pt x="289" y="114"/>
                    <a:pt x="289" y="114"/>
                    <a:pt x="289" y="114"/>
                  </a:cubicBezTo>
                  <a:cubicBezTo>
                    <a:pt x="289" y="115"/>
                    <a:pt x="289" y="115"/>
                    <a:pt x="289" y="115"/>
                  </a:cubicBezTo>
                  <a:cubicBezTo>
                    <a:pt x="286" y="123"/>
                    <a:pt x="286" y="123"/>
                    <a:pt x="286" y="123"/>
                  </a:cubicBezTo>
                  <a:cubicBezTo>
                    <a:pt x="285" y="124"/>
                    <a:pt x="285" y="124"/>
                    <a:pt x="285" y="124"/>
                  </a:cubicBezTo>
                  <a:cubicBezTo>
                    <a:pt x="284" y="125"/>
                    <a:pt x="284" y="125"/>
                    <a:pt x="284" y="125"/>
                  </a:cubicBezTo>
                  <a:cubicBezTo>
                    <a:pt x="271" y="125"/>
                    <a:pt x="271" y="125"/>
                    <a:pt x="271" y="125"/>
                  </a:cubicBezTo>
                  <a:cubicBezTo>
                    <a:pt x="253" y="118"/>
                    <a:pt x="253" y="118"/>
                    <a:pt x="253" y="118"/>
                  </a:cubicBezTo>
                  <a:cubicBezTo>
                    <a:pt x="248" y="117"/>
                    <a:pt x="248" y="117"/>
                    <a:pt x="248" y="117"/>
                  </a:cubicBezTo>
                  <a:cubicBezTo>
                    <a:pt x="234" y="119"/>
                    <a:pt x="234" y="119"/>
                    <a:pt x="234" y="119"/>
                  </a:cubicBezTo>
                  <a:cubicBezTo>
                    <a:pt x="228" y="119"/>
                    <a:pt x="222" y="112"/>
                    <a:pt x="216" y="102"/>
                  </a:cubicBezTo>
                  <a:cubicBezTo>
                    <a:pt x="204" y="97"/>
                    <a:pt x="204" y="97"/>
                    <a:pt x="204" y="97"/>
                  </a:cubicBezTo>
                  <a:cubicBezTo>
                    <a:pt x="195" y="111"/>
                    <a:pt x="195" y="111"/>
                    <a:pt x="195" y="111"/>
                  </a:cubicBezTo>
                  <a:cubicBezTo>
                    <a:pt x="195" y="111"/>
                    <a:pt x="195" y="111"/>
                    <a:pt x="195" y="111"/>
                  </a:cubicBezTo>
                  <a:cubicBezTo>
                    <a:pt x="194" y="111"/>
                    <a:pt x="194" y="111"/>
                    <a:pt x="194" y="111"/>
                  </a:cubicBezTo>
                  <a:cubicBezTo>
                    <a:pt x="180" y="123"/>
                    <a:pt x="180" y="123"/>
                    <a:pt x="180" y="123"/>
                  </a:cubicBezTo>
                  <a:cubicBezTo>
                    <a:pt x="179" y="123"/>
                    <a:pt x="179" y="123"/>
                    <a:pt x="179" y="123"/>
                  </a:cubicBezTo>
                  <a:cubicBezTo>
                    <a:pt x="179" y="124"/>
                    <a:pt x="179" y="124"/>
                    <a:pt x="179" y="124"/>
                  </a:cubicBezTo>
                  <a:cubicBezTo>
                    <a:pt x="177" y="124"/>
                    <a:pt x="177" y="124"/>
                    <a:pt x="177" y="124"/>
                  </a:cubicBezTo>
                  <a:cubicBezTo>
                    <a:pt x="167" y="127"/>
                    <a:pt x="167" y="127"/>
                    <a:pt x="167" y="127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35" y="148"/>
                    <a:pt x="135" y="148"/>
                    <a:pt x="135" y="148"/>
                  </a:cubicBezTo>
                  <a:cubicBezTo>
                    <a:pt x="124" y="163"/>
                    <a:pt x="124" y="163"/>
                    <a:pt x="124" y="163"/>
                  </a:cubicBezTo>
                  <a:cubicBezTo>
                    <a:pt x="85" y="163"/>
                    <a:pt x="85" y="163"/>
                    <a:pt x="85" y="163"/>
                  </a:cubicBezTo>
                  <a:cubicBezTo>
                    <a:pt x="85" y="163"/>
                    <a:pt x="85" y="163"/>
                    <a:pt x="85" y="163"/>
                  </a:cubicBezTo>
                  <a:cubicBezTo>
                    <a:pt x="55" y="152"/>
                    <a:pt x="55" y="152"/>
                    <a:pt x="55" y="152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3" y="157"/>
                    <a:pt x="23" y="157"/>
                    <a:pt x="23" y="157"/>
                  </a:cubicBezTo>
                  <a:cubicBezTo>
                    <a:pt x="23" y="157"/>
                    <a:pt x="23" y="157"/>
                    <a:pt x="23" y="157"/>
                  </a:cubicBezTo>
                  <a:cubicBezTo>
                    <a:pt x="14" y="161"/>
                    <a:pt x="14" y="161"/>
                    <a:pt x="14" y="161"/>
                  </a:cubicBezTo>
                  <a:cubicBezTo>
                    <a:pt x="9" y="163"/>
                    <a:pt x="5" y="166"/>
                    <a:pt x="2" y="16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5" y="191"/>
                    <a:pt x="5" y="191"/>
                    <a:pt x="5" y="191"/>
                  </a:cubicBezTo>
                  <a:cubicBezTo>
                    <a:pt x="28" y="183"/>
                    <a:pt x="28" y="183"/>
                    <a:pt x="28" y="183"/>
                  </a:cubicBezTo>
                  <a:cubicBezTo>
                    <a:pt x="33" y="183"/>
                    <a:pt x="40" y="186"/>
                    <a:pt x="48" y="191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51" y="193"/>
                    <a:pt x="51" y="193"/>
                    <a:pt x="51" y="193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7" y="227"/>
                    <a:pt x="57" y="227"/>
                    <a:pt x="57" y="227"/>
                  </a:cubicBezTo>
                  <a:cubicBezTo>
                    <a:pt x="77" y="227"/>
                    <a:pt x="77" y="227"/>
                    <a:pt x="77" y="227"/>
                  </a:cubicBezTo>
                  <a:cubicBezTo>
                    <a:pt x="90" y="224"/>
                    <a:pt x="90" y="224"/>
                    <a:pt x="90" y="224"/>
                  </a:cubicBezTo>
                  <a:cubicBezTo>
                    <a:pt x="92" y="222"/>
                    <a:pt x="92" y="222"/>
                    <a:pt x="92" y="222"/>
                  </a:cubicBezTo>
                  <a:cubicBezTo>
                    <a:pt x="99" y="218"/>
                    <a:pt x="106" y="215"/>
                    <a:pt x="115" y="214"/>
                  </a:cubicBezTo>
                  <a:cubicBezTo>
                    <a:pt x="119" y="213"/>
                    <a:pt x="119" y="213"/>
                    <a:pt x="119" y="213"/>
                  </a:cubicBezTo>
                  <a:cubicBezTo>
                    <a:pt x="121" y="216"/>
                    <a:pt x="121" y="216"/>
                    <a:pt x="121" y="216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126" y="229"/>
                    <a:pt x="126" y="229"/>
                    <a:pt x="126" y="229"/>
                  </a:cubicBezTo>
                  <a:cubicBezTo>
                    <a:pt x="129" y="260"/>
                    <a:pt x="129" y="260"/>
                    <a:pt x="129" y="260"/>
                  </a:cubicBezTo>
                  <a:cubicBezTo>
                    <a:pt x="129" y="263"/>
                    <a:pt x="129" y="263"/>
                    <a:pt x="129" y="263"/>
                  </a:cubicBezTo>
                  <a:cubicBezTo>
                    <a:pt x="112" y="281"/>
                    <a:pt x="112" y="281"/>
                    <a:pt x="112" y="281"/>
                  </a:cubicBezTo>
                  <a:cubicBezTo>
                    <a:pt x="111" y="281"/>
                    <a:pt x="111" y="281"/>
                    <a:pt x="111" y="281"/>
                  </a:cubicBezTo>
                  <a:cubicBezTo>
                    <a:pt x="111" y="282"/>
                    <a:pt x="111" y="282"/>
                    <a:pt x="111" y="282"/>
                  </a:cubicBezTo>
                  <a:cubicBezTo>
                    <a:pt x="91" y="292"/>
                    <a:pt x="91" y="292"/>
                    <a:pt x="91" y="292"/>
                  </a:cubicBezTo>
                  <a:cubicBezTo>
                    <a:pt x="84" y="300"/>
                    <a:pt x="84" y="300"/>
                    <a:pt x="84" y="300"/>
                  </a:cubicBezTo>
                  <a:cubicBezTo>
                    <a:pt x="87" y="306"/>
                    <a:pt x="87" y="306"/>
                    <a:pt x="87" y="306"/>
                  </a:cubicBezTo>
                  <a:cubicBezTo>
                    <a:pt x="128" y="309"/>
                    <a:pt x="128" y="309"/>
                    <a:pt x="128" y="309"/>
                  </a:cubicBezTo>
                  <a:cubicBezTo>
                    <a:pt x="129" y="310"/>
                    <a:pt x="129" y="310"/>
                    <a:pt x="129" y="310"/>
                  </a:cubicBezTo>
                  <a:cubicBezTo>
                    <a:pt x="129" y="310"/>
                    <a:pt x="129" y="310"/>
                    <a:pt x="129" y="310"/>
                  </a:cubicBezTo>
                  <a:cubicBezTo>
                    <a:pt x="130" y="311"/>
                    <a:pt x="130" y="311"/>
                    <a:pt x="130" y="311"/>
                  </a:cubicBezTo>
                  <a:cubicBezTo>
                    <a:pt x="147" y="321"/>
                    <a:pt x="147" y="321"/>
                    <a:pt x="147" y="321"/>
                  </a:cubicBezTo>
                  <a:cubicBezTo>
                    <a:pt x="183" y="320"/>
                    <a:pt x="183" y="320"/>
                    <a:pt x="183" y="320"/>
                  </a:cubicBezTo>
                  <a:cubicBezTo>
                    <a:pt x="183" y="325"/>
                    <a:pt x="183" y="325"/>
                    <a:pt x="183" y="325"/>
                  </a:cubicBezTo>
                  <a:cubicBezTo>
                    <a:pt x="185" y="343"/>
                    <a:pt x="185" y="343"/>
                    <a:pt x="185" y="343"/>
                  </a:cubicBezTo>
                  <a:cubicBezTo>
                    <a:pt x="185" y="345"/>
                    <a:pt x="185" y="345"/>
                    <a:pt x="185" y="345"/>
                  </a:cubicBezTo>
                  <a:cubicBezTo>
                    <a:pt x="186" y="345"/>
                    <a:pt x="186" y="345"/>
                    <a:pt x="186" y="345"/>
                  </a:cubicBezTo>
                  <a:cubicBezTo>
                    <a:pt x="170" y="361"/>
                    <a:pt x="170" y="361"/>
                    <a:pt x="170" y="361"/>
                  </a:cubicBezTo>
                  <a:cubicBezTo>
                    <a:pt x="168" y="383"/>
                    <a:pt x="172" y="395"/>
                    <a:pt x="180" y="398"/>
                  </a:cubicBezTo>
                  <a:cubicBezTo>
                    <a:pt x="211" y="414"/>
                    <a:pt x="211" y="414"/>
                    <a:pt x="211" y="414"/>
                  </a:cubicBezTo>
                  <a:cubicBezTo>
                    <a:pt x="235" y="431"/>
                    <a:pt x="235" y="431"/>
                    <a:pt x="235" y="431"/>
                  </a:cubicBezTo>
                  <a:cubicBezTo>
                    <a:pt x="255" y="421"/>
                    <a:pt x="255" y="421"/>
                    <a:pt x="255" y="421"/>
                  </a:cubicBezTo>
                  <a:cubicBezTo>
                    <a:pt x="257" y="420"/>
                    <a:pt x="257" y="420"/>
                    <a:pt x="257" y="420"/>
                  </a:cubicBezTo>
                  <a:cubicBezTo>
                    <a:pt x="259" y="419"/>
                    <a:pt x="259" y="419"/>
                    <a:pt x="259" y="419"/>
                  </a:cubicBezTo>
                  <a:cubicBezTo>
                    <a:pt x="260" y="420"/>
                    <a:pt x="260" y="420"/>
                    <a:pt x="260" y="420"/>
                  </a:cubicBezTo>
                  <a:cubicBezTo>
                    <a:pt x="291" y="443"/>
                    <a:pt x="291" y="443"/>
                    <a:pt x="291" y="443"/>
                  </a:cubicBezTo>
                  <a:cubicBezTo>
                    <a:pt x="296" y="445"/>
                    <a:pt x="296" y="445"/>
                    <a:pt x="296" y="445"/>
                  </a:cubicBezTo>
                  <a:cubicBezTo>
                    <a:pt x="304" y="435"/>
                    <a:pt x="304" y="435"/>
                    <a:pt x="304" y="435"/>
                  </a:cubicBezTo>
                  <a:cubicBezTo>
                    <a:pt x="305" y="434"/>
                    <a:pt x="305" y="434"/>
                    <a:pt x="305" y="434"/>
                  </a:cubicBezTo>
                  <a:cubicBezTo>
                    <a:pt x="306" y="433"/>
                    <a:pt x="306" y="433"/>
                    <a:pt x="306" y="433"/>
                  </a:cubicBezTo>
                  <a:cubicBezTo>
                    <a:pt x="307" y="433"/>
                    <a:pt x="307" y="433"/>
                    <a:pt x="307" y="433"/>
                  </a:cubicBezTo>
                  <a:cubicBezTo>
                    <a:pt x="308" y="433"/>
                    <a:pt x="308" y="433"/>
                    <a:pt x="308" y="433"/>
                  </a:cubicBezTo>
                  <a:cubicBezTo>
                    <a:pt x="327" y="435"/>
                    <a:pt x="327" y="435"/>
                    <a:pt x="327" y="435"/>
                  </a:cubicBezTo>
                  <a:cubicBezTo>
                    <a:pt x="330" y="404"/>
                    <a:pt x="330" y="404"/>
                    <a:pt x="330" y="404"/>
                  </a:cubicBezTo>
                  <a:cubicBezTo>
                    <a:pt x="354" y="445"/>
                    <a:pt x="354" y="445"/>
                    <a:pt x="354" y="445"/>
                  </a:cubicBezTo>
                  <a:cubicBezTo>
                    <a:pt x="373" y="446"/>
                    <a:pt x="373" y="446"/>
                    <a:pt x="373" y="446"/>
                  </a:cubicBezTo>
                  <a:cubicBezTo>
                    <a:pt x="376" y="447"/>
                    <a:pt x="376" y="447"/>
                    <a:pt x="376" y="447"/>
                  </a:cubicBezTo>
                  <a:cubicBezTo>
                    <a:pt x="378" y="447"/>
                    <a:pt x="378" y="447"/>
                    <a:pt x="378" y="447"/>
                  </a:cubicBezTo>
                  <a:cubicBezTo>
                    <a:pt x="378" y="449"/>
                    <a:pt x="378" y="449"/>
                    <a:pt x="378" y="449"/>
                  </a:cubicBezTo>
                  <a:cubicBezTo>
                    <a:pt x="378" y="461"/>
                    <a:pt x="378" y="461"/>
                    <a:pt x="378" y="461"/>
                  </a:cubicBezTo>
                  <a:cubicBezTo>
                    <a:pt x="385" y="460"/>
                    <a:pt x="385" y="460"/>
                    <a:pt x="385" y="460"/>
                  </a:cubicBezTo>
                  <a:cubicBezTo>
                    <a:pt x="417" y="417"/>
                    <a:pt x="417" y="417"/>
                    <a:pt x="417" y="417"/>
                  </a:cubicBezTo>
                  <a:cubicBezTo>
                    <a:pt x="431" y="437"/>
                    <a:pt x="431" y="437"/>
                    <a:pt x="431" y="437"/>
                  </a:cubicBezTo>
                  <a:cubicBezTo>
                    <a:pt x="431" y="431"/>
                    <a:pt x="431" y="431"/>
                    <a:pt x="431" y="431"/>
                  </a:cubicBezTo>
                  <a:cubicBezTo>
                    <a:pt x="431" y="431"/>
                    <a:pt x="431" y="431"/>
                    <a:pt x="431" y="431"/>
                  </a:cubicBezTo>
                  <a:cubicBezTo>
                    <a:pt x="431" y="430"/>
                    <a:pt x="431" y="430"/>
                    <a:pt x="431" y="430"/>
                  </a:cubicBezTo>
                  <a:cubicBezTo>
                    <a:pt x="431" y="429"/>
                    <a:pt x="431" y="429"/>
                    <a:pt x="431" y="429"/>
                  </a:cubicBezTo>
                  <a:cubicBezTo>
                    <a:pt x="440" y="410"/>
                    <a:pt x="440" y="410"/>
                    <a:pt x="440" y="410"/>
                  </a:cubicBezTo>
                  <a:cubicBezTo>
                    <a:pt x="449" y="395"/>
                    <a:pt x="449" y="395"/>
                    <a:pt x="449" y="395"/>
                  </a:cubicBezTo>
                  <a:cubicBezTo>
                    <a:pt x="473" y="395"/>
                    <a:pt x="473" y="395"/>
                    <a:pt x="473" y="395"/>
                  </a:cubicBezTo>
                  <a:cubicBezTo>
                    <a:pt x="477" y="368"/>
                    <a:pt x="477" y="368"/>
                    <a:pt x="477" y="368"/>
                  </a:cubicBezTo>
                  <a:cubicBezTo>
                    <a:pt x="480" y="368"/>
                    <a:pt x="480" y="368"/>
                    <a:pt x="480" y="368"/>
                  </a:cubicBezTo>
                  <a:cubicBezTo>
                    <a:pt x="482" y="369"/>
                    <a:pt x="482" y="369"/>
                    <a:pt x="482" y="369"/>
                  </a:cubicBezTo>
                  <a:cubicBezTo>
                    <a:pt x="500" y="372"/>
                    <a:pt x="500" y="372"/>
                    <a:pt x="500" y="372"/>
                  </a:cubicBezTo>
                  <a:cubicBezTo>
                    <a:pt x="502" y="362"/>
                    <a:pt x="502" y="362"/>
                    <a:pt x="502" y="362"/>
                  </a:cubicBezTo>
                  <a:cubicBezTo>
                    <a:pt x="495" y="347"/>
                    <a:pt x="495" y="347"/>
                    <a:pt x="495" y="347"/>
                  </a:cubicBezTo>
                  <a:cubicBezTo>
                    <a:pt x="495" y="345"/>
                    <a:pt x="495" y="345"/>
                    <a:pt x="495" y="345"/>
                  </a:cubicBezTo>
                  <a:cubicBezTo>
                    <a:pt x="499" y="334"/>
                    <a:pt x="499" y="334"/>
                    <a:pt x="499" y="334"/>
                  </a:cubicBezTo>
                  <a:cubicBezTo>
                    <a:pt x="499" y="333"/>
                    <a:pt x="499" y="333"/>
                    <a:pt x="499" y="333"/>
                  </a:cubicBezTo>
                  <a:cubicBezTo>
                    <a:pt x="500" y="332"/>
                    <a:pt x="500" y="332"/>
                    <a:pt x="500" y="332"/>
                  </a:cubicBezTo>
                  <a:cubicBezTo>
                    <a:pt x="501" y="332"/>
                    <a:pt x="501" y="332"/>
                    <a:pt x="501" y="332"/>
                  </a:cubicBezTo>
                  <a:cubicBezTo>
                    <a:pt x="501" y="331"/>
                    <a:pt x="501" y="331"/>
                    <a:pt x="501" y="331"/>
                  </a:cubicBezTo>
                  <a:cubicBezTo>
                    <a:pt x="551" y="304"/>
                    <a:pt x="551" y="304"/>
                    <a:pt x="551" y="304"/>
                  </a:cubicBezTo>
                  <a:cubicBezTo>
                    <a:pt x="549" y="278"/>
                    <a:pt x="549" y="278"/>
                    <a:pt x="549" y="278"/>
                  </a:cubicBezTo>
                  <a:cubicBezTo>
                    <a:pt x="549" y="278"/>
                    <a:pt x="549" y="278"/>
                    <a:pt x="549" y="278"/>
                  </a:cubicBezTo>
                  <a:cubicBezTo>
                    <a:pt x="549" y="277"/>
                    <a:pt x="549" y="277"/>
                    <a:pt x="549" y="277"/>
                  </a:cubicBezTo>
                  <a:cubicBezTo>
                    <a:pt x="559" y="257"/>
                    <a:pt x="559" y="257"/>
                    <a:pt x="559" y="257"/>
                  </a:cubicBezTo>
                  <a:cubicBezTo>
                    <a:pt x="561" y="254"/>
                    <a:pt x="561" y="254"/>
                    <a:pt x="561" y="254"/>
                  </a:cubicBezTo>
                  <a:cubicBezTo>
                    <a:pt x="561" y="254"/>
                    <a:pt x="561" y="254"/>
                    <a:pt x="561" y="254"/>
                  </a:cubicBezTo>
                  <a:cubicBezTo>
                    <a:pt x="576" y="218"/>
                    <a:pt x="576" y="218"/>
                    <a:pt x="576" y="218"/>
                  </a:cubicBezTo>
                  <a:cubicBezTo>
                    <a:pt x="577" y="217"/>
                    <a:pt x="577" y="217"/>
                    <a:pt x="577" y="217"/>
                  </a:cubicBezTo>
                  <a:cubicBezTo>
                    <a:pt x="577" y="217"/>
                    <a:pt x="577" y="217"/>
                    <a:pt x="577" y="217"/>
                  </a:cubicBezTo>
                  <a:cubicBezTo>
                    <a:pt x="589" y="204"/>
                    <a:pt x="589" y="204"/>
                    <a:pt x="589" y="204"/>
                  </a:cubicBezTo>
                  <a:cubicBezTo>
                    <a:pt x="597" y="190"/>
                    <a:pt x="597" y="190"/>
                    <a:pt x="597" y="190"/>
                  </a:cubicBezTo>
                  <a:cubicBezTo>
                    <a:pt x="597" y="188"/>
                    <a:pt x="597" y="188"/>
                    <a:pt x="597" y="188"/>
                  </a:cubicBezTo>
                  <a:cubicBezTo>
                    <a:pt x="597" y="188"/>
                    <a:pt x="597" y="188"/>
                    <a:pt x="597" y="188"/>
                  </a:cubicBezTo>
                  <a:cubicBezTo>
                    <a:pt x="604" y="177"/>
                    <a:pt x="604" y="177"/>
                    <a:pt x="604" y="177"/>
                  </a:cubicBezTo>
                  <a:cubicBezTo>
                    <a:pt x="598" y="162"/>
                    <a:pt x="598" y="162"/>
                    <a:pt x="598" y="162"/>
                  </a:cubicBezTo>
                  <a:cubicBezTo>
                    <a:pt x="598" y="161"/>
                    <a:pt x="598" y="161"/>
                    <a:pt x="598" y="161"/>
                  </a:cubicBezTo>
                  <a:cubicBezTo>
                    <a:pt x="597" y="161"/>
                    <a:pt x="597" y="161"/>
                    <a:pt x="597" y="161"/>
                  </a:cubicBezTo>
                  <a:cubicBezTo>
                    <a:pt x="597" y="146"/>
                    <a:pt x="597" y="146"/>
                    <a:pt x="597" y="146"/>
                  </a:cubicBezTo>
                  <a:cubicBezTo>
                    <a:pt x="589" y="146"/>
                    <a:pt x="589" y="146"/>
                    <a:pt x="589" y="146"/>
                  </a:cubicBezTo>
                  <a:cubicBezTo>
                    <a:pt x="575" y="153"/>
                    <a:pt x="575" y="153"/>
                    <a:pt x="575" y="153"/>
                  </a:cubicBezTo>
                  <a:cubicBezTo>
                    <a:pt x="568" y="157"/>
                    <a:pt x="559" y="155"/>
                    <a:pt x="546" y="148"/>
                  </a:cubicBezTo>
                  <a:cubicBezTo>
                    <a:pt x="541" y="144"/>
                    <a:pt x="541" y="134"/>
                    <a:pt x="544" y="120"/>
                  </a:cubicBezTo>
                  <a:cubicBezTo>
                    <a:pt x="536" y="119"/>
                    <a:pt x="536" y="119"/>
                    <a:pt x="536" y="119"/>
                  </a:cubicBezTo>
                  <a:cubicBezTo>
                    <a:pt x="533" y="124"/>
                    <a:pt x="533" y="124"/>
                    <a:pt x="533" y="124"/>
                  </a:cubicBezTo>
                  <a:cubicBezTo>
                    <a:pt x="524" y="133"/>
                    <a:pt x="517" y="139"/>
                    <a:pt x="515" y="139"/>
                  </a:cubicBezTo>
                  <a:cubicBezTo>
                    <a:pt x="513" y="139"/>
                    <a:pt x="512" y="139"/>
                    <a:pt x="510" y="138"/>
                  </a:cubicBezTo>
                  <a:cubicBezTo>
                    <a:pt x="509" y="135"/>
                    <a:pt x="508" y="130"/>
                    <a:pt x="508" y="123"/>
                  </a:cubicBezTo>
                  <a:cubicBezTo>
                    <a:pt x="508" y="114"/>
                    <a:pt x="508" y="108"/>
                    <a:pt x="510" y="106"/>
                  </a:cubicBezTo>
                  <a:cubicBezTo>
                    <a:pt x="512" y="103"/>
                    <a:pt x="514" y="102"/>
                    <a:pt x="516" y="104"/>
                  </a:cubicBezTo>
                  <a:cubicBezTo>
                    <a:pt x="535" y="71"/>
                    <a:pt x="535" y="71"/>
                    <a:pt x="535" y="71"/>
                  </a:cubicBezTo>
                  <a:cubicBezTo>
                    <a:pt x="539" y="58"/>
                    <a:pt x="539" y="58"/>
                    <a:pt x="539" y="58"/>
                  </a:cubicBezTo>
                  <a:cubicBezTo>
                    <a:pt x="542" y="44"/>
                    <a:pt x="542" y="44"/>
                    <a:pt x="542" y="44"/>
                  </a:cubicBezTo>
                  <a:cubicBezTo>
                    <a:pt x="532" y="35"/>
                    <a:pt x="532" y="35"/>
                    <a:pt x="532" y="35"/>
                  </a:cubicBezTo>
                  <a:cubicBezTo>
                    <a:pt x="529" y="32"/>
                    <a:pt x="528" y="25"/>
                    <a:pt x="530" y="16"/>
                  </a:cubicBezTo>
                  <a:cubicBezTo>
                    <a:pt x="530" y="10"/>
                    <a:pt x="530" y="10"/>
                    <a:pt x="530" y="10"/>
                  </a:cubicBezTo>
                  <a:cubicBezTo>
                    <a:pt x="530" y="7"/>
                    <a:pt x="528" y="3"/>
                    <a:pt x="524" y="0"/>
                  </a:cubicBezTo>
                  <a:cubicBezTo>
                    <a:pt x="522" y="0"/>
                    <a:pt x="522" y="0"/>
                    <a:pt x="522" y="0"/>
                  </a:cubicBezTo>
                  <a:cubicBezTo>
                    <a:pt x="521" y="3"/>
                    <a:pt x="521" y="3"/>
                    <a:pt x="521" y="3"/>
                  </a:cubicBezTo>
                  <a:cubicBezTo>
                    <a:pt x="518" y="11"/>
                    <a:pt x="511" y="15"/>
                    <a:pt x="501" y="12"/>
                  </a:cubicBezTo>
                  <a:cubicBezTo>
                    <a:pt x="496" y="10"/>
                    <a:pt x="490" y="10"/>
                    <a:pt x="48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Freeform 126">
              <a:extLst>
                <a:ext uri="{FF2B5EF4-FFF2-40B4-BE49-F238E27FC236}">
                  <a16:creationId xmlns:a16="http://schemas.microsoft.com/office/drawing/2014/main" id="{2BAD7BF6-9DC0-4D20-BA4E-421974494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362" y="4241800"/>
              <a:ext cx="719138" cy="736600"/>
            </a:xfrm>
            <a:custGeom>
              <a:avLst/>
              <a:gdLst>
                <a:gd name="T0" fmla="*/ 323 w 341"/>
                <a:gd name="T1" fmla="*/ 40 h 348"/>
                <a:gd name="T2" fmla="*/ 311 w 341"/>
                <a:gd name="T3" fmla="*/ 36 h 348"/>
                <a:gd name="T4" fmla="*/ 300 w 341"/>
                <a:gd name="T5" fmla="*/ 31 h 348"/>
                <a:gd name="T6" fmla="*/ 282 w 341"/>
                <a:gd name="T7" fmla="*/ 34 h 348"/>
                <a:gd name="T8" fmla="*/ 267 w 341"/>
                <a:gd name="T9" fmla="*/ 28 h 348"/>
                <a:gd name="T10" fmla="*/ 266 w 341"/>
                <a:gd name="T11" fmla="*/ 26 h 348"/>
                <a:gd name="T12" fmla="*/ 245 w 341"/>
                <a:gd name="T13" fmla="*/ 6 h 348"/>
                <a:gd name="T14" fmla="*/ 212 w 341"/>
                <a:gd name="T15" fmla="*/ 19 h 348"/>
                <a:gd name="T16" fmla="*/ 208 w 341"/>
                <a:gd name="T17" fmla="*/ 49 h 348"/>
                <a:gd name="T18" fmla="*/ 194 w 341"/>
                <a:gd name="T19" fmla="*/ 72 h 348"/>
                <a:gd name="T20" fmla="*/ 173 w 341"/>
                <a:gd name="T21" fmla="*/ 104 h 348"/>
                <a:gd name="T22" fmla="*/ 139 w 341"/>
                <a:gd name="T23" fmla="*/ 143 h 348"/>
                <a:gd name="T24" fmla="*/ 105 w 341"/>
                <a:gd name="T25" fmla="*/ 175 h 348"/>
                <a:gd name="T26" fmla="*/ 88 w 341"/>
                <a:gd name="T27" fmla="*/ 198 h 348"/>
                <a:gd name="T28" fmla="*/ 0 w 341"/>
                <a:gd name="T29" fmla="*/ 202 h 348"/>
                <a:gd name="T30" fmla="*/ 24 w 341"/>
                <a:gd name="T31" fmla="*/ 274 h 348"/>
                <a:gd name="T32" fmla="*/ 39 w 341"/>
                <a:gd name="T33" fmla="*/ 282 h 348"/>
                <a:gd name="T34" fmla="*/ 50 w 341"/>
                <a:gd name="T35" fmla="*/ 316 h 348"/>
                <a:gd name="T36" fmla="*/ 52 w 341"/>
                <a:gd name="T37" fmla="*/ 323 h 348"/>
                <a:gd name="T38" fmla="*/ 75 w 341"/>
                <a:gd name="T39" fmla="*/ 316 h 348"/>
                <a:gd name="T40" fmla="*/ 84 w 341"/>
                <a:gd name="T41" fmla="*/ 321 h 348"/>
                <a:gd name="T42" fmla="*/ 91 w 341"/>
                <a:gd name="T43" fmla="*/ 297 h 348"/>
                <a:gd name="T44" fmla="*/ 132 w 341"/>
                <a:gd name="T45" fmla="*/ 280 h 348"/>
                <a:gd name="T46" fmla="*/ 136 w 341"/>
                <a:gd name="T47" fmla="*/ 255 h 348"/>
                <a:gd name="T48" fmla="*/ 144 w 341"/>
                <a:gd name="T49" fmla="*/ 249 h 348"/>
                <a:gd name="T50" fmla="*/ 146 w 341"/>
                <a:gd name="T51" fmla="*/ 249 h 348"/>
                <a:gd name="T52" fmla="*/ 164 w 341"/>
                <a:gd name="T53" fmla="*/ 265 h 348"/>
                <a:gd name="T54" fmla="*/ 169 w 341"/>
                <a:gd name="T55" fmla="*/ 280 h 348"/>
                <a:gd name="T56" fmla="*/ 182 w 341"/>
                <a:gd name="T57" fmla="*/ 262 h 348"/>
                <a:gd name="T58" fmla="*/ 194 w 341"/>
                <a:gd name="T59" fmla="*/ 255 h 348"/>
                <a:gd name="T60" fmla="*/ 209 w 341"/>
                <a:gd name="T61" fmla="*/ 258 h 348"/>
                <a:gd name="T62" fmla="*/ 218 w 341"/>
                <a:gd name="T63" fmla="*/ 286 h 348"/>
                <a:gd name="T64" fmla="*/ 227 w 341"/>
                <a:gd name="T65" fmla="*/ 306 h 348"/>
                <a:gd name="T66" fmla="*/ 233 w 341"/>
                <a:gd name="T67" fmla="*/ 325 h 348"/>
                <a:gd name="T68" fmla="*/ 249 w 341"/>
                <a:gd name="T69" fmla="*/ 325 h 348"/>
                <a:gd name="T70" fmla="*/ 251 w 341"/>
                <a:gd name="T71" fmla="*/ 327 h 348"/>
                <a:gd name="T72" fmla="*/ 260 w 341"/>
                <a:gd name="T73" fmla="*/ 348 h 348"/>
                <a:gd name="T74" fmla="*/ 266 w 341"/>
                <a:gd name="T75" fmla="*/ 332 h 348"/>
                <a:gd name="T76" fmla="*/ 269 w 341"/>
                <a:gd name="T77" fmla="*/ 330 h 348"/>
                <a:gd name="T78" fmla="*/ 276 w 341"/>
                <a:gd name="T79" fmla="*/ 325 h 348"/>
                <a:gd name="T80" fmla="*/ 283 w 341"/>
                <a:gd name="T81" fmla="*/ 319 h 348"/>
                <a:gd name="T82" fmla="*/ 225 w 341"/>
                <a:gd name="T83" fmla="*/ 203 h 348"/>
                <a:gd name="T84" fmla="*/ 211 w 341"/>
                <a:gd name="T85" fmla="*/ 156 h 348"/>
                <a:gd name="T86" fmla="*/ 210 w 341"/>
                <a:gd name="T87" fmla="*/ 154 h 348"/>
                <a:gd name="T88" fmla="*/ 219 w 341"/>
                <a:gd name="T89" fmla="*/ 127 h 348"/>
                <a:gd name="T90" fmla="*/ 314 w 341"/>
                <a:gd name="T91" fmla="*/ 106 h 348"/>
                <a:gd name="T92" fmla="*/ 336 w 341"/>
                <a:gd name="T93" fmla="*/ 9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1" h="348">
                  <a:moveTo>
                    <a:pt x="341" y="70"/>
                  </a:moveTo>
                  <a:cubicBezTo>
                    <a:pt x="334" y="55"/>
                    <a:pt x="334" y="55"/>
                    <a:pt x="334" y="55"/>
                  </a:cubicBezTo>
                  <a:cubicBezTo>
                    <a:pt x="323" y="40"/>
                    <a:pt x="323" y="40"/>
                    <a:pt x="323" y="40"/>
                  </a:cubicBezTo>
                  <a:cubicBezTo>
                    <a:pt x="312" y="37"/>
                    <a:pt x="312" y="37"/>
                    <a:pt x="312" y="37"/>
                  </a:cubicBezTo>
                  <a:cubicBezTo>
                    <a:pt x="311" y="37"/>
                    <a:pt x="311" y="37"/>
                    <a:pt x="311" y="37"/>
                  </a:cubicBezTo>
                  <a:cubicBezTo>
                    <a:pt x="311" y="36"/>
                    <a:pt x="311" y="36"/>
                    <a:pt x="311" y="36"/>
                  </a:cubicBezTo>
                  <a:cubicBezTo>
                    <a:pt x="310" y="36"/>
                    <a:pt x="310" y="36"/>
                    <a:pt x="310" y="36"/>
                  </a:cubicBezTo>
                  <a:cubicBezTo>
                    <a:pt x="300" y="31"/>
                    <a:pt x="300" y="31"/>
                    <a:pt x="300" y="31"/>
                  </a:cubicBezTo>
                  <a:cubicBezTo>
                    <a:pt x="300" y="31"/>
                    <a:pt x="300" y="31"/>
                    <a:pt x="300" y="31"/>
                  </a:cubicBezTo>
                  <a:cubicBezTo>
                    <a:pt x="298" y="31"/>
                    <a:pt x="298" y="31"/>
                    <a:pt x="298" y="31"/>
                  </a:cubicBezTo>
                  <a:cubicBezTo>
                    <a:pt x="295" y="32"/>
                    <a:pt x="295" y="32"/>
                    <a:pt x="295" y="32"/>
                  </a:cubicBezTo>
                  <a:cubicBezTo>
                    <a:pt x="282" y="34"/>
                    <a:pt x="282" y="34"/>
                    <a:pt x="282" y="34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79" y="33"/>
                    <a:pt x="279" y="33"/>
                    <a:pt x="279" y="33"/>
                  </a:cubicBezTo>
                  <a:cubicBezTo>
                    <a:pt x="267" y="28"/>
                    <a:pt x="267" y="28"/>
                    <a:pt x="267" y="28"/>
                  </a:cubicBezTo>
                  <a:cubicBezTo>
                    <a:pt x="267" y="27"/>
                    <a:pt x="267" y="27"/>
                    <a:pt x="267" y="27"/>
                  </a:cubicBezTo>
                  <a:cubicBezTo>
                    <a:pt x="266" y="27"/>
                    <a:pt x="266" y="27"/>
                    <a:pt x="266" y="27"/>
                  </a:cubicBezTo>
                  <a:cubicBezTo>
                    <a:pt x="266" y="26"/>
                    <a:pt x="266" y="26"/>
                    <a:pt x="266" y="26"/>
                  </a:cubicBezTo>
                  <a:cubicBezTo>
                    <a:pt x="266" y="26"/>
                    <a:pt x="266" y="26"/>
                    <a:pt x="266" y="26"/>
                  </a:cubicBezTo>
                  <a:cubicBezTo>
                    <a:pt x="256" y="17"/>
                    <a:pt x="256" y="17"/>
                    <a:pt x="256" y="17"/>
                  </a:cubicBezTo>
                  <a:cubicBezTo>
                    <a:pt x="245" y="6"/>
                    <a:pt x="245" y="6"/>
                    <a:pt x="245" y="6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25" y="10"/>
                    <a:pt x="225" y="10"/>
                    <a:pt x="225" y="10"/>
                  </a:cubicBezTo>
                  <a:cubicBezTo>
                    <a:pt x="212" y="19"/>
                    <a:pt x="212" y="19"/>
                    <a:pt x="212" y="19"/>
                  </a:cubicBezTo>
                  <a:cubicBezTo>
                    <a:pt x="208" y="48"/>
                    <a:pt x="208" y="48"/>
                    <a:pt x="208" y="48"/>
                  </a:cubicBezTo>
                  <a:cubicBezTo>
                    <a:pt x="208" y="49"/>
                    <a:pt x="208" y="49"/>
                    <a:pt x="208" y="49"/>
                  </a:cubicBezTo>
                  <a:cubicBezTo>
                    <a:pt x="208" y="49"/>
                    <a:pt x="208" y="49"/>
                    <a:pt x="208" y="49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72"/>
                    <a:pt x="195" y="72"/>
                    <a:pt x="195" y="72"/>
                  </a:cubicBezTo>
                  <a:cubicBezTo>
                    <a:pt x="194" y="72"/>
                    <a:pt x="194" y="72"/>
                    <a:pt x="194" y="72"/>
                  </a:cubicBezTo>
                  <a:cubicBezTo>
                    <a:pt x="185" y="82"/>
                    <a:pt x="185" y="82"/>
                    <a:pt x="185" y="82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2" y="106"/>
                    <a:pt x="172" y="106"/>
                    <a:pt x="172" y="106"/>
                  </a:cubicBezTo>
                  <a:cubicBezTo>
                    <a:pt x="164" y="113"/>
                    <a:pt x="156" y="119"/>
                    <a:pt x="148" y="125"/>
                  </a:cubicBezTo>
                  <a:cubicBezTo>
                    <a:pt x="139" y="143"/>
                    <a:pt x="139" y="143"/>
                    <a:pt x="139" y="143"/>
                  </a:cubicBezTo>
                  <a:cubicBezTo>
                    <a:pt x="137" y="147"/>
                    <a:pt x="129" y="153"/>
                    <a:pt x="115" y="159"/>
                  </a:cubicBezTo>
                  <a:cubicBezTo>
                    <a:pt x="105" y="175"/>
                    <a:pt x="105" y="175"/>
                    <a:pt x="105" y="175"/>
                  </a:cubicBezTo>
                  <a:cubicBezTo>
                    <a:pt x="105" y="175"/>
                    <a:pt x="105" y="175"/>
                    <a:pt x="105" y="175"/>
                  </a:cubicBezTo>
                  <a:cubicBezTo>
                    <a:pt x="89" y="197"/>
                    <a:pt x="89" y="197"/>
                    <a:pt x="89" y="197"/>
                  </a:cubicBezTo>
                  <a:cubicBezTo>
                    <a:pt x="88" y="197"/>
                    <a:pt x="88" y="197"/>
                    <a:pt x="88" y="197"/>
                  </a:cubicBezTo>
                  <a:cubicBezTo>
                    <a:pt x="88" y="198"/>
                    <a:pt x="88" y="198"/>
                    <a:pt x="88" y="198"/>
                  </a:cubicBezTo>
                  <a:cubicBezTo>
                    <a:pt x="86" y="198"/>
                    <a:pt x="86" y="198"/>
                    <a:pt x="86" y="198"/>
                  </a:cubicBezTo>
                  <a:cubicBezTo>
                    <a:pt x="9" y="194"/>
                    <a:pt x="9" y="194"/>
                    <a:pt x="9" y="194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8" y="250"/>
                    <a:pt x="8" y="250"/>
                    <a:pt x="8" y="250"/>
                  </a:cubicBezTo>
                  <a:cubicBezTo>
                    <a:pt x="24" y="274"/>
                    <a:pt x="24" y="274"/>
                    <a:pt x="24" y="274"/>
                  </a:cubicBezTo>
                  <a:cubicBezTo>
                    <a:pt x="38" y="281"/>
                    <a:pt x="38" y="281"/>
                    <a:pt x="38" y="281"/>
                  </a:cubicBezTo>
                  <a:cubicBezTo>
                    <a:pt x="38" y="282"/>
                    <a:pt x="38" y="282"/>
                    <a:pt x="38" y="282"/>
                  </a:cubicBezTo>
                  <a:cubicBezTo>
                    <a:pt x="39" y="282"/>
                    <a:pt x="39" y="282"/>
                    <a:pt x="39" y="282"/>
                  </a:cubicBezTo>
                  <a:cubicBezTo>
                    <a:pt x="39" y="282"/>
                    <a:pt x="39" y="282"/>
                    <a:pt x="39" y="282"/>
                  </a:cubicBezTo>
                  <a:cubicBezTo>
                    <a:pt x="46" y="292"/>
                    <a:pt x="50" y="299"/>
                    <a:pt x="50" y="303"/>
                  </a:cubicBezTo>
                  <a:cubicBezTo>
                    <a:pt x="50" y="316"/>
                    <a:pt x="50" y="316"/>
                    <a:pt x="50" y="316"/>
                  </a:cubicBezTo>
                  <a:cubicBezTo>
                    <a:pt x="45" y="321"/>
                    <a:pt x="45" y="321"/>
                    <a:pt x="45" y="321"/>
                  </a:cubicBezTo>
                  <a:cubicBezTo>
                    <a:pt x="48" y="323"/>
                    <a:pt x="48" y="323"/>
                    <a:pt x="48" y="323"/>
                  </a:cubicBezTo>
                  <a:cubicBezTo>
                    <a:pt x="52" y="323"/>
                    <a:pt x="52" y="323"/>
                    <a:pt x="52" y="323"/>
                  </a:cubicBezTo>
                  <a:cubicBezTo>
                    <a:pt x="58" y="311"/>
                    <a:pt x="58" y="311"/>
                    <a:pt x="58" y="311"/>
                  </a:cubicBezTo>
                  <a:cubicBezTo>
                    <a:pt x="60" y="311"/>
                    <a:pt x="60" y="311"/>
                    <a:pt x="60" y="311"/>
                  </a:cubicBezTo>
                  <a:cubicBezTo>
                    <a:pt x="75" y="316"/>
                    <a:pt x="75" y="316"/>
                    <a:pt x="75" y="316"/>
                  </a:cubicBezTo>
                  <a:cubicBezTo>
                    <a:pt x="76" y="321"/>
                    <a:pt x="76" y="321"/>
                    <a:pt x="76" y="321"/>
                  </a:cubicBezTo>
                  <a:cubicBezTo>
                    <a:pt x="84" y="321"/>
                    <a:pt x="84" y="321"/>
                    <a:pt x="84" y="321"/>
                  </a:cubicBezTo>
                  <a:cubicBezTo>
                    <a:pt x="84" y="321"/>
                    <a:pt x="84" y="321"/>
                    <a:pt x="84" y="321"/>
                  </a:cubicBezTo>
                  <a:cubicBezTo>
                    <a:pt x="82" y="315"/>
                    <a:pt x="82" y="315"/>
                    <a:pt x="82" y="315"/>
                  </a:cubicBezTo>
                  <a:cubicBezTo>
                    <a:pt x="81" y="313"/>
                    <a:pt x="81" y="313"/>
                    <a:pt x="81" y="313"/>
                  </a:cubicBezTo>
                  <a:cubicBezTo>
                    <a:pt x="91" y="297"/>
                    <a:pt x="91" y="297"/>
                    <a:pt x="91" y="297"/>
                  </a:cubicBezTo>
                  <a:cubicBezTo>
                    <a:pt x="93" y="292"/>
                    <a:pt x="98" y="290"/>
                    <a:pt x="105" y="292"/>
                  </a:cubicBezTo>
                  <a:cubicBezTo>
                    <a:pt x="122" y="293"/>
                    <a:pt x="122" y="293"/>
                    <a:pt x="122" y="293"/>
                  </a:cubicBezTo>
                  <a:cubicBezTo>
                    <a:pt x="132" y="280"/>
                    <a:pt x="132" y="280"/>
                    <a:pt x="132" y="280"/>
                  </a:cubicBezTo>
                  <a:cubicBezTo>
                    <a:pt x="132" y="269"/>
                    <a:pt x="132" y="269"/>
                    <a:pt x="132" y="269"/>
                  </a:cubicBezTo>
                  <a:cubicBezTo>
                    <a:pt x="136" y="256"/>
                    <a:pt x="136" y="256"/>
                    <a:pt x="136" y="256"/>
                  </a:cubicBezTo>
                  <a:cubicBezTo>
                    <a:pt x="136" y="255"/>
                    <a:pt x="136" y="255"/>
                    <a:pt x="136" y="255"/>
                  </a:cubicBezTo>
                  <a:cubicBezTo>
                    <a:pt x="137" y="254"/>
                    <a:pt x="137" y="254"/>
                    <a:pt x="137" y="254"/>
                  </a:cubicBezTo>
                  <a:cubicBezTo>
                    <a:pt x="138" y="253"/>
                    <a:pt x="138" y="253"/>
                    <a:pt x="138" y="253"/>
                  </a:cubicBezTo>
                  <a:cubicBezTo>
                    <a:pt x="144" y="249"/>
                    <a:pt x="144" y="249"/>
                    <a:pt x="144" y="249"/>
                  </a:cubicBezTo>
                  <a:cubicBezTo>
                    <a:pt x="144" y="248"/>
                    <a:pt x="144" y="248"/>
                    <a:pt x="144" y="248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6" y="249"/>
                    <a:pt x="146" y="249"/>
                    <a:pt x="146" y="249"/>
                  </a:cubicBezTo>
                  <a:cubicBezTo>
                    <a:pt x="161" y="251"/>
                    <a:pt x="161" y="251"/>
                    <a:pt x="161" y="251"/>
                  </a:cubicBezTo>
                  <a:cubicBezTo>
                    <a:pt x="161" y="253"/>
                    <a:pt x="161" y="253"/>
                    <a:pt x="161" y="253"/>
                  </a:cubicBezTo>
                  <a:cubicBezTo>
                    <a:pt x="164" y="265"/>
                    <a:pt x="164" y="265"/>
                    <a:pt x="164" y="265"/>
                  </a:cubicBezTo>
                  <a:cubicBezTo>
                    <a:pt x="164" y="271"/>
                    <a:pt x="164" y="271"/>
                    <a:pt x="164" y="271"/>
                  </a:cubicBezTo>
                  <a:cubicBezTo>
                    <a:pt x="166" y="279"/>
                    <a:pt x="166" y="279"/>
                    <a:pt x="166" y="279"/>
                  </a:cubicBezTo>
                  <a:cubicBezTo>
                    <a:pt x="169" y="280"/>
                    <a:pt x="169" y="280"/>
                    <a:pt x="169" y="280"/>
                  </a:cubicBezTo>
                  <a:cubicBezTo>
                    <a:pt x="174" y="274"/>
                    <a:pt x="174" y="274"/>
                    <a:pt x="174" y="274"/>
                  </a:cubicBezTo>
                  <a:cubicBezTo>
                    <a:pt x="174" y="273"/>
                    <a:pt x="174" y="273"/>
                    <a:pt x="174" y="273"/>
                  </a:cubicBezTo>
                  <a:cubicBezTo>
                    <a:pt x="182" y="262"/>
                    <a:pt x="182" y="262"/>
                    <a:pt x="182" y="262"/>
                  </a:cubicBezTo>
                  <a:cubicBezTo>
                    <a:pt x="183" y="260"/>
                    <a:pt x="183" y="260"/>
                    <a:pt x="183" y="260"/>
                  </a:cubicBezTo>
                  <a:cubicBezTo>
                    <a:pt x="193" y="255"/>
                    <a:pt x="193" y="255"/>
                    <a:pt x="193" y="255"/>
                  </a:cubicBezTo>
                  <a:cubicBezTo>
                    <a:pt x="194" y="255"/>
                    <a:pt x="194" y="255"/>
                    <a:pt x="194" y="255"/>
                  </a:cubicBezTo>
                  <a:cubicBezTo>
                    <a:pt x="195" y="254"/>
                    <a:pt x="195" y="254"/>
                    <a:pt x="195" y="254"/>
                  </a:cubicBezTo>
                  <a:cubicBezTo>
                    <a:pt x="208" y="258"/>
                    <a:pt x="208" y="258"/>
                    <a:pt x="208" y="258"/>
                  </a:cubicBezTo>
                  <a:cubicBezTo>
                    <a:pt x="209" y="258"/>
                    <a:pt x="209" y="258"/>
                    <a:pt x="209" y="258"/>
                  </a:cubicBezTo>
                  <a:cubicBezTo>
                    <a:pt x="211" y="259"/>
                    <a:pt x="211" y="259"/>
                    <a:pt x="211" y="259"/>
                  </a:cubicBezTo>
                  <a:cubicBezTo>
                    <a:pt x="218" y="273"/>
                    <a:pt x="218" y="273"/>
                    <a:pt x="218" y="273"/>
                  </a:cubicBezTo>
                  <a:cubicBezTo>
                    <a:pt x="218" y="286"/>
                    <a:pt x="218" y="286"/>
                    <a:pt x="218" y="286"/>
                  </a:cubicBezTo>
                  <a:cubicBezTo>
                    <a:pt x="227" y="304"/>
                    <a:pt x="227" y="304"/>
                    <a:pt x="227" y="304"/>
                  </a:cubicBezTo>
                  <a:cubicBezTo>
                    <a:pt x="227" y="304"/>
                    <a:pt x="227" y="304"/>
                    <a:pt x="227" y="304"/>
                  </a:cubicBezTo>
                  <a:cubicBezTo>
                    <a:pt x="227" y="306"/>
                    <a:pt x="227" y="306"/>
                    <a:pt x="227" y="306"/>
                  </a:cubicBezTo>
                  <a:cubicBezTo>
                    <a:pt x="227" y="320"/>
                    <a:pt x="227" y="320"/>
                    <a:pt x="227" y="320"/>
                  </a:cubicBezTo>
                  <a:cubicBezTo>
                    <a:pt x="230" y="325"/>
                    <a:pt x="230" y="325"/>
                    <a:pt x="230" y="325"/>
                  </a:cubicBezTo>
                  <a:cubicBezTo>
                    <a:pt x="233" y="325"/>
                    <a:pt x="233" y="325"/>
                    <a:pt x="233" y="325"/>
                  </a:cubicBezTo>
                  <a:cubicBezTo>
                    <a:pt x="237" y="321"/>
                    <a:pt x="237" y="321"/>
                    <a:pt x="237" y="321"/>
                  </a:cubicBezTo>
                  <a:cubicBezTo>
                    <a:pt x="238" y="319"/>
                    <a:pt x="238" y="319"/>
                    <a:pt x="238" y="319"/>
                  </a:cubicBezTo>
                  <a:cubicBezTo>
                    <a:pt x="249" y="325"/>
                    <a:pt x="249" y="325"/>
                    <a:pt x="249" y="325"/>
                  </a:cubicBezTo>
                  <a:cubicBezTo>
                    <a:pt x="250" y="325"/>
                    <a:pt x="250" y="325"/>
                    <a:pt x="250" y="325"/>
                  </a:cubicBezTo>
                  <a:cubicBezTo>
                    <a:pt x="251" y="325"/>
                    <a:pt x="251" y="325"/>
                    <a:pt x="251" y="325"/>
                  </a:cubicBezTo>
                  <a:cubicBezTo>
                    <a:pt x="251" y="327"/>
                    <a:pt x="251" y="327"/>
                    <a:pt x="251" y="327"/>
                  </a:cubicBezTo>
                  <a:cubicBezTo>
                    <a:pt x="251" y="328"/>
                    <a:pt x="251" y="328"/>
                    <a:pt x="251" y="328"/>
                  </a:cubicBezTo>
                  <a:cubicBezTo>
                    <a:pt x="255" y="345"/>
                    <a:pt x="255" y="345"/>
                    <a:pt x="255" y="345"/>
                  </a:cubicBezTo>
                  <a:cubicBezTo>
                    <a:pt x="260" y="348"/>
                    <a:pt x="260" y="348"/>
                    <a:pt x="260" y="348"/>
                  </a:cubicBezTo>
                  <a:cubicBezTo>
                    <a:pt x="261" y="346"/>
                    <a:pt x="261" y="346"/>
                    <a:pt x="261" y="346"/>
                  </a:cubicBezTo>
                  <a:cubicBezTo>
                    <a:pt x="266" y="333"/>
                    <a:pt x="266" y="333"/>
                    <a:pt x="266" y="333"/>
                  </a:cubicBezTo>
                  <a:cubicBezTo>
                    <a:pt x="266" y="332"/>
                    <a:pt x="266" y="332"/>
                    <a:pt x="266" y="332"/>
                  </a:cubicBezTo>
                  <a:cubicBezTo>
                    <a:pt x="267" y="330"/>
                    <a:pt x="267" y="330"/>
                    <a:pt x="267" y="330"/>
                  </a:cubicBezTo>
                  <a:cubicBezTo>
                    <a:pt x="268" y="330"/>
                    <a:pt x="268" y="330"/>
                    <a:pt x="268" y="330"/>
                  </a:cubicBezTo>
                  <a:cubicBezTo>
                    <a:pt x="269" y="330"/>
                    <a:pt x="269" y="330"/>
                    <a:pt x="269" y="330"/>
                  </a:cubicBezTo>
                  <a:cubicBezTo>
                    <a:pt x="275" y="326"/>
                    <a:pt x="275" y="326"/>
                    <a:pt x="275" y="326"/>
                  </a:cubicBezTo>
                  <a:cubicBezTo>
                    <a:pt x="276" y="326"/>
                    <a:pt x="276" y="326"/>
                    <a:pt x="276" y="32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285" y="325"/>
                    <a:pt x="285" y="325"/>
                    <a:pt x="285" y="325"/>
                  </a:cubicBezTo>
                  <a:cubicBezTo>
                    <a:pt x="283" y="321"/>
                    <a:pt x="283" y="321"/>
                    <a:pt x="283" y="321"/>
                  </a:cubicBezTo>
                  <a:cubicBezTo>
                    <a:pt x="283" y="319"/>
                    <a:pt x="283" y="319"/>
                    <a:pt x="283" y="319"/>
                  </a:cubicBezTo>
                  <a:cubicBezTo>
                    <a:pt x="278" y="274"/>
                    <a:pt x="278" y="274"/>
                    <a:pt x="278" y="274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25" y="203"/>
                    <a:pt x="225" y="203"/>
                    <a:pt x="225" y="203"/>
                  </a:cubicBezTo>
                  <a:cubicBezTo>
                    <a:pt x="224" y="202"/>
                    <a:pt x="224" y="202"/>
                    <a:pt x="224" y="202"/>
                  </a:cubicBezTo>
                  <a:cubicBezTo>
                    <a:pt x="222" y="176"/>
                    <a:pt x="222" y="176"/>
                    <a:pt x="222" y="176"/>
                  </a:cubicBezTo>
                  <a:cubicBezTo>
                    <a:pt x="211" y="156"/>
                    <a:pt x="211" y="156"/>
                    <a:pt x="211" y="156"/>
                  </a:cubicBezTo>
                  <a:cubicBezTo>
                    <a:pt x="211" y="155"/>
                    <a:pt x="211" y="155"/>
                    <a:pt x="211" y="155"/>
                  </a:cubicBezTo>
                  <a:cubicBezTo>
                    <a:pt x="210" y="154"/>
                    <a:pt x="210" y="154"/>
                    <a:pt x="210" y="154"/>
                  </a:cubicBezTo>
                  <a:cubicBezTo>
                    <a:pt x="210" y="154"/>
                    <a:pt x="210" y="154"/>
                    <a:pt x="210" y="154"/>
                  </a:cubicBezTo>
                  <a:cubicBezTo>
                    <a:pt x="211" y="152"/>
                    <a:pt x="211" y="152"/>
                    <a:pt x="211" y="152"/>
                  </a:cubicBezTo>
                  <a:cubicBezTo>
                    <a:pt x="217" y="127"/>
                    <a:pt x="217" y="127"/>
                    <a:pt x="217" y="127"/>
                  </a:cubicBezTo>
                  <a:cubicBezTo>
                    <a:pt x="219" y="127"/>
                    <a:pt x="219" y="127"/>
                    <a:pt x="219" y="127"/>
                  </a:cubicBezTo>
                  <a:cubicBezTo>
                    <a:pt x="220" y="127"/>
                    <a:pt x="220" y="127"/>
                    <a:pt x="220" y="127"/>
                  </a:cubicBezTo>
                  <a:cubicBezTo>
                    <a:pt x="281" y="123"/>
                    <a:pt x="281" y="123"/>
                    <a:pt x="281" y="123"/>
                  </a:cubicBezTo>
                  <a:cubicBezTo>
                    <a:pt x="314" y="106"/>
                    <a:pt x="314" y="106"/>
                    <a:pt x="314" y="106"/>
                  </a:cubicBezTo>
                  <a:cubicBezTo>
                    <a:pt x="314" y="106"/>
                    <a:pt x="314" y="106"/>
                    <a:pt x="314" y="106"/>
                  </a:cubicBezTo>
                  <a:cubicBezTo>
                    <a:pt x="315" y="105"/>
                    <a:pt x="315" y="105"/>
                    <a:pt x="315" y="105"/>
                  </a:cubicBezTo>
                  <a:cubicBezTo>
                    <a:pt x="326" y="101"/>
                    <a:pt x="334" y="96"/>
                    <a:pt x="336" y="92"/>
                  </a:cubicBezTo>
                  <a:cubicBezTo>
                    <a:pt x="339" y="87"/>
                    <a:pt x="341" y="80"/>
                    <a:pt x="341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127">
              <a:extLst>
                <a:ext uri="{FF2B5EF4-FFF2-40B4-BE49-F238E27FC236}">
                  <a16:creationId xmlns:a16="http://schemas.microsoft.com/office/drawing/2014/main" id="{A6C85422-0737-40D9-ADCE-5CCD7347F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2" y="2544762"/>
              <a:ext cx="550863" cy="1206500"/>
            </a:xfrm>
            <a:custGeom>
              <a:avLst/>
              <a:gdLst>
                <a:gd name="T0" fmla="*/ 240 w 261"/>
                <a:gd name="T1" fmla="*/ 8 h 570"/>
                <a:gd name="T2" fmla="*/ 225 w 261"/>
                <a:gd name="T3" fmla="*/ 14 h 570"/>
                <a:gd name="T4" fmla="*/ 213 w 261"/>
                <a:gd name="T5" fmla="*/ 28 h 570"/>
                <a:gd name="T6" fmla="*/ 210 w 261"/>
                <a:gd name="T7" fmla="*/ 29 h 570"/>
                <a:gd name="T8" fmla="*/ 163 w 261"/>
                <a:gd name="T9" fmla="*/ 32 h 570"/>
                <a:gd name="T10" fmla="*/ 147 w 261"/>
                <a:gd name="T11" fmla="*/ 47 h 570"/>
                <a:gd name="T12" fmla="*/ 134 w 261"/>
                <a:gd name="T13" fmla="*/ 56 h 570"/>
                <a:gd name="T14" fmla="*/ 112 w 261"/>
                <a:gd name="T15" fmla="*/ 56 h 570"/>
                <a:gd name="T16" fmla="*/ 100 w 261"/>
                <a:gd name="T17" fmla="*/ 90 h 570"/>
                <a:gd name="T18" fmla="*/ 99 w 261"/>
                <a:gd name="T19" fmla="*/ 91 h 570"/>
                <a:gd name="T20" fmla="*/ 79 w 261"/>
                <a:gd name="T21" fmla="*/ 110 h 570"/>
                <a:gd name="T22" fmla="*/ 50 w 261"/>
                <a:gd name="T23" fmla="*/ 144 h 570"/>
                <a:gd name="T24" fmla="*/ 33 w 261"/>
                <a:gd name="T25" fmla="*/ 162 h 570"/>
                <a:gd name="T26" fmla="*/ 31 w 261"/>
                <a:gd name="T27" fmla="*/ 185 h 570"/>
                <a:gd name="T28" fmla="*/ 31 w 261"/>
                <a:gd name="T29" fmla="*/ 204 h 570"/>
                <a:gd name="T30" fmla="*/ 20 w 261"/>
                <a:gd name="T31" fmla="*/ 222 h 570"/>
                <a:gd name="T32" fmla="*/ 20 w 261"/>
                <a:gd name="T33" fmla="*/ 269 h 570"/>
                <a:gd name="T34" fmla="*/ 29 w 261"/>
                <a:gd name="T35" fmla="*/ 294 h 570"/>
                <a:gd name="T36" fmla="*/ 27 w 261"/>
                <a:gd name="T37" fmla="*/ 316 h 570"/>
                <a:gd name="T38" fmla="*/ 8 w 261"/>
                <a:gd name="T39" fmla="*/ 388 h 570"/>
                <a:gd name="T40" fmla="*/ 21 w 261"/>
                <a:gd name="T41" fmla="*/ 446 h 570"/>
                <a:gd name="T42" fmla="*/ 16 w 261"/>
                <a:gd name="T43" fmla="*/ 570 h 570"/>
                <a:gd name="T44" fmla="*/ 40 w 261"/>
                <a:gd name="T45" fmla="*/ 547 h 570"/>
                <a:gd name="T46" fmla="*/ 136 w 261"/>
                <a:gd name="T47" fmla="*/ 499 h 570"/>
                <a:gd name="T48" fmla="*/ 181 w 261"/>
                <a:gd name="T49" fmla="*/ 504 h 570"/>
                <a:gd name="T50" fmla="*/ 218 w 261"/>
                <a:gd name="T51" fmla="*/ 470 h 570"/>
                <a:gd name="T52" fmla="*/ 228 w 261"/>
                <a:gd name="T53" fmla="*/ 447 h 570"/>
                <a:gd name="T54" fmla="*/ 228 w 261"/>
                <a:gd name="T55" fmla="*/ 443 h 570"/>
                <a:gd name="T56" fmla="*/ 233 w 261"/>
                <a:gd name="T57" fmla="*/ 409 h 570"/>
                <a:gd name="T58" fmla="*/ 237 w 261"/>
                <a:gd name="T59" fmla="*/ 389 h 570"/>
                <a:gd name="T60" fmla="*/ 228 w 261"/>
                <a:gd name="T61" fmla="*/ 337 h 570"/>
                <a:gd name="T62" fmla="*/ 232 w 261"/>
                <a:gd name="T63" fmla="*/ 321 h 570"/>
                <a:gd name="T64" fmla="*/ 261 w 261"/>
                <a:gd name="T65" fmla="*/ 258 h 570"/>
                <a:gd name="T66" fmla="*/ 218 w 261"/>
                <a:gd name="T67" fmla="*/ 222 h 570"/>
                <a:gd name="T68" fmla="*/ 213 w 261"/>
                <a:gd name="T69" fmla="*/ 204 h 570"/>
                <a:gd name="T70" fmla="*/ 216 w 261"/>
                <a:gd name="T71" fmla="*/ 176 h 570"/>
                <a:gd name="T72" fmla="*/ 222 w 261"/>
                <a:gd name="T73" fmla="*/ 155 h 570"/>
                <a:gd name="T74" fmla="*/ 251 w 261"/>
                <a:gd name="T75" fmla="*/ 133 h 570"/>
                <a:gd name="T76" fmla="*/ 257 w 261"/>
                <a:gd name="T77" fmla="*/ 79 h 570"/>
                <a:gd name="T78" fmla="*/ 240 w 261"/>
                <a:gd name="T79" fmla="*/ 75 h 570"/>
                <a:gd name="T80" fmla="*/ 219 w 261"/>
                <a:gd name="T81" fmla="*/ 63 h 570"/>
                <a:gd name="T82" fmla="*/ 217 w 261"/>
                <a:gd name="T83" fmla="*/ 37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1" h="570">
                  <a:moveTo>
                    <a:pt x="242" y="28"/>
                  </a:moveTo>
                  <a:cubicBezTo>
                    <a:pt x="246" y="23"/>
                    <a:pt x="246" y="23"/>
                    <a:pt x="246" y="23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25" y="13"/>
                    <a:pt x="225" y="13"/>
                    <a:pt x="225" y="13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13" y="28"/>
                    <a:pt x="213" y="28"/>
                    <a:pt x="213" y="28"/>
                  </a:cubicBezTo>
                  <a:cubicBezTo>
                    <a:pt x="213" y="28"/>
                    <a:pt x="213" y="28"/>
                    <a:pt x="213" y="28"/>
                  </a:cubicBezTo>
                  <a:cubicBezTo>
                    <a:pt x="212" y="29"/>
                    <a:pt x="212" y="29"/>
                    <a:pt x="212" y="29"/>
                  </a:cubicBezTo>
                  <a:cubicBezTo>
                    <a:pt x="210" y="29"/>
                    <a:pt x="210" y="29"/>
                    <a:pt x="210" y="29"/>
                  </a:cubicBezTo>
                  <a:cubicBezTo>
                    <a:pt x="187" y="36"/>
                    <a:pt x="187" y="36"/>
                    <a:pt x="187" y="36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63" y="32"/>
                    <a:pt x="163" y="32"/>
                    <a:pt x="163" y="32"/>
                  </a:cubicBezTo>
                  <a:cubicBezTo>
                    <a:pt x="150" y="36"/>
                    <a:pt x="150" y="36"/>
                    <a:pt x="150" y="36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46" y="48"/>
                    <a:pt x="146" y="48"/>
                    <a:pt x="146" y="48"/>
                  </a:cubicBezTo>
                  <a:cubicBezTo>
                    <a:pt x="136" y="55"/>
                    <a:pt x="136" y="55"/>
                    <a:pt x="136" y="55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1"/>
                    <a:pt x="100" y="91"/>
                    <a:pt x="100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81" y="109"/>
                    <a:pt x="81" y="109"/>
                    <a:pt x="81" y="109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79" y="110"/>
                    <a:pt x="79" y="110"/>
                    <a:pt x="79" y="110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47" y="149"/>
                    <a:pt x="47" y="149"/>
                    <a:pt x="47" y="149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5" y="172"/>
                    <a:pt x="25" y="172"/>
                    <a:pt x="25" y="172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1" y="186"/>
                    <a:pt x="31" y="186"/>
                    <a:pt x="31" y="186"/>
                  </a:cubicBezTo>
                  <a:cubicBezTo>
                    <a:pt x="31" y="204"/>
                    <a:pt x="31" y="204"/>
                    <a:pt x="31" y="204"/>
                  </a:cubicBezTo>
                  <a:cubicBezTo>
                    <a:pt x="31" y="204"/>
                    <a:pt x="31" y="204"/>
                    <a:pt x="31" y="204"/>
                  </a:cubicBezTo>
                  <a:cubicBezTo>
                    <a:pt x="31" y="205"/>
                    <a:pt x="31" y="205"/>
                    <a:pt x="31" y="205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6" y="238"/>
                    <a:pt x="6" y="238"/>
                    <a:pt x="6" y="238"/>
                  </a:cubicBezTo>
                  <a:cubicBezTo>
                    <a:pt x="8" y="257"/>
                    <a:pt x="8" y="257"/>
                    <a:pt x="8" y="257"/>
                  </a:cubicBezTo>
                  <a:cubicBezTo>
                    <a:pt x="20" y="269"/>
                    <a:pt x="20" y="269"/>
                    <a:pt x="20" y="269"/>
                  </a:cubicBezTo>
                  <a:cubicBezTo>
                    <a:pt x="20" y="270"/>
                    <a:pt x="20" y="270"/>
                    <a:pt x="20" y="270"/>
                  </a:cubicBezTo>
                  <a:cubicBezTo>
                    <a:pt x="20" y="270"/>
                    <a:pt x="20" y="270"/>
                    <a:pt x="20" y="270"/>
                  </a:cubicBezTo>
                  <a:cubicBezTo>
                    <a:pt x="26" y="280"/>
                    <a:pt x="29" y="287"/>
                    <a:pt x="29" y="294"/>
                  </a:cubicBezTo>
                  <a:cubicBezTo>
                    <a:pt x="29" y="315"/>
                    <a:pt x="29" y="315"/>
                    <a:pt x="29" y="315"/>
                  </a:cubicBezTo>
                  <a:cubicBezTo>
                    <a:pt x="28" y="315"/>
                    <a:pt x="28" y="315"/>
                    <a:pt x="28" y="315"/>
                  </a:cubicBezTo>
                  <a:cubicBezTo>
                    <a:pt x="27" y="316"/>
                    <a:pt x="27" y="316"/>
                    <a:pt x="27" y="316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6" y="359"/>
                    <a:pt x="6" y="359"/>
                    <a:pt x="6" y="359"/>
                  </a:cubicBezTo>
                  <a:cubicBezTo>
                    <a:pt x="8" y="388"/>
                    <a:pt x="8" y="388"/>
                    <a:pt x="8" y="388"/>
                  </a:cubicBezTo>
                  <a:cubicBezTo>
                    <a:pt x="8" y="398"/>
                    <a:pt x="11" y="416"/>
                    <a:pt x="21" y="443"/>
                  </a:cubicBezTo>
                  <a:cubicBezTo>
                    <a:pt x="21" y="444"/>
                    <a:pt x="21" y="444"/>
                    <a:pt x="21" y="444"/>
                  </a:cubicBezTo>
                  <a:cubicBezTo>
                    <a:pt x="21" y="446"/>
                    <a:pt x="21" y="446"/>
                    <a:pt x="21" y="446"/>
                  </a:cubicBezTo>
                  <a:cubicBezTo>
                    <a:pt x="0" y="544"/>
                    <a:pt x="0" y="544"/>
                    <a:pt x="0" y="544"/>
                  </a:cubicBezTo>
                  <a:cubicBezTo>
                    <a:pt x="2" y="563"/>
                    <a:pt x="2" y="563"/>
                    <a:pt x="2" y="563"/>
                  </a:cubicBezTo>
                  <a:cubicBezTo>
                    <a:pt x="16" y="570"/>
                    <a:pt x="16" y="570"/>
                    <a:pt x="16" y="570"/>
                  </a:cubicBezTo>
                  <a:cubicBezTo>
                    <a:pt x="39" y="547"/>
                    <a:pt x="39" y="547"/>
                    <a:pt x="39" y="547"/>
                  </a:cubicBezTo>
                  <a:cubicBezTo>
                    <a:pt x="39" y="547"/>
                    <a:pt x="39" y="547"/>
                    <a:pt x="39" y="547"/>
                  </a:cubicBezTo>
                  <a:cubicBezTo>
                    <a:pt x="40" y="547"/>
                    <a:pt x="40" y="547"/>
                    <a:pt x="40" y="547"/>
                  </a:cubicBezTo>
                  <a:cubicBezTo>
                    <a:pt x="114" y="518"/>
                    <a:pt x="114" y="518"/>
                    <a:pt x="114" y="518"/>
                  </a:cubicBezTo>
                  <a:cubicBezTo>
                    <a:pt x="134" y="501"/>
                    <a:pt x="134" y="501"/>
                    <a:pt x="134" y="501"/>
                  </a:cubicBezTo>
                  <a:cubicBezTo>
                    <a:pt x="136" y="499"/>
                    <a:pt x="136" y="499"/>
                    <a:pt x="136" y="499"/>
                  </a:cubicBezTo>
                  <a:cubicBezTo>
                    <a:pt x="137" y="500"/>
                    <a:pt x="137" y="500"/>
                    <a:pt x="137" y="50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181" y="504"/>
                    <a:pt x="181" y="504"/>
                    <a:pt x="181" y="504"/>
                  </a:cubicBezTo>
                  <a:cubicBezTo>
                    <a:pt x="187" y="504"/>
                    <a:pt x="199" y="499"/>
                    <a:pt x="217" y="491"/>
                  </a:cubicBezTo>
                  <a:cubicBezTo>
                    <a:pt x="217" y="471"/>
                    <a:pt x="217" y="471"/>
                    <a:pt x="217" y="471"/>
                  </a:cubicBezTo>
                  <a:cubicBezTo>
                    <a:pt x="218" y="470"/>
                    <a:pt x="218" y="470"/>
                    <a:pt x="218" y="470"/>
                  </a:cubicBezTo>
                  <a:cubicBezTo>
                    <a:pt x="219" y="470"/>
                    <a:pt x="219" y="470"/>
                    <a:pt x="219" y="470"/>
                  </a:cubicBezTo>
                  <a:cubicBezTo>
                    <a:pt x="231" y="459"/>
                    <a:pt x="231" y="459"/>
                    <a:pt x="231" y="459"/>
                  </a:cubicBezTo>
                  <a:cubicBezTo>
                    <a:pt x="228" y="447"/>
                    <a:pt x="228" y="447"/>
                    <a:pt x="228" y="447"/>
                  </a:cubicBezTo>
                  <a:cubicBezTo>
                    <a:pt x="228" y="446"/>
                    <a:pt x="228" y="446"/>
                    <a:pt x="228" y="446"/>
                  </a:cubicBezTo>
                  <a:cubicBezTo>
                    <a:pt x="228" y="445"/>
                    <a:pt x="228" y="445"/>
                    <a:pt x="228" y="445"/>
                  </a:cubicBezTo>
                  <a:cubicBezTo>
                    <a:pt x="228" y="443"/>
                    <a:pt x="228" y="443"/>
                    <a:pt x="228" y="443"/>
                  </a:cubicBezTo>
                  <a:cubicBezTo>
                    <a:pt x="229" y="442"/>
                    <a:pt x="229" y="442"/>
                    <a:pt x="229" y="442"/>
                  </a:cubicBezTo>
                  <a:cubicBezTo>
                    <a:pt x="233" y="438"/>
                    <a:pt x="233" y="434"/>
                    <a:pt x="230" y="432"/>
                  </a:cubicBezTo>
                  <a:cubicBezTo>
                    <a:pt x="227" y="426"/>
                    <a:pt x="228" y="418"/>
                    <a:pt x="233" y="409"/>
                  </a:cubicBezTo>
                  <a:cubicBezTo>
                    <a:pt x="238" y="403"/>
                    <a:pt x="238" y="403"/>
                    <a:pt x="238" y="403"/>
                  </a:cubicBezTo>
                  <a:cubicBezTo>
                    <a:pt x="238" y="403"/>
                    <a:pt x="238" y="403"/>
                    <a:pt x="238" y="403"/>
                  </a:cubicBezTo>
                  <a:cubicBezTo>
                    <a:pt x="237" y="389"/>
                    <a:pt x="237" y="389"/>
                    <a:pt x="237" y="389"/>
                  </a:cubicBezTo>
                  <a:cubicBezTo>
                    <a:pt x="222" y="372"/>
                    <a:pt x="222" y="372"/>
                    <a:pt x="222" y="372"/>
                  </a:cubicBezTo>
                  <a:cubicBezTo>
                    <a:pt x="216" y="367"/>
                    <a:pt x="215" y="360"/>
                    <a:pt x="218" y="354"/>
                  </a:cubicBezTo>
                  <a:cubicBezTo>
                    <a:pt x="220" y="348"/>
                    <a:pt x="223" y="342"/>
                    <a:pt x="228" y="337"/>
                  </a:cubicBezTo>
                  <a:cubicBezTo>
                    <a:pt x="232" y="321"/>
                    <a:pt x="232" y="321"/>
                    <a:pt x="232" y="321"/>
                  </a:cubicBezTo>
                  <a:cubicBezTo>
                    <a:pt x="232" y="321"/>
                    <a:pt x="232" y="321"/>
                    <a:pt x="232" y="321"/>
                  </a:cubicBezTo>
                  <a:cubicBezTo>
                    <a:pt x="232" y="321"/>
                    <a:pt x="232" y="321"/>
                    <a:pt x="232" y="321"/>
                  </a:cubicBezTo>
                  <a:cubicBezTo>
                    <a:pt x="242" y="298"/>
                    <a:pt x="242" y="298"/>
                    <a:pt x="242" y="298"/>
                  </a:cubicBezTo>
                  <a:cubicBezTo>
                    <a:pt x="245" y="287"/>
                    <a:pt x="245" y="287"/>
                    <a:pt x="245" y="287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250" y="240"/>
                    <a:pt x="250" y="240"/>
                    <a:pt x="250" y="240"/>
                  </a:cubicBezTo>
                  <a:cubicBezTo>
                    <a:pt x="220" y="222"/>
                    <a:pt x="220" y="222"/>
                    <a:pt x="220" y="222"/>
                  </a:cubicBezTo>
                  <a:cubicBezTo>
                    <a:pt x="218" y="222"/>
                    <a:pt x="218" y="222"/>
                    <a:pt x="218" y="222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213" y="204"/>
                    <a:pt x="213" y="204"/>
                    <a:pt x="213" y="204"/>
                  </a:cubicBezTo>
                  <a:cubicBezTo>
                    <a:pt x="213" y="203"/>
                    <a:pt x="213" y="203"/>
                    <a:pt x="213" y="203"/>
                  </a:cubicBezTo>
                  <a:cubicBezTo>
                    <a:pt x="213" y="202"/>
                    <a:pt x="213" y="202"/>
                    <a:pt x="213" y="202"/>
                  </a:cubicBezTo>
                  <a:cubicBezTo>
                    <a:pt x="216" y="176"/>
                    <a:pt x="216" y="176"/>
                    <a:pt x="216" y="176"/>
                  </a:cubicBezTo>
                  <a:cubicBezTo>
                    <a:pt x="216" y="176"/>
                    <a:pt x="216" y="176"/>
                    <a:pt x="216" y="176"/>
                  </a:cubicBezTo>
                  <a:cubicBezTo>
                    <a:pt x="216" y="175"/>
                    <a:pt x="216" y="175"/>
                    <a:pt x="216" y="175"/>
                  </a:cubicBezTo>
                  <a:cubicBezTo>
                    <a:pt x="222" y="155"/>
                    <a:pt x="222" y="155"/>
                    <a:pt x="222" y="155"/>
                  </a:cubicBezTo>
                  <a:cubicBezTo>
                    <a:pt x="221" y="149"/>
                    <a:pt x="222" y="144"/>
                    <a:pt x="225" y="140"/>
                  </a:cubicBezTo>
                  <a:cubicBezTo>
                    <a:pt x="227" y="138"/>
                    <a:pt x="230" y="136"/>
                    <a:pt x="233" y="136"/>
                  </a:cubicBezTo>
                  <a:cubicBezTo>
                    <a:pt x="251" y="133"/>
                    <a:pt x="251" y="133"/>
                    <a:pt x="251" y="133"/>
                  </a:cubicBezTo>
                  <a:cubicBezTo>
                    <a:pt x="256" y="123"/>
                    <a:pt x="256" y="123"/>
                    <a:pt x="256" y="123"/>
                  </a:cubicBezTo>
                  <a:cubicBezTo>
                    <a:pt x="261" y="91"/>
                    <a:pt x="261" y="91"/>
                    <a:pt x="261" y="91"/>
                  </a:cubicBezTo>
                  <a:cubicBezTo>
                    <a:pt x="257" y="79"/>
                    <a:pt x="257" y="79"/>
                    <a:pt x="257" y="79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20" y="66"/>
                    <a:pt x="220" y="66"/>
                    <a:pt x="220" y="66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9" y="63"/>
                    <a:pt x="219" y="63"/>
                    <a:pt x="219" y="63"/>
                  </a:cubicBezTo>
                  <a:cubicBezTo>
                    <a:pt x="218" y="62"/>
                    <a:pt x="218" y="62"/>
                    <a:pt x="218" y="62"/>
                  </a:cubicBezTo>
                  <a:cubicBezTo>
                    <a:pt x="217" y="39"/>
                    <a:pt x="217" y="39"/>
                    <a:pt x="217" y="39"/>
                  </a:cubicBezTo>
                  <a:cubicBezTo>
                    <a:pt x="217" y="37"/>
                    <a:pt x="217" y="37"/>
                    <a:pt x="217" y="37"/>
                  </a:cubicBezTo>
                  <a:cubicBezTo>
                    <a:pt x="217" y="34"/>
                    <a:pt x="217" y="34"/>
                    <a:pt x="217" y="34"/>
                  </a:cubicBezTo>
                  <a:lnTo>
                    <a:pt x="24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128">
              <a:extLst>
                <a:ext uri="{FF2B5EF4-FFF2-40B4-BE49-F238E27FC236}">
                  <a16:creationId xmlns:a16="http://schemas.microsoft.com/office/drawing/2014/main" id="{0EA49E26-C9EC-4DB9-8B3E-0D951C081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6725" y="5443537"/>
              <a:ext cx="1289050" cy="1027113"/>
            </a:xfrm>
            <a:custGeom>
              <a:avLst/>
              <a:gdLst>
                <a:gd name="T0" fmla="*/ 588 w 611"/>
                <a:gd name="T1" fmla="*/ 156 h 485"/>
                <a:gd name="T2" fmla="*/ 611 w 611"/>
                <a:gd name="T3" fmla="*/ 152 h 485"/>
                <a:gd name="T4" fmla="*/ 567 w 611"/>
                <a:gd name="T5" fmla="*/ 108 h 485"/>
                <a:gd name="T6" fmla="*/ 537 w 611"/>
                <a:gd name="T7" fmla="*/ 53 h 485"/>
                <a:gd name="T8" fmla="*/ 485 w 611"/>
                <a:gd name="T9" fmla="*/ 65 h 485"/>
                <a:gd name="T10" fmla="*/ 483 w 611"/>
                <a:gd name="T11" fmla="*/ 70 h 485"/>
                <a:gd name="T12" fmla="*/ 439 w 611"/>
                <a:gd name="T13" fmla="*/ 61 h 485"/>
                <a:gd name="T14" fmla="*/ 362 w 611"/>
                <a:gd name="T15" fmla="*/ 96 h 485"/>
                <a:gd name="T16" fmla="*/ 362 w 611"/>
                <a:gd name="T17" fmla="*/ 46 h 485"/>
                <a:gd name="T18" fmla="*/ 358 w 611"/>
                <a:gd name="T19" fmla="*/ 25 h 485"/>
                <a:gd name="T20" fmla="*/ 333 w 611"/>
                <a:gd name="T21" fmla="*/ 24 h 485"/>
                <a:gd name="T22" fmla="*/ 304 w 611"/>
                <a:gd name="T23" fmla="*/ 22 h 485"/>
                <a:gd name="T24" fmla="*/ 264 w 611"/>
                <a:gd name="T25" fmla="*/ 3 h 485"/>
                <a:gd name="T26" fmla="*/ 253 w 611"/>
                <a:gd name="T27" fmla="*/ 60 h 485"/>
                <a:gd name="T28" fmla="*/ 199 w 611"/>
                <a:gd name="T29" fmla="*/ 43 h 485"/>
                <a:gd name="T30" fmla="*/ 187 w 611"/>
                <a:gd name="T31" fmla="*/ 39 h 485"/>
                <a:gd name="T32" fmla="*/ 173 w 611"/>
                <a:gd name="T33" fmla="*/ 80 h 485"/>
                <a:gd name="T34" fmla="*/ 180 w 611"/>
                <a:gd name="T35" fmla="*/ 115 h 485"/>
                <a:gd name="T36" fmla="*/ 163 w 611"/>
                <a:gd name="T37" fmla="*/ 147 h 485"/>
                <a:gd name="T38" fmla="*/ 125 w 611"/>
                <a:gd name="T39" fmla="*/ 246 h 485"/>
                <a:gd name="T40" fmla="*/ 70 w 611"/>
                <a:gd name="T41" fmla="*/ 283 h 485"/>
                <a:gd name="T42" fmla="*/ 76 w 611"/>
                <a:gd name="T43" fmla="*/ 300 h 485"/>
                <a:gd name="T44" fmla="*/ 46 w 611"/>
                <a:gd name="T45" fmla="*/ 344 h 485"/>
                <a:gd name="T46" fmla="*/ 13 w 611"/>
                <a:gd name="T47" fmla="*/ 353 h 485"/>
                <a:gd name="T48" fmla="*/ 6 w 611"/>
                <a:gd name="T49" fmla="*/ 443 h 485"/>
                <a:gd name="T50" fmla="*/ 19 w 611"/>
                <a:gd name="T51" fmla="*/ 472 h 485"/>
                <a:gd name="T52" fmla="*/ 50 w 611"/>
                <a:gd name="T53" fmla="*/ 483 h 485"/>
                <a:gd name="T54" fmla="*/ 53 w 611"/>
                <a:gd name="T55" fmla="*/ 479 h 485"/>
                <a:gd name="T56" fmla="*/ 43 w 611"/>
                <a:gd name="T57" fmla="*/ 450 h 485"/>
                <a:gd name="T58" fmla="*/ 29 w 611"/>
                <a:gd name="T59" fmla="*/ 438 h 485"/>
                <a:gd name="T60" fmla="*/ 45 w 611"/>
                <a:gd name="T61" fmla="*/ 418 h 485"/>
                <a:gd name="T62" fmla="*/ 77 w 611"/>
                <a:gd name="T63" fmla="*/ 392 h 485"/>
                <a:gd name="T64" fmla="*/ 154 w 611"/>
                <a:gd name="T65" fmla="*/ 341 h 485"/>
                <a:gd name="T66" fmla="*/ 170 w 611"/>
                <a:gd name="T67" fmla="*/ 349 h 485"/>
                <a:gd name="T68" fmla="*/ 180 w 611"/>
                <a:gd name="T69" fmla="*/ 341 h 485"/>
                <a:gd name="T70" fmla="*/ 232 w 611"/>
                <a:gd name="T71" fmla="*/ 330 h 485"/>
                <a:gd name="T72" fmla="*/ 235 w 611"/>
                <a:gd name="T73" fmla="*/ 327 h 485"/>
                <a:gd name="T74" fmla="*/ 286 w 611"/>
                <a:gd name="T75" fmla="*/ 308 h 485"/>
                <a:gd name="T76" fmla="*/ 298 w 611"/>
                <a:gd name="T77" fmla="*/ 231 h 485"/>
                <a:gd name="T78" fmla="*/ 314 w 611"/>
                <a:gd name="T79" fmla="*/ 228 h 485"/>
                <a:gd name="T80" fmla="*/ 318 w 611"/>
                <a:gd name="T81" fmla="*/ 230 h 485"/>
                <a:gd name="T82" fmla="*/ 382 w 611"/>
                <a:gd name="T83" fmla="*/ 271 h 485"/>
                <a:gd name="T84" fmla="*/ 375 w 611"/>
                <a:gd name="T85" fmla="*/ 248 h 485"/>
                <a:gd name="T86" fmla="*/ 400 w 611"/>
                <a:gd name="T87" fmla="*/ 239 h 485"/>
                <a:gd name="T88" fmla="*/ 416 w 611"/>
                <a:gd name="T89" fmla="*/ 230 h 485"/>
                <a:gd name="T90" fmla="*/ 464 w 611"/>
                <a:gd name="T91" fmla="*/ 244 h 485"/>
                <a:gd name="T92" fmla="*/ 496 w 611"/>
                <a:gd name="T93" fmla="*/ 223 h 485"/>
                <a:gd name="T94" fmla="*/ 499 w 611"/>
                <a:gd name="T95" fmla="*/ 226 h 485"/>
                <a:gd name="T96" fmla="*/ 573 w 611"/>
                <a:gd name="T97" fmla="*/ 167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1" h="485">
                  <a:moveTo>
                    <a:pt x="573" y="167"/>
                  </a:moveTo>
                  <a:cubicBezTo>
                    <a:pt x="582" y="166"/>
                    <a:pt x="586" y="162"/>
                    <a:pt x="588" y="157"/>
                  </a:cubicBezTo>
                  <a:cubicBezTo>
                    <a:pt x="588" y="156"/>
                    <a:pt x="588" y="156"/>
                    <a:pt x="588" y="156"/>
                  </a:cubicBezTo>
                  <a:cubicBezTo>
                    <a:pt x="589" y="153"/>
                    <a:pt x="589" y="153"/>
                    <a:pt x="589" y="153"/>
                  </a:cubicBezTo>
                  <a:cubicBezTo>
                    <a:pt x="593" y="153"/>
                    <a:pt x="593" y="153"/>
                    <a:pt x="593" y="153"/>
                  </a:cubicBezTo>
                  <a:cubicBezTo>
                    <a:pt x="611" y="152"/>
                    <a:pt x="611" y="152"/>
                    <a:pt x="611" y="152"/>
                  </a:cubicBezTo>
                  <a:cubicBezTo>
                    <a:pt x="611" y="140"/>
                    <a:pt x="611" y="140"/>
                    <a:pt x="611" y="140"/>
                  </a:cubicBezTo>
                  <a:cubicBezTo>
                    <a:pt x="606" y="140"/>
                    <a:pt x="601" y="138"/>
                    <a:pt x="596" y="134"/>
                  </a:cubicBezTo>
                  <a:cubicBezTo>
                    <a:pt x="567" y="108"/>
                    <a:pt x="567" y="108"/>
                    <a:pt x="567" y="108"/>
                  </a:cubicBezTo>
                  <a:cubicBezTo>
                    <a:pt x="567" y="107"/>
                    <a:pt x="567" y="107"/>
                    <a:pt x="567" y="107"/>
                  </a:cubicBezTo>
                  <a:cubicBezTo>
                    <a:pt x="555" y="70"/>
                    <a:pt x="555" y="70"/>
                    <a:pt x="555" y="70"/>
                  </a:cubicBezTo>
                  <a:cubicBezTo>
                    <a:pt x="537" y="53"/>
                    <a:pt x="537" y="53"/>
                    <a:pt x="537" y="53"/>
                  </a:cubicBezTo>
                  <a:cubicBezTo>
                    <a:pt x="516" y="52"/>
                    <a:pt x="500" y="52"/>
                    <a:pt x="488" y="53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85" y="65"/>
                    <a:pt x="485" y="65"/>
                    <a:pt x="485" y="6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85" y="70"/>
                    <a:pt x="485" y="70"/>
                    <a:pt x="485" y="70"/>
                  </a:cubicBezTo>
                  <a:cubicBezTo>
                    <a:pt x="483" y="70"/>
                    <a:pt x="483" y="70"/>
                    <a:pt x="483" y="70"/>
                  </a:cubicBezTo>
                  <a:cubicBezTo>
                    <a:pt x="467" y="77"/>
                    <a:pt x="467" y="77"/>
                    <a:pt x="467" y="77"/>
                  </a:cubicBezTo>
                  <a:cubicBezTo>
                    <a:pt x="464" y="75"/>
                    <a:pt x="464" y="75"/>
                    <a:pt x="464" y="75"/>
                  </a:cubicBezTo>
                  <a:cubicBezTo>
                    <a:pt x="452" y="63"/>
                    <a:pt x="444" y="58"/>
                    <a:pt x="439" y="61"/>
                  </a:cubicBezTo>
                  <a:cubicBezTo>
                    <a:pt x="406" y="77"/>
                    <a:pt x="386" y="85"/>
                    <a:pt x="381" y="81"/>
                  </a:cubicBezTo>
                  <a:cubicBezTo>
                    <a:pt x="377" y="82"/>
                    <a:pt x="372" y="86"/>
                    <a:pt x="365" y="92"/>
                  </a:cubicBezTo>
                  <a:cubicBezTo>
                    <a:pt x="362" y="96"/>
                    <a:pt x="362" y="96"/>
                    <a:pt x="362" y="96"/>
                  </a:cubicBezTo>
                  <a:cubicBezTo>
                    <a:pt x="358" y="92"/>
                    <a:pt x="358" y="92"/>
                    <a:pt x="358" y="92"/>
                  </a:cubicBezTo>
                  <a:cubicBezTo>
                    <a:pt x="349" y="84"/>
                    <a:pt x="344" y="76"/>
                    <a:pt x="344" y="70"/>
                  </a:cubicBezTo>
                  <a:cubicBezTo>
                    <a:pt x="344" y="66"/>
                    <a:pt x="351" y="59"/>
                    <a:pt x="362" y="46"/>
                  </a:cubicBezTo>
                  <a:cubicBezTo>
                    <a:pt x="376" y="31"/>
                    <a:pt x="382" y="22"/>
                    <a:pt x="382" y="20"/>
                  </a:cubicBezTo>
                  <a:cubicBezTo>
                    <a:pt x="380" y="15"/>
                    <a:pt x="380" y="15"/>
                    <a:pt x="380" y="15"/>
                  </a:cubicBezTo>
                  <a:cubicBezTo>
                    <a:pt x="376" y="13"/>
                    <a:pt x="368" y="17"/>
                    <a:pt x="358" y="25"/>
                  </a:cubicBezTo>
                  <a:cubicBezTo>
                    <a:pt x="349" y="32"/>
                    <a:pt x="343" y="35"/>
                    <a:pt x="339" y="34"/>
                  </a:cubicBezTo>
                  <a:cubicBezTo>
                    <a:pt x="337" y="34"/>
                    <a:pt x="335" y="31"/>
                    <a:pt x="334" y="26"/>
                  </a:cubicBezTo>
                  <a:cubicBezTo>
                    <a:pt x="333" y="24"/>
                    <a:pt x="333" y="24"/>
                    <a:pt x="333" y="24"/>
                  </a:cubicBezTo>
                  <a:cubicBezTo>
                    <a:pt x="325" y="9"/>
                    <a:pt x="325" y="9"/>
                    <a:pt x="325" y="9"/>
                  </a:cubicBezTo>
                  <a:cubicBezTo>
                    <a:pt x="306" y="20"/>
                    <a:pt x="306" y="20"/>
                    <a:pt x="306" y="20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4" y="20"/>
                    <a:pt x="304" y="20"/>
                    <a:pt x="304" y="20"/>
                  </a:cubicBezTo>
                  <a:cubicBezTo>
                    <a:pt x="303" y="20"/>
                    <a:pt x="303" y="20"/>
                    <a:pt x="303" y="20"/>
                  </a:cubicBezTo>
                  <a:cubicBezTo>
                    <a:pt x="289" y="13"/>
                    <a:pt x="277" y="8"/>
                    <a:pt x="264" y="3"/>
                  </a:cubicBezTo>
                  <a:cubicBezTo>
                    <a:pt x="255" y="0"/>
                    <a:pt x="247" y="4"/>
                    <a:pt x="238" y="14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53" y="43"/>
                    <a:pt x="255" y="53"/>
                    <a:pt x="253" y="60"/>
                  </a:cubicBezTo>
                  <a:cubicBezTo>
                    <a:pt x="252" y="63"/>
                    <a:pt x="249" y="65"/>
                    <a:pt x="245" y="65"/>
                  </a:cubicBezTo>
                  <a:cubicBezTo>
                    <a:pt x="239" y="67"/>
                    <a:pt x="230" y="65"/>
                    <a:pt x="220" y="57"/>
                  </a:cubicBezTo>
                  <a:cubicBezTo>
                    <a:pt x="211" y="51"/>
                    <a:pt x="204" y="46"/>
                    <a:pt x="199" y="43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8" y="41"/>
                    <a:pt x="188" y="41"/>
                    <a:pt x="188" y="41"/>
                  </a:cubicBezTo>
                  <a:cubicBezTo>
                    <a:pt x="188" y="63"/>
                    <a:pt x="188" y="63"/>
                    <a:pt x="188" y="63"/>
                  </a:cubicBezTo>
                  <a:cubicBezTo>
                    <a:pt x="173" y="80"/>
                    <a:pt x="173" y="80"/>
                    <a:pt x="173" y="80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9" y="114"/>
                    <a:pt x="179" y="114"/>
                    <a:pt x="179" y="114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63" y="146"/>
                    <a:pt x="163" y="146"/>
                    <a:pt x="163" y="146"/>
                  </a:cubicBezTo>
                  <a:cubicBezTo>
                    <a:pt x="163" y="147"/>
                    <a:pt x="163" y="147"/>
                    <a:pt x="163" y="147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25" y="217"/>
                    <a:pt x="125" y="217"/>
                    <a:pt x="125" y="217"/>
                  </a:cubicBezTo>
                  <a:cubicBezTo>
                    <a:pt x="125" y="246"/>
                    <a:pt x="125" y="246"/>
                    <a:pt x="125" y="246"/>
                  </a:cubicBezTo>
                  <a:cubicBezTo>
                    <a:pt x="125" y="247"/>
                    <a:pt x="125" y="247"/>
                    <a:pt x="125" y="247"/>
                  </a:cubicBezTo>
                  <a:cubicBezTo>
                    <a:pt x="73" y="277"/>
                    <a:pt x="73" y="277"/>
                    <a:pt x="73" y="277"/>
                  </a:cubicBezTo>
                  <a:cubicBezTo>
                    <a:pt x="70" y="283"/>
                    <a:pt x="70" y="283"/>
                    <a:pt x="70" y="283"/>
                  </a:cubicBezTo>
                  <a:cubicBezTo>
                    <a:pt x="76" y="298"/>
                    <a:pt x="76" y="298"/>
                    <a:pt x="76" y="298"/>
                  </a:cubicBezTo>
                  <a:cubicBezTo>
                    <a:pt x="76" y="299"/>
                    <a:pt x="76" y="299"/>
                    <a:pt x="76" y="299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50" y="318"/>
                    <a:pt x="50" y="318"/>
                    <a:pt x="50" y="318"/>
                  </a:cubicBezTo>
                  <a:cubicBezTo>
                    <a:pt x="46" y="344"/>
                    <a:pt x="46" y="344"/>
                    <a:pt x="46" y="344"/>
                  </a:cubicBezTo>
                  <a:cubicBezTo>
                    <a:pt x="19" y="344"/>
                    <a:pt x="19" y="344"/>
                    <a:pt x="19" y="344"/>
                  </a:cubicBezTo>
                  <a:cubicBezTo>
                    <a:pt x="13" y="353"/>
                    <a:pt x="13" y="353"/>
                    <a:pt x="13" y="353"/>
                  </a:cubicBezTo>
                  <a:cubicBezTo>
                    <a:pt x="13" y="353"/>
                    <a:pt x="13" y="353"/>
                    <a:pt x="13" y="353"/>
                  </a:cubicBezTo>
                  <a:cubicBezTo>
                    <a:pt x="5" y="370"/>
                    <a:pt x="5" y="370"/>
                    <a:pt x="5" y="370"/>
                  </a:cubicBezTo>
                  <a:cubicBezTo>
                    <a:pt x="0" y="430"/>
                    <a:pt x="0" y="430"/>
                    <a:pt x="0" y="430"/>
                  </a:cubicBezTo>
                  <a:cubicBezTo>
                    <a:pt x="6" y="443"/>
                    <a:pt x="6" y="443"/>
                    <a:pt x="6" y="443"/>
                  </a:cubicBezTo>
                  <a:cubicBezTo>
                    <a:pt x="7" y="445"/>
                    <a:pt x="7" y="445"/>
                    <a:pt x="7" y="445"/>
                  </a:cubicBezTo>
                  <a:cubicBezTo>
                    <a:pt x="7" y="457"/>
                    <a:pt x="7" y="457"/>
                    <a:pt x="7" y="457"/>
                  </a:cubicBezTo>
                  <a:cubicBezTo>
                    <a:pt x="19" y="472"/>
                    <a:pt x="19" y="472"/>
                    <a:pt x="19" y="472"/>
                  </a:cubicBezTo>
                  <a:cubicBezTo>
                    <a:pt x="20" y="474"/>
                    <a:pt x="20" y="474"/>
                    <a:pt x="20" y="474"/>
                  </a:cubicBezTo>
                  <a:cubicBezTo>
                    <a:pt x="20" y="485"/>
                    <a:pt x="20" y="485"/>
                    <a:pt x="20" y="485"/>
                  </a:cubicBezTo>
                  <a:cubicBezTo>
                    <a:pt x="50" y="483"/>
                    <a:pt x="50" y="483"/>
                    <a:pt x="50" y="483"/>
                  </a:cubicBezTo>
                  <a:cubicBezTo>
                    <a:pt x="52" y="480"/>
                    <a:pt x="52" y="480"/>
                    <a:pt x="52" y="480"/>
                  </a:cubicBezTo>
                  <a:cubicBezTo>
                    <a:pt x="52" y="479"/>
                    <a:pt x="52" y="479"/>
                    <a:pt x="52" y="479"/>
                  </a:cubicBezTo>
                  <a:cubicBezTo>
                    <a:pt x="53" y="479"/>
                    <a:pt x="53" y="479"/>
                    <a:pt x="53" y="479"/>
                  </a:cubicBezTo>
                  <a:cubicBezTo>
                    <a:pt x="53" y="478"/>
                    <a:pt x="53" y="478"/>
                    <a:pt x="53" y="478"/>
                  </a:cubicBezTo>
                  <a:cubicBezTo>
                    <a:pt x="62" y="467"/>
                    <a:pt x="62" y="467"/>
                    <a:pt x="62" y="467"/>
                  </a:cubicBezTo>
                  <a:cubicBezTo>
                    <a:pt x="43" y="450"/>
                    <a:pt x="43" y="450"/>
                    <a:pt x="43" y="450"/>
                  </a:cubicBezTo>
                  <a:cubicBezTo>
                    <a:pt x="41" y="448"/>
                    <a:pt x="41" y="448"/>
                    <a:pt x="41" y="448"/>
                  </a:cubicBezTo>
                  <a:cubicBezTo>
                    <a:pt x="30" y="439"/>
                    <a:pt x="30" y="439"/>
                    <a:pt x="30" y="439"/>
                  </a:cubicBezTo>
                  <a:cubicBezTo>
                    <a:pt x="29" y="438"/>
                    <a:pt x="29" y="438"/>
                    <a:pt x="29" y="438"/>
                  </a:cubicBezTo>
                  <a:cubicBezTo>
                    <a:pt x="28" y="437"/>
                    <a:pt x="28" y="437"/>
                    <a:pt x="28" y="437"/>
                  </a:cubicBezTo>
                  <a:cubicBezTo>
                    <a:pt x="28" y="418"/>
                    <a:pt x="28" y="418"/>
                    <a:pt x="28" y="418"/>
                  </a:cubicBezTo>
                  <a:cubicBezTo>
                    <a:pt x="45" y="418"/>
                    <a:pt x="45" y="418"/>
                    <a:pt x="45" y="418"/>
                  </a:cubicBezTo>
                  <a:cubicBezTo>
                    <a:pt x="47" y="411"/>
                    <a:pt x="47" y="411"/>
                    <a:pt x="47" y="411"/>
                  </a:cubicBezTo>
                  <a:cubicBezTo>
                    <a:pt x="40" y="392"/>
                    <a:pt x="40" y="392"/>
                    <a:pt x="40" y="392"/>
                  </a:cubicBezTo>
                  <a:cubicBezTo>
                    <a:pt x="77" y="392"/>
                    <a:pt x="77" y="392"/>
                    <a:pt x="77" y="392"/>
                  </a:cubicBezTo>
                  <a:cubicBezTo>
                    <a:pt x="144" y="360"/>
                    <a:pt x="144" y="360"/>
                    <a:pt x="144" y="360"/>
                  </a:cubicBezTo>
                  <a:cubicBezTo>
                    <a:pt x="152" y="346"/>
                    <a:pt x="152" y="346"/>
                    <a:pt x="152" y="346"/>
                  </a:cubicBezTo>
                  <a:cubicBezTo>
                    <a:pt x="154" y="341"/>
                    <a:pt x="154" y="341"/>
                    <a:pt x="154" y="341"/>
                  </a:cubicBezTo>
                  <a:cubicBezTo>
                    <a:pt x="168" y="347"/>
                    <a:pt x="168" y="347"/>
                    <a:pt x="168" y="347"/>
                  </a:cubicBezTo>
                  <a:cubicBezTo>
                    <a:pt x="169" y="347"/>
                    <a:pt x="169" y="347"/>
                    <a:pt x="169" y="347"/>
                  </a:cubicBezTo>
                  <a:cubicBezTo>
                    <a:pt x="170" y="349"/>
                    <a:pt x="170" y="349"/>
                    <a:pt x="170" y="349"/>
                  </a:cubicBezTo>
                  <a:cubicBezTo>
                    <a:pt x="176" y="356"/>
                    <a:pt x="176" y="356"/>
                    <a:pt x="176" y="356"/>
                  </a:cubicBezTo>
                  <a:cubicBezTo>
                    <a:pt x="182" y="355"/>
                    <a:pt x="182" y="355"/>
                    <a:pt x="182" y="355"/>
                  </a:cubicBezTo>
                  <a:cubicBezTo>
                    <a:pt x="180" y="341"/>
                    <a:pt x="180" y="341"/>
                    <a:pt x="180" y="341"/>
                  </a:cubicBezTo>
                  <a:cubicBezTo>
                    <a:pt x="202" y="341"/>
                    <a:pt x="202" y="341"/>
                    <a:pt x="202" y="341"/>
                  </a:cubicBezTo>
                  <a:cubicBezTo>
                    <a:pt x="224" y="345"/>
                    <a:pt x="224" y="345"/>
                    <a:pt x="224" y="345"/>
                  </a:cubicBezTo>
                  <a:cubicBezTo>
                    <a:pt x="232" y="330"/>
                    <a:pt x="232" y="330"/>
                    <a:pt x="232" y="330"/>
                  </a:cubicBezTo>
                  <a:cubicBezTo>
                    <a:pt x="233" y="329"/>
                    <a:pt x="233" y="329"/>
                    <a:pt x="233" y="329"/>
                  </a:cubicBezTo>
                  <a:cubicBezTo>
                    <a:pt x="233" y="328"/>
                    <a:pt x="233" y="328"/>
                    <a:pt x="233" y="328"/>
                  </a:cubicBezTo>
                  <a:cubicBezTo>
                    <a:pt x="235" y="327"/>
                    <a:pt x="235" y="327"/>
                    <a:pt x="235" y="327"/>
                  </a:cubicBezTo>
                  <a:cubicBezTo>
                    <a:pt x="258" y="321"/>
                    <a:pt x="258" y="321"/>
                    <a:pt x="258" y="321"/>
                  </a:cubicBezTo>
                  <a:cubicBezTo>
                    <a:pt x="262" y="287"/>
                    <a:pt x="262" y="287"/>
                    <a:pt x="262" y="287"/>
                  </a:cubicBezTo>
                  <a:cubicBezTo>
                    <a:pt x="286" y="308"/>
                    <a:pt x="286" y="308"/>
                    <a:pt x="286" y="308"/>
                  </a:cubicBezTo>
                  <a:cubicBezTo>
                    <a:pt x="296" y="310"/>
                    <a:pt x="296" y="310"/>
                    <a:pt x="296" y="310"/>
                  </a:cubicBezTo>
                  <a:cubicBezTo>
                    <a:pt x="301" y="304"/>
                    <a:pt x="301" y="304"/>
                    <a:pt x="301" y="304"/>
                  </a:cubicBezTo>
                  <a:cubicBezTo>
                    <a:pt x="298" y="231"/>
                    <a:pt x="298" y="231"/>
                    <a:pt x="298" y="231"/>
                  </a:cubicBezTo>
                  <a:cubicBezTo>
                    <a:pt x="298" y="229"/>
                    <a:pt x="298" y="229"/>
                    <a:pt x="298" y="229"/>
                  </a:cubicBezTo>
                  <a:cubicBezTo>
                    <a:pt x="298" y="225"/>
                    <a:pt x="298" y="225"/>
                    <a:pt x="298" y="225"/>
                  </a:cubicBezTo>
                  <a:cubicBezTo>
                    <a:pt x="314" y="228"/>
                    <a:pt x="314" y="228"/>
                    <a:pt x="314" y="228"/>
                  </a:cubicBezTo>
                  <a:cubicBezTo>
                    <a:pt x="315" y="228"/>
                    <a:pt x="315" y="228"/>
                    <a:pt x="315" y="228"/>
                  </a:cubicBezTo>
                  <a:cubicBezTo>
                    <a:pt x="317" y="229"/>
                    <a:pt x="317" y="229"/>
                    <a:pt x="317" y="229"/>
                  </a:cubicBezTo>
                  <a:cubicBezTo>
                    <a:pt x="318" y="230"/>
                    <a:pt x="318" y="230"/>
                    <a:pt x="318" y="230"/>
                  </a:cubicBezTo>
                  <a:cubicBezTo>
                    <a:pt x="344" y="277"/>
                    <a:pt x="344" y="277"/>
                    <a:pt x="344" y="277"/>
                  </a:cubicBezTo>
                  <a:cubicBezTo>
                    <a:pt x="377" y="273"/>
                    <a:pt x="377" y="273"/>
                    <a:pt x="377" y="273"/>
                  </a:cubicBezTo>
                  <a:cubicBezTo>
                    <a:pt x="382" y="271"/>
                    <a:pt x="382" y="271"/>
                    <a:pt x="382" y="271"/>
                  </a:cubicBezTo>
                  <a:cubicBezTo>
                    <a:pt x="387" y="260"/>
                    <a:pt x="387" y="260"/>
                    <a:pt x="387" y="260"/>
                  </a:cubicBezTo>
                  <a:cubicBezTo>
                    <a:pt x="378" y="252"/>
                    <a:pt x="378" y="252"/>
                    <a:pt x="378" y="252"/>
                  </a:cubicBezTo>
                  <a:cubicBezTo>
                    <a:pt x="375" y="248"/>
                    <a:pt x="375" y="248"/>
                    <a:pt x="375" y="248"/>
                  </a:cubicBezTo>
                  <a:cubicBezTo>
                    <a:pt x="397" y="241"/>
                    <a:pt x="397" y="241"/>
                    <a:pt x="397" y="241"/>
                  </a:cubicBezTo>
                  <a:cubicBezTo>
                    <a:pt x="399" y="240"/>
                    <a:pt x="399" y="240"/>
                    <a:pt x="399" y="240"/>
                  </a:cubicBezTo>
                  <a:cubicBezTo>
                    <a:pt x="400" y="239"/>
                    <a:pt x="400" y="239"/>
                    <a:pt x="400" y="239"/>
                  </a:cubicBezTo>
                  <a:cubicBezTo>
                    <a:pt x="408" y="248"/>
                    <a:pt x="408" y="248"/>
                    <a:pt x="408" y="248"/>
                  </a:cubicBezTo>
                  <a:cubicBezTo>
                    <a:pt x="416" y="244"/>
                    <a:pt x="416" y="244"/>
                    <a:pt x="416" y="244"/>
                  </a:cubicBezTo>
                  <a:cubicBezTo>
                    <a:pt x="416" y="230"/>
                    <a:pt x="416" y="230"/>
                    <a:pt x="416" y="230"/>
                  </a:cubicBezTo>
                  <a:cubicBezTo>
                    <a:pt x="421" y="229"/>
                    <a:pt x="421" y="229"/>
                    <a:pt x="421" y="229"/>
                  </a:cubicBezTo>
                  <a:cubicBezTo>
                    <a:pt x="437" y="229"/>
                    <a:pt x="437" y="229"/>
                    <a:pt x="437" y="229"/>
                  </a:cubicBezTo>
                  <a:cubicBezTo>
                    <a:pt x="449" y="230"/>
                    <a:pt x="458" y="236"/>
                    <a:pt x="464" y="244"/>
                  </a:cubicBezTo>
                  <a:cubicBezTo>
                    <a:pt x="466" y="248"/>
                    <a:pt x="466" y="248"/>
                    <a:pt x="466" y="248"/>
                  </a:cubicBezTo>
                  <a:cubicBezTo>
                    <a:pt x="473" y="225"/>
                    <a:pt x="473" y="225"/>
                    <a:pt x="473" y="225"/>
                  </a:cubicBezTo>
                  <a:cubicBezTo>
                    <a:pt x="477" y="219"/>
                    <a:pt x="484" y="218"/>
                    <a:pt x="496" y="223"/>
                  </a:cubicBezTo>
                  <a:cubicBezTo>
                    <a:pt x="498" y="224"/>
                    <a:pt x="498" y="224"/>
                    <a:pt x="498" y="224"/>
                  </a:cubicBezTo>
                  <a:cubicBezTo>
                    <a:pt x="498" y="225"/>
                    <a:pt x="498" y="225"/>
                    <a:pt x="498" y="225"/>
                  </a:cubicBezTo>
                  <a:cubicBezTo>
                    <a:pt x="499" y="226"/>
                    <a:pt x="499" y="226"/>
                    <a:pt x="499" y="226"/>
                  </a:cubicBezTo>
                  <a:cubicBezTo>
                    <a:pt x="500" y="227"/>
                    <a:pt x="502" y="228"/>
                    <a:pt x="503" y="228"/>
                  </a:cubicBezTo>
                  <a:cubicBezTo>
                    <a:pt x="508" y="226"/>
                    <a:pt x="525" y="215"/>
                    <a:pt x="553" y="193"/>
                  </a:cubicBezTo>
                  <a:cubicBezTo>
                    <a:pt x="553" y="178"/>
                    <a:pt x="561" y="170"/>
                    <a:pt x="573" y="1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129">
              <a:extLst>
                <a:ext uri="{FF2B5EF4-FFF2-40B4-BE49-F238E27FC236}">
                  <a16:creationId xmlns:a16="http://schemas.microsoft.com/office/drawing/2014/main" id="{6198CCAC-2B30-4D9E-806A-0749E042C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4737" y="4560887"/>
              <a:ext cx="776288" cy="1054100"/>
            </a:xfrm>
            <a:custGeom>
              <a:avLst/>
              <a:gdLst>
                <a:gd name="T0" fmla="*/ 288 w 368"/>
                <a:gd name="T1" fmla="*/ 19 h 498"/>
                <a:gd name="T2" fmla="*/ 255 w 368"/>
                <a:gd name="T3" fmla="*/ 6 h 498"/>
                <a:gd name="T4" fmla="*/ 212 w 368"/>
                <a:gd name="T5" fmla="*/ 37 h 498"/>
                <a:gd name="T6" fmla="*/ 185 w 368"/>
                <a:gd name="T7" fmla="*/ 25 h 498"/>
                <a:gd name="T8" fmla="*/ 183 w 368"/>
                <a:gd name="T9" fmla="*/ 27 h 498"/>
                <a:gd name="T10" fmla="*/ 130 w 368"/>
                <a:gd name="T11" fmla="*/ 40 h 498"/>
                <a:gd name="T12" fmla="*/ 103 w 368"/>
                <a:gd name="T13" fmla="*/ 43 h 498"/>
                <a:gd name="T14" fmla="*/ 82 w 368"/>
                <a:gd name="T15" fmla="*/ 64 h 498"/>
                <a:gd name="T16" fmla="*/ 48 w 368"/>
                <a:gd name="T17" fmla="*/ 66 h 498"/>
                <a:gd name="T18" fmla="*/ 26 w 368"/>
                <a:gd name="T19" fmla="*/ 106 h 498"/>
                <a:gd name="T20" fmla="*/ 27 w 368"/>
                <a:gd name="T21" fmla="*/ 111 h 498"/>
                <a:gd name="T22" fmla="*/ 42 w 368"/>
                <a:gd name="T23" fmla="*/ 165 h 498"/>
                <a:gd name="T24" fmla="*/ 42 w 368"/>
                <a:gd name="T25" fmla="*/ 172 h 498"/>
                <a:gd name="T26" fmla="*/ 40 w 368"/>
                <a:gd name="T27" fmla="*/ 173 h 498"/>
                <a:gd name="T28" fmla="*/ 0 w 368"/>
                <a:gd name="T29" fmla="*/ 226 h 498"/>
                <a:gd name="T30" fmla="*/ 16 w 368"/>
                <a:gd name="T31" fmla="*/ 235 h 498"/>
                <a:gd name="T32" fmla="*/ 31 w 368"/>
                <a:gd name="T33" fmla="*/ 314 h 498"/>
                <a:gd name="T34" fmla="*/ 50 w 368"/>
                <a:gd name="T35" fmla="*/ 343 h 498"/>
                <a:gd name="T36" fmla="*/ 52 w 368"/>
                <a:gd name="T37" fmla="*/ 364 h 498"/>
                <a:gd name="T38" fmla="*/ 54 w 368"/>
                <a:gd name="T39" fmla="*/ 434 h 498"/>
                <a:gd name="T40" fmla="*/ 64 w 368"/>
                <a:gd name="T41" fmla="*/ 434 h 498"/>
                <a:gd name="T42" fmla="*/ 105 w 368"/>
                <a:gd name="T43" fmla="*/ 434 h 498"/>
                <a:gd name="T44" fmla="*/ 68 w 368"/>
                <a:gd name="T45" fmla="*/ 487 h 498"/>
                <a:gd name="T46" fmla="*/ 96 w 368"/>
                <a:gd name="T47" fmla="*/ 488 h 498"/>
                <a:gd name="T48" fmla="*/ 181 w 368"/>
                <a:gd name="T49" fmla="*/ 482 h 498"/>
                <a:gd name="T50" fmla="*/ 186 w 368"/>
                <a:gd name="T51" fmla="*/ 468 h 498"/>
                <a:gd name="T52" fmla="*/ 186 w 368"/>
                <a:gd name="T53" fmla="*/ 457 h 498"/>
                <a:gd name="T54" fmla="*/ 181 w 368"/>
                <a:gd name="T55" fmla="*/ 430 h 498"/>
                <a:gd name="T56" fmla="*/ 200 w 368"/>
                <a:gd name="T57" fmla="*/ 415 h 498"/>
                <a:gd name="T58" fmla="*/ 196 w 368"/>
                <a:gd name="T59" fmla="*/ 403 h 498"/>
                <a:gd name="T60" fmla="*/ 196 w 368"/>
                <a:gd name="T61" fmla="*/ 402 h 498"/>
                <a:gd name="T62" fmla="*/ 206 w 368"/>
                <a:gd name="T63" fmla="*/ 370 h 498"/>
                <a:gd name="T64" fmla="*/ 215 w 368"/>
                <a:gd name="T65" fmla="*/ 358 h 498"/>
                <a:gd name="T66" fmla="*/ 224 w 368"/>
                <a:gd name="T67" fmla="*/ 350 h 498"/>
                <a:gd name="T68" fmla="*/ 243 w 368"/>
                <a:gd name="T69" fmla="*/ 311 h 498"/>
                <a:gd name="T70" fmla="*/ 248 w 368"/>
                <a:gd name="T71" fmla="*/ 306 h 498"/>
                <a:gd name="T72" fmla="*/ 240 w 368"/>
                <a:gd name="T73" fmla="*/ 266 h 498"/>
                <a:gd name="T74" fmla="*/ 270 w 368"/>
                <a:gd name="T75" fmla="*/ 239 h 498"/>
                <a:gd name="T76" fmla="*/ 266 w 368"/>
                <a:gd name="T77" fmla="*/ 203 h 498"/>
                <a:gd name="T78" fmla="*/ 301 w 368"/>
                <a:gd name="T79" fmla="*/ 162 h 498"/>
                <a:gd name="T80" fmla="*/ 316 w 368"/>
                <a:gd name="T81" fmla="*/ 169 h 498"/>
                <a:gd name="T82" fmla="*/ 342 w 368"/>
                <a:gd name="T83" fmla="*/ 153 h 498"/>
                <a:gd name="T84" fmla="*/ 342 w 368"/>
                <a:gd name="T85" fmla="*/ 153 h 498"/>
                <a:gd name="T86" fmla="*/ 358 w 368"/>
                <a:gd name="T87" fmla="*/ 143 h 498"/>
                <a:gd name="T88" fmla="*/ 356 w 368"/>
                <a:gd name="T89" fmla="*/ 126 h 498"/>
                <a:gd name="T90" fmla="*/ 362 w 368"/>
                <a:gd name="T91" fmla="*/ 123 h 498"/>
                <a:gd name="T92" fmla="*/ 368 w 368"/>
                <a:gd name="T93" fmla="*/ 116 h 498"/>
                <a:gd name="T94" fmla="*/ 334 w 368"/>
                <a:gd name="T95" fmla="*/ 62 h 498"/>
                <a:gd name="T96" fmla="*/ 320 w 368"/>
                <a:gd name="T97" fmla="*/ 2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8" h="498">
                  <a:moveTo>
                    <a:pt x="289" y="19"/>
                  </a:moveTo>
                  <a:cubicBezTo>
                    <a:pt x="288" y="19"/>
                    <a:pt x="288" y="19"/>
                    <a:pt x="288" y="19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55" y="6"/>
                    <a:pt x="255" y="6"/>
                    <a:pt x="255" y="6"/>
                  </a:cubicBezTo>
                  <a:cubicBezTo>
                    <a:pt x="247" y="23"/>
                    <a:pt x="237" y="34"/>
                    <a:pt x="223" y="39"/>
                  </a:cubicBezTo>
                  <a:cubicBezTo>
                    <a:pt x="220" y="41"/>
                    <a:pt x="215" y="40"/>
                    <a:pt x="212" y="37"/>
                  </a:cubicBezTo>
                  <a:cubicBezTo>
                    <a:pt x="208" y="32"/>
                    <a:pt x="210" y="21"/>
                    <a:pt x="217" y="5"/>
                  </a:cubicBezTo>
                  <a:cubicBezTo>
                    <a:pt x="185" y="25"/>
                    <a:pt x="185" y="25"/>
                    <a:pt x="185" y="25"/>
                  </a:cubicBezTo>
                  <a:cubicBezTo>
                    <a:pt x="184" y="27"/>
                    <a:pt x="184" y="27"/>
                    <a:pt x="184" y="27"/>
                  </a:cubicBezTo>
                  <a:cubicBezTo>
                    <a:pt x="183" y="27"/>
                    <a:pt x="183" y="27"/>
                    <a:pt x="183" y="27"/>
                  </a:cubicBezTo>
                  <a:cubicBezTo>
                    <a:pt x="155" y="27"/>
                    <a:pt x="155" y="27"/>
                    <a:pt x="155" y="27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2" y="66"/>
                    <a:pt x="30" y="75"/>
                    <a:pt x="10" y="96"/>
                  </a:cubicBezTo>
                  <a:cubicBezTo>
                    <a:pt x="19" y="99"/>
                    <a:pt x="24" y="103"/>
                    <a:pt x="26" y="106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42" y="168"/>
                    <a:pt x="42" y="168"/>
                    <a:pt x="42" y="168"/>
                  </a:cubicBezTo>
                  <a:cubicBezTo>
                    <a:pt x="42" y="172"/>
                    <a:pt x="42" y="172"/>
                    <a:pt x="42" y="172"/>
                  </a:cubicBezTo>
                  <a:cubicBezTo>
                    <a:pt x="42" y="172"/>
                    <a:pt x="42" y="172"/>
                    <a:pt x="42" y="172"/>
                  </a:cubicBezTo>
                  <a:cubicBezTo>
                    <a:pt x="40" y="173"/>
                    <a:pt x="40" y="173"/>
                    <a:pt x="40" y="173"/>
                  </a:cubicBezTo>
                  <a:cubicBezTo>
                    <a:pt x="39" y="173"/>
                    <a:pt x="39" y="173"/>
                    <a:pt x="39" y="173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2" y="239"/>
                    <a:pt x="2" y="239"/>
                    <a:pt x="2" y="239"/>
                  </a:cubicBezTo>
                  <a:cubicBezTo>
                    <a:pt x="8" y="234"/>
                    <a:pt x="13" y="233"/>
                    <a:pt x="16" y="235"/>
                  </a:cubicBezTo>
                  <a:cubicBezTo>
                    <a:pt x="21" y="237"/>
                    <a:pt x="23" y="245"/>
                    <a:pt x="21" y="256"/>
                  </a:cubicBezTo>
                  <a:cubicBezTo>
                    <a:pt x="19" y="275"/>
                    <a:pt x="22" y="295"/>
                    <a:pt x="31" y="314"/>
                  </a:cubicBezTo>
                  <a:cubicBezTo>
                    <a:pt x="44" y="328"/>
                    <a:pt x="44" y="328"/>
                    <a:pt x="44" y="328"/>
                  </a:cubicBezTo>
                  <a:cubicBezTo>
                    <a:pt x="49" y="333"/>
                    <a:pt x="51" y="338"/>
                    <a:pt x="50" y="343"/>
                  </a:cubicBezTo>
                  <a:cubicBezTo>
                    <a:pt x="43" y="353"/>
                    <a:pt x="43" y="353"/>
                    <a:pt x="43" y="353"/>
                  </a:cubicBezTo>
                  <a:cubicBezTo>
                    <a:pt x="52" y="364"/>
                    <a:pt x="52" y="364"/>
                    <a:pt x="52" y="364"/>
                  </a:cubicBezTo>
                  <a:cubicBezTo>
                    <a:pt x="57" y="374"/>
                    <a:pt x="53" y="390"/>
                    <a:pt x="42" y="413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56" y="439"/>
                    <a:pt x="56" y="439"/>
                    <a:pt x="56" y="439"/>
                  </a:cubicBezTo>
                  <a:cubicBezTo>
                    <a:pt x="64" y="434"/>
                    <a:pt x="64" y="434"/>
                    <a:pt x="64" y="434"/>
                  </a:cubicBezTo>
                  <a:cubicBezTo>
                    <a:pt x="76" y="423"/>
                    <a:pt x="87" y="420"/>
                    <a:pt x="95" y="423"/>
                  </a:cubicBezTo>
                  <a:cubicBezTo>
                    <a:pt x="101" y="425"/>
                    <a:pt x="104" y="430"/>
                    <a:pt x="105" y="434"/>
                  </a:cubicBezTo>
                  <a:cubicBezTo>
                    <a:pt x="106" y="441"/>
                    <a:pt x="98" y="453"/>
                    <a:pt x="81" y="470"/>
                  </a:cubicBezTo>
                  <a:cubicBezTo>
                    <a:pt x="68" y="487"/>
                    <a:pt x="68" y="487"/>
                    <a:pt x="68" y="487"/>
                  </a:cubicBezTo>
                  <a:cubicBezTo>
                    <a:pt x="74" y="498"/>
                    <a:pt x="74" y="498"/>
                    <a:pt x="74" y="498"/>
                  </a:cubicBezTo>
                  <a:cubicBezTo>
                    <a:pt x="84" y="489"/>
                    <a:pt x="92" y="486"/>
                    <a:pt x="96" y="488"/>
                  </a:cubicBezTo>
                  <a:cubicBezTo>
                    <a:pt x="102" y="488"/>
                    <a:pt x="119" y="482"/>
                    <a:pt x="146" y="468"/>
                  </a:cubicBezTo>
                  <a:cubicBezTo>
                    <a:pt x="155" y="463"/>
                    <a:pt x="167" y="468"/>
                    <a:pt x="181" y="482"/>
                  </a:cubicBezTo>
                  <a:cubicBezTo>
                    <a:pt x="187" y="480"/>
                    <a:pt x="187" y="480"/>
                    <a:pt x="187" y="480"/>
                  </a:cubicBezTo>
                  <a:cubicBezTo>
                    <a:pt x="186" y="468"/>
                    <a:pt x="186" y="468"/>
                    <a:pt x="186" y="468"/>
                  </a:cubicBezTo>
                  <a:cubicBezTo>
                    <a:pt x="183" y="466"/>
                    <a:pt x="183" y="466"/>
                    <a:pt x="183" y="466"/>
                  </a:cubicBezTo>
                  <a:cubicBezTo>
                    <a:pt x="181" y="463"/>
                    <a:pt x="183" y="460"/>
                    <a:pt x="186" y="457"/>
                  </a:cubicBezTo>
                  <a:cubicBezTo>
                    <a:pt x="181" y="439"/>
                    <a:pt x="181" y="439"/>
                    <a:pt x="181" y="439"/>
                  </a:cubicBezTo>
                  <a:cubicBezTo>
                    <a:pt x="180" y="436"/>
                    <a:pt x="180" y="432"/>
                    <a:pt x="181" y="430"/>
                  </a:cubicBezTo>
                  <a:cubicBezTo>
                    <a:pt x="184" y="427"/>
                    <a:pt x="188" y="425"/>
                    <a:pt x="192" y="423"/>
                  </a:cubicBezTo>
                  <a:cubicBezTo>
                    <a:pt x="200" y="415"/>
                    <a:pt x="200" y="415"/>
                    <a:pt x="200" y="415"/>
                  </a:cubicBezTo>
                  <a:cubicBezTo>
                    <a:pt x="196" y="404"/>
                    <a:pt x="196" y="404"/>
                    <a:pt x="196" y="404"/>
                  </a:cubicBezTo>
                  <a:cubicBezTo>
                    <a:pt x="196" y="403"/>
                    <a:pt x="196" y="403"/>
                    <a:pt x="196" y="403"/>
                  </a:cubicBezTo>
                  <a:cubicBezTo>
                    <a:pt x="196" y="403"/>
                    <a:pt x="196" y="403"/>
                    <a:pt x="196" y="403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200" y="396"/>
                    <a:pt x="200" y="391"/>
                    <a:pt x="199" y="388"/>
                  </a:cubicBezTo>
                  <a:cubicBezTo>
                    <a:pt x="196" y="381"/>
                    <a:pt x="198" y="377"/>
                    <a:pt x="206" y="370"/>
                  </a:cubicBezTo>
                  <a:cubicBezTo>
                    <a:pt x="217" y="360"/>
                    <a:pt x="217" y="360"/>
                    <a:pt x="217" y="360"/>
                  </a:cubicBezTo>
                  <a:cubicBezTo>
                    <a:pt x="215" y="358"/>
                    <a:pt x="215" y="358"/>
                    <a:pt x="215" y="358"/>
                  </a:cubicBezTo>
                  <a:cubicBezTo>
                    <a:pt x="212" y="355"/>
                    <a:pt x="212" y="355"/>
                    <a:pt x="212" y="355"/>
                  </a:cubicBezTo>
                  <a:cubicBezTo>
                    <a:pt x="224" y="350"/>
                    <a:pt x="224" y="350"/>
                    <a:pt x="224" y="350"/>
                  </a:cubicBezTo>
                  <a:cubicBezTo>
                    <a:pt x="224" y="334"/>
                    <a:pt x="224" y="334"/>
                    <a:pt x="224" y="334"/>
                  </a:cubicBezTo>
                  <a:cubicBezTo>
                    <a:pt x="224" y="328"/>
                    <a:pt x="229" y="321"/>
                    <a:pt x="243" y="311"/>
                  </a:cubicBezTo>
                  <a:cubicBezTo>
                    <a:pt x="248" y="306"/>
                    <a:pt x="248" y="306"/>
                    <a:pt x="248" y="306"/>
                  </a:cubicBezTo>
                  <a:cubicBezTo>
                    <a:pt x="248" y="306"/>
                    <a:pt x="248" y="306"/>
                    <a:pt x="248" y="306"/>
                  </a:cubicBezTo>
                  <a:cubicBezTo>
                    <a:pt x="234" y="290"/>
                    <a:pt x="234" y="290"/>
                    <a:pt x="234" y="290"/>
                  </a:cubicBezTo>
                  <a:cubicBezTo>
                    <a:pt x="229" y="283"/>
                    <a:pt x="231" y="275"/>
                    <a:pt x="240" y="266"/>
                  </a:cubicBezTo>
                  <a:cubicBezTo>
                    <a:pt x="240" y="264"/>
                    <a:pt x="240" y="264"/>
                    <a:pt x="240" y="264"/>
                  </a:cubicBezTo>
                  <a:cubicBezTo>
                    <a:pt x="270" y="239"/>
                    <a:pt x="270" y="239"/>
                    <a:pt x="270" y="239"/>
                  </a:cubicBezTo>
                  <a:cubicBezTo>
                    <a:pt x="271" y="232"/>
                    <a:pt x="271" y="232"/>
                    <a:pt x="271" y="232"/>
                  </a:cubicBezTo>
                  <a:cubicBezTo>
                    <a:pt x="265" y="230"/>
                    <a:pt x="263" y="220"/>
                    <a:pt x="266" y="203"/>
                  </a:cubicBezTo>
                  <a:cubicBezTo>
                    <a:pt x="270" y="177"/>
                    <a:pt x="281" y="165"/>
                    <a:pt x="301" y="162"/>
                  </a:cubicBezTo>
                  <a:cubicBezTo>
                    <a:pt x="301" y="162"/>
                    <a:pt x="301" y="162"/>
                    <a:pt x="301" y="162"/>
                  </a:cubicBezTo>
                  <a:cubicBezTo>
                    <a:pt x="303" y="162"/>
                    <a:pt x="303" y="162"/>
                    <a:pt x="303" y="162"/>
                  </a:cubicBezTo>
                  <a:cubicBezTo>
                    <a:pt x="316" y="169"/>
                    <a:pt x="316" y="169"/>
                    <a:pt x="316" y="169"/>
                  </a:cubicBezTo>
                  <a:cubicBezTo>
                    <a:pt x="329" y="169"/>
                    <a:pt x="329" y="169"/>
                    <a:pt x="329" y="169"/>
                  </a:cubicBezTo>
                  <a:cubicBezTo>
                    <a:pt x="342" y="153"/>
                    <a:pt x="342" y="153"/>
                    <a:pt x="342" y="153"/>
                  </a:cubicBezTo>
                  <a:cubicBezTo>
                    <a:pt x="342" y="153"/>
                    <a:pt x="342" y="153"/>
                    <a:pt x="342" y="153"/>
                  </a:cubicBezTo>
                  <a:cubicBezTo>
                    <a:pt x="342" y="153"/>
                    <a:pt x="342" y="153"/>
                    <a:pt x="342" y="153"/>
                  </a:cubicBezTo>
                  <a:cubicBezTo>
                    <a:pt x="343" y="152"/>
                    <a:pt x="343" y="152"/>
                    <a:pt x="343" y="152"/>
                  </a:cubicBezTo>
                  <a:cubicBezTo>
                    <a:pt x="358" y="143"/>
                    <a:pt x="358" y="143"/>
                    <a:pt x="358" y="143"/>
                  </a:cubicBezTo>
                  <a:cubicBezTo>
                    <a:pt x="356" y="129"/>
                    <a:pt x="356" y="129"/>
                    <a:pt x="356" y="129"/>
                  </a:cubicBezTo>
                  <a:cubicBezTo>
                    <a:pt x="356" y="126"/>
                    <a:pt x="356" y="126"/>
                    <a:pt x="356" y="126"/>
                  </a:cubicBezTo>
                  <a:cubicBezTo>
                    <a:pt x="358" y="124"/>
                    <a:pt x="358" y="124"/>
                    <a:pt x="358" y="124"/>
                  </a:cubicBezTo>
                  <a:cubicBezTo>
                    <a:pt x="362" y="123"/>
                    <a:pt x="362" y="123"/>
                    <a:pt x="362" y="123"/>
                  </a:cubicBezTo>
                  <a:cubicBezTo>
                    <a:pt x="367" y="117"/>
                    <a:pt x="367" y="117"/>
                    <a:pt x="367" y="117"/>
                  </a:cubicBezTo>
                  <a:cubicBezTo>
                    <a:pt x="368" y="116"/>
                    <a:pt x="368" y="116"/>
                    <a:pt x="368" y="116"/>
                  </a:cubicBezTo>
                  <a:cubicBezTo>
                    <a:pt x="358" y="99"/>
                    <a:pt x="358" y="99"/>
                    <a:pt x="358" y="99"/>
                  </a:cubicBezTo>
                  <a:cubicBezTo>
                    <a:pt x="349" y="87"/>
                    <a:pt x="340" y="75"/>
                    <a:pt x="334" y="62"/>
                  </a:cubicBezTo>
                  <a:cubicBezTo>
                    <a:pt x="329" y="53"/>
                    <a:pt x="330" y="44"/>
                    <a:pt x="337" y="33"/>
                  </a:cubicBezTo>
                  <a:cubicBezTo>
                    <a:pt x="320" y="22"/>
                    <a:pt x="320" y="22"/>
                    <a:pt x="320" y="22"/>
                  </a:cubicBezTo>
                  <a:lnTo>
                    <a:pt x="28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490E92C1-1772-4853-BFD8-5432ECE85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375" y="4837112"/>
              <a:ext cx="714375" cy="879475"/>
            </a:xfrm>
            <a:custGeom>
              <a:avLst/>
              <a:gdLst>
                <a:gd name="T0" fmla="*/ 175 w 338"/>
                <a:gd name="T1" fmla="*/ 19 h 416"/>
                <a:gd name="T2" fmla="*/ 144 w 338"/>
                <a:gd name="T3" fmla="*/ 47 h 416"/>
                <a:gd name="T4" fmla="*/ 143 w 338"/>
                <a:gd name="T5" fmla="*/ 49 h 416"/>
                <a:gd name="T6" fmla="*/ 122 w 338"/>
                <a:gd name="T7" fmla="*/ 49 h 416"/>
                <a:gd name="T8" fmla="*/ 85 w 338"/>
                <a:gd name="T9" fmla="*/ 74 h 416"/>
                <a:gd name="T10" fmla="*/ 96 w 338"/>
                <a:gd name="T11" fmla="*/ 80 h 416"/>
                <a:gd name="T12" fmla="*/ 88 w 338"/>
                <a:gd name="T13" fmla="*/ 113 h 416"/>
                <a:gd name="T14" fmla="*/ 56 w 338"/>
                <a:gd name="T15" fmla="*/ 142 h 416"/>
                <a:gd name="T16" fmla="*/ 57 w 338"/>
                <a:gd name="T17" fmla="*/ 162 h 416"/>
                <a:gd name="T18" fmla="*/ 64 w 338"/>
                <a:gd name="T19" fmla="*/ 184 h 416"/>
                <a:gd name="T20" fmla="*/ 44 w 338"/>
                <a:gd name="T21" fmla="*/ 223 h 416"/>
                <a:gd name="T22" fmla="*/ 43 w 338"/>
                <a:gd name="T23" fmla="*/ 226 h 416"/>
                <a:gd name="T24" fmla="*/ 29 w 338"/>
                <a:gd name="T25" fmla="*/ 242 h 416"/>
                <a:gd name="T26" fmla="*/ 18 w 338"/>
                <a:gd name="T27" fmla="*/ 253 h 416"/>
                <a:gd name="T28" fmla="*/ 16 w 338"/>
                <a:gd name="T29" fmla="*/ 292 h 416"/>
                <a:gd name="T30" fmla="*/ 5 w 338"/>
                <a:gd name="T31" fmla="*/ 302 h 416"/>
                <a:gd name="T32" fmla="*/ 0 w 338"/>
                <a:gd name="T33" fmla="*/ 306 h 416"/>
                <a:gd name="T34" fmla="*/ 8 w 338"/>
                <a:gd name="T35" fmla="*/ 329 h 416"/>
                <a:gd name="T36" fmla="*/ 63 w 338"/>
                <a:gd name="T37" fmla="*/ 329 h 416"/>
                <a:gd name="T38" fmla="*/ 84 w 338"/>
                <a:gd name="T39" fmla="*/ 352 h 416"/>
                <a:gd name="T40" fmla="*/ 85 w 338"/>
                <a:gd name="T41" fmla="*/ 352 h 416"/>
                <a:gd name="T42" fmla="*/ 124 w 338"/>
                <a:gd name="T43" fmla="*/ 412 h 416"/>
                <a:gd name="T44" fmla="*/ 135 w 338"/>
                <a:gd name="T45" fmla="*/ 386 h 416"/>
                <a:gd name="T46" fmla="*/ 163 w 338"/>
                <a:gd name="T47" fmla="*/ 406 h 416"/>
                <a:gd name="T48" fmla="*/ 184 w 338"/>
                <a:gd name="T49" fmla="*/ 351 h 416"/>
                <a:gd name="T50" fmla="*/ 188 w 338"/>
                <a:gd name="T51" fmla="*/ 352 h 416"/>
                <a:gd name="T52" fmla="*/ 206 w 338"/>
                <a:gd name="T53" fmla="*/ 338 h 416"/>
                <a:gd name="T54" fmla="*/ 206 w 338"/>
                <a:gd name="T55" fmla="*/ 333 h 416"/>
                <a:gd name="T56" fmla="*/ 233 w 338"/>
                <a:gd name="T57" fmla="*/ 334 h 416"/>
                <a:gd name="T58" fmla="*/ 247 w 338"/>
                <a:gd name="T59" fmla="*/ 268 h 416"/>
                <a:gd name="T60" fmla="*/ 274 w 338"/>
                <a:gd name="T61" fmla="*/ 265 h 416"/>
                <a:gd name="T62" fmla="*/ 262 w 338"/>
                <a:gd name="T63" fmla="*/ 251 h 416"/>
                <a:gd name="T64" fmla="*/ 282 w 338"/>
                <a:gd name="T65" fmla="*/ 234 h 416"/>
                <a:gd name="T66" fmla="*/ 295 w 338"/>
                <a:gd name="T67" fmla="*/ 241 h 416"/>
                <a:gd name="T68" fmla="*/ 287 w 338"/>
                <a:gd name="T69" fmla="*/ 221 h 416"/>
                <a:gd name="T70" fmla="*/ 295 w 338"/>
                <a:gd name="T71" fmla="*/ 215 h 416"/>
                <a:gd name="T72" fmla="*/ 284 w 338"/>
                <a:gd name="T73" fmla="*/ 190 h 416"/>
                <a:gd name="T74" fmla="*/ 287 w 338"/>
                <a:gd name="T75" fmla="*/ 187 h 416"/>
                <a:gd name="T76" fmla="*/ 314 w 338"/>
                <a:gd name="T77" fmla="*/ 162 h 416"/>
                <a:gd name="T78" fmla="*/ 290 w 338"/>
                <a:gd name="T79" fmla="*/ 131 h 416"/>
                <a:gd name="T80" fmla="*/ 320 w 338"/>
                <a:gd name="T81" fmla="*/ 119 h 416"/>
                <a:gd name="T82" fmla="*/ 335 w 338"/>
                <a:gd name="T83" fmla="*/ 102 h 416"/>
                <a:gd name="T84" fmla="*/ 325 w 338"/>
                <a:gd name="T85" fmla="*/ 82 h 416"/>
                <a:gd name="T86" fmla="*/ 324 w 338"/>
                <a:gd name="T87" fmla="*/ 78 h 416"/>
                <a:gd name="T88" fmla="*/ 324 w 338"/>
                <a:gd name="T89" fmla="*/ 71 h 416"/>
                <a:gd name="T90" fmla="*/ 321 w 338"/>
                <a:gd name="T91" fmla="*/ 71 h 416"/>
                <a:gd name="T92" fmla="*/ 282 w 338"/>
                <a:gd name="T93" fmla="*/ 67 h 416"/>
                <a:gd name="T94" fmla="*/ 281 w 338"/>
                <a:gd name="T95" fmla="*/ 66 h 416"/>
                <a:gd name="T96" fmla="*/ 271 w 338"/>
                <a:gd name="T97" fmla="*/ 54 h 416"/>
                <a:gd name="T98" fmla="*/ 224 w 338"/>
                <a:gd name="T99" fmla="*/ 73 h 416"/>
                <a:gd name="T100" fmla="*/ 206 w 338"/>
                <a:gd name="T101" fmla="*/ 37 h 416"/>
                <a:gd name="T102" fmla="*/ 177 w 338"/>
                <a:gd name="T103" fmla="*/ 1 h 416"/>
                <a:gd name="T104" fmla="*/ 177 w 338"/>
                <a:gd name="T105" fmla="*/ 18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8" h="416">
                  <a:moveTo>
                    <a:pt x="177" y="18"/>
                  </a:moveTo>
                  <a:cubicBezTo>
                    <a:pt x="175" y="19"/>
                    <a:pt x="175" y="19"/>
                    <a:pt x="175" y="19"/>
                  </a:cubicBezTo>
                  <a:cubicBezTo>
                    <a:pt x="158" y="31"/>
                    <a:pt x="158" y="31"/>
                    <a:pt x="158" y="31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22" y="49"/>
                    <a:pt x="122" y="49"/>
                    <a:pt x="122" y="49"/>
                  </a:cubicBezTo>
                  <a:cubicBezTo>
                    <a:pt x="122" y="49"/>
                    <a:pt x="122" y="49"/>
                    <a:pt x="122" y="49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96" y="46"/>
                    <a:pt x="88" y="56"/>
                    <a:pt x="85" y="74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8" y="114"/>
                    <a:pt x="88" y="114"/>
                    <a:pt x="88" y="114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2" y="147"/>
                    <a:pt x="50" y="152"/>
                    <a:pt x="52" y="155"/>
                  </a:cubicBezTo>
                  <a:cubicBezTo>
                    <a:pt x="57" y="162"/>
                    <a:pt x="57" y="162"/>
                    <a:pt x="57" y="162"/>
                  </a:cubicBezTo>
                  <a:cubicBezTo>
                    <a:pt x="64" y="168"/>
                    <a:pt x="68" y="172"/>
                    <a:pt x="67" y="176"/>
                  </a:cubicBezTo>
                  <a:cubicBezTo>
                    <a:pt x="67" y="179"/>
                    <a:pt x="66" y="182"/>
                    <a:pt x="64" y="184"/>
                  </a:cubicBezTo>
                  <a:cubicBezTo>
                    <a:pt x="44" y="201"/>
                    <a:pt x="44" y="201"/>
                    <a:pt x="44" y="201"/>
                  </a:cubicBezTo>
                  <a:cubicBezTo>
                    <a:pt x="45" y="206"/>
                    <a:pt x="45" y="214"/>
                    <a:pt x="44" y="223"/>
                  </a:cubicBezTo>
                  <a:cubicBezTo>
                    <a:pt x="44" y="225"/>
                    <a:pt x="44" y="225"/>
                    <a:pt x="44" y="225"/>
                  </a:cubicBezTo>
                  <a:cubicBezTo>
                    <a:pt x="43" y="226"/>
                    <a:pt x="43" y="226"/>
                    <a:pt x="43" y="226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35" y="234"/>
                    <a:pt x="33" y="237"/>
                    <a:pt x="29" y="242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18" y="253"/>
                    <a:pt x="18" y="253"/>
                    <a:pt x="18" y="253"/>
                  </a:cubicBezTo>
                  <a:cubicBezTo>
                    <a:pt x="20" y="258"/>
                    <a:pt x="20" y="264"/>
                    <a:pt x="16" y="273"/>
                  </a:cubicBezTo>
                  <a:cubicBezTo>
                    <a:pt x="21" y="282"/>
                    <a:pt x="21" y="289"/>
                    <a:pt x="16" y="292"/>
                  </a:cubicBezTo>
                  <a:cubicBezTo>
                    <a:pt x="6" y="301"/>
                    <a:pt x="6" y="301"/>
                    <a:pt x="6" y="301"/>
                  </a:cubicBezTo>
                  <a:cubicBezTo>
                    <a:pt x="5" y="302"/>
                    <a:pt x="5" y="302"/>
                    <a:pt x="5" y="302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6" y="329"/>
                    <a:pt x="6" y="329"/>
                    <a:pt x="6" y="329"/>
                  </a:cubicBezTo>
                  <a:cubicBezTo>
                    <a:pt x="8" y="329"/>
                    <a:pt x="8" y="329"/>
                    <a:pt x="8" y="329"/>
                  </a:cubicBezTo>
                  <a:cubicBezTo>
                    <a:pt x="25" y="327"/>
                    <a:pt x="42" y="327"/>
                    <a:pt x="61" y="329"/>
                  </a:cubicBezTo>
                  <a:cubicBezTo>
                    <a:pt x="63" y="329"/>
                    <a:pt x="63" y="329"/>
                    <a:pt x="63" y="329"/>
                  </a:cubicBezTo>
                  <a:cubicBezTo>
                    <a:pt x="63" y="330"/>
                    <a:pt x="63" y="330"/>
                    <a:pt x="63" y="330"/>
                  </a:cubicBezTo>
                  <a:cubicBezTo>
                    <a:pt x="84" y="352"/>
                    <a:pt x="84" y="352"/>
                    <a:pt x="84" y="352"/>
                  </a:cubicBezTo>
                  <a:cubicBezTo>
                    <a:pt x="84" y="352"/>
                    <a:pt x="84" y="352"/>
                    <a:pt x="84" y="352"/>
                  </a:cubicBezTo>
                  <a:cubicBezTo>
                    <a:pt x="85" y="352"/>
                    <a:pt x="85" y="352"/>
                    <a:pt x="85" y="352"/>
                  </a:cubicBezTo>
                  <a:cubicBezTo>
                    <a:pt x="98" y="388"/>
                    <a:pt x="98" y="388"/>
                    <a:pt x="98" y="388"/>
                  </a:cubicBezTo>
                  <a:cubicBezTo>
                    <a:pt x="124" y="412"/>
                    <a:pt x="124" y="412"/>
                    <a:pt x="124" y="412"/>
                  </a:cubicBezTo>
                  <a:cubicBezTo>
                    <a:pt x="134" y="416"/>
                    <a:pt x="134" y="416"/>
                    <a:pt x="134" y="416"/>
                  </a:cubicBezTo>
                  <a:cubicBezTo>
                    <a:pt x="135" y="386"/>
                    <a:pt x="135" y="386"/>
                    <a:pt x="135" y="386"/>
                  </a:cubicBezTo>
                  <a:cubicBezTo>
                    <a:pt x="159" y="410"/>
                    <a:pt x="159" y="410"/>
                    <a:pt x="159" y="410"/>
                  </a:cubicBezTo>
                  <a:cubicBezTo>
                    <a:pt x="163" y="406"/>
                    <a:pt x="163" y="406"/>
                    <a:pt x="163" y="406"/>
                  </a:cubicBezTo>
                  <a:cubicBezTo>
                    <a:pt x="181" y="371"/>
                    <a:pt x="181" y="371"/>
                    <a:pt x="181" y="371"/>
                  </a:cubicBezTo>
                  <a:cubicBezTo>
                    <a:pt x="184" y="351"/>
                    <a:pt x="184" y="351"/>
                    <a:pt x="184" y="351"/>
                  </a:cubicBezTo>
                  <a:cubicBezTo>
                    <a:pt x="186" y="352"/>
                    <a:pt x="186" y="352"/>
                    <a:pt x="186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207" y="352"/>
                    <a:pt x="207" y="352"/>
                    <a:pt x="207" y="352"/>
                  </a:cubicBezTo>
                  <a:cubicBezTo>
                    <a:pt x="206" y="338"/>
                    <a:pt x="206" y="338"/>
                    <a:pt x="206" y="338"/>
                  </a:cubicBezTo>
                  <a:cubicBezTo>
                    <a:pt x="206" y="335"/>
                    <a:pt x="206" y="335"/>
                    <a:pt x="206" y="335"/>
                  </a:cubicBezTo>
                  <a:cubicBezTo>
                    <a:pt x="206" y="333"/>
                    <a:pt x="206" y="333"/>
                    <a:pt x="206" y="333"/>
                  </a:cubicBezTo>
                  <a:cubicBezTo>
                    <a:pt x="209" y="333"/>
                    <a:pt x="209" y="333"/>
                    <a:pt x="209" y="333"/>
                  </a:cubicBezTo>
                  <a:cubicBezTo>
                    <a:pt x="233" y="334"/>
                    <a:pt x="233" y="334"/>
                    <a:pt x="233" y="334"/>
                  </a:cubicBezTo>
                  <a:cubicBezTo>
                    <a:pt x="245" y="322"/>
                    <a:pt x="251" y="311"/>
                    <a:pt x="251" y="302"/>
                  </a:cubicBezTo>
                  <a:cubicBezTo>
                    <a:pt x="247" y="268"/>
                    <a:pt x="247" y="268"/>
                    <a:pt x="247" y="268"/>
                  </a:cubicBezTo>
                  <a:cubicBezTo>
                    <a:pt x="268" y="274"/>
                    <a:pt x="268" y="274"/>
                    <a:pt x="268" y="274"/>
                  </a:cubicBezTo>
                  <a:cubicBezTo>
                    <a:pt x="274" y="265"/>
                    <a:pt x="274" y="265"/>
                    <a:pt x="274" y="265"/>
                  </a:cubicBezTo>
                  <a:cubicBezTo>
                    <a:pt x="264" y="255"/>
                    <a:pt x="264" y="255"/>
                    <a:pt x="264" y="255"/>
                  </a:cubicBezTo>
                  <a:cubicBezTo>
                    <a:pt x="262" y="251"/>
                    <a:pt x="262" y="251"/>
                    <a:pt x="262" y="251"/>
                  </a:cubicBezTo>
                  <a:cubicBezTo>
                    <a:pt x="281" y="232"/>
                    <a:pt x="281" y="232"/>
                    <a:pt x="281" y="232"/>
                  </a:cubicBezTo>
                  <a:cubicBezTo>
                    <a:pt x="282" y="234"/>
                    <a:pt x="282" y="234"/>
                    <a:pt x="282" y="234"/>
                  </a:cubicBezTo>
                  <a:cubicBezTo>
                    <a:pt x="284" y="234"/>
                    <a:pt x="284" y="234"/>
                    <a:pt x="284" y="234"/>
                  </a:cubicBezTo>
                  <a:cubicBezTo>
                    <a:pt x="295" y="241"/>
                    <a:pt x="295" y="241"/>
                    <a:pt x="295" y="241"/>
                  </a:cubicBezTo>
                  <a:cubicBezTo>
                    <a:pt x="295" y="238"/>
                    <a:pt x="295" y="238"/>
                    <a:pt x="295" y="238"/>
                  </a:cubicBezTo>
                  <a:cubicBezTo>
                    <a:pt x="287" y="221"/>
                    <a:pt x="287" y="221"/>
                    <a:pt x="287" y="221"/>
                  </a:cubicBezTo>
                  <a:cubicBezTo>
                    <a:pt x="290" y="218"/>
                    <a:pt x="290" y="218"/>
                    <a:pt x="290" y="218"/>
                  </a:cubicBezTo>
                  <a:cubicBezTo>
                    <a:pt x="295" y="215"/>
                    <a:pt x="295" y="215"/>
                    <a:pt x="295" y="215"/>
                  </a:cubicBezTo>
                  <a:cubicBezTo>
                    <a:pt x="293" y="208"/>
                    <a:pt x="293" y="208"/>
                    <a:pt x="293" y="208"/>
                  </a:cubicBezTo>
                  <a:cubicBezTo>
                    <a:pt x="284" y="190"/>
                    <a:pt x="284" y="190"/>
                    <a:pt x="284" y="190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7" y="187"/>
                    <a:pt x="287" y="187"/>
                    <a:pt x="287" y="187"/>
                  </a:cubicBezTo>
                  <a:cubicBezTo>
                    <a:pt x="313" y="172"/>
                    <a:pt x="313" y="172"/>
                    <a:pt x="313" y="172"/>
                  </a:cubicBezTo>
                  <a:cubicBezTo>
                    <a:pt x="314" y="162"/>
                    <a:pt x="314" y="162"/>
                    <a:pt x="314" y="162"/>
                  </a:cubicBezTo>
                  <a:cubicBezTo>
                    <a:pt x="292" y="150"/>
                    <a:pt x="281" y="141"/>
                    <a:pt x="283" y="136"/>
                  </a:cubicBezTo>
                  <a:cubicBezTo>
                    <a:pt x="284" y="132"/>
                    <a:pt x="286" y="131"/>
                    <a:pt x="290" y="131"/>
                  </a:cubicBezTo>
                  <a:cubicBezTo>
                    <a:pt x="319" y="136"/>
                    <a:pt x="319" y="136"/>
                    <a:pt x="319" y="136"/>
                  </a:cubicBezTo>
                  <a:cubicBezTo>
                    <a:pt x="320" y="119"/>
                    <a:pt x="320" y="119"/>
                    <a:pt x="320" y="119"/>
                  </a:cubicBezTo>
                  <a:cubicBezTo>
                    <a:pt x="320" y="117"/>
                    <a:pt x="320" y="117"/>
                    <a:pt x="320" y="117"/>
                  </a:cubicBezTo>
                  <a:cubicBezTo>
                    <a:pt x="335" y="102"/>
                    <a:pt x="335" y="102"/>
                    <a:pt x="335" y="102"/>
                  </a:cubicBezTo>
                  <a:cubicBezTo>
                    <a:pt x="338" y="92"/>
                    <a:pt x="338" y="92"/>
                    <a:pt x="338" y="92"/>
                  </a:cubicBezTo>
                  <a:cubicBezTo>
                    <a:pt x="333" y="90"/>
                    <a:pt x="329" y="86"/>
                    <a:pt x="325" y="82"/>
                  </a:cubicBezTo>
                  <a:cubicBezTo>
                    <a:pt x="324" y="80"/>
                    <a:pt x="324" y="80"/>
                    <a:pt x="324" y="80"/>
                  </a:cubicBezTo>
                  <a:cubicBezTo>
                    <a:pt x="324" y="78"/>
                    <a:pt x="324" y="78"/>
                    <a:pt x="324" y="78"/>
                  </a:cubicBezTo>
                  <a:cubicBezTo>
                    <a:pt x="325" y="73"/>
                    <a:pt x="325" y="73"/>
                    <a:pt x="325" y="73"/>
                  </a:cubicBezTo>
                  <a:cubicBezTo>
                    <a:pt x="324" y="71"/>
                    <a:pt x="324" y="71"/>
                    <a:pt x="324" y="71"/>
                  </a:cubicBezTo>
                  <a:cubicBezTo>
                    <a:pt x="322" y="70"/>
                    <a:pt x="322" y="70"/>
                    <a:pt x="322" y="70"/>
                  </a:cubicBezTo>
                  <a:cubicBezTo>
                    <a:pt x="321" y="71"/>
                    <a:pt x="321" y="71"/>
                    <a:pt x="321" y="71"/>
                  </a:cubicBezTo>
                  <a:cubicBezTo>
                    <a:pt x="319" y="75"/>
                    <a:pt x="314" y="78"/>
                    <a:pt x="308" y="78"/>
                  </a:cubicBezTo>
                  <a:cubicBezTo>
                    <a:pt x="297" y="78"/>
                    <a:pt x="288" y="73"/>
                    <a:pt x="282" y="67"/>
                  </a:cubicBezTo>
                  <a:cubicBezTo>
                    <a:pt x="282" y="66"/>
                    <a:pt x="282" y="66"/>
                    <a:pt x="282" y="66"/>
                  </a:cubicBezTo>
                  <a:cubicBezTo>
                    <a:pt x="281" y="66"/>
                    <a:pt x="281" y="66"/>
                    <a:pt x="281" y="66"/>
                  </a:cubicBezTo>
                  <a:cubicBezTo>
                    <a:pt x="273" y="52"/>
                    <a:pt x="273" y="52"/>
                    <a:pt x="273" y="52"/>
                  </a:cubicBezTo>
                  <a:cubicBezTo>
                    <a:pt x="271" y="54"/>
                    <a:pt x="271" y="54"/>
                    <a:pt x="271" y="54"/>
                  </a:cubicBezTo>
                  <a:cubicBezTo>
                    <a:pt x="270" y="60"/>
                    <a:pt x="266" y="66"/>
                    <a:pt x="260" y="70"/>
                  </a:cubicBezTo>
                  <a:cubicBezTo>
                    <a:pt x="247" y="76"/>
                    <a:pt x="235" y="78"/>
                    <a:pt x="224" y="73"/>
                  </a:cubicBezTo>
                  <a:cubicBezTo>
                    <a:pt x="216" y="70"/>
                    <a:pt x="211" y="65"/>
                    <a:pt x="209" y="56"/>
                  </a:cubicBezTo>
                  <a:cubicBezTo>
                    <a:pt x="206" y="37"/>
                    <a:pt x="206" y="37"/>
                    <a:pt x="206" y="37"/>
                  </a:cubicBezTo>
                  <a:cubicBezTo>
                    <a:pt x="203" y="18"/>
                    <a:pt x="199" y="8"/>
                    <a:pt x="193" y="5"/>
                  </a:cubicBezTo>
                  <a:cubicBezTo>
                    <a:pt x="187" y="1"/>
                    <a:pt x="182" y="0"/>
                    <a:pt x="177" y="1"/>
                  </a:cubicBezTo>
                  <a:cubicBezTo>
                    <a:pt x="178" y="18"/>
                    <a:pt x="178" y="18"/>
                    <a:pt x="178" y="18"/>
                  </a:cubicBezTo>
                  <a:lnTo>
                    <a:pt x="177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131">
              <a:extLst>
                <a:ext uri="{FF2B5EF4-FFF2-40B4-BE49-F238E27FC236}">
                  <a16:creationId xmlns:a16="http://schemas.microsoft.com/office/drawing/2014/main" id="{76DE9169-FCD9-4412-9FC8-8DABC6609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87" y="4281487"/>
              <a:ext cx="617538" cy="717550"/>
            </a:xfrm>
            <a:custGeom>
              <a:avLst/>
              <a:gdLst>
                <a:gd name="T0" fmla="*/ 154 w 293"/>
                <a:gd name="T1" fmla="*/ 15 h 339"/>
                <a:gd name="T2" fmla="*/ 103 w 293"/>
                <a:gd name="T3" fmla="*/ 5 h 339"/>
                <a:gd name="T4" fmla="*/ 92 w 293"/>
                <a:gd name="T5" fmla="*/ 65 h 339"/>
                <a:gd name="T6" fmla="*/ 67 w 293"/>
                <a:gd name="T7" fmla="*/ 78 h 339"/>
                <a:gd name="T8" fmla="*/ 55 w 293"/>
                <a:gd name="T9" fmla="*/ 100 h 339"/>
                <a:gd name="T10" fmla="*/ 40 w 293"/>
                <a:gd name="T11" fmla="*/ 129 h 339"/>
                <a:gd name="T12" fmla="*/ 15 w 293"/>
                <a:gd name="T13" fmla="*/ 164 h 339"/>
                <a:gd name="T14" fmla="*/ 4 w 293"/>
                <a:gd name="T15" fmla="*/ 189 h 339"/>
                <a:gd name="T16" fmla="*/ 28 w 293"/>
                <a:gd name="T17" fmla="*/ 225 h 339"/>
                <a:gd name="T18" fmla="*/ 38 w 293"/>
                <a:gd name="T19" fmla="*/ 245 h 339"/>
                <a:gd name="T20" fmla="*/ 39 w 293"/>
                <a:gd name="T21" fmla="*/ 247 h 339"/>
                <a:gd name="T22" fmla="*/ 38 w 293"/>
                <a:gd name="T23" fmla="*/ 251 h 339"/>
                <a:gd name="T24" fmla="*/ 36 w 293"/>
                <a:gd name="T25" fmla="*/ 254 h 339"/>
                <a:gd name="T26" fmla="*/ 66 w 293"/>
                <a:gd name="T27" fmla="*/ 297 h 339"/>
                <a:gd name="T28" fmla="*/ 79 w 293"/>
                <a:gd name="T29" fmla="*/ 326 h 339"/>
                <a:gd name="T30" fmla="*/ 112 w 293"/>
                <a:gd name="T31" fmla="*/ 314 h 339"/>
                <a:gd name="T32" fmla="*/ 111 w 293"/>
                <a:gd name="T33" fmla="*/ 311 h 339"/>
                <a:gd name="T34" fmla="*/ 129 w 293"/>
                <a:gd name="T35" fmla="*/ 302 h 339"/>
                <a:gd name="T36" fmla="*/ 159 w 293"/>
                <a:gd name="T37" fmla="*/ 329 h 339"/>
                <a:gd name="T38" fmla="*/ 164 w 293"/>
                <a:gd name="T39" fmla="*/ 328 h 339"/>
                <a:gd name="T40" fmla="*/ 178 w 293"/>
                <a:gd name="T41" fmla="*/ 324 h 339"/>
                <a:gd name="T42" fmla="*/ 184 w 293"/>
                <a:gd name="T43" fmla="*/ 324 h 339"/>
                <a:gd name="T44" fmla="*/ 202 w 293"/>
                <a:gd name="T45" fmla="*/ 339 h 339"/>
                <a:gd name="T46" fmla="*/ 206 w 293"/>
                <a:gd name="T47" fmla="*/ 299 h 339"/>
                <a:gd name="T48" fmla="*/ 207 w 293"/>
                <a:gd name="T49" fmla="*/ 298 h 339"/>
                <a:gd name="T50" fmla="*/ 214 w 293"/>
                <a:gd name="T51" fmla="*/ 273 h 339"/>
                <a:gd name="T52" fmla="*/ 213 w 293"/>
                <a:gd name="T53" fmla="*/ 268 h 339"/>
                <a:gd name="T54" fmla="*/ 216 w 293"/>
                <a:gd name="T55" fmla="*/ 265 h 339"/>
                <a:gd name="T56" fmla="*/ 242 w 293"/>
                <a:gd name="T57" fmla="*/ 227 h 339"/>
                <a:gd name="T58" fmla="*/ 249 w 293"/>
                <a:gd name="T59" fmla="*/ 228 h 339"/>
                <a:gd name="T60" fmla="*/ 247 w 293"/>
                <a:gd name="T61" fmla="*/ 246 h 339"/>
                <a:gd name="T62" fmla="*/ 276 w 293"/>
                <a:gd name="T63" fmla="*/ 222 h 339"/>
                <a:gd name="T64" fmla="*/ 269 w 293"/>
                <a:gd name="T65" fmla="*/ 209 h 339"/>
                <a:gd name="T66" fmla="*/ 276 w 293"/>
                <a:gd name="T67" fmla="*/ 166 h 339"/>
                <a:gd name="T68" fmla="*/ 262 w 293"/>
                <a:gd name="T69" fmla="*/ 164 h 339"/>
                <a:gd name="T70" fmla="*/ 260 w 293"/>
                <a:gd name="T71" fmla="*/ 162 h 339"/>
                <a:gd name="T72" fmla="*/ 256 w 293"/>
                <a:gd name="T73" fmla="*/ 141 h 339"/>
                <a:gd name="T74" fmla="*/ 293 w 293"/>
                <a:gd name="T75" fmla="*/ 140 h 339"/>
                <a:gd name="T76" fmla="*/ 262 w 293"/>
                <a:gd name="T77" fmla="*/ 105 h 339"/>
                <a:gd name="T78" fmla="*/ 283 w 293"/>
                <a:gd name="T79" fmla="*/ 80 h 339"/>
                <a:gd name="T80" fmla="*/ 268 w 293"/>
                <a:gd name="T81" fmla="*/ 82 h 339"/>
                <a:gd name="T82" fmla="*/ 267 w 293"/>
                <a:gd name="T83" fmla="*/ 80 h 339"/>
                <a:gd name="T84" fmla="*/ 249 w 293"/>
                <a:gd name="T85" fmla="*/ 58 h 339"/>
                <a:gd name="T86" fmla="*/ 194 w 293"/>
                <a:gd name="T87" fmla="*/ 78 h 339"/>
                <a:gd name="T88" fmla="*/ 189 w 293"/>
                <a:gd name="T89" fmla="*/ 78 h 339"/>
                <a:gd name="T90" fmla="*/ 188 w 293"/>
                <a:gd name="T91" fmla="*/ 44 h 339"/>
                <a:gd name="T92" fmla="*/ 197 w 293"/>
                <a:gd name="T93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3" h="339">
                  <a:moveTo>
                    <a:pt x="180" y="5"/>
                  </a:moveTo>
                  <a:cubicBezTo>
                    <a:pt x="169" y="10"/>
                    <a:pt x="161" y="14"/>
                    <a:pt x="154" y="15"/>
                  </a:cubicBezTo>
                  <a:cubicBezTo>
                    <a:pt x="148" y="15"/>
                    <a:pt x="138" y="13"/>
                    <a:pt x="125" y="8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6" y="8"/>
                    <a:pt x="88" y="18"/>
                    <a:pt x="78" y="34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56" y="87"/>
                    <a:pt x="58" y="96"/>
                    <a:pt x="55" y="100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48" y="119"/>
                    <a:pt x="44" y="126"/>
                    <a:pt x="40" y="129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15" y="164"/>
                    <a:pt x="15" y="164"/>
                    <a:pt x="15" y="164"/>
                  </a:cubicBezTo>
                  <a:cubicBezTo>
                    <a:pt x="9" y="169"/>
                    <a:pt x="9" y="169"/>
                    <a:pt x="9" y="169"/>
                  </a:cubicBezTo>
                  <a:cubicBezTo>
                    <a:pt x="2" y="176"/>
                    <a:pt x="0" y="183"/>
                    <a:pt x="4" y="189"/>
                  </a:cubicBezTo>
                  <a:cubicBezTo>
                    <a:pt x="27" y="225"/>
                    <a:pt x="27" y="225"/>
                    <a:pt x="27" y="225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28" y="226"/>
                    <a:pt x="28" y="226"/>
                    <a:pt x="28" y="226"/>
                  </a:cubicBezTo>
                  <a:cubicBezTo>
                    <a:pt x="38" y="245"/>
                    <a:pt x="38" y="245"/>
                    <a:pt x="38" y="245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39" y="247"/>
                    <a:pt x="39" y="247"/>
                    <a:pt x="39" y="247"/>
                  </a:cubicBezTo>
                  <a:cubicBezTo>
                    <a:pt x="38" y="249"/>
                    <a:pt x="38" y="249"/>
                    <a:pt x="38" y="249"/>
                  </a:cubicBezTo>
                  <a:cubicBezTo>
                    <a:pt x="38" y="251"/>
                    <a:pt x="38" y="251"/>
                    <a:pt x="38" y="251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6" y="254"/>
                    <a:pt x="36" y="254"/>
                    <a:pt x="36" y="254"/>
                  </a:cubicBezTo>
                  <a:cubicBezTo>
                    <a:pt x="41" y="254"/>
                    <a:pt x="45" y="255"/>
                    <a:pt x="50" y="258"/>
                  </a:cubicBezTo>
                  <a:cubicBezTo>
                    <a:pt x="58" y="263"/>
                    <a:pt x="63" y="277"/>
                    <a:pt x="66" y="297"/>
                  </a:cubicBezTo>
                  <a:cubicBezTo>
                    <a:pt x="70" y="316"/>
                    <a:pt x="70" y="316"/>
                    <a:pt x="70" y="316"/>
                  </a:cubicBezTo>
                  <a:cubicBezTo>
                    <a:pt x="72" y="321"/>
                    <a:pt x="74" y="324"/>
                    <a:pt x="79" y="326"/>
                  </a:cubicBezTo>
                  <a:cubicBezTo>
                    <a:pt x="86" y="330"/>
                    <a:pt x="96" y="329"/>
                    <a:pt x="105" y="323"/>
                  </a:cubicBezTo>
                  <a:cubicBezTo>
                    <a:pt x="110" y="320"/>
                    <a:pt x="113" y="317"/>
                    <a:pt x="112" y="314"/>
                  </a:cubicBezTo>
                  <a:cubicBezTo>
                    <a:pt x="111" y="313"/>
                    <a:pt x="111" y="313"/>
                    <a:pt x="111" y="313"/>
                  </a:cubicBezTo>
                  <a:cubicBezTo>
                    <a:pt x="111" y="311"/>
                    <a:pt x="111" y="311"/>
                    <a:pt x="111" y="311"/>
                  </a:cubicBezTo>
                  <a:cubicBezTo>
                    <a:pt x="127" y="300"/>
                    <a:pt x="127" y="300"/>
                    <a:pt x="127" y="300"/>
                  </a:cubicBezTo>
                  <a:cubicBezTo>
                    <a:pt x="129" y="302"/>
                    <a:pt x="129" y="302"/>
                    <a:pt x="129" y="302"/>
                  </a:cubicBezTo>
                  <a:cubicBezTo>
                    <a:pt x="141" y="323"/>
                    <a:pt x="141" y="323"/>
                    <a:pt x="141" y="323"/>
                  </a:cubicBezTo>
                  <a:cubicBezTo>
                    <a:pt x="146" y="327"/>
                    <a:pt x="151" y="329"/>
                    <a:pt x="159" y="329"/>
                  </a:cubicBezTo>
                  <a:cubicBezTo>
                    <a:pt x="164" y="328"/>
                    <a:pt x="164" y="328"/>
                    <a:pt x="164" y="328"/>
                  </a:cubicBezTo>
                  <a:cubicBezTo>
                    <a:pt x="164" y="328"/>
                    <a:pt x="164" y="328"/>
                    <a:pt x="164" y="328"/>
                  </a:cubicBezTo>
                  <a:cubicBezTo>
                    <a:pt x="160" y="316"/>
                    <a:pt x="160" y="316"/>
                    <a:pt x="160" y="316"/>
                  </a:cubicBezTo>
                  <a:cubicBezTo>
                    <a:pt x="178" y="324"/>
                    <a:pt x="178" y="324"/>
                    <a:pt x="178" y="324"/>
                  </a:cubicBezTo>
                  <a:cubicBezTo>
                    <a:pt x="183" y="324"/>
                    <a:pt x="183" y="324"/>
                    <a:pt x="183" y="324"/>
                  </a:cubicBezTo>
                  <a:cubicBezTo>
                    <a:pt x="184" y="324"/>
                    <a:pt x="184" y="324"/>
                    <a:pt x="184" y="324"/>
                  </a:cubicBezTo>
                  <a:cubicBezTo>
                    <a:pt x="185" y="326"/>
                    <a:pt x="185" y="326"/>
                    <a:pt x="185" y="326"/>
                  </a:cubicBezTo>
                  <a:cubicBezTo>
                    <a:pt x="202" y="339"/>
                    <a:pt x="202" y="339"/>
                    <a:pt x="202" y="339"/>
                  </a:cubicBezTo>
                  <a:cubicBezTo>
                    <a:pt x="207" y="331"/>
                    <a:pt x="207" y="331"/>
                    <a:pt x="207" y="331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18" y="283"/>
                    <a:pt x="218" y="283"/>
                    <a:pt x="218" y="283"/>
                  </a:cubicBezTo>
                  <a:cubicBezTo>
                    <a:pt x="219" y="281"/>
                    <a:pt x="218" y="278"/>
                    <a:pt x="214" y="273"/>
                  </a:cubicBezTo>
                  <a:cubicBezTo>
                    <a:pt x="211" y="270"/>
                    <a:pt x="211" y="270"/>
                    <a:pt x="211" y="270"/>
                  </a:cubicBezTo>
                  <a:cubicBezTo>
                    <a:pt x="213" y="268"/>
                    <a:pt x="213" y="268"/>
                    <a:pt x="213" y="268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6" y="265"/>
                    <a:pt x="216" y="265"/>
                    <a:pt x="216" y="265"/>
                  </a:cubicBezTo>
                  <a:cubicBezTo>
                    <a:pt x="240" y="226"/>
                    <a:pt x="240" y="226"/>
                    <a:pt x="240" y="226"/>
                  </a:cubicBezTo>
                  <a:cubicBezTo>
                    <a:pt x="242" y="227"/>
                    <a:pt x="242" y="227"/>
                    <a:pt x="242" y="227"/>
                  </a:cubicBezTo>
                  <a:cubicBezTo>
                    <a:pt x="247" y="228"/>
                    <a:pt x="247" y="228"/>
                    <a:pt x="247" y="228"/>
                  </a:cubicBezTo>
                  <a:cubicBezTo>
                    <a:pt x="249" y="228"/>
                    <a:pt x="249" y="228"/>
                    <a:pt x="249" y="228"/>
                  </a:cubicBezTo>
                  <a:cubicBezTo>
                    <a:pt x="249" y="230"/>
                    <a:pt x="249" y="230"/>
                    <a:pt x="249" y="230"/>
                  </a:cubicBezTo>
                  <a:cubicBezTo>
                    <a:pt x="247" y="246"/>
                    <a:pt x="247" y="246"/>
                    <a:pt x="247" y="246"/>
                  </a:cubicBezTo>
                  <a:cubicBezTo>
                    <a:pt x="249" y="246"/>
                    <a:pt x="249" y="246"/>
                    <a:pt x="249" y="246"/>
                  </a:cubicBezTo>
                  <a:cubicBezTo>
                    <a:pt x="276" y="222"/>
                    <a:pt x="276" y="222"/>
                    <a:pt x="276" y="222"/>
                  </a:cubicBezTo>
                  <a:cubicBezTo>
                    <a:pt x="274" y="209"/>
                    <a:pt x="274" y="209"/>
                    <a:pt x="274" y="209"/>
                  </a:cubicBezTo>
                  <a:cubicBezTo>
                    <a:pt x="269" y="209"/>
                    <a:pt x="269" y="209"/>
                    <a:pt x="269" y="209"/>
                  </a:cubicBezTo>
                  <a:cubicBezTo>
                    <a:pt x="260" y="210"/>
                    <a:pt x="260" y="210"/>
                    <a:pt x="260" y="210"/>
                  </a:cubicBezTo>
                  <a:cubicBezTo>
                    <a:pt x="276" y="166"/>
                    <a:pt x="276" y="166"/>
                    <a:pt x="276" y="166"/>
                  </a:cubicBezTo>
                  <a:cubicBezTo>
                    <a:pt x="262" y="164"/>
                    <a:pt x="262" y="164"/>
                    <a:pt x="262" y="164"/>
                  </a:cubicBezTo>
                  <a:cubicBezTo>
                    <a:pt x="262" y="164"/>
                    <a:pt x="262" y="164"/>
                    <a:pt x="262" y="164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0" y="162"/>
                    <a:pt x="260" y="162"/>
                    <a:pt x="260" y="162"/>
                  </a:cubicBezTo>
                  <a:cubicBezTo>
                    <a:pt x="255" y="156"/>
                    <a:pt x="255" y="156"/>
                    <a:pt x="255" y="156"/>
                  </a:cubicBezTo>
                  <a:cubicBezTo>
                    <a:pt x="252" y="151"/>
                    <a:pt x="252" y="146"/>
                    <a:pt x="256" y="141"/>
                  </a:cubicBezTo>
                  <a:cubicBezTo>
                    <a:pt x="279" y="140"/>
                    <a:pt x="279" y="140"/>
                    <a:pt x="279" y="140"/>
                  </a:cubicBezTo>
                  <a:cubicBezTo>
                    <a:pt x="293" y="140"/>
                    <a:pt x="293" y="140"/>
                    <a:pt x="293" y="140"/>
                  </a:cubicBezTo>
                  <a:cubicBezTo>
                    <a:pt x="293" y="135"/>
                    <a:pt x="291" y="126"/>
                    <a:pt x="282" y="112"/>
                  </a:cubicBezTo>
                  <a:cubicBezTo>
                    <a:pt x="262" y="105"/>
                    <a:pt x="262" y="105"/>
                    <a:pt x="262" y="105"/>
                  </a:cubicBezTo>
                  <a:cubicBezTo>
                    <a:pt x="283" y="85"/>
                    <a:pt x="283" y="85"/>
                    <a:pt x="283" y="85"/>
                  </a:cubicBezTo>
                  <a:cubicBezTo>
                    <a:pt x="283" y="80"/>
                    <a:pt x="283" y="80"/>
                    <a:pt x="283" y="80"/>
                  </a:cubicBezTo>
                  <a:cubicBezTo>
                    <a:pt x="272" y="82"/>
                    <a:pt x="272" y="82"/>
                    <a:pt x="272" y="82"/>
                  </a:cubicBezTo>
                  <a:cubicBezTo>
                    <a:pt x="268" y="82"/>
                    <a:pt x="268" y="82"/>
                    <a:pt x="268" y="82"/>
                  </a:cubicBezTo>
                  <a:cubicBezTo>
                    <a:pt x="268" y="81"/>
                    <a:pt x="268" y="81"/>
                    <a:pt x="268" y="81"/>
                  </a:cubicBezTo>
                  <a:cubicBezTo>
                    <a:pt x="267" y="80"/>
                    <a:pt x="267" y="80"/>
                    <a:pt x="267" y="80"/>
                  </a:cubicBezTo>
                  <a:cubicBezTo>
                    <a:pt x="266" y="78"/>
                    <a:pt x="266" y="78"/>
                    <a:pt x="266" y="78"/>
                  </a:cubicBezTo>
                  <a:cubicBezTo>
                    <a:pt x="264" y="69"/>
                    <a:pt x="258" y="61"/>
                    <a:pt x="249" y="58"/>
                  </a:cubicBezTo>
                  <a:cubicBezTo>
                    <a:pt x="211" y="59"/>
                    <a:pt x="211" y="59"/>
                    <a:pt x="211" y="59"/>
                  </a:cubicBezTo>
                  <a:cubicBezTo>
                    <a:pt x="194" y="78"/>
                    <a:pt x="194" y="78"/>
                    <a:pt x="194" y="78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29" y="59"/>
                    <a:pt x="129" y="59"/>
                    <a:pt x="129" y="59"/>
                  </a:cubicBezTo>
                  <a:cubicBezTo>
                    <a:pt x="188" y="44"/>
                    <a:pt x="188" y="44"/>
                    <a:pt x="188" y="44"/>
                  </a:cubicBezTo>
                  <a:cubicBezTo>
                    <a:pt x="191" y="44"/>
                    <a:pt x="201" y="34"/>
                    <a:pt x="217" y="15"/>
                  </a:cubicBezTo>
                  <a:cubicBezTo>
                    <a:pt x="197" y="0"/>
                    <a:pt x="197" y="0"/>
                    <a:pt x="197" y="0"/>
                  </a:cubicBezTo>
                  <a:lnTo>
                    <a:pt x="18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6201DBBA-24B6-43F8-9C3D-F696E601C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8562" y="3670300"/>
              <a:ext cx="774700" cy="952500"/>
            </a:xfrm>
            <a:custGeom>
              <a:avLst/>
              <a:gdLst>
                <a:gd name="T0" fmla="*/ 231 w 367"/>
                <a:gd name="T1" fmla="*/ 127 h 450"/>
                <a:gd name="T2" fmla="*/ 204 w 367"/>
                <a:gd name="T3" fmla="*/ 66 h 450"/>
                <a:gd name="T4" fmla="*/ 132 w 367"/>
                <a:gd name="T5" fmla="*/ 41 h 450"/>
                <a:gd name="T6" fmla="*/ 89 w 367"/>
                <a:gd name="T7" fmla="*/ 0 h 450"/>
                <a:gd name="T8" fmla="*/ 116 w 367"/>
                <a:gd name="T9" fmla="*/ 41 h 450"/>
                <a:gd name="T10" fmla="*/ 118 w 367"/>
                <a:gd name="T11" fmla="*/ 44 h 450"/>
                <a:gd name="T12" fmla="*/ 86 w 367"/>
                <a:gd name="T13" fmla="*/ 85 h 450"/>
                <a:gd name="T14" fmla="*/ 45 w 367"/>
                <a:gd name="T15" fmla="*/ 54 h 450"/>
                <a:gd name="T16" fmla="*/ 55 w 367"/>
                <a:gd name="T17" fmla="*/ 84 h 450"/>
                <a:gd name="T18" fmla="*/ 55 w 367"/>
                <a:gd name="T19" fmla="*/ 86 h 450"/>
                <a:gd name="T20" fmla="*/ 52 w 367"/>
                <a:gd name="T21" fmla="*/ 98 h 450"/>
                <a:gd name="T22" fmla="*/ 34 w 367"/>
                <a:gd name="T23" fmla="*/ 106 h 450"/>
                <a:gd name="T24" fmla="*/ 27 w 367"/>
                <a:gd name="T25" fmla="*/ 121 h 450"/>
                <a:gd name="T26" fmla="*/ 20 w 367"/>
                <a:gd name="T27" fmla="*/ 150 h 450"/>
                <a:gd name="T28" fmla="*/ 19 w 367"/>
                <a:gd name="T29" fmla="*/ 150 h 450"/>
                <a:gd name="T30" fmla="*/ 9 w 367"/>
                <a:gd name="T31" fmla="*/ 157 h 450"/>
                <a:gd name="T32" fmla="*/ 34 w 367"/>
                <a:gd name="T33" fmla="*/ 195 h 450"/>
                <a:gd name="T34" fmla="*/ 43 w 367"/>
                <a:gd name="T35" fmla="*/ 193 h 450"/>
                <a:gd name="T36" fmla="*/ 84 w 367"/>
                <a:gd name="T37" fmla="*/ 212 h 450"/>
                <a:gd name="T38" fmla="*/ 85 w 367"/>
                <a:gd name="T39" fmla="*/ 214 h 450"/>
                <a:gd name="T40" fmla="*/ 83 w 367"/>
                <a:gd name="T41" fmla="*/ 239 h 450"/>
                <a:gd name="T42" fmla="*/ 73 w 367"/>
                <a:gd name="T43" fmla="*/ 261 h 450"/>
                <a:gd name="T44" fmla="*/ 60 w 367"/>
                <a:gd name="T45" fmla="*/ 275 h 450"/>
                <a:gd name="T46" fmla="*/ 60 w 367"/>
                <a:gd name="T47" fmla="*/ 276 h 450"/>
                <a:gd name="T48" fmla="*/ 63 w 367"/>
                <a:gd name="T49" fmla="*/ 304 h 450"/>
                <a:gd name="T50" fmla="*/ 90 w 367"/>
                <a:gd name="T51" fmla="*/ 309 h 450"/>
                <a:gd name="T52" fmla="*/ 103 w 367"/>
                <a:gd name="T53" fmla="*/ 322 h 450"/>
                <a:gd name="T54" fmla="*/ 123 w 367"/>
                <a:gd name="T55" fmla="*/ 422 h 450"/>
                <a:gd name="T56" fmla="*/ 118 w 367"/>
                <a:gd name="T57" fmla="*/ 431 h 450"/>
                <a:gd name="T58" fmla="*/ 121 w 367"/>
                <a:gd name="T59" fmla="*/ 437 h 450"/>
                <a:gd name="T60" fmla="*/ 176 w 367"/>
                <a:gd name="T61" fmla="*/ 415 h 450"/>
                <a:gd name="T62" fmla="*/ 188 w 367"/>
                <a:gd name="T63" fmla="*/ 421 h 450"/>
                <a:gd name="T64" fmla="*/ 189 w 367"/>
                <a:gd name="T65" fmla="*/ 419 h 450"/>
                <a:gd name="T66" fmla="*/ 209 w 367"/>
                <a:gd name="T67" fmla="*/ 408 h 450"/>
                <a:gd name="T68" fmla="*/ 264 w 367"/>
                <a:gd name="T69" fmla="*/ 432 h 450"/>
                <a:gd name="T70" fmla="*/ 278 w 367"/>
                <a:gd name="T71" fmla="*/ 441 h 450"/>
                <a:gd name="T72" fmla="*/ 323 w 367"/>
                <a:gd name="T73" fmla="*/ 392 h 450"/>
                <a:gd name="T74" fmla="*/ 314 w 367"/>
                <a:gd name="T75" fmla="*/ 355 h 450"/>
                <a:gd name="T76" fmla="*/ 347 w 367"/>
                <a:gd name="T77" fmla="*/ 357 h 450"/>
                <a:gd name="T78" fmla="*/ 347 w 367"/>
                <a:gd name="T79" fmla="*/ 323 h 450"/>
                <a:gd name="T80" fmla="*/ 367 w 367"/>
                <a:gd name="T81" fmla="*/ 294 h 450"/>
                <a:gd name="T82" fmla="*/ 341 w 367"/>
                <a:gd name="T83" fmla="*/ 266 h 450"/>
                <a:gd name="T84" fmla="*/ 328 w 367"/>
                <a:gd name="T85" fmla="*/ 278 h 450"/>
                <a:gd name="T86" fmla="*/ 324 w 367"/>
                <a:gd name="T87" fmla="*/ 277 h 450"/>
                <a:gd name="T88" fmla="*/ 302 w 367"/>
                <a:gd name="T89" fmla="*/ 256 h 450"/>
                <a:gd name="T90" fmla="*/ 272 w 367"/>
                <a:gd name="T91" fmla="*/ 237 h 450"/>
                <a:gd name="T92" fmla="*/ 265 w 367"/>
                <a:gd name="T93" fmla="*/ 203 h 450"/>
                <a:gd name="T94" fmla="*/ 281 w 367"/>
                <a:gd name="T95" fmla="*/ 153 h 450"/>
                <a:gd name="T96" fmla="*/ 310 w 367"/>
                <a:gd name="T97" fmla="*/ 155 h 450"/>
                <a:gd name="T98" fmla="*/ 312 w 367"/>
                <a:gd name="T99" fmla="*/ 125 h 450"/>
                <a:gd name="T100" fmla="*/ 233 w 367"/>
                <a:gd name="T101" fmla="*/ 129 h 450"/>
                <a:gd name="T102" fmla="*/ 232 w 367"/>
                <a:gd name="T103" fmla="*/ 127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7" h="450">
                  <a:moveTo>
                    <a:pt x="232" y="127"/>
                  </a:moveTo>
                  <a:cubicBezTo>
                    <a:pt x="231" y="127"/>
                    <a:pt x="231" y="127"/>
                    <a:pt x="231" y="127"/>
                  </a:cubicBezTo>
                  <a:cubicBezTo>
                    <a:pt x="231" y="126"/>
                    <a:pt x="231" y="126"/>
                    <a:pt x="231" y="126"/>
                  </a:cubicBezTo>
                  <a:cubicBezTo>
                    <a:pt x="220" y="89"/>
                    <a:pt x="211" y="69"/>
                    <a:pt x="204" y="66"/>
                  </a:cubicBezTo>
                  <a:cubicBezTo>
                    <a:pt x="170" y="55"/>
                    <a:pt x="170" y="55"/>
                    <a:pt x="170" y="55"/>
                  </a:cubicBezTo>
                  <a:cubicBezTo>
                    <a:pt x="151" y="49"/>
                    <a:pt x="137" y="45"/>
                    <a:pt x="132" y="41"/>
                  </a:cubicBezTo>
                  <a:cubicBezTo>
                    <a:pt x="122" y="35"/>
                    <a:pt x="110" y="22"/>
                    <a:pt x="9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8"/>
                    <a:pt x="100" y="22"/>
                    <a:pt x="116" y="41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8" y="44"/>
                    <a:pt x="118" y="44"/>
                    <a:pt x="118" y="44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97" y="82"/>
                    <a:pt x="91" y="87"/>
                    <a:pt x="86" y="85"/>
                  </a:cubicBezTo>
                  <a:cubicBezTo>
                    <a:pt x="82" y="83"/>
                    <a:pt x="74" y="75"/>
                    <a:pt x="61" y="58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8"/>
                    <a:pt x="48" y="68"/>
                    <a:pt x="55" y="83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6" y="110"/>
                    <a:pt x="26" y="115"/>
                    <a:pt x="27" y="121"/>
                  </a:cubicBezTo>
                  <a:cubicBezTo>
                    <a:pt x="29" y="135"/>
                    <a:pt x="28" y="144"/>
                    <a:pt x="25" y="148"/>
                  </a:cubicBezTo>
                  <a:cubicBezTo>
                    <a:pt x="23" y="150"/>
                    <a:pt x="22" y="150"/>
                    <a:pt x="20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" y="150"/>
                    <a:pt x="4" y="154"/>
                    <a:pt x="9" y="157"/>
                  </a:cubicBezTo>
                  <a:cubicBezTo>
                    <a:pt x="18" y="165"/>
                    <a:pt x="26" y="178"/>
                    <a:pt x="34" y="192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43" y="193"/>
                    <a:pt x="43" y="193"/>
                    <a:pt x="43" y="193"/>
                  </a:cubicBezTo>
                  <a:cubicBezTo>
                    <a:pt x="54" y="191"/>
                    <a:pt x="63" y="193"/>
                    <a:pt x="73" y="200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85" y="214"/>
                    <a:pt x="85" y="214"/>
                    <a:pt x="85" y="214"/>
                  </a:cubicBezTo>
                  <a:cubicBezTo>
                    <a:pt x="84" y="214"/>
                    <a:pt x="84" y="214"/>
                    <a:pt x="84" y="214"/>
                  </a:cubicBezTo>
                  <a:cubicBezTo>
                    <a:pt x="83" y="239"/>
                    <a:pt x="83" y="239"/>
                    <a:pt x="83" y="239"/>
                  </a:cubicBezTo>
                  <a:cubicBezTo>
                    <a:pt x="86" y="243"/>
                    <a:pt x="87" y="248"/>
                    <a:pt x="86" y="252"/>
                  </a:cubicBezTo>
                  <a:cubicBezTo>
                    <a:pt x="84" y="257"/>
                    <a:pt x="80" y="260"/>
                    <a:pt x="73" y="261"/>
                  </a:cubicBezTo>
                  <a:cubicBezTo>
                    <a:pt x="65" y="261"/>
                    <a:pt x="61" y="265"/>
                    <a:pt x="60" y="275"/>
                  </a:cubicBezTo>
                  <a:cubicBezTo>
                    <a:pt x="60" y="275"/>
                    <a:pt x="60" y="275"/>
                    <a:pt x="60" y="275"/>
                  </a:cubicBezTo>
                  <a:cubicBezTo>
                    <a:pt x="60" y="275"/>
                    <a:pt x="60" y="275"/>
                    <a:pt x="60" y="275"/>
                  </a:cubicBezTo>
                  <a:cubicBezTo>
                    <a:pt x="60" y="276"/>
                    <a:pt x="60" y="276"/>
                    <a:pt x="60" y="276"/>
                  </a:cubicBezTo>
                  <a:cubicBezTo>
                    <a:pt x="52" y="292"/>
                    <a:pt x="52" y="292"/>
                    <a:pt x="52" y="292"/>
                  </a:cubicBezTo>
                  <a:cubicBezTo>
                    <a:pt x="63" y="304"/>
                    <a:pt x="63" y="304"/>
                    <a:pt x="63" y="304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90" y="309"/>
                    <a:pt x="90" y="309"/>
                    <a:pt x="90" y="309"/>
                  </a:cubicBezTo>
                  <a:cubicBezTo>
                    <a:pt x="90" y="309"/>
                    <a:pt x="90" y="309"/>
                    <a:pt x="90" y="309"/>
                  </a:cubicBezTo>
                  <a:cubicBezTo>
                    <a:pt x="103" y="322"/>
                    <a:pt x="103" y="322"/>
                    <a:pt x="103" y="322"/>
                  </a:cubicBezTo>
                  <a:cubicBezTo>
                    <a:pt x="87" y="345"/>
                    <a:pt x="87" y="345"/>
                    <a:pt x="87" y="345"/>
                  </a:cubicBezTo>
                  <a:cubicBezTo>
                    <a:pt x="123" y="422"/>
                    <a:pt x="123" y="422"/>
                    <a:pt x="123" y="422"/>
                  </a:cubicBezTo>
                  <a:cubicBezTo>
                    <a:pt x="124" y="424"/>
                    <a:pt x="124" y="424"/>
                    <a:pt x="124" y="424"/>
                  </a:cubicBezTo>
                  <a:cubicBezTo>
                    <a:pt x="118" y="431"/>
                    <a:pt x="118" y="431"/>
                    <a:pt x="118" y="431"/>
                  </a:cubicBezTo>
                  <a:cubicBezTo>
                    <a:pt x="120" y="437"/>
                    <a:pt x="120" y="437"/>
                    <a:pt x="120" y="437"/>
                  </a:cubicBezTo>
                  <a:cubicBezTo>
                    <a:pt x="121" y="437"/>
                    <a:pt x="121" y="437"/>
                    <a:pt x="121" y="437"/>
                  </a:cubicBezTo>
                  <a:cubicBezTo>
                    <a:pt x="187" y="395"/>
                    <a:pt x="187" y="395"/>
                    <a:pt x="187" y="395"/>
                  </a:cubicBezTo>
                  <a:cubicBezTo>
                    <a:pt x="176" y="415"/>
                    <a:pt x="176" y="415"/>
                    <a:pt x="176" y="415"/>
                  </a:cubicBezTo>
                  <a:cubicBezTo>
                    <a:pt x="167" y="429"/>
                    <a:pt x="163" y="441"/>
                    <a:pt x="161" y="450"/>
                  </a:cubicBezTo>
                  <a:cubicBezTo>
                    <a:pt x="172" y="445"/>
                    <a:pt x="182" y="437"/>
                    <a:pt x="188" y="421"/>
                  </a:cubicBezTo>
                  <a:cubicBezTo>
                    <a:pt x="188" y="419"/>
                    <a:pt x="188" y="419"/>
                    <a:pt x="188" y="419"/>
                  </a:cubicBezTo>
                  <a:cubicBezTo>
                    <a:pt x="189" y="419"/>
                    <a:pt x="189" y="419"/>
                    <a:pt x="189" y="419"/>
                  </a:cubicBezTo>
                  <a:cubicBezTo>
                    <a:pt x="208" y="410"/>
                    <a:pt x="208" y="410"/>
                    <a:pt x="208" y="410"/>
                  </a:cubicBezTo>
                  <a:cubicBezTo>
                    <a:pt x="209" y="408"/>
                    <a:pt x="209" y="408"/>
                    <a:pt x="209" y="408"/>
                  </a:cubicBezTo>
                  <a:cubicBezTo>
                    <a:pt x="235" y="431"/>
                    <a:pt x="235" y="431"/>
                    <a:pt x="235" y="431"/>
                  </a:cubicBezTo>
                  <a:cubicBezTo>
                    <a:pt x="264" y="432"/>
                    <a:pt x="264" y="432"/>
                    <a:pt x="264" y="432"/>
                  </a:cubicBezTo>
                  <a:cubicBezTo>
                    <a:pt x="265" y="433"/>
                    <a:pt x="265" y="433"/>
                    <a:pt x="265" y="433"/>
                  </a:cubicBezTo>
                  <a:cubicBezTo>
                    <a:pt x="278" y="441"/>
                    <a:pt x="278" y="441"/>
                    <a:pt x="278" y="441"/>
                  </a:cubicBezTo>
                  <a:cubicBezTo>
                    <a:pt x="314" y="411"/>
                    <a:pt x="314" y="411"/>
                    <a:pt x="314" y="411"/>
                  </a:cubicBezTo>
                  <a:cubicBezTo>
                    <a:pt x="317" y="408"/>
                    <a:pt x="319" y="402"/>
                    <a:pt x="323" y="392"/>
                  </a:cubicBezTo>
                  <a:cubicBezTo>
                    <a:pt x="327" y="385"/>
                    <a:pt x="327" y="385"/>
                    <a:pt x="327" y="385"/>
                  </a:cubicBezTo>
                  <a:cubicBezTo>
                    <a:pt x="328" y="381"/>
                    <a:pt x="323" y="371"/>
                    <a:pt x="314" y="355"/>
                  </a:cubicBezTo>
                  <a:cubicBezTo>
                    <a:pt x="305" y="342"/>
                    <a:pt x="305" y="342"/>
                    <a:pt x="305" y="342"/>
                  </a:cubicBezTo>
                  <a:cubicBezTo>
                    <a:pt x="347" y="357"/>
                    <a:pt x="347" y="357"/>
                    <a:pt x="347" y="357"/>
                  </a:cubicBezTo>
                  <a:cubicBezTo>
                    <a:pt x="360" y="350"/>
                    <a:pt x="360" y="350"/>
                    <a:pt x="360" y="350"/>
                  </a:cubicBezTo>
                  <a:cubicBezTo>
                    <a:pt x="347" y="323"/>
                    <a:pt x="347" y="323"/>
                    <a:pt x="347" y="323"/>
                  </a:cubicBezTo>
                  <a:cubicBezTo>
                    <a:pt x="346" y="322"/>
                    <a:pt x="346" y="322"/>
                    <a:pt x="346" y="322"/>
                  </a:cubicBezTo>
                  <a:cubicBezTo>
                    <a:pt x="367" y="294"/>
                    <a:pt x="367" y="294"/>
                    <a:pt x="367" y="294"/>
                  </a:cubicBezTo>
                  <a:cubicBezTo>
                    <a:pt x="359" y="281"/>
                    <a:pt x="359" y="281"/>
                    <a:pt x="359" y="281"/>
                  </a:cubicBezTo>
                  <a:cubicBezTo>
                    <a:pt x="350" y="271"/>
                    <a:pt x="344" y="266"/>
                    <a:pt x="341" y="266"/>
                  </a:cubicBezTo>
                  <a:cubicBezTo>
                    <a:pt x="339" y="267"/>
                    <a:pt x="339" y="267"/>
                    <a:pt x="339" y="267"/>
                  </a:cubicBezTo>
                  <a:cubicBezTo>
                    <a:pt x="328" y="278"/>
                    <a:pt x="328" y="278"/>
                    <a:pt x="328" y="278"/>
                  </a:cubicBezTo>
                  <a:cubicBezTo>
                    <a:pt x="326" y="277"/>
                    <a:pt x="326" y="277"/>
                    <a:pt x="326" y="277"/>
                  </a:cubicBezTo>
                  <a:cubicBezTo>
                    <a:pt x="324" y="277"/>
                    <a:pt x="324" y="277"/>
                    <a:pt x="324" y="277"/>
                  </a:cubicBezTo>
                  <a:cubicBezTo>
                    <a:pt x="307" y="271"/>
                    <a:pt x="307" y="271"/>
                    <a:pt x="307" y="271"/>
                  </a:cubicBezTo>
                  <a:cubicBezTo>
                    <a:pt x="302" y="256"/>
                    <a:pt x="302" y="256"/>
                    <a:pt x="302" y="256"/>
                  </a:cubicBezTo>
                  <a:cubicBezTo>
                    <a:pt x="295" y="255"/>
                    <a:pt x="289" y="251"/>
                    <a:pt x="283" y="244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64" y="234"/>
                    <a:pt x="259" y="229"/>
                    <a:pt x="259" y="224"/>
                  </a:cubicBezTo>
                  <a:cubicBezTo>
                    <a:pt x="257" y="218"/>
                    <a:pt x="259" y="211"/>
                    <a:pt x="265" y="203"/>
                  </a:cubicBezTo>
                  <a:cubicBezTo>
                    <a:pt x="275" y="187"/>
                    <a:pt x="281" y="175"/>
                    <a:pt x="281" y="165"/>
                  </a:cubicBezTo>
                  <a:cubicBezTo>
                    <a:pt x="281" y="153"/>
                    <a:pt x="281" y="153"/>
                    <a:pt x="281" y="153"/>
                  </a:cubicBezTo>
                  <a:cubicBezTo>
                    <a:pt x="288" y="154"/>
                    <a:pt x="288" y="154"/>
                    <a:pt x="288" y="154"/>
                  </a:cubicBezTo>
                  <a:cubicBezTo>
                    <a:pt x="310" y="155"/>
                    <a:pt x="310" y="155"/>
                    <a:pt x="310" y="155"/>
                  </a:cubicBezTo>
                  <a:cubicBezTo>
                    <a:pt x="312" y="153"/>
                    <a:pt x="315" y="143"/>
                    <a:pt x="318" y="126"/>
                  </a:cubicBezTo>
                  <a:cubicBezTo>
                    <a:pt x="312" y="125"/>
                    <a:pt x="312" y="125"/>
                    <a:pt x="312" y="125"/>
                  </a:cubicBezTo>
                  <a:cubicBezTo>
                    <a:pt x="296" y="135"/>
                    <a:pt x="285" y="142"/>
                    <a:pt x="276" y="145"/>
                  </a:cubicBezTo>
                  <a:cubicBezTo>
                    <a:pt x="265" y="148"/>
                    <a:pt x="252" y="142"/>
                    <a:pt x="233" y="129"/>
                  </a:cubicBezTo>
                  <a:cubicBezTo>
                    <a:pt x="233" y="128"/>
                    <a:pt x="233" y="128"/>
                    <a:pt x="233" y="128"/>
                  </a:cubicBezTo>
                  <a:lnTo>
                    <a:pt x="23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Freeform 133">
              <a:extLst>
                <a:ext uri="{FF2B5EF4-FFF2-40B4-BE49-F238E27FC236}">
                  <a16:creationId xmlns:a16="http://schemas.microsoft.com/office/drawing/2014/main" id="{7AF80599-C0CE-42F8-B030-4DDF11828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787" y="1858962"/>
              <a:ext cx="955675" cy="911225"/>
            </a:xfrm>
            <a:custGeom>
              <a:avLst/>
              <a:gdLst>
                <a:gd name="T0" fmla="*/ 195 w 453"/>
                <a:gd name="T1" fmla="*/ 90 h 431"/>
                <a:gd name="T2" fmla="*/ 171 w 453"/>
                <a:gd name="T3" fmla="*/ 96 h 431"/>
                <a:gd name="T4" fmla="*/ 142 w 453"/>
                <a:gd name="T5" fmla="*/ 111 h 431"/>
                <a:gd name="T6" fmla="*/ 111 w 453"/>
                <a:gd name="T7" fmla="*/ 137 h 431"/>
                <a:gd name="T8" fmla="*/ 109 w 453"/>
                <a:gd name="T9" fmla="*/ 140 h 431"/>
                <a:gd name="T10" fmla="*/ 84 w 453"/>
                <a:gd name="T11" fmla="*/ 168 h 431"/>
                <a:gd name="T12" fmla="*/ 51 w 453"/>
                <a:gd name="T13" fmla="*/ 167 h 431"/>
                <a:gd name="T14" fmla="*/ 38 w 453"/>
                <a:gd name="T15" fmla="*/ 153 h 431"/>
                <a:gd name="T16" fmla="*/ 42 w 453"/>
                <a:gd name="T17" fmla="*/ 209 h 431"/>
                <a:gd name="T18" fmla="*/ 7 w 453"/>
                <a:gd name="T19" fmla="*/ 265 h 431"/>
                <a:gd name="T20" fmla="*/ 0 w 453"/>
                <a:gd name="T21" fmla="*/ 273 h 431"/>
                <a:gd name="T22" fmla="*/ 40 w 453"/>
                <a:gd name="T23" fmla="*/ 288 h 431"/>
                <a:gd name="T24" fmla="*/ 42 w 453"/>
                <a:gd name="T25" fmla="*/ 289 h 431"/>
                <a:gd name="T26" fmla="*/ 56 w 453"/>
                <a:gd name="T27" fmla="*/ 298 h 431"/>
                <a:gd name="T28" fmla="*/ 58 w 453"/>
                <a:gd name="T29" fmla="*/ 299 h 431"/>
                <a:gd name="T30" fmla="*/ 96 w 453"/>
                <a:gd name="T31" fmla="*/ 328 h 431"/>
                <a:gd name="T32" fmla="*/ 136 w 453"/>
                <a:gd name="T33" fmla="*/ 270 h 431"/>
                <a:gd name="T34" fmla="*/ 148 w 453"/>
                <a:gd name="T35" fmla="*/ 255 h 431"/>
                <a:gd name="T36" fmla="*/ 179 w 453"/>
                <a:gd name="T37" fmla="*/ 245 h 431"/>
                <a:gd name="T38" fmla="*/ 210 w 453"/>
                <a:gd name="T39" fmla="*/ 240 h 431"/>
                <a:gd name="T40" fmla="*/ 227 w 453"/>
                <a:gd name="T41" fmla="*/ 267 h 431"/>
                <a:gd name="T42" fmla="*/ 229 w 453"/>
                <a:gd name="T43" fmla="*/ 287 h 431"/>
                <a:gd name="T44" fmla="*/ 224 w 453"/>
                <a:gd name="T45" fmla="*/ 324 h 431"/>
                <a:gd name="T46" fmla="*/ 223 w 453"/>
                <a:gd name="T47" fmla="*/ 326 h 431"/>
                <a:gd name="T48" fmla="*/ 205 w 453"/>
                <a:gd name="T49" fmla="*/ 375 h 431"/>
                <a:gd name="T50" fmla="*/ 222 w 453"/>
                <a:gd name="T51" fmla="*/ 366 h 431"/>
                <a:gd name="T52" fmla="*/ 234 w 453"/>
                <a:gd name="T53" fmla="*/ 371 h 431"/>
                <a:gd name="T54" fmla="*/ 233 w 453"/>
                <a:gd name="T55" fmla="*/ 387 h 431"/>
                <a:gd name="T56" fmla="*/ 222 w 453"/>
                <a:gd name="T57" fmla="*/ 403 h 431"/>
                <a:gd name="T58" fmla="*/ 215 w 453"/>
                <a:gd name="T59" fmla="*/ 415 h 431"/>
                <a:gd name="T60" fmla="*/ 204 w 453"/>
                <a:gd name="T61" fmla="*/ 417 h 431"/>
                <a:gd name="T62" fmla="*/ 192 w 453"/>
                <a:gd name="T63" fmla="*/ 431 h 431"/>
                <a:gd name="T64" fmla="*/ 240 w 453"/>
                <a:gd name="T65" fmla="*/ 395 h 431"/>
                <a:gd name="T66" fmla="*/ 313 w 453"/>
                <a:gd name="T67" fmla="*/ 321 h 431"/>
                <a:gd name="T68" fmla="*/ 330 w 453"/>
                <a:gd name="T69" fmla="*/ 314 h 431"/>
                <a:gd name="T70" fmla="*/ 368 w 453"/>
                <a:gd name="T71" fmla="*/ 305 h 431"/>
                <a:gd name="T72" fmla="*/ 393 w 453"/>
                <a:gd name="T73" fmla="*/ 252 h 431"/>
                <a:gd name="T74" fmla="*/ 453 w 453"/>
                <a:gd name="T75" fmla="*/ 188 h 431"/>
                <a:gd name="T76" fmla="*/ 438 w 453"/>
                <a:gd name="T77" fmla="*/ 146 h 431"/>
                <a:gd name="T78" fmla="*/ 417 w 453"/>
                <a:gd name="T79" fmla="*/ 140 h 431"/>
                <a:gd name="T80" fmla="*/ 413 w 453"/>
                <a:gd name="T81" fmla="*/ 132 h 431"/>
                <a:gd name="T82" fmla="*/ 382 w 453"/>
                <a:gd name="T83" fmla="*/ 54 h 431"/>
                <a:gd name="T84" fmla="*/ 371 w 453"/>
                <a:gd name="T85" fmla="*/ 14 h 431"/>
                <a:gd name="T86" fmla="*/ 355 w 453"/>
                <a:gd name="T87" fmla="*/ 30 h 431"/>
                <a:gd name="T88" fmla="*/ 323 w 453"/>
                <a:gd name="T89" fmla="*/ 13 h 431"/>
                <a:gd name="T90" fmla="*/ 300 w 453"/>
                <a:gd name="T91" fmla="*/ 14 h 431"/>
                <a:gd name="T92" fmla="*/ 277 w 453"/>
                <a:gd name="T93" fmla="*/ 5 h 431"/>
                <a:gd name="T94" fmla="*/ 275 w 453"/>
                <a:gd name="T95" fmla="*/ 38 h 431"/>
                <a:gd name="T96" fmla="*/ 273 w 453"/>
                <a:gd name="T97" fmla="*/ 39 h 431"/>
                <a:gd name="T98" fmla="*/ 253 w 453"/>
                <a:gd name="T99" fmla="*/ 59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3" h="431">
                  <a:moveTo>
                    <a:pt x="207" y="57"/>
                  </a:moveTo>
                  <a:cubicBezTo>
                    <a:pt x="196" y="72"/>
                    <a:pt x="196" y="72"/>
                    <a:pt x="196" y="72"/>
                  </a:cubicBezTo>
                  <a:cubicBezTo>
                    <a:pt x="194" y="75"/>
                    <a:pt x="193" y="81"/>
                    <a:pt x="195" y="90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72" y="96"/>
                    <a:pt x="172" y="96"/>
                    <a:pt x="172" y="96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54" y="91"/>
                    <a:pt x="154" y="91"/>
                    <a:pt x="154" y="91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40" y="113"/>
                    <a:pt x="140" y="113"/>
                    <a:pt x="140" y="113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11" y="137"/>
                    <a:pt x="111" y="137"/>
                    <a:pt x="111" y="137"/>
                  </a:cubicBezTo>
                  <a:cubicBezTo>
                    <a:pt x="111" y="137"/>
                    <a:pt x="111" y="137"/>
                    <a:pt x="111" y="137"/>
                  </a:cubicBezTo>
                  <a:cubicBezTo>
                    <a:pt x="109" y="140"/>
                    <a:pt x="109" y="140"/>
                    <a:pt x="109" y="140"/>
                  </a:cubicBezTo>
                  <a:cubicBezTo>
                    <a:pt x="109" y="140"/>
                    <a:pt x="109" y="140"/>
                    <a:pt x="109" y="140"/>
                  </a:cubicBezTo>
                  <a:cubicBezTo>
                    <a:pt x="85" y="167"/>
                    <a:pt x="85" y="167"/>
                    <a:pt x="85" y="167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4" y="168"/>
                    <a:pt x="84" y="168"/>
                    <a:pt x="84" y="168"/>
                  </a:cubicBezTo>
                  <a:cubicBezTo>
                    <a:pt x="66" y="178"/>
                    <a:pt x="66" y="178"/>
                    <a:pt x="66" y="178"/>
                  </a:cubicBezTo>
                  <a:cubicBezTo>
                    <a:pt x="51" y="168"/>
                    <a:pt x="51" y="168"/>
                    <a:pt x="51" y="168"/>
                  </a:cubicBezTo>
                  <a:cubicBezTo>
                    <a:pt x="51" y="167"/>
                    <a:pt x="51" y="167"/>
                    <a:pt x="51" y="167"/>
                  </a:cubicBezTo>
                  <a:cubicBezTo>
                    <a:pt x="51" y="167"/>
                    <a:pt x="51" y="167"/>
                    <a:pt x="51" y="167"/>
                  </a:cubicBezTo>
                  <a:cubicBezTo>
                    <a:pt x="51" y="167"/>
                    <a:pt x="51" y="167"/>
                    <a:pt x="51" y="167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42" y="209"/>
                    <a:pt x="42" y="209"/>
                    <a:pt x="42" y="209"/>
                  </a:cubicBezTo>
                  <a:cubicBezTo>
                    <a:pt x="27" y="222"/>
                    <a:pt x="27" y="222"/>
                    <a:pt x="27" y="222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7" y="265"/>
                    <a:pt x="7" y="265"/>
                    <a:pt x="7" y="265"/>
                  </a:cubicBezTo>
                  <a:cubicBezTo>
                    <a:pt x="6" y="266"/>
                    <a:pt x="6" y="266"/>
                    <a:pt x="6" y="266"/>
                  </a:cubicBezTo>
                  <a:cubicBezTo>
                    <a:pt x="5" y="266"/>
                    <a:pt x="5" y="266"/>
                    <a:pt x="5" y="266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12" y="280"/>
                    <a:pt x="12" y="280"/>
                    <a:pt x="12" y="280"/>
                  </a:cubicBezTo>
                  <a:cubicBezTo>
                    <a:pt x="40" y="288"/>
                    <a:pt x="40" y="288"/>
                    <a:pt x="40" y="288"/>
                  </a:cubicBezTo>
                  <a:cubicBezTo>
                    <a:pt x="41" y="288"/>
                    <a:pt x="41" y="288"/>
                    <a:pt x="41" y="288"/>
                  </a:cubicBezTo>
                  <a:cubicBezTo>
                    <a:pt x="42" y="288"/>
                    <a:pt x="42" y="288"/>
                    <a:pt x="42" y="288"/>
                  </a:cubicBezTo>
                  <a:cubicBezTo>
                    <a:pt x="42" y="289"/>
                    <a:pt x="42" y="289"/>
                    <a:pt x="42" y="289"/>
                  </a:cubicBezTo>
                  <a:cubicBezTo>
                    <a:pt x="43" y="289"/>
                    <a:pt x="43" y="289"/>
                    <a:pt x="43" y="289"/>
                  </a:cubicBezTo>
                  <a:cubicBezTo>
                    <a:pt x="48" y="295"/>
                    <a:pt x="48" y="295"/>
                    <a:pt x="48" y="295"/>
                  </a:cubicBezTo>
                  <a:cubicBezTo>
                    <a:pt x="56" y="298"/>
                    <a:pt x="56" y="298"/>
                    <a:pt x="56" y="298"/>
                  </a:cubicBezTo>
                  <a:cubicBezTo>
                    <a:pt x="56" y="298"/>
                    <a:pt x="56" y="298"/>
                    <a:pt x="56" y="298"/>
                  </a:cubicBezTo>
                  <a:cubicBezTo>
                    <a:pt x="58" y="298"/>
                    <a:pt x="58" y="298"/>
                    <a:pt x="58" y="298"/>
                  </a:cubicBezTo>
                  <a:cubicBezTo>
                    <a:pt x="58" y="299"/>
                    <a:pt x="58" y="299"/>
                    <a:pt x="58" y="299"/>
                  </a:cubicBezTo>
                  <a:cubicBezTo>
                    <a:pt x="61" y="303"/>
                    <a:pt x="63" y="307"/>
                    <a:pt x="63" y="311"/>
                  </a:cubicBezTo>
                  <a:cubicBezTo>
                    <a:pt x="66" y="320"/>
                    <a:pt x="66" y="320"/>
                    <a:pt x="66" y="320"/>
                  </a:cubicBezTo>
                  <a:cubicBezTo>
                    <a:pt x="96" y="328"/>
                    <a:pt x="96" y="328"/>
                    <a:pt x="96" y="328"/>
                  </a:cubicBezTo>
                  <a:cubicBezTo>
                    <a:pt x="104" y="326"/>
                    <a:pt x="104" y="326"/>
                    <a:pt x="104" y="326"/>
                  </a:cubicBezTo>
                  <a:cubicBezTo>
                    <a:pt x="113" y="315"/>
                    <a:pt x="113" y="315"/>
                    <a:pt x="113" y="315"/>
                  </a:cubicBezTo>
                  <a:cubicBezTo>
                    <a:pt x="136" y="270"/>
                    <a:pt x="136" y="270"/>
                    <a:pt x="136" y="270"/>
                  </a:cubicBezTo>
                  <a:cubicBezTo>
                    <a:pt x="137" y="270"/>
                    <a:pt x="137" y="270"/>
                    <a:pt x="137" y="270"/>
                  </a:cubicBezTo>
                  <a:cubicBezTo>
                    <a:pt x="137" y="270"/>
                    <a:pt x="137" y="270"/>
                    <a:pt x="137" y="270"/>
                  </a:cubicBezTo>
                  <a:cubicBezTo>
                    <a:pt x="148" y="255"/>
                    <a:pt x="148" y="255"/>
                    <a:pt x="148" y="255"/>
                  </a:cubicBezTo>
                  <a:cubicBezTo>
                    <a:pt x="149" y="254"/>
                    <a:pt x="149" y="254"/>
                    <a:pt x="149" y="254"/>
                  </a:cubicBezTo>
                  <a:cubicBezTo>
                    <a:pt x="167" y="245"/>
                    <a:pt x="167" y="245"/>
                    <a:pt x="167" y="245"/>
                  </a:cubicBezTo>
                  <a:cubicBezTo>
                    <a:pt x="179" y="245"/>
                    <a:pt x="179" y="245"/>
                    <a:pt x="179" y="245"/>
                  </a:cubicBezTo>
                  <a:cubicBezTo>
                    <a:pt x="184" y="237"/>
                    <a:pt x="188" y="233"/>
                    <a:pt x="193" y="233"/>
                  </a:cubicBezTo>
                  <a:cubicBezTo>
                    <a:pt x="196" y="233"/>
                    <a:pt x="201" y="235"/>
                    <a:pt x="208" y="239"/>
                  </a:cubicBezTo>
                  <a:cubicBezTo>
                    <a:pt x="210" y="240"/>
                    <a:pt x="210" y="240"/>
                    <a:pt x="210" y="240"/>
                  </a:cubicBezTo>
                  <a:cubicBezTo>
                    <a:pt x="210" y="241"/>
                    <a:pt x="210" y="241"/>
                    <a:pt x="210" y="241"/>
                  </a:cubicBezTo>
                  <a:cubicBezTo>
                    <a:pt x="227" y="266"/>
                    <a:pt x="227" y="266"/>
                    <a:pt x="227" y="266"/>
                  </a:cubicBezTo>
                  <a:cubicBezTo>
                    <a:pt x="227" y="267"/>
                    <a:pt x="227" y="267"/>
                    <a:pt x="227" y="267"/>
                  </a:cubicBezTo>
                  <a:cubicBezTo>
                    <a:pt x="228" y="267"/>
                    <a:pt x="228" y="267"/>
                    <a:pt x="228" y="267"/>
                  </a:cubicBezTo>
                  <a:cubicBezTo>
                    <a:pt x="228" y="269"/>
                    <a:pt x="228" y="269"/>
                    <a:pt x="228" y="269"/>
                  </a:cubicBezTo>
                  <a:cubicBezTo>
                    <a:pt x="229" y="287"/>
                    <a:pt x="229" y="287"/>
                    <a:pt x="229" y="287"/>
                  </a:cubicBezTo>
                  <a:cubicBezTo>
                    <a:pt x="228" y="307"/>
                    <a:pt x="228" y="307"/>
                    <a:pt x="228" y="307"/>
                  </a:cubicBezTo>
                  <a:cubicBezTo>
                    <a:pt x="228" y="307"/>
                    <a:pt x="228" y="307"/>
                    <a:pt x="228" y="307"/>
                  </a:cubicBezTo>
                  <a:cubicBezTo>
                    <a:pt x="224" y="324"/>
                    <a:pt x="224" y="324"/>
                    <a:pt x="224" y="324"/>
                  </a:cubicBezTo>
                  <a:cubicBezTo>
                    <a:pt x="224" y="324"/>
                    <a:pt x="224" y="324"/>
                    <a:pt x="224" y="324"/>
                  </a:cubicBezTo>
                  <a:cubicBezTo>
                    <a:pt x="224" y="326"/>
                    <a:pt x="224" y="326"/>
                    <a:pt x="224" y="326"/>
                  </a:cubicBezTo>
                  <a:cubicBezTo>
                    <a:pt x="223" y="326"/>
                    <a:pt x="223" y="326"/>
                    <a:pt x="223" y="326"/>
                  </a:cubicBezTo>
                  <a:cubicBezTo>
                    <a:pt x="210" y="342"/>
                    <a:pt x="210" y="342"/>
                    <a:pt x="210" y="342"/>
                  </a:cubicBezTo>
                  <a:cubicBezTo>
                    <a:pt x="204" y="354"/>
                    <a:pt x="204" y="354"/>
                    <a:pt x="204" y="354"/>
                  </a:cubicBezTo>
                  <a:cubicBezTo>
                    <a:pt x="205" y="375"/>
                    <a:pt x="205" y="375"/>
                    <a:pt x="205" y="375"/>
                  </a:cubicBezTo>
                  <a:cubicBezTo>
                    <a:pt x="207" y="375"/>
                    <a:pt x="207" y="375"/>
                    <a:pt x="207" y="375"/>
                  </a:cubicBezTo>
                  <a:cubicBezTo>
                    <a:pt x="214" y="372"/>
                    <a:pt x="214" y="372"/>
                    <a:pt x="214" y="372"/>
                  </a:cubicBezTo>
                  <a:cubicBezTo>
                    <a:pt x="222" y="366"/>
                    <a:pt x="222" y="366"/>
                    <a:pt x="222" y="366"/>
                  </a:cubicBezTo>
                  <a:cubicBezTo>
                    <a:pt x="224" y="364"/>
                    <a:pt x="224" y="364"/>
                    <a:pt x="224" y="364"/>
                  </a:cubicBezTo>
                  <a:cubicBezTo>
                    <a:pt x="225" y="362"/>
                    <a:pt x="225" y="362"/>
                    <a:pt x="225" y="362"/>
                  </a:cubicBezTo>
                  <a:cubicBezTo>
                    <a:pt x="234" y="371"/>
                    <a:pt x="234" y="371"/>
                    <a:pt x="234" y="371"/>
                  </a:cubicBezTo>
                  <a:cubicBezTo>
                    <a:pt x="234" y="372"/>
                    <a:pt x="234" y="372"/>
                    <a:pt x="234" y="372"/>
                  </a:cubicBezTo>
                  <a:cubicBezTo>
                    <a:pt x="234" y="387"/>
                    <a:pt x="234" y="387"/>
                    <a:pt x="234" y="387"/>
                  </a:cubicBezTo>
                  <a:cubicBezTo>
                    <a:pt x="233" y="387"/>
                    <a:pt x="233" y="387"/>
                    <a:pt x="233" y="387"/>
                  </a:cubicBezTo>
                  <a:cubicBezTo>
                    <a:pt x="225" y="391"/>
                    <a:pt x="225" y="391"/>
                    <a:pt x="225" y="391"/>
                  </a:cubicBezTo>
                  <a:cubicBezTo>
                    <a:pt x="222" y="395"/>
                    <a:pt x="222" y="395"/>
                    <a:pt x="222" y="395"/>
                  </a:cubicBezTo>
                  <a:cubicBezTo>
                    <a:pt x="222" y="403"/>
                    <a:pt x="222" y="403"/>
                    <a:pt x="222" y="403"/>
                  </a:cubicBezTo>
                  <a:cubicBezTo>
                    <a:pt x="221" y="404"/>
                    <a:pt x="221" y="404"/>
                    <a:pt x="221" y="404"/>
                  </a:cubicBezTo>
                  <a:cubicBezTo>
                    <a:pt x="221" y="404"/>
                    <a:pt x="221" y="404"/>
                    <a:pt x="221" y="404"/>
                  </a:cubicBezTo>
                  <a:cubicBezTo>
                    <a:pt x="215" y="415"/>
                    <a:pt x="215" y="415"/>
                    <a:pt x="215" y="415"/>
                  </a:cubicBezTo>
                  <a:cubicBezTo>
                    <a:pt x="214" y="415"/>
                    <a:pt x="214" y="415"/>
                    <a:pt x="214" y="415"/>
                  </a:cubicBezTo>
                  <a:cubicBezTo>
                    <a:pt x="212" y="416"/>
                    <a:pt x="212" y="416"/>
                    <a:pt x="212" y="416"/>
                  </a:cubicBezTo>
                  <a:cubicBezTo>
                    <a:pt x="204" y="417"/>
                    <a:pt x="204" y="417"/>
                    <a:pt x="204" y="417"/>
                  </a:cubicBezTo>
                  <a:cubicBezTo>
                    <a:pt x="197" y="419"/>
                    <a:pt x="197" y="419"/>
                    <a:pt x="197" y="419"/>
                  </a:cubicBezTo>
                  <a:cubicBezTo>
                    <a:pt x="191" y="429"/>
                    <a:pt x="191" y="429"/>
                    <a:pt x="191" y="429"/>
                  </a:cubicBezTo>
                  <a:cubicBezTo>
                    <a:pt x="192" y="431"/>
                    <a:pt x="192" y="431"/>
                    <a:pt x="192" y="431"/>
                  </a:cubicBezTo>
                  <a:cubicBezTo>
                    <a:pt x="224" y="427"/>
                    <a:pt x="224" y="427"/>
                    <a:pt x="224" y="427"/>
                  </a:cubicBezTo>
                  <a:cubicBezTo>
                    <a:pt x="229" y="423"/>
                    <a:pt x="229" y="423"/>
                    <a:pt x="229" y="423"/>
                  </a:cubicBezTo>
                  <a:cubicBezTo>
                    <a:pt x="240" y="395"/>
                    <a:pt x="240" y="395"/>
                    <a:pt x="240" y="395"/>
                  </a:cubicBezTo>
                  <a:cubicBezTo>
                    <a:pt x="240" y="395"/>
                    <a:pt x="240" y="395"/>
                    <a:pt x="240" y="395"/>
                  </a:cubicBezTo>
                  <a:cubicBezTo>
                    <a:pt x="311" y="321"/>
                    <a:pt x="311" y="321"/>
                    <a:pt x="311" y="321"/>
                  </a:cubicBezTo>
                  <a:cubicBezTo>
                    <a:pt x="313" y="321"/>
                    <a:pt x="313" y="321"/>
                    <a:pt x="313" y="321"/>
                  </a:cubicBezTo>
                  <a:cubicBezTo>
                    <a:pt x="329" y="314"/>
                    <a:pt x="329" y="314"/>
                    <a:pt x="329" y="314"/>
                  </a:cubicBezTo>
                  <a:cubicBezTo>
                    <a:pt x="330" y="313"/>
                    <a:pt x="330" y="313"/>
                    <a:pt x="330" y="313"/>
                  </a:cubicBezTo>
                  <a:cubicBezTo>
                    <a:pt x="330" y="314"/>
                    <a:pt x="330" y="314"/>
                    <a:pt x="330" y="314"/>
                  </a:cubicBezTo>
                  <a:cubicBezTo>
                    <a:pt x="342" y="314"/>
                    <a:pt x="342" y="314"/>
                    <a:pt x="342" y="314"/>
                  </a:cubicBezTo>
                  <a:cubicBezTo>
                    <a:pt x="355" y="311"/>
                    <a:pt x="355" y="311"/>
                    <a:pt x="355" y="311"/>
                  </a:cubicBezTo>
                  <a:cubicBezTo>
                    <a:pt x="368" y="305"/>
                    <a:pt x="368" y="305"/>
                    <a:pt x="368" y="305"/>
                  </a:cubicBezTo>
                  <a:cubicBezTo>
                    <a:pt x="378" y="295"/>
                    <a:pt x="378" y="295"/>
                    <a:pt x="378" y="295"/>
                  </a:cubicBezTo>
                  <a:cubicBezTo>
                    <a:pt x="393" y="252"/>
                    <a:pt x="393" y="252"/>
                    <a:pt x="393" y="252"/>
                  </a:cubicBezTo>
                  <a:cubicBezTo>
                    <a:pt x="393" y="252"/>
                    <a:pt x="393" y="252"/>
                    <a:pt x="393" y="252"/>
                  </a:cubicBezTo>
                  <a:cubicBezTo>
                    <a:pt x="393" y="251"/>
                    <a:pt x="393" y="251"/>
                    <a:pt x="393" y="251"/>
                  </a:cubicBezTo>
                  <a:cubicBezTo>
                    <a:pt x="453" y="189"/>
                    <a:pt x="453" y="189"/>
                    <a:pt x="453" y="189"/>
                  </a:cubicBezTo>
                  <a:cubicBezTo>
                    <a:pt x="453" y="188"/>
                    <a:pt x="453" y="188"/>
                    <a:pt x="453" y="188"/>
                  </a:cubicBezTo>
                  <a:cubicBezTo>
                    <a:pt x="449" y="154"/>
                    <a:pt x="449" y="154"/>
                    <a:pt x="449" y="154"/>
                  </a:cubicBezTo>
                  <a:cubicBezTo>
                    <a:pt x="446" y="153"/>
                    <a:pt x="442" y="151"/>
                    <a:pt x="440" y="148"/>
                  </a:cubicBezTo>
                  <a:cubicBezTo>
                    <a:pt x="438" y="146"/>
                    <a:pt x="438" y="146"/>
                    <a:pt x="438" y="146"/>
                  </a:cubicBezTo>
                  <a:cubicBezTo>
                    <a:pt x="438" y="147"/>
                    <a:pt x="438" y="147"/>
                    <a:pt x="438" y="147"/>
                  </a:cubicBezTo>
                  <a:cubicBezTo>
                    <a:pt x="429" y="148"/>
                    <a:pt x="429" y="148"/>
                    <a:pt x="429" y="148"/>
                  </a:cubicBezTo>
                  <a:cubicBezTo>
                    <a:pt x="424" y="146"/>
                    <a:pt x="421" y="144"/>
                    <a:pt x="417" y="140"/>
                  </a:cubicBezTo>
                  <a:cubicBezTo>
                    <a:pt x="414" y="134"/>
                    <a:pt x="414" y="134"/>
                    <a:pt x="414" y="134"/>
                  </a:cubicBezTo>
                  <a:cubicBezTo>
                    <a:pt x="414" y="133"/>
                    <a:pt x="414" y="133"/>
                    <a:pt x="414" y="133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3" y="80"/>
                    <a:pt x="413" y="80"/>
                    <a:pt x="413" y="80"/>
                  </a:cubicBezTo>
                  <a:cubicBezTo>
                    <a:pt x="408" y="78"/>
                    <a:pt x="402" y="74"/>
                    <a:pt x="395" y="67"/>
                  </a:cubicBezTo>
                  <a:cubicBezTo>
                    <a:pt x="382" y="54"/>
                    <a:pt x="382" y="54"/>
                    <a:pt x="382" y="54"/>
                  </a:cubicBezTo>
                  <a:cubicBezTo>
                    <a:pt x="371" y="38"/>
                    <a:pt x="371" y="38"/>
                    <a:pt x="371" y="38"/>
                  </a:cubicBezTo>
                  <a:cubicBezTo>
                    <a:pt x="369" y="34"/>
                    <a:pt x="369" y="28"/>
                    <a:pt x="370" y="19"/>
                  </a:cubicBezTo>
                  <a:cubicBezTo>
                    <a:pt x="371" y="14"/>
                    <a:pt x="371" y="14"/>
                    <a:pt x="371" y="14"/>
                  </a:cubicBezTo>
                  <a:cubicBezTo>
                    <a:pt x="364" y="6"/>
                    <a:pt x="364" y="6"/>
                    <a:pt x="364" y="6"/>
                  </a:cubicBezTo>
                  <a:cubicBezTo>
                    <a:pt x="363" y="13"/>
                    <a:pt x="363" y="13"/>
                    <a:pt x="363" y="13"/>
                  </a:cubicBezTo>
                  <a:cubicBezTo>
                    <a:pt x="355" y="30"/>
                    <a:pt x="355" y="30"/>
                    <a:pt x="355" y="30"/>
                  </a:cubicBezTo>
                  <a:cubicBezTo>
                    <a:pt x="352" y="30"/>
                    <a:pt x="352" y="30"/>
                    <a:pt x="352" y="30"/>
                  </a:cubicBezTo>
                  <a:cubicBezTo>
                    <a:pt x="345" y="30"/>
                    <a:pt x="337" y="29"/>
                    <a:pt x="331" y="26"/>
                  </a:cubicBezTo>
                  <a:cubicBezTo>
                    <a:pt x="326" y="24"/>
                    <a:pt x="323" y="19"/>
                    <a:pt x="323" y="13"/>
                  </a:cubicBezTo>
                  <a:cubicBezTo>
                    <a:pt x="323" y="10"/>
                    <a:pt x="323" y="10"/>
                    <a:pt x="323" y="10"/>
                  </a:cubicBezTo>
                  <a:cubicBezTo>
                    <a:pt x="318" y="10"/>
                    <a:pt x="318" y="10"/>
                    <a:pt x="318" y="10"/>
                  </a:cubicBezTo>
                  <a:cubicBezTo>
                    <a:pt x="300" y="14"/>
                    <a:pt x="300" y="14"/>
                    <a:pt x="300" y="14"/>
                  </a:cubicBezTo>
                  <a:cubicBezTo>
                    <a:pt x="286" y="1"/>
                    <a:pt x="286" y="1"/>
                    <a:pt x="286" y="1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82" y="14"/>
                    <a:pt x="282" y="14"/>
                    <a:pt x="282" y="14"/>
                  </a:cubicBezTo>
                  <a:cubicBezTo>
                    <a:pt x="284" y="17"/>
                    <a:pt x="284" y="17"/>
                    <a:pt x="284" y="17"/>
                  </a:cubicBezTo>
                  <a:cubicBezTo>
                    <a:pt x="275" y="38"/>
                    <a:pt x="275" y="38"/>
                    <a:pt x="275" y="38"/>
                  </a:cubicBezTo>
                  <a:cubicBezTo>
                    <a:pt x="274" y="38"/>
                    <a:pt x="274" y="38"/>
                    <a:pt x="274" y="38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3" y="39"/>
                    <a:pt x="273" y="39"/>
                    <a:pt x="273" y="39"/>
                  </a:cubicBezTo>
                  <a:cubicBezTo>
                    <a:pt x="255" y="58"/>
                    <a:pt x="255" y="58"/>
                    <a:pt x="255" y="58"/>
                  </a:cubicBezTo>
                  <a:cubicBezTo>
                    <a:pt x="254" y="59"/>
                    <a:pt x="254" y="59"/>
                    <a:pt x="254" y="59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26" y="62"/>
                    <a:pt x="226" y="62"/>
                    <a:pt x="226" y="62"/>
                  </a:cubicBezTo>
                  <a:lnTo>
                    <a:pt x="207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134">
              <a:extLst>
                <a:ext uri="{FF2B5EF4-FFF2-40B4-BE49-F238E27FC236}">
                  <a16:creationId xmlns:a16="http://schemas.microsoft.com/office/drawing/2014/main" id="{5D966735-A539-40C7-A2BF-BCA176BFF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9275" y="1312862"/>
              <a:ext cx="1360488" cy="927100"/>
            </a:xfrm>
            <a:custGeom>
              <a:avLst/>
              <a:gdLst>
                <a:gd name="T0" fmla="*/ 112 w 645"/>
                <a:gd name="T1" fmla="*/ 6 h 438"/>
                <a:gd name="T2" fmla="*/ 87 w 645"/>
                <a:gd name="T3" fmla="*/ 13 h 438"/>
                <a:gd name="T4" fmla="*/ 82 w 645"/>
                <a:gd name="T5" fmla="*/ 23 h 438"/>
                <a:gd name="T6" fmla="*/ 70 w 645"/>
                <a:gd name="T7" fmla="*/ 41 h 438"/>
                <a:gd name="T8" fmla="*/ 49 w 645"/>
                <a:gd name="T9" fmla="*/ 56 h 438"/>
                <a:gd name="T10" fmla="*/ 25 w 645"/>
                <a:gd name="T11" fmla="*/ 41 h 438"/>
                <a:gd name="T12" fmla="*/ 0 w 645"/>
                <a:gd name="T13" fmla="*/ 47 h 438"/>
                <a:gd name="T14" fmla="*/ 38 w 645"/>
                <a:gd name="T15" fmla="*/ 72 h 438"/>
                <a:gd name="T16" fmla="*/ 40 w 645"/>
                <a:gd name="T17" fmla="*/ 75 h 438"/>
                <a:gd name="T18" fmla="*/ 44 w 645"/>
                <a:gd name="T19" fmla="*/ 124 h 438"/>
                <a:gd name="T20" fmla="*/ 73 w 645"/>
                <a:gd name="T21" fmla="*/ 181 h 438"/>
                <a:gd name="T22" fmla="*/ 91 w 645"/>
                <a:gd name="T23" fmla="*/ 163 h 438"/>
                <a:gd name="T24" fmla="*/ 117 w 645"/>
                <a:gd name="T25" fmla="*/ 157 h 438"/>
                <a:gd name="T26" fmla="*/ 117 w 645"/>
                <a:gd name="T27" fmla="*/ 158 h 438"/>
                <a:gd name="T28" fmla="*/ 143 w 645"/>
                <a:gd name="T29" fmla="*/ 187 h 438"/>
                <a:gd name="T30" fmla="*/ 151 w 645"/>
                <a:gd name="T31" fmla="*/ 212 h 438"/>
                <a:gd name="T32" fmla="*/ 149 w 645"/>
                <a:gd name="T33" fmla="*/ 234 h 438"/>
                <a:gd name="T34" fmla="*/ 165 w 645"/>
                <a:gd name="T35" fmla="*/ 257 h 438"/>
                <a:gd name="T36" fmla="*/ 189 w 645"/>
                <a:gd name="T37" fmla="*/ 250 h 438"/>
                <a:gd name="T38" fmla="*/ 201 w 645"/>
                <a:gd name="T39" fmla="*/ 261 h 438"/>
                <a:gd name="T40" fmla="*/ 230 w 645"/>
                <a:gd name="T41" fmla="*/ 273 h 438"/>
                <a:gd name="T42" fmla="*/ 252 w 645"/>
                <a:gd name="T43" fmla="*/ 266 h 438"/>
                <a:gd name="T44" fmla="*/ 263 w 645"/>
                <a:gd name="T45" fmla="*/ 253 h 438"/>
                <a:gd name="T46" fmla="*/ 278 w 645"/>
                <a:gd name="T47" fmla="*/ 291 h 438"/>
                <a:gd name="T48" fmla="*/ 314 w 645"/>
                <a:gd name="T49" fmla="*/ 328 h 438"/>
                <a:gd name="T50" fmla="*/ 321 w 645"/>
                <a:gd name="T51" fmla="*/ 389 h 438"/>
                <a:gd name="T52" fmla="*/ 345 w 645"/>
                <a:gd name="T53" fmla="*/ 399 h 438"/>
                <a:gd name="T54" fmla="*/ 359 w 645"/>
                <a:gd name="T55" fmla="*/ 438 h 438"/>
                <a:gd name="T56" fmla="*/ 446 w 645"/>
                <a:gd name="T57" fmla="*/ 364 h 438"/>
                <a:gd name="T58" fmla="*/ 482 w 645"/>
                <a:gd name="T59" fmla="*/ 327 h 438"/>
                <a:gd name="T60" fmla="*/ 544 w 645"/>
                <a:gd name="T61" fmla="*/ 273 h 438"/>
                <a:gd name="T62" fmla="*/ 566 w 645"/>
                <a:gd name="T63" fmla="*/ 253 h 438"/>
                <a:gd name="T64" fmla="*/ 572 w 645"/>
                <a:gd name="T65" fmla="*/ 204 h 438"/>
                <a:gd name="T66" fmla="*/ 593 w 645"/>
                <a:gd name="T67" fmla="*/ 200 h 438"/>
                <a:gd name="T68" fmla="*/ 629 w 645"/>
                <a:gd name="T69" fmla="*/ 238 h 438"/>
                <a:gd name="T70" fmla="*/ 622 w 645"/>
                <a:gd name="T71" fmla="*/ 211 h 438"/>
                <a:gd name="T72" fmla="*/ 645 w 645"/>
                <a:gd name="T73" fmla="*/ 190 h 438"/>
                <a:gd name="T74" fmla="*/ 632 w 645"/>
                <a:gd name="T75" fmla="*/ 151 h 438"/>
                <a:gd name="T76" fmla="*/ 590 w 645"/>
                <a:gd name="T77" fmla="*/ 132 h 438"/>
                <a:gd name="T78" fmla="*/ 578 w 645"/>
                <a:gd name="T79" fmla="*/ 130 h 438"/>
                <a:gd name="T80" fmla="*/ 562 w 645"/>
                <a:gd name="T81" fmla="*/ 132 h 438"/>
                <a:gd name="T82" fmla="*/ 536 w 645"/>
                <a:gd name="T83" fmla="*/ 132 h 438"/>
                <a:gd name="T84" fmla="*/ 535 w 645"/>
                <a:gd name="T85" fmla="*/ 166 h 438"/>
                <a:gd name="T86" fmla="*/ 499 w 645"/>
                <a:gd name="T87" fmla="*/ 171 h 438"/>
                <a:gd name="T88" fmla="*/ 451 w 645"/>
                <a:gd name="T89" fmla="*/ 128 h 438"/>
                <a:gd name="T90" fmla="*/ 439 w 645"/>
                <a:gd name="T91" fmla="*/ 106 h 438"/>
                <a:gd name="T92" fmla="*/ 443 w 645"/>
                <a:gd name="T93" fmla="*/ 119 h 438"/>
                <a:gd name="T94" fmla="*/ 430 w 645"/>
                <a:gd name="T95" fmla="*/ 144 h 438"/>
                <a:gd name="T96" fmla="*/ 403 w 645"/>
                <a:gd name="T97" fmla="*/ 137 h 438"/>
                <a:gd name="T98" fmla="*/ 400 w 645"/>
                <a:gd name="T99" fmla="*/ 113 h 438"/>
                <a:gd name="T100" fmla="*/ 375 w 645"/>
                <a:gd name="T101" fmla="*/ 102 h 438"/>
                <a:gd name="T102" fmla="*/ 347 w 645"/>
                <a:gd name="T103" fmla="*/ 84 h 438"/>
                <a:gd name="T104" fmla="*/ 306 w 645"/>
                <a:gd name="T105" fmla="*/ 69 h 438"/>
                <a:gd name="T106" fmla="*/ 281 w 645"/>
                <a:gd name="T107" fmla="*/ 80 h 438"/>
                <a:gd name="T108" fmla="*/ 270 w 645"/>
                <a:gd name="T109" fmla="*/ 58 h 438"/>
                <a:gd name="T110" fmla="*/ 236 w 645"/>
                <a:gd name="T111" fmla="*/ 56 h 438"/>
                <a:gd name="T112" fmla="*/ 197 w 645"/>
                <a:gd name="T113" fmla="*/ 65 h 438"/>
                <a:gd name="T114" fmla="*/ 160 w 645"/>
                <a:gd name="T115" fmla="*/ 6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5" h="438">
                  <a:moveTo>
                    <a:pt x="125" y="2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35" y="51"/>
                    <a:pt x="27" y="45"/>
                    <a:pt x="25" y="41"/>
                  </a:cubicBezTo>
                  <a:cubicBezTo>
                    <a:pt x="23" y="39"/>
                    <a:pt x="23" y="39"/>
                    <a:pt x="21" y="3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59" y="169"/>
                    <a:pt x="59" y="169"/>
                    <a:pt x="59" y="169"/>
                  </a:cubicBezTo>
                  <a:cubicBezTo>
                    <a:pt x="73" y="181"/>
                    <a:pt x="73" y="181"/>
                    <a:pt x="73" y="181"/>
                  </a:cubicBezTo>
                  <a:cubicBezTo>
                    <a:pt x="83" y="173"/>
                    <a:pt x="83" y="173"/>
                    <a:pt x="83" y="17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3"/>
                  </a:cubicBezTo>
                  <a:cubicBezTo>
                    <a:pt x="92" y="163"/>
                    <a:pt x="92" y="163"/>
                    <a:pt x="92" y="163"/>
                  </a:cubicBezTo>
                  <a:cubicBezTo>
                    <a:pt x="105" y="146"/>
                    <a:pt x="105" y="146"/>
                    <a:pt x="105" y="146"/>
                  </a:cubicBezTo>
                  <a:cubicBezTo>
                    <a:pt x="117" y="157"/>
                    <a:pt x="117" y="157"/>
                    <a:pt x="117" y="157"/>
                  </a:cubicBezTo>
                  <a:cubicBezTo>
                    <a:pt x="117" y="158"/>
                    <a:pt x="117" y="158"/>
                    <a:pt x="117" y="158"/>
                  </a:cubicBezTo>
                  <a:cubicBezTo>
                    <a:pt x="117" y="158"/>
                    <a:pt x="117" y="158"/>
                    <a:pt x="117" y="158"/>
                  </a:cubicBezTo>
                  <a:cubicBezTo>
                    <a:pt x="117" y="158"/>
                    <a:pt x="117" y="158"/>
                    <a:pt x="117" y="158"/>
                  </a:cubicBezTo>
                  <a:cubicBezTo>
                    <a:pt x="117" y="159"/>
                    <a:pt x="117" y="159"/>
                    <a:pt x="117" y="159"/>
                  </a:cubicBezTo>
                  <a:cubicBezTo>
                    <a:pt x="128" y="181"/>
                    <a:pt x="128" y="181"/>
                    <a:pt x="128" y="181"/>
                  </a:cubicBezTo>
                  <a:cubicBezTo>
                    <a:pt x="143" y="187"/>
                    <a:pt x="143" y="187"/>
                    <a:pt x="143" y="187"/>
                  </a:cubicBezTo>
                  <a:cubicBezTo>
                    <a:pt x="151" y="210"/>
                    <a:pt x="151" y="210"/>
                    <a:pt x="151" y="210"/>
                  </a:cubicBezTo>
                  <a:cubicBezTo>
                    <a:pt x="151" y="211"/>
                    <a:pt x="151" y="211"/>
                    <a:pt x="151" y="211"/>
                  </a:cubicBezTo>
                  <a:cubicBezTo>
                    <a:pt x="151" y="212"/>
                    <a:pt x="151" y="212"/>
                    <a:pt x="151" y="212"/>
                  </a:cubicBezTo>
                  <a:cubicBezTo>
                    <a:pt x="150" y="233"/>
                    <a:pt x="150" y="233"/>
                    <a:pt x="150" y="233"/>
                  </a:cubicBezTo>
                  <a:cubicBezTo>
                    <a:pt x="150" y="234"/>
                    <a:pt x="150" y="234"/>
                    <a:pt x="150" y="234"/>
                  </a:cubicBezTo>
                  <a:cubicBezTo>
                    <a:pt x="149" y="234"/>
                    <a:pt x="149" y="234"/>
                    <a:pt x="149" y="234"/>
                  </a:cubicBezTo>
                  <a:cubicBezTo>
                    <a:pt x="143" y="253"/>
                    <a:pt x="143" y="253"/>
                    <a:pt x="143" y="253"/>
                  </a:cubicBezTo>
                  <a:cubicBezTo>
                    <a:pt x="153" y="263"/>
                    <a:pt x="153" y="263"/>
                    <a:pt x="153" y="263"/>
                  </a:cubicBezTo>
                  <a:cubicBezTo>
                    <a:pt x="165" y="257"/>
                    <a:pt x="165" y="257"/>
                    <a:pt x="165" y="257"/>
                  </a:cubicBezTo>
                  <a:cubicBezTo>
                    <a:pt x="176" y="245"/>
                    <a:pt x="176" y="245"/>
                    <a:pt x="176" y="245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89" y="250"/>
                    <a:pt x="189" y="250"/>
                    <a:pt x="189" y="250"/>
                  </a:cubicBezTo>
                  <a:cubicBezTo>
                    <a:pt x="189" y="250"/>
                    <a:pt x="189" y="250"/>
                    <a:pt x="189" y="250"/>
                  </a:cubicBezTo>
                  <a:cubicBezTo>
                    <a:pt x="189" y="250"/>
                    <a:pt x="189" y="250"/>
                    <a:pt x="189" y="250"/>
                  </a:cubicBezTo>
                  <a:cubicBezTo>
                    <a:pt x="201" y="261"/>
                    <a:pt x="201" y="261"/>
                    <a:pt x="201" y="261"/>
                  </a:cubicBezTo>
                  <a:cubicBezTo>
                    <a:pt x="213" y="258"/>
                    <a:pt x="213" y="258"/>
                    <a:pt x="213" y="258"/>
                  </a:cubicBezTo>
                  <a:cubicBezTo>
                    <a:pt x="223" y="255"/>
                    <a:pt x="227" y="258"/>
                    <a:pt x="230" y="265"/>
                  </a:cubicBezTo>
                  <a:cubicBezTo>
                    <a:pt x="230" y="273"/>
                    <a:pt x="230" y="273"/>
                    <a:pt x="230" y="273"/>
                  </a:cubicBezTo>
                  <a:cubicBezTo>
                    <a:pt x="232" y="274"/>
                    <a:pt x="232" y="274"/>
                    <a:pt x="232" y="274"/>
                  </a:cubicBezTo>
                  <a:cubicBezTo>
                    <a:pt x="246" y="278"/>
                    <a:pt x="246" y="278"/>
                    <a:pt x="246" y="278"/>
                  </a:cubicBezTo>
                  <a:cubicBezTo>
                    <a:pt x="252" y="266"/>
                    <a:pt x="252" y="266"/>
                    <a:pt x="252" y="266"/>
                  </a:cubicBezTo>
                  <a:cubicBezTo>
                    <a:pt x="252" y="261"/>
                    <a:pt x="252" y="261"/>
                    <a:pt x="252" y="261"/>
                  </a:cubicBezTo>
                  <a:cubicBezTo>
                    <a:pt x="252" y="257"/>
                    <a:pt x="253" y="253"/>
                    <a:pt x="255" y="252"/>
                  </a:cubicBezTo>
                  <a:cubicBezTo>
                    <a:pt x="263" y="253"/>
                    <a:pt x="263" y="253"/>
                    <a:pt x="263" y="253"/>
                  </a:cubicBezTo>
                  <a:cubicBezTo>
                    <a:pt x="274" y="258"/>
                    <a:pt x="279" y="265"/>
                    <a:pt x="279" y="272"/>
                  </a:cubicBezTo>
                  <a:cubicBezTo>
                    <a:pt x="278" y="279"/>
                    <a:pt x="278" y="279"/>
                    <a:pt x="278" y="279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88" y="306"/>
                    <a:pt x="288" y="306"/>
                    <a:pt x="288" y="306"/>
                  </a:cubicBezTo>
                  <a:cubicBezTo>
                    <a:pt x="301" y="320"/>
                    <a:pt x="301" y="320"/>
                    <a:pt x="301" y="320"/>
                  </a:cubicBezTo>
                  <a:cubicBezTo>
                    <a:pt x="305" y="324"/>
                    <a:pt x="309" y="326"/>
                    <a:pt x="314" y="328"/>
                  </a:cubicBezTo>
                  <a:cubicBezTo>
                    <a:pt x="316" y="328"/>
                    <a:pt x="316" y="328"/>
                    <a:pt x="316" y="328"/>
                  </a:cubicBezTo>
                  <a:cubicBezTo>
                    <a:pt x="319" y="330"/>
                    <a:pt x="321" y="335"/>
                    <a:pt x="321" y="346"/>
                  </a:cubicBezTo>
                  <a:cubicBezTo>
                    <a:pt x="321" y="389"/>
                    <a:pt x="321" y="389"/>
                    <a:pt x="321" y="389"/>
                  </a:cubicBezTo>
                  <a:cubicBezTo>
                    <a:pt x="323" y="393"/>
                    <a:pt x="326" y="396"/>
                    <a:pt x="329" y="397"/>
                  </a:cubicBezTo>
                  <a:cubicBezTo>
                    <a:pt x="331" y="397"/>
                    <a:pt x="331" y="397"/>
                    <a:pt x="331" y="397"/>
                  </a:cubicBezTo>
                  <a:cubicBezTo>
                    <a:pt x="336" y="394"/>
                    <a:pt x="340" y="395"/>
                    <a:pt x="345" y="399"/>
                  </a:cubicBezTo>
                  <a:cubicBezTo>
                    <a:pt x="348" y="401"/>
                    <a:pt x="348" y="401"/>
                    <a:pt x="348" y="401"/>
                  </a:cubicBezTo>
                  <a:cubicBezTo>
                    <a:pt x="353" y="402"/>
                    <a:pt x="356" y="406"/>
                    <a:pt x="357" y="414"/>
                  </a:cubicBezTo>
                  <a:cubicBezTo>
                    <a:pt x="359" y="438"/>
                    <a:pt x="359" y="438"/>
                    <a:pt x="359" y="438"/>
                  </a:cubicBezTo>
                  <a:cubicBezTo>
                    <a:pt x="382" y="393"/>
                    <a:pt x="382" y="393"/>
                    <a:pt x="382" y="393"/>
                  </a:cubicBezTo>
                  <a:cubicBezTo>
                    <a:pt x="388" y="369"/>
                    <a:pt x="396" y="354"/>
                    <a:pt x="407" y="352"/>
                  </a:cubicBezTo>
                  <a:cubicBezTo>
                    <a:pt x="415" y="349"/>
                    <a:pt x="429" y="354"/>
                    <a:pt x="446" y="364"/>
                  </a:cubicBezTo>
                  <a:cubicBezTo>
                    <a:pt x="509" y="369"/>
                    <a:pt x="509" y="369"/>
                    <a:pt x="509" y="369"/>
                  </a:cubicBezTo>
                  <a:cubicBezTo>
                    <a:pt x="510" y="355"/>
                    <a:pt x="510" y="355"/>
                    <a:pt x="510" y="355"/>
                  </a:cubicBezTo>
                  <a:cubicBezTo>
                    <a:pt x="482" y="327"/>
                    <a:pt x="482" y="327"/>
                    <a:pt x="482" y="327"/>
                  </a:cubicBezTo>
                  <a:cubicBezTo>
                    <a:pt x="468" y="320"/>
                    <a:pt x="462" y="314"/>
                    <a:pt x="464" y="310"/>
                  </a:cubicBezTo>
                  <a:cubicBezTo>
                    <a:pt x="486" y="311"/>
                    <a:pt x="486" y="311"/>
                    <a:pt x="486" y="311"/>
                  </a:cubicBezTo>
                  <a:cubicBezTo>
                    <a:pt x="507" y="318"/>
                    <a:pt x="526" y="306"/>
                    <a:pt x="544" y="273"/>
                  </a:cubicBezTo>
                  <a:cubicBezTo>
                    <a:pt x="544" y="273"/>
                    <a:pt x="544" y="273"/>
                    <a:pt x="544" y="273"/>
                  </a:cubicBezTo>
                  <a:cubicBezTo>
                    <a:pt x="545" y="273"/>
                    <a:pt x="545" y="273"/>
                    <a:pt x="545" y="273"/>
                  </a:cubicBezTo>
                  <a:cubicBezTo>
                    <a:pt x="566" y="253"/>
                    <a:pt x="566" y="253"/>
                    <a:pt x="566" y="253"/>
                  </a:cubicBezTo>
                  <a:cubicBezTo>
                    <a:pt x="569" y="209"/>
                    <a:pt x="569" y="209"/>
                    <a:pt x="569" y="209"/>
                  </a:cubicBezTo>
                  <a:cubicBezTo>
                    <a:pt x="569" y="204"/>
                    <a:pt x="569" y="204"/>
                    <a:pt x="569" y="204"/>
                  </a:cubicBezTo>
                  <a:cubicBezTo>
                    <a:pt x="572" y="204"/>
                    <a:pt x="572" y="204"/>
                    <a:pt x="572" y="204"/>
                  </a:cubicBezTo>
                  <a:cubicBezTo>
                    <a:pt x="574" y="204"/>
                    <a:pt x="574" y="204"/>
                    <a:pt x="574" y="204"/>
                  </a:cubicBezTo>
                  <a:cubicBezTo>
                    <a:pt x="590" y="200"/>
                    <a:pt x="590" y="200"/>
                    <a:pt x="590" y="200"/>
                  </a:cubicBezTo>
                  <a:cubicBezTo>
                    <a:pt x="593" y="200"/>
                    <a:pt x="593" y="200"/>
                    <a:pt x="593" y="200"/>
                  </a:cubicBezTo>
                  <a:cubicBezTo>
                    <a:pt x="595" y="201"/>
                    <a:pt x="595" y="201"/>
                    <a:pt x="595" y="201"/>
                  </a:cubicBezTo>
                  <a:cubicBezTo>
                    <a:pt x="595" y="202"/>
                    <a:pt x="595" y="202"/>
                    <a:pt x="595" y="202"/>
                  </a:cubicBezTo>
                  <a:cubicBezTo>
                    <a:pt x="629" y="238"/>
                    <a:pt x="629" y="238"/>
                    <a:pt x="629" y="238"/>
                  </a:cubicBezTo>
                  <a:cubicBezTo>
                    <a:pt x="638" y="234"/>
                    <a:pt x="638" y="234"/>
                    <a:pt x="638" y="234"/>
                  </a:cubicBezTo>
                  <a:cubicBezTo>
                    <a:pt x="640" y="228"/>
                    <a:pt x="640" y="228"/>
                    <a:pt x="640" y="228"/>
                  </a:cubicBezTo>
                  <a:cubicBezTo>
                    <a:pt x="622" y="211"/>
                    <a:pt x="622" y="211"/>
                    <a:pt x="622" y="211"/>
                  </a:cubicBezTo>
                  <a:cubicBezTo>
                    <a:pt x="619" y="209"/>
                    <a:pt x="619" y="209"/>
                    <a:pt x="619" y="209"/>
                  </a:cubicBezTo>
                  <a:cubicBezTo>
                    <a:pt x="617" y="206"/>
                    <a:pt x="617" y="206"/>
                    <a:pt x="617" y="206"/>
                  </a:cubicBezTo>
                  <a:cubicBezTo>
                    <a:pt x="645" y="190"/>
                    <a:pt x="645" y="190"/>
                    <a:pt x="645" y="190"/>
                  </a:cubicBezTo>
                  <a:cubicBezTo>
                    <a:pt x="643" y="149"/>
                    <a:pt x="643" y="149"/>
                    <a:pt x="643" y="149"/>
                  </a:cubicBezTo>
                  <a:cubicBezTo>
                    <a:pt x="632" y="151"/>
                    <a:pt x="632" y="151"/>
                    <a:pt x="632" y="151"/>
                  </a:cubicBezTo>
                  <a:cubicBezTo>
                    <a:pt x="632" y="151"/>
                    <a:pt x="632" y="151"/>
                    <a:pt x="632" y="151"/>
                  </a:cubicBezTo>
                  <a:cubicBezTo>
                    <a:pt x="631" y="151"/>
                    <a:pt x="631" y="151"/>
                    <a:pt x="631" y="151"/>
                  </a:cubicBezTo>
                  <a:cubicBezTo>
                    <a:pt x="615" y="143"/>
                    <a:pt x="615" y="143"/>
                    <a:pt x="615" y="143"/>
                  </a:cubicBezTo>
                  <a:cubicBezTo>
                    <a:pt x="610" y="143"/>
                    <a:pt x="602" y="139"/>
                    <a:pt x="590" y="132"/>
                  </a:cubicBezTo>
                  <a:cubicBezTo>
                    <a:pt x="585" y="129"/>
                    <a:pt x="581" y="126"/>
                    <a:pt x="581" y="122"/>
                  </a:cubicBezTo>
                  <a:cubicBezTo>
                    <a:pt x="581" y="123"/>
                    <a:pt x="581" y="123"/>
                    <a:pt x="581" y="123"/>
                  </a:cubicBezTo>
                  <a:cubicBezTo>
                    <a:pt x="581" y="127"/>
                    <a:pt x="580" y="129"/>
                    <a:pt x="578" y="130"/>
                  </a:cubicBezTo>
                  <a:cubicBezTo>
                    <a:pt x="575" y="132"/>
                    <a:pt x="571" y="133"/>
                    <a:pt x="564" y="133"/>
                  </a:cubicBezTo>
                  <a:cubicBezTo>
                    <a:pt x="563" y="133"/>
                    <a:pt x="563" y="133"/>
                    <a:pt x="563" y="133"/>
                  </a:cubicBezTo>
                  <a:cubicBezTo>
                    <a:pt x="562" y="132"/>
                    <a:pt x="562" y="132"/>
                    <a:pt x="562" y="132"/>
                  </a:cubicBezTo>
                  <a:cubicBezTo>
                    <a:pt x="561" y="132"/>
                    <a:pt x="561" y="132"/>
                    <a:pt x="561" y="132"/>
                  </a:cubicBezTo>
                  <a:cubicBezTo>
                    <a:pt x="548" y="122"/>
                    <a:pt x="548" y="122"/>
                    <a:pt x="548" y="122"/>
                  </a:cubicBezTo>
                  <a:cubicBezTo>
                    <a:pt x="536" y="132"/>
                    <a:pt x="536" y="132"/>
                    <a:pt x="536" y="132"/>
                  </a:cubicBezTo>
                  <a:cubicBezTo>
                    <a:pt x="531" y="137"/>
                    <a:pt x="527" y="141"/>
                    <a:pt x="527" y="144"/>
                  </a:cubicBezTo>
                  <a:cubicBezTo>
                    <a:pt x="533" y="157"/>
                    <a:pt x="533" y="157"/>
                    <a:pt x="533" y="157"/>
                  </a:cubicBezTo>
                  <a:cubicBezTo>
                    <a:pt x="535" y="161"/>
                    <a:pt x="535" y="163"/>
                    <a:pt x="535" y="166"/>
                  </a:cubicBezTo>
                  <a:cubicBezTo>
                    <a:pt x="533" y="169"/>
                    <a:pt x="528" y="171"/>
                    <a:pt x="521" y="172"/>
                  </a:cubicBezTo>
                  <a:cubicBezTo>
                    <a:pt x="515" y="175"/>
                    <a:pt x="515" y="175"/>
                    <a:pt x="515" y="175"/>
                  </a:cubicBezTo>
                  <a:cubicBezTo>
                    <a:pt x="509" y="177"/>
                    <a:pt x="503" y="176"/>
                    <a:pt x="499" y="171"/>
                  </a:cubicBezTo>
                  <a:cubicBezTo>
                    <a:pt x="497" y="169"/>
                    <a:pt x="497" y="169"/>
                    <a:pt x="497" y="169"/>
                  </a:cubicBezTo>
                  <a:cubicBezTo>
                    <a:pt x="472" y="143"/>
                    <a:pt x="472" y="143"/>
                    <a:pt x="472" y="143"/>
                  </a:cubicBezTo>
                  <a:cubicBezTo>
                    <a:pt x="460" y="139"/>
                    <a:pt x="454" y="134"/>
                    <a:pt x="451" y="128"/>
                  </a:cubicBezTo>
                  <a:cubicBezTo>
                    <a:pt x="449" y="125"/>
                    <a:pt x="448" y="122"/>
                    <a:pt x="449" y="120"/>
                  </a:cubicBezTo>
                  <a:cubicBezTo>
                    <a:pt x="448" y="112"/>
                    <a:pt x="446" y="106"/>
                    <a:pt x="444" y="103"/>
                  </a:cubicBezTo>
                  <a:cubicBezTo>
                    <a:pt x="439" y="106"/>
                    <a:pt x="439" y="106"/>
                    <a:pt x="439" y="106"/>
                  </a:cubicBezTo>
                  <a:cubicBezTo>
                    <a:pt x="438" y="108"/>
                    <a:pt x="438" y="108"/>
                    <a:pt x="438" y="108"/>
                  </a:cubicBezTo>
                  <a:cubicBezTo>
                    <a:pt x="438" y="111"/>
                    <a:pt x="439" y="114"/>
                    <a:pt x="442" y="117"/>
                  </a:cubicBezTo>
                  <a:cubicBezTo>
                    <a:pt x="443" y="119"/>
                    <a:pt x="443" y="119"/>
                    <a:pt x="443" y="119"/>
                  </a:cubicBezTo>
                  <a:cubicBezTo>
                    <a:pt x="444" y="120"/>
                    <a:pt x="444" y="120"/>
                    <a:pt x="444" y="120"/>
                  </a:cubicBezTo>
                  <a:cubicBezTo>
                    <a:pt x="443" y="122"/>
                    <a:pt x="443" y="122"/>
                    <a:pt x="443" y="122"/>
                  </a:cubicBezTo>
                  <a:cubicBezTo>
                    <a:pt x="430" y="144"/>
                    <a:pt x="430" y="144"/>
                    <a:pt x="430" y="144"/>
                  </a:cubicBezTo>
                  <a:cubicBezTo>
                    <a:pt x="407" y="140"/>
                    <a:pt x="407" y="140"/>
                    <a:pt x="407" y="140"/>
                  </a:cubicBezTo>
                  <a:cubicBezTo>
                    <a:pt x="403" y="137"/>
                    <a:pt x="403" y="137"/>
                    <a:pt x="403" y="137"/>
                  </a:cubicBezTo>
                  <a:cubicBezTo>
                    <a:pt x="403" y="137"/>
                    <a:pt x="403" y="137"/>
                    <a:pt x="403" y="137"/>
                  </a:cubicBezTo>
                  <a:cubicBezTo>
                    <a:pt x="403" y="134"/>
                    <a:pt x="403" y="134"/>
                    <a:pt x="403" y="134"/>
                  </a:cubicBezTo>
                  <a:cubicBezTo>
                    <a:pt x="405" y="130"/>
                    <a:pt x="405" y="125"/>
                    <a:pt x="403" y="120"/>
                  </a:cubicBezTo>
                  <a:cubicBezTo>
                    <a:pt x="400" y="113"/>
                    <a:pt x="400" y="113"/>
                    <a:pt x="400" y="113"/>
                  </a:cubicBezTo>
                  <a:cubicBezTo>
                    <a:pt x="382" y="99"/>
                    <a:pt x="382" y="99"/>
                    <a:pt x="382" y="99"/>
                  </a:cubicBezTo>
                  <a:cubicBezTo>
                    <a:pt x="381" y="98"/>
                    <a:pt x="381" y="98"/>
                    <a:pt x="381" y="98"/>
                  </a:cubicBezTo>
                  <a:cubicBezTo>
                    <a:pt x="379" y="101"/>
                    <a:pt x="377" y="101"/>
                    <a:pt x="375" y="102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52" y="99"/>
                    <a:pt x="348" y="98"/>
                    <a:pt x="346" y="94"/>
                  </a:cubicBezTo>
                  <a:cubicBezTo>
                    <a:pt x="345" y="92"/>
                    <a:pt x="345" y="89"/>
                    <a:pt x="347" y="84"/>
                  </a:cubicBezTo>
                  <a:cubicBezTo>
                    <a:pt x="348" y="81"/>
                    <a:pt x="348" y="81"/>
                    <a:pt x="348" y="81"/>
                  </a:cubicBezTo>
                  <a:cubicBezTo>
                    <a:pt x="340" y="67"/>
                    <a:pt x="340" y="67"/>
                    <a:pt x="340" y="67"/>
                  </a:cubicBezTo>
                  <a:cubicBezTo>
                    <a:pt x="306" y="69"/>
                    <a:pt x="306" y="69"/>
                    <a:pt x="306" y="69"/>
                  </a:cubicBezTo>
                  <a:cubicBezTo>
                    <a:pt x="307" y="74"/>
                    <a:pt x="306" y="77"/>
                    <a:pt x="305" y="81"/>
                  </a:cubicBezTo>
                  <a:cubicBezTo>
                    <a:pt x="304" y="84"/>
                    <a:pt x="300" y="85"/>
                    <a:pt x="297" y="85"/>
                  </a:cubicBezTo>
                  <a:cubicBezTo>
                    <a:pt x="292" y="87"/>
                    <a:pt x="286" y="85"/>
                    <a:pt x="281" y="80"/>
                  </a:cubicBezTo>
                  <a:cubicBezTo>
                    <a:pt x="281" y="79"/>
                    <a:pt x="281" y="79"/>
                    <a:pt x="281" y="79"/>
                  </a:cubicBezTo>
                  <a:cubicBezTo>
                    <a:pt x="280" y="79"/>
                    <a:pt x="280" y="79"/>
                    <a:pt x="280" y="79"/>
                  </a:cubicBezTo>
                  <a:cubicBezTo>
                    <a:pt x="273" y="70"/>
                    <a:pt x="270" y="64"/>
                    <a:pt x="270" y="58"/>
                  </a:cubicBezTo>
                  <a:cubicBezTo>
                    <a:pt x="263" y="48"/>
                    <a:pt x="263" y="48"/>
                    <a:pt x="263" y="48"/>
                  </a:cubicBezTo>
                  <a:cubicBezTo>
                    <a:pt x="253" y="55"/>
                    <a:pt x="253" y="55"/>
                    <a:pt x="253" y="55"/>
                  </a:cubicBezTo>
                  <a:cubicBezTo>
                    <a:pt x="245" y="60"/>
                    <a:pt x="239" y="60"/>
                    <a:pt x="236" y="56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223" y="56"/>
                    <a:pt x="223" y="56"/>
                    <a:pt x="223" y="56"/>
                  </a:cubicBezTo>
                  <a:cubicBezTo>
                    <a:pt x="197" y="65"/>
                    <a:pt x="197" y="65"/>
                    <a:pt x="197" y="65"/>
                  </a:cubicBezTo>
                  <a:cubicBezTo>
                    <a:pt x="191" y="68"/>
                    <a:pt x="186" y="69"/>
                    <a:pt x="182" y="69"/>
                  </a:cubicBezTo>
                  <a:cubicBezTo>
                    <a:pt x="179" y="69"/>
                    <a:pt x="179" y="69"/>
                    <a:pt x="179" y="69"/>
                  </a:cubicBezTo>
                  <a:cubicBezTo>
                    <a:pt x="170" y="69"/>
                    <a:pt x="164" y="66"/>
                    <a:pt x="160" y="63"/>
                  </a:cubicBezTo>
                  <a:cubicBezTo>
                    <a:pt x="145" y="50"/>
                    <a:pt x="145" y="50"/>
                    <a:pt x="145" y="50"/>
                  </a:cubicBezTo>
                  <a:lnTo>
                    <a:pt x="12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135">
              <a:extLst>
                <a:ext uri="{FF2B5EF4-FFF2-40B4-BE49-F238E27FC236}">
                  <a16:creationId xmlns:a16="http://schemas.microsoft.com/office/drawing/2014/main" id="{4D11EF83-A61A-45A2-A04D-D2ADF1CC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7175" y="-7938"/>
              <a:ext cx="1828800" cy="1671638"/>
            </a:xfrm>
            <a:custGeom>
              <a:avLst/>
              <a:gdLst>
                <a:gd name="T0" fmla="*/ 850 w 866"/>
                <a:gd name="T1" fmla="*/ 367 h 790"/>
                <a:gd name="T2" fmla="*/ 833 w 866"/>
                <a:gd name="T3" fmla="*/ 287 h 790"/>
                <a:gd name="T4" fmla="*/ 755 w 866"/>
                <a:gd name="T5" fmla="*/ 367 h 790"/>
                <a:gd name="T6" fmla="*/ 743 w 866"/>
                <a:gd name="T7" fmla="*/ 390 h 790"/>
                <a:gd name="T8" fmla="*/ 645 w 866"/>
                <a:gd name="T9" fmla="*/ 408 h 790"/>
                <a:gd name="T10" fmla="*/ 622 w 866"/>
                <a:gd name="T11" fmla="*/ 367 h 790"/>
                <a:gd name="T12" fmla="*/ 596 w 866"/>
                <a:gd name="T13" fmla="*/ 342 h 790"/>
                <a:gd name="T14" fmla="*/ 567 w 866"/>
                <a:gd name="T15" fmla="*/ 316 h 790"/>
                <a:gd name="T16" fmla="*/ 404 w 866"/>
                <a:gd name="T17" fmla="*/ 285 h 790"/>
                <a:gd name="T18" fmla="*/ 310 w 866"/>
                <a:gd name="T19" fmla="*/ 137 h 790"/>
                <a:gd name="T20" fmla="*/ 130 w 866"/>
                <a:gd name="T21" fmla="*/ 20 h 790"/>
                <a:gd name="T22" fmla="*/ 9 w 866"/>
                <a:gd name="T23" fmla="*/ 34 h 790"/>
                <a:gd name="T24" fmla="*/ 10 w 866"/>
                <a:gd name="T25" fmla="*/ 49 h 790"/>
                <a:gd name="T26" fmla="*/ 2 w 866"/>
                <a:gd name="T27" fmla="*/ 68 h 790"/>
                <a:gd name="T28" fmla="*/ 11 w 866"/>
                <a:gd name="T29" fmla="*/ 109 h 790"/>
                <a:gd name="T30" fmla="*/ 50 w 866"/>
                <a:gd name="T31" fmla="*/ 90 h 790"/>
                <a:gd name="T32" fmla="*/ 90 w 866"/>
                <a:gd name="T33" fmla="*/ 119 h 790"/>
                <a:gd name="T34" fmla="*/ 144 w 866"/>
                <a:gd name="T35" fmla="*/ 185 h 790"/>
                <a:gd name="T36" fmla="*/ 178 w 866"/>
                <a:gd name="T37" fmla="*/ 158 h 790"/>
                <a:gd name="T38" fmla="*/ 235 w 866"/>
                <a:gd name="T39" fmla="*/ 125 h 790"/>
                <a:gd name="T40" fmla="*/ 276 w 866"/>
                <a:gd name="T41" fmla="*/ 171 h 790"/>
                <a:gd name="T42" fmla="*/ 288 w 866"/>
                <a:gd name="T43" fmla="*/ 241 h 790"/>
                <a:gd name="T44" fmla="*/ 290 w 866"/>
                <a:gd name="T45" fmla="*/ 316 h 790"/>
                <a:gd name="T46" fmla="*/ 279 w 866"/>
                <a:gd name="T47" fmla="*/ 347 h 790"/>
                <a:gd name="T48" fmla="*/ 269 w 866"/>
                <a:gd name="T49" fmla="*/ 359 h 790"/>
                <a:gd name="T50" fmla="*/ 275 w 866"/>
                <a:gd name="T51" fmla="*/ 404 h 790"/>
                <a:gd name="T52" fmla="*/ 263 w 866"/>
                <a:gd name="T53" fmla="*/ 443 h 790"/>
                <a:gd name="T54" fmla="*/ 229 w 866"/>
                <a:gd name="T55" fmla="*/ 436 h 790"/>
                <a:gd name="T56" fmla="*/ 202 w 866"/>
                <a:gd name="T57" fmla="*/ 491 h 790"/>
                <a:gd name="T58" fmla="*/ 163 w 866"/>
                <a:gd name="T59" fmla="*/ 526 h 790"/>
                <a:gd name="T60" fmla="*/ 192 w 866"/>
                <a:gd name="T61" fmla="*/ 567 h 790"/>
                <a:gd name="T62" fmla="*/ 217 w 866"/>
                <a:gd name="T63" fmla="*/ 598 h 790"/>
                <a:gd name="T64" fmla="*/ 263 w 866"/>
                <a:gd name="T65" fmla="*/ 610 h 790"/>
                <a:gd name="T66" fmla="*/ 284 w 866"/>
                <a:gd name="T67" fmla="*/ 654 h 790"/>
                <a:gd name="T68" fmla="*/ 321 w 866"/>
                <a:gd name="T69" fmla="*/ 683 h 790"/>
                <a:gd name="T70" fmla="*/ 370 w 866"/>
                <a:gd name="T71" fmla="*/ 668 h 790"/>
                <a:gd name="T72" fmla="*/ 403 w 866"/>
                <a:gd name="T73" fmla="*/ 661 h 790"/>
                <a:gd name="T74" fmla="*/ 426 w 866"/>
                <a:gd name="T75" fmla="*/ 696 h 790"/>
                <a:gd name="T76" fmla="*/ 433 w 866"/>
                <a:gd name="T77" fmla="*/ 696 h 790"/>
                <a:gd name="T78" fmla="*/ 481 w 866"/>
                <a:gd name="T79" fmla="*/ 680 h 790"/>
                <a:gd name="T80" fmla="*/ 495 w 866"/>
                <a:gd name="T81" fmla="*/ 702 h 790"/>
                <a:gd name="T82" fmla="*/ 508 w 866"/>
                <a:gd name="T83" fmla="*/ 716 h 790"/>
                <a:gd name="T84" fmla="*/ 551 w 866"/>
                <a:gd name="T85" fmla="*/ 741 h 790"/>
                <a:gd name="T86" fmla="*/ 566 w 866"/>
                <a:gd name="T87" fmla="*/ 730 h 790"/>
                <a:gd name="T88" fmla="*/ 586 w 866"/>
                <a:gd name="T89" fmla="*/ 716 h 790"/>
                <a:gd name="T90" fmla="*/ 614 w 866"/>
                <a:gd name="T91" fmla="*/ 757 h 790"/>
                <a:gd name="T92" fmla="*/ 647 w 866"/>
                <a:gd name="T93" fmla="*/ 790 h 790"/>
                <a:gd name="T94" fmla="*/ 669 w 866"/>
                <a:gd name="T95" fmla="*/ 747 h 790"/>
                <a:gd name="T96" fmla="*/ 712 w 866"/>
                <a:gd name="T97" fmla="*/ 725 h 790"/>
                <a:gd name="T98" fmla="*/ 736 w 866"/>
                <a:gd name="T99" fmla="*/ 733 h 790"/>
                <a:gd name="T100" fmla="*/ 757 w 866"/>
                <a:gd name="T101" fmla="*/ 757 h 790"/>
                <a:gd name="T102" fmla="*/ 765 w 866"/>
                <a:gd name="T103" fmla="*/ 692 h 790"/>
                <a:gd name="T104" fmla="*/ 781 w 866"/>
                <a:gd name="T105" fmla="*/ 586 h 790"/>
                <a:gd name="T106" fmla="*/ 808 w 866"/>
                <a:gd name="T107" fmla="*/ 59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6" h="790">
                  <a:moveTo>
                    <a:pt x="862" y="463"/>
                  </a:moveTo>
                  <a:cubicBezTo>
                    <a:pt x="848" y="369"/>
                    <a:pt x="848" y="369"/>
                    <a:pt x="848" y="369"/>
                  </a:cubicBezTo>
                  <a:cubicBezTo>
                    <a:pt x="849" y="367"/>
                    <a:pt x="849" y="367"/>
                    <a:pt x="849" y="367"/>
                  </a:cubicBezTo>
                  <a:cubicBezTo>
                    <a:pt x="850" y="367"/>
                    <a:pt x="850" y="367"/>
                    <a:pt x="850" y="367"/>
                  </a:cubicBezTo>
                  <a:cubicBezTo>
                    <a:pt x="856" y="357"/>
                    <a:pt x="860" y="348"/>
                    <a:pt x="858" y="341"/>
                  </a:cubicBezTo>
                  <a:cubicBezTo>
                    <a:pt x="854" y="335"/>
                    <a:pt x="854" y="335"/>
                    <a:pt x="854" y="335"/>
                  </a:cubicBezTo>
                  <a:cubicBezTo>
                    <a:pt x="844" y="329"/>
                    <a:pt x="839" y="313"/>
                    <a:pt x="842" y="287"/>
                  </a:cubicBezTo>
                  <a:cubicBezTo>
                    <a:pt x="833" y="287"/>
                    <a:pt x="833" y="287"/>
                    <a:pt x="833" y="287"/>
                  </a:cubicBezTo>
                  <a:cubicBezTo>
                    <a:pt x="827" y="286"/>
                    <a:pt x="819" y="289"/>
                    <a:pt x="811" y="294"/>
                  </a:cubicBezTo>
                  <a:cubicBezTo>
                    <a:pt x="803" y="300"/>
                    <a:pt x="799" y="306"/>
                    <a:pt x="798" y="311"/>
                  </a:cubicBezTo>
                  <a:cubicBezTo>
                    <a:pt x="794" y="323"/>
                    <a:pt x="781" y="331"/>
                    <a:pt x="760" y="337"/>
                  </a:cubicBezTo>
                  <a:cubicBezTo>
                    <a:pt x="755" y="367"/>
                    <a:pt x="755" y="367"/>
                    <a:pt x="755" y="367"/>
                  </a:cubicBezTo>
                  <a:cubicBezTo>
                    <a:pt x="755" y="368"/>
                    <a:pt x="755" y="368"/>
                    <a:pt x="755" y="368"/>
                  </a:cubicBezTo>
                  <a:cubicBezTo>
                    <a:pt x="754" y="369"/>
                    <a:pt x="754" y="369"/>
                    <a:pt x="754" y="369"/>
                  </a:cubicBezTo>
                  <a:cubicBezTo>
                    <a:pt x="744" y="388"/>
                    <a:pt x="744" y="388"/>
                    <a:pt x="744" y="388"/>
                  </a:cubicBezTo>
                  <a:cubicBezTo>
                    <a:pt x="743" y="390"/>
                    <a:pt x="743" y="390"/>
                    <a:pt x="743" y="390"/>
                  </a:cubicBezTo>
                  <a:cubicBezTo>
                    <a:pt x="742" y="390"/>
                    <a:pt x="742" y="390"/>
                    <a:pt x="742" y="390"/>
                  </a:cubicBezTo>
                  <a:cubicBezTo>
                    <a:pt x="741" y="390"/>
                    <a:pt x="741" y="390"/>
                    <a:pt x="741" y="390"/>
                  </a:cubicBezTo>
                  <a:cubicBezTo>
                    <a:pt x="646" y="408"/>
                    <a:pt x="646" y="408"/>
                    <a:pt x="646" y="408"/>
                  </a:cubicBezTo>
                  <a:cubicBezTo>
                    <a:pt x="645" y="408"/>
                    <a:pt x="645" y="408"/>
                    <a:pt x="645" y="408"/>
                  </a:cubicBezTo>
                  <a:cubicBezTo>
                    <a:pt x="642" y="408"/>
                    <a:pt x="642" y="408"/>
                    <a:pt x="642" y="408"/>
                  </a:cubicBezTo>
                  <a:cubicBezTo>
                    <a:pt x="642" y="406"/>
                    <a:pt x="642" y="406"/>
                    <a:pt x="642" y="406"/>
                  </a:cubicBezTo>
                  <a:cubicBezTo>
                    <a:pt x="614" y="376"/>
                    <a:pt x="614" y="376"/>
                    <a:pt x="614" y="376"/>
                  </a:cubicBezTo>
                  <a:cubicBezTo>
                    <a:pt x="622" y="367"/>
                    <a:pt x="622" y="367"/>
                    <a:pt x="622" y="367"/>
                  </a:cubicBezTo>
                  <a:cubicBezTo>
                    <a:pt x="612" y="353"/>
                    <a:pt x="612" y="353"/>
                    <a:pt x="612" y="353"/>
                  </a:cubicBezTo>
                  <a:cubicBezTo>
                    <a:pt x="598" y="343"/>
                    <a:pt x="598" y="343"/>
                    <a:pt x="598" y="343"/>
                  </a:cubicBezTo>
                  <a:cubicBezTo>
                    <a:pt x="597" y="342"/>
                    <a:pt x="597" y="342"/>
                    <a:pt x="597" y="342"/>
                  </a:cubicBezTo>
                  <a:cubicBezTo>
                    <a:pt x="596" y="342"/>
                    <a:pt x="596" y="342"/>
                    <a:pt x="596" y="342"/>
                  </a:cubicBezTo>
                  <a:cubicBezTo>
                    <a:pt x="596" y="341"/>
                    <a:pt x="596" y="341"/>
                    <a:pt x="596" y="341"/>
                  </a:cubicBezTo>
                  <a:cubicBezTo>
                    <a:pt x="596" y="340"/>
                    <a:pt x="596" y="340"/>
                    <a:pt x="596" y="340"/>
                  </a:cubicBezTo>
                  <a:cubicBezTo>
                    <a:pt x="592" y="314"/>
                    <a:pt x="592" y="314"/>
                    <a:pt x="592" y="314"/>
                  </a:cubicBezTo>
                  <a:cubicBezTo>
                    <a:pt x="567" y="316"/>
                    <a:pt x="567" y="316"/>
                    <a:pt x="567" y="316"/>
                  </a:cubicBezTo>
                  <a:cubicBezTo>
                    <a:pt x="565" y="314"/>
                    <a:pt x="565" y="314"/>
                    <a:pt x="565" y="314"/>
                  </a:cubicBezTo>
                  <a:cubicBezTo>
                    <a:pt x="544" y="302"/>
                    <a:pt x="544" y="302"/>
                    <a:pt x="544" y="302"/>
                  </a:cubicBezTo>
                  <a:cubicBezTo>
                    <a:pt x="468" y="288"/>
                    <a:pt x="468" y="288"/>
                    <a:pt x="468" y="288"/>
                  </a:cubicBezTo>
                  <a:cubicBezTo>
                    <a:pt x="404" y="285"/>
                    <a:pt x="404" y="285"/>
                    <a:pt x="404" y="285"/>
                  </a:cubicBezTo>
                  <a:cubicBezTo>
                    <a:pt x="402" y="287"/>
                    <a:pt x="402" y="287"/>
                    <a:pt x="402" y="287"/>
                  </a:cubicBezTo>
                  <a:cubicBezTo>
                    <a:pt x="399" y="287"/>
                    <a:pt x="397" y="286"/>
                    <a:pt x="396" y="284"/>
                  </a:cubicBezTo>
                  <a:cubicBezTo>
                    <a:pt x="360" y="202"/>
                    <a:pt x="360" y="202"/>
                    <a:pt x="360" y="202"/>
                  </a:cubicBezTo>
                  <a:cubicBezTo>
                    <a:pt x="356" y="195"/>
                    <a:pt x="340" y="174"/>
                    <a:pt x="310" y="137"/>
                  </a:cubicBezTo>
                  <a:cubicBezTo>
                    <a:pt x="281" y="101"/>
                    <a:pt x="264" y="82"/>
                    <a:pt x="260" y="78"/>
                  </a:cubicBezTo>
                  <a:cubicBezTo>
                    <a:pt x="206" y="25"/>
                    <a:pt x="206" y="25"/>
                    <a:pt x="206" y="25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30" y="20"/>
                    <a:pt x="130" y="20"/>
                    <a:pt x="130" y="20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0" y="13"/>
                    <a:pt x="110" y="8"/>
                    <a:pt x="96" y="5"/>
                  </a:cubicBezTo>
                  <a:cubicBezTo>
                    <a:pt x="83" y="0"/>
                    <a:pt x="55" y="10"/>
                    <a:pt x="9" y="34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7"/>
                    <a:pt x="2" y="97"/>
                    <a:pt x="5" y="104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38" y="111"/>
                    <a:pt x="38" y="111"/>
                    <a:pt x="38" y="111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3" y="99"/>
                    <a:pt x="46" y="92"/>
                    <a:pt x="50" y="90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93" y="100"/>
                    <a:pt x="93" y="100"/>
                    <a:pt x="93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90" y="141"/>
                    <a:pt x="90" y="141"/>
                    <a:pt x="90" y="141"/>
                  </a:cubicBezTo>
                  <a:cubicBezTo>
                    <a:pt x="90" y="146"/>
                    <a:pt x="99" y="157"/>
                    <a:pt x="116" y="174"/>
                  </a:cubicBezTo>
                  <a:cubicBezTo>
                    <a:pt x="127" y="181"/>
                    <a:pt x="134" y="185"/>
                    <a:pt x="139" y="186"/>
                  </a:cubicBezTo>
                  <a:cubicBezTo>
                    <a:pt x="144" y="185"/>
                    <a:pt x="144" y="185"/>
                    <a:pt x="144" y="185"/>
                  </a:cubicBezTo>
                  <a:cubicBezTo>
                    <a:pt x="149" y="183"/>
                    <a:pt x="149" y="183"/>
                    <a:pt x="149" y="183"/>
                  </a:cubicBezTo>
                  <a:cubicBezTo>
                    <a:pt x="165" y="167"/>
                    <a:pt x="165" y="167"/>
                    <a:pt x="165" y="167"/>
                  </a:cubicBezTo>
                  <a:cubicBezTo>
                    <a:pt x="178" y="159"/>
                    <a:pt x="178" y="159"/>
                    <a:pt x="178" y="159"/>
                  </a:cubicBezTo>
                  <a:cubicBezTo>
                    <a:pt x="178" y="158"/>
                    <a:pt x="178" y="158"/>
                    <a:pt x="178" y="158"/>
                  </a:cubicBezTo>
                  <a:cubicBezTo>
                    <a:pt x="178" y="158"/>
                    <a:pt x="178" y="158"/>
                    <a:pt x="178" y="158"/>
                  </a:cubicBezTo>
                  <a:cubicBezTo>
                    <a:pt x="204" y="154"/>
                    <a:pt x="204" y="154"/>
                    <a:pt x="204" y="154"/>
                  </a:cubicBezTo>
                  <a:cubicBezTo>
                    <a:pt x="211" y="138"/>
                    <a:pt x="211" y="138"/>
                    <a:pt x="211" y="138"/>
                  </a:cubicBezTo>
                  <a:cubicBezTo>
                    <a:pt x="235" y="125"/>
                    <a:pt x="235" y="125"/>
                    <a:pt x="235" y="125"/>
                  </a:cubicBezTo>
                  <a:cubicBezTo>
                    <a:pt x="255" y="136"/>
                    <a:pt x="255" y="136"/>
                    <a:pt x="255" y="136"/>
                  </a:cubicBezTo>
                  <a:cubicBezTo>
                    <a:pt x="255" y="137"/>
                    <a:pt x="255" y="137"/>
                    <a:pt x="255" y="137"/>
                  </a:cubicBezTo>
                  <a:cubicBezTo>
                    <a:pt x="257" y="138"/>
                    <a:pt x="257" y="138"/>
                    <a:pt x="257" y="138"/>
                  </a:cubicBezTo>
                  <a:cubicBezTo>
                    <a:pt x="276" y="171"/>
                    <a:pt x="276" y="171"/>
                    <a:pt x="276" y="171"/>
                  </a:cubicBezTo>
                  <a:cubicBezTo>
                    <a:pt x="284" y="193"/>
                    <a:pt x="284" y="193"/>
                    <a:pt x="284" y="193"/>
                  </a:cubicBezTo>
                  <a:cubicBezTo>
                    <a:pt x="284" y="196"/>
                    <a:pt x="284" y="196"/>
                    <a:pt x="284" y="196"/>
                  </a:cubicBezTo>
                  <a:cubicBezTo>
                    <a:pt x="280" y="223"/>
                    <a:pt x="280" y="223"/>
                    <a:pt x="280" y="223"/>
                  </a:cubicBezTo>
                  <a:cubicBezTo>
                    <a:pt x="288" y="241"/>
                    <a:pt x="288" y="241"/>
                    <a:pt x="288" y="241"/>
                  </a:cubicBezTo>
                  <a:cubicBezTo>
                    <a:pt x="288" y="244"/>
                    <a:pt x="288" y="244"/>
                    <a:pt x="288" y="244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282" y="284"/>
                    <a:pt x="282" y="284"/>
                    <a:pt x="282" y="284"/>
                  </a:cubicBezTo>
                  <a:cubicBezTo>
                    <a:pt x="288" y="302"/>
                    <a:pt x="290" y="313"/>
                    <a:pt x="290" y="316"/>
                  </a:cubicBezTo>
                  <a:cubicBezTo>
                    <a:pt x="289" y="332"/>
                    <a:pt x="289" y="332"/>
                    <a:pt x="289" y="332"/>
                  </a:cubicBezTo>
                  <a:cubicBezTo>
                    <a:pt x="289" y="332"/>
                    <a:pt x="289" y="332"/>
                    <a:pt x="289" y="332"/>
                  </a:cubicBezTo>
                  <a:cubicBezTo>
                    <a:pt x="289" y="333"/>
                    <a:pt x="289" y="333"/>
                    <a:pt x="289" y="333"/>
                  </a:cubicBezTo>
                  <a:cubicBezTo>
                    <a:pt x="279" y="347"/>
                    <a:pt x="279" y="347"/>
                    <a:pt x="279" y="347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69" y="359"/>
                    <a:pt x="269" y="359"/>
                    <a:pt x="269" y="359"/>
                  </a:cubicBezTo>
                  <a:cubicBezTo>
                    <a:pt x="268" y="381"/>
                    <a:pt x="268" y="381"/>
                    <a:pt x="268" y="381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75" y="404"/>
                    <a:pt x="275" y="404"/>
                    <a:pt x="275" y="404"/>
                  </a:cubicBezTo>
                  <a:cubicBezTo>
                    <a:pt x="274" y="405"/>
                    <a:pt x="274" y="405"/>
                    <a:pt x="274" y="405"/>
                  </a:cubicBezTo>
                  <a:cubicBezTo>
                    <a:pt x="274" y="405"/>
                    <a:pt x="274" y="405"/>
                    <a:pt x="274" y="405"/>
                  </a:cubicBezTo>
                  <a:cubicBezTo>
                    <a:pt x="268" y="438"/>
                    <a:pt x="268" y="438"/>
                    <a:pt x="268" y="438"/>
                  </a:cubicBezTo>
                  <a:cubicBezTo>
                    <a:pt x="263" y="443"/>
                    <a:pt x="263" y="443"/>
                    <a:pt x="263" y="443"/>
                  </a:cubicBezTo>
                  <a:cubicBezTo>
                    <a:pt x="260" y="446"/>
                    <a:pt x="255" y="446"/>
                    <a:pt x="249" y="443"/>
                  </a:cubicBezTo>
                  <a:cubicBezTo>
                    <a:pt x="247" y="443"/>
                    <a:pt x="247" y="443"/>
                    <a:pt x="247" y="443"/>
                  </a:cubicBezTo>
                  <a:cubicBezTo>
                    <a:pt x="238" y="434"/>
                    <a:pt x="238" y="434"/>
                    <a:pt x="238" y="434"/>
                  </a:cubicBezTo>
                  <a:cubicBezTo>
                    <a:pt x="229" y="436"/>
                    <a:pt x="229" y="436"/>
                    <a:pt x="229" y="436"/>
                  </a:cubicBezTo>
                  <a:cubicBezTo>
                    <a:pt x="216" y="450"/>
                    <a:pt x="216" y="450"/>
                    <a:pt x="216" y="450"/>
                  </a:cubicBezTo>
                  <a:cubicBezTo>
                    <a:pt x="203" y="489"/>
                    <a:pt x="203" y="489"/>
                    <a:pt x="203" y="489"/>
                  </a:cubicBezTo>
                  <a:cubicBezTo>
                    <a:pt x="203" y="490"/>
                    <a:pt x="203" y="490"/>
                    <a:pt x="203" y="490"/>
                  </a:cubicBezTo>
                  <a:cubicBezTo>
                    <a:pt x="202" y="491"/>
                    <a:pt x="202" y="491"/>
                    <a:pt x="202" y="491"/>
                  </a:cubicBezTo>
                  <a:cubicBezTo>
                    <a:pt x="188" y="503"/>
                    <a:pt x="188" y="503"/>
                    <a:pt x="188" y="503"/>
                  </a:cubicBezTo>
                  <a:cubicBezTo>
                    <a:pt x="186" y="503"/>
                    <a:pt x="186" y="503"/>
                    <a:pt x="186" y="503"/>
                  </a:cubicBezTo>
                  <a:cubicBezTo>
                    <a:pt x="179" y="504"/>
                    <a:pt x="179" y="504"/>
                    <a:pt x="179" y="504"/>
                  </a:cubicBezTo>
                  <a:cubicBezTo>
                    <a:pt x="163" y="526"/>
                    <a:pt x="163" y="526"/>
                    <a:pt x="163" y="526"/>
                  </a:cubicBezTo>
                  <a:cubicBezTo>
                    <a:pt x="171" y="540"/>
                    <a:pt x="171" y="540"/>
                    <a:pt x="171" y="540"/>
                  </a:cubicBezTo>
                  <a:cubicBezTo>
                    <a:pt x="173" y="542"/>
                    <a:pt x="173" y="542"/>
                    <a:pt x="173" y="542"/>
                  </a:cubicBezTo>
                  <a:cubicBezTo>
                    <a:pt x="192" y="566"/>
                    <a:pt x="192" y="566"/>
                    <a:pt x="192" y="566"/>
                  </a:cubicBezTo>
                  <a:cubicBezTo>
                    <a:pt x="192" y="567"/>
                    <a:pt x="192" y="567"/>
                    <a:pt x="192" y="567"/>
                  </a:cubicBezTo>
                  <a:cubicBezTo>
                    <a:pt x="192" y="575"/>
                    <a:pt x="192" y="575"/>
                    <a:pt x="192" y="575"/>
                  </a:cubicBezTo>
                  <a:cubicBezTo>
                    <a:pt x="213" y="578"/>
                    <a:pt x="213" y="578"/>
                    <a:pt x="213" y="578"/>
                  </a:cubicBezTo>
                  <a:cubicBezTo>
                    <a:pt x="217" y="597"/>
                    <a:pt x="217" y="597"/>
                    <a:pt x="217" y="597"/>
                  </a:cubicBezTo>
                  <a:cubicBezTo>
                    <a:pt x="217" y="598"/>
                    <a:pt x="217" y="598"/>
                    <a:pt x="217" y="598"/>
                  </a:cubicBezTo>
                  <a:cubicBezTo>
                    <a:pt x="220" y="621"/>
                    <a:pt x="220" y="621"/>
                    <a:pt x="220" y="621"/>
                  </a:cubicBezTo>
                  <a:cubicBezTo>
                    <a:pt x="226" y="626"/>
                    <a:pt x="226" y="626"/>
                    <a:pt x="226" y="626"/>
                  </a:cubicBezTo>
                  <a:cubicBezTo>
                    <a:pt x="245" y="620"/>
                    <a:pt x="245" y="620"/>
                    <a:pt x="245" y="620"/>
                  </a:cubicBezTo>
                  <a:cubicBezTo>
                    <a:pt x="263" y="610"/>
                    <a:pt x="263" y="610"/>
                    <a:pt x="263" y="610"/>
                  </a:cubicBezTo>
                  <a:cubicBezTo>
                    <a:pt x="266" y="608"/>
                    <a:pt x="266" y="608"/>
                    <a:pt x="266" y="608"/>
                  </a:cubicBezTo>
                  <a:cubicBezTo>
                    <a:pt x="273" y="640"/>
                    <a:pt x="273" y="640"/>
                    <a:pt x="273" y="640"/>
                  </a:cubicBezTo>
                  <a:cubicBezTo>
                    <a:pt x="282" y="653"/>
                    <a:pt x="282" y="653"/>
                    <a:pt x="282" y="653"/>
                  </a:cubicBezTo>
                  <a:cubicBezTo>
                    <a:pt x="284" y="654"/>
                    <a:pt x="284" y="654"/>
                    <a:pt x="284" y="654"/>
                  </a:cubicBezTo>
                  <a:cubicBezTo>
                    <a:pt x="290" y="667"/>
                    <a:pt x="290" y="667"/>
                    <a:pt x="290" y="667"/>
                  </a:cubicBezTo>
                  <a:cubicBezTo>
                    <a:pt x="305" y="679"/>
                    <a:pt x="305" y="679"/>
                    <a:pt x="305" y="679"/>
                  </a:cubicBezTo>
                  <a:cubicBezTo>
                    <a:pt x="307" y="682"/>
                    <a:pt x="312" y="682"/>
                    <a:pt x="316" y="682"/>
                  </a:cubicBezTo>
                  <a:cubicBezTo>
                    <a:pt x="321" y="683"/>
                    <a:pt x="321" y="683"/>
                    <a:pt x="321" y="683"/>
                  </a:cubicBezTo>
                  <a:cubicBezTo>
                    <a:pt x="330" y="679"/>
                    <a:pt x="330" y="679"/>
                    <a:pt x="330" y="679"/>
                  </a:cubicBezTo>
                  <a:cubicBezTo>
                    <a:pt x="337" y="676"/>
                    <a:pt x="343" y="673"/>
                    <a:pt x="351" y="672"/>
                  </a:cubicBezTo>
                  <a:cubicBezTo>
                    <a:pt x="357" y="669"/>
                    <a:pt x="357" y="669"/>
                    <a:pt x="357" y="669"/>
                  </a:cubicBezTo>
                  <a:cubicBezTo>
                    <a:pt x="370" y="668"/>
                    <a:pt x="370" y="668"/>
                    <a:pt x="370" y="668"/>
                  </a:cubicBezTo>
                  <a:cubicBezTo>
                    <a:pt x="375" y="668"/>
                    <a:pt x="377" y="669"/>
                    <a:pt x="380" y="672"/>
                  </a:cubicBezTo>
                  <a:cubicBezTo>
                    <a:pt x="399" y="660"/>
                    <a:pt x="399" y="660"/>
                    <a:pt x="399" y="660"/>
                  </a:cubicBezTo>
                  <a:cubicBezTo>
                    <a:pt x="401" y="660"/>
                    <a:pt x="401" y="660"/>
                    <a:pt x="401" y="660"/>
                  </a:cubicBezTo>
                  <a:cubicBezTo>
                    <a:pt x="403" y="661"/>
                    <a:pt x="403" y="661"/>
                    <a:pt x="403" y="661"/>
                  </a:cubicBezTo>
                  <a:cubicBezTo>
                    <a:pt x="404" y="660"/>
                    <a:pt x="404" y="660"/>
                    <a:pt x="404" y="660"/>
                  </a:cubicBezTo>
                  <a:cubicBezTo>
                    <a:pt x="406" y="662"/>
                    <a:pt x="406" y="662"/>
                    <a:pt x="406" y="662"/>
                  </a:cubicBezTo>
                  <a:cubicBezTo>
                    <a:pt x="414" y="670"/>
                    <a:pt x="417" y="678"/>
                    <a:pt x="417" y="682"/>
                  </a:cubicBezTo>
                  <a:cubicBezTo>
                    <a:pt x="426" y="696"/>
                    <a:pt x="426" y="696"/>
                    <a:pt x="426" y="696"/>
                  </a:cubicBezTo>
                  <a:cubicBezTo>
                    <a:pt x="433" y="698"/>
                    <a:pt x="433" y="698"/>
                    <a:pt x="433" y="698"/>
                  </a:cubicBezTo>
                  <a:cubicBezTo>
                    <a:pt x="434" y="698"/>
                    <a:pt x="434" y="698"/>
                    <a:pt x="434" y="698"/>
                  </a:cubicBezTo>
                  <a:cubicBezTo>
                    <a:pt x="435" y="698"/>
                    <a:pt x="435" y="698"/>
                    <a:pt x="435" y="698"/>
                  </a:cubicBezTo>
                  <a:cubicBezTo>
                    <a:pt x="433" y="696"/>
                    <a:pt x="433" y="696"/>
                    <a:pt x="433" y="696"/>
                  </a:cubicBezTo>
                  <a:cubicBezTo>
                    <a:pt x="432" y="691"/>
                    <a:pt x="432" y="689"/>
                    <a:pt x="433" y="687"/>
                  </a:cubicBezTo>
                  <a:cubicBezTo>
                    <a:pt x="435" y="684"/>
                    <a:pt x="439" y="682"/>
                    <a:pt x="444" y="682"/>
                  </a:cubicBezTo>
                  <a:cubicBezTo>
                    <a:pt x="480" y="681"/>
                    <a:pt x="480" y="681"/>
                    <a:pt x="480" y="681"/>
                  </a:cubicBezTo>
                  <a:cubicBezTo>
                    <a:pt x="481" y="680"/>
                    <a:pt x="481" y="680"/>
                    <a:pt x="481" y="680"/>
                  </a:cubicBezTo>
                  <a:cubicBezTo>
                    <a:pt x="483" y="680"/>
                    <a:pt x="483" y="680"/>
                    <a:pt x="483" y="680"/>
                  </a:cubicBezTo>
                  <a:cubicBezTo>
                    <a:pt x="483" y="682"/>
                    <a:pt x="483" y="682"/>
                    <a:pt x="483" y="682"/>
                  </a:cubicBezTo>
                  <a:cubicBezTo>
                    <a:pt x="485" y="682"/>
                    <a:pt x="485" y="682"/>
                    <a:pt x="485" y="682"/>
                  </a:cubicBezTo>
                  <a:cubicBezTo>
                    <a:pt x="495" y="702"/>
                    <a:pt x="495" y="702"/>
                    <a:pt x="495" y="702"/>
                  </a:cubicBezTo>
                  <a:cubicBezTo>
                    <a:pt x="494" y="713"/>
                    <a:pt x="494" y="713"/>
                    <a:pt x="494" y="713"/>
                  </a:cubicBezTo>
                  <a:cubicBezTo>
                    <a:pt x="494" y="713"/>
                    <a:pt x="494" y="713"/>
                    <a:pt x="494" y="713"/>
                  </a:cubicBezTo>
                  <a:cubicBezTo>
                    <a:pt x="507" y="716"/>
                    <a:pt x="507" y="716"/>
                    <a:pt x="507" y="716"/>
                  </a:cubicBezTo>
                  <a:cubicBezTo>
                    <a:pt x="508" y="716"/>
                    <a:pt x="508" y="716"/>
                    <a:pt x="508" y="716"/>
                  </a:cubicBezTo>
                  <a:cubicBezTo>
                    <a:pt x="507" y="713"/>
                    <a:pt x="507" y="711"/>
                    <a:pt x="509" y="709"/>
                  </a:cubicBezTo>
                  <a:cubicBezTo>
                    <a:pt x="514" y="708"/>
                    <a:pt x="514" y="708"/>
                    <a:pt x="514" y="708"/>
                  </a:cubicBezTo>
                  <a:cubicBezTo>
                    <a:pt x="545" y="730"/>
                    <a:pt x="545" y="730"/>
                    <a:pt x="545" y="730"/>
                  </a:cubicBezTo>
                  <a:cubicBezTo>
                    <a:pt x="548" y="733"/>
                    <a:pt x="550" y="737"/>
                    <a:pt x="551" y="741"/>
                  </a:cubicBezTo>
                  <a:cubicBezTo>
                    <a:pt x="552" y="755"/>
                    <a:pt x="552" y="755"/>
                    <a:pt x="552" y="755"/>
                  </a:cubicBezTo>
                  <a:cubicBezTo>
                    <a:pt x="563" y="757"/>
                    <a:pt x="563" y="757"/>
                    <a:pt x="563" y="757"/>
                  </a:cubicBezTo>
                  <a:cubicBezTo>
                    <a:pt x="570" y="745"/>
                    <a:pt x="570" y="745"/>
                    <a:pt x="570" y="745"/>
                  </a:cubicBezTo>
                  <a:cubicBezTo>
                    <a:pt x="567" y="740"/>
                    <a:pt x="565" y="734"/>
                    <a:pt x="566" y="730"/>
                  </a:cubicBezTo>
                  <a:cubicBezTo>
                    <a:pt x="567" y="726"/>
                    <a:pt x="568" y="723"/>
                    <a:pt x="571" y="721"/>
                  </a:cubicBezTo>
                  <a:cubicBezTo>
                    <a:pt x="574" y="718"/>
                    <a:pt x="574" y="718"/>
                    <a:pt x="574" y="718"/>
                  </a:cubicBezTo>
                  <a:cubicBezTo>
                    <a:pt x="574" y="716"/>
                    <a:pt x="575" y="716"/>
                    <a:pt x="577" y="715"/>
                  </a:cubicBezTo>
                  <a:cubicBezTo>
                    <a:pt x="586" y="716"/>
                    <a:pt x="586" y="716"/>
                    <a:pt x="586" y="716"/>
                  </a:cubicBezTo>
                  <a:cubicBezTo>
                    <a:pt x="591" y="718"/>
                    <a:pt x="595" y="728"/>
                    <a:pt x="596" y="744"/>
                  </a:cubicBezTo>
                  <a:cubicBezTo>
                    <a:pt x="596" y="746"/>
                    <a:pt x="596" y="746"/>
                    <a:pt x="596" y="746"/>
                  </a:cubicBezTo>
                  <a:cubicBezTo>
                    <a:pt x="598" y="747"/>
                    <a:pt x="598" y="747"/>
                    <a:pt x="598" y="747"/>
                  </a:cubicBezTo>
                  <a:cubicBezTo>
                    <a:pt x="599" y="751"/>
                    <a:pt x="605" y="754"/>
                    <a:pt x="614" y="757"/>
                  </a:cubicBezTo>
                  <a:cubicBezTo>
                    <a:pt x="615" y="757"/>
                    <a:pt x="615" y="757"/>
                    <a:pt x="615" y="757"/>
                  </a:cubicBezTo>
                  <a:cubicBezTo>
                    <a:pt x="616" y="758"/>
                    <a:pt x="616" y="758"/>
                    <a:pt x="616" y="758"/>
                  </a:cubicBezTo>
                  <a:cubicBezTo>
                    <a:pt x="647" y="790"/>
                    <a:pt x="647" y="790"/>
                    <a:pt x="647" y="790"/>
                  </a:cubicBezTo>
                  <a:cubicBezTo>
                    <a:pt x="647" y="790"/>
                    <a:pt x="647" y="790"/>
                    <a:pt x="647" y="790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9" y="780"/>
                    <a:pt x="659" y="780"/>
                    <a:pt x="659" y="780"/>
                  </a:cubicBezTo>
                  <a:cubicBezTo>
                    <a:pt x="655" y="775"/>
                    <a:pt x="654" y="770"/>
                    <a:pt x="654" y="767"/>
                  </a:cubicBezTo>
                  <a:cubicBezTo>
                    <a:pt x="654" y="761"/>
                    <a:pt x="659" y="754"/>
                    <a:pt x="669" y="747"/>
                  </a:cubicBezTo>
                  <a:cubicBezTo>
                    <a:pt x="685" y="733"/>
                    <a:pt x="685" y="733"/>
                    <a:pt x="685" y="733"/>
                  </a:cubicBezTo>
                  <a:cubicBezTo>
                    <a:pt x="704" y="746"/>
                    <a:pt x="704" y="746"/>
                    <a:pt x="704" y="746"/>
                  </a:cubicBezTo>
                  <a:cubicBezTo>
                    <a:pt x="708" y="746"/>
                    <a:pt x="708" y="746"/>
                    <a:pt x="708" y="746"/>
                  </a:cubicBezTo>
                  <a:cubicBezTo>
                    <a:pt x="712" y="725"/>
                    <a:pt x="712" y="725"/>
                    <a:pt x="712" y="725"/>
                  </a:cubicBezTo>
                  <a:cubicBezTo>
                    <a:pt x="712" y="721"/>
                    <a:pt x="712" y="721"/>
                    <a:pt x="712" y="721"/>
                  </a:cubicBezTo>
                  <a:cubicBezTo>
                    <a:pt x="716" y="720"/>
                    <a:pt x="716" y="720"/>
                    <a:pt x="716" y="720"/>
                  </a:cubicBezTo>
                  <a:cubicBezTo>
                    <a:pt x="731" y="722"/>
                    <a:pt x="731" y="722"/>
                    <a:pt x="731" y="722"/>
                  </a:cubicBezTo>
                  <a:cubicBezTo>
                    <a:pt x="734" y="725"/>
                    <a:pt x="736" y="728"/>
                    <a:pt x="736" y="733"/>
                  </a:cubicBezTo>
                  <a:cubicBezTo>
                    <a:pt x="736" y="737"/>
                    <a:pt x="733" y="741"/>
                    <a:pt x="730" y="745"/>
                  </a:cubicBezTo>
                  <a:cubicBezTo>
                    <a:pt x="733" y="747"/>
                    <a:pt x="733" y="747"/>
                    <a:pt x="733" y="747"/>
                  </a:cubicBezTo>
                  <a:cubicBezTo>
                    <a:pt x="743" y="752"/>
                    <a:pt x="751" y="756"/>
                    <a:pt x="756" y="757"/>
                  </a:cubicBezTo>
                  <a:cubicBezTo>
                    <a:pt x="757" y="757"/>
                    <a:pt x="757" y="757"/>
                    <a:pt x="757" y="757"/>
                  </a:cubicBezTo>
                  <a:cubicBezTo>
                    <a:pt x="757" y="757"/>
                    <a:pt x="757" y="757"/>
                    <a:pt x="757" y="757"/>
                  </a:cubicBezTo>
                  <a:cubicBezTo>
                    <a:pt x="770" y="764"/>
                    <a:pt x="770" y="764"/>
                    <a:pt x="770" y="764"/>
                  </a:cubicBezTo>
                  <a:cubicBezTo>
                    <a:pt x="779" y="763"/>
                    <a:pt x="779" y="763"/>
                    <a:pt x="779" y="763"/>
                  </a:cubicBezTo>
                  <a:cubicBezTo>
                    <a:pt x="765" y="692"/>
                    <a:pt x="765" y="692"/>
                    <a:pt x="765" y="692"/>
                  </a:cubicBezTo>
                  <a:cubicBezTo>
                    <a:pt x="755" y="687"/>
                    <a:pt x="747" y="675"/>
                    <a:pt x="738" y="662"/>
                  </a:cubicBezTo>
                  <a:cubicBezTo>
                    <a:pt x="731" y="650"/>
                    <a:pt x="735" y="634"/>
                    <a:pt x="751" y="614"/>
                  </a:cubicBezTo>
                  <a:cubicBezTo>
                    <a:pt x="759" y="605"/>
                    <a:pt x="770" y="595"/>
                    <a:pt x="781" y="586"/>
                  </a:cubicBezTo>
                  <a:cubicBezTo>
                    <a:pt x="781" y="586"/>
                    <a:pt x="781" y="586"/>
                    <a:pt x="781" y="586"/>
                  </a:cubicBezTo>
                  <a:cubicBezTo>
                    <a:pt x="782" y="584"/>
                    <a:pt x="782" y="584"/>
                    <a:pt x="782" y="584"/>
                  </a:cubicBezTo>
                  <a:cubicBezTo>
                    <a:pt x="796" y="584"/>
                    <a:pt x="796" y="584"/>
                    <a:pt x="796" y="584"/>
                  </a:cubicBezTo>
                  <a:cubicBezTo>
                    <a:pt x="797" y="586"/>
                    <a:pt x="797" y="586"/>
                    <a:pt x="797" y="586"/>
                  </a:cubicBezTo>
                  <a:cubicBezTo>
                    <a:pt x="808" y="590"/>
                    <a:pt x="808" y="590"/>
                    <a:pt x="808" y="590"/>
                  </a:cubicBezTo>
                  <a:cubicBezTo>
                    <a:pt x="832" y="590"/>
                    <a:pt x="832" y="590"/>
                    <a:pt x="832" y="590"/>
                  </a:cubicBezTo>
                  <a:cubicBezTo>
                    <a:pt x="842" y="586"/>
                    <a:pt x="851" y="571"/>
                    <a:pt x="860" y="548"/>
                  </a:cubicBezTo>
                  <a:cubicBezTo>
                    <a:pt x="866" y="535"/>
                    <a:pt x="866" y="507"/>
                    <a:pt x="862" y="4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Freeform 136">
              <a:extLst>
                <a:ext uri="{FF2B5EF4-FFF2-40B4-BE49-F238E27FC236}">
                  <a16:creationId xmlns:a16="http://schemas.microsoft.com/office/drawing/2014/main" id="{A923F20C-0C84-4C29-A32A-DCE44441C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225" y="2978150"/>
              <a:ext cx="1103313" cy="696913"/>
            </a:xfrm>
            <a:custGeom>
              <a:avLst/>
              <a:gdLst>
                <a:gd name="T0" fmla="*/ 477 w 523"/>
                <a:gd name="T1" fmla="*/ 11 h 329"/>
                <a:gd name="T2" fmla="*/ 432 w 523"/>
                <a:gd name="T3" fmla="*/ 15 h 329"/>
                <a:gd name="T4" fmla="*/ 327 w 523"/>
                <a:gd name="T5" fmla="*/ 51 h 329"/>
                <a:gd name="T6" fmla="*/ 329 w 523"/>
                <a:gd name="T7" fmla="*/ 75 h 329"/>
                <a:gd name="T8" fmla="*/ 257 w 523"/>
                <a:gd name="T9" fmla="*/ 64 h 329"/>
                <a:gd name="T10" fmla="*/ 204 w 523"/>
                <a:gd name="T11" fmla="*/ 1 h 329"/>
                <a:gd name="T12" fmla="*/ 182 w 523"/>
                <a:gd name="T13" fmla="*/ 25 h 329"/>
                <a:gd name="T14" fmla="*/ 154 w 523"/>
                <a:gd name="T15" fmla="*/ 11 h 329"/>
                <a:gd name="T16" fmla="*/ 144 w 523"/>
                <a:gd name="T17" fmla="*/ 24 h 329"/>
                <a:gd name="T18" fmla="*/ 124 w 523"/>
                <a:gd name="T19" fmla="*/ 31 h 329"/>
                <a:gd name="T20" fmla="*/ 17 w 523"/>
                <a:gd name="T21" fmla="*/ 155 h 329"/>
                <a:gd name="T22" fmla="*/ 27 w 523"/>
                <a:gd name="T23" fmla="*/ 183 h 329"/>
                <a:gd name="T24" fmla="*/ 26 w 523"/>
                <a:gd name="T25" fmla="*/ 184 h 329"/>
                <a:gd name="T26" fmla="*/ 42 w 523"/>
                <a:gd name="T27" fmla="*/ 250 h 329"/>
                <a:gd name="T28" fmla="*/ 0 w 523"/>
                <a:gd name="T29" fmla="*/ 277 h 329"/>
                <a:gd name="T30" fmla="*/ 20 w 523"/>
                <a:gd name="T31" fmla="*/ 295 h 329"/>
                <a:gd name="T32" fmla="*/ 23 w 523"/>
                <a:gd name="T33" fmla="*/ 301 h 329"/>
                <a:gd name="T34" fmla="*/ 79 w 523"/>
                <a:gd name="T35" fmla="*/ 329 h 329"/>
                <a:gd name="T36" fmla="*/ 102 w 523"/>
                <a:gd name="T37" fmla="*/ 306 h 329"/>
                <a:gd name="T38" fmla="*/ 139 w 523"/>
                <a:gd name="T39" fmla="*/ 288 h 329"/>
                <a:gd name="T40" fmla="*/ 143 w 523"/>
                <a:gd name="T41" fmla="*/ 293 h 329"/>
                <a:gd name="T42" fmla="*/ 143 w 523"/>
                <a:gd name="T43" fmla="*/ 294 h 329"/>
                <a:gd name="T44" fmla="*/ 180 w 523"/>
                <a:gd name="T45" fmla="*/ 319 h 329"/>
                <a:gd name="T46" fmla="*/ 224 w 523"/>
                <a:gd name="T47" fmla="*/ 304 h 329"/>
                <a:gd name="T48" fmla="*/ 257 w 523"/>
                <a:gd name="T49" fmla="*/ 302 h 329"/>
                <a:gd name="T50" fmla="*/ 260 w 523"/>
                <a:gd name="T51" fmla="*/ 299 h 329"/>
                <a:gd name="T52" fmla="*/ 287 w 523"/>
                <a:gd name="T53" fmla="*/ 266 h 329"/>
                <a:gd name="T54" fmla="*/ 302 w 523"/>
                <a:gd name="T55" fmla="*/ 257 h 329"/>
                <a:gd name="T56" fmla="*/ 304 w 523"/>
                <a:gd name="T57" fmla="*/ 258 h 329"/>
                <a:gd name="T58" fmla="*/ 311 w 523"/>
                <a:gd name="T59" fmla="*/ 260 h 329"/>
                <a:gd name="T60" fmla="*/ 324 w 523"/>
                <a:gd name="T61" fmla="*/ 213 h 329"/>
                <a:gd name="T62" fmla="*/ 339 w 523"/>
                <a:gd name="T63" fmla="*/ 209 h 329"/>
                <a:gd name="T64" fmla="*/ 358 w 523"/>
                <a:gd name="T65" fmla="*/ 168 h 329"/>
                <a:gd name="T66" fmla="*/ 364 w 523"/>
                <a:gd name="T67" fmla="*/ 145 h 329"/>
                <a:gd name="T68" fmla="*/ 388 w 523"/>
                <a:gd name="T69" fmla="*/ 135 h 329"/>
                <a:gd name="T70" fmla="*/ 389 w 523"/>
                <a:gd name="T71" fmla="*/ 132 h 329"/>
                <a:gd name="T72" fmla="*/ 408 w 523"/>
                <a:gd name="T73" fmla="*/ 116 h 329"/>
                <a:gd name="T74" fmla="*/ 396 w 523"/>
                <a:gd name="T75" fmla="*/ 115 h 329"/>
                <a:gd name="T76" fmla="*/ 397 w 523"/>
                <a:gd name="T77" fmla="*/ 107 h 329"/>
                <a:gd name="T78" fmla="*/ 401 w 523"/>
                <a:gd name="T79" fmla="*/ 105 h 329"/>
                <a:gd name="T80" fmla="*/ 426 w 523"/>
                <a:gd name="T81" fmla="*/ 94 h 329"/>
                <a:gd name="T82" fmla="*/ 488 w 523"/>
                <a:gd name="T83" fmla="*/ 50 h 329"/>
                <a:gd name="T84" fmla="*/ 515 w 523"/>
                <a:gd name="T85" fmla="*/ 58 h 329"/>
                <a:gd name="T86" fmla="*/ 511 w 523"/>
                <a:gd name="T87" fmla="*/ 36 h 329"/>
                <a:gd name="T88" fmla="*/ 512 w 523"/>
                <a:gd name="T89" fmla="*/ 34 h 329"/>
                <a:gd name="T90" fmla="*/ 520 w 523"/>
                <a:gd name="T91" fmla="*/ 15 h 329"/>
                <a:gd name="T92" fmla="*/ 513 w 523"/>
                <a:gd name="T93" fmla="*/ 18 h 329"/>
                <a:gd name="T94" fmla="*/ 493 w 523"/>
                <a:gd name="T95" fmla="*/ 21 h 329"/>
                <a:gd name="T96" fmla="*/ 487 w 523"/>
                <a:gd name="T97" fmla="*/ 21 h 329"/>
                <a:gd name="T98" fmla="*/ 486 w 523"/>
                <a:gd name="T99" fmla="*/ 17 h 329"/>
                <a:gd name="T100" fmla="*/ 479 w 523"/>
                <a:gd name="T101" fmla="*/ 1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3" h="329">
                  <a:moveTo>
                    <a:pt x="479" y="10"/>
                  </a:moveTo>
                  <a:cubicBezTo>
                    <a:pt x="477" y="11"/>
                    <a:pt x="477" y="11"/>
                    <a:pt x="477" y="11"/>
                  </a:cubicBezTo>
                  <a:cubicBezTo>
                    <a:pt x="477" y="16"/>
                    <a:pt x="474" y="19"/>
                    <a:pt x="469" y="19"/>
                  </a:cubicBezTo>
                  <a:cubicBezTo>
                    <a:pt x="432" y="15"/>
                    <a:pt x="432" y="15"/>
                    <a:pt x="432" y="15"/>
                  </a:cubicBezTo>
                  <a:cubicBezTo>
                    <a:pt x="406" y="10"/>
                    <a:pt x="388" y="6"/>
                    <a:pt x="380" y="1"/>
                  </a:cubicBezTo>
                  <a:cubicBezTo>
                    <a:pt x="327" y="51"/>
                    <a:pt x="327" y="51"/>
                    <a:pt x="327" y="51"/>
                  </a:cubicBezTo>
                  <a:cubicBezTo>
                    <a:pt x="329" y="73"/>
                    <a:pt x="329" y="73"/>
                    <a:pt x="329" y="73"/>
                  </a:cubicBezTo>
                  <a:cubicBezTo>
                    <a:pt x="329" y="75"/>
                    <a:pt x="329" y="75"/>
                    <a:pt x="329" y="75"/>
                  </a:cubicBezTo>
                  <a:cubicBezTo>
                    <a:pt x="324" y="75"/>
                    <a:pt x="324" y="75"/>
                    <a:pt x="324" y="75"/>
                  </a:cubicBezTo>
                  <a:cubicBezTo>
                    <a:pt x="282" y="81"/>
                    <a:pt x="260" y="77"/>
                    <a:pt x="257" y="64"/>
                  </a:cubicBezTo>
                  <a:cubicBezTo>
                    <a:pt x="253" y="4"/>
                    <a:pt x="253" y="4"/>
                    <a:pt x="253" y="4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82" y="25"/>
                    <a:pt x="182" y="25"/>
                    <a:pt x="182" y="25"/>
                  </a:cubicBezTo>
                  <a:cubicBezTo>
                    <a:pt x="181" y="11"/>
                    <a:pt x="179" y="2"/>
                    <a:pt x="176" y="0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3" y="24"/>
                    <a:pt x="143" y="24"/>
                    <a:pt x="143" y="24"/>
                  </a:cubicBezTo>
                  <a:cubicBezTo>
                    <a:pt x="124" y="31"/>
                    <a:pt x="124" y="31"/>
                    <a:pt x="124" y="31"/>
                  </a:cubicBezTo>
                  <a:cubicBezTo>
                    <a:pt x="102" y="49"/>
                    <a:pt x="84" y="67"/>
                    <a:pt x="68" y="86"/>
                  </a:cubicBezTo>
                  <a:cubicBezTo>
                    <a:pt x="17" y="155"/>
                    <a:pt x="17" y="155"/>
                    <a:pt x="17" y="155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27" y="183"/>
                    <a:pt x="27" y="183"/>
                    <a:pt x="27" y="183"/>
                  </a:cubicBezTo>
                  <a:cubicBezTo>
                    <a:pt x="27" y="183"/>
                    <a:pt x="27" y="183"/>
                    <a:pt x="27" y="183"/>
                  </a:cubicBezTo>
                  <a:cubicBezTo>
                    <a:pt x="26" y="184"/>
                    <a:pt x="26" y="184"/>
                    <a:pt x="26" y="184"/>
                  </a:cubicBezTo>
                  <a:cubicBezTo>
                    <a:pt x="23" y="190"/>
                    <a:pt x="25" y="199"/>
                    <a:pt x="30" y="208"/>
                  </a:cubicBezTo>
                  <a:cubicBezTo>
                    <a:pt x="37" y="221"/>
                    <a:pt x="42" y="234"/>
                    <a:pt x="42" y="250"/>
                  </a:cubicBezTo>
                  <a:cubicBezTo>
                    <a:pt x="42" y="253"/>
                    <a:pt x="42" y="253"/>
                    <a:pt x="42" y="253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20" y="295"/>
                    <a:pt x="20" y="295"/>
                    <a:pt x="20" y="295"/>
                  </a:cubicBezTo>
                  <a:cubicBezTo>
                    <a:pt x="22" y="296"/>
                    <a:pt x="23" y="298"/>
                    <a:pt x="23" y="299"/>
                  </a:cubicBezTo>
                  <a:cubicBezTo>
                    <a:pt x="23" y="301"/>
                    <a:pt x="23" y="301"/>
                    <a:pt x="23" y="301"/>
                  </a:cubicBezTo>
                  <a:cubicBezTo>
                    <a:pt x="22" y="306"/>
                    <a:pt x="29" y="312"/>
                    <a:pt x="44" y="319"/>
                  </a:cubicBezTo>
                  <a:cubicBezTo>
                    <a:pt x="79" y="329"/>
                    <a:pt x="79" y="329"/>
                    <a:pt x="79" y="329"/>
                  </a:cubicBezTo>
                  <a:cubicBezTo>
                    <a:pt x="90" y="322"/>
                    <a:pt x="90" y="322"/>
                    <a:pt x="90" y="322"/>
                  </a:cubicBezTo>
                  <a:cubicBezTo>
                    <a:pt x="102" y="306"/>
                    <a:pt x="102" y="306"/>
                    <a:pt x="102" y="306"/>
                  </a:cubicBezTo>
                  <a:cubicBezTo>
                    <a:pt x="111" y="278"/>
                    <a:pt x="111" y="278"/>
                    <a:pt x="111" y="278"/>
                  </a:cubicBezTo>
                  <a:cubicBezTo>
                    <a:pt x="139" y="288"/>
                    <a:pt x="139" y="288"/>
                    <a:pt x="139" y="288"/>
                  </a:cubicBezTo>
                  <a:cubicBezTo>
                    <a:pt x="143" y="291"/>
                    <a:pt x="143" y="291"/>
                    <a:pt x="143" y="291"/>
                  </a:cubicBezTo>
                  <a:cubicBezTo>
                    <a:pt x="143" y="293"/>
                    <a:pt x="143" y="293"/>
                    <a:pt x="143" y="293"/>
                  </a:cubicBezTo>
                  <a:cubicBezTo>
                    <a:pt x="143" y="293"/>
                    <a:pt x="143" y="293"/>
                    <a:pt x="143" y="293"/>
                  </a:cubicBezTo>
                  <a:cubicBezTo>
                    <a:pt x="143" y="294"/>
                    <a:pt x="143" y="294"/>
                    <a:pt x="143" y="294"/>
                  </a:cubicBezTo>
                  <a:cubicBezTo>
                    <a:pt x="138" y="306"/>
                    <a:pt x="141" y="313"/>
                    <a:pt x="150" y="318"/>
                  </a:cubicBezTo>
                  <a:cubicBezTo>
                    <a:pt x="180" y="319"/>
                    <a:pt x="180" y="319"/>
                    <a:pt x="180" y="319"/>
                  </a:cubicBezTo>
                  <a:cubicBezTo>
                    <a:pt x="191" y="317"/>
                    <a:pt x="200" y="313"/>
                    <a:pt x="205" y="308"/>
                  </a:cubicBezTo>
                  <a:cubicBezTo>
                    <a:pt x="209" y="304"/>
                    <a:pt x="215" y="303"/>
                    <a:pt x="224" y="304"/>
                  </a:cubicBezTo>
                  <a:cubicBezTo>
                    <a:pt x="234" y="306"/>
                    <a:pt x="244" y="309"/>
                    <a:pt x="251" y="318"/>
                  </a:cubicBezTo>
                  <a:cubicBezTo>
                    <a:pt x="257" y="302"/>
                    <a:pt x="257" y="302"/>
                    <a:pt x="257" y="302"/>
                  </a:cubicBezTo>
                  <a:cubicBezTo>
                    <a:pt x="259" y="299"/>
                    <a:pt x="259" y="299"/>
                    <a:pt x="259" y="299"/>
                  </a:cubicBezTo>
                  <a:cubicBezTo>
                    <a:pt x="260" y="299"/>
                    <a:pt x="260" y="299"/>
                    <a:pt x="260" y="299"/>
                  </a:cubicBezTo>
                  <a:cubicBezTo>
                    <a:pt x="265" y="296"/>
                    <a:pt x="268" y="291"/>
                    <a:pt x="272" y="284"/>
                  </a:cubicBezTo>
                  <a:cubicBezTo>
                    <a:pt x="275" y="278"/>
                    <a:pt x="280" y="271"/>
                    <a:pt x="287" y="266"/>
                  </a:cubicBezTo>
                  <a:cubicBezTo>
                    <a:pt x="301" y="258"/>
                    <a:pt x="301" y="258"/>
                    <a:pt x="301" y="258"/>
                  </a:cubicBezTo>
                  <a:cubicBezTo>
                    <a:pt x="302" y="257"/>
                    <a:pt x="302" y="257"/>
                    <a:pt x="302" y="257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4" y="258"/>
                    <a:pt x="304" y="258"/>
                    <a:pt x="304" y="258"/>
                  </a:cubicBezTo>
                  <a:cubicBezTo>
                    <a:pt x="311" y="260"/>
                    <a:pt x="311" y="260"/>
                    <a:pt x="311" y="260"/>
                  </a:cubicBezTo>
                  <a:cubicBezTo>
                    <a:pt x="311" y="260"/>
                    <a:pt x="311" y="260"/>
                    <a:pt x="311" y="260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24" y="213"/>
                    <a:pt x="324" y="213"/>
                    <a:pt x="324" y="213"/>
                  </a:cubicBezTo>
                  <a:cubicBezTo>
                    <a:pt x="324" y="212"/>
                    <a:pt x="324" y="212"/>
                    <a:pt x="324" y="212"/>
                  </a:cubicBezTo>
                  <a:cubicBezTo>
                    <a:pt x="339" y="209"/>
                    <a:pt x="339" y="209"/>
                    <a:pt x="339" y="209"/>
                  </a:cubicBezTo>
                  <a:cubicBezTo>
                    <a:pt x="355" y="199"/>
                    <a:pt x="362" y="190"/>
                    <a:pt x="361" y="182"/>
                  </a:cubicBezTo>
                  <a:cubicBezTo>
                    <a:pt x="358" y="168"/>
                    <a:pt x="358" y="168"/>
                    <a:pt x="358" y="168"/>
                  </a:cubicBezTo>
                  <a:cubicBezTo>
                    <a:pt x="355" y="158"/>
                    <a:pt x="355" y="152"/>
                    <a:pt x="357" y="149"/>
                  </a:cubicBezTo>
                  <a:cubicBezTo>
                    <a:pt x="359" y="146"/>
                    <a:pt x="361" y="145"/>
                    <a:pt x="364" y="145"/>
                  </a:cubicBezTo>
                  <a:cubicBezTo>
                    <a:pt x="371" y="145"/>
                    <a:pt x="379" y="147"/>
                    <a:pt x="386" y="151"/>
                  </a:cubicBezTo>
                  <a:cubicBezTo>
                    <a:pt x="388" y="135"/>
                    <a:pt x="388" y="135"/>
                    <a:pt x="388" y="135"/>
                  </a:cubicBezTo>
                  <a:cubicBezTo>
                    <a:pt x="388" y="133"/>
                    <a:pt x="388" y="133"/>
                    <a:pt x="388" y="133"/>
                  </a:cubicBezTo>
                  <a:cubicBezTo>
                    <a:pt x="389" y="132"/>
                    <a:pt x="389" y="132"/>
                    <a:pt x="389" y="132"/>
                  </a:cubicBezTo>
                  <a:cubicBezTo>
                    <a:pt x="406" y="125"/>
                    <a:pt x="406" y="125"/>
                    <a:pt x="406" y="125"/>
                  </a:cubicBezTo>
                  <a:cubicBezTo>
                    <a:pt x="408" y="116"/>
                    <a:pt x="408" y="116"/>
                    <a:pt x="408" y="116"/>
                  </a:cubicBezTo>
                  <a:cubicBezTo>
                    <a:pt x="398" y="116"/>
                    <a:pt x="398" y="116"/>
                    <a:pt x="398" y="116"/>
                  </a:cubicBezTo>
                  <a:cubicBezTo>
                    <a:pt x="396" y="115"/>
                    <a:pt x="396" y="115"/>
                    <a:pt x="396" y="115"/>
                  </a:cubicBezTo>
                  <a:cubicBezTo>
                    <a:pt x="397" y="110"/>
                    <a:pt x="397" y="110"/>
                    <a:pt x="397" y="110"/>
                  </a:cubicBezTo>
                  <a:cubicBezTo>
                    <a:pt x="397" y="107"/>
                    <a:pt x="397" y="107"/>
                    <a:pt x="397" y="107"/>
                  </a:cubicBezTo>
                  <a:cubicBezTo>
                    <a:pt x="398" y="105"/>
                    <a:pt x="398" y="105"/>
                    <a:pt x="398" y="105"/>
                  </a:cubicBezTo>
                  <a:cubicBezTo>
                    <a:pt x="401" y="105"/>
                    <a:pt x="401" y="105"/>
                    <a:pt x="401" y="105"/>
                  </a:cubicBezTo>
                  <a:cubicBezTo>
                    <a:pt x="403" y="105"/>
                    <a:pt x="403" y="105"/>
                    <a:pt x="403" y="105"/>
                  </a:cubicBezTo>
                  <a:cubicBezTo>
                    <a:pt x="410" y="105"/>
                    <a:pt x="417" y="101"/>
                    <a:pt x="426" y="94"/>
                  </a:cubicBezTo>
                  <a:cubicBezTo>
                    <a:pt x="486" y="50"/>
                    <a:pt x="486" y="50"/>
                    <a:pt x="486" y="50"/>
                  </a:cubicBezTo>
                  <a:cubicBezTo>
                    <a:pt x="488" y="50"/>
                    <a:pt x="488" y="50"/>
                    <a:pt x="488" y="50"/>
                  </a:cubicBezTo>
                  <a:cubicBezTo>
                    <a:pt x="508" y="59"/>
                    <a:pt x="508" y="59"/>
                    <a:pt x="508" y="59"/>
                  </a:cubicBezTo>
                  <a:cubicBezTo>
                    <a:pt x="515" y="58"/>
                    <a:pt x="515" y="58"/>
                    <a:pt x="515" y="58"/>
                  </a:cubicBezTo>
                  <a:cubicBezTo>
                    <a:pt x="511" y="38"/>
                    <a:pt x="511" y="38"/>
                    <a:pt x="511" y="38"/>
                  </a:cubicBezTo>
                  <a:cubicBezTo>
                    <a:pt x="511" y="36"/>
                    <a:pt x="511" y="36"/>
                    <a:pt x="511" y="36"/>
                  </a:cubicBezTo>
                  <a:cubicBezTo>
                    <a:pt x="512" y="35"/>
                    <a:pt x="512" y="35"/>
                    <a:pt x="512" y="35"/>
                  </a:cubicBezTo>
                  <a:cubicBezTo>
                    <a:pt x="512" y="34"/>
                    <a:pt x="512" y="34"/>
                    <a:pt x="512" y="34"/>
                  </a:cubicBezTo>
                  <a:cubicBezTo>
                    <a:pt x="523" y="17"/>
                    <a:pt x="523" y="17"/>
                    <a:pt x="523" y="17"/>
                  </a:cubicBezTo>
                  <a:cubicBezTo>
                    <a:pt x="520" y="15"/>
                    <a:pt x="520" y="15"/>
                    <a:pt x="520" y="15"/>
                  </a:cubicBezTo>
                  <a:cubicBezTo>
                    <a:pt x="513" y="17"/>
                    <a:pt x="513" y="17"/>
                    <a:pt x="513" y="17"/>
                  </a:cubicBezTo>
                  <a:cubicBezTo>
                    <a:pt x="513" y="18"/>
                    <a:pt x="513" y="18"/>
                    <a:pt x="513" y="18"/>
                  </a:cubicBezTo>
                  <a:cubicBezTo>
                    <a:pt x="512" y="18"/>
                    <a:pt x="512" y="18"/>
                    <a:pt x="512" y="18"/>
                  </a:cubicBezTo>
                  <a:cubicBezTo>
                    <a:pt x="493" y="21"/>
                    <a:pt x="493" y="21"/>
                    <a:pt x="493" y="21"/>
                  </a:cubicBezTo>
                  <a:cubicBezTo>
                    <a:pt x="488" y="21"/>
                    <a:pt x="488" y="21"/>
                    <a:pt x="488" y="21"/>
                  </a:cubicBezTo>
                  <a:cubicBezTo>
                    <a:pt x="487" y="21"/>
                    <a:pt x="487" y="21"/>
                    <a:pt x="487" y="21"/>
                  </a:cubicBezTo>
                  <a:cubicBezTo>
                    <a:pt x="487" y="20"/>
                    <a:pt x="487" y="20"/>
                    <a:pt x="487" y="20"/>
                  </a:cubicBezTo>
                  <a:cubicBezTo>
                    <a:pt x="486" y="17"/>
                    <a:pt x="486" y="17"/>
                    <a:pt x="486" y="17"/>
                  </a:cubicBezTo>
                  <a:cubicBezTo>
                    <a:pt x="483" y="10"/>
                    <a:pt x="483" y="10"/>
                    <a:pt x="483" y="10"/>
                  </a:cubicBezTo>
                  <a:lnTo>
                    <a:pt x="47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137">
              <a:extLst>
                <a:ext uri="{FF2B5EF4-FFF2-40B4-BE49-F238E27FC236}">
                  <a16:creationId xmlns:a16="http://schemas.microsoft.com/office/drawing/2014/main" id="{C1EF54F2-D377-46E5-9E7D-9F1DC4929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0650" y="3548062"/>
              <a:ext cx="960438" cy="742950"/>
            </a:xfrm>
            <a:custGeom>
              <a:avLst/>
              <a:gdLst>
                <a:gd name="T0" fmla="*/ 290 w 455"/>
                <a:gd name="T1" fmla="*/ 54 h 351"/>
                <a:gd name="T2" fmla="*/ 204 w 455"/>
                <a:gd name="T3" fmla="*/ 20 h 351"/>
                <a:gd name="T4" fmla="*/ 204 w 455"/>
                <a:gd name="T5" fmla="*/ 3 h 351"/>
                <a:gd name="T6" fmla="*/ 197 w 455"/>
                <a:gd name="T7" fmla="*/ 0 h 351"/>
                <a:gd name="T8" fmla="*/ 160 w 455"/>
                <a:gd name="T9" fmla="*/ 38 h 351"/>
                <a:gd name="T10" fmla="*/ 139 w 455"/>
                <a:gd name="T11" fmla="*/ 58 h 351"/>
                <a:gd name="T12" fmla="*/ 115 w 455"/>
                <a:gd name="T13" fmla="*/ 45 h 351"/>
                <a:gd name="T14" fmla="*/ 74 w 455"/>
                <a:gd name="T15" fmla="*/ 61 h 351"/>
                <a:gd name="T16" fmla="*/ 24 w 455"/>
                <a:gd name="T17" fmla="*/ 27 h 351"/>
                <a:gd name="T18" fmla="*/ 4 w 455"/>
                <a:gd name="T19" fmla="*/ 41 h 351"/>
                <a:gd name="T20" fmla="*/ 4 w 455"/>
                <a:gd name="T21" fmla="*/ 42 h 351"/>
                <a:gd name="T22" fmla="*/ 0 w 455"/>
                <a:gd name="T23" fmla="*/ 47 h 351"/>
                <a:gd name="T24" fmla="*/ 11 w 455"/>
                <a:gd name="T25" fmla="*/ 49 h 351"/>
                <a:gd name="T26" fmla="*/ 12 w 455"/>
                <a:gd name="T27" fmla="*/ 51 h 351"/>
                <a:gd name="T28" fmla="*/ 83 w 455"/>
                <a:gd name="T29" fmla="*/ 103 h 351"/>
                <a:gd name="T30" fmla="*/ 150 w 455"/>
                <a:gd name="T31" fmla="*/ 179 h 351"/>
                <a:gd name="T32" fmla="*/ 217 w 455"/>
                <a:gd name="T33" fmla="*/ 173 h 351"/>
                <a:gd name="T34" fmla="*/ 219 w 455"/>
                <a:gd name="T35" fmla="*/ 171 h 351"/>
                <a:gd name="T36" fmla="*/ 238 w 455"/>
                <a:gd name="T37" fmla="*/ 176 h 351"/>
                <a:gd name="T38" fmla="*/ 240 w 455"/>
                <a:gd name="T39" fmla="*/ 179 h 351"/>
                <a:gd name="T40" fmla="*/ 225 w 455"/>
                <a:gd name="T41" fmla="*/ 222 h 351"/>
                <a:gd name="T42" fmla="*/ 201 w 455"/>
                <a:gd name="T43" fmla="*/ 224 h 351"/>
                <a:gd name="T44" fmla="*/ 177 w 455"/>
                <a:gd name="T45" fmla="*/ 280 h 351"/>
                <a:gd name="T46" fmla="*/ 214 w 455"/>
                <a:gd name="T47" fmla="*/ 304 h 351"/>
                <a:gd name="T48" fmla="*/ 224 w 455"/>
                <a:gd name="T49" fmla="*/ 320 h 351"/>
                <a:gd name="T50" fmla="*/ 240 w 455"/>
                <a:gd name="T51" fmla="*/ 319 h 351"/>
                <a:gd name="T52" fmla="*/ 276 w 455"/>
                <a:gd name="T53" fmla="*/ 333 h 351"/>
                <a:gd name="T54" fmla="*/ 285 w 455"/>
                <a:gd name="T55" fmla="*/ 345 h 351"/>
                <a:gd name="T56" fmla="*/ 318 w 455"/>
                <a:gd name="T57" fmla="*/ 345 h 351"/>
                <a:gd name="T58" fmla="*/ 366 w 455"/>
                <a:gd name="T59" fmla="*/ 344 h 351"/>
                <a:gd name="T60" fmla="*/ 382 w 455"/>
                <a:gd name="T61" fmla="*/ 334 h 351"/>
                <a:gd name="T62" fmla="*/ 381 w 455"/>
                <a:gd name="T63" fmla="*/ 314 h 351"/>
                <a:gd name="T64" fmla="*/ 391 w 455"/>
                <a:gd name="T65" fmla="*/ 287 h 351"/>
                <a:gd name="T66" fmla="*/ 408 w 455"/>
                <a:gd name="T67" fmla="*/ 268 h 351"/>
                <a:gd name="T68" fmla="*/ 448 w 455"/>
                <a:gd name="T69" fmla="*/ 268 h 351"/>
                <a:gd name="T70" fmla="*/ 435 w 455"/>
                <a:gd name="T71" fmla="*/ 236 h 351"/>
                <a:gd name="T72" fmla="*/ 418 w 455"/>
                <a:gd name="T73" fmla="*/ 233 h 351"/>
                <a:gd name="T74" fmla="*/ 418 w 455"/>
                <a:gd name="T75" fmla="*/ 232 h 351"/>
                <a:gd name="T76" fmla="*/ 375 w 455"/>
                <a:gd name="T77" fmla="*/ 207 h 351"/>
                <a:gd name="T78" fmla="*/ 354 w 455"/>
                <a:gd name="T79" fmla="*/ 198 h 351"/>
                <a:gd name="T80" fmla="*/ 318 w 455"/>
                <a:gd name="T81" fmla="*/ 102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5" h="351">
                  <a:moveTo>
                    <a:pt x="318" y="102"/>
                  </a:moveTo>
                  <a:cubicBezTo>
                    <a:pt x="307" y="93"/>
                    <a:pt x="299" y="78"/>
                    <a:pt x="290" y="54"/>
                  </a:cubicBezTo>
                  <a:cubicBezTo>
                    <a:pt x="262" y="54"/>
                    <a:pt x="246" y="49"/>
                    <a:pt x="238" y="39"/>
                  </a:cubicBezTo>
                  <a:cubicBezTo>
                    <a:pt x="232" y="31"/>
                    <a:pt x="221" y="25"/>
                    <a:pt x="204" y="20"/>
                  </a:cubicBezTo>
                  <a:cubicBezTo>
                    <a:pt x="199" y="19"/>
                    <a:pt x="199" y="19"/>
                    <a:pt x="199" y="19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85" y="6"/>
                    <a:pt x="177" y="11"/>
                    <a:pt x="174" y="19"/>
                  </a:cubicBezTo>
                  <a:cubicBezTo>
                    <a:pt x="171" y="27"/>
                    <a:pt x="166" y="34"/>
                    <a:pt x="160" y="38"/>
                  </a:cubicBezTo>
                  <a:cubicBezTo>
                    <a:pt x="155" y="54"/>
                    <a:pt x="150" y="62"/>
                    <a:pt x="146" y="62"/>
                  </a:cubicBezTo>
                  <a:cubicBezTo>
                    <a:pt x="143" y="63"/>
                    <a:pt x="141" y="61"/>
                    <a:pt x="139" y="58"/>
                  </a:cubicBezTo>
                  <a:cubicBezTo>
                    <a:pt x="131" y="51"/>
                    <a:pt x="131" y="51"/>
                    <a:pt x="131" y="51"/>
                  </a:cubicBezTo>
                  <a:cubicBezTo>
                    <a:pt x="125" y="48"/>
                    <a:pt x="120" y="45"/>
                    <a:pt x="115" y="45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98" y="54"/>
                    <a:pt x="89" y="59"/>
                    <a:pt x="74" y="61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26" y="53"/>
                    <a:pt x="21" y="41"/>
                    <a:pt x="24" y="27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28" y="73"/>
                    <a:pt x="41" y="88"/>
                    <a:pt x="47" y="91"/>
                  </a:cubicBezTo>
                  <a:cubicBezTo>
                    <a:pt x="51" y="93"/>
                    <a:pt x="63" y="97"/>
                    <a:pt x="83" y="103"/>
                  </a:cubicBezTo>
                  <a:cubicBezTo>
                    <a:pt x="118" y="115"/>
                    <a:pt x="118" y="115"/>
                    <a:pt x="118" y="115"/>
                  </a:cubicBezTo>
                  <a:cubicBezTo>
                    <a:pt x="128" y="120"/>
                    <a:pt x="139" y="141"/>
                    <a:pt x="150" y="179"/>
                  </a:cubicBezTo>
                  <a:cubicBezTo>
                    <a:pt x="166" y="190"/>
                    <a:pt x="175" y="194"/>
                    <a:pt x="182" y="193"/>
                  </a:cubicBezTo>
                  <a:cubicBezTo>
                    <a:pt x="189" y="191"/>
                    <a:pt x="200" y="184"/>
                    <a:pt x="217" y="173"/>
                  </a:cubicBezTo>
                  <a:cubicBezTo>
                    <a:pt x="218" y="172"/>
                    <a:pt x="218" y="172"/>
                    <a:pt x="218" y="172"/>
                  </a:cubicBezTo>
                  <a:cubicBezTo>
                    <a:pt x="219" y="171"/>
                    <a:pt x="219" y="171"/>
                    <a:pt x="219" y="171"/>
                  </a:cubicBezTo>
                  <a:cubicBezTo>
                    <a:pt x="221" y="172"/>
                    <a:pt x="221" y="172"/>
                    <a:pt x="221" y="172"/>
                  </a:cubicBezTo>
                  <a:cubicBezTo>
                    <a:pt x="238" y="176"/>
                    <a:pt x="238" y="176"/>
                    <a:pt x="238" y="176"/>
                  </a:cubicBezTo>
                  <a:cubicBezTo>
                    <a:pt x="240" y="176"/>
                    <a:pt x="240" y="176"/>
                    <a:pt x="240" y="176"/>
                  </a:cubicBezTo>
                  <a:cubicBezTo>
                    <a:pt x="240" y="179"/>
                    <a:pt x="240" y="179"/>
                    <a:pt x="240" y="179"/>
                  </a:cubicBezTo>
                  <a:cubicBezTo>
                    <a:pt x="239" y="182"/>
                    <a:pt x="239" y="182"/>
                    <a:pt x="239" y="182"/>
                  </a:cubicBezTo>
                  <a:cubicBezTo>
                    <a:pt x="233" y="205"/>
                    <a:pt x="228" y="218"/>
                    <a:pt x="225" y="222"/>
                  </a:cubicBezTo>
                  <a:cubicBezTo>
                    <a:pt x="201" y="223"/>
                    <a:pt x="201" y="223"/>
                    <a:pt x="201" y="223"/>
                  </a:cubicBezTo>
                  <a:cubicBezTo>
                    <a:pt x="201" y="224"/>
                    <a:pt x="201" y="224"/>
                    <a:pt x="201" y="224"/>
                  </a:cubicBezTo>
                  <a:cubicBezTo>
                    <a:pt x="201" y="234"/>
                    <a:pt x="195" y="248"/>
                    <a:pt x="182" y="267"/>
                  </a:cubicBezTo>
                  <a:cubicBezTo>
                    <a:pt x="178" y="272"/>
                    <a:pt x="177" y="277"/>
                    <a:pt x="177" y="280"/>
                  </a:cubicBezTo>
                  <a:cubicBezTo>
                    <a:pt x="199" y="295"/>
                    <a:pt x="199" y="295"/>
                    <a:pt x="199" y="295"/>
                  </a:cubicBezTo>
                  <a:cubicBezTo>
                    <a:pt x="205" y="302"/>
                    <a:pt x="209" y="304"/>
                    <a:pt x="214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4" y="324"/>
                    <a:pt x="234" y="324"/>
                    <a:pt x="234" y="324"/>
                  </a:cubicBezTo>
                  <a:cubicBezTo>
                    <a:pt x="240" y="319"/>
                    <a:pt x="240" y="319"/>
                    <a:pt x="240" y="319"/>
                  </a:cubicBezTo>
                  <a:cubicBezTo>
                    <a:pt x="243" y="316"/>
                    <a:pt x="247" y="314"/>
                    <a:pt x="250" y="315"/>
                  </a:cubicBezTo>
                  <a:cubicBezTo>
                    <a:pt x="259" y="315"/>
                    <a:pt x="267" y="320"/>
                    <a:pt x="276" y="333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6" y="344"/>
                    <a:pt x="286" y="344"/>
                    <a:pt x="286" y="344"/>
                  </a:cubicBezTo>
                  <a:cubicBezTo>
                    <a:pt x="292" y="340"/>
                    <a:pt x="303" y="341"/>
                    <a:pt x="318" y="345"/>
                  </a:cubicBezTo>
                  <a:cubicBezTo>
                    <a:pt x="343" y="351"/>
                    <a:pt x="343" y="351"/>
                    <a:pt x="343" y="351"/>
                  </a:cubicBezTo>
                  <a:cubicBezTo>
                    <a:pt x="366" y="344"/>
                    <a:pt x="366" y="344"/>
                    <a:pt x="366" y="344"/>
                  </a:cubicBezTo>
                  <a:cubicBezTo>
                    <a:pt x="376" y="339"/>
                    <a:pt x="376" y="339"/>
                    <a:pt x="376" y="339"/>
                  </a:cubicBezTo>
                  <a:cubicBezTo>
                    <a:pt x="382" y="334"/>
                    <a:pt x="382" y="334"/>
                    <a:pt x="382" y="334"/>
                  </a:cubicBezTo>
                  <a:cubicBezTo>
                    <a:pt x="377" y="327"/>
                    <a:pt x="377" y="327"/>
                    <a:pt x="377" y="327"/>
                  </a:cubicBezTo>
                  <a:cubicBezTo>
                    <a:pt x="375" y="323"/>
                    <a:pt x="377" y="319"/>
                    <a:pt x="381" y="314"/>
                  </a:cubicBezTo>
                  <a:cubicBezTo>
                    <a:pt x="387" y="309"/>
                    <a:pt x="391" y="304"/>
                    <a:pt x="391" y="298"/>
                  </a:cubicBezTo>
                  <a:cubicBezTo>
                    <a:pt x="391" y="287"/>
                    <a:pt x="391" y="287"/>
                    <a:pt x="391" y="287"/>
                  </a:cubicBezTo>
                  <a:cubicBezTo>
                    <a:pt x="389" y="281"/>
                    <a:pt x="390" y="277"/>
                    <a:pt x="392" y="275"/>
                  </a:cubicBezTo>
                  <a:cubicBezTo>
                    <a:pt x="394" y="271"/>
                    <a:pt x="401" y="269"/>
                    <a:pt x="408" y="268"/>
                  </a:cubicBezTo>
                  <a:cubicBezTo>
                    <a:pt x="421" y="266"/>
                    <a:pt x="436" y="271"/>
                    <a:pt x="455" y="287"/>
                  </a:cubicBezTo>
                  <a:cubicBezTo>
                    <a:pt x="448" y="268"/>
                    <a:pt x="448" y="268"/>
                    <a:pt x="448" y="268"/>
                  </a:cubicBezTo>
                  <a:cubicBezTo>
                    <a:pt x="437" y="253"/>
                    <a:pt x="437" y="253"/>
                    <a:pt x="437" y="253"/>
                  </a:cubicBezTo>
                  <a:cubicBezTo>
                    <a:pt x="435" y="236"/>
                    <a:pt x="435" y="236"/>
                    <a:pt x="435" y="236"/>
                  </a:cubicBezTo>
                  <a:cubicBezTo>
                    <a:pt x="419" y="233"/>
                    <a:pt x="419" y="233"/>
                    <a:pt x="419" y="233"/>
                  </a:cubicBezTo>
                  <a:cubicBezTo>
                    <a:pt x="418" y="233"/>
                    <a:pt x="418" y="233"/>
                    <a:pt x="418" y="233"/>
                  </a:cubicBezTo>
                  <a:cubicBezTo>
                    <a:pt x="418" y="232"/>
                    <a:pt x="418" y="232"/>
                    <a:pt x="418" y="232"/>
                  </a:cubicBezTo>
                  <a:cubicBezTo>
                    <a:pt x="418" y="232"/>
                    <a:pt x="418" y="232"/>
                    <a:pt x="418" y="232"/>
                  </a:cubicBezTo>
                  <a:cubicBezTo>
                    <a:pt x="418" y="232"/>
                    <a:pt x="418" y="232"/>
                    <a:pt x="418" y="232"/>
                  </a:cubicBezTo>
                  <a:cubicBezTo>
                    <a:pt x="375" y="207"/>
                    <a:pt x="375" y="207"/>
                    <a:pt x="375" y="207"/>
                  </a:cubicBezTo>
                  <a:cubicBezTo>
                    <a:pt x="354" y="203"/>
                    <a:pt x="354" y="203"/>
                    <a:pt x="354" y="203"/>
                  </a:cubicBezTo>
                  <a:cubicBezTo>
                    <a:pt x="354" y="198"/>
                    <a:pt x="354" y="198"/>
                    <a:pt x="354" y="198"/>
                  </a:cubicBezTo>
                  <a:cubicBezTo>
                    <a:pt x="353" y="176"/>
                    <a:pt x="353" y="176"/>
                    <a:pt x="353" y="176"/>
                  </a:cubicBezTo>
                  <a:cubicBezTo>
                    <a:pt x="338" y="136"/>
                    <a:pt x="327" y="111"/>
                    <a:pt x="318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Freeform 138">
              <a:extLst>
                <a:ext uri="{FF2B5EF4-FFF2-40B4-BE49-F238E27FC236}">
                  <a16:creationId xmlns:a16="http://schemas.microsoft.com/office/drawing/2014/main" id="{E11482D8-ADD6-488B-8F41-A75192F3E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0587" y="2125662"/>
              <a:ext cx="890588" cy="1277938"/>
            </a:xfrm>
            <a:custGeom>
              <a:avLst/>
              <a:gdLst>
                <a:gd name="T0" fmla="*/ 380 w 422"/>
                <a:gd name="T1" fmla="*/ 178 h 604"/>
                <a:gd name="T2" fmla="*/ 335 w 422"/>
                <a:gd name="T3" fmla="*/ 167 h 604"/>
                <a:gd name="T4" fmla="*/ 334 w 422"/>
                <a:gd name="T5" fmla="*/ 124 h 604"/>
                <a:gd name="T6" fmla="*/ 321 w 422"/>
                <a:gd name="T7" fmla="*/ 110 h 604"/>
                <a:gd name="T8" fmla="*/ 280 w 422"/>
                <a:gd name="T9" fmla="*/ 92 h 604"/>
                <a:gd name="T10" fmla="*/ 282 w 422"/>
                <a:gd name="T11" fmla="*/ 58 h 604"/>
                <a:gd name="T12" fmla="*/ 272 w 422"/>
                <a:gd name="T13" fmla="*/ 48 h 604"/>
                <a:gd name="T14" fmla="*/ 251 w 422"/>
                <a:gd name="T15" fmla="*/ 36 h 604"/>
                <a:gd name="T16" fmla="*/ 239 w 422"/>
                <a:gd name="T17" fmla="*/ 0 h 604"/>
                <a:gd name="T18" fmla="*/ 214 w 422"/>
                <a:gd name="T19" fmla="*/ 19 h 604"/>
                <a:gd name="T20" fmla="*/ 186 w 422"/>
                <a:gd name="T21" fmla="*/ 58 h 604"/>
                <a:gd name="T22" fmla="*/ 171 w 422"/>
                <a:gd name="T23" fmla="*/ 80 h 604"/>
                <a:gd name="T24" fmla="*/ 140 w 422"/>
                <a:gd name="T25" fmla="*/ 94 h 604"/>
                <a:gd name="T26" fmla="*/ 106 w 422"/>
                <a:gd name="T27" fmla="*/ 94 h 604"/>
                <a:gd name="T28" fmla="*/ 76 w 422"/>
                <a:gd name="T29" fmla="*/ 119 h 604"/>
                <a:gd name="T30" fmla="*/ 56 w 422"/>
                <a:gd name="T31" fmla="*/ 109 h 604"/>
                <a:gd name="T32" fmla="*/ 39 w 422"/>
                <a:gd name="T33" fmla="*/ 77 h 604"/>
                <a:gd name="T34" fmla="*/ 18 w 422"/>
                <a:gd name="T35" fmla="*/ 115 h 604"/>
                <a:gd name="T36" fmla="*/ 17 w 422"/>
                <a:gd name="T37" fmla="*/ 117 h 604"/>
                <a:gd name="T38" fmla="*/ 34 w 422"/>
                <a:gd name="T39" fmla="*/ 201 h 604"/>
                <a:gd name="T40" fmla="*/ 43 w 422"/>
                <a:gd name="T41" fmla="*/ 225 h 604"/>
                <a:gd name="T42" fmla="*/ 13 w 422"/>
                <a:gd name="T43" fmla="*/ 241 h 604"/>
                <a:gd name="T44" fmla="*/ 56 w 422"/>
                <a:gd name="T45" fmla="*/ 288 h 604"/>
                <a:gd name="T46" fmla="*/ 56 w 422"/>
                <a:gd name="T47" fmla="*/ 290 h 604"/>
                <a:gd name="T48" fmla="*/ 44 w 422"/>
                <a:gd name="T49" fmla="*/ 338 h 604"/>
                <a:gd name="T50" fmla="*/ 18 w 422"/>
                <a:gd name="T51" fmla="*/ 354 h 604"/>
                <a:gd name="T52" fmla="*/ 43 w 422"/>
                <a:gd name="T53" fmla="*/ 431 h 604"/>
                <a:gd name="T54" fmla="*/ 57 w 422"/>
                <a:gd name="T55" fmla="*/ 455 h 604"/>
                <a:gd name="T56" fmla="*/ 37 w 422"/>
                <a:gd name="T57" fmla="*/ 500 h 604"/>
                <a:gd name="T58" fmla="*/ 23 w 422"/>
                <a:gd name="T59" fmla="*/ 542 h 604"/>
                <a:gd name="T60" fmla="*/ 25 w 422"/>
                <a:gd name="T61" fmla="*/ 573 h 604"/>
                <a:gd name="T62" fmla="*/ 31 w 422"/>
                <a:gd name="T63" fmla="*/ 580 h 604"/>
                <a:gd name="T64" fmla="*/ 32 w 422"/>
                <a:gd name="T65" fmla="*/ 586 h 604"/>
                <a:gd name="T66" fmla="*/ 32 w 422"/>
                <a:gd name="T67" fmla="*/ 587 h 604"/>
                <a:gd name="T68" fmla="*/ 111 w 422"/>
                <a:gd name="T69" fmla="*/ 596 h 604"/>
                <a:gd name="T70" fmla="*/ 134 w 422"/>
                <a:gd name="T71" fmla="*/ 557 h 604"/>
                <a:gd name="T72" fmla="*/ 250 w 422"/>
                <a:gd name="T73" fmla="*/ 425 h 604"/>
                <a:gd name="T74" fmla="*/ 300 w 422"/>
                <a:gd name="T75" fmla="*/ 394 h 604"/>
                <a:gd name="T76" fmla="*/ 281 w 422"/>
                <a:gd name="T77" fmla="*/ 375 h 604"/>
                <a:gd name="T78" fmla="*/ 275 w 422"/>
                <a:gd name="T79" fmla="*/ 354 h 604"/>
                <a:gd name="T80" fmla="*/ 209 w 422"/>
                <a:gd name="T81" fmla="*/ 287 h 604"/>
                <a:gd name="T82" fmla="*/ 146 w 422"/>
                <a:gd name="T83" fmla="*/ 274 h 604"/>
                <a:gd name="T84" fmla="*/ 121 w 422"/>
                <a:gd name="T85" fmla="*/ 240 h 604"/>
                <a:gd name="T86" fmla="*/ 159 w 422"/>
                <a:gd name="T87" fmla="*/ 177 h 604"/>
                <a:gd name="T88" fmla="*/ 169 w 422"/>
                <a:gd name="T89" fmla="*/ 147 h 604"/>
                <a:gd name="T90" fmla="*/ 249 w 422"/>
                <a:gd name="T91" fmla="*/ 161 h 604"/>
                <a:gd name="T92" fmla="*/ 243 w 422"/>
                <a:gd name="T93" fmla="*/ 193 h 604"/>
                <a:gd name="T94" fmla="*/ 287 w 422"/>
                <a:gd name="T95" fmla="*/ 229 h 604"/>
                <a:gd name="T96" fmla="*/ 360 w 422"/>
                <a:gd name="T97" fmla="*/ 293 h 604"/>
                <a:gd name="T98" fmla="*/ 398 w 422"/>
                <a:gd name="T99" fmla="*/ 246 h 604"/>
                <a:gd name="T100" fmla="*/ 404 w 422"/>
                <a:gd name="T101" fmla="*/ 222 h 604"/>
                <a:gd name="T102" fmla="*/ 421 w 422"/>
                <a:gd name="T103" fmla="*/ 210 h 604"/>
                <a:gd name="T104" fmla="*/ 390 w 422"/>
                <a:gd name="T105" fmla="*/ 187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2" h="604">
                  <a:moveTo>
                    <a:pt x="388" y="182"/>
                  </a:moveTo>
                  <a:cubicBezTo>
                    <a:pt x="381" y="178"/>
                    <a:pt x="381" y="178"/>
                    <a:pt x="381" y="178"/>
                  </a:cubicBezTo>
                  <a:cubicBezTo>
                    <a:pt x="381" y="178"/>
                    <a:pt x="381" y="178"/>
                    <a:pt x="381" y="178"/>
                  </a:cubicBezTo>
                  <a:cubicBezTo>
                    <a:pt x="380" y="178"/>
                    <a:pt x="380" y="178"/>
                    <a:pt x="380" y="178"/>
                  </a:cubicBezTo>
                  <a:cubicBezTo>
                    <a:pt x="374" y="172"/>
                    <a:pt x="374" y="172"/>
                    <a:pt x="374" y="172"/>
                  </a:cubicBezTo>
                  <a:cubicBezTo>
                    <a:pt x="347" y="165"/>
                    <a:pt x="347" y="165"/>
                    <a:pt x="347" y="165"/>
                  </a:cubicBezTo>
                  <a:cubicBezTo>
                    <a:pt x="340" y="165"/>
                    <a:pt x="340" y="165"/>
                    <a:pt x="340" y="165"/>
                  </a:cubicBezTo>
                  <a:cubicBezTo>
                    <a:pt x="335" y="167"/>
                    <a:pt x="335" y="167"/>
                    <a:pt x="335" y="167"/>
                  </a:cubicBezTo>
                  <a:cubicBezTo>
                    <a:pt x="325" y="146"/>
                    <a:pt x="325" y="146"/>
                    <a:pt x="325" y="146"/>
                  </a:cubicBezTo>
                  <a:cubicBezTo>
                    <a:pt x="326" y="145"/>
                    <a:pt x="326" y="145"/>
                    <a:pt x="326" y="145"/>
                  </a:cubicBezTo>
                  <a:cubicBezTo>
                    <a:pt x="334" y="136"/>
                    <a:pt x="334" y="136"/>
                    <a:pt x="334" y="136"/>
                  </a:cubicBezTo>
                  <a:cubicBezTo>
                    <a:pt x="334" y="124"/>
                    <a:pt x="334" y="124"/>
                    <a:pt x="334" y="124"/>
                  </a:cubicBezTo>
                  <a:cubicBezTo>
                    <a:pt x="334" y="122"/>
                    <a:pt x="334" y="122"/>
                    <a:pt x="334" y="122"/>
                  </a:cubicBezTo>
                  <a:cubicBezTo>
                    <a:pt x="339" y="115"/>
                    <a:pt x="339" y="115"/>
                    <a:pt x="339" y="115"/>
                  </a:cubicBezTo>
                  <a:cubicBezTo>
                    <a:pt x="335" y="113"/>
                    <a:pt x="335" y="113"/>
                    <a:pt x="335" y="113"/>
                  </a:cubicBezTo>
                  <a:cubicBezTo>
                    <a:pt x="321" y="110"/>
                    <a:pt x="321" y="110"/>
                    <a:pt x="321" y="110"/>
                  </a:cubicBezTo>
                  <a:cubicBezTo>
                    <a:pt x="321" y="110"/>
                    <a:pt x="321" y="110"/>
                    <a:pt x="321" y="110"/>
                  </a:cubicBezTo>
                  <a:cubicBezTo>
                    <a:pt x="296" y="106"/>
                    <a:pt x="296" y="106"/>
                    <a:pt x="296" y="106"/>
                  </a:cubicBezTo>
                  <a:cubicBezTo>
                    <a:pt x="294" y="106"/>
                    <a:pt x="294" y="106"/>
                    <a:pt x="294" y="106"/>
                  </a:cubicBezTo>
                  <a:cubicBezTo>
                    <a:pt x="280" y="92"/>
                    <a:pt x="280" y="92"/>
                    <a:pt x="280" y="92"/>
                  </a:cubicBezTo>
                  <a:cubicBezTo>
                    <a:pt x="280" y="91"/>
                    <a:pt x="280" y="91"/>
                    <a:pt x="280" y="91"/>
                  </a:cubicBezTo>
                  <a:cubicBezTo>
                    <a:pt x="275" y="81"/>
                    <a:pt x="275" y="81"/>
                    <a:pt x="275" y="81"/>
                  </a:cubicBezTo>
                  <a:cubicBezTo>
                    <a:pt x="274" y="78"/>
                    <a:pt x="274" y="78"/>
                    <a:pt x="274" y="78"/>
                  </a:cubicBezTo>
                  <a:cubicBezTo>
                    <a:pt x="282" y="58"/>
                    <a:pt x="282" y="58"/>
                    <a:pt x="282" y="58"/>
                  </a:cubicBezTo>
                  <a:cubicBezTo>
                    <a:pt x="282" y="43"/>
                    <a:pt x="282" y="43"/>
                    <a:pt x="282" y="43"/>
                  </a:cubicBezTo>
                  <a:cubicBezTo>
                    <a:pt x="281" y="40"/>
                    <a:pt x="281" y="40"/>
                    <a:pt x="281" y="40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68" y="48"/>
                    <a:pt x="268" y="48"/>
                    <a:pt x="268" y="48"/>
                  </a:cubicBezTo>
                  <a:cubicBezTo>
                    <a:pt x="265" y="47"/>
                    <a:pt x="265" y="47"/>
                    <a:pt x="265" y="47"/>
                  </a:cubicBezTo>
                  <a:cubicBezTo>
                    <a:pt x="251" y="36"/>
                    <a:pt x="251" y="36"/>
                    <a:pt x="251" y="36"/>
                  </a:cubicBezTo>
                  <a:cubicBezTo>
                    <a:pt x="249" y="34"/>
                    <a:pt x="249" y="34"/>
                    <a:pt x="249" y="34"/>
                  </a:cubicBezTo>
                  <a:cubicBezTo>
                    <a:pt x="249" y="32"/>
                    <a:pt x="249" y="32"/>
                    <a:pt x="249" y="32"/>
                  </a:cubicBezTo>
                  <a:cubicBezTo>
                    <a:pt x="246" y="11"/>
                    <a:pt x="246" y="11"/>
                    <a:pt x="246" y="11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25" y="1"/>
                    <a:pt x="225" y="1"/>
                    <a:pt x="225" y="1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15" y="18"/>
                    <a:pt x="215" y="18"/>
                    <a:pt x="215" y="18"/>
                  </a:cubicBezTo>
                  <a:cubicBezTo>
                    <a:pt x="214" y="19"/>
                    <a:pt x="214" y="19"/>
                    <a:pt x="214" y="19"/>
                  </a:cubicBezTo>
                  <a:cubicBezTo>
                    <a:pt x="191" y="15"/>
                    <a:pt x="191" y="15"/>
                    <a:pt x="191" y="15"/>
                  </a:cubicBezTo>
                  <a:cubicBezTo>
                    <a:pt x="187" y="36"/>
                    <a:pt x="187" y="36"/>
                    <a:pt x="187" y="36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6" y="58"/>
                    <a:pt x="186" y="58"/>
                    <a:pt x="186" y="58"/>
                  </a:cubicBezTo>
                  <a:cubicBezTo>
                    <a:pt x="174" y="77"/>
                    <a:pt x="174" y="77"/>
                    <a:pt x="174" y="77"/>
                  </a:cubicBezTo>
                  <a:cubicBezTo>
                    <a:pt x="174" y="79"/>
                    <a:pt x="174" y="79"/>
                    <a:pt x="174" y="79"/>
                  </a:cubicBezTo>
                  <a:cubicBezTo>
                    <a:pt x="172" y="80"/>
                    <a:pt x="172" y="80"/>
                    <a:pt x="172" y="80"/>
                  </a:cubicBezTo>
                  <a:cubicBezTo>
                    <a:pt x="171" y="80"/>
                    <a:pt x="171" y="80"/>
                    <a:pt x="171" y="80"/>
                  </a:cubicBezTo>
                  <a:cubicBezTo>
                    <a:pt x="156" y="81"/>
                    <a:pt x="156" y="81"/>
                    <a:pt x="156" y="81"/>
                  </a:cubicBezTo>
                  <a:cubicBezTo>
                    <a:pt x="142" y="93"/>
                    <a:pt x="142" y="93"/>
                    <a:pt x="142" y="93"/>
                  </a:cubicBezTo>
                  <a:cubicBezTo>
                    <a:pt x="140" y="94"/>
                    <a:pt x="140" y="94"/>
                    <a:pt x="140" y="94"/>
                  </a:cubicBezTo>
                  <a:cubicBezTo>
                    <a:pt x="140" y="94"/>
                    <a:pt x="140" y="94"/>
                    <a:pt x="140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7" y="93"/>
                    <a:pt x="137" y="93"/>
                    <a:pt x="137" y="93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3" y="119"/>
                    <a:pt x="90" y="120"/>
                    <a:pt x="87" y="121"/>
                  </a:cubicBezTo>
                  <a:cubicBezTo>
                    <a:pt x="76" y="119"/>
                    <a:pt x="76" y="119"/>
                    <a:pt x="76" y="119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49" y="68"/>
                    <a:pt x="49" y="68"/>
                    <a:pt x="49" y="68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27" y="93"/>
                    <a:pt x="27" y="93"/>
                    <a:pt x="27" y="93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33"/>
                    <a:pt x="5" y="139"/>
                    <a:pt x="0" y="147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44" y="221"/>
                    <a:pt x="44" y="221"/>
                    <a:pt x="44" y="221"/>
                  </a:cubicBezTo>
                  <a:cubicBezTo>
                    <a:pt x="44" y="223"/>
                    <a:pt x="44" y="223"/>
                    <a:pt x="44" y="223"/>
                  </a:cubicBezTo>
                  <a:cubicBezTo>
                    <a:pt x="43" y="225"/>
                    <a:pt x="43" y="225"/>
                    <a:pt x="43" y="225"/>
                  </a:cubicBezTo>
                  <a:cubicBezTo>
                    <a:pt x="42" y="225"/>
                    <a:pt x="42" y="225"/>
                    <a:pt x="42" y="225"/>
                  </a:cubicBezTo>
                  <a:cubicBezTo>
                    <a:pt x="34" y="235"/>
                    <a:pt x="34" y="235"/>
                    <a:pt x="34" y="235"/>
                  </a:cubicBezTo>
                  <a:cubicBezTo>
                    <a:pt x="32" y="237"/>
                    <a:pt x="32" y="237"/>
                    <a:pt x="32" y="237"/>
                  </a:cubicBezTo>
                  <a:cubicBezTo>
                    <a:pt x="13" y="241"/>
                    <a:pt x="13" y="241"/>
                    <a:pt x="13" y="241"/>
                  </a:cubicBezTo>
                  <a:cubicBezTo>
                    <a:pt x="15" y="256"/>
                    <a:pt x="15" y="256"/>
                    <a:pt x="15" y="256"/>
                  </a:cubicBezTo>
                  <a:cubicBezTo>
                    <a:pt x="29" y="264"/>
                    <a:pt x="29" y="264"/>
                    <a:pt x="29" y="264"/>
                  </a:cubicBezTo>
                  <a:cubicBezTo>
                    <a:pt x="51" y="269"/>
                    <a:pt x="51" y="269"/>
                    <a:pt x="51" y="269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6" y="289"/>
                    <a:pt x="56" y="289"/>
                    <a:pt x="56" y="289"/>
                  </a:cubicBezTo>
                  <a:cubicBezTo>
                    <a:pt x="56" y="290"/>
                    <a:pt x="56" y="290"/>
                    <a:pt x="56" y="290"/>
                  </a:cubicBezTo>
                  <a:cubicBezTo>
                    <a:pt x="52" y="323"/>
                    <a:pt x="52" y="323"/>
                    <a:pt x="52" y="323"/>
                  </a:cubicBezTo>
                  <a:cubicBezTo>
                    <a:pt x="52" y="323"/>
                    <a:pt x="52" y="323"/>
                    <a:pt x="52" y="323"/>
                  </a:cubicBezTo>
                  <a:cubicBezTo>
                    <a:pt x="52" y="324"/>
                    <a:pt x="52" y="324"/>
                    <a:pt x="52" y="324"/>
                  </a:cubicBezTo>
                  <a:cubicBezTo>
                    <a:pt x="44" y="338"/>
                    <a:pt x="44" y="338"/>
                    <a:pt x="44" y="338"/>
                  </a:cubicBezTo>
                  <a:cubicBezTo>
                    <a:pt x="44" y="341"/>
                    <a:pt x="44" y="341"/>
                    <a:pt x="44" y="341"/>
                  </a:cubicBezTo>
                  <a:cubicBezTo>
                    <a:pt x="42" y="341"/>
                    <a:pt x="42" y="341"/>
                    <a:pt x="42" y="341"/>
                  </a:cubicBezTo>
                  <a:cubicBezTo>
                    <a:pt x="18" y="345"/>
                    <a:pt x="18" y="345"/>
                    <a:pt x="18" y="345"/>
                  </a:cubicBezTo>
                  <a:cubicBezTo>
                    <a:pt x="18" y="354"/>
                    <a:pt x="18" y="354"/>
                    <a:pt x="18" y="354"/>
                  </a:cubicBezTo>
                  <a:cubicBezTo>
                    <a:pt x="11" y="375"/>
                    <a:pt x="11" y="375"/>
                    <a:pt x="11" y="375"/>
                  </a:cubicBezTo>
                  <a:cubicBezTo>
                    <a:pt x="8" y="400"/>
                    <a:pt x="8" y="400"/>
                    <a:pt x="8" y="400"/>
                  </a:cubicBezTo>
                  <a:cubicBezTo>
                    <a:pt x="13" y="413"/>
                    <a:pt x="13" y="413"/>
                    <a:pt x="13" y="413"/>
                  </a:cubicBezTo>
                  <a:cubicBezTo>
                    <a:pt x="43" y="431"/>
                    <a:pt x="43" y="431"/>
                    <a:pt x="43" y="431"/>
                  </a:cubicBezTo>
                  <a:cubicBezTo>
                    <a:pt x="44" y="432"/>
                    <a:pt x="44" y="432"/>
                    <a:pt x="44" y="432"/>
                  </a:cubicBezTo>
                  <a:cubicBezTo>
                    <a:pt x="56" y="453"/>
                    <a:pt x="56" y="453"/>
                    <a:pt x="56" y="453"/>
                  </a:cubicBezTo>
                  <a:cubicBezTo>
                    <a:pt x="56" y="454"/>
                    <a:pt x="56" y="454"/>
                    <a:pt x="56" y="454"/>
                  </a:cubicBezTo>
                  <a:cubicBezTo>
                    <a:pt x="57" y="455"/>
                    <a:pt x="57" y="455"/>
                    <a:pt x="57" y="455"/>
                  </a:cubicBezTo>
                  <a:cubicBezTo>
                    <a:pt x="56" y="456"/>
                    <a:pt x="56" y="456"/>
                    <a:pt x="56" y="456"/>
                  </a:cubicBezTo>
                  <a:cubicBezTo>
                    <a:pt x="41" y="490"/>
                    <a:pt x="41" y="490"/>
                    <a:pt x="41" y="490"/>
                  </a:cubicBezTo>
                  <a:cubicBezTo>
                    <a:pt x="37" y="500"/>
                    <a:pt x="37" y="500"/>
                    <a:pt x="37" y="500"/>
                  </a:cubicBezTo>
                  <a:cubicBezTo>
                    <a:pt x="37" y="500"/>
                    <a:pt x="37" y="500"/>
                    <a:pt x="37" y="500"/>
                  </a:cubicBezTo>
                  <a:cubicBezTo>
                    <a:pt x="27" y="522"/>
                    <a:pt x="27" y="522"/>
                    <a:pt x="27" y="522"/>
                  </a:cubicBezTo>
                  <a:cubicBezTo>
                    <a:pt x="24" y="539"/>
                    <a:pt x="24" y="539"/>
                    <a:pt x="24" y="539"/>
                  </a:cubicBezTo>
                  <a:cubicBezTo>
                    <a:pt x="23" y="541"/>
                    <a:pt x="23" y="541"/>
                    <a:pt x="23" y="541"/>
                  </a:cubicBezTo>
                  <a:cubicBezTo>
                    <a:pt x="23" y="542"/>
                    <a:pt x="23" y="542"/>
                    <a:pt x="23" y="542"/>
                  </a:cubicBezTo>
                  <a:cubicBezTo>
                    <a:pt x="18" y="546"/>
                    <a:pt x="15" y="550"/>
                    <a:pt x="13" y="555"/>
                  </a:cubicBezTo>
                  <a:cubicBezTo>
                    <a:pt x="12" y="557"/>
                    <a:pt x="12" y="559"/>
                    <a:pt x="14" y="561"/>
                  </a:cubicBezTo>
                  <a:cubicBezTo>
                    <a:pt x="15" y="562"/>
                    <a:pt x="15" y="562"/>
                    <a:pt x="15" y="562"/>
                  </a:cubicBezTo>
                  <a:cubicBezTo>
                    <a:pt x="25" y="573"/>
                    <a:pt x="25" y="573"/>
                    <a:pt x="25" y="573"/>
                  </a:cubicBezTo>
                  <a:cubicBezTo>
                    <a:pt x="25" y="573"/>
                    <a:pt x="25" y="573"/>
                    <a:pt x="25" y="573"/>
                  </a:cubicBezTo>
                  <a:cubicBezTo>
                    <a:pt x="25" y="573"/>
                    <a:pt x="25" y="573"/>
                    <a:pt x="25" y="573"/>
                  </a:cubicBezTo>
                  <a:cubicBezTo>
                    <a:pt x="29" y="580"/>
                    <a:pt x="29" y="580"/>
                    <a:pt x="29" y="580"/>
                  </a:cubicBezTo>
                  <a:cubicBezTo>
                    <a:pt x="31" y="580"/>
                    <a:pt x="31" y="580"/>
                    <a:pt x="31" y="580"/>
                  </a:cubicBezTo>
                  <a:cubicBezTo>
                    <a:pt x="31" y="580"/>
                    <a:pt x="31" y="580"/>
                    <a:pt x="31" y="580"/>
                  </a:cubicBezTo>
                  <a:cubicBezTo>
                    <a:pt x="32" y="582"/>
                    <a:pt x="32" y="582"/>
                    <a:pt x="32" y="582"/>
                  </a:cubicBezTo>
                  <a:cubicBezTo>
                    <a:pt x="32" y="583"/>
                    <a:pt x="32" y="583"/>
                    <a:pt x="32" y="583"/>
                  </a:cubicBezTo>
                  <a:cubicBezTo>
                    <a:pt x="32" y="586"/>
                    <a:pt x="32" y="586"/>
                    <a:pt x="32" y="586"/>
                  </a:cubicBezTo>
                  <a:cubicBezTo>
                    <a:pt x="32" y="586"/>
                    <a:pt x="32" y="586"/>
                    <a:pt x="32" y="586"/>
                  </a:cubicBezTo>
                  <a:cubicBezTo>
                    <a:pt x="32" y="587"/>
                    <a:pt x="32" y="587"/>
                    <a:pt x="32" y="587"/>
                  </a:cubicBezTo>
                  <a:cubicBezTo>
                    <a:pt x="32" y="587"/>
                    <a:pt x="32" y="587"/>
                    <a:pt x="32" y="587"/>
                  </a:cubicBezTo>
                  <a:cubicBezTo>
                    <a:pt x="32" y="587"/>
                    <a:pt x="32" y="587"/>
                    <a:pt x="32" y="587"/>
                  </a:cubicBezTo>
                  <a:cubicBezTo>
                    <a:pt x="34" y="593"/>
                    <a:pt x="34" y="593"/>
                    <a:pt x="34" y="593"/>
                  </a:cubicBezTo>
                  <a:cubicBezTo>
                    <a:pt x="43" y="596"/>
                    <a:pt x="43" y="596"/>
                    <a:pt x="43" y="596"/>
                  </a:cubicBezTo>
                  <a:cubicBezTo>
                    <a:pt x="78" y="604"/>
                    <a:pt x="78" y="604"/>
                    <a:pt x="78" y="604"/>
                  </a:cubicBezTo>
                  <a:cubicBezTo>
                    <a:pt x="89" y="604"/>
                    <a:pt x="100" y="601"/>
                    <a:pt x="111" y="596"/>
                  </a:cubicBezTo>
                  <a:cubicBezTo>
                    <a:pt x="123" y="591"/>
                    <a:pt x="133" y="590"/>
                    <a:pt x="145" y="592"/>
                  </a:cubicBezTo>
                  <a:cubicBezTo>
                    <a:pt x="147" y="585"/>
                    <a:pt x="147" y="585"/>
                    <a:pt x="147" y="585"/>
                  </a:cubicBezTo>
                  <a:cubicBezTo>
                    <a:pt x="135" y="559"/>
                    <a:pt x="135" y="559"/>
                    <a:pt x="135" y="559"/>
                  </a:cubicBezTo>
                  <a:cubicBezTo>
                    <a:pt x="134" y="557"/>
                    <a:pt x="134" y="557"/>
                    <a:pt x="134" y="557"/>
                  </a:cubicBezTo>
                  <a:cubicBezTo>
                    <a:pt x="135" y="557"/>
                    <a:pt x="135" y="557"/>
                    <a:pt x="135" y="557"/>
                  </a:cubicBezTo>
                  <a:cubicBezTo>
                    <a:pt x="190" y="481"/>
                    <a:pt x="190" y="481"/>
                    <a:pt x="190" y="481"/>
                  </a:cubicBezTo>
                  <a:cubicBezTo>
                    <a:pt x="249" y="425"/>
                    <a:pt x="249" y="425"/>
                    <a:pt x="249" y="425"/>
                  </a:cubicBezTo>
                  <a:cubicBezTo>
                    <a:pt x="250" y="425"/>
                    <a:pt x="250" y="425"/>
                    <a:pt x="250" y="425"/>
                  </a:cubicBezTo>
                  <a:cubicBezTo>
                    <a:pt x="268" y="418"/>
                    <a:pt x="268" y="418"/>
                    <a:pt x="268" y="418"/>
                  </a:cubicBezTo>
                  <a:cubicBezTo>
                    <a:pt x="278" y="407"/>
                    <a:pt x="278" y="407"/>
                    <a:pt x="278" y="407"/>
                  </a:cubicBezTo>
                  <a:cubicBezTo>
                    <a:pt x="278" y="406"/>
                    <a:pt x="278" y="406"/>
                    <a:pt x="278" y="406"/>
                  </a:cubicBezTo>
                  <a:cubicBezTo>
                    <a:pt x="285" y="401"/>
                    <a:pt x="292" y="397"/>
                    <a:pt x="300" y="394"/>
                  </a:cubicBezTo>
                  <a:cubicBezTo>
                    <a:pt x="294" y="389"/>
                    <a:pt x="294" y="389"/>
                    <a:pt x="294" y="389"/>
                  </a:cubicBezTo>
                  <a:cubicBezTo>
                    <a:pt x="282" y="376"/>
                    <a:pt x="282" y="376"/>
                    <a:pt x="282" y="376"/>
                  </a:cubicBezTo>
                  <a:cubicBezTo>
                    <a:pt x="282" y="375"/>
                    <a:pt x="282" y="375"/>
                    <a:pt x="282" y="375"/>
                  </a:cubicBezTo>
                  <a:cubicBezTo>
                    <a:pt x="281" y="375"/>
                    <a:pt x="281" y="375"/>
                    <a:pt x="281" y="375"/>
                  </a:cubicBezTo>
                  <a:cubicBezTo>
                    <a:pt x="271" y="364"/>
                    <a:pt x="271" y="364"/>
                    <a:pt x="271" y="364"/>
                  </a:cubicBezTo>
                  <a:cubicBezTo>
                    <a:pt x="270" y="362"/>
                    <a:pt x="270" y="362"/>
                    <a:pt x="270" y="362"/>
                  </a:cubicBezTo>
                  <a:cubicBezTo>
                    <a:pt x="270" y="360"/>
                    <a:pt x="270" y="360"/>
                    <a:pt x="270" y="360"/>
                  </a:cubicBezTo>
                  <a:cubicBezTo>
                    <a:pt x="275" y="354"/>
                    <a:pt x="275" y="354"/>
                    <a:pt x="275" y="354"/>
                  </a:cubicBezTo>
                  <a:cubicBezTo>
                    <a:pt x="262" y="357"/>
                    <a:pt x="262" y="357"/>
                    <a:pt x="262" y="357"/>
                  </a:cubicBezTo>
                  <a:cubicBezTo>
                    <a:pt x="235" y="350"/>
                    <a:pt x="235" y="350"/>
                    <a:pt x="235" y="350"/>
                  </a:cubicBezTo>
                  <a:cubicBezTo>
                    <a:pt x="225" y="346"/>
                    <a:pt x="218" y="340"/>
                    <a:pt x="216" y="333"/>
                  </a:cubicBezTo>
                  <a:cubicBezTo>
                    <a:pt x="210" y="316"/>
                    <a:pt x="208" y="300"/>
                    <a:pt x="209" y="287"/>
                  </a:cubicBezTo>
                  <a:cubicBezTo>
                    <a:pt x="206" y="292"/>
                    <a:pt x="201" y="293"/>
                    <a:pt x="196" y="293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62" y="278"/>
                    <a:pt x="162" y="278"/>
                    <a:pt x="162" y="278"/>
                  </a:cubicBezTo>
                  <a:cubicBezTo>
                    <a:pt x="146" y="274"/>
                    <a:pt x="146" y="274"/>
                    <a:pt x="146" y="274"/>
                  </a:cubicBezTo>
                  <a:cubicBezTo>
                    <a:pt x="138" y="274"/>
                    <a:pt x="138" y="274"/>
                    <a:pt x="138" y="274"/>
                  </a:cubicBezTo>
                  <a:cubicBezTo>
                    <a:pt x="133" y="274"/>
                    <a:pt x="128" y="273"/>
                    <a:pt x="124" y="269"/>
                  </a:cubicBezTo>
                  <a:cubicBezTo>
                    <a:pt x="118" y="265"/>
                    <a:pt x="115" y="261"/>
                    <a:pt x="114" y="257"/>
                  </a:cubicBezTo>
                  <a:cubicBezTo>
                    <a:pt x="112" y="249"/>
                    <a:pt x="114" y="245"/>
                    <a:pt x="121" y="240"/>
                  </a:cubicBezTo>
                  <a:cubicBezTo>
                    <a:pt x="128" y="235"/>
                    <a:pt x="135" y="227"/>
                    <a:pt x="142" y="218"/>
                  </a:cubicBezTo>
                  <a:cubicBezTo>
                    <a:pt x="135" y="209"/>
                    <a:pt x="132" y="200"/>
                    <a:pt x="135" y="192"/>
                  </a:cubicBezTo>
                  <a:cubicBezTo>
                    <a:pt x="136" y="191"/>
                    <a:pt x="136" y="191"/>
                    <a:pt x="136" y="191"/>
                  </a:cubicBezTo>
                  <a:cubicBezTo>
                    <a:pt x="137" y="186"/>
                    <a:pt x="145" y="182"/>
                    <a:pt x="159" y="177"/>
                  </a:cubicBezTo>
                  <a:cubicBezTo>
                    <a:pt x="160" y="172"/>
                    <a:pt x="162" y="170"/>
                    <a:pt x="164" y="169"/>
                  </a:cubicBezTo>
                  <a:cubicBezTo>
                    <a:pt x="179" y="170"/>
                    <a:pt x="179" y="170"/>
                    <a:pt x="179" y="170"/>
                  </a:cubicBezTo>
                  <a:cubicBezTo>
                    <a:pt x="177" y="168"/>
                    <a:pt x="177" y="168"/>
                    <a:pt x="177" y="168"/>
                  </a:cubicBezTo>
                  <a:cubicBezTo>
                    <a:pt x="167" y="162"/>
                    <a:pt x="164" y="155"/>
                    <a:pt x="169" y="147"/>
                  </a:cubicBezTo>
                  <a:cubicBezTo>
                    <a:pt x="177" y="142"/>
                    <a:pt x="177" y="142"/>
                    <a:pt x="177" y="142"/>
                  </a:cubicBezTo>
                  <a:cubicBezTo>
                    <a:pt x="185" y="139"/>
                    <a:pt x="196" y="140"/>
                    <a:pt x="206" y="145"/>
                  </a:cubicBezTo>
                  <a:cubicBezTo>
                    <a:pt x="229" y="161"/>
                    <a:pt x="229" y="161"/>
                    <a:pt x="229" y="161"/>
                  </a:cubicBezTo>
                  <a:cubicBezTo>
                    <a:pt x="249" y="161"/>
                    <a:pt x="249" y="161"/>
                    <a:pt x="249" y="161"/>
                  </a:cubicBezTo>
                  <a:cubicBezTo>
                    <a:pt x="256" y="167"/>
                    <a:pt x="256" y="167"/>
                    <a:pt x="256" y="167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57" y="179"/>
                    <a:pt x="255" y="182"/>
                    <a:pt x="251" y="182"/>
                  </a:cubicBezTo>
                  <a:cubicBezTo>
                    <a:pt x="246" y="182"/>
                    <a:pt x="244" y="187"/>
                    <a:pt x="243" y="193"/>
                  </a:cubicBezTo>
                  <a:cubicBezTo>
                    <a:pt x="253" y="216"/>
                    <a:pt x="253" y="216"/>
                    <a:pt x="253" y="216"/>
                  </a:cubicBezTo>
                  <a:cubicBezTo>
                    <a:pt x="258" y="207"/>
                    <a:pt x="264" y="202"/>
                    <a:pt x="270" y="201"/>
                  </a:cubicBezTo>
                  <a:cubicBezTo>
                    <a:pt x="273" y="201"/>
                    <a:pt x="277" y="203"/>
                    <a:pt x="280" y="207"/>
                  </a:cubicBezTo>
                  <a:cubicBezTo>
                    <a:pt x="283" y="212"/>
                    <a:pt x="285" y="221"/>
                    <a:pt x="287" y="229"/>
                  </a:cubicBezTo>
                  <a:cubicBezTo>
                    <a:pt x="288" y="240"/>
                    <a:pt x="291" y="248"/>
                    <a:pt x="294" y="253"/>
                  </a:cubicBezTo>
                  <a:cubicBezTo>
                    <a:pt x="302" y="264"/>
                    <a:pt x="302" y="264"/>
                    <a:pt x="302" y="264"/>
                  </a:cubicBezTo>
                  <a:cubicBezTo>
                    <a:pt x="313" y="278"/>
                    <a:pt x="320" y="289"/>
                    <a:pt x="322" y="298"/>
                  </a:cubicBezTo>
                  <a:cubicBezTo>
                    <a:pt x="360" y="293"/>
                    <a:pt x="360" y="293"/>
                    <a:pt x="360" y="293"/>
                  </a:cubicBezTo>
                  <a:cubicBezTo>
                    <a:pt x="376" y="284"/>
                    <a:pt x="376" y="284"/>
                    <a:pt x="376" y="284"/>
                  </a:cubicBezTo>
                  <a:cubicBezTo>
                    <a:pt x="391" y="265"/>
                    <a:pt x="391" y="265"/>
                    <a:pt x="391" y="265"/>
                  </a:cubicBezTo>
                  <a:cubicBezTo>
                    <a:pt x="398" y="246"/>
                    <a:pt x="398" y="246"/>
                    <a:pt x="398" y="246"/>
                  </a:cubicBezTo>
                  <a:cubicBezTo>
                    <a:pt x="398" y="246"/>
                    <a:pt x="398" y="246"/>
                    <a:pt x="398" y="246"/>
                  </a:cubicBezTo>
                  <a:cubicBezTo>
                    <a:pt x="398" y="245"/>
                    <a:pt x="398" y="245"/>
                    <a:pt x="398" y="245"/>
                  </a:cubicBezTo>
                  <a:cubicBezTo>
                    <a:pt x="403" y="225"/>
                    <a:pt x="403" y="225"/>
                    <a:pt x="403" y="225"/>
                  </a:cubicBezTo>
                  <a:cubicBezTo>
                    <a:pt x="403" y="224"/>
                    <a:pt x="403" y="224"/>
                    <a:pt x="403" y="224"/>
                  </a:cubicBezTo>
                  <a:cubicBezTo>
                    <a:pt x="404" y="222"/>
                    <a:pt x="404" y="222"/>
                    <a:pt x="404" y="222"/>
                  </a:cubicBezTo>
                  <a:cubicBezTo>
                    <a:pt x="405" y="222"/>
                    <a:pt x="405" y="222"/>
                    <a:pt x="405" y="222"/>
                  </a:cubicBezTo>
                  <a:cubicBezTo>
                    <a:pt x="419" y="213"/>
                    <a:pt x="419" y="213"/>
                    <a:pt x="419" y="213"/>
                  </a:cubicBezTo>
                  <a:cubicBezTo>
                    <a:pt x="422" y="211"/>
                    <a:pt x="422" y="211"/>
                    <a:pt x="422" y="211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397" y="202"/>
                    <a:pt x="397" y="202"/>
                    <a:pt x="397" y="202"/>
                  </a:cubicBezTo>
                  <a:cubicBezTo>
                    <a:pt x="395" y="202"/>
                    <a:pt x="395" y="202"/>
                    <a:pt x="395" y="202"/>
                  </a:cubicBezTo>
                  <a:cubicBezTo>
                    <a:pt x="395" y="201"/>
                    <a:pt x="395" y="201"/>
                    <a:pt x="395" y="201"/>
                  </a:cubicBezTo>
                  <a:cubicBezTo>
                    <a:pt x="390" y="187"/>
                    <a:pt x="390" y="187"/>
                    <a:pt x="390" y="187"/>
                  </a:cubicBezTo>
                  <a:lnTo>
                    <a:pt x="388" y="1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Freeform 139">
              <a:extLst>
                <a:ext uri="{FF2B5EF4-FFF2-40B4-BE49-F238E27FC236}">
                  <a16:creationId xmlns:a16="http://schemas.microsoft.com/office/drawing/2014/main" id="{5EBD23BC-1ECD-44F2-A0F5-96BA2D881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7900" y="5345112"/>
              <a:ext cx="269875" cy="650875"/>
            </a:xfrm>
            <a:custGeom>
              <a:avLst/>
              <a:gdLst>
                <a:gd name="T0" fmla="*/ 97 w 128"/>
                <a:gd name="T1" fmla="*/ 0 h 308"/>
                <a:gd name="T2" fmla="*/ 29 w 128"/>
                <a:gd name="T3" fmla="*/ 84 h 308"/>
                <a:gd name="T4" fmla="*/ 0 w 128"/>
                <a:gd name="T5" fmla="*/ 131 h 308"/>
                <a:gd name="T6" fmla="*/ 7 w 128"/>
                <a:gd name="T7" fmla="*/ 184 h 308"/>
                <a:gd name="T8" fmla="*/ 7 w 128"/>
                <a:gd name="T9" fmla="*/ 185 h 308"/>
                <a:gd name="T10" fmla="*/ 7 w 128"/>
                <a:gd name="T11" fmla="*/ 185 h 308"/>
                <a:gd name="T12" fmla="*/ 2 w 128"/>
                <a:gd name="T13" fmla="*/ 221 h 308"/>
                <a:gd name="T14" fmla="*/ 5 w 128"/>
                <a:gd name="T15" fmla="*/ 242 h 308"/>
                <a:gd name="T16" fmla="*/ 45 w 128"/>
                <a:gd name="T17" fmla="*/ 268 h 308"/>
                <a:gd name="T18" fmla="*/ 45 w 128"/>
                <a:gd name="T19" fmla="*/ 268 h 308"/>
                <a:gd name="T20" fmla="*/ 46 w 128"/>
                <a:gd name="T21" fmla="*/ 268 h 308"/>
                <a:gd name="T22" fmla="*/ 47 w 128"/>
                <a:gd name="T23" fmla="*/ 271 h 308"/>
                <a:gd name="T24" fmla="*/ 47 w 128"/>
                <a:gd name="T25" fmla="*/ 271 h 308"/>
                <a:gd name="T26" fmla="*/ 62 w 128"/>
                <a:gd name="T27" fmla="*/ 297 h 308"/>
                <a:gd name="T28" fmla="*/ 75 w 128"/>
                <a:gd name="T29" fmla="*/ 308 h 308"/>
                <a:gd name="T30" fmla="*/ 80 w 128"/>
                <a:gd name="T31" fmla="*/ 244 h 308"/>
                <a:gd name="T32" fmla="*/ 80 w 128"/>
                <a:gd name="T33" fmla="*/ 242 h 308"/>
                <a:gd name="T34" fmla="*/ 108 w 128"/>
                <a:gd name="T35" fmla="*/ 175 h 308"/>
                <a:gd name="T36" fmla="*/ 118 w 128"/>
                <a:gd name="T37" fmla="*/ 95 h 308"/>
                <a:gd name="T38" fmla="*/ 118 w 128"/>
                <a:gd name="T39" fmla="*/ 94 h 308"/>
                <a:gd name="T40" fmla="*/ 119 w 128"/>
                <a:gd name="T41" fmla="*/ 93 h 308"/>
                <a:gd name="T42" fmla="*/ 128 w 128"/>
                <a:gd name="T43" fmla="*/ 72 h 308"/>
                <a:gd name="T44" fmla="*/ 121 w 128"/>
                <a:gd name="T45" fmla="*/ 54 h 308"/>
                <a:gd name="T46" fmla="*/ 121 w 128"/>
                <a:gd name="T47" fmla="*/ 53 h 308"/>
                <a:gd name="T48" fmla="*/ 120 w 128"/>
                <a:gd name="T49" fmla="*/ 53 h 308"/>
                <a:gd name="T50" fmla="*/ 118 w 128"/>
                <a:gd name="T51" fmla="*/ 28 h 308"/>
                <a:gd name="T52" fmla="*/ 119 w 128"/>
                <a:gd name="T53" fmla="*/ 27 h 308"/>
                <a:gd name="T54" fmla="*/ 120 w 128"/>
                <a:gd name="T55" fmla="*/ 26 h 308"/>
                <a:gd name="T56" fmla="*/ 125 w 128"/>
                <a:gd name="T57" fmla="*/ 20 h 308"/>
                <a:gd name="T58" fmla="*/ 128 w 128"/>
                <a:gd name="T59" fmla="*/ 13 h 308"/>
                <a:gd name="T60" fmla="*/ 97 w 128"/>
                <a:gd name="T6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8" h="308">
                  <a:moveTo>
                    <a:pt x="97" y="0"/>
                  </a:moveTo>
                  <a:cubicBezTo>
                    <a:pt x="66" y="22"/>
                    <a:pt x="44" y="50"/>
                    <a:pt x="29" y="84"/>
                  </a:cubicBezTo>
                  <a:cubicBezTo>
                    <a:pt x="17" y="112"/>
                    <a:pt x="7" y="127"/>
                    <a:pt x="0" y="131"/>
                  </a:cubicBezTo>
                  <a:cubicBezTo>
                    <a:pt x="7" y="184"/>
                    <a:pt x="7" y="184"/>
                    <a:pt x="7" y="184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0" y="233"/>
                    <a:pt x="2" y="240"/>
                    <a:pt x="5" y="242"/>
                  </a:cubicBezTo>
                  <a:cubicBezTo>
                    <a:pt x="45" y="268"/>
                    <a:pt x="45" y="268"/>
                    <a:pt x="45" y="268"/>
                  </a:cubicBezTo>
                  <a:cubicBezTo>
                    <a:pt x="45" y="268"/>
                    <a:pt x="45" y="268"/>
                    <a:pt x="45" y="268"/>
                  </a:cubicBezTo>
                  <a:cubicBezTo>
                    <a:pt x="46" y="268"/>
                    <a:pt x="46" y="268"/>
                    <a:pt x="46" y="268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47" y="271"/>
                    <a:pt x="47" y="271"/>
                    <a:pt x="47" y="271"/>
                  </a:cubicBezTo>
                  <a:cubicBezTo>
                    <a:pt x="49" y="280"/>
                    <a:pt x="54" y="288"/>
                    <a:pt x="62" y="297"/>
                  </a:cubicBezTo>
                  <a:cubicBezTo>
                    <a:pt x="66" y="303"/>
                    <a:pt x="71" y="306"/>
                    <a:pt x="75" y="308"/>
                  </a:cubicBezTo>
                  <a:cubicBezTo>
                    <a:pt x="80" y="244"/>
                    <a:pt x="80" y="244"/>
                    <a:pt x="80" y="244"/>
                  </a:cubicBezTo>
                  <a:cubicBezTo>
                    <a:pt x="80" y="242"/>
                    <a:pt x="80" y="242"/>
                    <a:pt x="80" y="242"/>
                  </a:cubicBezTo>
                  <a:cubicBezTo>
                    <a:pt x="108" y="175"/>
                    <a:pt x="108" y="175"/>
                    <a:pt x="108" y="175"/>
                  </a:cubicBezTo>
                  <a:cubicBezTo>
                    <a:pt x="118" y="95"/>
                    <a:pt x="118" y="95"/>
                    <a:pt x="118" y="95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53"/>
                    <a:pt x="121" y="53"/>
                    <a:pt x="121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8" y="13"/>
                    <a:pt x="128" y="13"/>
                    <a:pt x="128" y="13"/>
                  </a:cubicBezTo>
                  <a:lnTo>
                    <a:pt x="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Freeform 140">
              <a:extLst>
                <a:ext uri="{FF2B5EF4-FFF2-40B4-BE49-F238E27FC236}">
                  <a16:creationId xmlns:a16="http://schemas.microsoft.com/office/drawing/2014/main" id="{945BBCE1-212A-4B19-ACE8-E9F747CAD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937" y="6502400"/>
              <a:ext cx="415925" cy="354013"/>
            </a:xfrm>
            <a:custGeom>
              <a:avLst/>
              <a:gdLst>
                <a:gd name="T0" fmla="*/ 90 w 197"/>
                <a:gd name="T1" fmla="*/ 16 h 167"/>
                <a:gd name="T2" fmla="*/ 87 w 197"/>
                <a:gd name="T3" fmla="*/ 21 h 167"/>
                <a:gd name="T4" fmla="*/ 87 w 197"/>
                <a:gd name="T5" fmla="*/ 22 h 167"/>
                <a:gd name="T6" fmla="*/ 86 w 197"/>
                <a:gd name="T7" fmla="*/ 24 h 167"/>
                <a:gd name="T8" fmla="*/ 46 w 197"/>
                <a:gd name="T9" fmla="*/ 33 h 167"/>
                <a:gd name="T10" fmla="*/ 48 w 197"/>
                <a:gd name="T11" fmla="*/ 38 h 167"/>
                <a:gd name="T12" fmla="*/ 61 w 197"/>
                <a:gd name="T13" fmla="*/ 52 h 167"/>
                <a:gd name="T14" fmla="*/ 57 w 197"/>
                <a:gd name="T15" fmla="*/ 53 h 167"/>
                <a:gd name="T16" fmla="*/ 39 w 197"/>
                <a:gd name="T17" fmla="*/ 63 h 167"/>
                <a:gd name="T18" fmla="*/ 10 w 197"/>
                <a:gd name="T19" fmla="*/ 85 h 167"/>
                <a:gd name="T20" fmla="*/ 16 w 197"/>
                <a:gd name="T21" fmla="*/ 150 h 167"/>
                <a:gd name="T22" fmla="*/ 45 w 197"/>
                <a:gd name="T23" fmla="*/ 153 h 167"/>
                <a:gd name="T24" fmla="*/ 46 w 197"/>
                <a:gd name="T25" fmla="*/ 153 h 167"/>
                <a:gd name="T26" fmla="*/ 46 w 197"/>
                <a:gd name="T27" fmla="*/ 154 h 167"/>
                <a:gd name="T28" fmla="*/ 75 w 197"/>
                <a:gd name="T29" fmla="*/ 167 h 167"/>
                <a:gd name="T30" fmla="*/ 106 w 197"/>
                <a:gd name="T31" fmla="*/ 162 h 167"/>
                <a:gd name="T32" fmla="*/ 151 w 197"/>
                <a:gd name="T33" fmla="*/ 126 h 167"/>
                <a:gd name="T34" fmla="*/ 152 w 197"/>
                <a:gd name="T35" fmla="*/ 126 h 167"/>
                <a:gd name="T36" fmla="*/ 154 w 197"/>
                <a:gd name="T37" fmla="*/ 124 h 167"/>
                <a:gd name="T38" fmla="*/ 168 w 197"/>
                <a:gd name="T39" fmla="*/ 120 h 167"/>
                <a:gd name="T40" fmla="*/ 164 w 197"/>
                <a:gd name="T41" fmla="*/ 79 h 167"/>
                <a:gd name="T42" fmla="*/ 164 w 197"/>
                <a:gd name="T43" fmla="*/ 78 h 167"/>
                <a:gd name="T44" fmla="*/ 181 w 197"/>
                <a:gd name="T45" fmla="*/ 52 h 167"/>
                <a:gd name="T46" fmla="*/ 181 w 197"/>
                <a:gd name="T47" fmla="*/ 52 h 167"/>
                <a:gd name="T48" fmla="*/ 182 w 197"/>
                <a:gd name="T49" fmla="*/ 52 h 167"/>
                <a:gd name="T50" fmla="*/ 196 w 197"/>
                <a:gd name="T51" fmla="*/ 41 h 167"/>
                <a:gd name="T52" fmla="*/ 192 w 197"/>
                <a:gd name="T53" fmla="*/ 10 h 167"/>
                <a:gd name="T54" fmla="*/ 178 w 197"/>
                <a:gd name="T55" fmla="*/ 0 h 167"/>
                <a:gd name="T56" fmla="*/ 180 w 197"/>
                <a:gd name="T57" fmla="*/ 14 h 167"/>
                <a:gd name="T58" fmla="*/ 154 w 197"/>
                <a:gd name="T59" fmla="*/ 9 h 167"/>
                <a:gd name="T60" fmla="*/ 143 w 197"/>
                <a:gd name="T61" fmla="*/ 16 h 167"/>
                <a:gd name="T62" fmla="*/ 142 w 197"/>
                <a:gd name="T63" fmla="*/ 16 h 167"/>
                <a:gd name="T64" fmla="*/ 142 w 197"/>
                <a:gd name="T65" fmla="*/ 16 h 167"/>
                <a:gd name="T66" fmla="*/ 90 w 197"/>
                <a:gd name="T67" fmla="*/ 1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7" h="167">
                  <a:moveTo>
                    <a:pt x="90" y="16"/>
                  </a:moveTo>
                  <a:cubicBezTo>
                    <a:pt x="87" y="21"/>
                    <a:pt x="87" y="21"/>
                    <a:pt x="87" y="21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0" y="52"/>
                    <a:pt x="58" y="53"/>
                    <a:pt x="57" y="5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0" y="97"/>
                    <a:pt x="2" y="118"/>
                    <a:pt x="16" y="150"/>
                  </a:cubicBezTo>
                  <a:cubicBezTo>
                    <a:pt x="45" y="153"/>
                    <a:pt x="45" y="153"/>
                    <a:pt x="45" y="153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6" y="154"/>
                    <a:pt x="46" y="154"/>
                    <a:pt x="46" y="154"/>
                  </a:cubicBezTo>
                  <a:cubicBezTo>
                    <a:pt x="75" y="167"/>
                    <a:pt x="75" y="167"/>
                    <a:pt x="75" y="167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19" y="159"/>
                    <a:pt x="133" y="148"/>
                    <a:pt x="151" y="126"/>
                  </a:cubicBezTo>
                  <a:cubicBezTo>
                    <a:pt x="152" y="126"/>
                    <a:pt x="152" y="126"/>
                    <a:pt x="152" y="126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4" y="79"/>
                    <a:pt x="164" y="79"/>
                    <a:pt x="164" y="79"/>
                  </a:cubicBezTo>
                  <a:cubicBezTo>
                    <a:pt x="164" y="78"/>
                    <a:pt x="164" y="78"/>
                    <a:pt x="164" y="78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1" y="52"/>
                    <a:pt x="181" y="52"/>
                    <a:pt x="181" y="52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196" y="41"/>
                    <a:pt x="196" y="41"/>
                    <a:pt x="196" y="41"/>
                  </a:cubicBezTo>
                  <a:cubicBezTo>
                    <a:pt x="197" y="29"/>
                    <a:pt x="196" y="19"/>
                    <a:pt x="192" y="10"/>
                  </a:cubicBezTo>
                  <a:cubicBezTo>
                    <a:pt x="188" y="2"/>
                    <a:pt x="183" y="0"/>
                    <a:pt x="178" y="0"/>
                  </a:cubicBezTo>
                  <a:cubicBezTo>
                    <a:pt x="180" y="14"/>
                    <a:pt x="180" y="14"/>
                    <a:pt x="180" y="14"/>
                  </a:cubicBezTo>
                  <a:cubicBezTo>
                    <a:pt x="154" y="9"/>
                    <a:pt x="154" y="9"/>
                    <a:pt x="154" y="9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2" y="16"/>
                    <a:pt x="142" y="16"/>
                    <a:pt x="142" y="16"/>
                  </a:cubicBezTo>
                  <a:lnTo>
                    <a:pt x="9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Freeform 141">
              <a:extLst>
                <a:ext uri="{FF2B5EF4-FFF2-40B4-BE49-F238E27FC236}">
                  <a16:creationId xmlns:a16="http://schemas.microsoft.com/office/drawing/2014/main" id="{75D793B4-45A1-4739-ABA9-D8C366C37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6950" y="2820987"/>
              <a:ext cx="819150" cy="1473200"/>
            </a:xfrm>
            <a:custGeom>
              <a:avLst/>
              <a:gdLst>
                <a:gd name="T0" fmla="*/ 114 w 388"/>
                <a:gd name="T1" fmla="*/ 216 h 696"/>
                <a:gd name="T2" fmla="*/ 145 w 388"/>
                <a:gd name="T3" fmla="*/ 242 h 696"/>
                <a:gd name="T4" fmla="*/ 167 w 388"/>
                <a:gd name="T5" fmla="*/ 260 h 696"/>
                <a:gd name="T6" fmla="*/ 211 w 388"/>
                <a:gd name="T7" fmla="*/ 276 h 696"/>
                <a:gd name="T8" fmla="*/ 212 w 388"/>
                <a:gd name="T9" fmla="*/ 278 h 696"/>
                <a:gd name="T10" fmla="*/ 223 w 388"/>
                <a:gd name="T11" fmla="*/ 297 h 696"/>
                <a:gd name="T12" fmla="*/ 213 w 388"/>
                <a:gd name="T13" fmla="*/ 327 h 696"/>
                <a:gd name="T14" fmla="*/ 212 w 388"/>
                <a:gd name="T15" fmla="*/ 346 h 696"/>
                <a:gd name="T16" fmla="*/ 200 w 388"/>
                <a:gd name="T17" fmla="*/ 380 h 696"/>
                <a:gd name="T18" fmla="*/ 168 w 388"/>
                <a:gd name="T19" fmla="*/ 377 h 696"/>
                <a:gd name="T20" fmla="*/ 134 w 388"/>
                <a:gd name="T21" fmla="*/ 399 h 696"/>
                <a:gd name="T22" fmla="*/ 140 w 388"/>
                <a:gd name="T23" fmla="*/ 426 h 696"/>
                <a:gd name="T24" fmla="*/ 104 w 388"/>
                <a:gd name="T25" fmla="*/ 418 h 696"/>
                <a:gd name="T26" fmla="*/ 75 w 388"/>
                <a:gd name="T27" fmla="*/ 407 h 696"/>
                <a:gd name="T28" fmla="*/ 46 w 388"/>
                <a:gd name="T29" fmla="*/ 473 h 696"/>
                <a:gd name="T30" fmla="*/ 56 w 388"/>
                <a:gd name="T31" fmla="*/ 491 h 696"/>
                <a:gd name="T32" fmla="*/ 62 w 388"/>
                <a:gd name="T33" fmla="*/ 508 h 696"/>
                <a:gd name="T34" fmla="*/ 64 w 388"/>
                <a:gd name="T35" fmla="*/ 535 h 696"/>
                <a:gd name="T36" fmla="*/ 6 w 388"/>
                <a:gd name="T37" fmla="*/ 546 h 696"/>
                <a:gd name="T38" fmla="*/ 7 w 388"/>
                <a:gd name="T39" fmla="*/ 586 h 696"/>
                <a:gd name="T40" fmla="*/ 14 w 388"/>
                <a:gd name="T41" fmla="*/ 611 h 696"/>
                <a:gd name="T42" fmla="*/ 79 w 388"/>
                <a:gd name="T43" fmla="*/ 608 h 696"/>
                <a:gd name="T44" fmla="*/ 102 w 388"/>
                <a:gd name="T45" fmla="*/ 625 h 696"/>
                <a:gd name="T46" fmla="*/ 121 w 388"/>
                <a:gd name="T47" fmla="*/ 640 h 696"/>
                <a:gd name="T48" fmla="*/ 138 w 388"/>
                <a:gd name="T49" fmla="*/ 627 h 696"/>
                <a:gd name="T50" fmla="*/ 183 w 388"/>
                <a:gd name="T51" fmla="*/ 658 h 696"/>
                <a:gd name="T52" fmla="*/ 235 w 388"/>
                <a:gd name="T53" fmla="*/ 661 h 696"/>
                <a:gd name="T54" fmla="*/ 250 w 388"/>
                <a:gd name="T55" fmla="*/ 671 h 696"/>
                <a:gd name="T56" fmla="*/ 250 w 388"/>
                <a:gd name="T57" fmla="*/ 672 h 696"/>
                <a:gd name="T58" fmla="*/ 271 w 388"/>
                <a:gd name="T59" fmla="*/ 692 h 696"/>
                <a:gd name="T60" fmla="*/ 296 w 388"/>
                <a:gd name="T61" fmla="*/ 673 h 696"/>
                <a:gd name="T62" fmla="*/ 288 w 388"/>
                <a:gd name="T63" fmla="*/ 659 h 696"/>
                <a:gd name="T64" fmla="*/ 296 w 388"/>
                <a:gd name="T65" fmla="*/ 620 h 696"/>
                <a:gd name="T66" fmla="*/ 321 w 388"/>
                <a:gd name="T67" fmla="*/ 618 h 696"/>
                <a:gd name="T68" fmla="*/ 290 w 388"/>
                <a:gd name="T69" fmla="*/ 584 h 696"/>
                <a:gd name="T70" fmla="*/ 281 w 388"/>
                <a:gd name="T71" fmla="*/ 571 h 696"/>
                <a:gd name="T72" fmla="*/ 292 w 388"/>
                <a:gd name="T73" fmla="*/ 557 h 696"/>
                <a:gd name="T74" fmla="*/ 363 w 388"/>
                <a:gd name="T75" fmla="*/ 561 h 696"/>
                <a:gd name="T76" fmla="*/ 388 w 388"/>
                <a:gd name="T77" fmla="*/ 557 h 696"/>
                <a:gd name="T78" fmla="*/ 347 w 388"/>
                <a:gd name="T79" fmla="*/ 451 h 696"/>
                <a:gd name="T80" fmla="*/ 328 w 388"/>
                <a:gd name="T81" fmla="*/ 442 h 696"/>
                <a:gd name="T82" fmla="*/ 325 w 388"/>
                <a:gd name="T83" fmla="*/ 415 h 696"/>
                <a:gd name="T84" fmla="*/ 331 w 388"/>
                <a:gd name="T85" fmla="*/ 230 h 696"/>
                <a:gd name="T86" fmla="*/ 335 w 388"/>
                <a:gd name="T87" fmla="*/ 194 h 696"/>
                <a:gd name="T88" fmla="*/ 354 w 388"/>
                <a:gd name="T89" fmla="*/ 164 h 696"/>
                <a:gd name="T90" fmla="*/ 333 w 388"/>
                <a:gd name="T91" fmla="*/ 133 h 696"/>
                <a:gd name="T92" fmla="*/ 331 w 388"/>
                <a:gd name="T93" fmla="*/ 107 h 696"/>
                <a:gd name="T94" fmla="*/ 332 w 388"/>
                <a:gd name="T95" fmla="*/ 104 h 696"/>
                <a:gd name="T96" fmla="*/ 349 w 388"/>
                <a:gd name="T97" fmla="*/ 44 h 696"/>
                <a:gd name="T98" fmla="*/ 361 w 388"/>
                <a:gd name="T99" fmla="*/ 26 h 696"/>
                <a:gd name="T100" fmla="*/ 375 w 388"/>
                <a:gd name="T101" fmla="*/ 14 h 696"/>
                <a:gd name="T102" fmla="*/ 356 w 388"/>
                <a:gd name="T103" fmla="*/ 0 h 696"/>
                <a:gd name="T104" fmla="*/ 322 w 388"/>
                <a:gd name="T105" fmla="*/ 12 h 696"/>
                <a:gd name="T106" fmla="*/ 292 w 388"/>
                <a:gd name="T107" fmla="*/ 40 h 696"/>
                <a:gd name="T108" fmla="*/ 251 w 388"/>
                <a:gd name="T109" fmla="*/ 69 h 696"/>
                <a:gd name="T110" fmla="*/ 234 w 388"/>
                <a:gd name="T111" fmla="*/ 84 h 696"/>
                <a:gd name="T112" fmla="*/ 222 w 388"/>
                <a:gd name="T113" fmla="*/ 142 h 696"/>
                <a:gd name="T114" fmla="*/ 219 w 388"/>
                <a:gd name="T115" fmla="*/ 158 h 696"/>
                <a:gd name="T116" fmla="*/ 208 w 388"/>
                <a:gd name="T117" fmla="*/ 174 h 696"/>
                <a:gd name="T118" fmla="*/ 206 w 388"/>
                <a:gd name="T119" fmla="*/ 176 h 696"/>
                <a:gd name="T120" fmla="*/ 182 w 388"/>
                <a:gd name="T121" fmla="*/ 179 h 696"/>
                <a:gd name="T122" fmla="*/ 181 w 388"/>
                <a:gd name="T123" fmla="*/ 179 h 696"/>
                <a:gd name="T124" fmla="*/ 129 w 388"/>
                <a:gd name="T125" fmla="*/ 15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8" h="696">
                  <a:moveTo>
                    <a:pt x="129" y="158"/>
                  </a:moveTo>
                  <a:cubicBezTo>
                    <a:pt x="123" y="158"/>
                    <a:pt x="123" y="158"/>
                    <a:pt x="123" y="158"/>
                  </a:cubicBezTo>
                  <a:cubicBezTo>
                    <a:pt x="114" y="216"/>
                    <a:pt x="114" y="216"/>
                    <a:pt x="114" y="216"/>
                  </a:cubicBezTo>
                  <a:cubicBezTo>
                    <a:pt x="130" y="235"/>
                    <a:pt x="130" y="235"/>
                    <a:pt x="130" y="235"/>
                  </a:cubicBezTo>
                  <a:cubicBezTo>
                    <a:pt x="145" y="242"/>
                    <a:pt x="145" y="242"/>
                    <a:pt x="145" y="242"/>
                  </a:cubicBezTo>
                  <a:cubicBezTo>
                    <a:pt x="145" y="242"/>
                    <a:pt x="145" y="242"/>
                    <a:pt x="14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7" y="243"/>
                    <a:pt x="147" y="243"/>
                    <a:pt x="147" y="243"/>
                  </a:cubicBezTo>
                  <a:cubicBezTo>
                    <a:pt x="167" y="260"/>
                    <a:pt x="167" y="260"/>
                    <a:pt x="167" y="260"/>
                  </a:cubicBezTo>
                  <a:cubicBezTo>
                    <a:pt x="195" y="266"/>
                    <a:pt x="195" y="266"/>
                    <a:pt x="195" y="266"/>
                  </a:cubicBezTo>
                  <a:cubicBezTo>
                    <a:pt x="196" y="266"/>
                    <a:pt x="196" y="266"/>
                    <a:pt x="196" y="266"/>
                  </a:cubicBezTo>
                  <a:cubicBezTo>
                    <a:pt x="211" y="276"/>
                    <a:pt x="211" y="276"/>
                    <a:pt x="211" y="276"/>
                  </a:cubicBezTo>
                  <a:cubicBezTo>
                    <a:pt x="212" y="276"/>
                    <a:pt x="212" y="276"/>
                    <a:pt x="212" y="276"/>
                  </a:cubicBezTo>
                  <a:cubicBezTo>
                    <a:pt x="212" y="276"/>
                    <a:pt x="212" y="276"/>
                    <a:pt x="212" y="276"/>
                  </a:cubicBezTo>
                  <a:cubicBezTo>
                    <a:pt x="212" y="278"/>
                    <a:pt x="212" y="278"/>
                    <a:pt x="212" y="278"/>
                  </a:cubicBezTo>
                  <a:cubicBezTo>
                    <a:pt x="222" y="293"/>
                    <a:pt x="222" y="293"/>
                    <a:pt x="222" y="293"/>
                  </a:cubicBezTo>
                  <a:cubicBezTo>
                    <a:pt x="224" y="295"/>
                    <a:pt x="224" y="295"/>
                    <a:pt x="224" y="295"/>
                  </a:cubicBezTo>
                  <a:cubicBezTo>
                    <a:pt x="223" y="297"/>
                    <a:pt x="223" y="297"/>
                    <a:pt x="223" y="297"/>
                  </a:cubicBezTo>
                  <a:cubicBezTo>
                    <a:pt x="214" y="312"/>
                    <a:pt x="214" y="312"/>
                    <a:pt x="214" y="312"/>
                  </a:cubicBezTo>
                  <a:cubicBezTo>
                    <a:pt x="212" y="314"/>
                    <a:pt x="212" y="319"/>
                    <a:pt x="212" y="327"/>
                  </a:cubicBezTo>
                  <a:cubicBezTo>
                    <a:pt x="213" y="327"/>
                    <a:pt x="213" y="327"/>
                    <a:pt x="213" y="327"/>
                  </a:cubicBezTo>
                  <a:cubicBezTo>
                    <a:pt x="213" y="345"/>
                    <a:pt x="213" y="345"/>
                    <a:pt x="213" y="345"/>
                  </a:cubicBezTo>
                  <a:cubicBezTo>
                    <a:pt x="212" y="346"/>
                    <a:pt x="212" y="346"/>
                    <a:pt x="212" y="346"/>
                  </a:cubicBezTo>
                  <a:cubicBezTo>
                    <a:pt x="212" y="346"/>
                    <a:pt x="212" y="346"/>
                    <a:pt x="212" y="346"/>
                  </a:cubicBezTo>
                  <a:cubicBezTo>
                    <a:pt x="203" y="375"/>
                    <a:pt x="203" y="375"/>
                    <a:pt x="203" y="375"/>
                  </a:cubicBezTo>
                  <a:cubicBezTo>
                    <a:pt x="202" y="380"/>
                    <a:pt x="202" y="380"/>
                    <a:pt x="202" y="380"/>
                  </a:cubicBezTo>
                  <a:cubicBezTo>
                    <a:pt x="200" y="380"/>
                    <a:pt x="200" y="380"/>
                    <a:pt x="200" y="380"/>
                  </a:cubicBezTo>
                  <a:cubicBezTo>
                    <a:pt x="197" y="379"/>
                    <a:pt x="197" y="379"/>
                    <a:pt x="197" y="379"/>
                  </a:cubicBezTo>
                  <a:cubicBezTo>
                    <a:pt x="185" y="376"/>
                    <a:pt x="185" y="376"/>
                    <a:pt x="185" y="376"/>
                  </a:cubicBezTo>
                  <a:cubicBezTo>
                    <a:pt x="168" y="377"/>
                    <a:pt x="168" y="377"/>
                    <a:pt x="168" y="377"/>
                  </a:cubicBezTo>
                  <a:cubicBezTo>
                    <a:pt x="154" y="382"/>
                    <a:pt x="154" y="382"/>
                    <a:pt x="154" y="382"/>
                  </a:cubicBezTo>
                  <a:cubicBezTo>
                    <a:pt x="138" y="395"/>
                    <a:pt x="138" y="395"/>
                    <a:pt x="138" y="395"/>
                  </a:cubicBezTo>
                  <a:cubicBezTo>
                    <a:pt x="134" y="399"/>
                    <a:pt x="134" y="399"/>
                    <a:pt x="134" y="399"/>
                  </a:cubicBezTo>
                  <a:cubicBezTo>
                    <a:pt x="155" y="410"/>
                    <a:pt x="155" y="410"/>
                    <a:pt x="155" y="410"/>
                  </a:cubicBezTo>
                  <a:cubicBezTo>
                    <a:pt x="153" y="414"/>
                    <a:pt x="153" y="414"/>
                    <a:pt x="153" y="414"/>
                  </a:cubicBezTo>
                  <a:cubicBezTo>
                    <a:pt x="152" y="418"/>
                    <a:pt x="147" y="423"/>
                    <a:pt x="140" y="426"/>
                  </a:cubicBezTo>
                  <a:cubicBezTo>
                    <a:pt x="126" y="427"/>
                    <a:pt x="126" y="427"/>
                    <a:pt x="126" y="427"/>
                  </a:cubicBezTo>
                  <a:cubicBezTo>
                    <a:pt x="104" y="418"/>
                    <a:pt x="104" y="418"/>
                    <a:pt x="104" y="418"/>
                  </a:cubicBezTo>
                  <a:cubicBezTo>
                    <a:pt x="104" y="418"/>
                    <a:pt x="104" y="418"/>
                    <a:pt x="104" y="418"/>
                  </a:cubicBezTo>
                  <a:cubicBezTo>
                    <a:pt x="104" y="418"/>
                    <a:pt x="104" y="418"/>
                    <a:pt x="104" y="418"/>
                  </a:cubicBezTo>
                  <a:cubicBezTo>
                    <a:pt x="84" y="407"/>
                    <a:pt x="84" y="407"/>
                    <a:pt x="84" y="407"/>
                  </a:cubicBezTo>
                  <a:cubicBezTo>
                    <a:pt x="75" y="407"/>
                    <a:pt x="75" y="407"/>
                    <a:pt x="75" y="407"/>
                  </a:cubicBezTo>
                  <a:cubicBezTo>
                    <a:pt x="51" y="441"/>
                    <a:pt x="51" y="441"/>
                    <a:pt x="51" y="441"/>
                  </a:cubicBezTo>
                  <a:cubicBezTo>
                    <a:pt x="46" y="453"/>
                    <a:pt x="46" y="453"/>
                    <a:pt x="46" y="453"/>
                  </a:cubicBezTo>
                  <a:cubicBezTo>
                    <a:pt x="46" y="473"/>
                    <a:pt x="46" y="473"/>
                    <a:pt x="46" y="473"/>
                  </a:cubicBezTo>
                  <a:cubicBezTo>
                    <a:pt x="56" y="490"/>
                    <a:pt x="56" y="490"/>
                    <a:pt x="56" y="490"/>
                  </a:cubicBezTo>
                  <a:cubicBezTo>
                    <a:pt x="56" y="491"/>
                    <a:pt x="56" y="491"/>
                    <a:pt x="56" y="491"/>
                  </a:cubicBezTo>
                  <a:cubicBezTo>
                    <a:pt x="56" y="491"/>
                    <a:pt x="56" y="491"/>
                    <a:pt x="56" y="491"/>
                  </a:cubicBezTo>
                  <a:cubicBezTo>
                    <a:pt x="56" y="491"/>
                    <a:pt x="56" y="491"/>
                    <a:pt x="56" y="491"/>
                  </a:cubicBezTo>
                  <a:cubicBezTo>
                    <a:pt x="62" y="506"/>
                    <a:pt x="62" y="506"/>
                    <a:pt x="62" y="506"/>
                  </a:cubicBezTo>
                  <a:cubicBezTo>
                    <a:pt x="62" y="508"/>
                    <a:pt x="62" y="508"/>
                    <a:pt x="62" y="508"/>
                  </a:cubicBezTo>
                  <a:cubicBezTo>
                    <a:pt x="63" y="530"/>
                    <a:pt x="63" y="530"/>
                    <a:pt x="63" y="530"/>
                  </a:cubicBezTo>
                  <a:cubicBezTo>
                    <a:pt x="63" y="533"/>
                    <a:pt x="63" y="533"/>
                    <a:pt x="63" y="533"/>
                  </a:cubicBezTo>
                  <a:cubicBezTo>
                    <a:pt x="64" y="535"/>
                    <a:pt x="64" y="535"/>
                    <a:pt x="64" y="535"/>
                  </a:cubicBezTo>
                  <a:cubicBezTo>
                    <a:pt x="48" y="538"/>
                    <a:pt x="48" y="538"/>
                    <a:pt x="48" y="538"/>
                  </a:cubicBezTo>
                  <a:cubicBezTo>
                    <a:pt x="19" y="538"/>
                    <a:pt x="19" y="538"/>
                    <a:pt x="19" y="538"/>
                  </a:cubicBezTo>
                  <a:cubicBezTo>
                    <a:pt x="6" y="546"/>
                    <a:pt x="6" y="546"/>
                    <a:pt x="6" y="546"/>
                  </a:cubicBezTo>
                  <a:cubicBezTo>
                    <a:pt x="0" y="556"/>
                    <a:pt x="0" y="556"/>
                    <a:pt x="0" y="556"/>
                  </a:cubicBezTo>
                  <a:cubicBezTo>
                    <a:pt x="1" y="557"/>
                    <a:pt x="1" y="557"/>
                    <a:pt x="1" y="557"/>
                  </a:cubicBezTo>
                  <a:cubicBezTo>
                    <a:pt x="7" y="586"/>
                    <a:pt x="7" y="586"/>
                    <a:pt x="7" y="586"/>
                  </a:cubicBezTo>
                  <a:cubicBezTo>
                    <a:pt x="8" y="586"/>
                    <a:pt x="8" y="586"/>
                    <a:pt x="8" y="586"/>
                  </a:cubicBezTo>
                  <a:cubicBezTo>
                    <a:pt x="8" y="597"/>
                    <a:pt x="8" y="597"/>
                    <a:pt x="8" y="597"/>
                  </a:cubicBezTo>
                  <a:cubicBezTo>
                    <a:pt x="14" y="611"/>
                    <a:pt x="14" y="611"/>
                    <a:pt x="14" y="611"/>
                  </a:cubicBezTo>
                  <a:cubicBezTo>
                    <a:pt x="35" y="624"/>
                    <a:pt x="35" y="624"/>
                    <a:pt x="35" y="624"/>
                  </a:cubicBezTo>
                  <a:cubicBezTo>
                    <a:pt x="64" y="618"/>
                    <a:pt x="64" y="618"/>
                    <a:pt x="64" y="618"/>
                  </a:cubicBezTo>
                  <a:cubicBezTo>
                    <a:pt x="79" y="608"/>
                    <a:pt x="79" y="608"/>
                    <a:pt x="79" y="608"/>
                  </a:cubicBezTo>
                  <a:cubicBezTo>
                    <a:pt x="81" y="607"/>
                    <a:pt x="81" y="607"/>
                    <a:pt x="81" y="607"/>
                  </a:cubicBezTo>
                  <a:cubicBezTo>
                    <a:pt x="94" y="607"/>
                    <a:pt x="94" y="607"/>
                    <a:pt x="94" y="607"/>
                  </a:cubicBezTo>
                  <a:cubicBezTo>
                    <a:pt x="102" y="625"/>
                    <a:pt x="102" y="625"/>
                    <a:pt x="102" y="625"/>
                  </a:cubicBezTo>
                  <a:cubicBezTo>
                    <a:pt x="107" y="630"/>
                    <a:pt x="111" y="635"/>
                    <a:pt x="113" y="641"/>
                  </a:cubicBezTo>
                  <a:cubicBezTo>
                    <a:pt x="119" y="640"/>
                    <a:pt x="119" y="640"/>
                    <a:pt x="119" y="640"/>
                  </a:cubicBezTo>
                  <a:cubicBezTo>
                    <a:pt x="121" y="640"/>
                    <a:pt x="121" y="640"/>
                    <a:pt x="121" y="640"/>
                  </a:cubicBezTo>
                  <a:cubicBezTo>
                    <a:pt x="123" y="640"/>
                    <a:pt x="123" y="640"/>
                    <a:pt x="123" y="640"/>
                  </a:cubicBezTo>
                  <a:cubicBezTo>
                    <a:pt x="124" y="638"/>
                    <a:pt x="124" y="638"/>
                    <a:pt x="124" y="638"/>
                  </a:cubicBezTo>
                  <a:cubicBezTo>
                    <a:pt x="138" y="627"/>
                    <a:pt x="138" y="627"/>
                    <a:pt x="138" y="627"/>
                  </a:cubicBezTo>
                  <a:cubicBezTo>
                    <a:pt x="150" y="649"/>
                    <a:pt x="150" y="649"/>
                    <a:pt x="150" y="649"/>
                  </a:cubicBezTo>
                  <a:cubicBezTo>
                    <a:pt x="164" y="658"/>
                    <a:pt x="164" y="658"/>
                    <a:pt x="164" y="658"/>
                  </a:cubicBezTo>
                  <a:cubicBezTo>
                    <a:pt x="183" y="658"/>
                    <a:pt x="183" y="658"/>
                    <a:pt x="183" y="658"/>
                  </a:cubicBezTo>
                  <a:cubicBezTo>
                    <a:pt x="197" y="656"/>
                    <a:pt x="197" y="656"/>
                    <a:pt x="197" y="656"/>
                  </a:cubicBezTo>
                  <a:cubicBezTo>
                    <a:pt x="200" y="656"/>
                    <a:pt x="200" y="656"/>
                    <a:pt x="200" y="656"/>
                  </a:cubicBezTo>
                  <a:cubicBezTo>
                    <a:pt x="235" y="661"/>
                    <a:pt x="235" y="661"/>
                    <a:pt x="235" y="661"/>
                  </a:cubicBezTo>
                  <a:cubicBezTo>
                    <a:pt x="236" y="661"/>
                    <a:pt x="236" y="661"/>
                    <a:pt x="236" y="661"/>
                  </a:cubicBezTo>
                  <a:cubicBezTo>
                    <a:pt x="236" y="662"/>
                    <a:pt x="236" y="662"/>
                    <a:pt x="236" y="662"/>
                  </a:cubicBezTo>
                  <a:cubicBezTo>
                    <a:pt x="250" y="671"/>
                    <a:pt x="250" y="671"/>
                    <a:pt x="250" y="671"/>
                  </a:cubicBezTo>
                  <a:cubicBezTo>
                    <a:pt x="250" y="671"/>
                    <a:pt x="250" y="671"/>
                    <a:pt x="250" y="671"/>
                  </a:cubicBezTo>
                  <a:cubicBezTo>
                    <a:pt x="250" y="671"/>
                    <a:pt x="250" y="671"/>
                    <a:pt x="250" y="671"/>
                  </a:cubicBezTo>
                  <a:cubicBezTo>
                    <a:pt x="250" y="672"/>
                    <a:pt x="250" y="672"/>
                    <a:pt x="250" y="672"/>
                  </a:cubicBezTo>
                  <a:cubicBezTo>
                    <a:pt x="263" y="681"/>
                    <a:pt x="263" y="681"/>
                    <a:pt x="263" y="681"/>
                  </a:cubicBezTo>
                  <a:cubicBezTo>
                    <a:pt x="263" y="682"/>
                    <a:pt x="263" y="682"/>
                    <a:pt x="263" y="682"/>
                  </a:cubicBezTo>
                  <a:cubicBezTo>
                    <a:pt x="271" y="692"/>
                    <a:pt x="271" y="692"/>
                    <a:pt x="271" y="692"/>
                  </a:cubicBezTo>
                  <a:cubicBezTo>
                    <a:pt x="281" y="696"/>
                    <a:pt x="281" y="696"/>
                    <a:pt x="281" y="696"/>
                  </a:cubicBezTo>
                  <a:cubicBezTo>
                    <a:pt x="296" y="694"/>
                    <a:pt x="296" y="694"/>
                    <a:pt x="296" y="694"/>
                  </a:cubicBezTo>
                  <a:cubicBezTo>
                    <a:pt x="296" y="673"/>
                    <a:pt x="296" y="673"/>
                    <a:pt x="296" y="673"/>
                  </a:cubicBezTo>
                  <a:cubicBezTo>
                    <a:pt x="289" y="660"/>
                    <a:pt x="289" y="660"/>
                    <a:pt x="289" y="660"/>
                  </a:cubicBezTo>
                  <a:cubicBezTo>
                    <a:pt x="288" y="660"/>
                    <a:pt x="288" y="660"/>
                    <a:pt x="288" y="660"/>
                  </a:cubicBezTo>
                  <a:cubicBezTo>
                    <a:pt x="288" y="659"/>
                    <a:pt x="288" y="659"/>
                    <a:pt x="288" y="659"/>
                  </a:cubicBezTo>
                  <a:cubicBezTo>
                    <a:pt x="282" y="634"/>
                    <a:pt x="282" y="634"/>
                    <a:pt x="282" y="634"/>
                  </a:cubicBezTo>
                  <a:cubicBezTo>
                    <a:pt x="295" y="621"/>
                    <a:pt x="295" y="621"/>
                    <a:pt x="295" y="621"/>
                  </a:cubicBezTo>
                  <a:cubicBezTo>
                    <a:pt x="296" y="620"/>
                    <a:pt x="296" y="620"/>
                    <a:pt x="296" y="620"/>
                  </a:cubicBezTo>
                  <a:cubicBezTo>
                    <a:pt x="297" y="620"/>
                    <a:pt x="297" y="620"/>
                    <a:pt x="297" y="620"/>
                  </a:cubicBezTo>
                  <a:cubicBezTo>
                    <a:pt x="309" y="618"/>
                    <a:pt x="309" y="618"/>
                    <a:pt x="309" y="618"/>
                  </a:cubicBezTo>
                  <a:cubicBezTo>
                    <a:pt x="321" y="618"/>
                    <a:pt x="321" y="618"/>
                    <a:pt x="321" y="618"/>
                  </a:cubicBezTo>
                  <a:cubicBezTo>
                    <a:pt x="325" y="613"/>
                    <a:pt x="325" y="613"/>
                    <a:pt x="325" y="613"/>
                  </a:cubicBezTo>
                  <a:cubicBezTo>
                    <a:pt x="318" y="602"/>
                    <a:pt x="318" y="602"/>
                    <a:pt x="318" y="602"/>
                  </a:cubicBezTo>
                  <a:cubicBezTo>
                    <a:pt x="290" y="584"/>
                    <a:pt x="290" y="584"/>
                    <a:pt x="290" y="584"/>
                  </a:cubicBezTo>
                  <a:cubicBezTo>
                    <a:pt x="283" y="573"/>
                    <a:pt x="283" y="573"/>
                    <a:pt x="283" y="573"/>
                  </a:cubicBezTo>
                  <a:cubicBezTo>
                    <a:pt x="282" y="572"/>
                    <a:pt x="282" y="572"/>
                    <a:pt x="282" y="572"/>
                  </a:cubicBezTo>
                  <a:cubicBezTo>
                    <a:pt x="281" y="571"/>
                    <a:pt x="281" y="571"/>
                    <a:pt x="281" y="571"/>
                  </a:cubicBezTo>
                  <a:cubicBezTo>
                    <a:pt x="282" y="570"/>
                    <a:pt x="282" y="570"/>
                    <a:pt x="282" y="570"/>
                  </a:cubicBezTo>
                  <a:cubicBezTo>
                    <a:pt x="290" y="555"/>
                    <a:pt x="290" y="555"/>
                    <a:pt x="290" y="555"/>
                  </a:cubicBezTo>
                  <a:cubicBezTo>
                    <a:pt x="292" y="557"/>
                    <a:pt x="292" y="557"/>
                    <a:pt x="292" y="557"/>
                  </a:cubicBezTo>
                  <a:cubicBezTo>
                    <a:pt x="311" y="562"/>
                    <a:pt x="311" y="562"/>
                    <a:pt x="311" y="562"/>
                  </a:cubicBezTo>
                  <a:cubicBezTo>
                    <a:pt x="362" y="560"/>
                    <a:pt x="362" y="560"/>
                    <a:pt x="362" y="560"/>
                  </a:cubicBezTo>
                  <a:cubicBezTo>
                    <a:pt x="363" y="561"/>
                    <a:pt x="363" y="561"/>
                    <a:pt x="363" y="561"/>
                  </a:cubicBezTo>
                  <a:cubicBezTo>
                    <a:pt x="364" y="561"/>
                    <a:pt x="364" y="561"/>
                    <a:pt x="364" y="561"/>
                  </a:cubicBezTo>
                  <a:cubicBezTo>
                    <a:pt x="378" y="566"/>
                    <a:pt x="378" y="566"/>
                    <a:pt x="378" y="566"/>
                  </a:cubicBezTo>
                  <a:cubicBezTo>
                    <a:pt x="388" y="557"/>
                    <a:pt x="388" y="557"/>
                    <a:pt x="388" y="557"/>
                  </a:cubicBezTo>
                  <a:cubicBezTo>
                    <a:pt x="383" y="527"/>
                    <a:pt x="383" y="527"/>
                    <a:pt x="383" y="527"/>
                  </a:cubicBezTo>
                  <a:cubicBezTo>
                    <a:pt x="365" y="516"/>
                    <a:pt x="365" y="516"/>
                    <a:pt x="365" y="516"/>
                  </a:cubicBezTo>
                  <a:cubicBezTo>
                    <a:pt x="349" y="507"/>
                    <a:pt x="345" y="486"/>
                    <a:pt x="347" y="451"/>
                  </a:cubicBezTo>
                  <a:cubicBezTo>
                    <a:pt x="332" y="443"/>
                    <a:pt x="332" y="443"/>
                    <a:pt x="332" y="443"/>
                  </a:cubicBezTo>
                  <a:cubicBezTo>
                    <a:pt x="330" y="442"/>
                    <a:pt x="330" y="442"/>
                    <a:pt x="330" y="442"/>
                  </a:cubicBezTo>
                  <a:cubicBezTo>
                    <a:pt x="328" y="442"/>
                    <a:pt x="328" y="442"/>
                    <a:pt x="328" y="442"/>
                  </a:cubicBezTo>
                  <a:cubicBezTo>
                    <a:pt x="328" y="441"/>
                    <a:pt x="328" y="441"/>
                    <a:pt x="328" y="441"/>
                  </a:cubicBezTo>
                  <a:cubicBezTo>
                    <a:pt x="328" y="440"/>
                    <a:pt x="328" y="440"/>
                    <a:pt x="328" y="440"/>
                  </a:cubicBezTo>
                  <a:cubicBezTo>
                    <a:pt x="325" y="415"/>
                    <a:pt x="325" y="415"/>
                    <a:pt x="325" y="415"/>
                  </a:cubicBezTo>
                  <a:cubicBezTo>
                    <a:pt x="346" y="316"/>
                    <a:pt x="346" y="316"/>
                    <a:pt x="346" y="316"/>
                  </a:cubicBezTo>
                  <a:cubicBezTo>
                    <a:pt x="338" y="287"/>
                    <a:pt x="333" y="268"/>
                    <a:pt x="333" y="259"/>
                  </a:cubicBezTo>
                  <a:cubicBezTo>
                    <a:pt x="331" y="230"/>
                    <a:pt x="331" y="230"/>
                    <a:pt x="331" y="230"/>
                  </a:cubicBezTo>
                  <a:cubicBezTo>
                    <a:pt x="333" y="198"/>
                    <a:pt x="333" y="198"/>
                    <a:pt x="333" y="198"/>
                  </a:cubicBezTo>
                  <a:cubicBezTo>
                    <a:pt x="333" y="196"/>
                    <a:pt x="333" y="196"/>
                    <a:pt x="333" y="196"/>
                  </a:cubicBezTo>
                  <a:cubicBezTo>
                    <a:pt x="335" y="194"/>
                    <a:pt x="335" y="194"/>
                    <a:pt x="335" y="194"/>
                  </a:cubicBezTo>
                  <a:cubicBezTo>
                    <a:pt x="335" y="194"/>
                    <a:pt x="335" y="194"/>
                    <a:pt x="335" y="194"/>
                  </a:cubicBezTo>
                  <a:cubicBezTo>
                    <a:pt x="354" y="180"/>
                    <a:pt x="354" y="180"/>
                    <a:pt x="354" y="180"/>
                  </a:cubicBezTo>
                  <a:cubicBezTo>
                    <a:pt x="354" y="164"/>
                    <a:pt x="354" y="164"/>
                    <a:pt x="354" y="164"/>
                  </a:cubicBezTo>
                  <a:cubicBezTo>
                    <a:pt x="354" y="160"/>
                    <a:pt x="352" y="155"/>
                    <a:pt x="347" y="147"/>
                  </a:cubicBezTo>
                  <a:cubicBezTo>
                    <a:pt x="335" y="133"/>
                    <a:pt x="335" y="133"/>
                    <a:pt x="335" y="133"/>
                  </a:cubicBezTo>
                  <a:cubicBezTo>
                    <a:pt x="333" y="133"/>
                    <a:pt x="333" y="133"/>
                    <a:pt x="333" y="133"/>
                  </a:cubicBezTo>
                  <a:cubicBezTo>
                    <a:pt x="333" y="131"/>
                    <a:pt x="333" y="131"/>
                    <a:pt x="333" y="131"/>
                  </a:cubicBezTo>
                  <a:cubicBezTo>
                    <a:pt x="331" y="107"/>
                    <a:pt x="331" y="107"/>
                    <a:pt x="331" y="107"/>
                  </a:cubicBezTo>
                  <a:cubicBezTo>
                    <a:pt x="331" y="107"/>
                    <a:pt x="331" y="107"/>
                    <a:pt x="331" y="107"/>
                  </a:cubicBezTo>
                  <a:cubicBezTo>
                    <a:pt x="330" y="106"/>
                    <a:pt x="330" y="106"/>
                    <a:pt x="330" y="106"/>
                  </a:cubicBezTo>
                  <a:cubicBezTo>
                    <a:pt x="332" y="105"/>
                    <a:pt x="332" y="105"/>
                    <a:pt x="332" y="105"/>
                  </a:cubicBezTo>
                  <a:cubicBezTo>
                    <a:pt x="332" y="104"/>
                    <a:pt x="332" y="104"/>
                    <a:pt x="332" y="104"/>
                  </a:cubicBezTo>
                  <a:cubicBezTo>
                    <a:pt x="357" y="72"/>
                    <a:pt x="357" y="72"/>
                    <a:pt x="357" y="72"/>
                  </a:cubicBezTo>
                  <a:cubicBezTo>
                    <a:pt x="357" y="58"/>
                    <a:pt x="357" y="58"/>
                    <a:pt x="357" y="58"/>
                  </a:cubicBezTo>
                  <a:cubicBezTo>
                    <a:pt x="349" y="44"/>
                    <a:pt x="349" y="44"/>
                    <a:pt x="349" y="44"/>
                  </a:cubicBezTo>
                  <a:cubicBezTo>
                    <a:pt x="349" y="43"/>
                    <a:pt x="349" y="43"/>
                    <a:pt x="349" y="43"/>
                  </a:cubicBezTo>
                  <a:cubicBezTo>
                    <a:pt x="348" y="41"/>
                    <a:pt x="348" y="41"/>
                    <a:pt x="348" y="41"/>
                  </a:cubicBezTo>
                  <a:cubicBezTo>
                    <a:pt x="361" y="26"/>
                    <a:pt x="361" y="26"/>
                    <a:pt x="361" y="26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62" y="25"/>
                    <a:pt x="362" y="25"/>
                    <a:pt x="362" y="25"/>
                  </a:cubicBezTo>
                  <a:cubicBezTo>
                    <a:pt x="375" y="14"/>
                    <a:pt x="375" y="14"/>
                    <a:pt x="375" y="14"/>
                  </a:cubicBezTo>
                  <a:cubicBezTo>
                    <a:pt x="373" y="2"/>
                    <a:pt x="373" y="2"/>
                    <a:pt x="373" y="2"/>
                  </a:cubicBezTo>
                  <a:cubicBezTo>
                    <a:pt x="367" y="2"/>
                    <a:pt x="367" y="2"/>
                    <a:pt x="367" y="2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50" y="23"/>
                    <a:pt x="350" y="23"/>
                    <a:pt x="350" y="23"/>
                  </a:cubicBezTo>
                  <a:cubicBezTo>
                    <a:pt x="347" y="22"/>
                    <a:pt x="347" y="22"/>
                    <a:pt x="347" y="22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07" y="9"/>
                    <a:pt x="307" y="9"/>
                    <a:pt x="307" y="9"/>
                  </a:cubicBezTo>
                  <a:cubicBezTo>
                    <a:pt x="313" y="33"/>
                    <a:pt x="313" y="33"/>
                    <a:pt x="313" y="33"/>
                  </a:cubicBezTo>
                  <a:cubicBezTo>
                    <a:pt x="292" y="40"/>
                    <a:pt x="292" y="40"/>
                    <a:pt x="292" y="40"/>
                  </a:cubicBezTo>
                  <a:cubicBezTo>
                    <a:pt x="261" y="56"/>
                    <a:pt x="261" y="56"/>
                    <a:pt x="261" y="56"/>
                  </a:cubicBezTo>
                  <a:cubicBezTo>
                    <a:pt x="251" y="69"/>
                    <a:pt x="251" y="69"/>
                    <a:pt x="251" y="69"/>
                  </a:cubicBezTo>
                  <a:cubicBezTo>
                    <a:pt x="251" y="69"/>
                    <a:pt x="251" y="69"/>
                    <a:pt x="251" y="69"/>
                  </a:cubicBezTo>
                  <a:cubicBezTo>
                    <a:pt x="251" y="70"/>
                    <a:pt x="251" y="70"/>
                    <a:pt x="251" y="70"/>
                  </a:cubicBezTo>
                  <a:cubicBezTo>
                    <a:pt x="250" y="70"/>
                    <a:pt x="250" y="70"/>
                    <a:pt x="250" y="70"/>
                  </a:cubicBezTo>
                  <a:cubicBezTo>
                    <a:pt x="234" y="84"/>
                    <a:pt x="234" y="84"/>
                    <a:pt x="234" y="84"/>
                  </a:cubicBezTo>
                  <a:cubicBezTo>
                    <a:pt x="231" y="107"/>
                    <a:pt x="231" y="107"/>
                    <a:pt x="231" y="107"/>
                  </a:cubicBezTo>
                  <a:cubicBezTo>
                    <a:pt x="231" y="109"/>
                    <a:pt x="231" y="109"/>
                    <a:pt x="231" y="109"/>
                  </a:cubicBezTo>
                  <a:cubicBezTo>
                    <a:pt x="222" y="142"/>
                    <a:pt x="222" y="142"/>
                    <a:pt x="222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19" y="158"/>
                    <a:pt x="219" y="158"/>
                    <a:pt x="219" y="158"/>
                  </a:cubicBezTo>
                  <a:cubicBezTo>
                    <a:pt x="219" y="158"/>
                    <a:pt x="219" y="158"/>
                    <a:pt x="219" y="158"/>
                  </a:cubicBezTo>
                  <a:cubicBezTo>
                    <a:pt x="219" y="158"/>
                    <a:pt x="219" y="158"/>
                    <a:pt x="219" y="158"/>
                  </a:cubicBezTo>
                  <a:cubicBezTo>
                    <a:pt x="218" y="159"/>
                    <a:pt x="218" y="159"/>
                    <a:pt x="218" y="159"/>
                  </a:cubicBezTo>
                  <a:cubicBezTo>
                    <a:pt x="208" y="174"/>
                    <a:pt x="208" y="174"/>
                    <a:pt x="208" y="174"/>
                  </a:cubicBezTo>
                  <a:cubicBezTo>
                    <a:pt x="207" y="174"/>
                    <a:pt x="207" y="174"/>
                    <a:pt x="207" y="174"/>
                  </a:cubicBezTo>
                  <a:cubicBezTo>
                    <a:pt x="207" y="175"/>
                    <a:pt x="207" y="175"/>
                    <a:pt x="207" y="175"/>
                  </a:cubicBezTo>
                  <a:cubicBezTo>
                    <a:pt x="206" y="176"/>
                    <a:pt x="206" y="176"/>
                    <a:pt x="206" y="176"/>
                  </a:cubicBezTo>
                  <a:cubicBezTo>
                    <a:pt x="205" y="176"/>
                    <a:pt x="205" y="176"/>
                    <a:pt x="205" y="176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80"/>
                    <a:pt x="182" y="180"/>
                    <a:pt x="182" y="180"/>
                  </a:cubicBezTo>
                  <a:cubicBezTo>
                    <a:pt x="181" y="179"/>
                    <a:pt x="181" y="179"/>
                    <a:pt x="181" y="179"/>
                  </a:cubicBezTo>
                  <a:cubicBezTo>
                    <a:pt x="181" y="179"/>
                    <a:pt x="181" y="179"/>
                    <a:pt x="181" y="179"/>
                  </a:cubicBezTo>
                  <a:cubicBezTo>
                    <a:pt x="146" y="167"/>
                    <a:pt x="146" y="167"/>
                    <a:pt x="146" y="167"/>
                  </a:cubicBezTo>
                  <a:cubicBezTo>
                    <a:pt x="145" y="166"/>
                    <a:pt x="145" y="166"/>
                    <a:pt x="145" y="166"/>
                  </a:cubicBezTo>
                  <a:lnTo>
                    <a:pt x="129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94A13B3F-5657-41DC-A44D-6D656F1581A0}"/>
              </a:ext>
            </a:extLst>
          </p:cNvPr>
          <p:cNvSpPr txBox="1"/>
          <p:nvPr/>
        </p:nvSpPr>
        <p:spPr>
          <a:xfrm>
            <a:off x="782320" y="7315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请输入主标题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BDB40A1-D5F7-47A2-82E8-32168E5E68FD}"/>
              </a:ext>
            </a:extLst>
          </p:cNvPr>
          <p:cNvSpPr txBox="1"/>
          <p:nvPr/>
        </p:nvSpPr>
        <p:spPr>
          <a:xfrm>
            <a:off x="782320" y="131629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请输入副标题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A74C931-0906-4FE7-825D-88FBE72B7272}"/>
              </a:ext>
            </a:extLst>
          </p:cNvPr>
          <p:cNvCxnSpPr/>
          <p:nvPr/>
        </p:nvCxnSpPr>
        <p:spPr>
          <a:xfrm>
            <a:off x="881096" y="2384246"/>
            <a:ext cx="1076007" cy="0"/>
          </a:xfrm>
          <a:prstGeom prst="line">
            <a:avLst/>
          </a:prstGeom>
          <a:ln w="28575">
            <a:solidFill>
              <a:srgbClr val="0456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E8E79E12-25ED-46D7-9BF4-D99927BC0957}"/>
              </a:ext>
            </a:extLst>
          </p:cNvPr>
          <p:cNvGrpSpPr/>
          <p:nvPr/>
        </p:nvGrpSpPr>
        <p:grpSpPr>
          <a:xfrm>
            <a:off x="774416" y="2466256"/>
            <a:ext cx="1261884" cy="639489"/>
            <a:chOff x="774416" y="2466256"/>
            <a:chExt cx="1261884" cy="639489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BB21BCF-5D01-4287-B658-9E62E93CEBCA}"/>
                </a:ext>
              </a:extLst>
            </p:cNvPr>
            <p:cNvSpPr/>
            <p:nvPr/>
          </p:nvSpPr>
          <p:spPr>
            <a:xfrm>
              <a:off x="774715" y="2828746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1200" dirty="0">
                  <a:latin typeface="+mj-ea"/>
                </a:rPr>
                <a:t>请输入副标题</a:t>
              </a:r>
              <a:endParaRPr lang="zh-CN" altLang="en-US" sz="1600" dirty="0">
                <a:latin typeface="+mj-ea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CEAA8867-60A8-4AF5-9B28-6CB5F5624F32}"/>
                </a:ext>
              </a:extLst>
            </p:cNvPr>
            <p:cNvSpPr/>
            <p:nvPr/>
          </p:nvSpPr>
          <p:spPr>
            <a:xfrm>
              <a:off x="774416" y="2466256"/>
              <a:ext cx="12618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b="1" dirty="0">
                  <a:solidFill>
                    <a:srgbClr val="0456C4"/>
                  </a:solidFill>
                  <a:latin typeface="+mj-ea"/>
                </a:rPr>
                <a:t>请输入标题</a:t>
              </a:r>
            </a:p>
          </p:txBody>
        </p:sp>
      </p:grp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877E3FEC-1621-4218-876F-07D028BF33BE}"/>
              </a:ext>
            </a:extLst>
          </p:cNvPr>
          <p:cNvCxnSpPr/>
          <p:nvPr/>
        </p:nvCxnSpPr>
        <p:spPr>
          <a:xfrm>
            <a:off x="881096" y="3641357"/>
            <a:ext cx="1076007" cy="0"/>
          </a:xfrm>
          <a:prstGeom prst="line">
            <a:avLst/>
          </a:prstGeom>
          <a:ln w="28575">
            <a:solidFill>
              <a:srgbClr val="0456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865AD298-A752-4950-9FA8-F069F3245CDF}"/>
              </a:ext>
            </a:extLst>
          </p:cNvPr>
          <p:cNvSpPr/>
          <p:nvPr/>
        </p:nvSpPr>
        <p:spPr>
          <a:xfrm>
            <a:off x="774715" y="4085857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1200" dirty="0">
                <a:latin typeface="+mj-ea"/>
              </a:rPr>
              <a:t>请输入副标题</a:t>
            </a:r>
            <a:endParaRPr lang="zh-CN" altLang="en-US" sz="1600" dirty="0">
              <a:latin typeface="+mj-ea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AA01603-4DEC-4667-ACF1-593F705C7D75}"/>
              </a:ext>
            </a:extLst>
          </p:cNvPr>
          <p:cNvSpPr/>
          <p:nvPr/>
        </p:nvSpPr>
        <p:spPr>
          <a:xfrm>
            <a:off x="774416" y="3723367"/>
            <a:ext cx="12618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1600" b="1" dirty="0">
                <a:solidFill>
                  <a:srgbClr val="0456C4"/>
                </a:solidFill>
                <a:latin typeface="+mj-ea"/>
              </a:rPr>
              <a:t>请输入标题</a:t>
            </a: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3A134E9-740F-4DAA-BD67-FF01525F7AB7}"/>
              </a:ext>
            </a:extLst>
          </p:cNvPr>
          <p:cNvCxnSpPr/>
          <p:nvPr/>
        </p:nvCxnSpPr>
        <p:spPr>
          <a:xfrm>
            <a:off x="881096" y="4898468"/>
            <a:ext cx="107600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DDF1D7E6-67A1-4C55-AFA9-F81696BD1FE0}"/>
              </a:ext>
            </a:extLst>
          </p:cNvPr>
          <p:cNvSpPr/>
          <p:nvPr/>
        </p:nvSpPr>
        <p:spPr>
          <a:xfrm>
            <a:off x="774715" y="5342968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j-ea"/>
              </a:rPr>
              <a:t>请输入副标题</a:t>
            </a:r>
            <a:endParaRPr lang="zh-CN" altLang="en-US" sz="16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F1D9731-19E0-4289-964A-94AB46431391}"/>
              </a:ext>
            </a:extLst>
          </p:cNvPr>
          <p:cNvSpPr/>
          <p:nvPr/>
        </p:nvSpPr>
        <p:spPr>
          <a:xfrm>
            <a:off x="774416" y="4980478"/>
            <a:ext cx="12618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</a:rPr>
              <a:t>请输入标题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0EE14B1-230D-406B-98F5-7213E296BBFD}"/>
              </a:ext>
            </a:extLst>
          </p:cNvPr>
          <p:cNvSpPr/>
          <p:nvPr/>
        </p:nvSpPr>
        <p:spPr>
          <a:xfrm>
            <a:off x="2753089" y="2828746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1200" dirty="0">
                <a:latin typeface="+mj-ea"/>
              </a:rPr>
              <a:t>请输入副标题</a:t>
            </a:r>
            <a:endParaRPr lang="zh-CN" altLang="en-US" sz="1600" dirty="0">
              <a:latin typeface="+mj-ea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61E93A8-0408-4CE2-9D92-6616BED07127}"/>
              </a:ext>
            </a:extLst>
          </p:cNvPr>
          <p:cNvSpPr/>
          <p:nvPr/>
        </p:nvSpPr>
        <p:spPr>
          <a:xfrm>
            <a:off x="2752790" y="2466256"/>
            <a:ext cx="12618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1600" b="1" dirty="0">
                <a:solidFill>
                  <a:srgbClr val="0456C4"/>
                </a:solidFill>
                <a:latin typeface="+mj-ea"/>
              </a:rPr>
              <a:t>请输入标题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5A8A437-AD7E-461A-8171-F6106FDD62F2}"/>
              </a:ext>
            </a:extLst>
          </p:cNvPr>
          <p:cNvSpPr/>
          <p:nvPr/>
        </p:nvSpPr>
        <p:spPr>
          <a:xfrm>
            <a:off x="2753089" y="4085857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1200" dirty="0">
                <a:latin typeface="+mj-ea"/>
              </a:rPr>
              <a:t>请输入副标题</a:t>
            </a:r>
            <a:endParaRPr lang="zh-CN" altLang="en-US" sz="1600" dirty="0">
              <a:latin typeface="+mj-ea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97A4BE80-2AB3-4F71-BAA2-D699DD1C7EBD}"/>
              </a:ext>
            </a:extLst>
          </p:cNvPr>
          <p:cNvSpPr/>
          <p:nvPr/>
        </p:nvSpPr>
        <p:spPr>
          <a:xfrm>
            <a:off x="2752790" y="3723367"/>
            <a:ext cx="12618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1600" b="1" dirty="0">
                <a:solidFill>
                  <a:srgbClr val="0456C4"/>
                </a:solidFill>
                <a:latin typeface="+mj-ea"/>
              </a:rPr>
              <a:t>请输入标题</a:t>
            </a: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E897F59-208A-4DCB-88F0-7DE9C94283D2}"/>
              </a:ext>
            </a:extLst>
          </p:cNvPr>
          <p:cNvCxnSpPr/>
          <p:nvPr/>
        </p:nvCxnSpPr>
        <p:spPr>
          <a:xfrm>
            <a:off x="2859470" y="2384246"/>
            <a:ext cx="1076007" cy="0"/>
          </a:xfrm>
          <a:prstGeom prst="line">
            <a:avLst/>
          </a:prstGeom>
          <a:ln w="28575">
            <a:solidFill>
              <a:srgbClr val="0456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5BF170D-4898-4B54-AB4C-67CEBF6334E0}"/>
              </a:ext>
            </a:extLst>
          </p:cNvPr>
          <p:cNvCxnSpPr/>
          <p:nvPr/>
        </p:nvCxnSpPr>
        <p:spPr>
          <a:xfrm>
            <a:off x="2859470" y="3641357"/>
            <a:ext cx="1076007" cy="0"/>
          </a:xfrm>
          <a:prstGeom prst="line">
            <a:avLst/>
          </a:prstGeom>
          <a:ln w="28575">
            <a:solidFill>
              <a:srgbClr val="0456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716A731-EBE8-4DF3-AE4C-FF78563C4006}"/>
              </a:ext>
            </a:extLst>
          </p:cNvPr>
          <p:cNvCxnSpPr/>
          <p:nvPr/>
        </p:nvCxnSpPr>
        <p:spPr>
          <a:xfrm>
            <a:off x="2859470" y="4898468"/>
            <a:ext cx="107600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35EADAA4-AD3E-40DC-A65A-788F139214BC}"/>
              </a:ext>
            </a:extLst>
          </p:cNvPr>
          <p:cNvSpPr/>
          <p:nvPr/>
        </p:nvSpPr>
        <p:spPr>
          <a:xfrm>
            <a:off x="2753089" y="5342968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1200" dirty="0">
                <a:solidFill>
                  <a:schemeClr val="bg1"/>
                </a:solidFill>
                <a:latin typeface="+mj-ea"/>
              </a:rPr>
              <a:t>请输入副标题</a:t>
            </a:r>
            <a:endParaRPr lang="zh-CN" altLang="en-US" sz="16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CBFC760-281C-41F3-9F83-23B915C4BD0B}"/>
              </a:ext>
            </a:extLst>
          </p:cNvPr>
          <p:cNvSpPr/>
          <p:nvPr/>
        </p:nvSpPr>
        <p:spPr>
          <a:xfrm>
            <a:off x="2752790" y="4980478"/>
            <a:ext cx="12618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+mj-ea"/>
              </a:rPr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136396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1361A3-7475-408C-BBB8-49F71B0D0017}"/>
              </a:ext>
            </a:extLst>
          </p:cNvPr>
          <p:cNvSpPr/>
          <p:nvPr/>
        </p:nvSpPr>
        <p:spPr>
          <a:xfrm>
            <a:off x="1" y="0"/>
            <a:ext cx="12192000" cy="3429000"/>
          </a:xfrm>
          <a:prstGeom prst="rect">
            <a:avLst/>
          </a:prstGeom>
          <a:solidFill>
            <a:srgbClr val="0456C4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9248FE-782C-4B3A-BE54-BC19E29D6AB3}"/>
              </a:ext>
            </a:extLst>
          </p:cNvPr>
          <p:cNvSpPr txBox="1"/>
          <p:nvPr/>
        </p:nvSpPr>
        <p:spPr>
          <a:xfrm>
            <a:off x="782320" y="7315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请输入主标题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8F8DAD-322E-4AAE-B0E1-CF67BB2A97A3}"/>
              </a:ext>
            </a:extLst>
          </p:cNvPr>
          <p:cNvSpPr txBox="1"/>
          <p:nvPr/>
        </p:nvSpPr>
        <p:spPr>
          <a:xfrm>
            <a:off x="782320" y="131629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请输入副标题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208BF3-DB00-4694-902A-61548BE9C6C8}"/>
              </a:ext>
            </a:extLst>
          </p:cNvPr>
          <p:cNvSpPr/>
          <p:nvPr/>
        </p:nvSpPr>
        <p:spPr>
          <a:xfrm>
            <a:off x="874713" y="2047815"/>
            <a:ext cx="10442575" cy="41853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61933E4-EF1D-4C94-A8B4-29753012D1B3}"/>
              </a:ext>
            </a:extLst>
          </p:cNvPr>
          <p:cNvCxnSpPr/>
          <p:nvPr/>
        </p:nvCxnSpPr>
        <p:spPr>
          <a:xfrm>
            <a:off x="1051560" y="4130040"/>
            <a:ext cx="101117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EFE77CFF-8BE7-44DC-BA2C-6CED9DD2E4E4}"/>
              </a:ext>
            </a:extLst>
          </p:cNvPr>
          <p:cNvSpPr/>
          <p:nvPr/>
        </p:nvSpPr>
        <p:spPr>
          <a:xfrm>
            <a:off x="5186695" y="3148878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1200" dirty="0">
                <a:latin typeface="+mj-ea"/>
              </a:rPr>
              <a:t>请输入副标题</a:t>
            </a:r>
            <a:endParaRPr lang="zh-CN" altLang="en-US" sz="1600" dirty="0">
              <a:latin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3DBF16-A4A8-4FDB-8B6A-68F045F4A99D}"/>
              </a:ext>
            </a:extLst>
          </p:cNvPr>
          <p:cNvSpPr/>
          <p:nvPr/>
        </p:nvSpPr>
        <p:spPr>
          <a:xfrm>
            <a:off x="5186396" y="2786388"/>
            <a:ext cx="12618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1600" b="1" dirty="0">
                <a:solidFill>
                  <a:srgbClr val="0456C4"/>
                </a:solidFill>
                <a:latin typeface="+mj-ea"/>
              </a:rPr>
              <a:t>请输入标题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E395DE-129A-4AA2-80DB-A42069782678}"/>
              </a:ext>
            </a:extLst>
          </p:cNvPr>
          <p:cNvGrpSpPr/>
          <p:nvPr/>
        </p:nvGrpSpPr>
        <p:grpSpPr>
          <a:xfrm>
            <a:off x="7265593" y="2786388"/>
            <a:ext cx="1261884" cy="639489"/>
            <a:chOff x="774416" y="2466256"/>
            <a:chExt cx="1261884" cy="63948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D96F0E6-86E9-495C-B524-DF8976F8C6A3}"/>
                </a:ext>
              </a:extLst>
            </p:cNvPr>
            <p:cNvSpPr/>
            <p:nvPr/>
          </p:nvSpPr>
          <p:spPr>
            <a:xfrm>
              <a:off x="774715" y="2828746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1200" dirty="0">
                  <a:latin typeface="+mj-ea"/>
                </a:rPr>
                <a:t>请输入副标题</a:t>
              </a:r>
              <a:endParaRPr lang="zh-CN" altLang="en-US" sz="1600" dirty="0">
                <a:latin typeface="+mj-ea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F736079-C680-4F1C-AC3B-9F4FF5976CBA}"/>
                </a:ext>
              </a:extLst>
            </p:cNvPr>
            <p:cNvSpPr/>
            <p:nvPr/>
          </p:nvSpPr>
          <p:spPr>
            <a:xfrm>
              <a:off x="774416" y="2466256"/>
              <a:ext cx="12618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b="1" dirty="0">
                  <a:solidFill>
                    <a:srgbClr val="0456C4"/>
                  </a:solidFill>
                  <a:latin typeface="+mj-ea"/>
                </a:rPr>
                <a:t>请输入标题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DFAAD4-D362-41C5-BB61-23A4927DA512}"/>
              </a:ext>
            </a:extLst>
          </p:cNvPr>
          <p:cNvGrpSpPr/>
          <p:nvPr/>
        </p:nvGrpSpPr>
        <p:grpSpPr>
          <a:xfrm>
            <a:off x="9344789" y="2786388"/>
            <a:ext cx="1261884" cy="639489"/>
            <a:chOff x="774416" y="2466256"/>
            <a:chExt cx="1261884" cy="63948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2C4A76B-4E20-4A34-B3C2-A9FC1275D372}"/>
                </a:ext>
              </a:extLst>
            </p:cNvPr>
            <p:cNvSpPr/>
            <p:nvPr/>
          </p:nvSpPr>
          <p:spPr>
            <a:xfrm>
              <a:off x="774715" y="2828746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1200" dirty="0">
                  <a:latin typeface="+mj-ea"/>
                </a:rPr>
                <a:t>请输入副标题</a:t>
              </a:r>
              <a:endParaRPr lang="zh-CN" altLang="en-US" sz="1600" dirty="0">
                <a:latin typeface="+mj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D3A7CCB-38FC-41EC-8525-A2B54AC28218}"/>
                </a:ext>
              </a:extLst>
            </p:cNvPr>
            <p:cNvSpPr/>
            <p:nvPr/>
          </p:nvSpPr>
          <p:spPr>
            <a:xfrm>
              <a:off x="774416" y="2466256"/>
              <a:ext cx="12618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b="1" dirty="0">
                  <a:solidFill>
                    <a:srgbClr val="0456C4"/>
                  </a:solidFill>
                  <a:latin typeface="+mj-ea"/>
                </a:rPr>
                <a:t>请输入标题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6B4DB11-CF53-4C09-8459-03B3E7AC1031}"/>
              </a:ext>
            </a:extLst>
          </p:cNvPr>
          <p:cNvGrpSpPr/>
          <p:nvPr/>
        </p:nvGrpSpPr>
        <p:grpSpPr>
          <a:xfrm>
            <a:off x="5186396" y="4861561"/>
            <a:ext cx="1261884" cy="639489"/>
            <a:chOff x="774416" y="2466256"/>
            <a:chExt cx="1261884" cy="63948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0528991-8C3B-4311-9384-770DAAD8215C}"/>
                </a:ext>
              </a:extLst>
            </p:cNvPr>
            <p:cNvSpPr/>
            <p:nvPr/>
          </p:nvSpPr>
          <p:spPr>
            <a:xfrm>
              <a:off x="774715" y="2828746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1200" dirty="0">
                  <a:latin typeface="+mj-ea"/>
                </a:rPr>
                <a:t>请输入副标题</a:t>
              </a:r>
              <a:endParaRPr lang="zh-CN" altLang="en-US" sz="1600" dirty="0">
                <a:latin typeface="+mj-ea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0CE7EE0-53A4-4018-B779-2740E67F2413}"/>
                </a:ext>
              </a:extLst>
            </p:cNvPr>
            <p:cNvSpPr/>
            <p:nvPr/>
          </p:nvSpPr>
          <p:spPr>
            <a:xfrm>
              <a:off x="774416" y="2466256"/>
              <a:ext cx="12618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b="1" dirty="0">
                  <a:solidFill>
                    <a:srgbClr val="0456C4"/>
                  </a:solidFill>
                  <a:latin typeface="+mj-ea"/>
                </a:rPr>
                <a:t>请输入标题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46CCE02-F39A-46D0-B9FC-7047C855DDCE}"/>
              </a:ext>
            </a:extLst>
          </p:cNvPr>
          <p:cNvGrpSpPr/>
          <p:nvPr/>
        </p:nvGrpSpPr>
        <p:grpSpPr>
          <a:xfrm>
            <a:off x="7265593" y="4861561"/>
            <a:ext cx="1261884" cy="639489"/>
            <a:chOff x="774416" y="2466256"/>
            <a:chExt cx="1261884" cy="63948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C6F6235-E506-41D6-9F11-8DB128E59129}"/>
                </a:ext>
              </a:extLst>
            </p:cNvPr>
            <p:cNvSpPr/>
            <p:nvPr/>
          </p:nvSpPr>
          <p:spPr>
            <a:xfrm>
              <a:off x="774715" y="2828746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1200" dirty="0">
                  <a:latin typeface="+mj-ea"/>
                </a:rPr>
                <a:t>请输入副标题</a:t>
              </a:r>
              <a:endParaRPr lang="zh-CN" altLang="en-US" sz="1600" dirty="0">
                <a:latin typeface="+mj-ea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251E27B-2827-410A-8FE3-BFDCABD742C0}"/>
                </a:ext>
              </a:extLst>
            </p:cNvPr>
            <p:cNvSpPr/>
            <p:nvPr/>
          </p:nvSpPr>
          <p:spPr>
            <a:xfrm>
              <a:off x="774416" y="2466256"/>
              <a:ext cx="12618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b="1" dirty="0">
                  <a:solidFill>
                    <a:srgbClr val="0456C4"/>
                  </a:solidFill>
                  <a:latin typeface="+mj-ea"/>
                </a:rPr>
                <a:t>请输入标题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0E2C632-0000-4CAA-ABE9-23837665BA7C}"/>
              </a:ext>
            </a:extLst>
          </p:cNvPr>
          <p:cNvGrpSpPr/>
          <p:nvPr/>
        </p:nvGrpSpPr>
        <p:grpSpPr>
          <a:xfrm>
            <a:off x="9344789" y="4861561"/>
            <a:ext cx="1261884" cy="639489"/>
            <a:chOff x="774416" y="2466256"/>
            <a:chExt cx="1261884" cy="639489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1217EE1-E52B-4B53-8B86-E0C1A5F18AC6}"/>
                </a:ext>
              </a:extLst>
            </p:cNvPr>
            <p:cNvSpPr/>
            <p:nvPr/>
          </p:nvSpPr>
          <p:spPr>
            <a:xfrm>
              <a:off x="774715" y="2828746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1200" dirty="0">
                  <a:latin typeface="+mj-ea"/>
                </a:rPr>
                <a:t>请输入副标题</a:t>
              </a:r>
              <a:endParaRPr lang="zh-CN" altLang="en-US" sz="1600" dirty="0">
                <a:latin typeface="+mj-ea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34A4CB5-4654-4FE4-8AC3-E312A578DDE1}"/>
                </a:ext>
              </a:extLst>
            </p:cNvPr>
            <p:cNvSpPr/>
            <p:nvPr/>
          </p:nvSpPr>
          <p:spPr>
            <a:xfrm>
              <a:off x="774416" y="2466256"/>
              <a:ext cx="12618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b="1" dirty="0">
                  <a:solidFill>
                    <a:srgbClr val="0456C4"/>
                  </a:solidFill>
                  <a:latin typeface="+mj-ea"/>
                </a:rPr>
                <a:t>请输入标题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5C0ACC92-58A2-4BDA-B9E4-6A78C0002739}"/>
              </a:ext>
            </a:extLst>
          </p:cNvPr>
          <p:cNvSpPr txBox="1"/>
          <p:nvPr/>
        </p:nvSpPr>
        <p:spPr>
          <a:xfrm>
            <a:off x="1414428" y="296421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请用一句话描述结论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62A2C8E-E4DA-4C56-AD0C-91C577ED6C97}"/>
              </a:ext>
            </a:extLst>
          </p:cNvPr>
          <p:cNvCxnSpPr/>
          <p:nvPr/>
        </p:nvCxnSpPr>
        <p:spPr>
          <a:xfrm>
            <a:off x="1490206" y="2857500"/>
            <a:ext cx="879614" cy="0"/>
          </a:xfrm>
          <a:prstGeom prst="line">
            <a:avLst/>
          </a:prstGeom>
          <a:ln w="38100">
            <a:solidFill>
              <a:srgbClr val="0456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FA2D169-33DA-4157-A358-DC2D61122A74}"/>
              </a:ext>
            </a:extLst>
          </p:cNvPr>
          <p:cNvSpPr txBox="1"/>
          <p:nvPr/>
        </p:nvSpPr>
        <p:spPr>
          <a:xfrm>
            <a:off x="1414428" y="503938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请用一句话描述结论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E8A08D7-773B-41A7-8C28-6AB144F7ED28}"/>
              </a:ext>
            </a:extLst>
          </p:cNvPr>
          <p:cNvCxnSpPr/>
          <p:nvPr/>
        </p:nvCxnSpPr>
        <p:spPr>
          <a:xfrm>
            <a:off x="1490206" y="4932673"/>
            <a:ext cx="879614" cy="0"/>
          </a:xfrm>
          <a:prstGeom prst="line">
            <a:avLst/>
          </a:prstGeom>
          <a:ln w="38100">
            <a:solidFill>
              <a:srgbClr val="0456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包含 建筑物, 卫生间&#10;&#10;描述已自动生成">
            <a:extLst>
              <a:ext uri="{FF2B5EF4-FFF2-40B4-BE49-F238E27FC236}">
                <a16:creationId xmlns:a16="http://schemas.microsoft.com/office/drawing/2014/main" id="{9D74A446-5B23-4A3A-9780-7EC68A031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8" b="10608"/>
          <a:stretch/>
        </p:blipFill>
        <p:spPr>
          <a:xfrm>
            <a:off x="-2" y="1"/>
            <a:ext cx="12192002" cy="68580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4BE2B72-1841-4DC0-8F48-8BE1A0B2306D}"/>
              </a:ext>
            </a:extLst>
          </p:cNvPr>
          <p:cNvSpPr/>
          <p:nvPr/>
        </p:nvSpPr>
        <p:spPr>
          <a:xfrm>
            <a:off x="2052320" y="1524002"/>
            <a:ext cx="8087360" cy="2427140"/>
          </a:xfrm>
          <a:prstGeom prst="rect">
            <a:avLst/>
          </a:prstGeom>
          <a:solidFill>
            <a:srgbClr val="313337"/>
          </a:solidFill>
          <a:ln w="127000" cap="flat" cmpd="sng" algn="ctr">
            <a:solidFill>
              <a:srgbClr val="0456C4"/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BD4080-4A04-4A1C-989F-AD5334DE7578}"/>
              </a:ext>
            </a:extLst>
          </p:cNvPr>
          <p:cNvSpPr txBox="1"/>
          <p:nvPr/>
        </p:nvSpPr>
        <p:spPr>
          <a:xfrm>
            <a:off x="5542002" y="19170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感谢观看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19DE31-2EAF-43D5-A3F8-4369C2049DF3}"/>
              </a:ext>
            </a:extLst>
          </p:cNvPr>
          <p:cNvSpPr txBox="1"/>
          <p:nvPr/>
        </p:nvSpPr>
        <p:spPr>
          <a:xfrm>
            <a:off x="4180187" y="2373531"/>
            <a:ext cx="3831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</a:rPr>
              <a:t>THANK YOU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74F6D0E-42BB-4B89-882F-5B109026EA4F}"/>
              </a:ext>
            </a:extLst>
          </p:cNvPr>
          <p:cNvSpPr/>
          <p:nvPr/>
        </p:nvSpPr>
        <p:spPr>
          <a:xfrm>
            <a:off x="4965498" y="6207760"/>
            <a:ext cx="2261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微信公众号 旁门左道</a:t>
            </a:r>
            <a:r>
              <a:rPr lang="en-US" altLang="zh-CN" sz="1200" dirty="0"/>
              <a:t>PPT </a:t>
            </a:r>
            <a:r>
              <a:rPr lang="zh-CN" altLang="en-US" sz="1200" dirty="0"/>
              <a:t>出品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66F3BE0-3C60-4E03-8BFC-71074EED07B0}"/>
              </a:ext>
            </a:extLst>
          </p:cNvPr>
          <p:cNvCxnSpPr>
            <a:cxnSpLocks/>
          </p:cNvCxnSpPr>
          <p:nvPr/>
        </p:nvCxnSpPr>
        <p:spPr>
          <a:xfrm>
            <a:off x="5080000" y="6106160"/>
            <a:ext cx="203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978818"/>
      </p:ext>
    </p:extLst>
  </p:cSld>
  <p:clrMapOvr>
    <a:masterClrMapping/>
  </p:clrMapOvr>
</p:sld>
</file>

<file path=ppt/theme/theme1.xml><?xml version="1.0" encoding="utf-8"?>
<a:theme xmlns:a="http://schemas.openxmlformats.org/drawingml/2006/main" name="营销推广策划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291</Words>
  <Application>Microsoft Office PowerPoint</Application>
  <PresentationFormat>宽屏</PresentationFormat>
  <Paragraphs>74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微软雅黑</vt:lpstr>
      <vt:lpstr>Arial</vt:lpstr>
      <vt:lpstr>Berlin Sans FB</vt:lpstr>
      <vt:lpstr>营销推广策划主题​​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云蛟 邵</dc:creator>
  <cp:lastModifiedBy>邵 云蛟</cp:lastModifiedBy>
  <cp:revision>32</cp:revision>
  <dcterms:created xsi:type="dcterms:W3CDTF">2019-05-05T12:57:03Z</dcterms:created>
  <dcterms:modified xsi:type="dcterms:W3CDTF">2019-05-16T05:14:21Z</dcterms:modified>
</cp:coreProperties>
</file>