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1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3BB"/>
    <a:srgbClr val="7F98B3"/>
    <a:srgbClr val="435971"/>
    <a:srgbClr val="616365"/>
    <a:srgbClr val="BFBFBF"/>
    <a:srgbClr val="00315E"/>
    <a:srgbClr val="34A1E0"/>
    <a:srgbClr val="0068BE"/>
    <a:srgbClr val="192F65"/>
    <a:srgbClr val="2D3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34"/>
      </p:cViewPr>
      <p:guideLst>
        <p:guide orient="horz" pos="2160"/>
        <p:guide pos="3840"/>
        <p:guide pos="551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43F-98C1-4562-9007-F9508C1A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0B56C-8664-4B1B-8717-CFDF6875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7C99-E295-468E-85E6-52059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C798-6303-43F3-8C16-E9D73EB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7FC6-F206-42F5-9A9B-F901494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6247-8C1E-4144-AA32-ED5BA4C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A83ED-D1E0-4F68-86D4-FED9B88B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A768-20DB-41E4-9EAE-504351E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08D4-6E66-40A8-B249-194122D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F1B6-688A-44E8-962D-095C78D1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9BB0F-010A-47AF-8918-943ABBBF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F9759-BF61-4CC4-8FEA-2EEFFE8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1FADF-236B-4CF2-AA1D-578ECB7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4BEA-8BA9-44D0-8205-B4B755C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325D-3A43-4E31-9552-AC270F0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3C91-222B-4FDD-81C5-B98B92B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025B-47A5-4FA7-AD8B-C83D6B2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0F618-E825-4C9E-89CA-A505C3D1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671D-A94C-4DDA-B49A-F0EB6C4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9853-3839-4EC7-A5B4-7060997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42DA-5C1A-462D-B8E9-62B0FE5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53D9-E41D-4480-8DCC-0D4159D6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981-980B-4FCC-8DDF-1B29F09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DECB0-467C-4920-96A0-4873DB9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0350E-7FA5-4215-93E6-DD494AD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520-0439-40BB-862D-FED4CF9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A9E5-C181-43A4-AC16-E769A62F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3207-B962-4C84-A292-5F59A8C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9E5C4-777B-4C58-AF14-BE85346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6BDC-21CF-42B5-B4F4-B667BEE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A0B0-64D2-44E5-A8FB-F9A4B77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4D-70F3-4F50-BAC4-0FF143A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81DB4-19F5-4B0A-AB43-F157A33F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84FEF-8345-41D2-BDD0-5DF27C1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770FE-7A67-4799-94D5-CF09423B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0C702-4395-4C51-B86C-9A95BAD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7B12-5672-4862-87EC-9D586969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B0A1B-899F-4A2F-A1CF-0004503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DF65A-38C2-4ED0-ACCD-8662C19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457C-A37D-44CF-B963-166E517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ABEA-CACC-428D-BE22-04818F6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AC904-5CC9-42C4-870C-33DD336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79898-0328-4D9F-A377-90DF68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8F3-3E9F-4425-804A-FD4484F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539-64E9-410D-85D9-097BA7A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FA674-F518-4499-A025-5FA9BB1C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4CF1-10DB-4765-946B-38A0509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3BA1-5BC5-4AA2-BB6A-25E6537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3CB1-9204-4752-ACFD-50BD3B57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D623-AFBB-451F-9E36-B8ECE6E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FC29-B2A6-4D88-8322-31CCF9AB5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FE49-0DDA-459D-AA6F-3769167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513F0-B20A-4ECC-ADFF-C6CC83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987F-2509-4D55-9E7B-33E9FAE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B67B-AC43-455E-92B8-FE688C5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D08E-3823-4D9A-89F4-BAD20B28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19FC-C686-4504-A68F-826CE5B9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0C7F-10C2-4BD8-A44F-B4F670A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DC1F-5854-4528-B50F-6829E59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1FB1-2B6B-4474-9174-573AD07D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盘子, 餐具, 白色, 室内&#10;&#10;描述已自动生成">
            <a:extLst>
              <a:ext uri="{FF2B5EF4-FFF2-40B4-BE49-F238E27FC236}">
                <a16:creationId xmlns:a16="http://schemas.microsoft.com/office/drawing/2014/main" id="{EA727FE9-2427-4A5E-B5A5-01565428D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r="100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16DA84-58C6-478D-B6E2-59289C3BF470}"/>
              </a:ext>
            </a:extLst>
          </p:cNvPr>
          <p:cNvSpPr txBox="1"/>
          <p:nvPr/>
        </p:nvSpPr>
        <p:spPr>
          <a:xfrm>
            <a:off x="4964921" y="8858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35971"/>
                </a:solidFill>
              </a:rPr>
              <a:t>Academic templates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DBE977-6D79-42ED-8531-528BD3AE7E3E}"/>
              </a:ext>
            </a:extLst>
          </p:cNvPr>
          <p:cNvSpPr/>
          <p:nvPr/>
        </p:nvSpPr>
        <p:spPr>
          <a:xfrm>
            <a:off x="5272698" y="312309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435971"/>
                </a:solidFill>
              </a:rPr>
              <a:t>June 13, 2019</a:t>
            </a:r>
            <a:endParaRPr lang="zh-CN" altLang="en-US" dirty="0">
              <a:solidFill>
                <a:srgbClr val="43597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C2632A-64DF-406F-B82F-FF8E4D72BDAD}"/>
              </a:ext>
            </a:extLst>
          </p:cNvPr>
          <p:cNvSpPr txBox="1"/>
          <p:nvPr/>
        </p:nvSpPr>
        <p:spPr>
          <a:xfrm>
            <a:off x="2634963" y="1342291"/>
            <a:ext cx="6922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435971"/>
                </a:solidFill>
              </a:rPr>
              <a:t>通用型学术</a:t>
            </a:r>
            <a:r>
              <a:rPr lang="en-US" altLang="zh-CN" sz="4800" b="1" dirty="0">
                <a:solidFill>
                  <a:srgbClr val="435971"/>
                </a:solidFill>
              </a:rPr>
              <a:t>PPT</a:t>
            </a:r>
            <a:r>
              <a:rPr lang="zh-CN" altLang="en-US" sz="4800" b="1" dirty="0">
                <a:solidFill>
                  <a:srgbClr val="435971"/>
                </a:solidFill>
              </a:rPr>
              <a:t>汇报模板</a:t>
            </a:r>
            <a:endParaRPr lang="en-US" altLang="zh-CN" sz="4800" b="1" dirty="0">
              <a:solidFill>
                <a:srgbClr val="435971"/>
              </a:solidFill>
            </a:endParaRPr>
          </a:p>
          <a:p>
            <a:pPr algn="ctr"/>
            <a:r>
              <a:rPr lang="zh-CN" altLang="en-US" sz="4800" b="1" dirty="0">
                <a:solidFill>
                  <a:srgbClr val="435971"/>
                </a:solidFill>
              </a:rPr>
              <a:t>学术</a:t>
            </a:r>
            <a:r>
              <a:rPr lang="en-US" altLang="zh-CN" sz="4800" b="1" dirty="0">
                <a:solidFill>
                  <a:srgbClr val="435971"/>
                </a:solidFill>
              </a:rPr>
              <a:t>/</a:t>
            </a:r>
            <a:r>
              <a:rPr lang="zh-CN" altLang="en-US" sz="4800" b="1" dirty="0">
                <a:solidFill>
                  <a:srgbClr val="435971"/>
                </a:solidFill>
              </a:rPr>
              <a:t>答辩</a:t>
            </a:r>
            <a:r>
              <a:rPr lang="en-US" altLang="zh-CN" sz="4800" b="1" dirty="0">
                <a:solidFill>
                  <a:srgbClr val="435971"/>
                </a:solidFill>
              </a:rPr>
              <a:t>/</a:t>
            </a:r>
            <a:r>
              <a:rPr lang="zh-CN" altLang="en-US" sz="4800" b="1" dirty="0">
                <a:solidFill>
                  <a:srgbClr val="435971"/>
                </a:solidFill>
              </a:rPr>
              <a:t>课件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54E5A-F067-4BE8-954C-FC9030BC149D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435971"/>
                </a:solidFill>
              </a:rPr>
              <a:t>微信公众号 旁门左道</a:t>
            </a:r>
            <a:r>
              <a:rPr lang="en-US" altLang="zh-CN" sz="1200" dirty="0">
                <a:solidFill>
                  <a:srgbClr val="435971"/>
                </a:solidFill>
              </a:rPr>
              <a:t>PPT </a:t>
            </a:r>
            <a:r>
              <a:rPr lang="zh-CN" altLang="en-US" sz="1200" dirty="0">
                <a:solidFill>
                  <a:srgbClr val="435971"/>
                </a:solidFill>
              </a:rPr>
              <a:t>出品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52EDE2-7B47-4438-9568-C58004CEC69B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rgbClr val="8DA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3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DD66E6-E652-402E-80AA-6829DE27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r="152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843901B-DF85-4205-9713-320EDCEC8E58}"/>
              </a:ext>
            </a:extLst>
          </p:cNvPr>
          <p:cNvSpPr txBox="1"/>
          <p:nvPr/>
        </p:nvSpPr>
        <p:spPr>
          <a:xfrm rot="16200000">
            <a:off x="2653060" y="1086222"/>
            <a:ext cx="564431" cy="4121125"/>
          </a:xfrm>
          <a:custGeom>
            <a:avLst/>
            <a:gdLst/>
            <a:ahLst/>
            <a:cxnLst/>
            <a:rect l="l" t="t" r="r" b="b"/>
            <a:pathLst>
              <a:path w="564431" h="4121125">
                <a:moveTo>
                  <a:pt x="187152" y="3677617"/>
                </a:moveTo>
                <a:lnTo>
                  <a:pt x="197570" y="3784773"/>
                </a:lnTo>
                <a:cubicBezTo>
                  <a:pt x="161603" y="3791222"/>
                  <a:pt x="135186" y="3804307"/>
                  <a:pt x="118319" y="3824027"/>
                </a:cubicBezTo>
                <a:cubicBezTo>
                  <a:pt x="101451" y="3843747"/>
                  <a:pt x="93018" y="3870350"/>
                  <a:pt x="93018" y="3903836"/>
                </a:cubicBezTo>
                <a:cubicBezTo>
                  <a:pt x="93018" y="3939306"/>
                  <a:pt x="100521" y="3966034"/>
                  <a:pt x="115528" y="3984017"/>
                </a:cubicBezTo>
                <a:cubicBezTo>
                  <a:pt x="130535" y="4002000"/>
                  <a:pt x="148084" y="4010992"/>
                  <a:pt x="168176" y="4010992"/>
                </a:cubicBezTo>
                <a:cubicBezTo>
                  <a:pt x="181074" y="4010992"/>
                  <a:pt x="192051" y="4007209"/>
                  <a:pt x="201104" y="3999644"/>
                </a:cubicBezTo>
                <a:cubicBezTo>
                  <a:pt x="210158" y="3992079"/>
                  <a:pt x="218033" y="3978870"/>
                  <a:pt x="224731" y="3960019"/>
                </a:cubicBezTo>
                <a:cubicBezTo>
                  <a:pt x="229196" y="3947120"/>
                  <a:pt x="237133" y="3917726"/>
                  <a:pt x="248543" y="3871838"/>
                </a:cubicBezTo>
                <a:cubicBezTo>
                  <a:pt x="263178" y="3812803"/>
                  <a:pt x="281161" y="3771379"/>
                  <a:pt x="302493" y="3747566"/>
                </a:cubicBezTo>
                <a:cubicBezTo>
                  <a:pt x="332507" y="3714080"/>
                  <a:pt x="369094" y="3697337"/>
                  <a:pt x="412254" y="3697337"/>
                </a:cubicBezTo>
                <a:cubicBezTo>
                  <a:pt x="440035" y="3697337"/>
                  <a:pt x="466018" y="3705212"/>
                  <a:pt x="490203" y="3720963"/>
                </a:cubicBezTo>
                <a:cubicBezTo>
                  <a:pt x="514387" y="3736714"/>
                  <a:pt x="532805" y="3759410"/>
                  <a:pt x="545455" y="3789052"/>
                </a:cubicBezTo>
                <a:cubicBezTo>
                  <a:pt x="558106" y="3818694"/>
                  <a:pt x="564431" y="3854474"/>
                  <a:pt x="564431" y="3896395"/>
                </a:cubicBezTo>
                <a:cubicBezTo>
                  <a:pt x="564431" y="3964855"/>
                  <a:pt x="549424" y="4016387"/>
                  <a:pt x="519410" y="4050990"/>
                </a:cubicBezTo>
                <a:cubicBezTo>
                  <a:pt x="489397" y="4085592"/>
                  <a:pt x="449337" y="4103762"/>
                  <a:pt x="399232" y="4105498"/>
                </a:cubicBezTo>
                <a:lnTo>
                  <a:pt x="394395" y="3995365"/>
                </a:lnTo>
                <a:cubicBezTo>
                  <a:pt x="422424" y="3990652"/>
                  <a:pt x="442578" y="3980544"/>
                  <a:pt x="454856" y="3965042"/>
                </a:cubicBezTo>
                <a:cubicBezTo>
                  <a:pt x="467135" y="3949538"/>
                  <a:pt x="473274" y="3926284"/>
                  <a:pt x="473274" y="3895278"/>
                </a:cubicBezTo>
                <a:cubicBezTo>
                  <a:pt x="473274" y="3863280"/>
                  <a:pt x="466700" y="3838227"/>
                  <a:pt x="453554" y="3820120"/>
                </a:cubicBezTo>
                <a:cubicBezTo>
                  <a:pt x="445120" y="3808462"/>
                  <a:pt x="433834" y="3802633"/>
                  <a:pt x="419696" y="3802633"/>
                </a:cubicBezTo>
                <a:cubicBezTo>
                  <a:pt x="406797" y="3802633"/>
                  <a:pt x="395759" y="3808090"/>
                  <a:pt x="386581" y="3819004"/>
                </a:cubicBezTo>
                <a:cubicBezTo>
                  <a:pt x="374923" y="3832894"/>
                  <a:pt x="362769" y="3866629"/>
                  <a:pt x="350118" y="3920207"/>
                </a:cubicBezTo>
                <a:cubicBezTo>
                  <a:pt x="337468" y="3973785"/>
                  <a:pt x="324384" y="4013411"/>
                  <a:pt x="310865" y="4039084"/>
                </a:cubicBezTo>
                <a:cubicBezTo>
                  <a:pt x="297346" y="4064756"/>
                  <a:pt x="278867" y="4084848"/>
                  <a:pt x="255427" y="4099359"/>
                </a:cubicBezTo>
                <a:cubicBezTo>
                  <a:pt x="231986" y="4113870"/>
                  <a:pt x="203027" y="4121125"/>
                  <a:pt x="168548" y="4121125"/>
                </a:cubicBezTo>
                <a:cubicBezTo>
                  <a:pt x="137294" y="4121125"/>
                  <a:pt x="108025" y="4112443"/>
                  <a:pt x="80739" y="4095080"/>
                </a:cubicBezTo>
                <a:cubicBezTo>
                  <a:pt x="53454" y="4077717"/>
                  <a:pt x="33176" y="4053160"/>
                  <a:pt x="19906" y="4021410"/>
                </a:cubicBezTo>
                <a:cubicBezTo>
                  <a:pt x="6635" y="3989660"/>
                  <a:pt x="0" y="3950097"/>
                  <a:pt x="0" y="3902720"/>
                </a:cubicBezTo>
                <a:cubicBezTo>
                  <a:pt x="0" y="3833763"/>
                  <a:pt x="15937" y="3780805"/>
                  <a:pt x="47811" y="3743846"/>
                </a:cubicBezTo>
                <a:cubicBezTo>
                  <a:pt x="79685" y="3706887"/>
                  <a:pt x="126132" y="3684810"/>
                  <a:pt x="187152" y="3677617"/>
                </a:cubicBezTo>
                <a:close/>
                <a:moveTo>
                  <a:pt x="462856" y="3199730"/>
                </a:moveTo>
                <a:lnTo>
                  <a:pt x="555129" y="3199730"/>
                </a:lnTo>
                <a:lnTo>
                  <a:pt x="555129" y="3633192"/>
                </a:lnTo>
                <a:lnTo>
                  <a:pt x="462856" y="3633192"/>
                </a:lnTo>
                <a:lnTo>
                  <a:pt x="462856" y="3471714"/>
                </a:lnTo>
                <a:lnTo>
                  <a:pt x="9674" y="3471714"/>
                </a:lnTo>
                <a:lnTo>
                  <a:pt x="9674" y="3361581"/>
                </a:lnTo>
                <a:lnTo>
                  <a:pt x="462856" y="3361581"/>
                </a:lnTo>
                <a:close/>
                <a:moveTo>
                  <a:pt x="9674" y="2687464"/>
                </a:moveTo>
                <a:lnTo>
                  <a:pt x="555129" y="2687464"/>
                </a:lnTo>
                <a:lnTo>
                  <a:pt x="555129" y="2794620"/>
                </a:lnTo>
                <a:lnTo>
                  <a:pt x="190872" y="3017862"/>
                </a:lnTo>
                <a:lnTo>
                  <a:pt x="555129" y="3017862"/>
                </a:lnTo>
                <a:lnTo>
                  <a:pt x="555129" y="3120181"/>
                </a:lnTo>
                <a:lnTo>
                  <a:pt x="9674" y="3120181"/>
                </a:lnTo>
                <a:lnTo>
                  <a:pt x="9674" y="3009677"/>
                </a:lnTo>
                <a:lnTo>
                  <a:pt x="365373" y="2789783"/>
                </a:lnTo>
                <a:lnTo>
                  <a:pt x="9674" y="2789783"/>
                </a:lnTo>
                <a:close/>
                <a:moveTo>
                  <a:pt x="9674" y="2181523"/>
                </a:moveTo>
                <a:lnTo>
                  <a:pt x="555129" y="2181523"/>
                </a:lnTo>
                <a:lnTo>
                  <a:pt x="555129" y="2585963"/>
                </a:lnTo>
                <a:lnTo>
                  <a:pt x="462856" y="2585963"/>
                </a:lnTo>
                <a:lnTo>
                  <a:pt x="462856" y="2291655"/>
                </a:lnTo>
                <a:lnTo>
                  <a:pt x="341933" y="2291655"/>
                </a:lnTo>
                <a:lnTo>
                  <a:pt x="341933" y="2565499"/>
                </a:lnTo>
                <a:lnTo>
                  <a:pt x="250032" y="2565499"/>
                </a:lnTo>
                <a:lnTo>
                  <a:pt x="250032" y="2291655"/>
                </a:lnTo>
                <a:lnTo>
                  <a:pt x="101575" y="2291655"/>
                </a:lnTo>
                <a:lnTo>
                  <a:pt x="101575" y="2596381"/>
                </a:lnTo>
                <a:lnTo>
                  <a:pt x="9674" y="2596381"/>
                </a:lnTo>
                <a:close/>
                <a:moveTo>
                  <a:pt x="462856" y="1675730"/>
                </a:moveTo>
                <a:lnTo>
                  <a:pt x="555129" y="1675730"/>
                </a:lnTo>
                <a:lnTo>
                  <a:pt x="555129" y="2109192"/>
                </a:lnTo>
                <a:lnTo>
                  <a:pt x="462856" y="2109192"/>
                </a:lnTo>
                <a:lnTo>
                  <a:pt x="462856" y="1947714"/>
                </a:lnTo>
                <a:lnTo>
                  <a:pt x="9674" y="1947714"/>
                </a:lnTo>
                <a:lnTo>
                  <a:pt x="9674" y="1837581"/>
                </a:lnTo>
                <a:lnTo>
                  <a:pt x="462856" y="1837581"/>
                </a:lnTo>
                <a:close/>
                <a:moveTo>
                  <a:pt x="9674" y="1163464"/>
                </a:moveTo>
                <a:lnTo>
                  <a:pt x="555129" y="1163464"/>
                </a:lnTo>
                <a:lnTo>
                  <a:pt x="555129" y="1270620"/>
                </a:lnTo>
                <a:lnTo>
                  <a:pt x="190872" y="1493862"/>
                </a:lnTo>
                <a:lnTo>
                  <a:pt x="555129" y="1493862"/>
                </a:lnTo>
                <a:lnTo>
                  <a:pt x="555129" y="1596182"/>
                </a:lnTo>
                <a:lnTo>
                  <a:pt x="9674" y="1596182"/>
                </a:lnTo>
                <a:lnTo>
                  <a:pt x="9674" y="1485677"/>
                </a:lnTo>
                <a:lnTo>
                  <a:pt x="365373" y="1265783"/>
                </a:lnTo>
                <a:lnTo>
                  <a:pt x="9674" y="1265783"/>
                </a:lnTo>
                <a:close/>
                <a:moveTo>
                  <a:pt x="282774" y="662955"/>
                </a:moveTo>
                <a:cubicBezTo>
                  <a:pt x="221010" y="662955"/>
                  <a:pt x="174191" y="677218"/>
                  <a:pt x="142317" y="705743"/>
                </a:cubicBezTo>
                <a:cubicBezTo>
                  <a:pt x="110443" y="734268"/>
                  <a:pt x="94506" y="770483"/>
                  <a:pt x="94506" y="814388"/>
                </a:cubicBezTo>
                <a:cubicBezTo>
                  <a:pt x="94506" y="858292"/>
                  <a:pt x="110319" y="894321"/>
                  <a:pt x="141945" y="922474"/>
                </a:cubicBezTo>
                <a:cubicBezTo>
                  <a:pt x="173571" y="950627"/>
                  <a:pt x="221010" y="964704"/>
                  <a:pt x="284262" y="964704"/>
                </a:cubicBezTo>
                <a:cubicBezTo>
                  <a:pt x="346770" y="964704"/>
                  <a:pt x="393403" y="950999"/>
                  <a:pt x="424160" y="923590"/>
                </a:cubicBezTo>
                <a:cubicBezTo>
                  <a:pt x="454918" y="896181"/>
                  <a:pt x="470297" y="859780"/>
                  <a:pt x="470297" y="814388"/>
                </a:cubicBezTo>
                <a:cubicBezTo>
                  <a:pt x="470297" y="768995"/>
                  <a:pt x="454732" y="732408"/>
                  <a:pt x="423602" y="704627"/>
                </a:cubicBezTo>
                <a:cubicBezTo>
                  <a:pt x="392472" y="676845"/>
                  <a:pt x="345530" y="662955"/>
                  <a:pt x="282774" y="662955"/>
                </a:cubicBezTo>
                <a:close/>
                <a:moveTo>
                  <a:pt x="279053" y="549473"/>
                </a:moveTo>
                <a:cubicBezTo>
                  <a:pt x="334615" y="549473"/>
                  <a:pt x="381248" y="557783"/>
                  <a:pt x="418951" y="574402"/>
                </a:cubicBezTo>
                <a:cubicBezTo>
                  <a:pt x="446733" y="586804"/>
                  <a:pt x="471661" y="603734"/>
                  <a:pt x="493738" y="625190"/>
                </a:cubicBezTo>
                <a:cubicBezTo>
                  <a:pt x="515814" y="646646"/>
                  <a:pt x="532185" y="670148"/>
                  <a:pt x="542851" y="695697"/>
                </a:cubicBezTo>
                <a:cubicBezTo>
                  <a:pt x="557238" y="729680"/>
                  <a:pt x="564431" y="768871"/>
                  <a:pt x="564431" y="813271"/>
                </a:cubicBezTo>
                <a:cubicBezTo>
                  <a:pt x="564431" y="893639"/>
                  <a:pt x="539502" y="957945"/>
                  <a:pt x="489645" y="1006190"/>
                </a:cubicBezTo>
                <a:cubicBezTo>
                  <a:pt x="439787" y="1054435"/>
                  <a:pt x="370458" y="1078558"/>
                  <a:pt x="281658" y="1078558"/>
                </a:cubicBezTo>
                <a:cubicBezTo>
                  <a:pt x="193601" y="1078558"/>
                  <a:pt x="124706" y="1054621"/>
                  <a:pt x="74972" y="1006748"/>
                </a:cubicBezTo>
                <a:cubicBezTo>
                  <a:pt x="25239" y="958875"/>
                  <a:pt x="372" y="894879"/>
                  <a:pt x="372" y="814760"/>
                </a:cubicBezTo>
                <a:cubicBezTo>
                  <a:pt x="372" y="733648"/>
                  <a:pt x="25115" y="669156"/>
                  <a:pt x="74600" y="621283"/>
                </a:cubicBezTo>
                <a:cubicBezTo>
                  <a:pt x="124086" y="573410"/>
                  <a:pt x="192237" y="549473"/>
                  <a:pt x="279053" y="549473"/>
                </a:cubicBezTo>
                <a:close/>
                <a:moveTo>
                  <a:pt x="277565" y="0"/>
                </a:moveTo>
                <a:cubicBezTo>
                  <a:pt x="368350" y="0"/>
                  <a:pt x="438857" y="23441"/>
                  <a:pt x="489087" y="70321"/>
                </a:cubicBezTo>
                <a:cubicBezTo>
                  <a:pt x="539316" y="117202"/>
                  <a:pt x="564431" y="178842"/>
                  <a:pt x="564431" y="255240"/>
                </a:cubicBezTo>
                <a:cubicBezTo>
                  <a:pt x="564431" y="321965"/>
                  <a:pt x="544711" y="376163"/>
                  <a:pt x="505272" y="417835"/>
                </a:cubicBezTo>
                <a:cubicBezTo>
                  <a:pt x="481955" y="442640"/>
                  <a:pt x="448469" y="461243"/>
                  <a:pt x="404813" y="473646"/>
                </a:cubicBezTo>
                <a:lnTo>
                  <a:pt x="378768" y="364629"/>
                </a:lnTo>
                <a:cubicBezTo>
                  <a:pt x="407045" y="358180"/>
                  <a:pt x="429369" y="344723"/>
                  <a:pt x="445740" y="324259"/>
                </a:cubicBezTo>
                <a:cubicBezTo>
                  <a:pt x="462112" y="303795"/>
                  <a:pt x="470297" y="278929"/>
                  <a:pt x="470297" y="249659"/>
                </a:cubicBezTo>
                <a:cubicBezTo>
                  <a:pt x="470297" y="209227"/>
                  <a:pt x="455786" y="176423"/>
                  <a:pt x="426765" y="151247"/>
                </a:cubicBezTo>
                <a:cubicBezTo>
                  <a:pt x="397743" y="126070"/>
                  <a:pt x="350739" y="113482"/>
                  <a:pt x="285750" y="113482"/>
                </a:cubicBezTo>
                <a:cubicBezTo>
                  <a:pt x="216793" y="113482"/>
                  <a:pt x="167680" y="125884"/>
                  <a:pt x="138410" y="150688"/>
                </a:cubicBezTo>
                <a:cubicBezTo>
                  <a:pt x="109141" y="175493"/>
                  <a:pt x="94506" y="207739"/>
                  <a:pt x="94506" y="247427"/>
                </a:cubicBezTo>
                <a:cubicBezTo>
                  <a:pt x="94506" y="276696"/>
                  <a:pt x="103808" y="301873"/>
                  <a:pt x="122411" y="322957"/>
                </a:cubicBezTo>
                <a:cubicBezTo>
                  <a:pt x="141015" y="344041"/>
                  <a:pt x="170284" y="359172"/>
                  <a:pt x="210220" y="368350"/>
                </a:cubicBezTo>
                <a:lnTo>
                  <a:pt x="176362" y="475134"/>
                </a:lnTo>
                <a:cubicBezTo>
                  <a:pt x="116830" y="458763"/>
                  <a:pt x="72616" y="431540"/>
                  <a:pt x="43718" y="393464"/>
                </a:cubicBezTo>
                <a:cubicBezTo>
                  <a:pt x="14821" y="355389"/>
                  <a:pt x="372" y="307082"/>
                  <a:pt x="372" y="248543"/>
                </a:cubicBezTo>
                <a:cubicBezTo>
                  <a:pt x="372" y="176113"/>
                  <a:pt x="25115" y="116582"/>
                  <a:pt x="74600" y="69949"/>
                </a:cubicBezTo>
                <a:cubicBezTo>
                  <a:pt x="124086" y="23316"/>
                  <a:pt x="191741" y="0"/>
                  <a:pt x="277565" y="0"/>
                </a:cubicBezTo>
                <a:close/>
              </a:path>
            </a:pathLst>
          </a:custGeom>
          <a:solidFill>
            <a:srgbClr val="43597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744CE0-6FB8-465F-8F86-06FEE1B2EA3B}"/>
              </a:ext>
            </a:extLst>
          </p:cNvPr>
          <p:cNvGrpSpPr/>
          <p:nvPr/>
        </p:nvGrpSpPr>
        <p:grpSpPr>
          <a:xfrm>
            <a:off x="8129432" y="1049890"/>
            <a:ext cx="1415772" cy="830997"/>
            <a:chOff x="757659" y="2986268"/>
            <a:chExt cx="1415772" cy="83099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F9315D3-EDA4-4068-963D-183EF62E8EC4}"/>
                </a:ext>
              </a:extLst>
            </p:cNvPr>
            <p:cNvSpPr txBox="1"/>
            <p:nvPr/>
          </p:nvSpPr>
          <p:spPr>
            <a:xfrm>
              <a:off x="757659" y="29862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35971"/>
                  </a:solidFill>
                </a:rPr>
                <a:t>工作回顾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D9CCA3-5D30-40C0-834B-1AE2603D54D7}"/>
                </a:ext>
              </a:extLst>
            </p:cNvPr>
            <p:cNvSpPr txBox="1"/>
            <p:nvPr/>
          </p:nvSpPr>
          <p:spPr>
            <a:xfrm>
              <a:off x="757659" y="344793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35971"/>
                  </a:solidFill>
                </a:rPr>
                <a:t>Review</a:t>
              </a:r>
              <a:endParaRPr lang="zh-CN" altLang="en-US" sz="1600" dirty="0">
                <a:solidFill>
                  <a:srgbClr val="43597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F89732-9AB0-44A7-898B-E2A79896425B}"/>
              </a:ext>
            </a:extLst>
          </p:cNvPr>
          <p:cNvGrpSpPr/>
          <p:nvPr/>
        </p:nvGrpSpPr>
        <p:grpSpPr>
          <a:xfrm>
            <a:off x="8129432" y="2320382"/>
            <a:ext cx="1415772" cy="830997"/>
            <a:chOff x="3844629" y="2245488"/>
            <a:chExt cx="1415772" cy="83099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9975635-FBD8-4520-9775-0D1DFE619A3D}"/>
                </a:ext>
              </a:extLst>
            </p:cNvPr>
            <p:cNvSpPr txBox="1"/>
            <p:nvPr/>
          </p:nvSpPr>
          <p:spPr>
            <a:xfrm>
              <a:off x="3844629" y="22454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35971"/>
                  </a:solidFill>
                </a:rPr>
                <a:t>心得体会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5FA32B-EA5C-4A8C-AB15-19C0B230151F}"/>
                </a:ext>
              </a:extLst>
            </p:cNvPr>
            <p:cNvSpPr txBox="1"/>
            <p:nvPr/>
          </p:nvSpPr>
          <p:spPr>
            <a:xfrm>
              <a:off x="3844629" y="270715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35971"/>
                  </a:solidFill>
                </a:rPr>
                <a:t>Experience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76C162-ED14-425F-A8CE-FF8524429A94}"/>
              </a:ext>
            </a:extLst>
          </p:cNvPr>
          <p:cNvGrpSpPr/>
          <p:nvPr/>
        </p:nvGrpSpPr>
        <p:grpSpPr>
          <a:xfrm>
            <a:off x="8129432" y="3590874"/>
            <a:ext cx="1415772" cy="830997"/>
            <a:chOff x="6931599" y="2245488"/>
            <a:chExt cx="1415772" cy="8309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F77E2CC-7CCB-4F80-838D-2ABBEBBE18AB}"/>
                </a:ext>
              </a:extLst>
            </p:cNvPr>
            <p:cNvSpPr txBox="1"/>
            <p:nvPr/>
          </p:nvSpPr>
          <p:spPr>
            <a:xfrm>
              <a:off x="6931599" y="22454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35971"/>
                  </a:solidFill>
                </a:rPr>
                <a:t>经验总结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C5F56B-CB11-443E-A44B-EB3D51494FD0}"/>
                </a:ext>
              </a:extLst>
            </p:cNvPr>
            <p:cNvSpPr txBox="1"/>
            <p:nvPr/>
          </p:nvSpPr>
          <p:spPr>
            <a:xfrm>
              <a:off x="6931599" y="270715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35971"/>
                  </a:solidFill>
                </a:rPr>
                <a:t>Summarize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DE1C54-CE25-4A98-8926-7D69576D5E68}"/>
              </a:ext>
            </a:extLst>
          </p:cNvPr>
          <p:cNvGrpSpPr/>
          <p:nvPr/>
        </p:nvGrpSpPr>
        <p:grpSpPr>
          <a:xfrm>
            <a:off x="8129432" y="4861367"/>
            <a:ext cx="1415772" cy="830997"/>
            <a:chOff x="10018569" y="2986268"/>
            <a:chExt cx="1415772" cy="83099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CD67F1-BF83-4028-99A3-D4F605BB8DDE}"/>
                </a:ext>
              </a:extLst>
            </p:cNvPr>
            <p:cNvSpPr txBox="1"/>
            <p:nvPr/>
          </p:nvSpPr>
          <p:spPr>
            <a:xfrm>
              <a:off x="10018569" y="29862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35971"/>
                  </a:solidFill>
                </a:rPr>
                <a:t>工作计划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A1A129-7FB6-4790-AC38-C8B437427C70}"/>
                </a:ext>
              </a:extLst>
            </p:cNvPr>
            <p:cNvSpPr txBox="1"/>
            <p:nvPr/>
          </p:nvSpPr>
          <p:spPr>
            <a:xfrm>
              <a:off x="10018569" y="34479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435971"/>
                  </a:solidFill>
                </a:rPr>
                <a:t>Plan</a:t>
              </a:r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5F56863-A070-4A1A-B77B-6A2D4AA7D012}"/>
              </a:ext>
            </a:extLst>
          </p:cNvPr>
          <p:cNvCxnSpPr/>
          <p:nvPr/>
        </p:nvCxnSpPr>
        <p:spPr>
          <a:xfrm>
            <a:off x="7840305" y="1284790"/>
            <a:ext cx="0" cy="3819645"/>
          </a:xfrm>
          <a:prstGeom prst="line">
            <a:avLst/>
          </a:prstGeom>
          <a:ln>
            <a:solidFill>
              <a:srgbClr val="435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D930930-9819-423C-80A0-5A5DEF909F6D}"/>
              </a:ext>
            </a:extLst>
          </p:cNvPr>
          <p:cNvSpPr/>
          <p:nvPr/>
        </p:nvSpPr>
        <p:spPr>
          <a:xfrm>
            <a:off x="7776643" y="1217061"/>
            <a:ext cx="127321" cy="127321"/>
          </a:xfrm>
          <a:prstGeom prst="ellipse">
            <a:avLst/>
          </a:prstGeom>
          <a:solidFill>
            <a:srgbClr val="00315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AD9429F-317B-4E6B-9001-90B376B39454}"/>
              </a:ext>
            </a:extLst>
          </p:cNvPr>
          <p:cNvSpPr/>
          <p:nvPr/>
        </p:nvSpPr>
        <p:spPr>
          <a:xfrm>
            <a:off x="7776643" y="2491632"/>
            <a:ext cx="127321" cy="127321"/>
          </a:xfrm>
          <a:prstGeom prst="ellipse">
            <a:avLst/>
          </a:prstGeom>
          <a:solidFill>
            <a:srgbClr val="00315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D5985E-0E4C-49BE-A57F-8D09688B933C}"/>
              </a:ext>
            </a:extLst>
          </p:cNvPr>
          <p:cNvSpPr/>
          <p:nvPr/>
        </p:nvSpPr>
        <p:spPr>
          <a:xfrm>
            <a:off x="7776643" y="3766203"/>
            <a:ext cx="127321" cy="127321"/>
          </a:xfrm>
          <a:prstGeom prst="ellipse">
            <a:avLst/>
          </a:prstGeom>
          <a:solidFill>
            <a:srgbClr val="00315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24824C2-9016-48A6-8515-C958F11790B7}"/>
              </a:ext>
            </a:extLst>
          </p:cNvPr>
          <p:cNvSpPr/>
          <p:nvPr/>
        </p:nvSpPr>
        <p:spPr>
          <a:xfrm>
            <a:off x="7776643" y="5040774"/>
            <a:ext cx="127321" cy="127321"/>
          </a:xfrm>
          <a:prstGeom prst="ellipse">
            <a:avLst/>
          </a:prstGeom>
          <a:solidFill>
            <a:srgbClr val="00315E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12F6F67-F41A-48E2-9327-909AB82105F2}"/>
              </a:ext>
            </a:extLst>
          </p:cNvPr>
          <p:cNvSpPr/>
          <p:nvPr/>
        </p:nvSpPr>
        <p:spPr>
          <a:xfrm>
            <a:off x="2023380" y="2097032"/>
            <a:ext cx="4292539" cy="434340"/>
          </a:xfrm>
          <a:prstGeom prst="rect">
            <a:avLst/>
          </a:prstGeom>
          <a:solidFill>
            <a:srgbClr val="435971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48AF3D-351B-4817-8477-BDA4F81A0615}"/>
              </a:ext>
            </a:extLst>
          </p:cNvPr>
          <p:cNvSpPr txBox="1"/>
          <p:nvPr/>
        </p:nvSpPr>
        <p:spPr>
          <a:xfrm>
            <a:off x="193040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请输入主标题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57ED7D-5B10-489B-B855-03A70B8CCD06}"/>
              </a:ext>
            </a:extLst>
          </p:cNvPr>
          <p:cNvSpPr txBox="1"/>
          <p:nvPr/>
        </p:nvSpPr>
        <p:spPr>
          <a:xfrm>
            <a:off x="193040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35971"/>
                </a:solidFill>
              </a:rPr>
              <a:t>请输入副标题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4550E8-4CA3-4EB3-8176-E3D012FDA3CB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0A1961-ACC2-4010-9750-48A6BD643216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439A4E-36E6-43ED-A98C-01401902EF7B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DD386-49F7-4625-A10C-DF413A8384D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BD8135-1817-4967-8A03-7B7B71CC8A78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E5EA39-770E-4E29-A68B-0E33DB47F9E8}"/>
              </a:ext>
            </a:extLst>
          </p:cNvPr>
          <p:cNvSpPr txBox="1"/>
          <p:nvPr/>
        </p:nvSpPr>
        <p:spPr>
          <a:xfrm>
            <a:off x="296876" y="81654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01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91056A-BA1E-44E3-B017-D0912D808FEF}"/>
              </a:ext>
            </a:extLst>
          </p:cNvPr>
          <p:cNvSpPr txBox="1"/>
          <p:nvPr/>
        </p:nvSpPr>
        <p:spPr>
          <a:xfrm>
            <a:off x="296876" y="132860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02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8BB369-78F7-41F9-B427-ECD2D92A1046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AB5-AF66-4B8D-B2EC-40DB81FA7AAF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48952-487C-45BA-930D-EC2EF339BE8E}"/>
              </a:ext>
            </a:extLst>
          </p:cNvPr>
          <p:cNvSpPr txBox="1"/>
          <p:nvPr/>
        </p:nvSpPr>
        <p:spPr>
          <a:xfrm>
            <a:off x="3504820" y="2129536"/>
            <a:ext cx="1337374" cy="36933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2E761-A32A-4982-A130-B20681941D49}"/>
              </a:ext>
            </a:extLst>
          </p:cNvPr>
          <p:cNvSpPr/>
          <p:nvPr/>
        </p:nvSpPr>
        <p:spPr>
          <a:xfrm>
            <a:off x="6877691" y="2097032"/>
            <a:ext cx="4292539" cy="434340"/>
          </a:xfrm>
          <a:prstGeom prst="rect">
            <a:avLst/>
          </a:prstGeom>
          <a:solidFill>
            <a:srgbClr val="7F98B3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AB145E-18FC-4668-8EAC-7185EA530386}"/>
              </a:ext>
            </a:extLst>
          </p:cNvPr>
          <p:cNvSpPr txBox="1"/>
          <p:nvPr/>
        </p:nvSpPr>
        <p:spPr>
          <a:xfrm>
            <a:off x="8355273" y="2129536"/>
            <a:ext cx="1337374" cy="36933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8CF189-8483-4A92-924B-E218C36F4339}"/>
              </a:ext>
            </a:extLst>
          </p:cNvPr>
          <p:cNvSpPr/>
          <p:nvPr/>
        </p:nvSpPr>
        <p:spPr>
          <a:xfrm>
            <a:off x="2209300" y="3611301"/>
            <a:ext cx="699966" cy="1678329"/>
          </a:xfrm>
          <a:prstGeom prst="rect">
            <a:avLst/>
          </a:prstGeom>
          <a:solidFill>
            <a:srgbClr val="435971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92112-FDDB-4747-BAAF-E356BCB84CD7}"/>
              </a:ext>
            </a:extLst>
          </p:cNvPr>
          <p:cNvSpPr/>
          <p:nvPr/>
        </p:nvSpPr>
        <p:spPr>
          <a:xfrm>
            <a:off x="3282878" y="3429000"/>
            <a:ext cx="699966" cy="1860630"/>
          </a:xfrm>
          <a:prstGeom prst="rect">
            <a:avLst/>
          </a:prstGeom>
          <a:solidFill>
            <a:srgbClr val="435971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5E6D79-909A-46A5-9F3F-7059D116514B}"/>
              </a:ext>
            </a:extLst>
          </p:cNvPr>
          <p:cNvSpPr/>
          <p:nvPr/>
        </p:nvSpPr>
        <p:spPr>
          <a:xfrm>
            <a:off x="4356454" y="3211830"/>
            <a:ext cx="699966" cy="2077800"/>
          </a:xfrm>
          <a:prstGeom prst="rect">
            <a:avLst/>
          </a:prstGeom>
          <a:solidFill>
            <a:srgbClr val="435971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FF1300-7B02-41D4-879E-79A12D66C0BF}"/>
              </a:ext>
            </a:extLst>
          </p:cNvPr>
          <p:cNvSpPr/>
          <p:nvPr/>
        </p:nvSpPr>
        <p:spPr>
          <a:xfrm>
            <a:off x="5430031" y="3211830"/>
            <a:ext cx="699966" cy="2077800"/>
          </a:xfrm>
          <a:prstGeom prst="rect">
            <a:avLst/>
          </a:prstGeom>
          <a:solidFill>
            <a:srgbClr val="435971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B5F7EB2-E9FB-4558-B348-98DCFA193DAA}"/>
              </a:ext>
            </a:extLst>
          </p:cNvPr>
          <p:cNvCxnSpPr>
            <a:cxnSpLocks/>
          </p:cNvCxnSpPr>
          <p:nvPr/>
        </p:nvCxnSpPr>
        <p:spPr>
          <a:xfrm>
            <a:off x="1930400" y="5289630"/>
            <a:ext cx="4385519" cy="0"/>
          </a:xfrm>
          <a:prstGeom prst="line">
            <a:avLst/>
          </a:prstGeom>
          <a:ln>
            <a:solidFill>
              <a:srgbClr val="435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DDEA157-8BBE-4106-89F6-513FC5F4802A}"/>
              </a:ext>
            </a:extLst>
          </p:cNvPr>
          <p:cNvCxnSpPr>
            <a:cxnSpLocks/>
          </p:cNvCxnSpPr>
          <p:nvPr/>
        </p:nvCxnSpPr>
        <p:spPr>
          <a:xfrm>
            <a:off x="2027238" y="2827818"/>
            <a:ext cx="0" cy="2713889"/>
          </a:xfrm>
          <a:prstGeom prst="line">
            <a:avLst/>
          </a:prstGeom>
          <a:ln>
            <a:solidFill>
              <a:srgbClr val="435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4855679-2BE4-4173-BF42-2A1265FC49F8}"/>
              </a:ext>
            </a:extLst>
          </p:cNvPr>
          <p:cNvSpPr txBox="1"/>
          <p:nvPr/>
        </p:nvSpPr>
        <p:spPr>
          <a:xfrm>
            <a:off x="2274590" y="37052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F8DE0E-143D-48E9-BD19-26C0CBDE20E2}"/>
              </a:ext>
            </a:extLst>
          </p:cNvPr>
          <p:cNvSpPr txBox="1"/>
          <p:nvPr/>
        </p:nvSpPr>
        <p:spPr>
          <a:xfrm>
            <a:off x="3348168" y="35604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E943D5-69CB-405E-8E09-B14E90A8E6D6}"/>
              </a:ext>
            </a:extLst>
          </p:cNvPr>
          <p:cNvSpPr txBox="1"/>
          <p:nvPr/>
        </p:nvSpPr>
        <p:spPr>
          <a:xfrm>
            <a:off x="4421744" y="33547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158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F08AFE-71E2-43D0-BBA5-5C7B53A1B023}"/>
              </a:ext>
            </a:extLst>
          </p:cNvPr>
          <p:cNvSpPr txBox="1"/>
          <p:nvPr/>
        </p:nvSpPr>
        <p:spPr>
          <a:xfrm>
            <a:off x="5495321" y="33699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143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9206F2-913D-4B05-908F-63B381613F1D}"/>
              </a:ext>
            </a:extLst>
          </p:cNvPr>
          <p:cNvSpPr txBox="1"/>
          <p:nvPr/>
        </p:nvSpPr>
        <p:spPr>
          <a:xfrm>
            <a:off x="2228103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35971"/>
                </a:solidFill>
              </a:rPr>
              <a:t>项目</a:t>
            </a:r>
            <a:r>
              <a:rPr lang="en-US" altLang="zh-CN" sz="1200" dirty="0">
                <a:solidFill>
                  <a:srgbClr val="435971"/>
                </a:solidFill>
              </a:rPr>
              <a:t>01</a:t>
            </a:r>
            <a:endParaRPr lang="zh-CN" altLang="en-US" sz="1200" dirty="0">
              <a:solidFill>
                <a:srgbClr val="43597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14C4B2-FD2F-428B-A3B4-39C17F57EF02}"/>
              </a:ext>
            </a:extLst>
          </p:cNvPr>
          <p:cNvSpPr txBox="1"/>
          <p:nvPr/>
        </p:nvSpPr>
        <p:spPr>
          <a:xfrm>
            <a:off x="3299684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35971"/>
                </a:solidFill>
              </a:rPr>
              <a:t>项目</a:t>
            </a:r>
            <a:r>
              <a:rPr lang="en-US" altLang="zh-CN" sz="1200" dirty="0">
                <a:solidFill>
                  <a:srgbClr val="435971"/>
                </a:solidFill>
              </a:rPr>
              <a:t>02</a:t>
            </a:r>
            <a:endParaRPr lang="zh-CN" altLang="en-US" sz="1200" dirty="0">
              <a:solidFill>
                <a:srgbClr val="43597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DF1D4E7-828A-45EF-8833-9A0ECDF61795}"/>
              </a:ext>
            </a:extLst>
          </p:cNvPr>
          <p:cNvSpPr txBox="1"/>
          <p:nvPr/>
        </p:nvSpPr>
        <p:spPr>
          <a:xfrm>
            <a:off x="4375257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35971"/>
                </a:solidFill>
              </a:rPr>
              <a:t>项目</a:t>
            </a:r>
            <a:r>
              <a:rPr lang="en-US" altLang="zh-CN" sz="1200" dirty="0">
                <a:solidFill>
                  <a:srgbClr val="435971"/>
                </a:solidFill>
              </a:rPr>
              <a:t>03</a:t>
            </a:r>
            <a:endParaRPr lang="zh-CN" altLang="en-US" sz="1200" dirty="0">
              <a:solidFill>
                <a:srgbClr val="43597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3CA5200-725E-4FB5-BD62-860892AE841B}"/>
              </a:ext>
            </a:extLst>
          </p:cNvPr>
          <p:cNvSpPr txBox="1"/>
          <p:nvPr/>
        </p:nvSpPr>
        <p:spPr>
          <a:xfrm>
            <a:off x="5448834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35971"/>
                </a:solidFill>
              </a:rPr>
              <a:t>项目</a:t>
            </a:r>
            <a:r>
              <a:rPr lang="en-US" altLang="zh-CN" sz="1200" dirty="0">
                <a:solidFill>
                  <a:srgbClr val="435971"/>
                </a:solidFill>
              </a:rPr>
              <a:t>04</a:t>
            </a:r>
            <a:endParaRPr lang="zh-CN" altLang="en-US" sz="1200" dirty="0">
              <a:solidFill>
                <a:srgbClr val="43597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A06F2B-1129-4A19-A0C0-A72DFEFB3542}"/>
              </a:ext>
            </a:extLst>
          </p:cNvPr>
          <p:cNvSpPr txBox="1"/>
          <p:nvPr/>
        </p:nvSpPr>
        <p:spPr>
          <a:xfrm>
            <a:off x="2143360" y="28070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单位：</a:t>
            </a:r>
            <a:r>
              <a:rPr lang="en-US" altLang="zh-CN" sz="900" dirty="0"/>
              <a:t>W</a:t>
            </a:r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0CE3630-79B8-4FA8-8624-7A20EA22C6E2}"/>
              </a:ext>
            </a:extLst>
          </p:cNvPr>
          <p:cNvSpPr/>
          <p:nvPr/>
        </p:nvSpPr>
        <p:spPr>
          <a:xfrm>
            <a:off x="7109447" y="3611301"/>
            <a:ext cx="699966" cy="1678329"/>
          </a:xfrm>
          <a:prstGeom prst="rect">
            <a:avLst/>
          </a:prstGeom>
          <a:solidFill>
            <a:srgbClr val="7F98B3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42B273-D465-44AC-8E75-8E97FF38C2D6}"/>
              </a:ext>
            </a:extLst>
          </p:cNvPr>
          <p:cNvSpPr/>
          <p:nvPr/>
        </p:nvSpPr>
        <p:spPr>
          <a:xfrm>
            <a:off x="8183025" y="3429000"/>
            <a:ext cx="699966" cy="1860630"/>
          </a:xfrm>
          <a:prstGeom prst="rect">
            <a:avLst/>
          </a:prstGeom>
          <a:solidFill>
            <a:srgbClr val="7F98B3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CF5AAF-4D7C-4DD7-80A6-EA3DBCBF5AB2}"/>
              </a:ext>
            </a:extLst>
          </p:cNvPr>
          <p:cNvSpPr/>
          <p:nvPr/>
        </p:nvSpPr>
        <p:spPr>
          <a:xfrm>
            <a:off x="9256601" y="3211830"/>
            <a:ext cx="699966" cy="2077800"/>
          </a:xfrm>
          <a:prstGeom prst="rect">
            <a:avLst/>
          </a:prstGeom>
          <a:solidFill>
            <a:srgbClr val="7F98B3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741FBB5-CCF8-41B3-BA32-F5F335EB5345}"/>
              </a:ext>
            </a:extLst>
          </p:cNvPr>
          <p:cNvSpPr/>
          <p:nvPr/>
        </p:nvSpPr>
        <p:spPr>
          <a:xfrm>
            <a:off x="10330178" y="3211830"/>
            <a:ext cx="699966" cy="2077800"/>
          </a:xfrm>
          <a:prstGeom prst="rect">
            <a:avLst/>
          </a:prstGeom>
          <a:solidFill>
            <a:srgbClr val="7F98B3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227AC57-DB52-44E2-A0E6-013A2AEF459A}"/>
              </a:ext>
            </a:extLst>
          </p:cNvPr>
          <p:cNvCxnSpPr>
            <a:cxnSpLocks/>
          </p:cNvCxnSpPr>
          <p:nvPr/>
        </p:nvCxnSpPr>
        <p:spPr>
          <a:xfrm>
            <a:off x="6830547" y="5289630"/>
            <a:ext cx="4385519" cy="0"/>
          </a:xfrm>
          <a:prstGeom prst="line">
            <a:avLst/>
          </a:prstGeom>
          <a:ln>
            <a:solidFill>
              <a:srgbClr val="435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E847B0-A750-4FC1-804C-74C3F4D7F76E}"/>
              </a:ext>
            </a:extLst>
          </p:cNvPr>
          <p:cNvCxnSpPr>
            <a:cxnSpLocks/>
          </p:cNvCxnSpPr>
          <p:nvPr/>
        </p:nvCxnSpPr>
        <p:spPr>
          <a:xfrm>
            <a:off x="6927385" y="2827818"/>
            <a:ext cx="0" cy="2713889"/>
          </a:xfrm>
          <a:prstGeom prst="line">
            <a:avLst/>
          </a:prstGeom>
          <a:ln>
            <a:solidFill>
              <a:srgbClr val="435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1A56342-D524-486B-9B88-DFA3A6221696}"/>
              </a:ext>
            </a:extLst>
          </p:cNvPr>
          <p:cNvSpPr txBox="1"/>
          <p:nvPr/>
        </p:nvSpPr>
        <p:spPr>
          <a:xfrm>
            <a:off x="7174737" y="37052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44FA47C-18E9-4A60-9C41-3A4D9D58F9B8}"/>
              </a:ext>
            </a:extLst>
          </p:cNvPr>
          <p:cNvSpPr txBox="1"/>
          <p:nvPr/>
        </p:nvSpPr>
        <p:spPr>
          <a:xfrm>
            <a:off x="8248315" y="35604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D322F3B-0C2C-4FFE-95EC-F4AF76A496E9}"/>
              </a:ext>
            </a:extLst>
          </p:cNvPr>
          <p:cNvSpPr txBox="1"/>
          <p:nvPr/>
        </p:nvSpPr>
        <p:spPr>
          <a:xfrm>
            <a:off x="9321891" y="33547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158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F5926E3-EA10-43B5-85B9-221D79F6E601}"/>
              </a:ext>
            </a:extLst>
          </p:cNvPr>
          <p:cNvSpPr txBox="1"/>
          <p:nvPr/>
        </p:nvSpPr>
        <p:spPr>
          <a:xfrm>
            <a:off x="10395468" y="33699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143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A70B95-002A-4293-ACEB-EA1994F10318}"/>
              </a:ext>
            </a:extLst>
          </p:cNvPr>
          <p:cNvSpPr txBox="1"/>
          <p:nvPr/>
        </p:nvSpPr>
        <p:spPr>
          <a:xfrm>
            <a:off x="7128250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F98B3"/>
                </a:solidFill>
              </a:rPr>
              <a:t>项目</a:t>
            </a:r>
            <a:r>
              <a:rPr lang="en-US" altLang="zh-CN" sz="1200" dirty="0">
                <a:solidFill>
                  <a:srgbClr val="7F98B3"/>
                </a:solidFill>
              </a:rPr>
              <a:t>01</a:t>
            </a:r>
            <a:endParaRPr lang="zh-CN" altLang="en-US" sz="1200" dirty="0">
              <a:solidFill>
                <a:srgbClr val="7F98B3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C0C195-A585-49BE-A6CF-5D494FFD87C5}"/>
              </a:ext>
            </a:extLst>
          </p:cNvPr>
          <p:cNvSpPr txBox="1"/>
          <p:nvPr/>
        </p:nvSpPr>
        <p:spPr>
          <a:xfrm>
            <a:off x="8199831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F98B3"/>
                </a:solidFill>
              </a:rPr>
              <a:t>项目</a:t>
            </a:r>
            <a:r>
              <a:rPr lang="en-US" altLang="zh-CN" sz="1200" dirty="0">
                <a:solidFill>
                  <a:srgbClr val="7F98B3"/>
                </a:solidFill>
              </a:rPr>
              <a:t>02</a:t>
            </a:r>
            <a:endParaRPr lang="zh-CN" altLang="en-US" sz="1200" dirty="0">
              <a:solidFill>
                <a:srgbClr val="7F98B3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ABB1F9-A60A-4E58-BDF4-D2225AE9B907}"/>
              </a:ext>
            </a:extLst>
          </p:cNvPr>
          <p:cNvSpPr txBox="1"/>
          <p:nvPr/>
        </p:nvSpPr>
        <p:spPr>
          <a:xfrm>
            <a:off x="9275404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F98B3"/>
                </a:solidFill>
              </a:rPr>
              <a:t>项目</a:t>
            </a:r>
            <a:r>
              <a:rPr lang="en-US" altLang="zh-CN" sz="1200" dirty="0">
                <a:solidFill>
                  <a:srgbClr val="7F98B3"/>
                </a:solidFill>
              </a:rPr>
              <a:t>03</a:t>
            </a:r>
            <a:endParaRPr lang="zh-CN" altLang="en-US" sz="1200" dirty="0">
              <a:solidFill>
                <a:srgbClr val="7F98B3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E9FF4A-8DB9-48D6-A41C-9840FB5C97A3}"/>
              </a:ext>
            </a:extLst>
          </p:cNvPr>
          <p:cNvSpPr txBox="1"/>
          <p:nvPr/>
        </p:nvSpPr>
        <p:spPr>
          <a:xfrm>
            <a:off x="10348981" y="53015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F98B3"/>
                </a:solidFill>
              </a:rPr>
              <a:t>项目</a:t>
            </a:r>
            <a:r>
              <a:rPr lang="en-US" altLang="zh-CN" sz="1200" dirty="0">
                <a:solidFill>
                  <a:srgbClr val="7F98B3"/>
                </a:solidFill>
              </a:rPr>
              <a:t>04</a:t>
            </a:r>
            <a:endParaRPr lang="zh-CN" altLang="en-US" sz="1200" dirty="0">
              <a:solidFill>
                <a:srgbClr val="7F98B3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88B42C6-FFDD-484A-8AAB-F178275745ED}"/>
              </a:ext>
            </a:extLst>
          </p:cNvPr>
          <p:cNvSpPr txBox="1"/>
          <p:nvPr/>
        </p:nvSpPr>
        <p:spPr>
          <a:xfrm>
            <a:off x="7043507" y="28070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单位：</a:t>
            </a:r>
            <a:r>
              <a:rPr lang="en-US" altLang="zh-CN" sz="900" dirty="0"/>
              <a:t>W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3186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E90188-B731-41C8-88FE-21F7380257AB}"/>
              </a:ext>
            </a:extLst>
          </p:cNvPr>
          <p:cNvSpPr txBox="1"/>
          <p:nvPr/>
        </p:nvSpPr>
        <p:spPr>
          <a:xfrm>
            <a:off x="193040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请输入主标题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E9249-0828-444F-8B07-237D68B89C03}"/>
              </a:ext>
            </a:extLst>
          </p:cNvPr>
          <p:cNvSpPr txBox="1"/>
          <p:nvPr/>
        </p:nvSpPr>
        <p:spPr>
          <a:xfrm>
            <a:off x="193040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35971"/>
                </a:solidFill>
              </a:rPr>
              <a:t>请输入副标题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4D484-3FC6-4B28-B37C-B8BE8831101E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E17569-66D6-454B-AC50-4CEAB7796000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CA086D-FA08-4726-B513-CDA096DC19B0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F25DF0-42A0-4138-9126-A0AF5D8C901D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F6BF5C-2027-4BB1-8404-CE4E9D49292C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D35581-B5F8-45BC-99AB-B44B0517A6EA}"/>
              </a:ext>
            </a:extLst>
          </p:cNvPr>
          <p:cNvSpPr txBox="1"/>
          <p:nvPr/>
        </p:nvSpPr>
        <p:spPr>
          <a:xfrm>
            <a:off x="296876" y="81654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01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299CA-8010-41CB-947E-309469EDA80F}"/>
              </a:ext>
            </a:extLst>
          </p:cNvPr>
          <p:cNvSpPr txBox="1"/>
          <p:nvPr/>
        </p:nvSpPr>
        <p:spPr>
          <a:xfrm>
            <a:off x="296876" y="132860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02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9C797A-C2A9-49F0-A98B-A4CA619DF790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3BAEC4-2CA8-4CF1-80D3-57865EFCC19C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086ED3-7F6C-4922-938D-146B419BF097}"/>
              </a:ext>
            </a:extLst>
          </p:cNvPr>
          <p:cNvSpPr/>
          <p:nvPr/>
        </p:nvSpPr>
        <p:spPr>
          <a:xfrm>
            <a:off x="2037081" y="2228088"/>
            <a:ext cx="9621520" cy="67818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E8094F-DC89-45E7-8AF0-93963AF8CDCC}"/>
              </a:ext>
            </a:extLst>
          </p:cNvPr>
          <p:cNvSpPr/>
          <p:nvPr/>
        </p:nvSpPr>
        <p:spPr>
          <a:xfrm>
            <a:off x="2037081" y="2906268"/>
            <a:ext cx="9621520" cy="434340"/>
          </a:xfrm>
          <a:prstGeom prst="rect">
            <a:avLst/>
          </a:prstGeom>
          <a:solidFill>
            <a:srgbClr val="435971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3D5EEC-98E1-43F7-BCE4-AA005D17F503}"/>
              </a:ext>
            </a:extLst>
          </p:cNvPr>
          <p:cNvSpPr/>
          <p:nvPr/>
        </p:nvSpPr>
        <p:spPr>
          <a:xfrm>
            <a:off x="2032477" y="3340608"/>
            <a:ext cx="1588338" cy="191262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058B3B-3F96-40A9-BAFB-861093250AAD}"/>
              </a:ext>
            </a:extLst>
          </p:cNvPr>
          <p:cNvSpPr/>
          <p:nvPr/>
        </p:nvSpPr>
        <p:spPr>
          <a:xfrm>
            <a:off x="3639962" y="3340608"/>
            <a:ext cx="1588338" cy="191262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7E85BD-0973-4BA2-ACEF-8CE9106C676D}"/>
              </a:ext>
            </a:extLst>
          </p:cNvPr>
          <p:cNvSpPr/>
          <p:nvPr/>
        </p:nvSpPr>
        <p:spPr>
          <a:xfrm>
            <a:off x="5247447" y="3340608"/>
            <a:ext cx="1588338" cy="191262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E4D080-3D29-49F1-BF55-480E5047543E}"/>
              </a:ext>
            </a:extLst>
          </p:cNvPr>
          <p:cNvSpPr/>
          <p:nvPr/>
        </p:nvSpPr>
        <p:spPr>
          <a:xfrm>
            <a:off x="6854933" y="3340608"/>
            <a:ext cx="1588338" cy="191262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727B59-C10A-4CBC-AEA0-8E133D3F186D}"/>
              </a:ext>
            </a:extLst>
          </p:cNvPr>
          <p:cNvSpPr/>
          <p:nvPr/>
        </p:nvSpPr>
        <p:spPr>
          <a:xfrm>
            <a:off x="8462418" y="3340608"/>
            <a:ext cx="1588338" cy="191262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53D552-7622-4CAB-B789-711FE958A0DE}"/>
              </a:ext>
            </a:extLst>
          </p:cNvPr>
          <p:cNvSpPr/>
          <p:nvPr/>
        </p:nvSpPr>
        <p:spPr>
          <a:xfrm>
            <a:off x="10069904" y="3340608"/>
            <a:ext cx="1588338" cy="191262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ECDFD5-A8D2-4C96-978A-F475FE2A254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02973" y="2594795"/>
            <a:ext cx="609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35ED058-395A-4A79-A743-5096F236B379}"/>
              </a:ext>
            </a:extLst>
          </p:cNvPr>
          <p:cNvSpPr txBox="1"/>
          <p:nvPr/>
        </p:nvSpPr>
        <p:spPr>
          <a:xfrm>
            <a:off x="2350319" y="2456295"/>
            <a:ext cx="952654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请输入内容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6F778-E2E8-4247-B815-DEF83DA03726}"/>
              </a:ext>
            </a:extLst>
          </p:cNvPr>
          <p:cNvSpPr txBox="1"/>
          <p:nvPr/>
        </p:nvSpPr>
        <p:spPr>
          <a:xfrm>
            <a:off x="3957804" y="2456295"/>
            <a:ext cx="952654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请输入内容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C6304C-5DB2-49ED-A9C2-F2E9F5B538EC}"/>
              </a:ext>
            </a:extLst>
          </p:cNvPr>
          <p:cNvSpPr txBox="1"/>
          <p:nvPr/>
        </p:nvSpPr>
        <p:spPr>
          <a:xfrm>
            <a:off x="5565289" y="2456295"/>
            <a:ext cx="952654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请输入内容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3FDDCA-D986-4252-9082-4B4E14CBD52A}"/>
              </a:ext>
            </a:extLst>
          </p:cNvPr>
          <p:cNvSpPr txBox="1"/>
          <p:nvPr/>
        </p:nvSpPr>
        <p:spPr>
          <a:xfrm>
            <a:off x="7172774" y="2456295"/>
            <a:ext cx="952654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请输入内容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D20651-74C7-453F-BD71-9C5388A83B81}"/>
              </a:ext>
            </a:extLst>
          </p:cNvPr>
          <p:cNvSpPr txBox="1"/>
          <p:nvPr/>
        </p:nvSpPr>
        <p:spPr>
          <a:xfrm>
            <a:off x="8780259" y="2456295"/>
            <a:ext cx="952654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请输入内容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F4B8CE-D4FE-492E-9C4A-B9EB7C9AE13E}"/>
              </a:ext>
            </a:extLst>
          </p:cNvPr>
          <p:cNvSpPr txBox="1"/>
          <p:nvPr/>
        </p:nvSpPr>
        <p:spPr>
          <a:xfrm>
            <a:off x="10387746" y="2456295"/>
            <a:ext cx="952654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请输入内容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25B1F6-D733-4DA9-8B93-69FCD01EECF6}"/>
              </a:ext>
            </a:extLst>
          </p:cNvPr>
          <p:cNvCxnSpPr>
            <a:cxnSpLocks/>
          </p:cNvCxnSpPr>
          <p:nvPr/>
        </p:nvCxnSpPr>
        <p:spPr>
          <a:xfrm>
            <a:off x="4855000" y="2594795"/>
            <a:ext cx="6547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A14A40B-0F2E-4157-8574-82058F76640D}"/>
              </a:ext>
            </a:extLst>
          </p:cNvPr>
          <p:cNvCxnSpPr>
            <a:cxnSpLocks/>
          </p:cNvCxnSpPr>
          <p:nvPr/>
        </p:nvCxnSpPr>
        <p:spPr>
          <a:xfrm>
            <a:off x="6458843" y="2594795"/>
            <a:ext cx="6547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393C475-7DD9-46E0-91F8-945E613E9B1D}"/>
              </a:ext>
            </a:extLst>
          </p:cNvPr>
          <p:cNvCxnSpPr>
            <a:cxnSpLocks/>
          </p:cNvCxnSpPr>
          <p:nvPr/>
        </p:nvCxnSpPr>
        <p:spPr>
          <a:xfrm>
            <a:off x="8062686" y="2594795"/>
            <a:ext cx="6547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7D9A4FC-9564-432F-97BB-631BE7BE2F4B}"/>
              </a:ext>
            </a:extLst>
          </p:cNvPr>
          <p:cNvCxnSpPr>
            <a:cxnSpLocks/>
          </p:cNvCxnSpPr>
          <p:nvPr/>
        </p:nvCxnSpPr>
        <p:spPr>
          <a:xfrm>
            <a:off x="9666529" y="2594795"/>
            <a:ext cx="654795" cy="0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5368521-55C2-4547-9386-E91F8D28D9BD}"/>
              </a:ext>
            </a:extLst>
          </p:cNvPr>
          <p:cNvSpPr txBox="1"/>
          <p:nvPr/>
        </p:nvSpPr>
        <p:spPr>
          <a:xfrm>
            <a:off x="2458522" y="2961501"/>
            <a:ext cx="736248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1994.05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79DFB27-2F65-48D0-8B9E-B1258B4D615C}"/>
              </a:ext>
            </a:extLst>
          </p:cNvPr>
          <p:cNvSpPr txBox="1"/>
          <p:nvPr/>
        </p:nvSpPr>
        <p:spPr>
          <a:xfrm>
            <a:off x="4066007" y="2961501"/>
            <a:ext cx="736248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1999.06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BE824F8-2508-4205-8E9B-9BDBC014AFED}"/>
              </a:ext>
            </a:extLst>
          </p:cNvPr>
          <p:cNvSpPr txBox="1"/>
          <p:nvPr/>
        </p:nvSpPr>
        <p:spPr>
          <a:xfrm>
            <a:off x="5673492" y="2961501"/>
            <a:ext cx="736248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2003.07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DC24BE-62EA-480C-B60E-7D87751F7925}"/>
              </a:ext>
            </a:extLst>
          </p:cNvPr>
          <p:cNvSpPr txBox="1"/>
          <p:nvPr/>
        </p:nvSpPr>
        <p:spPr>
          <a:xfrm>
            <a:off x="7286684" y="2961501"/>
            <a:ext cx="724835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2009.11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A6B2DA-C054-4DCE-91FF-6B6C42F36FBF}"/>
              </a:ext>
            </a:extLst>
          </p:cNvPr>
          <p:cNvSpPr txBox="1"/>
          <p:nvPr/>
        </p:nvSpPr>
        <p:spPr>
          <a:xfrm>
            <a:off x="8888462" y="2961501"/>
            <a:ext cx="736248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2017.02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E209AC-16BD-416D-A5E3-CE7D185C7ED8}"/>
              </a:ext>
            </a:extLst>
          </p:cNvPr>
          <p:cNvSpPr txBox="1"/>
          <p:nvPr/>
        </p:nvSpPr>
        <p:spPr>
          <a:xfrm>
            <a:off x="10495949" y="2961501"/>
            <a:ext cx="736248" cy="276999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2019.03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64C95A-5602-4791-B41F-8A6CA27CBB50}"/>
              </a:ext>
            </a:extLst>
          </p:cNvPr>
          <p:cNvSpPr txBox="1"/>
          <p:nvPr/>
        </p:nvSpPr>
        <p:spPr>
          <a:xfrm>
            <a:off x="1953255" y="503778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Pic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D4E9907-14B2-4101-8AB5-35D21ACEA143}"/>
              </a:ext>
            </a:extLst>
          </p:cNvPr>
          <p:cNvSpPr txBox="1"/>
          <p:nvPr/>
        </p:nvSpPr>
        <p:spPr>
          <a:xfrm>
            <a:off x="3568765" y="503778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Pic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4DA1DF-662F-44E2-8C3A-12BD9E812E2B}"/>
              </a:ext>
            </a:extLst>
          </p:cNvPr>
          <p:cNvSpPr txBox="1"/>
          <p:nvPr/>
        </p:nvSpPr>
        <p:spPr>
          <a:xfrm>
            <a:off x="5184275" y="503778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Pic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DB5FC26-E035-4687-8A13-D722E176C33B}"/>
              </a:ext>
            </a:extLst>
          </p:cNvPr>
          <p:cNvSpPr txBox="1"/>
          <p:nvPr/>
        </p:nvSpPr>
        <p:spPr>
          <a:xfrm>
            <a:off x="6799785" y="503778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Pic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0E3E34-4B03-4BE2-A9A0-B6F023319A80}"/>
              </a:ext>
            </a:extLst>
          </p:cNvPr>
          <p:cNvSpPr txBox="1"/>
          <p:nvPr/>
        </p:nvSpPr>
        <p:spPr>
          <a:xfrm>
            <a:off x="8415295" y="503778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Pic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59365E5-FF47-4ED3-AC5B-FE8DD392E35E}"/>
              </a:ext>
            </a:extLst>
          </p:cNvPr>
          <p:cNvSpPr txBox="1"/>
          <p:nvPr/>
        </p:nvSpPr>
        <p:spPr>
          <a:xfrm>
            <a:off x="10030805" y="503778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Pic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5BCB9-1196-40D1-9C7E-A35253CFC561}"/>
              </a:ext>
            </a:extLst>
          </p:cNvPr>
          <p:cNvSpPr txBox="1"/>
          <p:nvPr/>
        </p:nvSpPr>
        <p:spPr>
          <a:xfrm>
            <a:off x="193040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35971"/>
                </a:solidFill>
              </a:rPr>
              <a:t>请输入主标题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500873-5350-479A-8396-692385CAF56C}"/>
              </a:ext>
            </a:extLst>
          </p:cNvPr>
          <p:cNvSpPr txBox="1"/>
          <p:nvPr/>
        </p:nvSpPr>
        <p:spPr>
          <a:xfrm>
            <a:off x="193040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35971"/>
                </a:solidFill>
              </a:rPr>
              <a:t>请输入副标题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6B5427-8B1B-4D8A-A030-7103EAD03DF2}"/>
              </a:ext>
            </a:extLst>
          </p:cNvPr>
          <p:cNvSpPr/>
          <p:nvPr/>
        </p:nvSpPr>
        <p:spPr>
          <a:xfrm>
            <a:off x="0" y="0"/>
            <a:ext cx="1415772" cy="6858000"/>
          </a:xfrm>
          <a:prstGeom prst="rect">
            <a:avLst/>
          </a:prstGeom>
          <a:solidFill>
            <a:srgbClr val="8DA3BB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4B477D-E524-4826-B42E-25BEEBB3090D}"/>
              </a:ext>
            </a:extLst>
          </p:cNvPr>
          <p:cNvSpPr/>
          <p:nvPr/>
        </p:nvSpPr>
        <p:spPr>
          <a:xfrm>
            <a:off x="176054" y="802640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0832D7-3A4D-43D9-8404-EC707F5C4B7A}"/>
              </a:ext>
            </a:extLst>
          </p:cNvPr>
          <p:cNvSpPr/>
          <p:nvPr/>
        </p:nvSpPr>
        <p:spPr>
          <a:xfrm>
            <a:off x="176054" y="1314704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E5EF608-8B22-4A8F-ABDD-C093832EAFFA}"/>
              </a:ext>
            </a:extLst>
          </p:cNvPr>
          <p:cNvSpPr/>
          <p:nvPr/>
        </p:nvSpPr>
        <p:spPr>
          <a:xfrm>
            <a:off x="176054" y="1824736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F25C048-93BF-42FA-A4B1-C8D98D0A4132}"/>
              </a:ext>
            </a:extLst>
          </p:cNvPr>
          <p:cNvSpPr/>
          <p:nvPr/>
        </p:nvSpPr>
        <p:spPr>
          <a:xfrm>
            <a:off x="176054" y="2334768"/>
            <a:ext cx="1046480" cy="304800"/>
          </a:xfrm>
          <a:prstGeom prst="roundRect">
            <a:avLst/>
          </a:prstGeom>
          <a:solidFill>
            <a:srgbClr val="7F98B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7D7578-30C6-4F36-8AA4-881A9D4370FD}"/>
              </a:ext>
            </a:extLst>
          </p:cNvPr>
          <p:cNvSpPr txBox="1"/>
          <p:nvPr/>
        </p:nvSpPr>
        <p:spPr>
          <a:xfrm>
            <a:off x="296876" y="81654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01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A448E7-5615-4A77-8F73-21D522D0E0CD}"/>
              </a:ext>
            </a:extLst>
          </p:cNvPr>
          <p:cNvSpPr txBox="1"/>
          <p:nvPr/>
        </p:nvSpPr>
        <p:spPr>
          <a:xfrm>
            <a:off x="296876" y="132860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35971"/>
                </a:solidFill>
              </a:rPr>
              <a:t>PART 02</a:t>
            </a:r>
            <a:endParaRPr lang="zh-CN" altLang="en-US" sz="1200" b="1" dirty="0">
              <a:solidFill>
                <a:srgbClr val="43597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CC41EC-BD0B-41E4-9891-7F0389F22210}"/>
              </a:ext>
            </a:extLst>
          </p:cNvPr>
          <p:cNvSpPr txBox="1"/>
          <p:nvPr/>
        </p:nvSpPr>
        <p:spPr>
          <a:xfrm>
            <a:off x="296876" y="1837621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03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839230-D986-4277-8C11-4ECBADFB9B03}"/>
              </a:ext>
            </a:extLst>
          </p:cNvPr>
          <p:cNvSpPr txBox="1"/>
          <p:nvPr/>
        </p:nvSpPr>
        <p:spPr>
          <a:xfrm>
            <a:off x="296876" y="2349684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8DA3BB"/>
                </a:solidFill>
              </a:rPr>
              <a:t>PART 04</a:t>
            </a:r>
            <a:endParaRPr lang="zh-CN" altLang="en-US" sz="1200" b="1" dirty="0">
              <a:solidFill>
                <a:srgbClr val="8DA3BB"/>
              </a:solidFill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14A67804-C0DA-4757-B180-F85964E68C3F}"/>
              </a:ext>
            </a:extLst>
          </p:cNvPr>
          <p:cNvSpPr/>
          <p:nvPr/>
        </p:nvSpPr>
        <p:spPr>
          <a:xfrm>
            <a:off x="2027238" y="2010594"/>
            <a:ext cx="3357562" cy="678180"/>
          </a:xfrm>
          <a:prstGeom prst="homePlate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F3D7349B-DDD6-427E-8139-DC9C22BB4A75}"/>
              </a:ext>
            </a:extLst>
          </p:cNvPr>
          <p:cNvSpPr/>
          <p:nvPr/>
        </p:nvSpPr>
        <p:spPr>
          <a:xfrm>
            <a:off x="5080397" y="2010594"/>
            <a:ext cx="3357562" cy="678180"/>
          </a:xfrm>
          <a:prstGeom prst="chevron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25F9373D-3FC7-481C-BACE-B91CD869C711}"/>
              </a:ext>
            </a:extLst>
          </p:cNvPr>
          <p:cNvSpPr/>
          <p:nvPr/>
        </p:nvSpPr>
        <p:spPr>
          <a:xfrm>
            <a:off x="8133556" y="2010594"/>
            <a:ext cx="3357562" cy="678180"/>
          </a:xfrm>
          <a:prstGeom prst="chevron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A55200-63DB-4A14-81EE-1B81E07B88BB}"/>
              </a:ext>
            </a:extLst>
          </p:cNvPr>
          <p:cNvSpPr txBox="1"/>
          <p:nvPr/>
        </p:nvSpPr>
        <p:spPr>
          <a:xfrm>
            <a:off x="2427005" y="2164482"/>
            <a:ext cx="1337374" cy="36933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lang="zh-CN" altLang="en-US" b="1" dirty="0">
                <a:solidFill>
                  <a:srgbClr val="435971"/>
                </a:solidFill>
              </a:rPr>
              <a:t>请输入标题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C6CC88-6546-4226-975D-FD1071DACC53}"/>
              </a:ext>
            </a:extLst>
          </p:cNvPr>
          <p:cNvSpPr txBox="1"/>
          <p:nvPr/>
        </p:nvSpPr>
        <p:spPr>
          <a:xfrm>
            <a:off x="2440940" y="2839181"/>
            <a:ext cx="1728507" cy="1023357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请输入正文内容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请输入正文内容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请输入正文内容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F2EBBA-5DE6-462A-8BA2-03767D0C805E}"/>
              </a:ext>
            </a:extLst>
          </p:cNvPr>
          <p:cNvSpPr/>
          <p:nvPr/>
        </p:nvSpPr>
        <p:spPr>
          <a:xfrm>
            <a:off x="2027239" y="4197180"/>
            <a:ext cx="3053157" cy="142494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5A34928-6DBE-48FC-8ED1-4D86BAF66D31}"/>
              </a:ext>
            </a:extLst>
          </p:cNvPr>
          <p:cNvSpPr txBox="1"/>
          <p:nvPr/>
        </p:nvSpPr>
        <p:spPr>
          <a:xfrm>
            <a:off x="5582034" y="2164482"/>
            <a:ext cx="1337374" cy="36933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lang="zh-CN" altLang="en-US" b="1" dirty="0">
                <a:solidFill>
                  <a:srgbClr val="435971"/>
                </a:solidFill>
              </a:rPr>
              <a:t>请输入标题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35F47-032B-4091-9400-A69688C366BA}"/>
              </a:ext>
            </a:extLst>
          </p:cNvPr>
          <p:cNvSpPr txBox="1"/>
          <p:nvPr/>
        </p:nvSpPr>
        <p:spPr>
          <a:xfrm>
            <a:off x="5595969" y="2839181"/>
            <a:ext cx="1728507" cy="377026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请输入正文内容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F5957C-E60D-442F-876D-0F9D922CF07A}"/>
              </a:ext>
            </a:extLst>
          </p:cNvPr>
          <p:cNvSpPr txBox="1"/>
          <p:nvPr/>
        </p:nvSpPr>
        <p:spPr>
          <a:xfrm>
            <a:off x="8737063" y="2164482"/>
            <a:ext cx="1337374" cy="36933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r>
              <a:rPr lang="zh-CN" altLang="en-US" b="1" dirty="0">
                <a:solidFill>
                  <a:srgbClr val="435971"/>
                </a:solidFill>
              </a:rPr>
              <a:t>请输入标题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E6522B-18EF-476B-A1F1-418A67FD915C}"/>
              </a:ext>
            </a:extLst>
          </p:cNvPr>
          <p:cNvSpPr txBox="1"/>
          <p:nvPr/>
        </p:nvSpPr>
        <p:spPr>
          <a:xfrm>
            <a:off x="8750998" y="2839181"/>
            <a:ext cx="1728507" cy="70019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请输入正文内容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请输入正文内容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A5104D-F612-4C38-B2A3-57318CBD50DE}"/>
              </a:ext>
            </a:extLst>
          </p:cNvPr>
          <p:cNvSpPr/>
          <p:nvPr/>
        </p:nvSpPr>
        <p:spPr>
          <a:xfrm>
            <a:off x="8437959" y="4197180"/>
            <a:ext cx="3053157" cy="142494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F38D92-6F95-443D-8060-D300780AB839}"/>
              </a:ext>
            </a:extLst>
          </p:cNvPr>
          <p:cNvSpPr/>
          <p:nvPr/>
        </p:nvSpPr>
        <p:spPr>
          <a:xfrm>
            <a:off x="5232599" y="4197180"/>
            <a:ext cx="3053157" cy="1424940"/>
          </a:xfrm>
          <a:prstGeom prst="rect">
            <a:avLst/>
          </a:prstGeom>
          <a:solidFill>
            <a:srgbClr val="8DA3BB"/>
          </a:solidFill>
          <a:ln w="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盘子, 餐具, 白色, 室内&#10;&#10;描述已自动生成">
            <a:extLst>
              <a:ext uri="{FF2B5EF4-FFF2-40B4-BE49-F238E27FC236}">
                <a16:creationId xmlns:a16="http://schemas.microsoft.com/office/drawing/2014/main" id="{78CE0DA7-90FD-4E4D-9F8B-AA129DB1B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r="100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BD4080-4A04-4A1C-989F-AD5334DE7578}"/>
              </a:ext>
            </a:extLst>
          </p:cNvPr>
          <p:cNvSpPr txBox="1"/>
          <p:nvPr/>
        </p:nvSpPr>
        <p:spPr>
          <a:xfrm>
            <a:off x="5542002" y="1297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35971"/>
                </a:solidFill>
              </a:rPr>
              <a:t>感谢观看</a:t>
            </a:r>
            <a:endParaRPr lang="en-US" altLang="zh-CN" dirty="0">
              <a:solidFill>
                <a:srgbClr val="43597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19DE31-2EAF-43D5-A3F8-4369C2049DF3}"/>
              </a:ext>
            </a:extLst>
          </p:cNvPr>
          <p:cNvSpPr txBox="1"/>
          <p:nvPr/>
        </p:nvSpPr>
        <p:spPr>
          <a:xfrm>
            <a:off x="4180187" y="1753771"/>
            <a:ext cx="38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35971"/>
                </a:solidFill>
              </a:rPr>
              <a:t>THANK YOU</a:t>
            </a:r>
            <a:endParaRPr lang="zh-CN" altLang="en-US" sz="4800" b="1" dirty="0">
              <a:solidFill>
                <a:srgbClr val="43597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4F6D0E-42BB-4B89-882F-5B109026EA4F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435971"/>
                </a:solidFill>
              </a:rPr>
              <a:t>微信公众号 旁门左道</a:t>
            </a:r>
            <a:r>
              <a:rPr lang="en-US" altLang="zh-CN" sz="1200" dirty="0">
                <a:solidFill>
                  <a:srgbClr val="435971"/>
                </a:solidFill>
              </a:rPr>
              <a:t>PPT </a:t>
            </a:r>
            <a:r>
              <a:rPr lang="zh-CN" altLang="en-US" sz="1200" dirty="0">
                <a:solidFill>
                  <a:srgbClr val="435971"/>
                </a:solidFill>
              </a:rPr>
              <a:t>出品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6F3BE0-3C60-4E03-8BFC-71074EED07B0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rgbClr val="8DA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78818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风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190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学术风主题​​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云蛟 邵</dc:creator>
  <cp:lastModifiedBy>邵 云蛟</cp:lastModifiedBy>
  <cp:revision>29</cp:revision>
  <dcterms:created xsi:type="dcterms:W3CDTF">2019-05-05T12:57:03Z</dcterms:created>
  <dcterms:modified xsi:type="dcterms:W3CDTF">2019-05-16T05:09:52Z</dcterms:modified>
</cp:coreProperties>
</file>