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61" r:id="rId3"/>
    <p:sldId id="260" r:id="rId4"/>
    <p:sldId id="285" r:id="rId5"/>
    <p:sldId id="284" r:id="rId6"/>
    <p:sldId id="288" r:id="rId7"/>
    <p:sldId id="28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25" userDrawn="1">
          <p15:clr>
            <a:srgbClr val="A4A3A4"/>
          </p15:clr>
        </p15:guide>
        <p15:guide id="4" pos="551" userDrawn="1">
          <p15:clr>
            <a:srgbClr val="A4A3A4"/>
          </p15:clr>
        </p15:guide>
        <p15:guide id="5" pos="71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20" y="234"/>
      </p:cViewPr>
      <p:guideLst>
        <p:guide orient="horz" pos="2160"/>
        <p:guide pos="3840"/>
        <p:guide pos="325"/>
        <p:guide pos="551"/>
        <p:guide pos="712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0A4F3-7EDE-4BAD-8506-911F4BAFC9FC}" type="datetimeFigureOut">
              <a:rPr lang="zh-CN" altLang="en-US" smtClean="0"/>
              <a:t>2019-05-16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F118C-AE9A-4E1A-A455-DDE5845AF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378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BF9F4-6CA5-4701-A950-609C4806C72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8087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BF9F4-6CA5-4701-A950-609C4806C72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4197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F33AF-2A30-4B0A-923F-7295EB72A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E4521A-817B-46D6-B1B7-6916EDDE6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530D69-BD3C-481E-927D-3F35B7503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7BCC-6D05-46D1-A84D-DD8C2613E1D1}" type="datetimeFigureOut">
              <a:rPr lang="zh-CN" altLang="en-US" smtClean="0"/>
              <a:t>2019-05-16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A77CB4-CC64-4A7F-A81C-E93C25E6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AA798-F316-4DA3-A424-9DF3C0F4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AAF4-C234-450A-914B-FBB682AB0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416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7CD74-970B-44A4-9F31-FA8884F0D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39395B-F117-4AF2-B61C-9346723C4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288B04-D307-449B-8093-B9718008F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7BCC-6D05-46D1-A84D-DD8C2613E1D1}" type="datetimeFigureOut">
              <a:rPr lang="zh-CN" altLang="en-US" smtClean="0"/>
              <a:t>2019-05-16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FAFF33-8079-4092-9181-9A3019FC9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1ED91B-DF88-4B15-8592-D3A4E8FC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AAF4-C234-450A-914B-FBB682AB0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793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80F7CC-CF7F-4376-98C6-0FB435B03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48A49D-1E1E-4A4F-B570-07085713B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15304C-C048-476E-AE26-D1066DE91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7BCC-6D05-46D1-A84D-DD8C2613E1D1}" type="datetimeFigureOut">
              <a:rPr lang="zh-CN" altLang="en-US" smtClean="0"/>
              <a:t>2019-05-16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59BAE0-27E9-4CD4-80A1-73AC6E972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898275-1285-439E-94BD-AB1E13ED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AAF4-C234-450A-914B-FBB682AB0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78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E8A91-F785-4AC6-890C-816B1B81D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5A443-8985-4AB2-922C-4239AA469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9DA1FE-2573-45F1-836F-9683A7A59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7BCC-6D05-46D1-A84D-DD8C2613E1D1}" type="datetimeFigureOut">
              <a:rPr lang="zh-CN" altLang="en-US" smtClean="0"/>
              <a:t>2019-05-16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8A0A8F-0F69-4C48-B75A-E8A5BC4B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3C7294-FD5B-4837-85D8-EECA8C1F3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AAF4-C234-450A-914B-FBB682AB0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1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DB868-1877-44D2-850B-B43B3B364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0254E2-40E5-4F72-B3B4-C787AE3F1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D53054-3D42-43A0-861B-29B0BBEE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7BCC-6D05-46D1-A84D-DD8C2613E1D1}" type="datetimeFigureOut">
              <a:rPr lang="zh-CN" altLang="en-US" smtClean="0"/>
              <a:t>2019-05-16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9D3885-1FD8-4F58-A952-E084A0B94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586441-A656-4431-A49A-687AEE34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AAF4-C234-450A-914B-FBB682AB0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950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07F4E-981F-4D67-9194-9F3C06F09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E18D3C-1CF9-47FE-8FBC-4F2F7C11C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4B96A9-342B-4D4F-A674-7FD9D475A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2F726C-FB2E-43E5-A5E7-FB25E4B0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7BCC-6D05-46D1-A84D-DD8C2613E1D1}" type="datetimeFigureOut">
              <a:rPr lang="zh-CN" altLang="en-US" smtClean="0"/>
              <a:t>2019-05-16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D5CE9D-7D75-4E16-BCA0-EE85BE055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E649E6-4229-4B75-AD07-0C2BA6923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AAF4-C234-450A-914B-FBB682AB0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72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D2E16-87F2-4D09-B4FA-E48E84C53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FB8C7C-2877-4870-AD0E-81F5C0BE4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DCFBA2-FD46-40FC-AAFF-F8EAF855B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28CC8E-0982-4B23-9363-D0F5ACEBE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E52EE9-9311-4AE6-8CEB-3D0A4FB6B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2F210C-9B08-4C0C-82CF-FCA1249CF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7BCC-6D05-46D1-A84D-DD8C2613E1D1}" type="datetimeFigureOut">
              <a:rPr lang="zh-CN" altLang="en-US" smtClean="0"/>
              <a:t>2019-05-16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3104A2-CEC6-4580-BF06-DDCE8EE3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FEB44D-18B4-4FF8-AD14-5E4F17005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AAF4-C234-450A-914B-FBB682AB0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50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EF56C-EDB0-4A33-9E1A-E354D4358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A8BE4B-9A6F-4A68-BEF2-587BC76B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7BCC-6D05-46D1-A84D-DD8C2613E1D1}" type="datetimeFigureOut">
              <a:rPr lang="zh-CN" altLang="en-US" smtClean="0"/>
              <a:t>2019-05-16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E6F7EE-7EE8-4BB1-A02F-4C5F2370C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8A3651-3EB9-4467-9251-6F007D59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AAF4-C234-450A-914B-FBB682AB0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39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2F88ED-E44D-41FD-8F5C-534233318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7BCC-6D05-46D1-A84D-DD8C2613E1D1}" type="datetimeFigureOut">
              <a:rPr lang="zh-CN" altLang="en-US" smtClean="0"/>
              <a:t>2019-05-16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D25A97-1761-4DA3-8289-416514200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B450AA-0372-455A-83B4-E93EB98BB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AAF4-C234-450A-914B-FBB682AB0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63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1670D-81A1-4267-88BB-60F1EF6EC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942E6C-C871-4DBC-9537-046C70465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122473-17E7-4C48-85B2-9D8D58C60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255445-3623-4EAC-ACC5-EAF8CFACE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7BCC-6D05-46D1-A84D-DD8C2613E1D1}" type="datetimeFigureOut">
              <a:rPr lang="zh-CN" altLang="en-US" smtClean="0"/>
              <a:t>2019-05-16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82E25C-DD6C-48A2-AE12-C2DD560E1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A6F600-CBDF-4ACB-8430-3A892D521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AAF4-C234-450A-914B-FBB682AB0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816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91087-F606-437C-B1DF-A1DD07773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E3FA16-9952-41B1-A9E0-2977DD18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E22D96-4DF2-46E0-B94E-924E49006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22501B-399B-4B81-B518-499B5D1B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7BCC-6D05-46D1-A84D-DD8C2613E1D1}" type="datetimeFigureOut">
              <a:rPr lang="zh-CN" altLang="en-US" smtClean="0"/>
              <a:t>2019-05-16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CD5455-1DF2-468F-9565-B199D4208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D55F44-E0D8-4421-B406-462D2C3A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AAF4-C234-450A-914B-FBB682AB0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785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8327A0-0E55-4741-A8A2-09736C204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416875-0ABB-4E81-B22A-346285462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FB7BE2-418B-4A5D-B25B-6351586F2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57BCC-6D05-46D1-A84D-DD8C2613E1D1}" type="datetimeFigureOut">
              <a:rPr lang="zh-CN" altLang="en-US" smtClean="0"/>
              <a:t>2019-05-16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6858B2-1AB9-4A4D-B36C-66C03863D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1E908C-1F36-4943-923E-D14B979F3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0AAF4-C234-450A-914B-FBB682AB0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90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02440D1-F01E-4975-8728-ECE88BE19E22}"/>
              </a:ext>
            </a:extLst>
          </p:cNvPr>
          <p:cNvSpPr/>
          <p:nvPr/>
        </p:nvSpPr>
        <p:spPr>
          <a:xfrm>
            <a:off x="518161" y="629920"/>
            <a:ext cx="11145520" cy="384042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81928A3-F580-446E-BC4C-9DD231806DB7}"/>
              </a:ext>
            </a:extLst>
          </p:cNvPr>
          <p:cNvSpPr/>
          <p:nvPr/>
        </p:nvSpPr>
        <p:spPr>
          <a:xfrm>
            <a:off x="770869" y="5696589"/>
            <a:ext cx="22610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微信公众号 旁门左道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PPT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出品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C0BD7C9-7BA6-44E9-889D-7CE6D870FFA1}"/>
              </a:ext>
            </a:extLst>
          </p:cNvPr>
          <p:cNvSpPr/>
          <p:nvPr/>
        </p:nvSpPr>
        <p:spPr>
          <a:xfrm>
            <a:off x="770869" y="1674674"/>
            <a:ext cx="499367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5400" b="1" dirty="0">
                <a:solidFill>
                  <a:schemeClr val="bg1"/>
                </a:solidFill>
                <a:ea typeface="思源黑体 CN Bold" panose="020B0800000000000000" pitchFamily="34" charset="-122"/>
              </a:rPr>
              <a:t>学术答辩</a:t>
            </a:r>
            <a:endParaRPr lang="en-US" altLang="zh-CN" sz="5400" b="1" dirty="0">
              <a:solidFill>
                <a:schemeClr val="bg1"/>
              </a:solidFill>
              <a:ea typeface="思源黑体 CN Bold" panose="020B0800000000000000" pitchFamily="34" charset="-122"/>
            </a:endParaRPr>
          </a:p>
          <a:p>
            <a:pPr lvl="0">
              <a:defRPr/>
            </a:pPr>
            <a:r>
              <a:rPr lang="zh-CN" altLang="en-US" sz="5400" b="1" dirty="0">
                <a:solidFill>
                  <a:schemeClr val="bg1"/>
                </a:solidFill>
                <a:ea typeface="思源黑体 CN Bold" panose="020B0800000000000000" pitchFamily="34" charset="-122"/>
              </a:rPr>
              <a:t>通用型</a:t>
            </a:r>
            <a:r>
              <a:rPr lang="en-US" altLang="zh-CN" sz="5400" b="1" dirty="0">
                <a:solidFill>
                  <a:schemeClr val="bg1"/>
                </a:solidFill>
                <a:ea typeface="思源黑体 CN Bold" panose="020B0800000000000000" pitchFamily="34" charset="-122"/>
              </a:rPr>
              <a:t>PPT</a:t>
            </a:r>
            <a:r>
              <a:rPr lang="zh-CN" altLang="en-US" sz="5400" b="1" dirty="0">
                <a:solidFill>
                  <a:schemeClr val="bg1"/>
                </a:solidFill>
                <a:ea typeface="思源黑体 CN Bold" panose="020B0800000000000000" pitchFamily="34" charset="-122"/>
              </a:rPr>
              <a:t>模板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E7587D2-9369-46FD-8F29-90E5CECB338B}"/>
              </a:ext>
            </a:extLst>
          </p:cNvPr>
          <p:cNvSpPr/>
          <p:nvPr/>
        </p:nvSpPr>
        <p:spPr>
          <a:xfrm>
            <a:off x="770869" y="1170677"/>
            <a:ext cx="22878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ACADEMIC DEFENSE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C9A0469-3455-4EBA-AE19-79FFDD79004F}"/>
              </a:ext>
            </a:extLst>
          </p:cNvPr>
          <p:cNvSpPr/>
          <p:nvPr/>
        </p:nvSpPr>
        <p:spPr>
          <a:xfrm>
            <a:off x="770869" y="362512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指导老师：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394A26A-ED61-4FAA-B0EA-8C2B0F5366EE}"/>
              </a:ext>
            </a:extLst>
          </p:cNvPr>
          <p:cNvSpPr/>
          <p:nvPr/>
        </p:nvSpPr>
        <p:spPr>
          <a:xfrm>
            <a:off x="3267706" y="362512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汇报人：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1395303-84E1-48BA-B994-DD7F6007F38B}"/>
              </a:ext>
            </a:extLst>
          </p:cNvPr>
          <p:cNvSpPr/>
          <p:nvPr/>
        </p:nvSpPr>
        <p:spPr>
          <a:xfrm>
            <a:off x="1927848" y="3625122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NAME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BFCE72F-2876-40A0-AD58-DE9E277E62A3}"/>
              </a:ext>
            </a:extLst>
          </p:cNvPr>
          <p:cNvSpPr/>
          <p:nvPr/>
        </p:nvSpPr>
        <p:spPr>
          <a:xfrm>
            <a:off x="4213142" y="3625122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NAME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FB49A4D-ABCF-4E5A-9E47-93858F3BF949}"/>
              </a:ext>
            </a:extLst>
          </p:cNvPr>
          <p:cNvSpPr/>
          <p:nvPr/>
        </p:nvSpPr>
        <p:spPr>
          <a:xfrm>
            <a:off x="770869" y="5419590"/>
            <a:ext cx="11560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June 13, 2019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EB27630-682B-4EEB-BF0A-1070C76290C5}"/>
              </a:ext>
            </a:extLst>
          </p:cNvPr>
          <p:cNvCxnSpPr/>
          <p:nvPr/>
        </p:nvCxnSpPr>
        <p:spPr>
          <a:xfrm>
            <a:off x="518161" y="467360"/>
            <a:ext cx="1114552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CA7DD71-F36B-4C1B-8C6C-160537B01C79}"/>
              </a:ext>
            </a:extLst>
          </p:cNvPr>
          <p:cNvCxnSpPr/>
          <p:nvPr/>
        </p:nvCxnSpPr>
        <p:spPr>
          <a:xfrm>
            <a:off x="518161" y="4673600"/>
            <a:ext cx="1114552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165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3E39C5-61E2-402A-BB44-B4A5B942047E}"/>
              </a:ext>
            </a:extLst>
          </p:cNvPr>
          <p:cNvSpPr txBox="1"/>
          <p:nvPr/>
        </p:nvSpPr>
        <p:spPr>
          <a:xfrm>
            <a:off x="772997" y="659877"/>
            <a:ext cx="4031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C00000"/>
                </a:solidFill>
              </a:rPr>
              <a:t>目录 </a:t>
            </a:r>
            <a:r>
              <a:rPr lang="en-US" altLang="zh-CN" sz="3600" b="1" dirty="0">
                <a:solidFill>
                  <a:srgbClr val="C00000"/>
                </a:solidFill>
              </a:rPr>
              <a:t>/ CONTENTS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99F5A65-F380-4C11-8ACE-5318356BC35F}"/>
              </a:ext>
            </a:extLst>
          </p:cNvPr>
          <p:cNvCxnSpPr>
            <a:cxnSpLocks/>
          </p:cNvCxnSpPr>
          <p:nvPr/>
        </p:nvCxnSpPr>
        <p:spPr>
          <a:xfrm>
            <a:off x="883921" y="1317939"/>
            <a:ext cx="11308079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955C9705-2CFB-4DAF-B112-FC3140E711DF}"/>
              </a:ext>
            </a:extLst>
          </p:cNvPr>
          <p:cNvSpPr/>
          <p:nvPr/>
        </p:nvSpPr>
        <p:spPr>
          <a:xfrm>
            <a:off x="1" y="1822187"/>
            <a:ext cx="12192000" cy="40232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0056D8-75BA-4784-8874-F9B81FDFA3A9}"/>
              </a:ext>
            </a:extLst>
          </p:cNvPr>
          <p:cNvSpPr txBox="1"/>
          <p:nvPr/>
        </p:nvSpPr>
        <p:spPr>
          <a:xfrm>
            <a:off x="772997" y="409885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请输入目录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E15A936-9E6F-467B-BA60-CAFD6E7F4E3D}"/>
              </a:ext>
            </a:extLst>
          </p:cNvPr>
          <p:cNvSpPr txBox="1"/>
          <p:nvPr/>
        </p:nvSpPr>
        <p:spPr>
          <a:xfrm>
            <a:off x="3067732" y="409885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请输入目录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816A1F2-9323-4846-881A-9B6CD6B14696}"/>
              </a:ext>
            </a:extLst>
          </p:cNvPr>
          <p:cNvSpPr txBox="1"/>
          <p:nvPr/>
        </p:nvSpPr>
        <p:spPr>
          <a:xfrm>
            <a:off x="5362467" y="409885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请输入目录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20EA9CE-E62E-435F-8E1F-45CF4F14A152}"/>
              </a:ext>
            </a:extLst>
          </p:cNvPr>
          <p:cNvSpPr txBox="1"/>
          <p:nvPr/>
        </p:nvSpPr>
        <p:spPr>
          <a:xfrm>
            <a:off x="7657202" y="409885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请输入目录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566A7E0-70D1-4CA2-A0F0-37525BFFB644}"/>
              </a:ext>
            </a:extLst>
          </p:cNvPr>
          <p:cNvSpPr txBox="1"/>
          <p:nvPr/>
        </p:nvSpPr>
        <p:spPr>
          <a:xfrm>
            <a:off x="9951935" y="409885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请输入目录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E1795C2-0DDD-457D-B9C8-A23ED6ECC7DC}"/>
              </a:ext>
            </a:extLst>
          </p:cNvPr>
          <p:cNvSpPr txBox="1"/>
          <p:nvPr/>
        </p:nvSpPr>
        <p:spPr>
          <a:xfrm>
            <a:off x="901237" y="3055112"/>
            <a:ext cx="1210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</a:rPr>
              <a:t>01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1DE5B73-AA9E-4718-AC29-2F5D120BC23A}"/>
              </a:ext>
            </a:extLst>
          </p:cNvPr>
          <p:cNvSpPr txBox="1"/>
          <p:nvPr/>
        </p:nvSpPr>
        <p:spPr>
          <a:xfrm>
            <a:off x="3195972" y="3055112"/>
            <a:ext cx="1210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</a:rPr>
              <a:t>02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32348EC-749F-4CB8-867C-EB9C2D37FB0D}"/>
              </a:ext>
            </a:extLst>
          </p:cNvPr>
          <p:cNvSpPr txBox="1"/>
          <p:nvPr/>
        </p:nvSpPr>
        <p:spPr>
          <a:xfrm>
            <a:off x="5490707" y="3055112"/>
            <a:ext cx="1210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</a:rPr>
              <a:t>03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46765DC-BC59-4734-9760-6982129C8E5B}"/>
              </a:ext>
            </a:extLst>
          </p:cNvPr>
          <p:cNvSpPr txBox="1"/>
          <p:nvPr/>
        </p:nvSpPr>
        <p:spPr>
          <a:xfrm>
            <a:off x="7785442" y="3055112"/>
            <a:ext cx="1210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</a:rPr>
              <a:t>04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1BF590E-8714-41DD-9CB9-0513A845A1DC}"/>
              </a:ext>
            </a:extLst>
          </p:cNvPr>
          <p:cNvSpPr txBox="1"/>
          <p:nvPr/>
        </p:nvSpPr>
        <p:spPr>
          <a:xfrm>
            <a:off x="10080175" y="3055112"/>
            <a:ext cx="1210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</a:rPr>
              <a:t>05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46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>
            <a:extLst>
              <a:ext uri="{FF2B5EF4-FFF2-40B4-BE49-F238E27FC236}">
                <a16:creationId xmlns:a16="http://schemas.microsoft.com/office/drawing/2014/main" id="{3FCA78D9-C66D-4A51-9487-F554C59B137A}"/>
              </a:ext>
            </a:extLst>
          </p:cNvPr>
          <p:cNvSpPr txBox="1"/>
          <p:nvPr/>
        </p:nvSpPr>
        <p:spPr>
          <a:xfrm>
            <a:off x="782320" y="1070074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请输入本页所要表达的核心论点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D296808-B460-4459-9993-EEF83C8A380C}"/>
              </a:ext>
            </a:extLst>
          </p:cNvPr>
          <p:cNvSpPr txBox="1"/>
          <p:nvPr/>
        </p:nvSpPr>
        <p:spPr>
          <a:xfrm>
            <a:off x="782320" y="731520"/>
            <a:ext cx="3775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请输入本页所在的章节名称，以确保结构清晰</a:t>
            </a:r>
          </a:p>
        </p:txBody>
      </p: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FBA7A6F9-6469-4DA4-8D3E-CFFE95B925F6}"/>
              </a:ext>
            </a:extLst>
          </p:cNvPr>
          <p:cNvCxnSpPr>
            <a:cxnSpLocks/>
          </p:cNvCxnSpPr>
          <p:nvPr/>
        </p:nvCxnSpPr>
        <p:spPr>
          <a:xfrm>
            <a:off x="883921" y="1661422"/>
            <a:ext cx="11308079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6B9B2367-328A-49F2-86D8-62AC779AA984}"/>
              </a:ext>
            </a:extLst>
          </p:cNvPr>
          <p:cNvSpPr/>
          <p:nvPr/>
        </p:nvSpPr>
        <p:spPr>
          <a:xfrm flipH="1" flipV="1">
            <a:off x="7196660" y="4183481"/>
            <a:ext cx="2532103" cy="1500040"/>
          </a:xfrm>
          <a:custGeom>
            <a:avLst/>
            <a:gdLst>
              <a:gd name="connsiteX0" fmla="*/ 193040 w 6484302"/>
              <a:gd name="connsiteY0" fmla="*/ 3507311 h 3507311"/>
              <a:gd name="connsiteX1" fmla="*/ 6291262 w 6484302"/>
              <a:gd name="connsiteY1" fmla="*/ 3507311 h 3507311"/>
              <a:gd name="connsiteX2" fmla="*/ 6484302 w 6484302"/>
              <a:gd name="connsiteY2" fmla="*/ 3314271 h 3507311"/>
              <a:gd name="connsiteX3" fmla="*/ 6484302 w 6484302"/>
              <a:gd name="connsiteY3" fmla="*/ 438991 h 3507311"/>
              <a:gd name="connsiteX4" fmla="*/ 6291262 w 6484302"/>
              <a:gd name="connsiteY4" fmla="*/ 245951 h 3507311"/>
              <a:gd name="connsiteX5" fmla="*/ 245951 w 6484302"/>
              <a:gd name="connsiteY5" fmla="*/ 245951 h 3507311"/>
              <a:gd name="connsiteX6" fmla="*/ 0 w 6484302"/>
              <a:gd name="connsiteY6" fmla="*/ 0 h 3507311"/>
              <a:gd name="connsiteX7" fmla="*/ 0 w 6484302"/>
              <a:gd name="connsiteY7" fmla="*/ 426720 h 3507311"/>
              <a:gd name="connsiteX8" fmla="*/ 2478 w 6484302"/>
              <a:gd name="connsiteY8" fmla="*/ 426720 h 3507311"/>
              <a:gd name="connsiteX9" fmla="*/ 0 w 6484302"/>
              <a:gd name="connsiteY9" fmla="*/ 438991 h 3507311"/>
              <a:gd name="connsiteX10" fmla="*/ 0 w 6484302"/>
              <a:gd name="connsiteY10" fmla="*/ 3314271 h 3507311"/>
              <a:gd name="connsiteX11" fmla="*/ 193040 w 6484302"/>
              <a:gd name="connsiteY11" fmla="*/ 3507311 h 3507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84302" h="3507311">
                <a:moveTo>
                  <a:pt x="193040" y="3507311"/>
                </a:moveTo>
                <a:lnTo>
                  <a:pt x="6291262" y="3507311"/>
                </a:lnTo>
                <a:cubicBezTo>
                  <a:pt x="6397875" y="3507311"/>
                  <a:pt x="6484302" y="3420884"/>
                  <a:pt x="6484302" y="3314271"/>
                </a:cubicBezTo>
                <a:lnTo>
                  <a:pt x="6484302" y="438991"/>
                </a:lnTo>
                <a:cubicBezTo>
                  <a:pt x="6484302" y="332378"/>
                  <a:pt x="6397875" y="245951"/>
                  <a:pt x="6291262" y="245951"/>
                </a:cubicBezTo>
                <a:lnTo>
                  <a:pt x="245951" y="245951"/>
                </a:lnTo>
                <a:lnTo>
                  <a:pt x="0" y="0"/>
                </a:lnTo>
                <a:lnTo>
                  <a:pt x="0" y="426720"/>
                </a:lnTo>
                <a:lnTo>
                  <a:pt x="2478" y="426720"/>
                </a:lnTo>
                <a:lnTo>
                  <a:pt x="0" y="438991"/>
                </a:lnTo>
                <a:lnTo>
                  <a:pt x="0" y="3314271"/>
                </a:lnTo>
                <a:cubicBezTo>
                  <a:pt x="0" y="3420884"/>
                  <a:pt x="86427" y="3507311"/>
                  <a:pt x="193040" y="3507311"/>
                </a:cubicBez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91A3C775-C360-4885-A62E-782ED24003C5}"/>
              </a:ext>
            </a:extLst>
          </p:cNvPr>
          <p:cNvSpPr/>
          <p:nvPr/>
        </p:nvSpPr>
        <p:spPr>
          <a:xfrm flipV="1">
            <a:off x="3135789" y="1988818"/>
            <a:ext cx="5920422" cy="3507311"/>
          </a:xfrm>
          <a:custGeom>
            <a:avLst/>
            <a:gdLst>
              <a:gd name="connsiteX0" fmla="*/ 193040 w 6484302"/>
              <a:gd name="connsiteY0" fmla="*/ 3507311 h 3507311"/>
              <a:gd name="connsiteX1" fmla="*/ 6291262 w 6484302"/>
              <a:gd name="connsiteY1" fmla="*/ 3507311 h 3507311"/>
              <a:gd name="connsiteX2" fmla="*/ 6484302 w 6484302"/>
              <a:gd name="connsiteY2" fmla="*/ 3314271 h 3507311"/>
              <a:gd name="connsiteX3" fmla="*/ 6484302 w 6484302"/>
              <a:gd name="connsiteY3" fmla="*/ 438991 h 3507311"/>
              <a:gd name="connsiteX4" fmla="*/ 6291262 w 6484302"/>
              <a:gd name="connsiteY4" fmla="*/ 245951 h 3507311"/>
              <a:gd name="connsiteX5" fmla="*/ 245951 w 6484302"/>
              <a:gd name="connsiteY5" fmla="*/ 245951 h 3507311"/>
              <a:gd name="connsiteX6" fmla="*/ 0 w 6484302"/>
              <a:gd name="connsiteY6" fmla="*/ 0 h 3507311"/>
              <a:gd name="connsiteX7" fmla="*/ 0 w 6484302"/>
              <a:gd name="connsiteY7" fmla="*/ 426720 h 3507311"/>
              <a:gd name="connsiteX8" fmla="*/ 2478 w 6484302"/>
              <a:gd name="connsiteY8" fmla="*/ 426720 h 3507311"/>
              <a:gd name="connsiteX9" fmla="*/ 0 w 6484302"/>
              <a:gd name="connsiteY9" fmla="*/ 438991 h 3507311"/>
              <a:gd name="connsiteX10" fmla="*/ 0 w 6484302"/>
              <a:gd name="connsiteY10" fmla="*/ 3314271 h 3507311"/>
              <a:gd name="connsiteX11" fmla="*/ 193040 w 6484302"/>
              <a:gd name="connsiteY11" fmla="*/ 3507311 h 3507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84302" h="3507311">
                <a:moveTo>
                  <a:pt x="193040" y="3507311"/>
                </a:moveTo>
                <a:lnTo>
                  <a:pt x="6291262" y="3507311"/>
                </a:lnTo>
                <a:cubicBezTo>
                  <a:pt x="6397875" y="3507311"/>
                  <a:pt x="6484302" y="3420884"/>
                  <a:pt x="6484302" y="3314271"/>
                </a:cubicBezTo>
                <a:lnTo>
                  <a:pt x="6484302" y="438991"/>
                </a:lnTo>
                <a:cubicBezTo>
                  <a:pt x="6484302" y="332378"/>
                  <a:pt x="6397875" y="245951"/>
                  <a:pt x="6291262" y="245951"/>
                </a:cubicBezTo>
                <a:lnTo>
                  <a:pt x="245951" y="245951"/>
                </a:lnTo>
                <a:lnTo>
                  <a:pt x="0" y="0"/>
                </a:lnTo>
                <a:lnTo>
                  <a:pt x="0" y="426720"/>
                </a:lnTo>
                <a:lnTo>
                  <a:pt x="2478" y="426720"/>
                </a:lnTo>
                <a:lnTo>
                  <a:pt x="0" y="438991"/>
                </a:lnTo>
                <a:lnTo>
                  <a:pt x="0" y="3314271"/>
                </a:lnTo>
                <a:cubicBezTo>
                  <a:pt x="0" y="3420884"/>
                  <a:pt x="86427" y="3507311"/>
                  <a:pt x="193040" y="3507311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08010F4-6C0B-4504-82DC-30EF3D3BA541}"/>
              </a:ext>
            </a:extLst>
          </p:cNvPr>
          <p:cNvSpPr/>
          <p:nvPr/>
        </p:nvSpPr>
        <p:spPr>
          <a:xfrm>
            <a:off x="3637716" y="2613587"/>
            <a:ext cx="4916567" cy="1884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请输入文本内容，以一段话的形式，进行描述，尽量保证观点传达清晰。请输入文本内容，以一段话的形式，进行描述，尽量保证观点传达清晰。</a:t>
            </a: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50DF5109-50F9-47BA-9ACD-271C1FF5BFEF}"/>
              </a:ext>
            </a:extLst>
          </p:cNvPr>
          <p:cNvSpPr/>
          <p:nvPr/>
        </p:nvSpPr>
        <p:spPr>
          <a:xfrm flipH="1" flipV="1">
            <a:off x="8829390" y="3152975"/>
            <a:ext cx="1422162" cy="842501"/>
          </a:xfrm>
          <a:custGeom>
            <a:avLst/>
            <a:gdLst>
              <a:gd name="connsiteX0" fmla="*/ 193040 w 6484302"/>
              <a:gd name="connsiteY0" fmla="*/ 3507311 h 3507311"/>
              <a:gd name="connsiteX1" fmla="*/ 6291262 w 6484302"/>
              <a:gd name="connsiteY1" fmla="*/ 3507311 h 3507311"/>
              <a:gd name="connsiteX2" fmla="*/ 6484302 w 6484302"/>
              <a:gd name="connsiteY2" fmla="*/ 3314271 h 3507311"/>
              <a:gd name="connsiteX3" fmla="*/ 6484302 w 6484302"/>
              <a:gd name="connsiteY3" fmla="*/ 438991 h 3507311"/>
              <a:gd name="connsiteX4" fmla="*/ 6291262 w 6484302"/>
              <a:gd name="connsiteY4" fmla="*/ 245951 h 3507311"/>
              <a:gd name="connsiteX5" fmla="*/ 245951 w 6484302"/>
              <a:gd name="connsiteY5" fmla="*/ 245951 h 3507311"/>
              <a:gd name="connsiteX6" fmla="*/ 0 w 6484302"/>
              <a:gd name="connsiteY6" fmla="*/ 0 h 3507311"/>
              <a:gd name="connsiteX7" fmla="*/ 0 w 6484302"/>
              <a:gd name="connsiteY7" fmla="*/ 426720 h 3507311"/>
              <a:gd name="connsiteX8" fmla="*/ 2478 w 6484302"/>
              <a:gd name="connsiteY8" fmla="*/ 426720 h 3507311"/>
              <a:gd name="connsiteX9" fmla="*/ 0 w 6484302"/>
              <a:gd name="connsiteY9" fmla="*/ 438991 h 3507311"/>
              <a:gd name="connsiteX10" fmla="*/ 0 w 6484302"/>
              <a:gd name="connsiteY10" fmla="*/ 3314271 h 3507311"/>
              <a:gd name="connsiteX11" fmla="*/ 193040 w 6484302"/>
              <a:gd name="connsiteY11" fmla="*/ 3507311 h 3507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84302" h="3507311">
                <a:moveTo>
                  <a:pt x="193040" y="3507311"/>
                </a:moveTo>
                <a:lnTo>
                  <a:pt x="6291262" y="3507311"/>
                </a:lnTo>
                <a:cubicBezTo>
                  <a:pt x="6397875" y="3507311"/>
                  <a:pt x="6484302" y="3420884"/>
                  <a:pt x="6484302" y="3314271"/>
                </a:cubicBezTo>
                <a:lnTo>
                  <a:pt x="6484302" y="438991"/>
                </a:lnTo>
                <a:cubicBezTo>
                  <a:pt x="6484302" y="332378"/>
                  <a:pt x="6397875" y="245951"/>
                  <a:pt x="6291262" y="245951"/>
                </a:cubicBezTo>
                <a:lnTo>
                  <a:pt x="245951" y="245951"/>
                </a:lnTo>
                <a:lnTo>
                  <a:pt x="0" y="0"/>
                </a:lnTo>
                <a:lnTo>
                  <a:pt x="0" y="426720"/>
                </a:lnTo>
                <a:lnTo>
                  <a:pt x="2478" y="426720"/>
                </a:lnTo>
                <a:lnTo>
                  <a:pt x="0" y="438991"/>
                </a:lnTo>
                <a:lnTo>
                  <a:pt x="0" y="3314271"/>
                </a:lnTo>
                <a:cubicBezTo>
                  <a:pt x="0" y="3420884"/>
                  <a:pt x="86427" y="3507311"/>
                  <a:pt x="193040" y="3507311"/>
                </a:cubicBezTo>
                <a:close/>
              </a:path>
            </a:pathLst>
          </a:cu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DE095A71-65CA-4CF9-98A8-8C5FC1935C67}"/>
              </a:ext>
            </a:extLst>
          </p:cNvPr>
          <p:cNvSpPr/>
          <p:nvPr/>
        </p:nvSpPr>
        <p:spPr>
          <a:xfrm flipH="1" flipV="1">
            <a:off x="9546114" y="3555640"/>
            <a:ext cx="1151169" cy="681962"/>
          </a:xfrm>
          <a:custGeom>
            <a:avLst/>
            <a:gdLst>
              <a:gd name="connsiteX0" fmla="*/ 193040 w 6484302"/>
              <a:gd name="connsiteY0" fmla="*/ 3507311 h 3507311"/>
              <a:gd name="connsiteX1" fmla="*/ 6291262 w 6484302"/>
              <a:gd name="connsiteY1" fmla="*/ 3507311 h 3507311"/>
              <a:gd name="connsiteX2" fmla="*/ 6484302 w 6484302"/>
              <a:gd name="connsiteY2" fmla="*/ 3314271 h 3507311"/>
              <a:gd name="connsiteX3" fmla="*/ 6484302 w 6484302"/>
              <a:gd name="connsiteY3" fmla="*/ 438991 h 3507311"/>
              <a:gd name="connsiteX4" fmla="*/ 6291262 w 6484302"/>
              <a:gd name="connsiteY4" fmla="*/ 245951 h 3507311"/>
              <a:gd name="connsiteX5" fmla="*/ 245951 w 6484302"/>
              <a:gd name="connsiteY5" fmla="*/ 245951 h 3507311"/>
              <a:gd name="connsiteX6" fmla="*/ 0 w 6484302"/>
              <a:gd name="connsiteY6" fmla="*/ 0 h 3507311"/>
              <a:gd name="connsiteX7" fmla="*/ 0 w 6484302"/>
              <a:gd name="connsiteY7" fmla="*/ 426720 h 3507311"/>
              <a:gd name="connsiteX8" fmla="*/ 2478 w 6484302"/>
              <a:gd name="connsiteY8" fmla="*/ 426720 h 3507311"/>
              <a:gd name="connsiteX9" fmla="*/ 0 w 6484302"/>
              <a:gd name="connsiteY9" fmla="*/ 438991 h 3507311"/>
              <a:gd name="connsiteX10" fmla="*/ 0 w 6484302"/>
              <a:gd name="connsiteY10" fmla="*/ 3314271 h 3507311"/>
              <a:gd name="connsiteX11" fmla="*/ 193040 w 6484302"/>
              <a:gd name="connsiteY11" fmla="*/ 3507311 h 3507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84302" h="3507311">
                <a:moveTo>
                  <a:pt x="193040" y="3507311"/>
                </a:moveTo>
                <a:lnTo>
                  <a:pt x="6291262" y="3507311"/>
                </a:lnTo>
                <a:cubicBezTo>
                  <a:pt x="6397875" y="3507311"/>
                  <a:pt x="6484302" y="3420884"/>
                  <a:pt x="6484302" y="3314271"/>
                </a:cubicBezTo>
                <a:lnTo>
                  <a:pt x="6484302" y="438991"/>
                </a:lnTo>
                <a:cubicBezTo>
                  <a:pt x="6484302" y="332378"/>
                  <a:pt x="6397875" y="245951"/>
                  <a:pt x="6291262" y="245951"/>
                </a:cubicBezTo>
                <a:lnTo>
                  <a:pt x="245951" y="245951"/>
                </a:lnTo>
                <a:lnTo>
                  <a:pt x="0" y="0"/>
                </a:lnTo>
                <a:lnTo>
                  <a:pt x="0" y="426720"/>
                </a:lnTo>
                <a:lnTo>
                  <a:pt x="2478" y="426720"/>
                </a:lnTo>
                <a:lnTo>
                  <a:pt x="0" y="438991"/>
                </a:lnTo>
                <a:lnTo>
                  <a:pt x="0" y="3314271"/>
                </a:lnTo>
                <a:cubicBezTo>
                  <a:pt x="0" y="3420884"/>
                  <a:pt x="86427" y="3507311"/>
                  <a:pt x="193040" y="3507311"/>
                </a:cubicBezTo>
                <a:close/>
              </a:path>
            </a:pathLst>
          </a:cu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87A9C482-7FEE-4C94-835A-3342CC673ECD}"/>
              </a:ext>
            </a:extLst>
          </p:cNvPr>
          <p:cNvSpPr/>
          <p:nvPr/>
        </p:nvSpPr>
        <p:spPr>
          <a:xfrm flipV="1">
            <a:off x="1670598" y="4089357"/>
            <a:ext cx="1688552" cy="1000312"/>
          </a:xfrm>
          <a:custGeom>
            <a:avLst/>
            <a:gdLst>
              <a:gd name="connsiteX0" fmla="*/ 193040 w 6484302"/>
              <a:gd name="connsiteY0" fmla="*/ 3507311 h 3507311"/>
              <a:gd name="connsiteX1" fmla="*/ 6291262 w 6484302"/>
              <a:gd name="connsiteY1" fmla="*/ 3507311 h 3507311"/>
              <a:gd name="connsiteX2" fmla="*/ 6484302 w 6484302"/>
              <a:gd name="connsiteY2" fmla="*/ 3314271 h 3507311"/>
              <a:gd name="connsiteX3" fmla="*/ 6484302 w 6484302"/>
              <a:gd name="connsiteY3" fmla="*/ 438991 h 3507311"/>
              <a:gd name="connsiteX4" fmla="*/ 6291262 w 6484302"/>
              <a:gd name="connsiteY4" fmla="*/ 245951 h 3507311"/>
              <a:gd name="connsiteX5" fmla="*/ 245951 w 6484302"/>
              <a:gd name="connsiteY5" fmla="*/ 245951 h 3507311"/>
              <a:gd name="connsiteX6" fmla="*/ 0 w 6484302"/>
              <a:gd name="connsiteY6" fmla="*/ 0 h 3507311"/>
              <a:gd name="connsiteX7" fmla="*/ 0 w 6484302"/>
              <a:gd name="connsiteY7" fmla="*/ 426720 h 3507311"/>
              <a:gd name="connsiteX8" fmla="*/ 2478 w 6484302"/>
              <a:gd name="connsiteY8" fmla="*/ 426720 h 3507311"/>
              <a:gd name="connsiteX9" fmla="*/ 0 w 6484302"/>
              <a:gd name="connsiteY9" fmla="*/ 438991 h 3507311"/>
              <a:gd name="connsiteX10" fmla="*/ 0 w 6484302"/>
              <a:gd name="connsiteY10" fmla="*/ 3314271 h 3507311"/>
              <a:gd name="connsiteX11" fmla="*/ 193040 w 6484302"/>
              <a:gd name="connsiteY11" fmla="*/ 3507311 h 3507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84302" h="3507311">
                <a:moveTo>
                  <a:pt x="193040" y="3507311"/>
                </a:moveTo>
                <a:lnTo>
                  <a:pt x="6291262" y="3507311"/>
                </a:lnTo>
                <a:cubicBezTo>
                  <a:pt x="6397875" y="3507311"/>
                  <a:pt x="6484302" y="3420884"/>
                  <a:pt x="6484302" y="3314271"/>
                </a:cubicBezTo>
                <a:lnTo>
                  <a:pt x="6484302" y="438991"/>
                </a:lnTo>
                <a:cubicBezTo>
                  <a:pt x="6484302" y="332378"/>
                  <a:pt x="6397875" y="245951"/>
                  <a:pt x="6291262" y="245951"/>
                </a:cubicBezTo>
                <a:lnTo>
                  <a:pt x="245951" y="245951"/>
                </a:lnTo>
                <a:lnTo>
                  <a:pt x="0" y="0"/>
                </a:lnTo>
                <a:lnTo>
                  <a:pt x="0" y="426720"/>
                </a:lnTo>
                <a:lnTo>
                  <a:pt x="2478" y="426720"/>
                </a:lnTo>
                <a:lnTo>
                  <a:pt x="0" y="438991"/>
                </a:lnTo>
                <a:lnTo>
                  <a:pt x="0" y="3314271"/>
                </a:lnTo>
                <a:cubicBezTo>
                  <a:pt x="0" y="3420884"/>
                  <a:pt x="86427" y="3507311"/>
                  <a:pt x="193040" y="3507311"/>
                </a:cubicBezTo>
                <a:close/>
              </a:path>
            </a:pathLst>
          </a:cu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7F2C7198-62AE-469D-AF3B-1A8CCA52BC10}"/>
              </a:ext>
            </a:extLst>
          </p:cNvPr>
          <p:cNvSpPr/>
          <p:nvPr/>
        </p:nvSpPr>
        <p:spPr>
          <a:xfrm flipV="1">
            <a:off x="1062988" y="3396465"/>
            <a:ext cx="985731" cy="583955"/>
          </a:xfrm>
          <a:custGeom>
            <a:avLst/>
            <a:gdLst>
              <a:gd name="connsiteX0" fmla="*/ 193040 w 6484302"/>
              <a:gd name="connsiteY0" fmla="*/ 3507311 h 3507311"/>
              <a:gd name="connsiteX1" fmla="*/ 6291262 w 6484302"/>
              <a:gd name="connsiteY1" fmla="*/ 3507311 h 3507311"/>
              <a:gd name="connsiteX2" fmla="*/ 6484302 w 6484302"/>
              <a:gd name="connsiteY2" fmla="*/ 3314271 h 3507311"/>
              <a:gd name="connsiteX3" fmla="*/ 6484302 w 6484302"/>
              <a:gd name="connsiteY3" fmla="*/ 438991 h 3507311"/>
              <a:gd name="connsiteX4" fmla="*/ 6291262 w 6484302"/>
              <a:gd name="connsiteY4" fmla="*/ 245951 h 3507311"/>
              <a:gd name="connsiteX5" fmla="*/ 245951 w 6484302"/>
              <a:gd name="connsiteY5" fmla="*/ 245951 h 3507311"/>
              <a:gd name="connsiteX6" fmla="*/ 0 w 6484302"/>
              <a:gd name="connsiteY6" fmla="*/ 0 h 3507311"/>
              <a:gd name="connsiteX7" fmla="*/ 0 w 6484302"/>
              <a:gd name="connsiteY7" fmla="*/ 426720 h 3507311"/>
              <a:gd name="connsiteX8" fmla="*/ 2478 w 6484302"/>
              <a:gd name="connsiteY8" fmla="*/ 426720 h 3507311"/>
              <a:gd name="connsiteX9" fmla="*/ 0 w 6484302"/>
              <a:gd name="connsiteY9" fmla="*/ 438991 h 3507311"/>
              <a:gd name="connsiteX10" fmla="*/ 0 w 6484302"/>
              <a:gd name="connsiteY10" fmla="*/ 3314271 h 3507311"/>
              <a:gd name="connsiteX11" fmla="*/ 193040 w 6484302"/>
              <a:gd name="connsiteY11" fmla="*/ 3507311 h 3507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84302" h="3507311">
                <a:moveTo>
                  <a:pt x="193040" y="3507311"/>
                </a:moveTo>
                <a:lnTo>
                  <a:pt x="6291262" y="3507311"/>
                </a:lnTo>
                <a:cubicBezTo>
                  <a:pt x="6397875" y="3507311"/>
                  <a:pt x="6484302" y="3420884"/>
                  <a:pt x="6484302" y="3314271"/>
                </a:cubicBezTo>
                <a:lnTo>
                  <a:pt x="6484302" y="438991"/>
                </a:lnTo>
                <a:cubicBezTo>
                  <a:pt x="6484302" y="332378"/>
                  <a:pt x="6397875" y="245951"/>
                  <a:pt x="6291262" y="245951"/>
                </a:cubicBezTo>
                <a:lnTo>
                  <a:pt x="245951" y="245951"/>
                </a:lnTo>
                <a:lnTo>
                  <a:pt x="0" y="0"/>
                </a:lnTo>
                <a:lnTo>
                  <a:pt x="0" y="426720"/>
                </a:lnTo>
                <a:lnTo>
                  <a:pt x="2478" y="426720"/>
                </a:lnTo>
                <a:lnTo>
                  <a:pt x="0" y="438991"/>
                </a:lnTo>
                <a:lnTo>
                  <a:pt x="0" y="3314271"/>
                </a:lnTo>
                <a:cubicBezTo>
                  <a:pt x="0" y="3420884"/>
                  <a:pt x="86427" y="3507311"/>
                  <a:pt x="193040" y="3507311"/>
                </a:cubicBezTo>
                <a:close/>
              </a:path>
            </a:pathLst>
          </a:cu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EA60EC9C-2B33-49C4-8812-AA1AD58BB8BE}"/>
              </a:ext>
            </a:extLst>
          </p:cNvPr>
          <p:cNvSpPr/>
          <p:nvPr/>
        </p:nvSpPr>
        <p:spPr>
          <a:xfrm flipV="1">
            <a:off x="731838" y="4641523"/>
            <a:ext cx="756482" cy="448146"/>
          </a:xfrm>
          <a:custGeom>
            <a:avLst/>
            <a:gdLst>
              <a:gd name="connsiteX0" fmla="*/ 193040 w 6484302"/>
              <a:gd name="connsiteY0" fmla="*/ 3507311 h 3507311"/>
              <a:gd name="connsiteX1" fmla="*/ 6291262 w 6484302"/>
              <a:gd name="connsiteY1" fmla="*/ 3507311 h 3507311"/>
              <a:gd name="connsiteX2" fmla="*/ 6484302 w 6484302"/>
              <a:gd name="connsiteY2" fmla="*/ 3314271 h 3507311"/>
              <a:gd name="connsiteX3" fmla="*/ 6484302 w 6484302"/>
              <a:gd name="connsiteY3" fmla="*/ 438991 h 3507311"/>
              <a:gd name="connsiteX4" fmla="*/ 6291262 w 6484302"/>
              <a:gd name="connsiteY4" fmla="*/ 245951 h 3507311"/>
              <a:gd name="connsiteX5" fmla="*/ 245951 w 6484302"/>
              <a:gd name="connsiteY5" fmla="*/ 245951 h 3507311"/>
              <a:gd name="connsiteX6" fmla="*/ 0 w 6484302"/>
              <a:gd name="connsiteY6" fmla="*/ 0 h 3507311"/>
              <a:gd name="connsiteX7" fmla="*/ 0 w 6484302"/>
              <a:gd name="connsiteY7" fmla="*/ 426720 h 3507311"/>
              <a:gd name="connsiteX8" fmla="*/ 2478 w 6484302"/>
              <a:gd name="connsiteY8" fmla="*/ 426720 h 3507311"/>
              <a:gd name="connsiteX9" fmla="*/ 0 w 6484302"/>
              <a:gd name="connsiteY9" fmla="*/ 438991 h 3507311"/>
              <a:gd name="connsiteX10" fmla="*/ 0 w 6484302"/>
              <a:gd name="connsiteY10" fmla="*/ 3314271 h 3507311"/>
              <a:gd name="connsiteX11" fmla="*/ 193040 w 6484302"/>
              <a:gd name="connsiteY11" fmla="*/ 3507311 h 3507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84302" h="3507311">
                <a:moveTo>
                  <a:pt x="193040" y="3507311"/>
                </a:moveTo>
                <a:lnTo>
                  <a:pt x="6291262" y="3507311"/>
                </a:lnTo>
                <a:cubicBezTo>
                  <a:pt x="6397875" y="3507311"/>
                  <a:pt x="6484302" y="3420884"/>
                  <a:pt x="6484302" y="3314271"/>
                </a:cubicBezTo>
                <a:lnTo>
                  <a:pt x="6484302" y="438991"/>
                </a:lnTo>
                <a:cubicBezTo>
                  <a:pt x="6484302" y="332378"/>
                  <a:pt x="6397875" y="245951"/>
                  <a:pt x="6291262" y="245951"/>
                </a:cubicBezTo>
                <a:lnTo>
                  <a:pt x="245951" y="245951"/>
                </a:lnTo>
                <a:lnTo>
                  <a:pt x="0" y="0"/>
                </a:lnTo>
                <a:lnTo>
                  <a:pt x="0" y="426720"/>
                </a:lnTo>
                <a:lnTo>
                  <a:pt x="2478" y="426720"/>
                </a:lnTo>
                <a:lnTo>
                  <a:pt x="0" y="438991"/>
                </a:lnTo>
                <a:lnTo>
                  <a:pt x="0" y="3314271"/>
                </a:lnTo>
                <a:cubicBezTo>
                  <a:pt x="0" y="3420884"/>
                  <a:pt x="86427" y="3507311"/>
                  <a:pt x="193040" y="3507311"/>
                </a:cubicBezTo>
                <a:close/>
              </a:path>
            </a:pathLst>
          </a:custGeom>
          <a:solidFill>
            <a:srgbClr val="C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072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6504855-2CFD-4D98-8769-F474075B8E3B}"/>
              </a:ext>
            </a:extLst>
          </p:cNvPr>
          <p:cNvSpPr txBox="1"/>
          <p:nvPr/>
        </p:nvSpPr>
        <p:spPr>
          <a:xfrm>
            <a:off x="782320" y="1070074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请输入本页所要表达的核心论点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D44C3A4-7577-45AC-952F-8C436D664D15}"/>
              </a:ext>
            </a:extLst>
          </p:cNvPr>
          <p:cNvSpPr txBox="1"/>
          <p:nvPr/>
        </p:nvSpPr>
        <p:spPr>
          <a:xfrm>
            <a:off x="782320" y="731520"/>
            <a:ext cx="3775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请输入本页所在的章节名称，以确保结构清晰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572E6DA-8E4E-4C70-8379-A78CE0512365}"/>
              </a:ext>
            </a:extLst>
          </p:cNvPr>
          <p:cNvCxnSpPr>
            <a:cxnSpLocks/>
          </p:cNvCxnSpPr>
          <p:nvPr/>
        </p:nvCxnSpPr>
        <p:spPr>
          <a:xfrm>
            <a:off x="883921" y="1661422"/>
            <a:ext cx="11308079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B8436A69-0856-4646-A5FD-FF45DFCD5717}"/>
              </a:ext>
            </a:extLst>
          </p:cNvPr>
          <p:cNvSpPr/>
          <p:nvPr/>
        </p:nvSpPr>
        <p:spPr>
          <a:xfrm>
            <a:off x="8412166" y="2171700"/>
            <a:ext cx="2905122" cy="290512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A20E3CA-FB67-4C4D-BAF8-28575007F3A0}"/>
              </a:ext>
            </a:extLst>
          </p:cNvPr>
          <p:cNvSpPr/>
          <p:nvPr/>
        </p:nvSpPr>
        <p:spPr>
          <a:xfrm>
            <a:off x="874713" y="2171700"/>
            <a:ext cx="2905122" cy="290512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73C43E4-486E-4453-A679-7419F9CECF65}"/>
              </a:ext>
            </a:extLst>
          </p:cNvPr>
          <p:cNvSpPr/>
          <p:nvPr/>
        </p:nvSpPr>
        <p:spPr>
          <a:xfrm>
            <a:off x="4643439" y="2171700"/>
            <a:ext cx="2905122" cy="290512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0DD61C8-6D27-461E-80C7-7CA3778D0969}"/>
              </a:ext>
            </a:extLst>
          </p:cNvPr>
          <p:cNvSpPr txBox="1"/>
          <p:nvPr/>
        </p:nvSpPr>
        <p:spPr>
          <a:xfrm>
            <a:off x="782320" y="1915613"/>
            <a:ext cx="1210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</a:rPr>
              <a:t>01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5CE02A1-48ED-498F-8CA8-6920C4908B30}"/>
              </a:ext>
            </a:extLst>
          </p:cNvPr>
          <p:cNvSpPr txBox="1"/>
          <p:nvPr/>
        </p:nvSpPr>
        <p:spPr>
          <a:xfrm>
            <a:off x="4557713" y="1915613"/>
            <a:ext cx="1210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</a:rPr>
              <a:t>02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75900AA-2BA8-43EA-83D1-0937A9BF9CF2}"/>
              </a:ext>
            </a:extLst>
          </p:cNvPr>
          <p:cNvSpPr txBox="1"/>
          <p:nvPr/>
        </p:nvSpPr>
        <p:spPr>
          <a:xfrm>
            <a:off x="8332702" y="1915613"/>
            <a:ext cx="1210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</a:rPr>
              <a:t>03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13" name="TextBox 95">
            <a:extLst>
              <a:ext uri="{FF2B5EF4-FFF2-40B4-BE49-F238E27FC236}">
                <a16:creationId xmlns:a16="http://schemas.microsoft.com/office/drawing/2014/main" id="{A14EBBB5-CDF2-4AE7-ABBE-B3AF6C90CAC6}"/>
              </a:ext>
            </a:extLst>
          </p:cNvPr>
          <p:cNvSpPr txBox="1"/>
          <p:nvPr/>
        </p:nvSpPr>
        <p:spPr>
          <a:xfrm>
            <a:off x="782320" y="5332909"/>
            <a:ext cx="2497328" cy="215444"/>
          </a:xfrm>
          <a:prstGeom prst="rect">
            <a:avLst/>
          </a:prstGeom>
          <a:noFill/>
          <a:ln>
            <a:noFill/>
          </a:ln>
        </p:spPr>
        <p:txBody>
          <a:bodyPr wrap="square" lIns="90000" tIns="0" rIns="0" bIns="0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请在这里输入详细的文本信息</a:t>
            </a:r>
          </a:p>
        </p:txBody>
      </p:sp>
      <p:sp>
        <p:nvSpPr>
          <p:cNvPr id="14" name="TextBox 95">
            <a:extLst>
              <a:ext uri="{FF2B5EF4-FFF2-40B4-BE49-F238E27FC236}">
                <a16:creationId xmlns:a16="http://schemas.microsoft.com/office/drawing/2014/main" id="{6ADEAA3C-3B30-4885-A980-0D845B61017A}"/>
              </a:ext>
            </a:extLst>
          </p:cNvPr>
          <p:cNvSpPr txBox="1"/>
          <p:nvPr/>
        </p:nvSpPr>
        <p:spPr>
          <a:xfrm>
            <a:off x="4557713" y="5332909"/>
            <a:ext cx="2497328" cy="215444"/>
          </a:xfrm>
          <a:prstGeom prst="rect">
            <a:avLst/>
          </a:prstGeom>
          <a:noFill/>
          <a:ln>
            <a:noFill/>
          </a:ln>
        </p:spPr>
        <p:txBody>
          <a:bodyPr wrap="square" lIns="90000" tIns="0" rIns="0" bIns="0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请在这里输入详细的文本信息</a:t>
            </a:r>
          </a:p>
        </p:txBody>
      </p:sp>
      <p:sp>
        <p:nvSpPr>
          <p:cNvPr id="15" name="TextBox 95">
            <a:extLst>
              <a:ext uri="{FF2B5EF4-FFF2-40B4-BE49-F238E27FC236}">
                <a16:creationId xmlns:a16="http://schemas.microsoft.com/office/drawing/2014/main" id="{EF1B060F-5EF0-4AEE-9F9F-240E7D510C77}"/>
              </a:ext>
            </a:extLst>
          </p:cNvPr>
          <p:cNvSpPr txBox="1"/>
          <p:nvPr/>
        </p:nvSpPr>
        <p:spPr>
          <a:xfrm>
            <a:off x="8333106" y="5332909"/>
            <a:ext cx="2497328" cy="215444"/>
          </a:xfrm>
          <a:prstGeom prst="rect">
            <a:avLst/>
          </a:prstGeom>
          <a:noFill/>
          <a:ln>
            <a:noFill/>
          </a:ln>
        </p:spPr>
        <p:txBody>
          <a:bodyPr wrap="square" lIns="90000" tIns="0" rIns="0" bIns="0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请在这里输入详细的文本信息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B0D0C97-4500-407E-8510-F940769BE669}"/>
              </a:ext>
            </a:extLst>
          </p:cNvPr>
          <p:cNvSpPr txBox="1"/>
          <p:nvPr/>
        </p:nvSpPr>
        <p:spPr>
          <a:xfrm>
            <a:off x="782320" y="47752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Picture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991A4A3-9794-45F7-9198-5D222AD7CF24}"/>
              </a:ext>
            </a:extLst>
          </p:cNvPr>
          <p:cNvSpPr txBox="1"/>
          <p:nvPr/>
        </p:nvSpPr>
        <p:spPr>
          <a:xfrm>
            <a:off x="4557713" y="47752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Picture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088BB78-D47C-4C2C-B39F-D20B66622BE5}"/>
              </a:ext>
            </a:extLst>
          </p:cNvPr>
          <p:cNvSpPr txBox="1"/>
          <p:nvPr/>
        </p:nvSpPr>
        <p:spPr>
          <a:xfrm>
            <a:off x="8332702" y="47752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251290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60CACDCA-816F-4106-B0F7-7F286B57CF42}"/>
              </a:ext>
            </a:extLst>
          </p:cNvPr>
          <p:cNvSpPr txBox="1"/>
          <p:nvPr/>
        </p:nvSpPr>
        <p:spPr>
          <a:xfrm>
            <a:off x="782320" y="1070074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请输入本页所要表达的核心论点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F2580CA-9282-4255-8FB2-F319A348E166}"/>
              </a:ext>
            </a:extLst>
          </p:cNvPr>
          <p:cNvSpPr txBox="1"/>
          <p:nvPr/>
        </p:nvSpPr>
        <p:spPr>
          <a:xfrm>
            <a:off x="782320" y="731520"/>
            <a:ext cx="3775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请输入本页所在的章节名称，以确保结构清晰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056AD81-C14D-4BE4-BAD1-A8429C447A94}"/>
              </a:ext>
            </a:extLst>
          </p:cNvPr>
          <p:cNvCxnSpPr>
            <a:cxnSpLocks/>
          </p:cNvCxnSpPr>
          <p:nvPr/>
        </p:nvCxnSpPr>
        <p:spPr>
          <a:xfrm>
            <a:off x="883921" y="1661422"/>
            <a:ext cx="11308079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C15A0571-B300-4F0E-A6C3-61E18B1E34F8}"/>
              </a:ext>
            </a:extLst>
          </p:cNvPr>
          <p:cNvSpPr/>
          <p:nvPr/>
        </p:nvSpPr>
        <p:spPr>
          <a:xfrm>
            <a:off x="0" y="2028627"/>
            <a:ext cx="11317288" cy="14003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1872482-39DC-44C6-90B0-F9632393E607}"/>
              </a:ext>
            </a:extLst>
          </p:cNvPr>
          <p:cNvSpPr/>
          <p:nvPr/>
        </p:nvSpPr>
        <p:spPr>
          <a:xfrm>
            <a:off x="874712" y="3565327"/>
            <a:ext cx="11317288" cy="14003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892BDED-D1AF-434C-ADC5-DD967AE4839F}"/>
              </a:ext>
            </a:extLst>
          </p:cNvPr>
          <p:cNvSpPr/>
          <p:nvPr/>
        </p:nvSpPr>
        <p:spPr>
          <a:xfrm>
            <a:off x="0" y="5102027"/>
            <a:ext cx="11317288" cy="14003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ADC3472-7CF5-4B7C-9B78-C910181506C4}"/>
              </a:ext>
            </a:extLst>
          </p:cNvPr>
          <p:cNvGrpSpPr/>
          <p:nvPr/>
        </p:nvGrpSpPr>
        <p:grpSpPr>
          <a:xfrm>
            <a:off x="782320" y="2437449"/>
            <a:ext cx="2497328" cy="562567"/>
            <a:chOff x="782320" y="2342992"/>
            <a:chExt cx="2497328" cy="562567"/>
          </a:xfrm>
        </p:grpSpPr>
        <p:sp>
          <p:nvSpPr>
            <p:cNvPr id="18" name="TextBox 95">
              <a:extLst>
                <a:ext uri="{FF2B5EF4-FFF2-40B4-BE49-F238E27FC236}">
                  <a16:creationId xmlns:a16="http://schemas.microsoft.com/office/drawing/2014/main" id="{C55BAD32-8FE6-489F-BC9D-BAC5D4713766}"/>
                </a:ext>
              </a:extLst>
            </p:cNvPr>
            <p:cNvSpPr txBox="1"/>
            <p:nvPr/>
          </p:nvSpPr>
          <p:spPr>
            <a:xfrm>
              <a:off x="782320" y="2720893"/>
              <a:ext cx="2497328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0" rIns="0" bIns="0" rtlCol="0">
              <a:spAutoFit/>
            </a:bodyPr>
            <a:lstStyle/>
            <a:p>
              <a:pPr>
                <a:buClr>
                  <a:schemeClr val="accent1"/>
                </a:buClr>
              </a:pPr>
              <a:r>
                <a:rPr lang="zh-CN" altLang="en-US" sz="1200" dirty="0"/>
                <a:t>请在这里输入多个分论点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8948B97-A5E2-4588-BC4E-26CC4D301E97}"/>
                </a:ext>
              </a:extLst>
            </p:cNvPr>
            <p:cNvSpPr txBox="1"/>
            <p:nvPr/>
          </p:nvSpPr>
          <p:spPr>
            <a:xfrm>
              <a:off x="782320" y="234299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请输入标题</a:t>
              </a: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C5172606-A26E-4B84-BCA5-213522C012BC}"/>
              </a:ext>
            </a:extLst>
          </p:cNvPr>
          <p:cNvGrpSpPr/>
          <p:nvPr/>
        </p:nvGrpSpPr>
        <p:grpSpPr>
          <a:xfrm>
            <a:off x="3488111" y="2303628"/>
            <a:ext cx="5831473" cy="696388"/>
            <a:chOff x="3488111" y="2303628"/>
            <a:chExt cx="5831473" cy="696388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E5E1FD7-2930-443F-B7CE-0A477D48E01E}"/>
                </a:ext>
              </a:extLst>
            </p:cNvPr>
            <p:cNvSpPr/>
            <p:nvPr/>
          </p:nvSpPr>
          <p:spPr>
            <a:xfrm>
              <a:off x="3488111" y="2692239"/>
              <a:ext cx="9220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dirty="0"/>
                <a:t>分论点</a:t>
              </a:r>
              <a:r>
                <a:rPr lang="en-US" altLang="zh-CN" sz="1400" dirty="0"/>
                <a:t>01</a:t>
              </a:r>
              <a:endParaRPr lang="zh-CN" altLang="en-US" sz="1400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D16DA11-961A-410E-9763-381B327CD9B4}"/>
                </a:ext>
              </a:extLst>
            </p:cNvPr>
            <p:cNvSpPr/>
            <p:nvPr/>
          </p:nvSpPr>
          <p:spPr>
            <a:xfrm>
              <a:off x="5942824" y="2692239"/>
              <a:ext cx="9220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dirty="0"/>
                <a:t>分论点</a:t>
              </a:r>
              <a:r>
                <a:rPr lang="en-US" altLang="zh-CN" sz="1400" dirty="0"/>
                <a:t>02</a:t>
              </a:r>
              <a:endParaRPr lang="zh-CN" altLang="en-US" sz="1400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CA4B088-1900-4481-AB42-63A6FDD7E84B}"/>
                </a:ext>
              </a:extLst>
            </p:cNvPr>
            <p:cNvSpPr/>
            <p:nvPr/>
          </p:nvSpPr>
          <p:spPr>
            <a:xfrm>
              <a:off x="8397537" y="2692239"/>
              <a:ext cx="9220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dirty="0"/>
                <a:t>分论点</a:t>
              </a:r>
              <a:r>
                <a:rPr lang="en-US" altLang="zh-CN" sz="1400" dirty="0"/>
                <a:t>03</a:t>
              </a:r>
              <a:endParaRPr lang="zh-CN" altLang="en-US" sz="1400" dirty="0"/>
            </a:p>
          </p:txBody>
        </p:sp>
        <p:sp>
          <p:nvSpPr>
            <p:cNvPr id="30" name="图形 24" descr="字幕">
              <a:extLst>
                <a:ext uri="{FF2B5EF4-FFF2-40B4-BE49-F238E27FC236}">
                  <a16:creationId xmlns:a16="http://schemas.microsoft.com/office/drawing/2014/main" id="{47DE4D37-200D-457D-90AD-8436D8DF6877}"/>
                </a:ext>
              </a:extLst>
            </p:cNvPr>
            <p:cNvSpPr/>
            <p:nvPr/>
          </p:nvSpPr>
          <p:spPr>
            <a:xfrm>
              <a:off x="3815946" y="2412525"/>
              <a:ext cx="270566" cy="246693"/>
            </a:xfrm>
            <a:custGeom>
              <a:avLst/>
              <a:gdLst>
                <a:gd name="connsiteX0" fmla="*/ 615316 w 647700"/>
                <a:gd name="connsiteY0" fmla="*/ 0 h 590550"/>
                <a:gd name="connsiteX1" fmla="*/ 32386 w 647700"/>
                <a:gd name="connsiteY1" fmla="*/ 0 h 590550"/>
                <a:gd name="connsiteX2" fmla="*/ 1 w 647700"/>
                <a:gd name="connsiteY2" fmla="*/ 32765 h 590550"/>
                <a:gd name="connsiteX3" fmla="*/ 1 w 647700"/>
                <a:gd name="connsiteY3" fmla="*/ 32766 h 590550"/>
                <a:gd name="connsiteX4" fmla="*/ 1 w 647700"/>
                <a:gd name="connsiteY4" fmla="*/ 426530 h 590550"/>
                <a:gd name="connsiteX5" fmla="*/ 31014 w 647700"/>
                <a:gd name="connsiteY5" fmla="*/ 457237 h 590550"/>
                <a:gd name="connsiteX6" fmla="*/ 32386 w 647700"/>
                <a:gd name="connsiteY6" fmla="*/ 457200 h 590550"/>
                <a:gd name="connsiteX7" fmla="*/ 388621 w 647700"/>
                <a:gd name="connsiteY7" fmla="*/ 457200 h 590550"/>
                <a:gd name="connsiteX8" fmla="*/ 514351 w 647700"/>
                <a:gd name="connsiteY8" fmla="*/ 590550 h 590550"/>
                <a:gd name="connsiteX9" fmla="*/ 514351 w 647700"/>
                <a:gd name="connsiteY9" fmla="*/ 457200 h 590550"/>
                <a:gd name="connsiteX10" fmla="*/ 615316 w 647700"/>
                <a:gd name="connsiteY10" fmla="*/ 457200 h 590550"/>
                <a:gd name="connsiteX11" fmla="*/ 647663 w 647700"/>
                <a:gd name="connsiteY11" fmla="*/ 427901 h 590550"/>
                <a:gd name="connsiteX12" fmla="*/ 647701 w 647700"/>
                <a:gd name="connsiteY12" fmla="*/ 426530 h 590550"/>
                <a:gd name="connsiteX13" fmla="*/ 647701 w 647700"/>
                <a:gd name="connsiteY13" fmla="*/ 32766 h 590550"/>
                <a:gd name="connsiteX14" fmla="*/ 615317 w 647700"/>
                <a:gd name="connsiteY14" fmla="*/ 0 h 590550"/>
                <a:gd name="connsiteX15" fmla="*/ 615316 w 647700"/>
                <a:gd name="connsiteY15" fmla="*/ 0 h 590550"/>
                <a:gd name="connsiteX16" fmla="*/ 66676 w 647700"/>
                <a:gd name="connsiteY16" fmla="*/ 247650 h 590550"/>
                <a:gd name="connsiteX17" fmla="*/ 180976 w 647700"/>
                <a:gd name="connsiteY17" fmla="*/ 247650 h 590550"/>
                <a:gd name="connsiteX18" fmla="*/ 180976 w 647700"/>
                <a:gd name="connsiteY18" fmla="*/ 285750 h 590550"/>
                <a:gd name="connsiteX19" fmla="*/ 66676 w 647700"/>
                <a:gd name="connsiteY19" fmla="*/ 285750 h 590550"/>
                <a:gd name="connsiteX20" fmla="*/ 247651 w 647700"/>
                <a:gd name="connsiteY20" fmla="*/ 361950 h 590550"/>
                <a:gd name="connsiteX21" fmla="*/ 66676 w 647700"/>
                <a:gd name="connsiteY21" fmla="*/ 361950 h 590550"/>
                <a:gd name="connsiteX22" fmla="*/ 66676 w 647700"/>
                <a:gd name="connsiteY22" fmla="*/ 323850 h 590550"/>
                <a:gd name="connsiteX23" fmla="*/ 247651 w 647700"/>
                <a:gd name="connsiteY23" fmla="*/ 323850 h 590550"/>
                <a:gd name="connsiteX24" fmla="*/ 390526 w 647700"/>
                <a:gd name="connsiteY24" fmla="*/ 361950 h 590550"/>
                <a:gd name="connsiteX25" fmla="*/ 285751 w 647700"/>
                <a:gd name="connsiteY25" fmla="*/ 361950 h 590550"/>
                <a:gd name="connsiteX26" fmla="*/ 285751 w 647700"/>
                <a:gd name="connsiteY26" fmla="*/ 323850 h 590550"/>
                <a:gd name="connsiteX27" fmla="*/ 390526 w 647700"/>
                <a:gd name="connsiteY27" fmla="*/ 323850 h 590550"/>
                <a:gd name="connsiteX28" fmla="*/ 419101 w 647700"/>
                <a:gd name="connsiteY28" fmla="*/ 285750 h 590550"/>
                <a:gd name="connsiteX29" fmla="*/ 228601 w 647700"/>
                <a:gd name="connsiteY29" fmla="*/ 285750 h 590550"/>
                <a:gd name="connsiteX30" fmla="*/ 228601 w 647700"/>
                <a:gd name="connsiteY30" fmla="*/ 247650 h 590550"/>
                <a:gd name="connsiteX31" fmla="*/ 419101 w 647700"/>
                <a:gd name="connsiteY31" fmla="*/ 247650 h 590550"/>
                <a:gd name="connsiteX32" fmla="*/ 533401 w 647700"/>
                <a:gd name="connsiteY32" fmla="*/ 361950 h 590550"/>
                <a:gd name="connsiteX33" fmla="*/ 428626 w 647700"/>
                <a:gd name="connsiteY33" fmla="*/ 361950 h 590550"/>
                <a:gd name="connsiteX34" fmla="*/ 428626 w 647700"/>
                <a:gd name="connsiteY34" fmla="*/ 323850 h 590550"/>
                <a:gd name="connsiteX35" fmla="*/ 533401 w 647700"/>
                <a:gd name="connsiteY35" fmla="*/ 323850 h 590550"/>
                <a:gd name="connsiteX36" fmla="*/ 581026 w 647700"/>
                <a:gd name="connsiteY36" fmla="*/ 285750 h 590550"/>
                <a:gd name="connsiteX37" fmla="*/ 457201 w 647700"/>
                <a:gd name="connsiteY37" fmla="*/ 285750 h 590550"/>
                <a:gd name="connsiteX38" fmla="*/ 457201 w 647700"/>
                <a:gd name="connsiteY38" fmla="*/ 247650 h 590550"/>
                <a:gd name="connsiteX39" fmla="*/ 581026 w 647700"/>
                <a:gd name="connsiteY39" fmla="*/ 2476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47700" h="590550">
                  <a:moveTo>
                    <a:pt x="615316" y="0"/>
                  </a:moveTo>
                  <a:lnTo>
                    <a:pt x="32386" y="0"/>
                  </a:lnTo>
                  <a:cubicBezTo>
                    <a:pt x="14395" y="105"/>
                    <a:pt x="-104" y="14774"/>
                    <a:pt x="1" y="32765"/>
                  </a:cubicBezTo>
                  <a:cubicBezTo>
                    <a:pt x="1" y="32765"/>
                    <a:pt x="1" y="32766"/>
                    <a:pt x="1" y="32766"/>
                  </a:cubicBezTo>
                  <a:lnTo>
                    <a:pt x="1" y="426530"/>
                  </a:lnTo>
                  <a:cubicBezTo>
                    <a:pt x="85" y="443574"/>
                    <a:pt x="13970" y="457322"/>
                    <a:pt x="31014" y="457237"/>
                  </a:cubicBezTo>
                  <a:cubicBezTo>
                    <a:pt x="31471" y="457235"/>
                    <a:pt x="31928" y="457223"/>
                    <a:pt x="32386" y="457200"/>
                  </a:cubicBezTo>
                  <a:lnTo>
                    <a:pt x="388621" y="457200"/>
                  </a:lnTo>
                  <a:lnTo>
                    <a:pt x="514351" y="590550"/>
                  </a:lnTo>
                  <a:lnTo>
                    <a:pt x="514351" y="457200"/>
                  </a:lnTo>
                  <a:lnTo>
                    <a:pt x="615316" y="457200"/>
                  </a:lnTo>
                  <a:cubicBezTo>
                    <a:pt x="632339" y="458042"/>
                    <a:pt x="646821" y="444924"/>
                    <a:pt x="647663" y="427901"/>
                  </a:cubicBezTo>
                  <a:cubicBezTo>
                    <a:pt x="647686" y="427444"/>
                    <a:pt x="647699" y="426987"/>
                    <a:pt x="647701" y="426530"/>
                  </a:cubicBezTo>
                  <a:lnTo>
                    <a:pt x="647701" y="32766"/>
                  </a:lnTo>
                  <a:cubicBezTo>
                    <a:pt x="647806" y="14775"/>
                    <a:pt x="633307" y="106"/>
                    <a:pt x="615317" y="0"/>
                  </a:cubicBezTo>
                  <a:cubicBezTo>
                    <a:pt x="615317" y="0"/>
                    <a:pt x="615316" y="0"/>
                    <a:pt x="615316" y="0"/>
                  </a:cubicBezTo>
                  <a:close/>
                  <a:moveTo>
                    <a:pt x="66676" y="247650"/>
                  </a:moveTo>
                  <a:lnTo>
                    <a:pt x="180976" y="247650"/>
                  </a:lnTo>
                  <a:lnTo>
                    <a:pt x="180976" y="285750"/>
                  </a:lnTo>
                  <a:lnTo>
                    <a:pt x="66676" y="285750"/>
                  </a:lnTo>
                  <a:close/>
                  <a:moveTo>
                    <a:pt x="247651" y="361950"/>
                  </a:moveTo>
                  <a:lnTo>
                    <a:pt x="66676" y="361950"/>
                  </a:lnTo>
                  <a:lnTo>
                    <a:pt x="66676" y="323850"/>
                  </a:lnTo>
                  <a:lnTo>
                    <a:pt x="247651" y="323850"/>
                  </a:lnTo>
                  <a:close/>
                  <a:moveTo>
                    <a:pt x="390526" y="361950"/>
                  </a:moveTo>
                  <a:lnTo>
                    <a:pt x="285751" y="361950"/>
                  </a:lnTo>
                  <a:lnTo>
                    <a:pt x="285751" y="323850"/>
                  </a:lnTo>
                  <a:lnTo>
                    <a:pt x="390526" y="323850"/>
                  </a:lnTo>
                  <a:close/>
                  <a:moveTo>
                    <a:pt x="419101" y="285750"/>
                  </a:moveTo>
                  <a:lnTo>
                    <a:pt x="228601" y="285750"/>
                  </a:lnTo>
                  <a:lnTo>
                    <a:pt x="228601" y="247650"/>
                  </a:lnTo>
                  <a:lnTo>
                    <a:pt x="419101" y="247650"/>
                  </a:lnTo>
                  <a:close/>
                  <a:moveTo>
                    <a:pt x="533401" y="361950"/>
                  </a:moveTo>
                  <a:lnTo>
                    <a:pt x="428626" y="361950"/>
                  </a:lnTo>
                  <a:lnTo>
                    <a:pt x="428626" y="323850"/>
                  </a:lnTo>
                  <a:lnTo>
                    <a:pt x="533401" y="323850"/>
                  </a:lnTo>
                  <a:close/>
                  <a:moveTo>
                    <a:pt x="581026" y="285750"/>
                  </a:moveTo>
                  <a:lnTo>
                    <a:pt x="457201" y="285750"/>
                  </a:lnTo>
                  <a:lnTo>
                    <a:pt x="457201" y="247650"/>
                  </a:lnTo>
                  <a:lnTo>
                    <a:pt x="581026" y="2476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图形 26" descr="手语">
              <a:extLst>
                <a:ext uri="{FF2B5EF4-FFF2-40B4-BE49-F238E27FC236}">
                  <a16:creationId xmlns:a16="http://schemas.microsoft.com/office/drawing/2014/main" id="{B579C02A-48C7-464A-9076-27073BC2B4D7}"/>
                </a:ext>
              </a:extLst>
            </p:cNvPr>
            <p:cNvSpPr/>
            <p:nvPr/>
          </p:nvSpPr>
          <p:spPr>
            <a:xfrm>
              <a:off x="6280500" y="2325035"/>
              <a:ext cx="246693" cy="314335"/>
            </a:xfrm>
            <a:custGeom>
              <a:avLst/>
              <a:gdLst>
                <a:gd name="connsiteX0" fmla="*/ 583406 w 590550"/>
                <a:gd name="connsiteY0" fmla="*/ 551751 h 752475"/>
                <a:gd name="connsiteX1" fmla="*/ 581511 w 590550"/>
                <a:gd name="connsiteY1" fmla="*/ 478227 h 752475"/>
                <a:gd name="connsiteX2" fmla="*/ 545783 w 590550"/>
                <a:gd name="connsiteY2" fmla="*/ 463930 h 752475"/>
                <a:gd name="connsiteX3" fmla="*/ 544544 w 590550"/>
                <a:gd name="connsiteY3" fmla="*/ 463930 h 752475"/>
                <a:gd name="connsiteX4" fmla="*/ 535019 w 590550"/>
                <a:gd name="connsiteY4" fmla="*/ 463930 h 752475"/>
                <a:gd name="connsiteX5" fmla="*/ 536162 w 590550"/>
                <a:gd name="connsiteY5" fmla="*/ 463930 h 752475"/>
                <a:gd name="connsiteX6" fmla="*/ 571513 w 590550"/>
                <a:gd name="connsiteY6" fmla="*/ 399434 h 752475"/>
                <a:gd name="connsiteX7" fmla="*/ 510254 w 590550"/>
                <a:gd name="connsiteY7" fmla="*/ 363251 h 752475"/>
                <a:gd name="connsiteX8" fmla="*/ 377952 w 590550"/>
                <a:gd name="connsiteY8" fmla="*/ 397160 h 752475"/>
                <a:gd name="connsiteX9" fmla="*/ 413004 w 590550"/>
                <a:gd name="connsiteY9" fmla="*/ 361251 h 752475"/>
                <a:gd name="connsiteX10" fmla="*/ 547211 w 590550"/>
                <a:gd name="connsiteY10" fmla="*/ 313626 h 752475"/>
                <a:gd name="connsiteX11" fmla="*/ 567214 w 590550"/>
                <a:gd name="connsiteY11" fmla="*/ 271620 h 752475"/>
                <a:gd name="connsiteX12" fmla="*/ 525209 w 590550"/>
                <a:gd name="connsiteY12" fmla="*/ 251618 h 752475"/>
                <a:gd name="connsiteX13" fmla="*/ 399574 w 590550"/>
                <a:gd name="connsiteY13" fmla="*/ 296100 h 752475"/>
                <a:gd name="connsiteX14" fmla="*/ 547116 w 590550"/>
                <a:gd name="connsiteY14" fmla="*/ 193420 h 752475"/>
                <a:gd name="connsiteX15" fmla="*/ 556327 w 590550"/>
                <a:gd name="connsiteY15" fmla="*/ 147732 h 752475"/>
                <a:gd name="connsiteX16" fmla="*/ 510639 w 590550"/>
                <a:gd name="connsiteY16" fmla="*/ 138521 h 752475"/>
                <a:gd name="connsiteX17" fmla="*/ 509492 w 590550"/>
                <a:gd name="connsiteY17" fmla="*/ 139318 h 752475"/>
                <a:gd name="connsiteX18" fmla="*/ 380905 w 590550"/>
                <a:gd name="connsiteY18" fmla="*/ 228948 h 752475"/>
                <a:gd name="connsiteX19" fmla="*/ 489299 w 590550"/>
                <a:gd name="connsiteY19" fmla="*/ 104838 h 752475"/>
                <a:gd name="connsiteX20" fmla="*/ 483680 w 590550"/>
                <a:gd name="connsiteY20" fmla="*/ 58570 h 752475"/>
                <a:gd name="connsiteX21" fmla="*/ 439674 w 590550"/>
                <a:gd name="connsiteY21" fmla="*/ 61594 h 752475"/>
                <a:gd name="connsiteX22" fmla="*/ 323660 w 590550"/>
                <a:gd name="connsiteY22" fmla="*/ 194944 h 752475"/>
                <a:gd name="connsiteX23" fmla="*/ 402527 w 590550"/>
                <a:gd name="connsiteY23" fmla="*/ 47021 h 752475"/>
                <a:gd name="connsiteX24" fmla="*/ 386779 w 590550"/>
                <a:gd name="connsiteY24" fmla="*/ 3154 h 752475"/>
                <a:gd name="connsiteX25" fmla="*/ 344424 w 590550"/>
                <a:gd name="connsiteY25" fmla="*/ 16065 h 752475"/>
                <a:gd name="connsiteX26" fmla="*/ 249174 w 590550"/>
                <a:gd name="connsiteY26" fmla="*/ 193801 h 752475"/>
                <a:gd name="connsiteX27" fmla="*/ 196787 w 590550"/>
                <a:gd name="connsiteY27" fmla="*/ 235235 h 752475"/>
                <a:gd name="connsiteX28" fmla="*/ 196787 w 590550"/>
                <a:gd name="connsiteY28" fmla="*/ 233044 h 752475"/>
                <a:gd name="connsiteX29" fmla="*/ 169831 w 590550"/>
                <a:gd name="connsiteY29" fmla="*/ 87883 h 752475"/>
                <a:gd name="connsiteX30" fmla="*/ 126921 w 590550"/>
                <a:gd name="connsiteY30" fmla="*/ 79834 h 752475"/>
                <a:gd name="connsiteX31" fmla="*/ 118872 w 590550"/>
                <a:gd name="connsiteY31" fmla="*/ 122745 h 752475"/>
                <a:gd name="connsiteX32" fmla="*/ 121253 w 590550"/>
                <a:gd name="connsiteY32" fmla="*/ 215804 h 752475"/>
                <a:gd name="connsiteX33" fmla="*/ 127349 w 590550"/>
                <a:gd name="connsiteY33" fmla="*/ 375157 h 752475"/>
                <a:gd name="connsiteX34" fmla="*/ 66675 w 590550"/>
                <a:gd name="connsiteY34" fmla="*/ 444690 h 752475"/>
                <a:gd name="connsiteX35" fmla="*/ 19050 w 590550"/>
                <a:gd name="connsiteY35" fmla="*/ 444690 h 752475"/>
                <a:gd name="connsiteX36" fmla="*/ 0 w 590550"/>
                <a:gd name="connsiteY36" fmla="*/ 463740 h 752475"/>
                <a:gd name="connsiteX37" fmla="*/ 0 w 590550"/>
                <a:gd name="connsiteY37" fmla="*/ 606615 h 752475"/>
                <a:gd name="connsiteX38" fmla="*/ 19050 w 590550"/>
                <a:gd name="connsiteY38" fmla="*/ 625665 h 752475"/>
                <a:gd name="connsiteX39" fmla="*/ 105442 w 590550"/>
                <a:gd name="connsiteY39" fmla="*/ 625665 h 752475"/>
                <a:gd name="connsiteX40" fmla="*/ 300419 w 590550"/>
                <a:gd name="connsiteY40" fmla="*/ 684815 h 752475"/>
                <a:gd name="connsiteX41" fmla="*/ 301371 w 590550"/>
                <a:gd name="connsiteY41" fmla="*/ 684815 h 752475"/>
                <a:gd name="connsiteX42" fmla="*/ 422624 w 590550"/>
                <a:gd name="connsiteY42" fmla="*/ 749394 h 752475"/>
                <a:gd name="connsiteX43" fmla="*/ 446913 w 590550"/>
                <a:gd name="connsiteY43" fmla="*/ 755395 h 752475"/>
                <a:gd name="connsiteX44" fmla="*/ 498903 w 590550"/>
                <a:gd name="connsiteY44" fmla="*/ 703372 h 752475"/>
                <a:gd name="connsiteX45" fmla="*/ 477298 w 590550"/>
                <a:gd name="connsiteY45" fmla="*/ 661193 h 752475"/>
                <a:gd name="connsiteX46" fmla="*/ 515398 w 590550"/>
                <a:gd name="connsiteY46" fmla="*/ 669956 h 752475"/>
                <a:gd name="connsiteX47" fmla="*/ 577501 w 590550"/>
                <a:gd name="connsiteY47" fmla="*/ 630618 h 752475"/>
                <a:gd name="connsiteX48" fmla="*/ 538163 w 590550"/>
                <a:gd name="connsiteY48" fmla="*/ 568515 h 752475"/>
                <a:gd name="connsiteX49" fmla="*/ 536258 w 590550"/>
                <a:gd name="connsiteY49" fmla="*/ 568515 h 752475"/>
                <a:gd name="connsiteX50" fmla="*/ 545783 w 590550"/>
                <a:gd name="connsiteY50" fmla="*/ 568515 h 752475"/>
                <a:gd name="connsiteX51" fmla="*/ 583406 w 590550"/>
                <a:gd name="connsiteY51" fmla="*/ 551751 h 752475"/>
                <a:gd name="connsiteX52" fmla="*/ 381476 w 590550"/>
                <a:gd name="connsiteY52" fmla="*/ 533653 h 752475"/>
                <a:gd name="connsiteX53" fmla="*/ 360569 w 590550"/>
                <a:gd name="connsiteY53" fmla="*/ 550846 h 752475"/>
                <a:gd name="connsiteX54" fmla="*/ 377762 w 590550"/>
                <a:gd name="connsiteY54" fmla="*/ 571753 h 752475"/>
                <a:gd name="connsiteX55" fmla="*/ 530638 w 590550"/>
                <a:gd name="connsiteY55" fmla="*/ 605376 h 752475"/>
                <a:gd name="connsiteX56" fmla="*/ 541211 w 590550"/>
                <a:gd name="connsiteY56" fmla="*/ 621950 h 752475"/>
                <a:gd name="connsiteX57" fmla="*/ 535115 w 590550"/>
                <a:gd name="connsiteY57" fmla="*/ 630618 h 752475"/>
                <a:gd name="connsiteX58" fmla="*/ 524637 w 590550"/>
                <a:gd name="connsiteY58" fmla="*/ 632427 h 752475"/>
                <a:gd name="connsiteX59" fmla="*/ 349187 w 590550"/>
                <a:gd name="connsiteY59" fmla="*/ 593280 h 752475"/>
                <a:gd name="connsiteX60" fmla="*/ 326322 w 590550"/>
                <a:gd name="connsiteY60" fmla="*/ 607528 h 752475"/>
                <a:gd name="connsiteX61" fmla="*/ 336042 w 590550"/>
                <a:gd name="connsiteY61" fmla="*/ 628713 h 752475"/>
                <a:gd name="connsiteX62" fmla="*/ 453866 w 590550"/>
                <a:gd name="connsiteY62" fmla="*/ 691101 h 752475"/>
                <a:gd name="connsiteX63" fmla="*/ 460942 w 590550"/>
                <a:gd name="connsiteY63" fmla="*/ 709451 h 752475"/>
                <a:gd name="connsiteX64" fmla="*/ 442592 w 590550"/>
                <a:gd name="connsiteY64" fmla="*/ 716526 h 752475"/>
                <a:gd name="connsiteX65" fmla="*/ 440817 w 590550"/>
                <a:gd name="connsiteY65" fmla="*/ 715581 h 752475"/>
                <a:gd name="connsiteX66" fmla="*/ 314992 w 590550"/>
                <a:gd name="connsiteY66" fmla="*/ 648906 h 752475"/>
                <a:gd name="connsiteX67" fmla="*/ 306038 w 590550"/>
                <a:gd name="connsiteY67" fmla="*/ 646715 h 752475"/>
                <a:gd name="connsiteX68" fmla="*/ 306038 w 590550"/>
                <a:gd name="connsiteY68" fmla="*/ 646715 h 752475"/>
                <a:gd name="connsiteX69" fmla="*/ 132779 w 590550"/>
                <a:gd name="connsiteY69" fmla="*/ 597566 h 752475"/>
                <a:gd name="connsiteX70" fmla="*/ 116015 w 590550"/>
                <a:gd name="connsiteY70" fmla="*/ 587565 h 752475"/>
                <a:gd name="connsiteX71" fmla="*/ 38005 w 590550"/>
                <a:gd name="connsiteY71" fmla="*/ 587565 h 752475"/>
                <a:gd name="connsiteX72" fmla="*/ 38005 w 590550"/>
                <a:gd name="connsiteY72" fmla="*/ 482790 h 752475"/>
                <a:gd name="connsiteX73" fmla="*/ 102965 w 590550"/>
                <a:gd name="connsiteY73" fmla="*/ 482790 h 752475"/>
                <a:gd name="connsiteX74" fmla="*/ 119729 w 590550"/>
                <a:gd name="connsiteY74" fmla="*/ 472693 h 752475"/>
                <a:gd name="connsiteX75" fmla="*/ 224504 w 590550"/>
                <a:gd name="connsiteY75" fmla="*/ 370585 h 752475"/>
                <a:gd name="connsiteX76" fmla="*/ 227933 w 590550"/>
                <a:gd name="connsiteY76" fmla="*/ 368109 h 752475"/>
                <a:gd name="connsiteX77" fmla="*/ 302419 w 590550"/>
                <a:gd name="connsiteY77" fmla="*/ 291909 h 752475"/>
                <a:gd name="connsiteX78" fmla="*/ 316611 w 590550"/>
                <a:gd name="connsiteY78" fmla="*/ 283146 h 752475"/>
                <a:gd name="connsiteX79" fmla="*/ 323945 w 590550"/>
                <a:gd name="connsiteY79" fmla="*/ 288384 h 752475"/>
                <a:gd name="connsiteX80" fmla="*/ 325469 w 590550"/>
                <a:gd name="connsiteY80" fmla="*/ 297338 h 752475"/>
                <a:gd name="connsiteX81" fmla="*/ 244221 w 590550"/>
                <a:gd name="connsiteY81" fmla="*/ 403923 h 752475"/>
                <a:gd name="connsiteX82" fmla="*/ 243554 w 590550"/>
                <a:gd name="connsiteY82" fmla="*/ 405351 h 752475"/>
                <a:gd name="connsiteX83" fmla="*/ 242697 w 590550"/>
                <a:gd name="connsiteY83" fmla="*/ 405923 h 752475"/>
                <a:gd name="connsiteX84" fmla="*/ 237686 w 590550"/>
                <a:gd name="connsiteY84" fmla="*/ 432394 h 752475"/>
                <a:gd name="connsiteX85" fmla="*/ 248698 w 590550"/>
                <a:gd name="connsiteY85" fmla="*/ 440118 h 752475"/>
                <a:gd name="connsiteX86" fmla="*/ 318707 w 590550"/>
                <a:gd name="connsiteY86" fmla="*/ 451357 h 752475"/>
                <a:gd name="connsiteX87" fmla="*/ 324231 w 590550"/>
                <a:gd name="connsiteY87" fmla="*/ 450786 h 752475"/>
                <a:gd name="connsiteX88" fmla="*/ 519303 w 590550"/>
                <a:gd name="connsiteY88" fmla="*/ 400589 h 752475"/>
                <a:gd name="connsiteX89" fmla="*/ 529781 w 590550"/>
                <a:gd name="connsiteY89" fmla="*/ 402018 h 752475"/>
                <a:gd name="connsiteX90" fmla="*/ 536162 w 590550"/>
                <a:gd name="connsiteY90" fmla="*/ 410495 h 752475"/>
                <a:gd name="connsiteX91" fmla="*/ 526637 w 590550"/>
                <a:gd name="connsiteY91" fmla="*/ 427449 h 752475"/>
                <a:gd name="connsiteX92" fmla="*/ 364712 w 590550"/>
                <a:gd name="connsiteY92" fmla="*/ 469169 h 752475"/>
                <a:gd name="connsiteX93" fmla="*/ 350865 w 590550"/>
                <a:gd name="connsiteY93" fmla="*/ 492278 h 752475"/>
                <a:gd name="connsiteX94" fmla="*/ 369380 w 590550"/>
                <a:gd name="connsiteY94" fmla="*/ 506697 h 752475"/>
                <a:gd name="connsiteX95" fmla="*/ 369856 w 590550"/>
                <a:gd name="connsiteY95" fmla="*/ 506697 h 752475"/>
                <a:gd name="connsiteX96" fmla="*/ 546164 w 590550"/>
                <a:gd name="connsiteY96" fmla="*/ 502506 h 752475"/>
                <a:gd name="connsiteX97" fmla="*/ 546164 w 590550"/>
                <a:gd name="connsiteY97" fmla="*/ 502506 h 752475"/>
                <a:gd name="connsiteX98" fmla="*/ 558873 w 590550"/>
                <a:gd name="connsiteY98" fmla="*/ 517515 h 752475"/>
                <a:gd name="connsiteX99" fmla="*/ 546164 w 590550"/>
                <a:gd name="connsiteY99" fmla="*/ 530224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590550" h="752475">
                  <a:moveTo>
                    <a:pt x="583406" y="551751"/>
                  </a:moveTo>
                  <a:cubicBezTo>
                    <a:pt x="603186" y="530924"/>
                    <a:pt x="602337" y="498007"/>
                    <a:pt x="581511" y="478227"/>
                  </a:cubicBezTo>
                  <a:cubicBezTo>
                    <a:pt x="571867" y="469068"/>
                    <a:pt x="559081" y="463952"/>
                    <a:pt x="545783" y="463930"/>
                  </a:cubicBezTo>
                  <a:lnTo>
                    <a:pt x="544544" y="463930"/>
                  </a:lnTo>
                  <a:lnTo>
                    <a:pt x="535019" y="463930"/>
                  </a:lnTo>
                  <a:lnTo>
                    <a:pt x="536162" y="463930"/>
                  </a:lnTo>
                  <a:cubicBezTo>
                    <a:pt x="563734" y="455882"/>
                    <a:pt x="579561" y="427006"/>
                    <a:pt x="571513" y="399434"/>
                  </a:cubicBezTo>
                  <a:cubicBezTo>
                    <a:pt x="563829" y="373107"/>
                    <a:pt x="537021" y="357273"/>
                    <a:pt x="510254" y="363251"/>
                  </a:cubicBezTo>
                  <a:lnTo>
                    <a:pt x="377952" y="397160"/>
                  </a:lnTo>
                  <a:cubicBezTo>
                    <a:pt x="392621" y="383349"/>
                    <a:pt x="404813" y="370299"/>
                    <a:pt x="413004" y="361251"/>
                  </a:cubicBezTo>
                  <a:lnTo>
                    <a:pt x="547211" y="313626"/>
                  </a:lnTo>
                  <a:cubicBezTo>
                    <a:pt x="564334" y="307550"/>
                    <a:pt x="573290" y="288743"/>
                    <a:pt x="567214" y="271620"/>
                  </a:cubicBezTo>
                  <a:cubicBezTo>
                    <a:pt x="561138" y="254497"/>
                    <a:pt x="542332" y="245542"/>
                    <a:pt x="525209" y="251618"/>
                  </a:cubicBezTo>
                  <a:lnTo>
                    <a:pt x="399574" y="296100"/>
                  </a:lnTo>
                  <a:lnTo>
                    <a:pt x="547116" y="193420"/>
                  </a:lnTo>
                  <a:cubicBezTo>
                    <a:pt x="562276" y="183347"/>
                    <a:pt x="566400" y="162892"/>
                    <a:pt x="556327" y="147732"/>
                  </a:cubicBezTo>
                  <a:cubicBezTo>
                    <a:pt x="546254" y="132572"/>
                    <a:pt x="525799" y="128448"/>
                    <a:pt x="510639" y="138521"/>
                  </a:cubicBezTo>
                  <a:cubicBezTo>
                    <a:pt x="510251" y="138778"/>
                    <a:pt x="509869" y="139044"/>
                    <a:pt x="509492" y="139318"/>
                  </a:cubicBezTo>
                  <a:lnTo>
                    <a:pt x="380905" y="228948"/>
                  </a:lnTo>
                  <a:lnTo>
                    <a:pt x="489299" y="104838"/>
                  </a:lnTo>
                  <a:cubicBezTo>
                    <a:pt x="500524" y="90509"/>
                    <a:pt x="498008" y="69794"/>
                    <a:pt x="483680" y="58570"/>
                  </a:cubicBezTo>
                  <a:cubicBezTo>
                    <a:pt x="470399" y="48167"/>
                    <a:pt x="451407" y="49472"/>
                    <a:pt x="439674" y="61594"/>
                  </a:cubicBezTo>
                  <a:lnTo>
                    <a:pt x="323660" y="194944"/>
                  </a:lnTo>
                  <a:lnTo>
                    <a:pt x="402527" y="47021"/>
                  </a:lnTo>
                  <a:cubicBezTo>
                    <a:pt x="410291" y="30559"/>
                    <a:pt x="403241" y="10919"/>
                    <a:pt x="386779" y="3154"/>
                  </a:cubicBezTo>
                  <a:cubicBezTo>
                    <a:pt x="371442" y="-4080"/>
                    <a:pt x="353118" y="1505"/>
                    <a:pt x="344424" y="16065"/>
                  </a:cubicBezTo>
                  <a:lnTo>
                    <a:pt x="249174" y="193801"/>
                  </a:lnTo>
                  <a:cubicBezTo>
                    <a:pt x="233164" y="209355"/>
                    <a:pt x="215611" y="223239"/>
                    <a:pt x="196787" y="235235"/>
                  </a:cubicBezTo>
                  <a:lnTo>
                    <a:pt x="196787" y="233044"/>
                  </a:lnTo>
                  <a:cubicBezTo>
                    <a:pt x="203264" y="182276"/>
                    <a:pt x="195167" y="124935"/>
                    <a:pt x="169831" y="87883"/>
                  </a:cubicBezTo>
                  <a:cubicBezTo>
                    <a:pt x="160204" y="73811"/>
                    <a:pt x="140993" y="70208"/>
                    <a:pt x="126921" y="79834"/>
                  </a:cubicBezTo>
                  <a:cubicBezTo>
                    <a:pt x="112848" y="89461"/>
                    <a:pt x="109245" y="108672"/>
                    <a:pt x="118872" y="122745"/>
                  </a:cubicBezTo>
                  <a:cubicBezTo>
                    <a:pt x="130969" y="140366"/>
                    <a:pt x="126302" y="177037"/>
                    <a:pt x="121253" y="215804"/>
                  </a:cubicBezTo>
                  <a:cubicBezTo>
                    <a:pt x="115729" y="263524"/>
                    <a:pt x="108299" y="320674"/>
                    <a:pt x="127349" y="375157"/>
                  </a:cubicBezTo>
                  <a:lnTo>
                    <a:pt x="66675" y="444690"/>
                  </a:lnTo>
                  <a:lnTo>
                    <a:pt x="19050" y="444690"/>
                  </a:lnTo>
                  <a:cubicBezTo>
                    <a:pt x="8529" y="444690"/>
                    <a:pt x="0" y="453218"/>
                    <a:pt x="0" y="463740"/>
                  </a:cubicBezTo>
                  <a:lnTo>
                    <a:pt x="0" y="606615"/>
                  </a:lnTo>
                  <a:cubicBezTo>
                    <a:pt x="0" y="617136"/>
                    <a:pt x="8529" y="625665"/>
                    <a:pt x="19050" y="625665"/>
                  </a:cubicBezTo>
                  <a:lnTo>
                    <a:pt x="105442" y="625665"/>
                  </a:lnTo>
                  <a:cubicBezTo>
                    <a:pt x="146304" y="679386"/>
                    <a:pt x="257842" y="684815"/>
                    <a:pt x="300419" y="684815"/>
                  </a:cubicBezTo>
                  <a:lnTo>
                    <a:pt x="301371" y="684815"/>
                  </a:lnTo>
                  <a:lnTo>
                    <a:pt x="422624" y="749394"/>
                  </a:lnTo>
                  <a:cubicBezTo>
                    <a:pt x="430104" y="753360"/>
                    <a:pt x="438447" y="755421"/>
                    <a:pt x="446913" y="755395"/>
                  </a:cubicBezTo>
                  <a:cubicBezTo>
                    <a:pt x="475636" y="755387"/>
                    <a:pt x="498913" y="732095"/>
                    <a:pt x="498903" y="703372"/>
                  </a:cubicBezTo>
                  <a:cubicBezTo>
                    <a:pt x="498899" y="686658"/>
                    <a:pt x="490859" y="670964"/>
                    <a:pt x="477298" y="661193"/>
                  </a:cubicBezTo>
                  <a:lnTo>
                    <a:pt x="515398" y="669956"/>
                  </a:lnTo>
                  <a:cubicBezTo>
                    <a:pt x="543388" y="676117"/>
                    <a:pt x="571111" y="658556"/>
                    <a:pt x="577501" y="630618"/>
                  </a:cubicBezTo>
                  <a:cubicBezTo>
                    <a:pt x="583717" y="602618"/>
                    <a:pt x="566134" y="574859"/>
                    <a:pt x="538163" y="568515"/>
                  </a:cubicBezTo>
                  <a:lnTo>
                    <a:pt x="536258" y="568515"/>
                  </a:lnTo>
                  <a:lnTo>
                    <a:pt x="545783" y="568515"/>
                  </a:lnTo>
                  <a:cubicBezTo>
                    <a:pt x="560094" y="568332"/>
                    <a:pt x="573700" y="562269"/>
                    <a:pt x="583406" y="551751"/>
                  </a:cubicBezTo>
                  <a:close/>
                  <a:moveTo>
                    <a:pt x="381476" y="533653"/>
                  </a:moveTo>
                  <a:cubicBezTo>
                    <a:pt x="370955" y="532627"/>
                    <a:pt x="361595" y="540324"/>
                    <a:pt x="360569" y="550846"/>
                  </a:cubicBezTo>
                  <a:cubicBezTo>
                    <a:pt x="359543" y="561367"/>
                    <a:pt x="367240" y="570727"/>
                    <a:pt x="377762" y="571753"/>
                  </a:cubicBezTo>
                  <a:lnTo>
                    <a:pt x="530638" y="605376"/>
                  </a:lnTo>
                  <a:cubicBezTo>
                    <a:pt x="538100" y="607082"/>
                    <a:pt x="542809" y="614464"/>
                    <a:pt x="541211" y="621950"/>
                  </a:cubicBezTo>
                  <a:cubicBezTo>
                    <a:pt x="540365" y="625514"/>
                    <a:pt x="538183" y="628616"/>
                    <a:pt x="535115" y="630618"/>
                  </a:cubicBezTo>
                  <a:cubicBezTo>
                    <a:pt x="532015" y="632626"/>
                    <a:pt x="528230" y="633280"/>
                    <a:pt x="524637" y="632427"/>
                  </a:cubicBezTo>
                  <a:lnTo>
                    <a:pt x="349187" y="593280"/>
                  </a:lnTo>
                  <a:cubicBezTo>
                    <a:pt x="338938" y="590900"/>
                    <a:pt x="328701" y="597280"/>
                    <a:pt x="326322" y="607528"/>
                  </a:cubicBezTo>
                  <a:cubicBezTo>
                    <a:pt x="324361" y="615980"/>
                    <a:pt x="328356" y="624688"/>
                    <a:pt x="336042" y="628713"/>
                  </a:cubicBezTo>
                  <a:lnTo>
                    <a:pt x="453866" y="691101"/>
                  </a:lnTo>
                  <a:cubicBezTo>
                    <a:pt x="460887" y="694215"/>
                    <a:pt x="464055" y="702430"/>
                    <a:pt x="460942" y="709451"/>
                  </a:cubicBezTo>
                  <a:cubicBezTo>
                    <a:pt x="457829" y="716472"/>
                    <a:pt x="449613" y="719640"/>
                    <a:pt x="442592" y="716526"/>
                  </a:cubicBezTo>
                  <a:cubicBezTo>
                    <a:pt x="441978" y="716255"/>
                    <a:pt x="441385" y="715939"/>
                    <a:pt x="440817" y="715581"/>
                  </a:cubicBezTo>
                  <a:lnTo>
                    <a:pt x="314992" y="648906"/>
                  </a:lnTo>
                  <a:cubicBezTo>
                    <a:pt x="312231" y="647453"/>
                    <a:pt x="309157" y="646702"/>
                    <a:pt x="306038" y="646715"/>
                  </a:cubicBezTo>
                  <a:lnTo>
                    <a:pt x="306038" y="646715"/>
                  </a:lnTo>
                  <a:cubicBezTo>
                    <a:pt x="233743" y="647667"/>
                    <a:pt x="151638" y="632713"/>
                    <a:pt x="132779" y="597566"/>
                  </a:cubicBezTo>
                  <a:cubicBezTo>
                    <a:pt x="129453" y="591405"/>
                    <a:pt x="123015" y="587565"/>
                    <a:pt x="116015" y="587565"/>
                  </a:cubicBezTo>
                  <a:lnTo>
                    <a:pt x="38005" y="587565"/>
                  </a:lnTo>
                  <a:lnTo>
                    <a:pt x="38005" y="482790"/>
                  </a:lnTo>
                  <a:lnTo>
                    <a:pt x="102965" y="482790"/>
                  </a:lnTo>
                  <a:cubicBezTo>
                    <a:pt x="109987" y="482771"/>
                    <a:pt x="116429" y="478891"/>
                    <a:pt x="119729" y="472693"/>
                  </a:cubicBezTo>
                  <a:cubicBezTo>
                    <a:pt x="144113" y="427259"/>
                    <a:pt x="186881" y="397065"/>
                    <a:pt x="224504" y="370585"/>
                  </a:cubicBezTo>
                  <a:lnTo>
                    <a:pt x="227933" y="368109"/>
                  </a:lnTo>
                  <a:cubicBezTo>
                    <a:pt x="264414" y="342391"/>
                    <a:pt x="295942" y="320484"/>
                    <a:pt x="302419" y="291909"/>
                  </a:cubicBezTo>
                  <a:cubicBezTo>
                    <a:pt x="303926" y="285575"/>
                    <a:pt x="310274" y="281656"/>
                    <a:pt x="316611" y="283146"/>
                  </a:cubicBezTo>
                  <a:cubicBezTo>
                    <a:pt x="319680" y="283792"/>
                    <a:pt x="322338" y="285692"/>
                    <a:pt x="323945" y="288384"/>
                  </a:cubicBezTo>
                  <a:cubicBezTo>
                    <a:pt x="325626" y="291047"/>
                    <a:pt x="326175" y="294270"/>
                    <a:pt x="325469" y="297338"/>
                  </a:cubicBezTo>
                  <a:cubicBezTo>
                    <a:pt x="317087" y="333247"/>
                    <a:pt x="285179" y="375062"/>
                    <a:pt x="244221" y="403923"/>
                  </a:cubicBezTo>
                  <a:lnTo>
                    <a:pt x="243554" y="405351"/>
                  </a:lnTo>
                  <a:lnTo>
                    <a:pt x="242697" y="405923"/>
                  </a:lnTo>
                  <a:cubicBezTo>
                    <a:pt x="234004" y="411848"/>
                    <a:pt x="231759" y="423700"/>
                    <a:pt x="237686" y="432394"/>
                  </a:cubicBezTo>
                  <a:cubicBezTo>
                    <a:pt x="240295" y="436222"/>
                    <a:pt x="244210" y="438968"/>
                    <a:pt x="248698" y="440118"/>
                  </a:cubicBezTo>
                  <a:cubicBezTo>
                    <a:pt x="271581" y="446283"/>
                    <a:pt x="295044" y="450050"/>
                    <a:pt x="318707" y="451357"/>
                  </a:cubicBezTo>
                  <a:cubicBezTo>
                    <a:pt x="320565" y="451403"/>
                    <a:pt x="322421" y="451210"/>
                    <a:pt x="324231" y="450786"/>
                  </a:cubicBezTo>
                  <a:lnTo>
                    <a:pt x="519303" y="400589"/>
                  </a:lnTo>
                  <a:cubicBezTo>
                    <a:pt x="522846" y="399656"/>
                    <a:pt x="526616" y="400171"/>
                    <a:pt x="529781" y="402018"/>
                  </a:cubicBezTo>
                  <a:cubicBezTo>
                    <a:pt x="532967" y="403865"/>
                    <a:pt x="535269" y="406923"/>
                    <a:pt x="536162" y="410495"/>
                  </a:cubicBezTo>
                  <a:cubicBezTo>
                    <a:pt x="538179" y="417802"/>
                    <a:pt x="533928" y="425370"/>
                    <a:pt x="526637" y="427449"/>
                  </a:cubicBezTo>
                  <a:lnTo>
                    <a:pt x="364712" y="469169"/>
                  </a:lnTo>
                  <a:cubicBezTo>
                    <a:pt x="354507" y="471726"/>
                    <a:pt x="348307" y="482073"/>
                    <a:pt x="350865" y="492278"/>
                  </a:cubicBezTo>
                  <a:cubicBezTo>
                    <a:pt x="352992" y="500767"/>
                    <a:pt x="360629" y="506715"/>
                    <a:pt x="369380" y="506697"/>
                  </a:cubicBezTo>
                  <a:lnTo>
                    <a:pt x="369856" y="506697"/>
                  </a:lnTo>
                  <a:lnTo>
                    <a:pt x="546164" y="502506"/>
                  </a:lnTo>
                  <a:lnTo>
                    <a:pt x="546164" y="502506"/>
                  </a:lnTo>
                  <a:cubicBezTo>
                    <a:pt x="553818" y="503142"/>
                    <a:pt x="559507" y="509862"/>
                    <a:pt x="558873" y="517515"/>
                  </a:cubicBezTo>
                  <a:cubicBezTo>
                    <a:pt x="558311" y="524288"/>
                    <a:pt x="552936" y="529662"/>
                    <a:pt x="546164" y="53022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32" name="图形 28" descr="集体讨论">
              <a:extLst>
                <a:ext uri="{FF2B5EF4-FFF2-40B4-BE49-F238E27FC236}">
                  <a16:creationId xmlns:a16="http://schemas.microsoft.com/office/drawing/2014/main" id="{19E40C61-B85D-4A08-8266-252ECFBC8BED}"/>
                </a:ext>
              </a:extLst>
            </p:cNvPr>
            <p:cNvGrpSpPr/>
            <p:nvPr/>
          </p:nvGrpSpPr>
          <p:grpSpPr>
            <a:xfrm>
              <a:off x="8652040" y="2303628"/>
              <a:ext cx="413040" cy="413040"/>
              <a:chOff x="5938800" y="3271800"/>
              <a:chExt cx="914400" cy="914400"/>
            </a:xfrm>
          </p:grpSpPr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02735FB2-2649-4840-816B-39F679F37FB4}"/>
                  </a:ext>
                </a:extLst>
              </p:cNvPr>
              <p:cNvSpPr/>
              <p:nvPr/>
            </p:nvSpPr>
            <p:spPr>
              <a:xfrm>
                <a:off x="6343041" y="3643751"/>
                <a:ext cx="104775" cy="28575"/>
              </a:xfrm>
              <a:custGeom>
                <a:avLst/>
                <a:gdLst>
                  <a:gd name="connsiteX0" fmla="*/ 98203 w 104775"/>
                  <a:gd name="connsiteY0" fmla="*/ 0 h 28575"/>
                  <a:gd name="connsiteX1" fmla="*/ 14288 w 104775"/>
                  <a:gd name="connsiteY1" fmla="*/ 0 h 28575"/>
                  <a:gd name="connsiteX2" fmla="*/ 0 w 104775"/>
                  <a:gd name="connsiteY2" fmla="*/ 14288 h 28575"/>
                  <a:gd name="connsiteX3" fmla="*/ 14288 w 104775"/>
                  <a:gd name="connsiteY3" fmla="*/ 28575 h 28575"/>
                  <a:gd name="connsiteX4" fmla="*/ 98203 w 104775"/>
                  <a:gd name="connsiteY4" fmla="*/ 28575 h 28575"/>
                  <a:gd name="connsiteX5" fmla="*/ 112490 w 104775"/>
                  <a:gd name="connsiteY5" fmla="*/ 14288 h 28575"/>
                  <a:gd name="connsiteX6" fmla="*/ 98203 w 104775"/>
                  <a:gd name="connsiteY6" fmla="*/ 0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775" h="28575">
                    <a:moveTo>
                      <a:pt x="98203" y="0"/>
                    </a:moveTo>
                    <a:lnTo>
                      <a:pt x="14288" y="0"/>
                    </a:lnTo>
                    <a:cubicBezTo>
                      <a:pt x="6397" y="0"/>
                      <a:pt x="0" y="6397"/>
                      <a:pt x="0" y="14288"/>
                    </a:cubicBezTo>
                    <a:cubicBezTo>
                      <a:pt x="0" y="22178"/>
                      <a:pt x="6397" y="28575"/>
                      <a:pt x="14288" y="28575"/>
                    </a:cubicBezTo>
                    <a:lnTo>
                      <a:pt x="98203" y="28575"/>
                    </a:lnTo>
                    <a:cubicBezTo>
                      <a:pt x="106093" y="28575"/>
                      <a:pt x="112490" y="22178"/>
                      <a:pt x="112490" y="14288"/>
                    </a:cubicBezTo>
                    <a:cubicBezTo>
                      <a:pt x="112490" y="6397"/>
                      <a:pt x="106093" y="0"/>
                      <a:pt x="9820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F1D3B771-FC3B-4FA2-AC33-4067E60DC9B9}"/>
                  </a:ext>
                </a:extLst>
              </p:cNvPr>
              <p:cNvSpPr/>
              <p:nvPr/>
            </p:nvSpPr>
            <p:spPr>
              <a:xfrm>
                <a:off x="6368854" y="3690900"/>
                <a:ext cx="57150" cy="28575"/>
              </a:xfrm>
              <a:custGeom>
                <a:avLst/>
                <a:gdLst>
                  <a:gd name="connsiteX0" fmla="*/ 30385 w 57150"/>
                  <a:gd name="connsiteY0" fmla="*/ 28575 h 28575"/>
                  <a:gd name="connsiteX1" fmla="*/ 60865 w 57150"/>
                  <a:gd name="connsiteY1" fmla="*/ 0 h 28575"/>
                  <a:gd name="connsiteX2" fmla="*/ 0 w 57150"/>
                  <a:gd name="connsiteY2" fmla="*/ 0 h 28575"/>
                  <a:gd name="connsiteX3" fmla="*/ 30385 w 57150"/>
                  <a:gd name="connsiteY3" fmla="*/ 28575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0" h="28575">
                    <a:moveTo>
                      <a:pt x="30385" y="28575"/>
                    </a:moveTo>
                    <a:cubicBezTo>
                      <a:pt x="46483" y="28560"/>
                      <a:pt x="59811" y="16064"/>
                      <a:pt x="60865" y="0"/>
                    </a:cubicBezTo>
                    <a:lnTo>
                      <a:pt x="0" y="0"/>
                    </a:lnTo>
                    <a:cubicBezTo>
                      <a:pt x="1005" y="16049"/>
                      <a:pt x="14305" y="28556"/>
                      <a:pt x="30385" y="285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E457C5D9-9402-4A56-B103-0BDAA93056E0}"/>
                  </a:ext>
                </a:extLst>
              </p:cNvPr>
              <p:cNvSpPr/>
              <p:nvPr/>
            </p:nvSpPr>
            <p:spPr>
              <a:xfrm>
                <a:off x="6277509" y="3371241"/>
                <a:ext cx="238125" cy="247650"/>
              </a:xfrm>
              <a:custGeom>
                <a:avLst/>
                <a:gdLst>
                  <a:gd name="connsiteX0" fmla="*/ 121729 w 238125"/>
                  <a:gd name="connsiteY0" fmla="*/ 0 h 247650"/>
                  <a:gd name="connsiteX1" fmla="*/ 121729 w 238125"/>
                  <a:gd name="connsiteY1" fmla="*/ 0 h 247650"/>
                  <a:gd name="connsiteX2" fmla="*/ 0 w 238125"/>
                  <a:gd name="connsiteY2" fmla="*/ 120396 h 247650"/>
                  <a:gd name="connsiteX3" fmla="*/ 0 w 238125"/>
                  <a:gd name="connsiteY3" fmla="*/ 124587 h 247650"/>
                  <a:gd name="connsiteX4" fmla="*/ 8477 w 238125"/>
                  <a:gd name="connsiteY4" fmla="*/ 167259 h 247650"/>
                  <a:gd name="connsiteX5" fmla="*/ 29623 w 238125"/>
                  <a:gd name="connsiteY5" fmla="*/ 201930 h 247650"/>
                  <a:gd name="connsiteX6" fmla="*/ 58198 w 238125"/>
                  <a:gd name="connsiteY6" fmla="*/ 248222 h 247650"/>
                  <a:gd name="connsiteX7" fmla="*/ 66580 w 238125"/>
                  <a:gd name="connsiteY7" fmla="*/ 253460 h 247650"/>
                  <a:gd name="connsiteX8" fmla="*/ 177070 w 238125"/>
                  <a:gd name="connsiteY8" fmla="*/ 253460 h 247650"/>
                  <a:gd name="connsiteX9" fmla="*/ 185452 w 238125"/>
                  <a:gd name="connsiteY9" fmla="*/ 248222 h 247650"/>
                  <a:gd name="connsiteX10" fmla="*/ 214027 w 238125"/>
                  <a:gd name="connsiteY10" fmla="*/ 201930 h 247650"/>
                  <a:gd name="connsiteX11" fmla="*/ 235077 w 238125"/>
                  <a:gd name="connsiteY11" fmla="*/ 167259 h 247650"/>
                  <a:gd name="connsiteX12" fmla="*/ 243554 w 238125"/>
                  <a:gd name="connsiteY12" fmla="*/ 125063 h 247650"/>
                  <a:gd name="connsiteX13" fmla="*/ 243554 w 238125"/>
                  <a:gd name="connsiteY13" fmla="*/ 120872 h 247650"/>
                  <a:gd name="connsiteX14" fmla="*/ 121729 w 238125"/>
                  <a:gd name="connsiteY14" fmla="*/ 0 h 247650"/>
                  <a:gd name="connsiteX15" fmla="*/ 215455 w 238125"/>
                  <a:gd name="connsiteY15" fmla="*/ 123825 h 247650"/>
                  <a:gd name="connsiteX16" fmla="*/ 208788 w 238125"/>
                  <a:gd name="connsiteY16" fmla="*/ 156686 h 247650"/>
                  <a:gd name="connsiteX17" fmla="*/ 192881 w 238125"/>
                  <a:gd name="connsiteY17" fmla="*/ 182404 h 247650"/>
                  <a:gd name="connsiteX18" fmla="*/ 165544 w 238125"/>
                  <a:gd name="connsiteY18" fmla="*/ 224600 h 247650"/>
                  <a:gd name="connsiteX19" fmla="*/ 78010 w 238125"/>
                  <a:gd name="connsiteY19" fmla="*/ 224600 h 247650"/>
                  <a:gd name="connsiteX20" fmla="*/ 50578 w 238125"/>
                  <a:gd name="connsiteY20" fmla="*/ 182404 h 247650"/>
                  <a:gd name="connsiteX21" fmla="*/ 34766 w 238125"/>
                  <a:gd name="connsiteY21" fmla="*/ 156686 h 247650"/>
                  <a:gd name="connsiteX22" fmla="*/ 28099 w 238125"/>
                  <a:gd name="connsiteY22" fmla="*/ 123825 h 247650"/>
                  <a:gd name="connsiteX23" fmla="*/ 28099 w 238125"/>
                  <a:gd name="connsiteY23" fmla="*/ 120396 h 247650"/>
                  <a:gd name="connsiteX24" fmla="*/ 121729 w 238125"/>
                  <a:gd name="connsiteY24" fmla="*/ 27813 h 247650"/>
                  <a:gd name="connsiteX25" fmla="*/ 121729 w 238125"/>
                  <a:gd name="connsiteY25" fmla="*/ 27813 h 247650"/>
                  <a:gd name="connsiteX26" fmla="*/ 215455 w 238125"/>
                  <a:gd name="connsiteY26" fmla="*/ 12039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38125" h="247650">
                    <a:moveTo>
                      <a:pt x="121729" y="0"/>
                    </a:moveTo>
                    <a:lnTo>
                      <a:pt x="121729" y="0"/>
                    </a:lnTo>
                    <a:cubicBezTo>
                      <a:pt x="55207" y="454"/>
                      <a:pt x="1188" y="53882"/>
                      <a:pt x="0" y="120396"/>
                    </a:cubicBezTo>
                    <a:lnTo>
                      <a:pt x="0" y="124587"/>
                    </a:lnTo>
                    <a:cubicBezTo>
                      <a:pt x="323" y="139195"/>
                      <a:pt x="3192" y="153636"/>
                      <a:pt x="8477" y="167259"/>
                    </a:cubicBezTo>
                    <a:cubicBezTo>
                      <a:pt x="13400" y="179985"/>
                      <a:pt x="20562" y="191728"/>
                      <a:pt x="29623" y="201930"/>
                    </a:cubicBezTo>
                    <a:cubicBezTo>
                      <a:pt x="40918" y="216195"/>
                      <a:pt x="50508" y="231731"/>
                      <a:pt x="58198" y="248222"/>
                    </a:cubicBezTo>
                    <a:cubicBezTo>
                      <a:pt x="59796" y="251394"/>
                      <a:pt x="63028" y="253414"/>
                      <a:pt x="66580" y="253460"/>
                    </a:cubicBezTo>
                    <a:lnTo>
                      <a:pt x="177070" y="253460"/>
                    </a:lnTo>
                    <a:cubicBezTo>
                      <a:pt x="180622" y="253414"/>
                      <a:pt x="183853" y="251394"/>
                      <a:pt x="185452" y="248222"/>
                    </a:cubicBezTo>
                    <a:cubicBezTo>
                      <a:pt x="193148" y="231735"/>
                      <a:pt x="202738" y="216199"/>
                      <a:pt x="214027" y="201930"/>
                    </a:cubicBezTo>
                    <a:cubicBezTo>
                      <a:pt x="223030" y="191702"/>
                      <a:pt x="230156" y="179965"/>
                      <a:pt x="235077" y="167259"/>
                    </a:cubicBezTo>
                    <a:cubicBezTo>
                      <a:pt x="240219" y="153760"/>
                      <a:pt x="243084" y="139500"/>
                      <a:pt x="243554" y="125063"/>
                    </a:cubicBezTo>
                    <a:lnTo>
                      <a:pt x="243554" y="120872"/>
                    </a:lnTo>
                    <a:cubicBezTo>
                      <a:pt x="242571" y="54157"/>
                      <a:pt x="188450" y="459"/>
                      <a:pt x="121729" y="0"/>
                    </a:cubicBezTo>
                    <a:close/>
                    <a:moveTo>
                      <a:pt x="215455" y="123825"/>
                    </a:moveTo>
                    <a:cubicBezTo>
                      <a:pt x="215061" y="135071"/>
                      <a:pt x="212808" y="146175"/>
                      <a:pt x="208788" y="156686"/>
                    </a:cubicBezTo>
                    <a:cubicBezTo>
                      <a:pt x="205033" y="166125"/>
                      <a:pt x="199650" y="174829"/>
                      <a:pt x="192881" y="182404"/>
                    </a:cubicBezTo>
                    <a:cubicBezTo>
                      <a:pt x="182180" y="195373"/>
                      <a:pt x="173007" y="209532"/>
                      <a:pt x="165544" y="224600"/>
                    </a:cubicBezTo>
                    <a:lnTo>
                      <a:pt x="78010" y="224600"/>
                    </a:lnTo>
                    <a:cubicBezTo>
                      <a:pt x="70513" y="209530"/>
                      <a:pt x="61309" y="195371"/>
                      <a:pt x="50578" y="182404"/>
                    </a:cubicBezTo>
                    <a:cubicBezTo>
                      <a:pt x="43839" y="174826"/>
                      <a:pt x="38487" y="166121"/>
                      <a:pt x="34766" y="156686"/>
                    </a:cubicBezTo>
                    <a:cubicBezTo>
                      <a:pt x="30747" y="146175"/>
                      <a:pt x="28493" y="135071"/>
                      <a:pt x="28099" y="123825"/>
                    </a:cubicBezTo>
                    <a:lnTo>
                      <a:pt x="28099" y="120396"/>
                    </a:lnTo>
                    <a:cubicBezTo>
                      <a:pt x="28978" y="69225"/>
                      <a:pt x="70552" y="28116"/>
                      <a:pt x="121729" y="27813"/>
                    </a:cubicBezTo>
                    <a:lnTo>
                      <a:pt x="121729" y="27813"/>
                    </a:lnTo>
                    <a:cubicBezTo>
                      <a:pt x="172924" y="28115"/>
                      <a:pt x="214526" y="69210"/>
                      <a:pt x="215455" y="1203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19B32C67-BBD4-4362-88A6-662F2AEAEC4E}"/>
                  </a:ext>
                </a:extLst>
              </p:cNvPr>
              <p:cNvSpPr/>
              <p:nvPr/>
            </p:nvSpPr>
            <p:spPr>
              <a:xfrm>
                <a:off x="6353328" y="3424200"/>
                <a:ext cx="95250" cy="142875"/>
              </a:xfrm>
              <a:custGeom>
                <a:avLst/>
                <a:gdLst>
                  <a:gd name="connsiteX0" fmla="*/ 0 w 95250"/>
                  <a:gd name="connsiteY0" fmla="*/ 98393 h 142875"/>
                  <a:gd name="connsiteX1" fmla="*/ 50387 w 95250"/>
                  <a:gd name="connsiteY1" fmla="*/ 0 h 142875"/>
                  <a:gd name="connsiteX2" fmla="*/ 50387 w 95250"/>
                  <a:gd name="connsiteY2" fmla="*/ 56959 h 142875"/>
                  <a:gd name="connsiteX3" fmla="*/ 102679 w 95250"/>
                  <a:gd name="connsiteY3" fmla="*/ 46577 h 142875"/>
                  <a:gd name="connsiteX4" fmla="*/ 50387 w 95250"/>
                  <a:gd name="connsiteY4" fmla="*/ 142875 h 142875"/>
                  <a:gd name="connsiteX5" fmla="*/ 50387 w 95250"/>
                  <a:gd name="connsiteY5" fmla="*/ 86963 h 142875"/>
                  <a:gd name="connsiteX6" fmla="*/ 0 w 95250"/>
                  <a:gd name="connsiteY6" fmla="*/ 98393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5250" h="142875">
                    <a:moveTo>
                      <a:pt x="0" y="98393"/>
                    </a:moveTo>
                    <a:lnTo>
                      <a:pt x="50387" y="0"/>
                    </a:lnTo>
                    <a:lnTo>
                      <a:pt x="50387" y="56959"/>
                    </a:lnTo>
                    <a:lnTo>
                      <a:pt x="102679" y="46577"/>
                    </a:lnTo>
                    <a:lnTo>
                      <a:pt x="50387" y="142875"/>
                    </a:lnTo>
                    <a:lnTo>
                      <a:pt x="50387" y="86963"/>
                    </a:lnTo>
                    <a:lnTo>
                      <a:pt x="0" y="9839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AEA5F38B-F305-4A24-A077-AE5D5DEE93A7}"/>
                  </a:ext>
                </a:extLst>
              </p:cNvPr>
              <p:cNvSpPr/>
              <p:nvPr/>
            </p:nvSpPr>
            <p:spPr>
              <a:xfrm>
                <a:off x="6522492" y="3707569"/>
                <a:ext cx="142875" cy="142875"/>
              </a:xfrm>
              <a:custGeom>
                <a:avLst/>
                <a:gdLst>
                  <a:gd name="connsiteX0" fmla="*/ 148209 w 142875"/>
                  <a:gd name="connsiteY0" fmla="*/ 74104 h 142875"/>
                  <a:gd name="connsiteX1" fmla="*/ 74104 w 142875"/>
                  <a:gd name="connsiteY1" fmla="*/ 148209 h 142875"/>
                  <a:gd name="connsiteX2" fmla="*/ 0 w 142875"/>
                  <a:gd name="connsiteY2" fmla="*/ 74104 h 142875"/>
                  <a:gd name="connsiteX3" fmla="*/ 74104 w 142875"/>
                  <a:gd name="connsiteY3" fmla="*/ 0 h 142875"/>
                  <a:gd name="connsiteX4" fmla="*/ 148209 w 142875"/>
                  <a:gd name="connsiteY4" fmla="*/ 7410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142875">
                    <a:moveTo>
                      <a:pt x="148209" y="74104"/>
                    </a:moveTo>
                    <a:cubicBezTo>
                      <a:pt x="148209" y="115031"/>
                      <a:pt x="115031" y="148209"/>
                      <a:pt x="74104" y="148209"/>
                    </a:cubicBezTo>
                    <a:cubicBezTo>
                      <a:pt x="33178" y="148209"/>
                      <a:pt x="0" y="115031"/>
                      <a:pt x="0" y="74104"/>
                    </a:cubicBezTo>
                    <a:cubicBezTo>
                      <a:pt x="0" y="33178"/>
                      <a:pt x="33178" y="0"/>
                      <a:pt x="74104" y="0"/>
                    </a:cubicBezTo>
                    <a:cubicBezTo>
                      <a:pt x="115031" y="0"/>
                      <a:pt x="148209" y="33178"/>
                      <a:pt x="148209" y="7410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017454C7-122B-45C2-BD5D-246BD7A24BD3}"/>
                  </a:ext>
                </a:extLst>
              </p:cNvPr>
              <p:cNvSpPr/>
              <p:nvPr/>
            </p:nvSpPr>
            <p:spPr>
              <a:xfrm>
                <a:off x="6127205" y="3707569"/>
                <a:ext cx="142875" cy="142875"/>
              </a:xfrm>
              <a:custGeom>
                <a:avLst/>
                <a:gdLst>
                  <a:gd name="connsiteX0" fmla="*/ 148209 w 142875"/>
                  <a:gd name="connsiteY0" fmla="*/ 74104 h 142875"/>
                  <a:gd name="connsiteX1" fmla="*/ 74104 w 142875"/>
                  <a:gd name="connsiteY1" fmla="*/ 148209 h 142875"/>
                  <a:gd name="connsiteX2" fmla="*/ 0 w 142875"/>
                  <a:gd name="connsiteY2" fmla="*/ 74104 h 142875"/>
                  <a:gd name="connsiteX3" fmla="*/ 74104 w 142875"/>
                  <a:gd name="connsiteY3" fmla="*/ 0 h 142875"/>
                  <a:gd name="connsiteX4" fmla="*/ 148209 w 142875"/>
                  <a:gd name="connsiteY4" fmla="*/ 7410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142875">
                    <a:moveTo>
                      <a:pt x="148209" y="74104"/>
                    </a:moveTo>
                    <a:cubicBezTo>
                      <a:pt x="148209" y="115031"/>
                      <a:pt x="115031" y="148209"/>
                      <a:pt x="74104" y="148209"/>
                    </a:cubicBezTo>
                    <a:cubicBezTo>
                      <a:pt x="33178" y="148209"/>
                      <a:pt x="0" y="115031"/>
                      <a:pt x="0" y="74104"/>
                    </a:cubicBezTo>
                    <a:cubicBezTo>
                      <a:pt x="0" y="33178"/>
                      <a:pt x="33178" y="0"/>
                      <a:pt x="74104" y="0"/>
                    </a:cubicBezTo>
                    <a:cubicBezTo>
                      <a:pt x="115031" y="0"/>
                      <a:pt x="148209" y="33178"/>
                      <a:pt x="148209" y="7410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E437788A-5AC3-4659-BE93-B7D0C061336A}"/>
                  </a:ext>
                </a:extLst>
              </p:cNvPr>
              <p:cNvSpPr/>
              <p:nvPr/>
            </p:nvSpPr>
            <p:spPr>
              <a:xfrm>
                <a:off x="6476200" y="3875875"/>
                <a:ext cx="266700" cy="142875"/>
              </a:xfrm>
              <a:custGeom>
                <a:avLst/>
                <a:gdLst>
                  <a:gd name="connsiteX0" fmla="*/ 253746 w 266700"/>
                  <a:gd name="connsiteY0" fmla="*/ 44101 h 142875"/>
                  <a:gd name="connsiteX1" fmla="*/ 181356 w 266700"/>
                  <a:gd name="connsiteY1" fmla="*/ 9525 h 142875"/>
                  <a:gd name="connsiteX2" fmla="*/ 120396 w 266700"/>
                  <a:gd name="connsiteY2" fmla="*/ 0 h 142875"/>
                  <a:gd name="connsiteX3" fmla="*/ 59436 w 266700"/>
                  <a:gd name="connsiteY3" fmla="*/ 9525 h 142875"/>
                  <a:gd name="connsiteX4" fmla="*/ 3429 w 266700"/>
                  <a:gd name="connsiteY4" fmla="*/ 33529 h 142875"/>
                  <a:gd name="connsiteX5" fmla="*/ 0 w 266700"/>
                  <a:gd name="connsiteY5" fmla="*/ 37434 h 142875"/>
                  <a:gd name="connsiteX6" fmla="*/ 76200 w 266700"/>
                  <a:gd name="connsiteY6" fmla="*/ 75534 h 142875"/>
                  <a:gd name="connsiteX7" fmla="*/ 104108 w 266700"/>
                  <a:gd name="connsiteY7" fmla="*/ 131446 h 142875"/>
                  <a:gd name="connsiteX8" fmla="*/ 104108 w 266700"/>
                  <a:gd name="connsiteY8" fmla="*/ 148400 h 142875"/>
                  <a:gd name="connsiteX9" fmla="*/ 268605 w 266700"/>
                  <a:gd name="connsiteY9" fmla="*/ 148400 h 142875"/>
                  <a:gd name="connsiteX10" fmla="*/ 268605 w 266700"/>
                  <a:gd name="connsiteY10" fmla="*/ 73819 h 142875"/>
                  <a:gd name="connsiteX11" fmla="*/ 253746 w 266700"/>
                  <a:gd name="connsiteY11" fmla="*/ 44101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66700" h="142875">
                    <a:moveTo>
                      <a:pt x="253746" y="44101"/>
                    </a:moveTo>
                    <a:cubicBezTo>
                      <a:pt x="232401" y="27476"/>
                      <a:pt x="207702" y="15681"/>
                      <a:pt x="181356" y="9525"/>
                    </a:cubicBezTo>
                    <a:cubicBezTo>
                      <a:pt x="161530" y="3742"/>
                      <a:pt x="141041" y="541"/>
                      <a:pt x="120396" y="0"/>
                    </a:cubicBezTo>
                    <a:cubicBezTo>
                      <a:pt x="99702" y="-45"/>
                      <a:pt x="79130" y="3169"/>
                      <a:pt x="59436" y="9525"/>
                    </a:cubicBezTo>
                    <a:cubicBezTo>
                      <a:pt x="39707" y="14783"/>
                      <a:pt x="20843" y="22868"/>
                      <a:pt x="3429" y="33529"/>
                    </a:cubicBezTo>
                    <a:cubicBezTo>
                      <a:pt x="2286" y="34862"/>
                      <a:pt x="1238" y="36196"/>
                      <a:pt x="0" y="37434"/>
                    </a:cubicBezTo>
                    <a:cubicBezTo>
                      <a:pt x="27701" y="44889"/>
                      <a:pt x="53615" y="57847"/>
                      <a:pt x="76200" y="75534"/>
                    </a:cubicBezTo>
                    <a:cubicBezTo>
                      <a:pt x="94021" y="88541"/>
                      <a:pt x="104425" y="109385"/>
                      <a:pt x="104108" y="131446"/>
                    </a:cubicBezTo>
                    <a:lnTo>
                      <a:pt x="104108" y="148400"/>
                    </a:lnTo>
                    <a:lnTo>
                      <a:pt x="268605" y="148400"/>
                    </a:lnTo>
                    <a:lnTo>
                      <a:pt x="268605" y="73819"/>
                    </a:lnTo>
                    <a:cubicBezTo>
                      <a:pt x="268892" y="62061"/>
                      <a:pt x="263324" y="50927"/>
                      <a:pt x="253746" y="4410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CBE42C46-0853-4A28-82A3-31D1097D5976}"/>
                  </a:ext>
                </a:extLst>
              </p:cNvPr>
              <p:cNvSpPr/>
              <p:nvPr/>
            </p:nvSpPr>
            <p:spPr>
              <a:xfrm>
                <a:off x="6053100" y="3875875"/>
                <a:ext cx="266700" cy="142875"/>
              </a:xfrm>
              <a:custGeom>
                <a:avLst/>
                <a:gdLst>
                  <a:gd name="connsiteX0" fmla="*/ 164687 w 266700"/>
                  <a:gd name="connsiteY0" fmla="*/ 131445 h 142875"/>
                  <a:gd name="connsiteX1" fmla="*/ 191357 w 266700"/>
                  <a:gd name="connsiteY1" fmla="*/ 76486 h 142875"/>
                  <a:gd name="connsiteX2" fmla="*/ 192500 w 266700"/>
                  <a:gd name="connsiteY2" fmla="*/ 75534 h 142875"/>
                  <a:gd name="connsiteX3" fmla="*/ 193739 w 266700"/>
                  <a:gd name="connsiteY3" fmla="*/ 74676 h 142875"/>
                  <a:gd name="connsiteX4" fmla="*/ 268605 w 266700"/>
                  <a:gd name="connsiteY4" fmla="*/ 37529 h 142875"/>
                  <a:gd name="connsiteX5" fmla="*/ 263176 w 266700"/>
                  <a:gd name="connsiteY5" fmla="*/ 31338 h 142875"/>
                  <a:gd name="connsiteX6" fmla="*/ 209550 w 266700"/>
                  <a:gd name="connsiteY6" fmla="*/ 9525 h 142875"/>
                  <a:gd name="connsiteX7" fmla="*/ 148590 w 266700"/>
                  <a:gd name="connsiteY7" fmla="*/ 0 h 142875"/>
                  <a:gd name="connsiteX8" fmla="*/ 87630 w 266700"/>
                  <a:gd name="connsiteY8" fmla="*/ 9525 h 142875"/>
                  <a:gd name="connsiteX9" fmla="*/ 15240 w 266700"/>
                  <a:gd name="connsiteY9" fmla="*/ 44101 h 142875"/>
                  <a:gd name="connsiteX10" fmla="*/ 0 w 266700"/>
                  <a:gd name="connsiteY10" fmla="*/ 73819 h 142875"/>
                  <a:gd name="connsiteX11" fmla="*/ 0 w 266700"/>
                  <a:gd name="connsiteY11" fmla="*/ 148400 h 142875"/>
                  <a:gd name="connsiteX12" fmla="*/ 164687 w 266700"/>
                  <a:gd name="connsiteY12" fmla="*/ 148400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6700" h="142875">
                    <a:moveTo>
                      <a:pt x="164687" y="131445"/>
                    </a:moveTo>
                    <a:cubicBezTo>
                      <a:pt x="164708" y="110012"/>
                      <a:pt x="174533" y="89766"/>
                      <a:pt x="191357" y="76486"/>
                    </a:cubicBezTo>
                    <a:lnTo>
                      <a:pt x="192500" y="75534"/>
                    </a:lnTo>
                    <a:lnTo>
                      <a:pt x="193739" y="74676"/>
                    </a:lnTo>
                    <a:cubicBezTo>
                      <a:pt x="216581" y="58427"/>
                      <a:pt x="241848" y="45890"/>
                      <a:pt x="268605" y="37529"/>
                    </a:cubicBezTo>
                    <a:cubicBezTo>
                      <a:pt x="266700" y="35529"/>
                      <a:pt x="264986" y="33433"/>
                      <a:pt x="263176" y="31338"/>
                    </a:cubicBezTo>
                    <a:cubicBezTo>
                      <a:pt x="246437" y="21538"/>
                      <a:pt x="228377" y="14193"/>
                      <a:pt x="209550" y="9525"/>
                    </a:cubicBezTo>
                    <a:cubicBezTo>
                      <a:pt x="189726" y="3734"/>
                      <a:pt x="169235" y="532"/>
                      <a:pt x="148590" y="0"/>
                    </a:cubicBezTo>
                    <a:cubicBezTo>
                      <a:pt x="127896" y="-39"/>
                      <a:pt x="107326" y="3176"/>
                      <a:pt x="87630" y="9525"/>
                    </a:cubicBezTo>
                    <a:cubicBezTo>
                      <a:pt x="61651" y="16693"/>
                      <a:pt x="37144" y="28399"/>
                      <a:pt x="15240" y="44101"/>
                    </a:cubicBezTo>
                    <a:cubicBezTo>
                      <a:pt x="5858" y="51134"/>
                      <a:pt x="236" y="62096"/>
                      <a:pt x="0" y="73819"/>
                    </a:cubicBezTo>
                    <a:lnTo>
                      <a:pt x="0" y="148400"/>
                    </a:lnTo>
                    <a:lnTo>
                      <a:pt x="164687" y="1484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01F7D290-5714-439C-ACC2-3EE354EEA957}"/>
                  </a:ext>
                </a:extLst>
              </p:cNvPr>
              <p:cNvSpPr/>
              <p:nvPr/>
            </p:nvSpPr>
            <p:spPr>
              <a:xfrm>
                <a:off x="6250744" y="3933595"/>
                <a:ext cx="295275" cy="142875"/>
              </a:xfrm>
              <a:custGeom>
                <a:avLst/>
                <a:gdLst>
                  <a:gd name="connsiteX0" fmla="*/ 0 w 295275"/>
                  <a:gd name="connsiteY0" fmla="*/ 147830 h 142875"/>
                  <a:gd name="connsiteX1" fmla="*/ 0 w 295275"/>
                  <a:gd name="connsiteY1" fmla="*/ 73725 h 142875"/>
                  <a:gd name="connsiteX2" fmla="*/ 14859 w 295275"/>
                  <a:gd name="connsiteY2" fmla="*/ 44102 h 142875"/>
                  <a:gd name="connsiteX3" fmla="*/ 87249 w 295275"/>
                  <a:gd name="connsiteY3" fmla="*/ 9527 h 142875"/>
                  <a:gd name="connsiteX4" fmla="*/ 148209 w 295275"/>
                  <a:gd name="connsiteY4" fmla="*/ 2 h 142875"/>
                  <a:gd name="connsiteX5" fmla="*/ 209169 w 295275"/>
                  <a:gd name="connsiteY5" fmla="*/ 9527 h 142875"/>
                  <a:gd name="connsiteX6" fmla="*/ 281654 w 295275"/>
                  <a:gd name="connsiteY6" fmla="*/ 44102 h 142875"/>
                  <a:gd name="connsiteX7" fmla="*/ 296418 w 295275"/>
                  <a:gd name="connsiteY7" fmla="*/ 73725 h 142875"/>
                  <a:gd name="connsiteX8" fmla="*/ 296418 w 295275"/>
                  <a:gd name="connsiteY8" fmla="*/ 147830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5275" h="142875">
                    <a:moveTo>
                      <a:pt x="0" y="147830"/>
                    </a:moveTo>
                    <a:lnTo>
                      <a:pt x="0" y="73725"/>
                    </a:lnTo>
                    <a:cubicBezTo>
                      <a:pt x="45" y="62069"/>
                      <a:pt x="5544" y="51107"/>
                      <a:pt x="14859" y="44102"/>
                    </a:cubicBezTo>
                    <a:cubicBezTo>
                      <a:pt x="36723" y="28334"/>
                      <a:pt x="61243" y="16622"/>
                      <a:pt x="87249" y="9527"/>
                    </a:cubicBezTo>
                    <a:cubicBezTo>
                      <a:pt x="106934" y="3133"/>
                      <a:pt x="127512" y="-82"/>
                      <a:pt x="148209" y="2"/>
                    </a:cubicBezTo>
                    <a:cubicBezTo>
                      <a:pt x="168859" y="486"/>
                      <a:pt x="189355" y="3690"/>
                      <a:pt x="209169" y="9527"/>
                    </a:cubicBezTo>
                    <a:cubicBezTo>
                      <a:pt x="235567" y="15619"/>
                      <a:pt x="260308" y="27421"/>
                      <a:pt x="281654" y="44102"/>
                    </a:cubicBezTo>
                    <a:cubicBezTo>
                      <a:pt x="291195" y="50908"/>
                      <a:pt x="296728" y="62010"/>
                      <a:pt x="296418" y="73725"/>
                    </a:cubicBezTo>
                    <a:lnTo>
                      <a:pt x="296418" y="14783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9FE2559E-8899-4B67-90AE-CD413DCE143A}"/>
                  </a:ext>
                </a:extLst>
              </p:cNvPr>
              <p:cNvSpPr/>
              <p:nvPr/>
            </p:nvSpPr>
            <p:spPr>
              <a:xfrm>
                <a:off x="6324848" y="3765195"/>
                <a:ext cx="142875" cy="142875"/>
              </a:xfrm>
              <a:custGeom>
                <a:avLst/>
                <a:gdLst>
                  <a:gd name="connsiteX0" fmla="*/ 148209 w 142875"/>
                  <a:gd name="connsiteY0" fmla="*/ 74105 h 142875"/>
                  <a:gd name="connsiteX1" fmla="*/ 74105 w 142875"/>
                  <a:gd name="connsiteY1" fmla="*/ 148209 h 142875"/>
                  <a:gd name="connsiteX2" fmla="*/ 0 w 142875"/>
                  <a:gd name="connsiteY2" fmla="*/ 74105 h 142875"/>
                  <a:gd name="connsiteX3" fmla="*/ 74105 w 142875"/>
                  <a:gd name="connsiteY3" fmla="*/ 0 h 142875"/>
                  <a:gd name="connsiteX4" fmla="*/ 148209 w 142875"/>
                  <a:gd name="connsiteY4" fmla="*/ 74105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142875">
                    <a:moveTo>
                      <a:pt x="148209" y="74105"/>
                    </a:moveTo>
                    <a:cubicBezTo>
                      <a:pt x="148209" y="115031"/>
                      <a:pt x="115031" y="148209"/>
                      <a:pt x="74105" y="148209"/>
                    </a:cubicBezTo>
                    <a:cubicBezTo>
                      <a:pt x="33178" y="148209"/>
                      <a:pt x="0" y="115031"/>
                      <a:pt x="0" y="74105"/>
                    </a:cubicBezTo>
                    <a:cubicBezTo>
                      <a:pt x="0" y="33178"/>
                      <a:pt x="33178" y="0"/>
                      <a:pt x="74105" y="0"/>
                    </a:cubicBezTo>
                    <a:cubicBezTo>
                      <a:pt x="115031" y="0"/>
                      <a:pt x="148209" y="33178"/>
                      <a:pt x="148209" y="7410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F074A639-D182-4E28-BCC7-5315D466ED34}"/>
                </a:ext>
              </a:extLst>
            </p:cNvPr>
            <p:cNvCxnSpPr/>
            <p:nvPr/>
          </p:nvCxnSpPr>
          <p:spPr>
            <a:xfrm>
              <a:off x="5163312" y="2345444"/>
              <a:ext cx="0" cy="62754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3AAADE7F-429C-459F-8BF4-CB22962040E2}"/>
                </a:ext>
              </a:extLst>
            </p:cNvPr>
            <p:cNvCxnSpPr/>
            <p:nvPr/>
          </p:nvCxnSpPr>
          <p:spPr>
            <a:xfrm>
              <a:off x="7680960" y="2345444"/>
              <a:ext cx="0" cy="62754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ABDFE443-869A-499B-9B4C-F6EC906FBB91}"/>
              </a:ext>
            </a:extLst>
          </p:cNvPr>
          <p:cNvGrpSpPr/>
          <p:nvPr/>
        </p:nvGrpSpPr>
        <p:grpSpPr>
          <a:xfrm>
            <a:off x="782320" y="5573553"/>
            <a:ext cx="2497328" cy="562567"/>
            <a:chOff x="782320" y="2342992"/>
            <a:chExt cx="2497328" cy="562567"/>
          </a:xfrm>
        </p:grpSpPr>
        <p:sp>
          <p:nvSpPr>
            <p:cNvPr id="60" name="TextBox 95">
              <a:extLst>
                <a:ext uri="{FF2B5EF4-FFF2-40B4-BE49-F238E27FC236}">
                  <a16:creationId xmlns:a16="http://schemas.microsoft.com/office/drawing/2014/main" id="{7D34CBEF-33AB-48AE-963A-F36F421858EF}"/>
                </a:ext>
              </a:extLst>
            </p:cNvPr>
            <p:cNvSpPr txBox="1"/>
            <p:nvPr/>
          </p:nvSpPr>
          <p:spPr>
            <a:xfrm>
              <a:off x="782320" y="2720893"/>
              <a:ext cx="2497328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0" rIns="0" bIns="0" rtlCol="0">
              <a:spAutoFit/>
            </a:bodyPr>
            <a:lstStyle/>
            <a:p>
              <a:pPr>
                <a:buClr>
                  <a:schemeClr val="accent1"/>
                </a:buClr>
              </a:pPr>
              <a:r>
                <a:rPr lang="zh-CN" altLang="en-US" sz="1200" dirty="0"/>
                <a:t>请在这里输入多个分论点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2EB9BEF5-4F8C-48C3-9DD3-163AB81C239E}"/>
                </a:ext>
              </a:extLst>
            </p:cNvPr>
            <p:cNvSpPr txBox="1"/>
            <p:nvPr/>
          </p:nvSpPr>
          <p:spPr>
            <a:xfrm>
              <a:off x="782320" y="234299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请输入标题</a:t>
              </a: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3610B8B1-B3F3-47DF-8680-F4B4DE5611CB}"/>
              </a:ext>
            </a:extLst>
          </p:cNvPr>
          <p:cNvGrpSpPr/>
          <p:nvPr/>
        </p:nvGrpSpPr>
        <p:grpSpPr>
          <a:xfrm>
            <a:off x="3488111" y="5439732"/>
            <a:ext cx="5831473" cy="696388"/>
            <a:chOff x="3488111" y="2303628"/>
            <a:chExt cx="5831473" cy="696388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1023B186-5975-4A9A-B979-553B0771C7ED}"/>
                </a:ext>
              </a:extLst>
            </p:cNvPr>
            <p:cNvSpPr/>
            <p:nvPr/>
          </p:nvSpPr>
          <p:spPr>
            <a:xfrm>
              <a:off x="3488111" y="2692239"/>
              <a:ext cx="9220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dirty="0"/>
                <a:t>分论点</a:t>
              </a:r>
              <a:r>
                <a:rPr lang="en-US" altLang="zh-CN" sz="1400" dirty="0"/>
                <a:t>01</a:t>
              </a:r>
              <a:endParaRPr lang="zh-CN" altLang="en-US" sz="1400" dirty="0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E364FDEB-C64B-443E-9C6C-F3D2600959E0}"/>
                </a:ext>
              </a:extLst>
            </p:cNvPr>
            <p:cNvSpPr/>
            <p:nvPr/>
          </p:nvSpPr>
          <p:spPr>
            <a:xfrm>
              <a:off x="5942824" y="2692239"/>
              <a:ext cx="9220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dirty="0"/>
                <a:t>分论点</a:t>
              </a:r>
              <a:r>
                <a:rPr lang="en-US" altLang="zh-CN" sz="1400" dirty="0"/>
                <a:t>02</a:t>
              </a:r>
              <a:endParaRPr lang="zh-CN" altLang="en-US" sz="1400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5E8674C-D019-4E95-BBDF-58A379A87BE3}"/>
                </a:ext>
              </a:extLst>
            </p:cNvPr>
            <p:cNvSpPr/>
            <p:nvPr/>
          </p:nvSpPr>
          <p:spPr>
            <a:xfrm>
              <a:off x="8397537" y="2692239"/>
              <a:ext cx="9220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dirty="0"/>
                <a:t>分论点</a:t>
              </a:r>
              <a:r>
                <a:rPr lang="en-US" altLang="zh-CN" sz="1400" dirty="0"/>
                <a:t>03</a:t>
              </a:r>
              <a:endParaRPr lang="zh-CN" altLang="en-US" sz="1400" dirty="0"/>
            </a:p>
          </p:txBody>
        </p:sp>
        <p:sp>
          <p:nvSpPr>
            <p:cNvPr id="66" name="图形 24" descr="字幕">
              <a:extLst>
                <a:ext uri="{FF2B5EF4-FFF2-40B4-BE49-F238E27FC236}">
                  <a16:creationId xmlns:a16="http://schemas.microsoft.com/office/drawing/2014/main" id="{4A975E34-3F63-4D6B-B8E0-B8663BDB2410}"/>
                </a:ext>
              </a:extLst>
            </p:cNvPr>
            <p:cNvSpPr/>
            <p:nvPr/>
          </p:nvSpPr>
          <p:spPr>
            <a:xfrm>
              <a:off x="3815946" y="2412525"/>
              <a:ext cx="270566" cy="246693"/>
            </a:xfrm>
            <a:custGeom>
              <a:avLst/>
              <a:gdLst>
                <a:gd name="connsiteX0" fmla="*/ 615316 w 647700"/>
                <a:gd name="connsiteY0" fmla="*/ 0 h 590550"/>
                <a:gd name="connsiteX1" fmla="*/ 32386 w 647700"/>
                <a:gd name="connsiteY1" fmla="*/ 0 h 590550"/>
                <a:gd name="connsiteX2" fmla="*/ 1 w 647700"/>
                <a:gd name="connsiteY2" fmla="*/ 32765 h 590550"/>
                <a:gd name="connsiteX3" fmla="*/ 1 w 647700"/>
                <a:gd name="connsiteY3" fmla="*/ 32766 h 590550"/>
                <a:gd name="connsiteX4" fmla="*/ 1 w 647700"/>
                <a:gd name="connsiteY4" fmla="*/ 426530 h 590550"/>
                <a:gd name="connsiteX5" fmla="*/ 31014 w 647700"/>
                <a:gd name="connsiteY5" fmla="*/ 457237 h 590550"/>
                <a:gd name="connsiteX6" fmla="*/ 32386 w 647700"/>
                <a:gd name="connsiteY6" fmla="*/ 457200 h 590550"/>
                <a:gd name="connsiteX7" fmla="*/ 388621 w 647700"/>
                <a:gd name="connsiteY7" fmla="*/ 457200 h 590550"/>
                <a:gd name="connsiteX8" fmla="*/ 514351 w 647700"/>
                <a:gd name="connsiteY8" fmla="*/ 590550 h 590550"/>
                <a:gd name="connsiteX9" fmla="*/ 514351 w 647700"/>
                <a:gd name="connsiteY9" fmla="*/ 457200 h 590550"/>
                <a:gd name="connsiteX10" fmla="*/ 615316 w 647700"/>
                <a:gd name="connsiteY10" fmla="*/ 457200 h 590550"/>
                <a:gd name="connsiteX11" fmla="*/ 647663 w 647700"/>
                <a:gd name="connsiteY11" fmla="*/ 427901 h 590550"/>
                <a:gd name="connsiteX12" fmla="*/ 647701 w 647700"/>
                <a:gd name="connsiteY12" fmla="*/ 426530 h 590550"/>
                <a:gd name="connsiteX13" fmla="*/ 647701 w 647700"/>
                <a:gd name="connsiteY13" fmla="*/ 32766 h 590550"/>
                <a:gd name="connsiteX14" fmla="*/ 615317 w 647700"/>
                <a:gd name="connsiteY14" fmla="*/ 0 h 590550"/>
                <a:gd name="connsiteX15" fmla="*/ 615316 w 647700"/>
                <a:gd name="connsiteY15" fmla="*/ 0 h 590550"/>
                <a:gd name="connsiteX16" fmla="*/ 66676 w 647700"/>
                <a:gd name="connsiteY16" fmla="*/ 247650 h 590550"/>
                <a:gd name="connsiteX17" fmla="*/ 180976 w 647700"/>
                <a:gd name="connsiteY17" fmla="*/ 247650 h 590550"/>
                <a:gd name="connsiteX18" fmla="*/ 180976 w 647700"/>
                <a:gd name="connsiteY18" fmla="*/ 285750 h 590550"/>
                <a:gd name="connsiteX19" fmla="*/ 66676 w 647700"/>
                <a:gd name="connsiteY19" fmla="*/ 285750 h 590550"/>
                <a:gd name="connsiteX20" fmla="*/ 247651 w 647700"/>
                <a:gd name="connsiteY20" fmla="*/ 361950 h 590550"/>
                <a:gd name="connsiteX21" fmla="*/ 66676 w 647700"/>
                <a:gd name="connsiteY21" fmla="*/ 361950 h 590550"/>
                <a:gd name="connsiteX22" fmla="*/ 66676 w 647700"/>
                <a:gd name="connsiteY22" fmla="*/ 323850 h 590550"/>
                <a:gd name="connsiteX23" fmla="*/ 247651 w 647700"/>
                <a:gd name="connsiteY23" fmla="*/ 323850 h 590550"/>
                <a:gd name="connsiteX24" fmla="*/ 390526 w 647700"/>
                <a:gd name="connsiteY24" fmla="*/ 361950 h 590550"/>
                <a:gd name="connsiteX25" fmla="*/ 285751 w 647700"/>
                <a:gd name="connsiteY25" fmla="*/ 361950 h 590550"/>
                <a:gd name="connsiteX26" fmla="*/ 285751 w 647700"/>
                <a:gd name="connsiteY26" fmla="*/ 323850 h 590550"/>
                <a:gd name="connsiteX27" fmla="*/ 390526 w 647700"/>
                <a:gd name="connsiteY27" fmla="*/ 323850 h 590550"/>
                <a:gd name="connsiteX28" fmla="*/ 419101 w 647700"/>
                <a:gd name="connsiteY28" fmla="*/ 285750 h 590550"/>
                <a:gd name="connsiteX29" fmla="*/ 228601 w 647700"/>
                <a:gd name="connsiteY29" fmla="*/ 285750 h 590550"/>
                <a:gd name="connsiteX30" fmla="*/ 228601 w 647700"/>
                <a:gd name="connsiteY30" fmla="*/ 247650 h 590550"/>
                <a:gd name="connsiteX31" fmla="*/ 419101 w 647700"/>
                <a:gd name="connsiteY31" fmla="*/ 247650 h 590550"/>
                <a:gd name="connsiteX32" fmla="*/ 533401 w 647700"/>
                <a:gd name="connsiteY32" fmla="*/ 361950 h 590550"/>
                <a:gd name="connsiteX33" fmla="*/ 428626 w 647700"/>
                <a:gd name="connsiteY33" fmla="*/ 361950 h 590550"/>
                <a:gd name="connsiteX34" fmla="*/ 428626 w 647700"/>
                <a:gd name="connsiteY34" fmla="*/ 323850 h 590550"/>
                <a:gd name="connsiteX35" fmla="*/ 533401 w 647700"/>
                <a:gd name="connsiteY35" fmla="*/ 323850 h 590550"/>
                <a:gd name="connsiteX36" fmla="*/ 581026 w 647700"/>
                <a:gd name="connsiteY36" fmla="*/ 285750 h 590550"/>
                <a:gd name="connsiteX37" fmla="*/ 457201 w 647700"/>
                <a:gd name="connsiteY37" fmla="*/ 285750 h 590550"/>
                <a:gd name="connsiteX38" fmla="*/ 457201 w 647700"/>
                <a:gd name="connsiteY38" fmla="*/ 247650 h 590550"/>
                <a:gd name="connsiteX39" fmla="*/ 581026 w 647700"/>
                <a:gd name="connsiteY39" fmla="*/ 2476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47700" h="590550">
                  <a:moveTo>
                    <a:pt x="615316" y="0"/>
                  </a:moveTo>
                  <a:lnTo>
                    <a:pt x="32386" y="0"/>
                  </a:lnTo>
                  <a:cubicBezTo>
                    <a:pt x="14395" y="105"/>
                    <a:pt x="-104" y="14774"/>
                    <a:pt x="1" y="32765"/>
                  </a:cubicBezTo>
                  <a:cubicBezTo>
                    <a:pt x="1" y="32765"/>
                    <a:pt x="1" y="32766"/>
                    <a:pt x="1" y="32766"/>
                  </a:cubicBezTo>
                  <a:lnTo>
                    <a:pt x="1" y="426530"/>
                  </a:lnTo>
                  <a:cubicBezTo>
                    <a:pt x="85" y="443574"/>
                    <a:pt x="13970" y="457322"/>
                    <a:pt x="31014" y="457237"/>
                  </a:cubicBezTo>
                  <a:cubicBezTo>
                    <a:pt x="31471" y="457235"/>
                    <a:pt x="31928" y="457223"/>
                    <a:pt x="32386" y="457200"/>
                  </a:cubicBezTo>
                  <a:lnTo>
                    <a:pt x="388621" y="457200"/>
                  </a:lnTo>
                  <a:lnTo>
                    <a:pt x="514351" y="590550"/>
                  </a:lnTo>
                  <a:lnTo>
                    <a:pt x="514351" y="457200"/>
                  </a:lnTo>
                  <a:lnTo>
                    <a:pt x="615316" y="457200"/>
                  </a:lnTo>
                  <a:cubicBezTo>
                    <a:pt x="632339" y="458042"/>
                    <a:pt x="646821" y="444924"/>
                    <a:pt x="647663" y="427901"/>
                  </a:cubicBezTo>
                  <a:cubicBezTo>
                    <a:pt x="647686" y="427444"/>
                    <a:pt x="647699" y="426987"/>
                    <a:pt x="647701" y="426530"/>
                  </a:cubicBezTo>
                  <a:lnTo>
                    <a:pt x="647701" y="32766"/>
                  </a:lnTo>
                  <a:cubicBezTo>
                    <a:pt x="647806" y="14775"/>
                    <a:pt x="633307" y="106"/>
                    <a:pt x="615317" y="0"/>
                  </a:cubicBezTo>
                  <a:cubicBezTo>
                    <a:pt x="615317" y="0"/>
                    <a:pt x="615316" y="0"/>
                    <a:pt x="615316" y="0"/>
                  </a:cubicBezTo>
                  <a:close/>
                  <a:moveTo>
                    <a:pt x="66676" y="247650"/>
                  </a:moveTo>
                  <a:lnTo>
                    <a:pt x="180976" y="247650"/>
                  </a:lnTo>
                  <a:lnTo>
                    <a:pt x="180976" y="285750"/>
                  </a:lnTo>
                  <a:lnTo>
                    <a:pt x="66676" y="285750"/>
                  </a:lnTo>
                  <a:close/>
                  <a:moveTo>
                    <a:pt x="247651" y="361950"/>
                  </a:moveTo>
                  <a:lnTo>
                    <a:pt x="66676" y="361950"/>
                  </a:lnTo>
                  <a:lnTo>
                    <a:pt x="66676" y="323850"/>
                  </a:lnTo>
                  <a:lnTo>
                    <a:pt x="247651" y="323850"/>
                  </a:lnTo>
                  <a:close/>
                  <a:moveTo>
                    <a:pt x="390526" y="361950"/>
                  </a:moveTo>
                  <a:lnTo>
                    <a:pt x="285751" y="361950"/>
                  </a:lnTo>
                  <a:lnTo>
                    <a:pt x="285751" y="323850"/>
                  </a:lnTo>
                  <a:lnTo>
                    <a:pt x="390526" y="323850"/>
                  </a:lnTo>
                  <a:close/>
                  <a:moveTo>
                    <a:pt x="419101" y="285750"/>
                  </a:moveTo>
                  <a:lnTo>
                    <a:pt x="228601" y="285750"/>
                  </a:lnTo>
                  <a:lnTo>
                    <a:pt x="228601" y="247650"/>
                  </a:lnTo>
                  <a:lnTo>
                    <a:pt x="419101" y="247650"/>
                  </a:lnTo>
                  <a:close/>
                  <a:moveTo>
                    <a:pt x="533401" y="361950"/>
                  </a:moveTo>
                  <a:lnTo>
                    <a:pt x="428626" y="361950"/>
                  </a:lnTo>
                  <a:lnTo>
                    <a:pt x="428626" y="323850"/>
                  </a:lnTo>
                  <a:lnTo>
                    <a:pt x="533401" y="323850"/>
                  </a:lnTo>
                  <a:close/>
                  <a:moveTo>
                    <a:pt x="581026" y="285750"/>
                  </a:moveTo>
                  <a:lnTo>
                    <a:pt x="457201" y="285750"/>
                  </a:lnTo>
                  <a:lnTo>
                    <a:pt x="457201" y="247650"/>
                  </a:lnTo>
                  <a:lnTo>
                    <a:pt x="581026" y="2476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图形 26" descr="手语">
              <a:extLst>
                <a:ext uri="{FF2B5EF4-FFF2-40B4-BE49-F238E27FC236}">
                  <a16:creationId xmlns:a16="http://schemas.microsoft.com/office/drawing/2014/main" id="{D6EC4779-F019-4488-B8D8-2441354495D3}"/>
                </a:ext>
              </a:extLst>
            </p:cNvPr>
            <p:cNvSpPr/>
            <p:nvPr/>
          </p:nvSpPr>
          <p:spPr>
            <a:xfrm>
              <a:off x="6280500" y="2325035"/>
              <a:ext cx="246693" cy="314335"/>
            </a:xfrm>
            <a:custGeom>
              <a:avLst/>
              <a:gdLst>
                <a:gd name="connsiteX0" fmla="*/ 583406 w 590550"/>
                <a:gd name="connsiteY0" fmla="*/ 551751 h 752475"/>
                <a:gd name="connsiteX1" fmla="*/ 581511 w 590550"/>
                <a:gd name="connsiteY1" fmla="*/ 478227 h 752475"/>
                <a:gd name="connsiteX2" fmla="*/ 545783 w 590550"/>
                <a:gd name="connsiteY2" fmla="*/ 463930 h 752475"/>
                <a:gd name="connsiteX3" fmla="*/ 544544 w 590550"/>
                <a:gd name="connsiteY3" fmla="*/ 463930 h 752475"/>
                <a:gd name="connsiteX4" fmla="*/ 535019 w 590550"/>
                <a:gd name="connsiteY4" fmla="*/ 463930 h 752475"/>
                <a:gd name="connsiteX5" fmla="*/ 536162 w 590550"/>
                <a:gd name="connsiteY5" fmla="*/ 463930 h 752475"/>
                <a:gd name="connsiteX6" fmla="*/ 571513 w 590550"/>
                <a:gd name="connsiteY6" fmla="*/ 399434 h 752475"/>
                <a:gd name="connsiteX7" fmla="*/ 510254 w 590550"/>
                <a:gd name="connsiteY7" fmla="*/ 363251 h 752475"/>
                <a:gd name="connsiteX8" fmla="*/ 377952 w 590550"/>
                <a:gd name="connsiteY8" fmla="*/ 397160 h 752475"/>
                <a:gd name="connsiteX9" fmla="*/ 413004 w 590550"/>
                <a:gd name="connsiteY9" fmla="*/ 361251 h 752475"/>
                <a:gd name="connsiteX10" fmla="*/ 547211 w 590550"/>
                <a:gd name="connsiteY10" fmla="*/ 313626 h 752475"/>
                <a:gd name="connsiteX11" fmla="*/ 567214 w 590550"/>
                <a:gd name="connsiteY11" fmla="*/ 271620 h 752475"/>
                <a:gd name="connsiteX12" fmla="*/ 525209 w 590550"/>
                <a:gd name="connsiteY12" fmla="*/ 251618 h 752475"/>
                <a:gd name="connsiteX13" fmla="*/ 399574 w 590550"/>
                <a:gd name="connsiteY13" fmla="*/ 296100 h 752475"/>
                <a:gd name="connsiteX14" fmla="*/ 547116 w 590550"/>
                <a:gd name="connsiteY14" fmla="*/ 193420 h 752475"/>
                <a:gd name="connsiteX15" fmla="*/ 556327 w 590550"/>
                <a:gd name="connsiteY15" fmla="*/ 147732 h 752475"/>
                <a:gd name="connsiteX16" fmla="*/ 510639 w 590550"/>
                <a:gd name="connsiteY16" fmla="*/ 138521 h 752475"/>
                <a:gd name="connsiteX17" fmla="*/ 509492 w 590550"/>
                <a:gd name="connsiteY17" fmla="*/ 139318 h 752475"/>
                <a:gd name="connsiteX18" fmla="*/ 380905 w 590550"/>
                <a:gd name="connsiteY18" fmla="*/ 228948 h 752475"/>
                <a:gd name="connsiteX19" fmla="*/ 489299 w 590550"/>
                <a:gd name="connsiteY19" fmla="*/ 104838 h 752475"/>
                <a:gd name="connsiteX20" fmla="*/ 483680 w 590550"/>
                <a:gd name="connsiteY20" fmla="*/ 58570 h 752475"/>
                <a:gd name="connsiteX21" fmla="*/ 439674 w 590550"/>
                <a:gd name="connsiteY21" fmla="*/ 61594 h 752475"/>
                <a:gd name="connsiteX22" fmla="*/ 323660 w 590550"/>
                <a:gd name="connsiteY22" fmla="*/ 194944 h 752475"/>
                <a:gd name="connsiteX23" fmla="*/ 402527 w 590550"/>
                <a:gd name="connsiteY23" fmla="*/ 47021 h 752475"/>
                <a:gd name="connsiteX24" fmla="*/ 386779 w 590550"/>
                <a:gd name="connsiteY24" fmla="*/ 3154 h 752475"/>
                <a:gd name="connsiteX25" fmla="*/ 344424 w 590550"/>
                <a:gd name="connsiteY25" fmla="*/ 16065 h 752475"/>
                <a:gd name="connsiteX26" fmla="*/ 249174 w 590550"/>
                <a:gd name="connsiteY26" fmla="*/ 193801 h 752475"/>
                <a:gd name="connsiteX27" fmla="*/ 196787 w 590550"/>
                <a:gd name="connsiteY27" fmla="*/ 235235 h 752475"/>
                <a:gd name="connsiteX28" fmla="*/ 196787 w 590550"/>
                <a:gd name="connsiteY28" fmla="*/ 233044 h 752475"/>
                <a:gd name="connsiteX29" fmla="*/ 169831 w 590550"/>
                <a:gd name="connsiteY29" fmla="*/ 87883 h 752475"/>
                <a:gd name="connsiteX30" fmla="*/ 126921 w 590550"/>
                <a:gd name="connsiteY30" fmla="*/ 79834 h 752475"/>
                <a:gd name="connsiteX31" fmla="*/ 118872 w 590550"/>
                <a:gd name="connsiteY31" fmla="*/ 122745 h 752475"/>
                <a:gd name="connsiteX32" fmla="*/ 121253 w 590550"/>
                <a:gd name="connsiteY32" fmla="*/ 215804 h 752475"/>
                <a:gd name="connsiteX33" fmla="*/ 127349 w 590550"/>
                <a:gd name="connsiteY33" fmla="*/ 375157 h 752475"/>
                <a:gd name="connsiteX34" fmla="*/ 66675 w 590550"/>
                <a:gd name="connsiteY34" fmla="*/ 444690 h 752475"/>
                <a:gd name="connsiteX35" fmla="*/ 19050 w 590550"/>
                <a:gd name="connsiteY35" fmla="*/ 444690 h 752475"/>
                <a:gd name="connsiteX36" fmla="*/ 0 w 590550"/>
                <a:gd name="connsiteY36" fmla="*/ 463740 h 752475"/>
                <a:gd name="connsiteX37" fmla="*/ 0 w 590550"/>
                <a:gd name="connsiteY37" fmla="*/ 606615 h 752475"/>
                <a:gd name="connsiteX38" fmla="*/ 19050 w 590550"/>
                <a:gd name="connsiteY38" fmla="*/ 625665 h 752475"/>
                <a:gd name="connsiteX39" fmla="*/ 105442 w 590550"/>
                <a:gd name="connsiteY39" fmla="*/ 625665 h 752475"/>
                <a:gd name="connsiteX40" fmla="*/ 300419 w 590550"/>
                <a:gd name="connsiteY40" fmla="*/ 684815 h 752475"/>
                <a:gd name="connsiteX41" fmla="*/ 301371 w 590550"/>
                <a:gd name="connsiteY41" fmla="*/ 684815 h 752475"/>
                <a:gd name="connsiteX42" fmla="*/ 422624 w 590550"/>
                <a:gd name="connsiteY42" fmla="*/ 749394 h 752475"/>
                <a:gd name="connsiteX43" fmla="*/ 446913 w 590550"/>
                <a:gd name="connsiteY43" fmla="*/ 755395 h 752475"/>
                <a:gd name="connsiteX44" fmla="*/ 498903 w 590550"/>
                <a:gd name="connsiteY44" fmla="*/ 703372 h 752475"/>
                <a:gd name="connsiteX45" fmla="*/ 477298 w 590550"/>
                <a:gd name="connsiteY45" fmla="*/ 661193 h 752475"/>
                <a:gd name="connsiteX46" fmla="*/ 515398 w 590550"/>
                <a:gd name="connsiteY46" fmla="*/ 669956 h 752475"/>
                <a:gd name="connsiteX47" fmla="*/ 577501 w 590550"/>
                <a:gd name="connsiteY47" fmla="*/ 630618 h 752475"/>
                <a:gd name="connsiteX48" fmla="*/ 538163 w 590550"/>
                <a:gd name="connsiteY48" fmla="*/ 568515 h 752475"/>
                <a:gd name="connsiteX49" fmla="*/ 536258 w 590550"/>
                <a:gd name="connsiteY49" fmla="*/ 568515 h 752475"/>
                <a:gd name="connsiteX50" fmla="*/ 545783 w 590550"/>
                <a:gd name="connsiteY50" fmla="*/ 568515 h 752475"/>
                <a:gd name="connsiteX51" fmla="*/ 583406 w 590550"/>
                <a:gd name="connsiteY51" fmla="*/ 551751 h 752475"/>
                <a:gd name="connsiteX52" fmla="*/ 381476 w 590550"/>
                <a:gd name="connsiteY52" fmla="*/ 533653 h 752475"/>
                <a:gd name="connsiteX53" fmla="*/ 360569 w 590550"/>
                <a:gd name="connsiteY53" fmla="*/ 550846 h 752475"/>
                <a:gd name="connsiteX54" fmla="*/ 377762 w 590550"/>
                <a:gd name="connsiteY54" fmla="*/ 571753 h 752475"/>
                <a:gd name="connsiteX55" fmla="*/ 530638 w 590550"/>
                <a:gd name="connsiteY55" fmla="*/ 605376 h 752475"/>
                <a:gd name="connsiteX56" fmla="*/ 541211 w 590550"/>
                <a:gd name="connsiteY56" fmla="*/ 621950 h 752475"/>
                <a:gd name="connsiteX57" fmla="*/ 535115 w 590550"/>
                <a:gd name="connsiteY57" fmla="*/ 630618 h 752475"/>
                <a:gd name="connsiteX58" fmla="*/ 524637 w 590550"/>
                <a:gd name="connsiteY58" fmla="*/ 632427 h 752475"/>
                <a:gd name="connsiteX59" fmla="*/ 349187 w 590550"/>
                <a:gd name="connsiteY59" fmla="*/ 593280 h 752475"/>
                <a:gd name="connsiteX60" fmla="*/ 326322 w 590550"/>
                <a:gd name="connsiteY60" fmla="*/ 607528 h 752475"/>
                <a:gd name="connsiteX61" fmla="*/ 336042 w 590550"/>
                <a:gd name="connsiteY61" fmla="*/ 628713 h 752475"/>
                <a:gd name="connsiteX62" fmla="*/ 453866 w 590550"/>
                <a:gd name="connsiteY62" fmla="*/ 691101 h 752475"/>
                <a:gd name="connsiteX63" fmla="*/ 460942 w 590550"/>
                <a:gd name="connsiteY63" fmla="*/ 709451 h 752475"/>
                <a:gd name="connsiteX64" fmla="*/ 442592 w 590550"/>
                <a:gd name="connsiteY64" fmla="*/ 716526 h 752475"/>
                <a:gd name="connsiteX65" fmla="*/ 440817 w 590550"/>
                <a:gd name="connsiteY65" fmla="*/ 715581 h 752475"/>
                <a:gd name="connsiteX66" fmla="*/ 314992 w 590550"/>
                <a:gd name="connsiteY66" fmla="*/ 648906 h 752475"/>
                <a:gd name="connsiteX67" fmla="*/ 306038 w 590550"/>
                <a:gd name="connsiteY67" fmla="*/ 646715 h 752475"/>
                <a:gd name="connsiteX68" fmla="*/ 306038 w 590550"/>
                <a:gd name="connsiteY68" fmla="*/ 646715 h 752475"/>
                <a:gd name="connsiteX69" fmla="*/ 132779 w 590550"/>
                <a:gd name="connsiteY69" fmla="*/ 597566 h 752475"/>
                <a:gd name="connsiteX70" fmla="*/ 116015 w 590550"/>
                <a:gd name="connsiteY70" fmla="*/ 587565 h 752475"/>
                <a:gd name="connsiteX71" fmla="*/ 38005 w 590550"/>
                <a:gd name="connsiteY71" fmla="*/ 587565 h 752475"/>
                <a:gd name="connsiteX72" fmla="*/ 38005 w 590550"/>
                <a:gd name="connsiteY72" fmla="*/ 482790 h 752475"/>
                <a:gd name="connsiteX73" fmla="*/ 102965 w 590550"/>
                <a:gd name="connsiteY73" fmla="*/ 482790 h 752475"/>
                <a:gd name="connsiteX74" fmla="*/ 119729 w 590550"/>
                <a:gd name="connsiteY74" fmla="*/ 472693 h 752475"/>
                <a:gd name="connsiteX75" fmla="*/ 224504 w 590550"/>
                <a:gd name="connsiteY75" fmla="*/ 370585 h 752475"/>
                <a:gd name="connsiteX76" fmla="*/ 227933 w 590550"/>
                <a:gd name="connsiteY76" fmla="*/ 368109 h 752475"/>
                <a:gd name="connsiteX77" fmla="*/ 302419 w 590550"/>
                <a:gd name="connsiteY77" fmla="*/ 291909 h 752475"/>
                <a:gd name="connsiteX78" fmla="*/ 316611 w 590550"/>
                <a:gd name="connsiteY78" fmla="*/ 283146 h 752475"/>
                <a:gd name="connsiteX79" fmla="*/ 323945 w 590550"/>
                <a:gd name="connsiteY79" fmla="*/ 288384 h 752475"/>
                <a:gd name="connsiteX80" fmla="*/ 325469 w 590550"/>
                <a:gd name="connsiteY80" fmla="*/ 297338 h 752475"/>
                <a:gd name="connsiteX81" fmla="*/ 244221 w 590550"/>
                <a:gd name="connsiteY81" fmla="*/ 403923 h 752475"/>
                <a:gd name="connsiteX82" fmla="*/ 243554 w 590550"/>
                <a:gd name="connsiteY82" fmla="*/ 405351 h 752475"/>
                <a:gd name="connsiteX83" fmla="*/ 242697 w 590550"/>
                <a:gd name="connsiteY83" fmla="*/ 405923 h 752475"/>
                <a:gd name="connsiteX84" fmla="*/ 237686 w 590550"/>
                <a:gd name="connsiteY84" fmla="*/ 432394 h 752475"/>
                <a:gd name="connsiteX85" fmla="*/ 248698 w 590550"/>
                <a:gd name="connsiteY85" fmla="*/ 440118 h 752475"/>
                <a:gd name="connsiteX86" fmla="*/ 318707 w 590550"/>
                <a:gd name="connsiteY86" fmla="*/ 451357 h 752475"/>
                <a:gd name="connsiteX87" fmla="*/ 324231 w 590550"/>
                <a:gd name="connsiteY87" fmla="*/ 450786 h 752475"/>
                <a:gd name="connsiteX88" fmla="*/ 519303 w 590550"/>
                <a:gd name="connsiteY88" fmla="*/ 400589 h 752475"/>
                <a:gd name="connsiteX89" fmla="*/ 529781 w 590550"/>
                <a:gd name="connsiteY89" fmla="*/ 402018 h 752475"/>
                <a:gd name="connsiteX90" fmla="*/ 536162 w 590550"/>
                <a:gd name="connsiteY90" fmla="*/ 410495 h 752475"/>
                <a:gd name="connsiteX91" fmla="*/ 526637 w 590550"/>
                <a:gd name="connsiteY91" fmla="*/ 427449 h 752475"/>
                <a:gd name="connsiteX92" fmla="*/ 364712 w 590550"/>
                <a:gd name="connsiteY92" fmla="*/ 469169 h 752475"/>
                <a:gd name="connsiteX93" fmla="*/ 350865 w 590550"/>
                <a:gd name="connsiteY93" fmla="*/ 492278 h 752475"/>
                <a:gd name="connsiteX94" fmla="*/ 369380 w 590550"/>
                <a:gd name="connsiteY94" fmla="*/ 506697 h 752475"/>
                <a:gd name="connsiteX95" fmla="*/ 369856 w 590550"/>
                <a:gd name="connsiteY95" fmla="*/ 506697 h 752475"/>
                <a:gd name="connsiteX96" fmla="*/ 546164 w 590550"/>
                <a:gd name="connsiteY96" fmla="*/ 502506 h 752475"/>
                <a:gd name="connsiteX97" fmla="*/ 546164 w 590550"/>
                <a:gd name="connsiteY97" fmla="*/ 502506 h 752475"/>
                <a:gd name="connsiteX98" fmla="*/ 558873 w 590550"/>
                <a:gd name="connsiteY98" fmla="*/ 517515 h 752475"/>
                <a:gd name="connsiteX99" fmla="*/ 546164 w 590550"/>
                <a:gd name="connsiteY99" fmla="*/ 530224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590550" h="752475">
                  <a:moveTo>
                    <a:pt x="583406" y="551751"/>
                  </a:moveTo>
                  <a:cubicBezTo>
                    <a:pt x="603186" y="530924"/>
                    <a:pt x="602337" y="498007"/>
                    <a:pt x="581511" y="478227"/>
                  </a:cubicBezTo>
                  <a:cubicBezTo>
                    <a:pt x="571867" y="469068"/>
                    <a:pt x="559081" y="463952"/>
                    <a:pt x="545783" y="463930"/>
                  </a:cubicBezTo>
                  <a:lnTo>
                    <a:pt x="544544" y="463930"/>
                  </a:lnTo>
                  <a:lnTo>
                    <a:pt x="535019" y="463930"/>
                  </a:lnTo>
                  <a:lnTo>
                    <a:pt x="536162" y="463930"/>
                  </a:lnTo>
                  <a:cubicBezTo>
                    <a:pt x="563734" y="455882"/>
                    <a:pt x="579561" y="427006"/>
                    <a:pt x="571513" y="399434"/>
                  </a:cubicBezTo>
                  <a:cubicBezTo>
                    <a:pt x="563829" y="373107"/>
                    <a:pt x="537021" y="357273"/>
                    <a:pt x="510254" y="363251"/>
                  </a:cubicBezTo>
                  <a:lnTo>
                    <a:pt x="377952" y="397160"/>
                  </a:lnTo>
                  <a:cubicBezTo>
                    <a:pt x="392621" y="383349"/>
                    <a:pt x="404813" y="370299"/>
                    <a:pt x="413004" y="361251"/>
                  </a:cubicBezTo>
                  <a:lnTo>
                    <a:pt x="547211" y="313626"/>
                  </a:lnTo>
                  <a:cubicBezTo>
                    <a:pt x="564334" y="307550"/>
                    <a:pt x="573290" y="288743"/>
                    <a:pt x="567214" y="271620"/>
                  </a:cubicBezTo>
                  <a:cubicBezTo>
                    <a:pt x="561138" y="254497"/>
                    <a:pt x="542332" y="245542"/>
                    <a:pt x="525209" y="251618"/>
                  </a:cubicBezTo>
                  <a:lnTo>
                    <a:pt x="399574" y="296100"/>
                  </a:lnTo>
                  <a:lnTo>
                    <a:pt x="547116" y="193420"/>
                  </a:lnTo>
                  <a:cubicBezTo>
                    <a:pt x="562276" y="183347"/>
                    <a:pt x="566400" y="162892"/>
                    <a:pt x="556327" y="147732"/>
                  </a:cubicBezTo>
                  <a:cubicBezTo>
                    <a:pt x="546254" y="132572"/>
                    <a:pt x="525799" y="128448"/>
                    <a:pt x="510639" y="138521"/>
                  </a:cubicBezTo>
                  <a:cubicBezTo>
                    <a:pt x="510251" y="138778"/>
                    <a:pt x="509869" y="139044"/>
                    <a:pt x="509492" y="139318"/>
                  </a:cubicBezTo>
                  <a:lnTo>
                    <a:pt x="380905" y="228948"/>
                  </a:lnTo>
                  <a:lnTo>
                    <a:pt x="489299" y="104838"/>
                  </a:lnTo>
                  <a:cubicBezTo>
                    <a:pt x="500524" y="90509"/>
                    <a:pt x="498008" y="69794"/>
                    <a:pt x="483680" y="58570"/>
                  </a:cubicBezTo>
                  <a:cubicBezTo>
                    <a:pt x="470399" y="48167"/>
                    <a:pt x="451407" y="49472"/>
                    <a:pt x="439674" y="61594"/>
                  </a:cubicBezTo>
                  <a:lnTo>
                    <a:pt x="323660" y="194944"/>
                  </a:lnTo>
                  <a:lnTo>
                    <a:pt x="402527" y="47021"/>
                  </a:lnTo>
                  <a:cubicBezTo>
                    <a:pt x="410291" y="30559"/>
                    <a:pt x="403241" y="10919"/>
                    <a:pt x="386779" y="3154"/>
                  </a:cubicBezTo>
                  <a:cubicBezTo>
                    <a:pt x="371442" y="-4080"/>
                    <a:pt x="353118" y="1505"/>
                    <a:pt x="344424" y="16065"/>
                  </a:cubicBezTo>
                  <a:lnTo>
                    <a:pt x="249174" y="193801"/>
                  </a:lnTo>
                  <a:cubicBezTo>
                    <a:pt x="233164" y="209355"/>
                    <a:pt x="215611" y="223239"/>
                    <a:pt x="196787" y="235235"/>
                  </a:cubicBezTo>
                  <a:lnTo>
                    <a:pt x="196787" y="233044"/>
                  </a:lnTo>
                  <a:cubicBezTo>
                    <a:pt x="203264" y="182276"/>
                    <a:pt x="195167" y="124935"/>
                    <a:pt x="169831" y="87883"/>
                  </a:cubicBezTo>
                  <a:cubicBezTo>
                    <a:pt x="160204" y="73811"/>
                    <a:pt x="140993" y="70208"/>
                    <a:pt x="126921" y="79834"/>
                  </a:cubicBezTo>
                  <a:cubicBezTo>
                    <a:pt x="112848" y="89461"/>
                    <a:pt x="109245" y="108672"/>
                    <a:pt x="118872" y="122745"/>
                  </a:cubicBezTo>
                  <a:cubicBezTo>
                    <a:pt x="130969" y="140366"/>
                    <a:pt x="126302" y="177037"/>
                    <a:pt x="121253" y="215804"/>
                  </a:cubicBezTo>
                  <a:cubicBezTo>
                    <a:pt x="115729" y="263524"/>
                    <a:pt x="108299" y="320674"/>
                    <a:pt x="127349" y="375157"/>
                  </a:cubicBezTo>
                  <a:lnTo>
                    <a:pt x="66675" y="444690"/>
                  </a:lnTo>
                  <a:lnTo>
                    <a:pt x="19050" y="444690"/>
                  </a:lnTo>
                  <a:cubicBezTo>
                    <a:pt x="8529" y="444690"/>
                    <a:pt x="0" y="453218"/>
                    <a:pt x="0" y="463740"/>
                  </a:cubicBezTo>
                  <a:lnTo>
                    <a:pt x="0" y="606615"/>
                  </a:lnTo>
                  <a:cubicBezTo>
                    <a:pt x="0" y="617136"/>
                    <a:pt x="8529" y="625665"/>
                    <a:pt x="19050" y="625665"/>
                  </a:cubicBezTo>
                  <a:lnTo>
                    <a:pt x="105442" y="625665"/>
                  </a:lnTo>
                  <a:cubicBezTo>
                    <a:pt x="146304" y="679386"/>
                    <a:pt x="257842" y="684815"/>
                    <a:pt x="300419" y="684815"/>
                  </a:cubicBezTo>
                  <a:lnTo>
                    <a:pt x="301371" y="684815"/>
                  </a:lnTo>
                  <a:lnTo>
                    <a:pt x="422624" y="749394"/>
                  </a:lnTo>
                  <a:cubicBezTo>
                    <a:pt x="430104" y="753360"/>
                    <a:pt x="438447" y="755421"/>
                    <a:pt x="446913" y="755395"/>
                  </a:cubicBezTo>
                  <a:cubicBezTo>
                    <a:pt x="475636" y="755387"/>
                    <a:pt x="498913" y="732095"/>
                    <a:pt x="498903" y="703372"/>
                  </a:cubicBezTo>
                  <a:cubicBezTo>
                    <a:pt x="498899" y="686658"/>
                    <a:pt x="490859" y="670964"/>
                    <a:pt x="477298" y="661193"/>
                  </a:cubicBezTo>
                  <a:lnTo>
                    <a:pt x="515398" y="669956"/>
                  </a:lnTo>
                  <a:cubicBezTo>
                    <a:pt x="543388" y="676117"/>
                    <a:pt x="571111" y="658556"/>
                    <a:pt x="577501" y="630618"/>
                  </a:cubicBezTo>
                  <a:cubicBezTo>
                    <a:pt x="583717" y="602618"/>
                    <a:pt x="566134" y="574859"/>
                    <a:pt x="538163" y="568515"/>
                  </a:cubicBezTo>
                  <a:lnTo>
                    <a:pt x="536258" y="568515"/>
                  </a:lnTo>
                  <a:lnTo>
                    <a:pt x="545783" y="568515"/>
                  </a:lnTo>
                  <a:cubicBezTo>
                    <a:pt x="560094" y="568332"/>
                    <a:pt x="573700" y="562269"/>
                    <a:pt x="583406" y="551751"/>
                  </a:cubicBezTo>
                  <a:close/>
                  <a:moveTo>
                    <a:pt x="381476" y="533653"/>
                  </a:moveTo>
                  <a:cubicBezTo>
                    <a:pt x="370955" y="532627"/>
                    <a:pt x="361595" y="540324"/>
                    <a:pt x="360569" y="550846"/>
                  </a:cubicBezTo>
                  <a:cubicBezTo>
                    <a:pt x="359543" y="561367"/>
                    <a:pt x="367240" y="570727"/>
                    <a:pt x="377762" y="571753"/>
                  </a:cubicBezTo>
                  <a:lnTo>
                    <a:pt x="530638" y="605376"/>
                  </a:lnTo>
                  <a:cubicBezTo>
                    <a:pt x="538100" y="607082"/>
                    <a:pt x="542809" y="614464"/>
                    <a:pt x="541211" y="621950"/>
                  </a:cubicBezTo>
                  <a:cubicBezTo>
                    <a:pt x="540365" y="625514"/>
                    <a:pt x="538183" y="628616"/>
                    <a:pt x="535115" y="630618"/>
                  </a:cubicBezTo>
                  <a:cubicBezTo>
                    <a:pt x="532015" y="632626"/>
                    <a:pt x="528230" y="633280"/>
                    <a:pt x="524637" y="632427"/>
                  </a:cubicBezTo>
                  <a:lnTo>
                    <a:pt x="349187" y="593280"/>
                  </a:lnTo>
                  <a:cubicBezTo>
                    <a:pt x="338938" y="590900"/>
                    <a:pt x="328701" y="597280"/>
                    <a:pt x="326322" y="607528"/>
                  </a:cubicBezTo>
                  <a:cubicBezTo>
                    <a:pt x="324361" y="615980"/>
                    <a:pt x="328356" y="624688"/>
                    <a:pt x="336042" y="628713"/>
                  </a:cubicBezTo>
                  <a:lnTo>
                    <a:pt x="453866" y="691101"/>
                  </a:lnTo>
                  <a:cubicBezTo>
                    <a:pt x="460887" y="694215"/>
                    <a:pt x="464055" y="702430"/>
                    <a:pt x="460942" y="709451"/>
                  </a:cubicBezTo>
                  <a:cubicBezTo>
                    <a:pt x="457829" y="716472"/>
                    <a:pt x="449613" y="719640"/>
                    <a:pt x="442592" y="716526"/>
                  </a:cubicBezTo>
                  <a:cubicBezTo>
                    <a:pt x="441978" y="716255"/>
                    <a:pt x="441385" y="715939"/>
                    <a:pt x="440817" y="715581"/>
                  </a:cubicBezTo>
                  <a:lnTo>
                    <a:pt x="314992" y="648906"/>
                  </a:lnTo>
                  <a:cubicBezTo>
                    <a:pt x="312231" y="647453"/>
                    <a:pt x="309157" y="646702"/>
                    <a:pt x="306038" y="646715"/>
                  </a:cubicBezTo>
                  <a:lnTo>
                    <a:pt x="306038" y="646715"/>
                  </a:lnTo>
                  <a:cubicBezTo>
                    <a:pt x="233743" y="647667"/>
                    <a:pt x="151638" y="632713"/>
                    <a:pt x="132779" y="597566"/>
                  </a:cubicBezTo>
                  <a:cubicBezTo>
                    <a:pt x="129453" y="591405"/>
                    <a:pt x="123015" y="587565"/>
                    <a:pt x="116015" y="587565"/>
                  </a:cubicBezTo>
                  <a:lnTo>
                    <a:pt x="38005" y="587565"/>
                  </a:lnTo>
                  <a:lnTo>
                    <a:pt x="38005" y="482790"/>
                  </a:lnTo>
                  <a:lnTo>
                    <a:pt x="102965" y="482790"/>
                  </a:lnTo>
                  <a:cubicBezTo>
                    <a:pt x="109987" y="482771"/>
                    <a:pt x="116429" y="478891"/>
                    <a:pt x="119729" y="472693"/>
                  </a:cubicBezTo>
                  <a:cubicBezTo>
                    <a:pt x="144113" y="427259"/>
                    <a:pt x="186881" y="397065"/>
                    <a:pt x="224504" y="370585"/>
                  </a:cubicBezTo>
                  <a:lnTo>
                    <a:pt x="227933" y="368109"/>
                  </a:lnTo>
                  <a:cubicBezTo>
                    <a:pt x="264414" y="342391"/>
                    <a:pt x="295942" y="320484"/>
                    <a:pt x="302419" y="291909"/>
                  </a:cubicBezTo>
                  <a:cubicBezTo>
                    <a:pt x="303926" y="285575"/>
                    <a:pt x="310274" y="281656"/>
                    <a:pt x="316611" y="283146"/>
                  </a:cubicBezTo>
                  <a:cubicBezTo>
                    <a:pt x="319680" y="283792"/>
                    <a:pt x="322338" y="285692"/>
                    <a:pt x="323945" y="288384"/>
                  </a:cubicBezTo>
                  <a:cubicBezTo>
                    <a:pt x="325626" y="291047"/>
                    <a:pt x="326175" y="294270"/>
                    <a:pt x="325469" y="297338"/>
                  </a:cubicBezTo>
                  <a:cubicBezTo>
                    <a:pt x="317087" y="333247"/>
                    <a:pt x="285179" y="375062"/>
                    <a:pt x="244221" y="403923"/>
                  </a:cubicBezTo>
                  <a:lnTo>
                    <a:pt x="243554" y="405351"/>
                  </a:lnTo>
                  <a:lnTo>
                    <a:pt x="242697" y="405923"/>
                  </a:lnTo>
                  <a:cubicBezTo>
                    <a:pt x="234004" y="411848"/>
                    <a:pt x="231759" y="423700"/>
                    <a:pt x="237686" y="432394"/>
                  </a:cubicBezTo>
                  <a:cubicBezTo>
                    <a:pt x="240295" y="436222"/>
                    <a:pt x="244210" y="438968"/>
                    <a:pt x="248698" y="440118"/>
                  </a:cubicBezTo>
                  <a:cubicBezTo>
                    <a:pt x="271581" y="446283"/>
                    <a:pt x="295044" y="450050"/>
                    <a:pt x="318707" y="451357"/>
                  </a:cubicBezTo>
                  <a:cubicBezTo>
                    <a:pt x="320565" y="451403"/>
                    <a:pt x="322421" y="451210"/>
                    <a:pt x="324231" y="450786"/>
                  </a:cubicBezTo>
                  <a:lnTo>
                    <a:pt x="519303" y="400589"/>
                  </a:lnTo>
                  <a:cubicBezTo>
                    <a:pt x="522846" y="399656"/>
                    <a:pt x="526616" y="400171"/>
                    <a:pt x="529781" y="402018"/>
                  </a:cubicBezTo>
                  <a:cubicBezTo>
                    <a:pt x="532967" y="403865"/>
                    <a:pt x="535269" y="406923"/>
                    <a:pt x="536162" y="410495"/>
                  </a:cubicBezTo>
                  <a:cubicBezTo>
                    <a:pt x="538179" y="417802"/>
                    <a:pt x="533928" y="425370"/>
                    <a:pt x="526637" y="427449"/>
                  </a:cubicBezTo>
                  <a:lnTo>
                    <a:pt x="364712" y="469169"/>
                  </a:lnTo>
                  <a:cubicBezTo>
                    <a:pt x="354507" y="471726"/>
                    <a:pt x="348307" y="482073"/>
                    <a:pt x="350865" y="492278"/>
                  </a:cubicBezTo>
                  <a:cubicBezTo>
                    <a:pt x="352992" y="500767"/>
                    <a:pt x="360629" y="506715"/>
                    <a:pt x="369380" y="506697"/>
                  </a:cubicBezTo>
                  <a:lnTo>
                    <a:pt x="369856" y="506697"/>
                  </a:lnTo>
                  <a:lnTo>
                    <a:pt x="546164" y="502506"/>
                  </a:lnTo>
                  <a:lnTo>
                    <a:pt x="546164" y="502506"/>
                  </a:lnTo>
                  <a:cubicBezTo>
                    <a:pt x="553818" y="503142"/>
                    <a:pt x="559507" y="509862"/>
                    <a:pt x="558873" y="517515"/>
                  </a:cubicBezTo>
                  <a:cubicBezTo>
                    <a:pt x="558311" y="524288"/>
                    <a:pt x="552936" y="529662"/>
                    <a:pt x="546164" y="53022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68" name="图形 28" descr="集体讨论">
              <a:extLst>
                <a:ext uri="{FF2B5EF4-FFF2-40B4-BE49-F238E27FC236}">
                  <a16:creationId xmlns:a16="http://schemas.microsoft.com/office/drawing/2014/main" id="{4925A821-816A-44C4-8C3B-41CBD1DAF633}"/>
                </a:ext>
              </a:extLst>
            </p:cNvPr>
            <p:cNvGrpSpPr/>
            <p:nvPr/>
          </p:nvGrpSpPr>
          <p:grpSpPr>
            <a:xfrm>
              <a:off x="8652040" y="2303628"/>
              <a:ext cx="413040" cy="413040"/>
              <a:chOff x="5938800" y="3271800"/>
              <a:chExt cx="914400" cy="914400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527F1AA7-9951-49B5-A424-74A43FAF4DB7}"/>
                  </a:ext>
                </a:extLst>
              </p:cNvPr>
              <p:cNvSpPr/>
              <p:nvPr/>
            </p:nvSpPr>
            <p:spPr>
              <a:xfrm>
                <a:off x="6343041" y="3643751"/>
                <a:ext cx="104775" cy="28575"/>
              </a:xfrm>
              <a:custGeom>
                <a:avLst/>
                <a:gdLst>
                  <a:gd name="connsiteX0" fmla="*/ 98203 w 104775"/>
                  <a:gd name="connsiteY0" fmla="*/ 0 h 28575"/>
                  <a:gd name="connsiteX1" fmla="*/ 14288 w 104775"/>
                  <a:gd name="connsiteY1" fmla="*/ 0 h 28575"/>
                  <a:gd name="connsiteX2" fmla="*/ 0 w 104775"/>
                  <a:gd name="connsiteY2" fmla="*/ 14288 h 28575"/>
                  <a:gd name="connsiteX3" fmla="*/ 14288 w 104775"/>
                  <a:gd name="connsiteY3" fmla="*/ 28575 h 28575"/>
                  <a:gd name="connsiteX4" fmla="*/ 98203 w 104775"/>
                  <a:gd name="connsiteY4" fmla="*/ 28575 h 28575"/>
                  <a:gd name="connsiteX5" fmla="*/ 112490 w 104775"/>
                  <a:gd name="connsiteY5" fmla="*/ 14288 h 28575"/>
                  <a:gd name="connsiteX6" fmla="*/ 98203 w 104775"/>
                  <a:gd name="connsiteY6" fmla="*/ 0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775" h="28575">
                    <a:moveTo>
                      <a:pt x="98203" y="0"/>
                    </a:moveTo>
                    <a:lnTo>
                      <a:pt x="14288" y="0"/>
                    </a:lnTo>
                    <a:cubicBezTo>
                      <a:pt x="6397" y="0"/>
                      <a:pt x="0" y="6397"/>
                      <a:pt x="0" y="14288"/>
                    </a:cubicBezTo>
                    <a:cubicBezTo>
                      <a:pt x="0" y="22178"/>
                      <a:pt x="6397" y="28575"/>
                      <a:pt x="14288" y="28575"/>
                    </a:cubicBezTo>
                    <a:lnTo>
                      <a:pt x="98203" y="28575"/>
                    </a:lnTo>
                    <a:cubicBezTo>
                      <a:pt x="106093" y="28575"/>
                      <a:pt x="112490" y="22178"/>
                      <a:pt x="112490" y="14288"/>
                    </a:cubicBezTo>
                    <a:cubicBezTo>
                      <a:pt x="112490" y="6397"/>
                      <a:pt x="106093" y="0"/>
                      <a:pt x="9820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2" name="任意多边形: 形状 71">
                <a:extLst>
                  <a:ext uri="{FF2B5EF4-FFF2-40B4-BE49-F238E27FC236}">
                    <a16:creationId xmlns:a16="http://schemas.microsoft.com/office/drawing/2014/main" id="{225732C5-A592-430B-AFDB-87E57BA14329}"/>
                  </a:ext>
                </a:extLst>
              </p:cNvPr>
              <p:cNvSpPr/>
              <p:nvPr/>
            </p:nvSpPr>
            <p:spPr>
              <a:xfrm>
                <a:off x="6368854" y="3690900"/>
                <a:ext cx="57150" cy="28575"/>
              </a:xfrm>
              <a:custGeom>
                <a:avLst/>
                <a:gdLst>
                  <a:gd name="connsiteX0" fmla="*/ 30385 w 57150"/>
                  <a:gd name="connsiteY0" fmla="*/ 28575 h 28575"/>
                  <a:gd name="connsiteX1" fmla="*/ 60865 w 57150"/>
                  <a:gd name="connsiteY1" fmla="*/ 0 h 28575"/>
                  <a:gd name="connsiteX2" fmla="*/ 0 w 57150"/>
                  <a:gd name="connsiteY2" fmla="*/ 0 h 28575"/>
                  <a:gd name="connsiteX3" fmla="*/ 30385 w 57150"/>
                  <a:gd name="connsiteY3" fmla="*/ 28575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0" h="28575">
                    <a:moveTo>
                      <a:pt x="30385" y="28575"/>
                    </a:moveTo>
                    <a:cubicBezTo>
                      <a:pt x="46483" y="28560"/>
                      <a:pt x="59811" y="16064"/>
                      <a:pt x="60865" y="0"/>
                    </a:cubicBezTo>
                    <a:lnTo>
                      <a:pt x="0" y="0"/>
                    </a:lnTo>
                    <a:cubicBezTo>
                      <a:pt x="1005" y="16049"/>
                      <a:pt x="14305" y="28556"/>
                      <a:pt x="30385" y="285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3" name="任意多边形: 形状 72">
                <a:extLst>
                  <a:ext uri="{FF2B5EF4-FFF2-40B4-BE49-F238E27FC236}">
                    <a16:creationId xmlns:a16="http://schemas.microsoft.com/office/drawing/2014/main" id="{C5A978D3-6E8A-4238-9C32-1996DC409D81}"/>
                  </a:ext>
                </a:extLst>
              </p:cNvPr>
              <p:cNvSpPr/>
              <p:nvPr/>
            </p:nvSpPr>
            <p:spPr>
              <a:xfrm>
                <a:off x="6277509" y="3371241"/>
                <a:ext cx="238125" cy="247650"/>
              </a:xfrm>
              <a:custGeom>
                <a:avLst/>
                <a:gdLst>
                  <a:gd name="connsiteX0" fmla="*/ 121729 w 238125"/>
                  <a:gd name="connsiteY0" fmla="*/ 0 h 247650"/>
                  <a:gd name="connsiteX1" fmla="*/ 121729 w 238125"/>
                  <a:gd name="connsiteY1" fmla="*/ 0 h 247650"/>
                  <a:gd name="connsiteX2" fmla="*/ 0 w 238125"/>
                  <a:gd name="connsiteY2" fmla="*/ 120396 h 247650"/>
                  <a:gd name="connsiteX3" fmla="*/ 0 w 238125"/>
                  <a:gd name="connsiteY3" fmla="*/ 124587 h 247650"/>
                  <a:gd name="connsiteX4" fmla="*/ 8477 w 238125"/>
                  <a:gd name="connsiteY4" fmla="*/ 167259 h 247650"/>
                  <a:gd name="connsiteX5" fmla="*/ 29623 w 238125"/>
                  <a:gd name="connsiteY5" fmla="*/ 201930 h 247650"/>
                  <a:gd name="connsiteX6" fmla="*/ 58198 w 238125"/>
                  <a:gd name="connsiteY6" fmla="*/ 248222 h 247650"/>
                  <a:gd name="connsiteX7" fmla="*/ 66580 w 238125"/>
                  <a:gd name="connsiteY7" fmla="*/ 253460 h 247650"/>
                  <a:gd name="connsiteX8" fmla="*/ 177070 w 238125"/>
                  <a:gd name="connsiteY8" fmla="*/ 253460 h 247650"/>
                  <a:gd name="connsiteX9" fmla="*/ 185452 w 238125"/>
                  <a:gd name="connsiteY9" fmla="*/ 248222 h 247650"/>
                  <a:gd name="connsiteX10" fmla="*/ 214027 w 238125"/>
                  <a:gd name="connsiteY10" fmla="*/ 201930 h 247650"/>
                  <a:gd name="connsiteX11" fmla="*/ 235077 w 238125"/>
                  <a:gd name="connsiteY11" fmla="*/ 167259 h 247650"/>
                  <a:gd name="connsiteX12" fmla="*/ 243554 w 238125"/>
                  <a:gd name="connsiteY12" fmla="*/ 125063 h 247650"/>
                  <a:gd name="connsiteX13" fmla="*/ 243554 w 238125"/>
                  <a:gd name="connsiteY13" fmla="*/ 120872 h 247650"/>
                  <a:gd name="connsiteX14" fmla="*/ 121729 w 238125"/>
                  <a:gd name="connsiteY14" fmla="*/ 0 h 247650"/>
                  <a:gd name="connsiteX15" fmla="*/ 215455 w 238125"/>
                  <a:gd name="connsiteY15" fmla="*/ 123825 h 247650"/>
                  <a:gd name="connsiteX16" fmla="*/ 208788 w 238125"/>
                  <a:gd name="connsiteY16" fmla="*/ 156686 h 247650"/>
                  <a:gd name="connsiteX17" fmla="*/ 192881 w 238125"/>
                  <a:gd name="connsiteY17" fmla="*/ 182404 h 247650"/>
                  <a:gd name="connsiteX18" fmla="*/ 165544 w 238125"/>
                  <a:gd name="connsiteY18" fmla="*/ 224600 h 247650"/>
                  <a:gd name="connsiteX19" fmla="*/ 78010 w 238125"/>
                  <a:gd name="connsiteY19" fmla="*/ 224600 h 247650"/>
                  <a:gd name="connsiteX20" fmla="*/ 50578 w 238125"/>
                  <a:gd name="connsiteY20" fmla="*/ 182404 h 247650"/>
                  <a:gd name="connsiteX21" fmla="*/ 34766 w 238125"/>
                  <a:gd name="connsiteY21" fmla="*/ 156686 h 247650"/>
                  <a:gd name="connsiteX22" fmla="*/ 28099 w 238125"/>
                  <a:gd name="connsiteY22" fmla="*/ 123825 h 247650"/>
                  <a:gd name="connsiteX23" fmla="*/ 28099 w 238125"/>
                  <a:gd name="connsiteY23" fmla="*/ 120396 h 247650"/>
                  <a:gd name="connsiteX24" fmla="*/ 121729 w 238125"/>
                  <a:gd name="connsiteY24" fmla="*/ 27813 h 247650"/>
                  <a:gd name="connsiteX25" fmla="*/ 121729 w 238125"/>
                  <a:gd name="connsiteY25" fmla="*/ 27813 h 247650"/>
                  <a:gd name="connsiteX26" fmla="*/ 215455 w 238125"/>
                  <a:gd name="connsiteY26" fmla="*/ 12039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38125" h="247650">
                    <a:moveTo>
                      <a:pt x="121729" y="0"/>
                    </a:moveTo>
                    <a:lnTo>
                      <a:pt x="121729" y="0"/>
                    </a:lnTo>
                    <a:cubicBezTo>
                      <a:pt x="55207" y="454"/>
                      <a:pt x="1188" y="53882"/>
                      <a:pt x="0" y="120396"/>
                    </a:cubicBezTo>
                    <a:lnTo>
                      <a:pt x="0" y="124587"/>
                    </a:lnTo>
                    <a:cubicBezTo>
                      <a:pt x="323" y="139195"/>
                      <a:pt x="3192" y="153636"/>
                      <a:pt x="8477" y="167259"/>
                    </a:cubicBezTo>
                    <a:cubicBezTo>
                      <a:pt x="13400" y="179985"/>
                      <a:pt x="20562" y="191728"/>
                      <a:pt x="29623" y="201930"/>
                    </a:cubicBezTo>
                    <a:cubicBezTo>
                      <a:pt x="40918" y="216195"/>
                      <a:pt x="50508" y="231731"/>
                      <a:pt x="58198" y="248222"/>
                    </a:cubicBezTo>
                    <a:cubicBezTo>
                      <a:pt x="59796" y="251394"/>
                      <a:pt x="63028" y="253414"/>
                      <a:pt x="66580" y="253460"/>
                    </a:cubicBezTo>
                    <a:lnTo>
                      <a:pt x="177070" y="253460"/>
                    </a:lnTo>
                    <a:cubicBezTo>
                      <a:pt x="180622" y="253414"/>
                      <a:pt x="183853" y="251394"/>
                      <a:pt x="185452" y="248222"/>
                    </a:cubicBezTo>
                    <a:cubicBezTo>
                      <a:pt x="193148" y="231735"/>
                      <a:pt x="202738" y="216199"/>
                      <a:pt x="214027" y="201930"/>
                    </a:cubicBezTo>
                    <a:cubicBezTo>
                      <a:pt x="223030" y="191702"/>
                      <a:pt x="230156" y="179965"/>
                      <a:pt x="235077" y="167259"/>
                    </a:cubicBezTo>
                    <a:cubicBezTo>
                      <a:pt x="240219" y="153760"/>
                      <a:pt x="243084" y="139500"/>
                      <a:pt x="243554" y="125063"/>
                    </a:cubicBezTo>
                    <a:lnTo>
                      <a:pt x="243554" y="120872"/>
                    </a:lnTo>
                    <a:cubicBezTo>
                      <a:pt x="242571" y="54157"/>
                      <a:pt x="188450" y="459"/>
                      <a:pt x="121729" y="0"/>
                    </a:cubicBezTo>
                    <a:close/>
                    <a:moveTo>
                      <a:pt x="215455" y="123825"/>
                    </a:moveTo>
                    <a:cubicBezTo>
                      <a:pt x="215061" y="135071"/>
                      <a:pt x="212808" y="146175"/>
                      <a:pt x="208788" y="156686"/>
                    </a:cubicBezTo>
                    <a:cubicBezTo>
                      <a:pt x="205033" y="166125"/>
                      <a:pt x="199650" y="174829"/>
                      <a:pt x="192881" y="182404"/>
                    </a:cubicBezTo>
                    <a:cubicBezTo>
                      <a:pt x="182180" y="195373"/>
                      <a:pt x="173007" y="209532"/>
                      <a:pt x="165544" y="224600"/>
                    </a:cubicBezTo>
                    <a:lnTo>
                      <a:pt x="78010" y="224600"/>
                    </a:lnTo>
                    <a:cubicBezTo>
                      <a:pt x="70513" y="209530"/>
                      <a:pt x="61309" y="195371"/>
                      <a:pt x="50578" y="182404"/>
                    </a:cubicBezTo>
                    <a:cubicBezTo>
                      <a:pt x="43839" y="174826"/>
                      <a:pt x="38487" y="166121"/>
                      <a:pt x="34766" y="156686"/>
                    </a:cubicBezTo>
                    <a:cubicBezTo>
                      <a:pt x="30747" y="146175"/>
                      <a:pt x="28493" y="135071"/>
                      <a:pt x="28099" y="123825"/>
                    </a:cubicBezTo>
                    <a:lnTo>
                      <a:pt x="28099" y="120396"/>
                    </a:lnTo>
                    <a:cubicBezTo>
                      <a:pt x="28978" y="69225"/>
                      <a:pt x="70552" y="28116"/>
                      <a:pt x="121729" y="27813"/>
                    </a:cubicBezTo>
                    <a:lnTo>
                      <a:pt x="121729" y="27813"/>
                    </a:lnTo>
                    <a:cubicBezTo>
                      <a:pt x="172924" y="28115"/>
                      <a:pt x="214526" y="69210"/>
                      <a:pt x="215455" y="1203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4" name="任意多边形: 形状 73">
                <a:extLst>
                  <a:ext uri="{FF2B5EF4-FFF2-40B4-BE49-F238E27FC236}">
                    <a16:creationId xmlns:a16="http://schemas.microsoft.com/office/drawing/2014/main" id="{47D8E30A-549B-48EB-AAE6-0BD9F7F285A3}"/>
                  </a:ext>
                </a:extLst>
              </p:cNvPr>
              <p:cNvSpPr/>
              <p:nvPr/>
            </p:nvSpPr>
            <p:spPr>
              <a:xfrm>
                <a:off x="6353328" y="3424200"/>
                <a:ext cx="95250" cy="142875"/>
              </a:xfrm>
              <a:custGeom>
                <a:avLst/>
                <a:gdLst>
                  <a:gd name="connsiteX0" fmla="*/ 0 w 95250"/>
                  <a:gd name="connsiteY0" fmla="*/ 98393 h 142875"/>
                  <a:gd name="connsiteX1" fmla="*/ 50387 w 95250"/>
                  <a:gd name="connsiteY1" fmla="*/ 0 h 142875"/>
                  <a:gd name="connsiteX2" fmla="*/ 50387 w 95250"/>
                  <a:gd name="connsiteY2" fmla="*/ 56959 h 142875"/>
                  <a:gd name="connsiteX3" fmla="*/ 102679 w 95250"/>
                  <a:gd name="connsiteY3" fmla="*/ 46577 h 142875"/>
                  <a:gd name="connsiteX4" fmla="*/ 50387 w 95250"/>
                  <a:gd name="connsiteY4" fmla="*/ 142875 h 142875"/>
                  <a:gd name="connsiteX5" fmla="*/ 50387 w 95250"/>
                  <a:gd name="connsiteY5" fmla="*/ 86963 h 142875"/>
                  <a:gd name="connsiteX6" fmla="*/ 0 w 95250"/>
                  <a:gd name="connsiteY6" fmla="*/ 98393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5250" h="142875">
                    <a:moveTo>
                      <a:pt x="0" y="98393"/>
                    </a:moveTo>
                    <a:lnTo>
                      <a:pt x="50387" y="0"/>
                    </a:lnTo>
                    <a:lnTo>
                      <a:pt x="50387" y="56959"/>
                    </a:lnTo>
                    <a:lnTo>
                      <a:pt x="102679" y="46577"/>
                    </a:lnTo>
                    <a:lnTo>
                      <a:pt x="50387" y="142875"/>
                    </a:lnTo>
                    <a:lnTo>
                      <a:pt x="50387" y="86963"/>
                    </a:lnTo>
                    <a:lnTo>
                      <a:pt x="0" y="9839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5" name="任意多边形: 形状 74">
                <a:extLst>
                  <a:ext uri="{FF2B5EF4-FFF2-40B4-BE49-F238E27FC236}">
                    <a16:creationId xmlns:a16="http://schemas.microsoft.com/office/drawing/2014/main" id="{6A3A48A9-C8A4-49C2-9324-AE6FE5186E33}"/>
                  </a:ext>
                </a:extLst>
              </p:cNvPr>
              <p:cNvSpPr/>
              <p:nvPr/>
            </p:nvSpPr>
            <p:spPr>
              <a:xfrm>
                <a:off x="6522492" y="3707569"/>
                <a:ext cx="142875" cy="142875"/>
              </a:xfrm>
              <a:custGeom>
                <a:avLst/>
                <a:gdLst>
                  <a:gd name="connsiteX0" fmla="*/ 148209 w 142875"/>
                  <a:gd name="connsiteY0" fmla="*/ 74104 h 142875"/>
                  <a:gd name="connsiteX1" fmla="*/ 74104 w 142875"/>
                  <a:gd name="connsiteY1" fmla="*/ 148209 h 142875"/>
                  <a:gd name="connsiteX2" fmla="*/ 0 w 142875"/>
                  <a:gd name="connsiteY2" fmla="*/ 74104 h 142875"/>
                  <a:gd name="connsiteX3" fmla="*/ 74104 w 142875"/>
                  <a:gd name="connsiteY3" fmla="*/ 0 h 142875"/>
                  <a:gd name="connsiteX4" fmla="*/ 148209 w 142875"/>
                  <a:gd name="connsiteY4" fmla="*/ 7410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142875">
                    <a:moveTo>
                      <a:pt x="148209" y="74104"/>
                    </a:moveTo>
                    <a:cubicBezTo>
                      <a:pt x="148209" y="115031"/>
                      <a:pt x="115031" y="148209"/>
                      <a:pt x="74104" y="148209"/>
                    </a:cubicBezTo>
                    <a:cubicBezTo>
                      <a:pt x="33178" y="148209"/>
                      <a:pt x="0" y="115031"/>
                      <a:pt x="0" y="74104"/>
                    </a:cubicBezTo>
                    <a:cubicBezTo>
                      <a:pt x="0" y="33178"/>
                      <a:pt x="33178" y="0"/>
                      <a:pt x="74104" y="0"/>
                    </a:cubicBezTo>
                    <a:cubicBezTo>
                      <a:pt x="115031" y="0"/>
                      <a:pt x="148209" y="33178"/>
                      <a:pt x="148209" y="7410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6" name="任意多边形: 形状 75">
                <a:extLst>
                  <a:ext uri="{FF2B5EF4-FFF2-40B4-BE49-F238E27FC236}">
                    <a16:creationId xmlns:a16="http://schemas.microsoft.com/office/drawing/2014/main" id="{5CCF1151-97D0-414D-BA8F-E1491854DC80}"/>
                  </a:ext>
                </a:extLst>
              </p:cNvPr>
              <p:cNvSpPr/>
              <p:nvPr/>
            </p:nvSpPr>
            <p:spPr>
              <a:xfrm>
                <a:off x="6127205" y="3707569"/>
                <a:ext cx="142875" cy="142875"/>
              </a:xfrm>
              <a:custGeom>
                <a:avLst/>
                <a:gdLst>
                  <a:gd name="connsiteX0" fmla="*/ 148209 w 142875"/>
                  <a:gd name="connsiteY0" fmla="*/ 74104 h 142875"/>
                  <a:gd name="connsiteX1" fmla="*/ 74104 w 142875"/>
                  <a:gd name="connsiteY1" fmla="*/ 148209 h 142875"/>
                  <a:gd name="connsiteX2" fmla="*/ 0 w 142875"/>
                  <a:gd name="connsiteY2" fmla="*/ 74104 h 142875"/>
                  <a:gd name="connsiteX3" fmla="*/ 74104 w 142875"/>
                  <a:gd name="connsiteY3" fmla="*/ 0 h 142875"/>
                  <a:gd name="connsiteX4" fmla="*/ 148209 w 142875"/>
                  <a:gd name="connsiteY4" fmla="*/ 7410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142875">
                    <a:moveTo>
                      <a:pt x="148209" y="74104"/>
                    </a:moveTo>
                    <a:cubicBezTo>
                      <a:pt x="148209" y="115031"/>
                      <a:pt x="115031" y="148209"/>
                      <a:pt x="74104" y="148209"/>
                    </a:cubicBezTo>
                    <a:cubicBezTo>
                      <a:pt x="33178" y="148209"/>
                      <a:pt x="0" y="115031"/>
                      <a:pt x="0" y="74104"/>
                    </a:cubicBezTo>
                    <a:cubicBezTo>
                      <a:pt x="0" y="33178"/>
                      <a:pt x="33178" y="0"/>
                      <a:pt x="74104" y="0"/>
                    </a:cubicBezTo>
                    <a:cubicBezTo>
                      <a:pt x="115031" y="0"/>
                      <a:pt x="148209" y="33178"/>
                      <a:pt x="148209" y="7410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7" name="任意多边形: 形状 76">
                <a:extLst>
                  <a:ext uri="{FF2B5EF4-FFF2-40B4-BE49-F238E27FC236}">
                    <a16:creationId xmlns:a16="http://schemas.microsoft.com/office/drawing/2014/main" id="{D25C1937-2D95-4042-86DC-039838A1BC95}"/>
                  </a:ext>
                </a:extLst>
              </p:cNvPr>
              <p:cNvSpPr/>
              <p:nvPr/>
            </p:nvSpPr>
            <p:spPr>
              <a:xfrm>
                <a:off x="6476200" y="3875875"/>
                <a:ext cx="266700" cy="142875"/>
              </a:xfrm>
              <a:custGeom>
                <a:avLst/>
                <a:gdLst>
                  <a:gd name="connsiteX0" fmla="*/ 253746 w 266700"/>
                  <a:gd name="connsiteY0" fmla="*/ 44101 h 142875"/>
                  <a:gd name="connsiteX1" fmla="*/ 181356 w 266700"/>
                  <a:gd name="connsiteY1" fmla="*/ 9525 h 142875"/>
                  <a:gd name="connsiteX2" fmla="*/ 120396 w 266700"/>
                  <a:gd name="connsiteY2" fmla="*/ 0 h 142875"/>
                  <a:gd name="connsiteX3" fmla="*/ 59436 w 266700"/>
                  <a:gd name="connsiteY3" fmla="*/ 9525 h 142875"/>
                  <a:gd name="connsiteX4" fmla="*/ 3429 w 266700"/>
                  <a:gd name="connsiteY4" fmla="*/ 33529 h 142875"/>
                  <a:gd name="connsiteX5" fmla="*/ 0 w 266700"/>
                  <a:gd name="connsiteY5" fmla="*/ 37434 h 142875"/>
                  <a:gd name="connsiteX6" fmla="*/ 76200 w 266700"/>
                  <a:gd name="connsiteY6" fmla="*/ 75534 h 142875"/>
                  <a:gd name="connsiteX7" fmla="*/ 104108 w 266700"/>
                  <a:gd name="connsiteY7" fmla="*/ 131446 h 142875"/>
                  <a:gd name="connsiteX8" fmla="*/ 104108 w 266700"/>
                  <a:gd name="connsiteY8" fmla="*/ 148400 h 142875"/>
                  <a:gd name="connsiteX9" fmla="*/ 268605 w 266700"/>
                  <a:gd name="connsiteY9" fmla="*/ 148400 h 142875"/>
                  <a:gd name="connsiteX10" fmla="*/ 268605 w 266700"/>
                  <a:gd name="connsiteY10" fmla="*/ 73819 h 142875"/>
                  <a:gd name="connsiteX11" fmla="*/ 253746 w 266700"/>
                  <a:gd name="connsiteY11" fmla="*/ 44101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66700" h="142875">
                    <a:moveTo>
                      <a:pt x="253746" y="44101"/>
                    </a:moveTo>
                    <a:cubicBezTo>
                      <a:pt x="232401" y="27476"/>
                      <a:pt x="207702" y="15681"/>
                      <a:pt x="181356" y="9525"/>
                    </a:cubicBezTo>
                    <a:cubicBezTo>
                      <a:pt x="161530" y="3742"/>
                      <a:pt x="141041" y="541"/>
                      <a:pt x="120396" y="0"/>
                    </a:cubicBezTo>
                    <a:cubicBezTo>
                      <a:pt x="99702" y="-45"/>
                      <a:pt x="79130" y="3169"/>
                      <a:pt x="59436" y="9525"/>
                    </a:cubicBezTo>
                    <a:cubicBezTo>
                      <a:pt x="39707" y="14783"/>
                      <a:pt x="20843" y="22868"/>
                      <a:pt x="3429" y="33529"/>
                    </a:cubicBezTo>
                    <a:cubicBezTo>
                      <a:pt x="2286" y="34862"/>
                      <a:pt x="1238" y="36196"/>
                      <a:pt x="0" y="37434"/>
                    </a:cubicBezTo>
                    <a:cubicBezTo>
                      <a:pt x="27701" y="44889"/>
                      <a:pt x="53615" y="57847"/>
                      <a:pt x="76200" y="75534"/>
                    </a:cubicBezTo>
                    <a:cubicBezTo>
                      <a:pt x="94021" y="88541"/>
                      <a:pt x="104425" y="109385"/>
                      <a:pt x="104108" y="131446"/>
                    </a:cubicBezTo>
                    <a:lnTo>
                      <a:pt x="104108" y="148400"/>
                    </a:lnTo>
                    <a:lnTo>
                      <a:pt x="268605" y="148400"/>
                    </a:lnTo>
                    <a:lnTo>
                      <a:pt x="268605" y="73819"/>
                    </a:lnTo>
                    <a:cubicBezTo>
                      <a:pt x="268892" y="62061"/>
                      <a:pt x="263324" y="50927"/>
                      <a:pt x="253746" y="4410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id="{A9ED5255-376C-4111-A872-CC03DC0ADA12}"/>
                  </a:ext>
                </a:extLst>
              </p:cNvPr>
              <p:cNvSpPr/>
              <p:nvPr/>
            </p:nvSpPr>
            <p:spPr>
              <a:xfrm>
                <a:off x="6053100" y="3875875"/>
                <a:ext cx="266700" cy="142875"/>
              </a:xfrm>
              <a:custGeom>
                <a:avLst/>
                <a:gdLst>
                  <a:gd name="connsiteX0" fmla="*/ 164687 w 266700"/>
                  <a:gd name="connsiteY0" fmla="*/ 131445 h 142875"/>
                  <a:gd name="connsiteX1" fmla="*/ 191357 w 266700"/>
                  <a:gd name="connsiteY1" fmla="*/ 76486 h 142875"/>
                  <a:gd name="connsiteX2" fmla="*/ 192500 w 266700"/>
                  <a:gd name="connsiteY2" fmla="*/ 75534 h 142875"/>
                  <a:gd name="connsiteX3" fmla="*/ 193739 w 266700"/>
                  <a:gd name="connsiteY3" fmla="*/ 74676 h 142875"/>
                  <a:gd name="connsiteX4" fmla="*/ 268605 w 266700"/>
                  <a:gd name="connsiteY4" fmla="*/ 37529 h 142875"/>
                  <a:gd name="connsiteX5" fmla="*/ 263176 w 266700"/>
                  <a:gd name="connsiteY5" fmla="*/ 31338 h 142875"/>
                  <a:gd name="connsiteX6" fmla="*/ 209550 w 266700"/>
                  <a:gd name="connsiteY6" fmla="*/ 9525 h 142875"/>
                  <a:gd name="connsiteX7" fmla="*/ 148590 w 266700"/>
                  <a:gd name="connsiteY7" fmla="*/ 0 h 142875"/>
                  <a:gd name="connsiteX8" fmla="*/ 87630 w 266700"/>
                  <a:gd name="connsiteY8" fmla="*/ 9525 h 142875"/>
                  <a:gd name="connsiteX9" fmla="*/ 15240 w 266700"/>
                  <a:gd name="connsiteY9" fmla="*/ 44101 h 142875"/>
                  <a:gd name="connsiteX10" fmla="*/ 0 w 266700"/>
                  <a:gd name="connsiteY10" fmla="*/ 73819 h 142875"/>
                  <a:gd name="connsiteX11" fmla="*/ 0 w 266700"/>
                  <a:gd name="connsiteY11" fmla="*/ 148400 h 142875"/>
                  <a:gd name="connsiteX12" fmla="*/ 164687 w 266700"/>
                  <a:gd name="connsiteY12" fmla="*/ 148400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6700" h="142875">
                    <a:moveTo>
                      <a:pt x="164687" y="131445"/>
                    </a:moveTo>
                    <a:cubicBezTo>
                      <a:pt x="164708" y="110012"/>
                      <a:pt x="174533" y="89766"/>
                      <a:pt x="191357" y="76486"/>
                    </a:cubicBezTo>
                    <a:lnTo>
                      <a:pt x="192500" y="75534"/>
                    </a:lnTo>
                    <a:lnTo>
                      <a:pt x="193739" y="74676"/>
                    </a:lnTo>
                    <a:cubicBezTo>
                      <a:pt x="216581" y="58427"/>
                      <a:pt x="241848" y="45890"/>
                      <a:pt x="268605" y="37529"/>
                    </a:cubicBezTo>
                    <a:cubicBezTo>
                      <a:pt x="266700" y="35529"/>
                      <a:pt x="264986" y="33433"/>
                      <a:pt x="263176" y="31338"/>
                    </a:cubicBezTo>
                    <a:cubicBezTo>
                      <a:pt x="246437" y="21538"/>
                      <a:pt x="228377" y="14193"/>
                      <a:pt x="209550" y="9525"/>
                    </a:cubicBezTo>
                    <a:cubicBezTo>
                      <a:pt x="189726" y="3734"/>
                      <a:pt x="169235" y="532"/>
                      <a:pt x="148590" y="0"/>
                    </a:cubicBezTo>
                    <a:cubicBezTo>
                      <a:pt x="127896" y="-39"/>
                      <a:pt x="107326" y="3176"/>
                      <a:pt x="87630" y="9525"/>
                    </a:cubicBezTo>
                    <a:cubicBezTo>
                      <a:pt x="61651" y="16693"/>
                      <a:pt x="37144" y="28399"/>
                      <a:pt x="15240" y="44101"/>
                    </a:cubicBezTo>
                    <a:cubicBezTo>
                      <a:pt x="5858" y="51134"/>
                      <a:pt x="236" y="62096"/>
                      <a:pt x="0" y="73819"/>
                    </a:cubicBezTo>
                    <a:lnTo>
                      <a:pt x="0" y="148400"/>
                    </a:lnTo>
                    <a:lnTo>
                      <a:pt x="164687" y="1484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9" name="任意多边形: 形状 78">
                <a:extLst>
                  <a:ext uri="{FF2B5EF4-FFF2-40B4-BE49-F238E27FC236}">
                    <a16:creationId xmlns:a16="http://schemas.microsoft.com/office/drawing/2014/main" id="{04EC21FB-597C-416D-BF04-D5B8AE9BAFC8}"/>
                  </a:ext>
                </a:extLst>
              </p:cNvPr>
              <p:cNvSpPr/>
              <p:nvPr/>
            </p:nvSpPr>
            <p:spPr>
              <a:xfrm>
                <a:off x="6250744" y="3933595"/>
                <a:ext cx="295275" cy="142875"/>
              </a:xfrm>
              <a:custGeom>
                <a:avLst/>
                <a:gdLst>
                  <a:gd name="connsiteX0" fmla="*/ 0 w 295275"/>
                  <a:gd name="connsiteY0" fmla="*/ 147830 h 142875"/>
                  <a:gd name="connsiteX1" fmla="*/ 0 w 295275"/>
                  <a:gd name="connsiteY1" fmla="*/ 73725 h 142875"/>
                  <a:gd name="connsiteX2" fmla="*/ 14859 w 295275"/>
                  <a:gd name="connsiteY2" fmla="*/ 44102 h 142875"/>
                  <a:gd name="connsiteX3" fmla="*/ 87249 w 295275"/>
                  <a:gd name="connsiteY3" fmla="*/ 9527 h 142875"/>
                  <a:gd name="connsiteX4" fmla="*/ 148209 w 295275"/>
                  <a:gd name="connsiteY4" fmla="*/ 2 h 142875"/>
                  <a:gd name="connsiteX5" fmla="*/ 209169 w 295275"/>
                  <a:gd name="connsiteY5" fmla="*/ 9527 h 142875"/>
                  <a:gd name="connsiteX6" fmla="*/ 281654 w 295275"/>
                  <a:gd name="connsiteY6" fmla="*/ 44102 h 142875"/>
                  <a:gd name="connsiteX7" fmla="*/ 296418 w 295275"/>
                  <a:gd name="connsiteY7" fmla="*/ 73725 h 142875"/>
                  <a:gd name="connsiteX8" fmla="*/ 296418 w 295275"/>
                  <a:gd name="connsiteY8" fmla="*/ 147830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5275" h="142875">
                    <a:moveTo>
                      <a:pt x="0" y="147830"/>
                    </a:moveTo>
                    <a:lnTo>
                      <a:pt x="0" y="73725"/>
                    </a:lnTo>
                    <a:cubicBezTo>
                      <a:pt x="45" y="62069"/>
                      <a:pt x="5544" y="51107"/>
                      <a:pt x="14859" y="44102"/>
                    </a:cubicBezTo>
                    <a:cubicBezTo>
                      <a:pt x="36723" y="28334"/>
                      <a:pt x="61243" y="16622"/>
                      <a:pt x="87249" y="9527"/>
                    </a:cubicBezTo>
                    <a:cubicBezTo>
                      <a:pt x="106934" y="3133"/>
                      <a:pt x="127512" y="-82"/>
                      <a:pt x="148209" y="2"/>
                    </a:cubicBezTo>
                    <a:cubicBezTo>
                      <a:pt x="168859" y="486"/>
                      <a:pt x="189355" y="3690"/>
                      <a:pt x="209169" y="9527"/>
                    </a:cubicBezTo>
                    <a:cubicBezTo>
                      <a:pt x="235567" y="15619"/>
                      <a:pt x="260308" y="27421"/>
                      <a:pt x="281654" y="44102"/>
                    </a:cubicBezTo>
                    <a:cubicBezTo>
                      <a:pt x="291195" y="50908"/>
                      <a:pt x="296728" y="62010"/>
                      <a:pt x="296418" y="73725"/>
                    </a:cubicBezTo>
                    <a:lnTo>
                      <a:pt x="296418" y="14783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0" name="任意多边形: 形状 79">
                <a:extLst>
                  <a:ext uri="{FF2B5EF4-FFF2-40B4-BE49-F238E27FC236}">
                    <a16:creationId xmlns:a16="http://schemas.microsoft.com/office/drawing/2014/main" id="{1E24F2E3-4AD0-4739-BF08-38874ABC3F9B}"/>
                  </a:ext>
                </a:extLst>
              </p:cNvPr>
              <p:cNvSpPr/>
              <p:nvPr/>
            </p:nvSpPr>
            <p:spPr>
              <a:xfrm>
                <a:off x="6324848" y="3765195"/>
                <a:ext cx="142875" cy="142875"/>
              </a:xfrm>
              <a:custGeom>
                <a:avLst/>
                <a:gdLst>
                  <a:gd name="connsiteX0" fmla="*/ 148209 w 142875"/>
                  <a:gd name="connsiteY0" fmla="*/ 74105 h 142875"/>
                  <a:gd name="connsiteX1" fmla="*/ 74105 w 142875"/>
                  <a:gd name="connsiteY1" fmla="*/ 148209 h 142875"/>
                  <a:gd name="connsiteX2" fmla="*/ 0 w 142875"/>
                  <a:gd name="connsiteY2" fmla="*/ 74105 h 142875"/>
                  <a:gd name="connsiteX3" fmla="*/ 74105 w 142875"/>
                  <a:gd name="connsiteY3" fmla="*/ 0 h 142875"/>
                  <a:gd name="connsiteX4" fmla="*/ 148209 w 142875"/>
                  <a:gd name="connsiteY4" fmla="*/ 74105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142875">
                    <a:moveTo>
                      <a:pt x="148209" y="74105"/>
                    </a:moveTo>
                    <a:cubicBezTo>
                      <a:pt x="148209" y="115031"/>
                      <a:pt x="115031" y="148209"/>
                      <a:pt x="74105" y="148209"/>
                    </a:cubicBezTo>
                    <a:cubicBezTo>
                      <a:pt x="33178" y="148209"/>
                      <a:pt x="0" y="115031"/>
                      <a:pt x="0" y="74105"/>
                    </a:cubicBezTo>
                    <a:cubicBezTo>
                      <a:pt x="0" y="33178"/>
                      <a:pt x="33178" y="0"/>
                      <a:pt x="74105" y="0"/>
                    </a:cubicBezTo>
                    <a:cubicBezTo>
                      <a:pt x="115031" y="0"/>
                      <a:pt x="148209" y="33178"/>
                      <a:pt x="148209" y="7410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22256032-717F-4C73-8893-63FD7898623D}"/>
                </a:ext>
              </a:extLst>
            </p:cNvPr>
            <p:cNvCxnSpPr/>
            <p:nvPr/>
          </p:nvCxnSpPr>
          <p:spPr>
            <a:xfrm>
              <a:off x="5163312" y="2345444"/>
              <a:ext cx="0" cy="62754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989F5B06-CC92-41B0-9253-55CEE67464C0}"/>
                </a:ext>
              </a:extLst>
            </p:cNvPr>
            <p:cNvCxnSpPr/>
            <p:nvPr/>
          </p:nvCxnSpPr>
          <p:spPr>
            <a:xfrm>
              <a:off x="7680960" y="2345444"/>
              <a:ext cx="0" cy="62754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014C2EB1-76FE-4773-BD93-17527279B52E}"/>
              </a:ext>
            </a:extLst>
          </p:cNvPr>
          <p:cNvGrpSpPr/>
          <p:nvPr/>
        </p:nvGrpSpPr>
        <p:grpSpPr>
          <a:xfrm>
            <a:off x="2196592" y="3934439"/>
            <a:ext cx="2497328" cy="562567"/>
            <a:chOff x="782320" y="2342992"/>
            <a:chExt cx="2497328" cy="562567"/>
          </a:xfrm>
        </p:grpSpPr>
        <p:sp>
          <p:nvSpPr>
            <p:cNvPr id="104" name="TextBox 95">
              <a:extLst>
                <a:ext uri="{FF2B5EF4-FFF2-40B4-BE49-F238E27FC236}">
                  <a16:creationId xmlns:a16="http://schemas.microsoft.com/office/drawing/2014/main" id="{A7D15C7E-2648-43A2-B03B-34C88C6F0BAC}"/>
                </a:ext>
              </a:extLst>
            </p:cNvPr>
            <p:cNvSpPr txBox="1"/>
            <p:nvPr/>
          </p:nvSpPr>
          <p:spPr>
            <a:xfrm>
              <a:off x="782320" y="2720893"/>
              <a:ext cx="2497328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0" rIns="0" bIns="0" rtlCol="0">
              <a:spAutoFit/>
            </a:bodyPr>
            <a:lstStyle/>
            <a:p>
              <a:pPr>
                <a:buClr>
                  <a:schemeClr val="accent1"/>
                </a:buClr>
              </a:pPr>
              <a:r>
                <a:rPr lang="zh-CN" altLang="en-US" sz="1200" dirty="0">
                  <a:solidFill>
                    <a:schemeClr val="bg1"/>
                  </a:solidFill>
                </a:rPr>
                <a:t>请在这里输入多个分论点</a:t>
              </a: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169DFA7B-BE87-4E8F-B5E1-8D4336EE61CF}"/>
                </a:ext>
              </a:extLst>
            </p:cNvPr>
            <p:cNvSpPr txBox="1"/>
            <p:nvPr/>
          </p:nvSpPr>
          <p:spPr>
            <a:xfrm>
              <a:off x="782320" y="234299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请输入标题</a:t>
              </a:r>
            </a:p>
          </p:txBody>
        </p:sp>
      </p:grpSp>
      <p:sp>
        <p:nvSpPr>
          <p:cNvPr id="107" name="矩形 106">
            <a:extLst>
              <a:ext uri="{FF2B5EF4-FFF2-40B4-BE49-F238E27FC236}">
                <a16:creationId xmlns:a16="http://schemas.microsoft.com/office/drawing/2014/main" id="{23551CE1-0BE2-4062-9CA7-02FE36A16EDD}"/>
              </a:ext>
            </a:extLst>
          </p:cNvPr>
          <p:cNvSpPr/>
          <p:nvPr/>
        </p:nvSpPr>
        <p:spPr>
          <a:xfrm>
            <a:off x="4902383" y="4189229"/>
            <a:ext cx="9220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分论点</a:t>
            </a:r>
            <a:r>
              <a:rPr lang="en-US" altLang="zh-CN" sz="1400" dirty="0">
                <a:solidFill>
                  <a:schemeClr val="bg1"/>
                </a:solidFill>
              </a:rPr>
              <a:t>01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D7E5C56F-553B-45C1-8B4C-B492EE4AEAB4}"/>
              </a:ext>
            </a:extLst>
          </p:cNvPr>
          <p:cNvSpPr/>
          <p:nvPr/>
        </p:nvSpPr>
        <p:spPr>
          <a:xfrm>
            <a:off x="7357096" y="4189229"/>
            <a:ext cx="9220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分论点</a:t>
            </a:r>
            <a:r>
              <a:rPr lang="en-US" altLang="zh-CN" sz="1400" dirty="0">
                <a:solidFill>
                  <a:schemeClr val="bg1"/>
                </a:solidFill>
              </a:rPr>
              <a:t>02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9657318E-5C85-497E-8183-0B1FDE004D3C}"/>
              </a:ext>
            </a:extLst>
          </p:cNvPr>
          <p:cNvSpPr/>
          <p:nvPr/>
        </p:nvSpPr>
        <p:spPr>
          <a:xfrm>
            <a:off x="9811809" y="4189229"/>
            <a:ext cx="9220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分论点</a:t>
            </a:r>
            <a:r>
              <a:rPr lang="en-US" altLang="zh-CN" sz="1400" dirty="0">
                <a:solidFill>
                  <a:schemeClr val="bg1"/>
                </a:solidFill>
              </a:rPr>
              <a:t>03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10" name="图形 24" descr="字幕">
            <a:extLst>
              <a:ext uri="{FF2B5EF4-FFF2-40B4-BE49-F238E27FC236}">
                <a16:creationId xmlns:a16="http://schemas.microsoft.com/office/drawing/2014/main" id="{16AF72D6-CD2A-4E38-AE87-A36E482E4799}"/>
              </a:ext>
            </a:extLst>
          </p:cNvPr>
          <p:cNvSpPr/>
          <p:nvPr/>
        </p:nvSpPr>
        <p:spPr>
          <a:xfrm>
            <a:off x="5230218" y="3909515"/>
            <a:ext cx="270566" cy="246693"/>
          </a:xfrm>
          <a:custGeom>
            <a:avLst/>
            <a:gdLst>
              <a:gd name="connsiteX0" fmla="*/ 615316 w 647700"/>
              <a:gd name="connsiteY0" fmla="*/ 0 h 590550"/>
              <a:gd name="connsiteX1" fmla="*/ 32386 w 647700"/>
              <a:gd name="connsiteY1" fmla="*/ 0 h 590550"/>
              <a:gd name="connsiteX2" fmla="*/ 1 w 647700"/>
              <a:gd name="connsiteY2" fmla="*/ 32765 h 590550"/>
              <a:gd name="connsiteX3" fmla="*/ 1 w 647700"/>
              <a:gd name="connsiteY3" fmla="*/ 32766 h 590550"/>
              <a:gd name="connsiteX4" fmla="*/ 1 w 647700"/>
              <a:gd name="connsiteY4" fmla="*/ 426530 h 590550"/>
              <a:gd name="connsiteX5" fmla="*/ 31014 w 647700"/>
              <a:gd name="connsiteY5" fmla="*/ 457237 h 590550"/>
              <a:gd name="connsiteX6" fmla="*/ 32386 w 647700"/>
              <a:gd name="connsiteY6" fmla="*/ 457200 h 590550"/>
              <a:gd name="connsiteX7" fmla="*/ 388621 w 647700"/>
              <a:gd name="connsiteY7" fmla="*/ 457200 h 590550"/>
              <a:gd name="connsiteX8" fmla="*/ 514351 w 647700"/>
              <a:gd name="connsiteY8" fmla="*/ 590550 h 590550"/>
              <a:gd name="connsiteX9" fmla="*/ 514351 w 647700"/>
              <a:gd name="connsiteY9" fmla="*/ 457200 h 590550"/>
              <a:gd name="connsiteX10" fmla="*/ 615316 w 647700"/>
              <a:gd name="connsiteY10" fmla="*/ 457200 h 590550"/>
              <a:gd name="connsiteX11" fmla="*/ 647663 w 647700"/>
              <a:gd name="connsiteY11" fmla="*/ 427901 h 590550"/>
              <a:gd name="connsiteX12" fmla="*/ 647701 w 647700"/>
              <a:gd name="connsiteY12" fmla="*/ 426530 h 590550"/>
              <a:gd name="connsiteX13" fmla="*/ 647701 w 647700"/>
              <a:gd name="connsiteY13" fmla="*/ 32766 h 590550"/>
              <a:gd name="connsiteX14" fmla="*/ 615317 w 647700"/>
              <a:gd name="connsiteY14" fmla="*/ 0 h 590550"/>
              <a:gd name="connsiteX15" fmla="*/ 615316 w 647700"/>
              <a:gd name="connsiteY15" fmla="*/ 0 h 590550"/>
              <a:gd name="connsiteX16" fmla="*/ 66676 w 647700"/>
              <a:gd name="connsiteY16" fmla="*/ 247650 h 590550"/>
              <a:gd name="connsiteX17" fmla="*/ 180976 w 647700"/>
              <a:gd name="connsiteY17" fmla="*/ 247650 h 590550"/>
              <a:gd name="connsiteX18" fmla="*/ 180976 w 647700"/>
              <a:gd name="connsiteY18" fmla="*/ 285750 h 590550"/>
              <a:gd name="connsiteX19" fmla="*/ 66676 w 647700"/>
              <a:gd name="connsiteY19" fmla="*/ 285750 h 590550"/>
              <a:gd name="connsiteX20" fmla="*/ 247651 w 647700"/>
              <a:gd name="connsiteY20" fmla="*/ 361950 h 590550"/>
              <a:gd name="connsiteX21" fmla="*/ 66676 w 647700"/>
              <a:gd name="connsiteY21" fmla="*/ 361950 h 590550"/>
              <a:gd name="connsiteX22" fmla="*/ 66676 w 647700"/>
              <a:gd name="connsiteY22" fmla="*/ 323850 h 590550"/>
              <a:gd name="connsiteX23" fmla="*/ 247651 w 647700"/>
              <a:gd name="connsiteY23" fmla="*/ 323850 h 590550"/>
              <a:gd name="connsiteX24" fmla="*/ 390526 w 647700"/>
              <a:gd name="connsiteY24" fmla="*/ 361950 h 590550"/>
              <a:gd name="connsiteX25" fmla="*/ 285751 w 647700"/>
              <a:gd name="connsiteY25" fmla="*/ 361950 h 590550"/>
              <a:gd name="connsiteX26" fmla="*/ 285751 w 647700"/>
              <a:gd name="connsiteY26" fmla="*/ 323850 h 590550"/>
              <a:gd name="connsiteX27" fmla="*/ 390526 w 647700"/>
              <a:gd name="connsiteY27" fmla="*/ 323850 h 590550"/>
              <a:gd name="connsiteX28" fmla="*/ 419101 w 647700"/>
              <a:gd name="connsiteY28" fmla="*/ 285750 h 590550"/>
              <a:gd name="connsiteX29" fmla="*/ 228601 w 647700"/>
              <a:gd name="connsiteY29" fmla="*/ 285750 h 590550"/>
              <a:gd name="connsiteX30" fmla="*/ 228601 w 647700"/>
              <a:gd name="connsiteY30" fmla="*/ 247650 h 590550"/>
              <a:gd name="connsiteX31" fmla="*/ 419101 w 647700"/>
              <a:gd name="connsiteY31" fmla="*/ 247650 h 590550"/>
              <a:gd name="connsiteX32" fmla="*/ 533401 w 647700"/>
              <a:gd name="connsiteY32" fmla="*/ 361950 h 590550"/>
              <a:gd name="connsiteX33" fmla="*/ 428626 w 647700"/>
              <a:gd name="connsiteY33" fmla="*/ 361950 h 590550"/>
              <a:gd name="connsiteX34" fmla="*/ 428626 w 647700"/>
              <a:gd name="connsiteY34" fmla="*/ 323850 h 590550"/>
              <a:gd name="connsiteX35" fmla="*/ 533401 w 647700"/>
              <a:gd name="connsiteY35" fmla="*/ 323850 h 590550"/>
              <a:gd name="connsiteX36" fmla="*/ 581026 w 647700"/>
              <a:gd name="connsiteY36" fmla="*/ 285750 h 590550"/>
              <a:gd name="connsiteX37" fmla="*/ 457201 w 647700"/>
              <a:gd name="connsiteY37" fmla="*/ 285750 h 590550"/>
              <a:gd name="connsiteX38" fmla="*/ 457201 w 647700"/>
              <a:gd name="connsiteY38" fmla="*/ 247650 h 590550"/>
              <a:gd name="connsiteX39" fmla="*/ 581026 w 647700"/>
              <a:gd name="connsiteY39" fmla="*/ 24765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47700" h="590550">
                <a:moveTo>
                  <a:pt x="615316" y="0"/>
                </a:moveTo>
                <a:lnTo>
                  <a:pt x="32386" y="0"/>
                </a:lnTo>
                <a:cubicBezTo>
                  <a:pt x="14395" y="105"/>
                  <a:pt x="-104" y="14774"/>
                  <a:pt x="1" y="32765"/>
                </a:cubicBezTo>
                <a:cubicBezTo>
                  <a:pt x="1" y="32765"/>
                  <a:pt x="1" y="32766"/>
                  <a:pt x="1" y="32766"/>
                </a:cubicBezTo>
                <a:lnTo>
                  <a:pt x="1" y="426530"/>
                </a:lnTo>
                <a:cubicBezTo>
                  <a:pt x="85" y="443574"/>
                  <a:pt x="13970" y="457322"/>
                  <a:pt x="31014" y="457237"/>
                </a:cubicBezTo>
                <a:cubicBezTo>
                  <a:pt x="31471" y="457235"/>
                  <a:pt x="31928" y="457223"/>
                  <a:pt x="32386" y="457200"/>
                </a:cubicBezTo>
                <a:lnTo>
                  <a:pt x="388621" y="457200"/>
                </a:lnTo>
                <a:lnTo>
                  <a:pt x="514351" y="590550"/>
                </a:lnTo>
                <a:lnTo>
                  <a:pt x="514351" y="457200"/>
                </a:lnTo>
                <a:lnTo>
                  <a:pt x="615316" y="457200"/>
                </a:lnTo>
                <a:cubicBezTo>
                  <a:pt x="632339" y="458042"/>
                  <a:pt x="646821" y="444924"/>
                  <a:pt x="647663" y="427901"/>
                </a:cubicBezTo>
                <a:cubicBezTo>
                  <a:pt x="647686" y="427444"/>
                  <a:pt x="647699" y="426987"/>
                  <a:pt x="647701" y="426530"/>
                </a:cubicBezTo>
                <a:lnTo>
                  <a:pt x="647701" y="32766"/>
                </a:lnTo>
                <a:cubicBezTo>
                  <a:pt x="647806" y="14775"/>
                  <a:pt x="633307" y="106"/>
                  <a:pt x="615317" y="0"/>
                </a:cubicBezTo>
                <a:cubicBezTo>
                  <a:pt x="615317" y="0"/>
                  <a:pt x="615316" y="0"/>
                  <a:pt x="615316" y="0"/>
                </a:cubicBezTo>
                <a:close/>
                <a:moveTo>
                  <a:pt x="66676" y="247650"/>
                </a:moveTo>
                <a:lnTo>
                  <a:pt x="180976" y="247650"/>
                </a:lnTo>
                <a:lnTo>
                  <a:pt x="180976" y="285750"/>
                </a:lnTo>
                <a:lnTo>
                  <a:pt x="66676" y="285750"/>
                </a:lnTo>
                <a:close/>
                <a:moveTo>
                  <a:pt x="247651" y="361950"/>
                </a:moveTo>
                <a:lnTo>
                  <a:pt x="66676" y="361950"/>
                </a:lnTo>
                <a:lnTo>
                  <a:pt x="66676" y="323850"/>
                </a:lnTo>
                <a:lnTo>
                  <a:pt x="247651" y="323850"/>
                </a:lnTo>
                <a:close/>
                <a:moveTo>
                  <a:pt x="390526" y="361950"/>
                </a:moveTo>
                <a:lnTo>
                  <a:pt x="285751" y="361950"/>
                </a:lnTo>
                <a:lnTo>
                  <a:pt x="285751" y="323850"/>
                </a:lnTo>
                <a:lnTo>
                  <a:pt x="390526" y="323850"/>
                </a:lnTo>
                <a:close/>
                <a:moveTo>
                  <a:pt x="419101" y="285750"/>
                </a:moveTo>
                <a:lnTo>
                  <a:pt x="228601" y="285750"/>
                </a:lnTo>
                <a:lnTo>
                  <a:pt x="228601" y="247650"/>
                </a:lnTo>
                <a:lnTo>
                  <a:pt x="419101" y="247650"/>
                </a:lnTo>
                <a:close/>
                <a:moveTo>
                  <a:pt x="533401" y="361950"/>
                </a:moveTo>
                <a:lnTo>
                  <a:pt x="428626" y="361950"/>
                </a:lnTo>
                <a:lnTo>
                  <a:pt x="428626" y="323850"/>
                </a:lnTo>
                <a:lnTo>
                  <a:pt x="533401" y="323850"/>
                </a:lnTo>
                <a:close/>
                <a:moveTo>
                  <a:pt x="581026" y="285750"/>
                </a:moveTo>
                <a:lnTo>
                  <a:pt x="457201" y="285750"/>
                </a:lnTo>
                <a:lnTo>
                  <a:pt x="457201" y="247650"/>
                </a:lnTo>
                <a:lnTo>
                  <a:pt x="581026" y="24765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1" name="图形 26" descr="手语">
            <a:extLst>
              <a:ext uri="{FF2B5EF4-FFF2-40B4-BE49-F238E27FC236}">
                <a16:creationId xmlns:a16="http://schemas.microsoft.com/office/drawing/2014/main" id="{3AF572F8-8B24-467F-8B97-CF83B6BADBD4}"/>
              </a:ext>
            </a:extLst>
          </p:cNvPr>
          <p:cNvSpPr/>
          <p:nvPr/>
        </p:nvSpPr>
        <p:spPr>
          <a:xfrm>
            <a:off x="7694772" y="3822025"/>
            <a:ext cx="246693" cy="314335"/>
          </a:xfrm>
          <a:custGeom>
            <a:avLst/>
            <a:gdLst>
              <a:gd name="connsiteX0" fmla="*/ 583406 w 590550"/>
              <a:gd name="connsiteY0" fmla="*/ 551751 h 752475"/>
              <a:gd name="connsiteX1" fmla="*/ 581511 w 590550"/>
              <a:gd name="connsiteY1" fmla="*/ 478227 h 752475"/>
              <a:gd name="connsiteX2" fmla="*/ 545783 w 590550"/>
              <a:gd name="connsiteY2" fmla="*/ 463930 h 752475"/>
              <a:gd name="connsiteX3" fmla="*/ 544544 w 590550"/>
              <a:gd name="connsiteY3" fmla="*/ 463930 h 752475"/>
              <a:gd name="connsiteX4" fmla="*/ 535019 w 590550"/>
              <a:gd name="connsiteY4" fmla="*/ 463930 h 752475"/>
              <a:gd name="connsiteX5" fmla="*/ 536162 w 590550"/>
              <a:gd name="connsiteY5" fmla="*/ 463930 h 752475"/>
              <a:gd name="connsiteX6" fmla="*/ 571513 w 590550"/>
              <a:gd name="connsiteY6" fmla="*/ 399434 h 752475"/>
              <a:gd name="connsiteX7" fmla="*/ 510254 w 590550"/>
              <a:gd name="connsiteY7" fmla="*/ 363251 h 752475"/>
              <a:gd name="connsiteX8" fmla="*/ 377952 w 590550"/>
              <a:gd name="connsiteY8" fmla="*/ 397160 h 752475"/>
              <a:gd name="connsiteX9" fmla="*/ 413004 w 590550"/>
              <a:gd name="connsiteY9" fmla="*/ 361251 h 752475"/>
              <a:gd name="connsiteX10" fmla="*/ 547211 w 590550"/>
              <a:gd name="connsiteY10" fmla="*/ 313626 h 752475"/>
              <a:gd name="connsiteX11" fmla="*/ 567214 w 590550"/>
              <a:gd name="connsiteY11" fmla="*/ 271620 h 752475"/>
              <a:gd name="connsiteX12" fmla="*/ 525209 w 590550"/>
              <a:gd name="connsiteY12" fmla="*/ 251618 h 752475"/>
              <a:gd name="connsiteX13" fmla="*/ 399574 w 590550"/>
              <a:gd name="connsiteY13" fmla="*/ 296100 h 752475"/>
              <a:gd name="connsiteX14" fmla="*/ 547116 w 590550"/>
              <a:gd name="connsiteY14" fmla="*/ 193420 h 752475"/>
              <a:gd name="connsiteX15" fmla="*/ 556327 w 590550"/>
              <a:gd name="connsiteY15" fmla="*/ 147732 h 752475"/>
              <a:gd name="connsiteX16" fmla="*/ 510639 w 590550"/>
              <a:gd name="connsiteY16" fmla="*/ 138521 h 752475"/>
              <a:gd name="connsiteX17" fmla="*/ 509492 w 590550"/>
              <a:gd name="connsiteY17" fmla="*/ 139318 h 752475"/>
              <a:gd name="connsiteX18" fmla="*/ 380905 w 590550"/>
              <a:gd name="connsiteY18" fmla="*/ 228948 h 752475"/>
              <a:gd name="connsiteX19" fmla="*/ 489299 w 590550"/>
              <a:gd name="connsiteY19" fmla="*/ 104838 h 752475"/>
              <a:gd name="connsiteX20" fmla="*/ 483680 w 590550"/>
              <a:gd name="connsiteY20" fmla="*/ 58570 h 752475"/>
              <a:gd name="connsiteX21" fmla="*/ 439674 w 590550"/>
              <a:gd name="connsiteY21" fmla="*/ 61594 h 752475"/>
              <a:gd name="connsiteX22" fmla="*/ 323660 w 590550"/>
              <a:gd name="connsiteY22" fmla="*/ 194944 h 752475"/>
              <a:gd name="connsiteX23" fmla="*/ 402527 w 590550"/>
              <a:gd name="connsiteY23" fmla="*/ 47021 h 752475"/>
              <a:gd name="connsiteX24" fmla="*/ 386779 w 590550"/>
              <a:gd name="connsiteY24" fmla="*/ 3154 h 752475"/>
              <a:gd name="connsiteX25" fmla="*/ 344424 w 590550"/>
              <a:gd name="connsiteY25" fmla="*/ 16065 h 752475"/>
              <a:gd name="connsiteX26" fmla="*/ 249174 w 590550"/>
              <a:gd name="connsiteY26" fmla="*/ 193801 h 752475"/>
              <a:gd name="connsiteX27" fmla="*/ 196787 w 590550"/>
              <a:gd name="connsiteY27" fmla="*/ 235235 h 752475"/>
              <a:gd name="connsiteX28" fmla="*/ 196787 w 590550"/>
              <a:gd name="connsiteY28" fmla="*/ 233044 h 752475"/>
              <a:gd name="connsiteX29" fmla="*/ 169831 w 590550"/>
              <a:gd name="connsiteY29" fmla="*/ 87883 h 752475"/>
              <a:gd name="connsiteX30" fmla="*/ 126921 w 590550"/>
              <a:gd name="connsiteY30" fmla="*/ 79834 h 752475"/>
              <a:gd name="connsiteX31" fmla="*/ 118872 w 590550"/>
              <a:gd name="connsiteY31" fmla="*/ 122745 h 752475"/>
              <a:gd name="connsiteX32" fmla="*/ 121253 w 590550"/>
              <a:gd name="connsiteY32" fmla="*/ 215804 h 752475"/>
              <a:gd name="connsiteX33" fmla="*/ 127349 w 590550"/>
              <a:gd name="connsiteY33" fmla="*/ 375157 h 752475"/>
              <a:gd name="connsiteX34" fmla="*/ 66675 w 590550"/>
              <a:gd name="connsiteY34" fmla="*/ 444690 h 752475"/>
              <a:gd name="connsiteX35" fmla="*/ 19050 w 590550"/>
              <a:gd name="connsiteY35" fmla="*/ 444690 h 752475"/>
              <a:gd name="connsiteX36" fmla="*/ 0 w 590550"/>
              <a:gd name="connsiteY36" fmla="*/ 463740 h 752475"/>
              <a:gd name="connsiteX37" fmla="*/ 0 w 590550"/>
              <a:gd name="connsiteY37" fmla="*/ 606615 h 752475"/>
              <a:gd name="connsiteX38" fmla="*/ 19050 w 590550"/>
              <a:gd name="connsiteY38" fmla="*/ 625665 h 752475"/>
              <a:gd name="connsiteX39" fmla="*/ 105442 w 590550"/>
              <a:gd name="connsiteY39" fmla="*/ 625665 h 752475"/>
              <a:gd name="connsiteX40" fmla="*/ 300419 w 590550"/>
              <a:gd name="connsiteY40" fmla="*/ 684815 h 752475"/>
              <a:gd name="connsiteX41" fmla="*/ 301371 w 590550"/>
              <a:gd name="connsiteY41" fmla="*/ 684815 h 752475"/>
              <a:gd name="connsiteX42" fmla="*/ 422624 w 590550"/>
              <a:gd name="connsiteY42" fmla="*/ 749394 h 752475"/>
              <a:gd name="connsiteX43" fmla="*/ 446913 w 590550"/>
              <a:gd name="connsiteY43" fmla="*/ 755395 h 752475"/>
              <a:gd name="connsiteX44" fmla="*/ 498903 w 590550"/>
              <a:gd name="connsiteY44" fmla="*/ 703372 h 752475"/>
              <a:gd name="connsiteX45" fmla="*/ 477298 w 590550"/>
              <a:gd name="connsiteY45" fmla="*/ 661193 h 752475"/>
              <a:gd name="connsiteX46" fmla="*/ 515398 w 590550"/>
              <a:gd name="connsiteY46" fmla="*/ 669956 h 752475"/>
              <a:gd name="connsiteX47" fmla="*/ 577501 w 590550"/>
              <a:gd name="connsiteY47" fmla="*/ 630618 h 752475"/>
              <a:gd name="connsiteX48" fmla="*/ 538163 w 590550"/>
              <a:gd name="connsiteY48" fmla="*/ 568515 h 752475"/>
              <a:gd name="connsiteX49" fmla="*/ 536258 w 590550"/>
              <a:gd name="connsiteY49" fmla="*/ 568515 h 752475"/>
              <a:gd name="connsiteX50" fmla="*/ 545783 w 590550"/>
              <a:gd name="connsiteY50" fmla="*/ 568515 h 752475"/>
              <a:gd name="connsiteX51" fmla="*/ 583406 w 590550"/>
              <a:gd name="connsiteY51" fmla="*/ 551751 h 752475"/>
              <a:gd name="connsiteX52" fmla="*/ 381476 w 590550"/>
              <a:gd name="connsiteY52" fmla="*/ 533653 h 752475"/>
              <a:gd name="connsiteX53" fmla="*/ 360569 w 590550"/>
              <a:gd name="connsiteY53" fmla="*/ 550846 h 752475"/>
              <a:gd name="connsiteX54" fmla="*/ 377762 w 590550"/>
              <a:gd name="connsiteY54" fmla="*/ 571753 h 752475"/>
              <a:gd name="connsiteX55" fmla="*/ 530638 w 590550"/>
              <a:gd name="connsiteY55" fmla="*/ 605376 h 752475"/>
              <a:gd name="connsiteX56" fmla="*/ 541211 w 590550"/>
              <a:gd name="connsiteY56" fmla="*/ 621950 h 752475"/>
              <a:gd name="connsiteX57" fmla="*/ 535115 w 590550"/>
              <a:gd name="connsiteY57" fmla="*/ 630618 h 752475"/>
              <a:gd name="connsiteX58" fmla="*/ 524637 w 590550"/>
              <a:gd name="connsiteY58" fmla="*/ 632427 h 752475"/>
              <a:gd name="connsiteX59" fmla="*/ 349187 w 590550"/>
              <a:gd name="connsiteY59" fmla="*/ 593280 h 752475"/>
              <a:gd name="connsiteX60" fmla="*/ 326322 w 590550"/>
              <a:gd name="connsiteY60" fmla="*/ 607528 h 752475"/>
              <a:gd name="connsiteX61" fmla="*/ 336042 w 590550"/>
              <a:gd name="connsiteY61" fmla="*/ 628713 h 752475"/>
              <a:gd name="connsiteX62" fmla="*/ 453866 w 590550"/>
              <a:gd name="connsiteY62" fmla="*/ 691101 h 752475"/>
              <a:gd name="connsiteX63" fmla="*/ 460942 w 590550"/>
              <a:gd name="connsiteY63" fmla="*/ 709451 h 752475"/>
              <a:gd name="connsiteX64" fmla="*/ 442592 w 590550"/>
              <a:gd name="connsiteY64" fmla="*/ 716526 h 752475"/>
              <a:gd name="connsiteX65" fmla="*/ 440817 w 590550"/>
              <a:gd name="connsiteY65" fmla="*/ 715581 h 752475"/>
              <a:gd name="connsiteX66" fmla="*/ 314992 w 590550"/>
              <a:gd name="connsiteY66" fmla="*/ 648906 h 752475"/>
              <a:gd name="connsiteX67" fmla="*/ 306038 w 590550"/>
              <a:gd name="connsiteY67" fmla="*/ 646715 h 752475"/>
              <a:gd name="connsiteX68" fmla="*/ 306038 w 590550"/>
              <a:gd name="connsiteY68" fmla="*/ 646715 h 752475"/>
              <a:gd name="connsiteX69" fmla="*/ 132779 w 590550"/>
              <a:gd name="connsiteY69" fmla="*/ 597566 h 752475"/>
              <a:gd name="connsiteX70" fmla="*/ 116015 w 590550"/>
              <a:gd name="connsiteY70" fmla="*/ 587565 h 752475"/>
              <a:gd name="connsiteX71" fmla="*/ 38005 w 590550"/>
              <a:gd name="connsiteY71" fmla="*/ 587565 h 752475"/>
              <a:gd name="connsiteX72" fmla="*/ 38005 w 590550"/>
              <a:gd name="connsiteY72" fmla="*/ 482790 h 752475"/>
              <a:gd name="connsiteX73" fmla="*/ 102965 w 590550"/>
              <a:gd name="connsiteY73" fmla="*/ 482790 h 752475"/>
              <a:gd name="connsiteX74" fmla="*/ 119729 w 590550"/>
              <a:gd name="connsiteY74" fmla="*/ 472693 h 752475"/>
              <a:gd name="connsiteX75" fmla="*/ 224504 w 590550"/>
              <a:gd name="connsiteY75" fmla="*/ 370585 h 752475"/>
              <a:gd name="connsiteX76" fmla="*/ 227933 w 590550"/>
              <a:gd name="connsiteY76" fmla="*/ 368109 h 752475"/>
              <a:gd name="connsiteX77" fmla="*/ 302419 w 590550"/>
              <a:gd name="connsiteY77" fmla="*/ 291909 h 752475"/>
              <a:gd name="connsiteX78" fmla="*/ 316611 w 590550"/>
              <a:gd name="connsiteY78" fmla="*/ 283146 h 752475"/>
              <a:gd name="connsiteX79" fmla="*/ 323945 w 590550"/>
              <a:gd name="connsiteY79" fmla="*/ 288384 h 752475"/>
              <a:gd name="connsiteX80" fmla="*/ 325469 w 590550"/>
              <a:gd name="connsiteY80" fmla="*/ 297338 h 752475"/>
              <a:gd name="connsiteX81" fmla="*/ 244221 w 590550"/>
              <a:gd name="connsiteY81" fmla="*/ 403923 h 752475"/>
              <a:gd name="connsiteX82" fmla="*/ 243554 w 590550"/>
              <a:gd name="connsiteY82" fmla="*/ 405351 h 752475"/>
              <a:gd name="connsiteX83" fmla="*/ 242697 w 590550"/>
              <a:gd name="connsiteY83" fmla="*/ 405923 h 752475"/>
              <a:gd name="connsiteX84" fmla="*/ 237686 w 590550"/>
              <a:gd name="connsiteY84" fmla="*/ 432394 h 752475"/>
              <a:gd name="connsiteX85" fmla="*/ 248698 w 590550"/>
              <a:gd name="connsiteY85" fmla="*/ 440118 h 752475"/>
              <a:gd name="connsiteX86" fmla="*/ 318707 w 590550"/>
              <a:gd name="connsiteY86" fmla="*/ 451357 h 752475"/>
              <a:gd name="connsiteX87" fmla="*/ 324231 w 590550"/>
              <a:gd name="connsiteY87" fmla="*/ 450786 h 752475"/>
              <a:gd name="connsiteX88" fmla="*/ 519303 w 590550"/>
              <a:gd name="connsiteY88" fmla="*/ 400589 h 752475"/>
              <a:gd name="connsiteX89" fmla="*/ 529781 w 590550"/>
              <a:gd name="connsiteY89" fmla="*/ 402018 h 752475"/>
              <a:gd name="connsiteX90" fmla="*/ 536162 w 590550"/>
              <a:gd name="connsiteY90" fmla="*/ 410495 h 752475"/>
              <a:gd name="connsiteX91" fmla="*/ 526637 w 590550"/>
              <a:gd name="connsiteY91" fmla="*/ 427449 h 752475"/>
              <a:gd name="connsiteX92" fmla="*/ 364712 w 590550"/>
              <a:gd name="connsiteY92" fmla="*/ 469169 h 752475"/>
              <a:gd name="connsiteX93" fmla="*/ 350865 w 590550"/>
              <a:gd name="connsiteY93" fmla="*/ 492278 h 752475"/>
              <a:gd name="connsiteX94" fmla="*/ 369380 w 590550"/>
              <a:gd name="connsiteY94" fmla="*/ 506697 h 752475"/>
              <a:gd name="connsiteX95" fmla="*/ 369856 w 590550"/>
              <a:gd name="connsiteY95" fmla="*/ 506697 h 752475"/>
              <a:gd name="connsiteX96" fmla="*/ 546164 w 590550"/>
              <a:gd name="connsiteY96" fmla="*/ 502506 h 752475"/>
              <a:gd name="connsiteX97" fmla="*/ 546164 w 590550"/>
              <a:gd name="connsiteY97" fmla="*/ 502506 h 752475"/>
              <a:gd name="connsiteX98" fmla="*/ 558873 w 590550"/>
              <a:gd name="connsiteY98" fmla="*/ 517515 h 752475"/>
              <a:gd name="connsiteX99" fmla="*/ 546164 w 590550"/>
              <a:gd name="connsiteY99" fmla="*/ 53022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590550" h="752475">
                <a:moveTo>
                  <a:pt x="583406" y="551751"/>
                </a:moveTo>
                <a:cubicBezTo>
                  <a:pt x="603186" y="530924"/>
                  <a:pt x="602337" y="498007"/>
                  <a:pt x="581511" y="478227"/>
                </a:cubicBezTo>
                <a:cubicBezTo>
                  <a:pt x="571867" y="469068"/>
                  <a:pt x="559081" y="463952"/>
                  <a:pt x="545783" y="463930"/>
                </a:cubicBezTo>
                <a:lnTo>
                  <a:pt x="544544" y="463930"/>
                </a:lnTo>
                <a:lnTo>
                  <a:pt x="535019" y="463930"/>
                </a:lnTo>
                <a:lnTo>
                  <a:pt x="536162" y="463930"/>
                </a:lnTo>
                <a:cubicBezTo>
                  <a:pt x="563734" y="455882"/>
                  <a:pt x="579561" y="427006"/>
                  <a:pt x="571513" y="399434"/>
                </a:cubicBezTo>
                <a:cubicBezTo>
                  <a:pt x="563829" y="373107"/>
                  <a:pt x="537021" y="357273"/>
                  <a:pt x="510254" y="363251"/>
                </a:cubicBezTo>
                <a:lnTo>
                  <a:pt x="377952" y="397160"/>
                </a:lnTo>
                <a:cubicBezTo>
                  <a:pt x="392621" y="383349"/>
                  <a:pt x="404813" y="370299"/>
                  <a:pt x="413004" y="361251"/>
                </a:cubicBezTo>
                <a:lnTo>
                  <a:pt x="547211" y="313626"/>
                </a:lnTo>
                <a:cubicBezTo>
                  <a:pt x="564334" y="307550"/>
                  <a:pt x="573290" y="288743"/>
                  <a:pt x="567214" y="271620"/>
                </a:cubicBezTo>
                <a:cubicBezTo>
                  <a:pt x="561138" y="254497"/>
                  <a:pt x="542332" y="245542"/>
                  <a:pt x="525209" y="251618"/>
                </a:cubicBezTo>
                <a:lnTo>
                  <a:pt x="399574" y="296100"/>
                </a:lnTo>
                <a:lnTo>
                  <a:pt x="547116" y="193420"/>
                </a:lnTo>
                <a:cubicBezTo>
                  <a:pt x="562276" y="183347"/>
                  <a:pt x="566400" y="162892"/>
                  <a:pt x="556327" y="147732"/>
                </a:cubicBezTo>
                <a:cubicBezTo>
                  <a:pt x="546254" y="132572"/>
                  <a:pt x="525799" y="128448"/>
                  <a:pt x="510639" y="138521"/>
                </a:cubicBezTo>
                <a:cubicBezTo>
                  <a:pt x="510251" y="138778"/>
                  <a:pt x="509869" y="139044"/>
                  <a:pt x="509492" y="139318"/>
                </a:cubicBezTo>
                <a:lnTo>
                  <a:pt x="380905" y="228948"/>
                </a:lnTo>
                <a:lnTo>
                  <a:pt x="489299" y="104838"/>
                </a:lnTo>
                <a:cubicBezTo>
                  <a:pt x="500524" y="90509"/>
                  <a:pt x="498008" y="69794"/>
                  <a:pt x="483680" y="58570"/>
                </a:cubicBezTo>
                <a:cubicBezTo>
                  <a:pt x="470399" y="48167"/>
                  <a:pt x="451407" y="49472"/>
                  <a:pt x="439674" y="61594"/>
                </a:cubicBezTo>
                <a:lnTo>
                  <a:pt x="323660" y="194944"/>
                </a:lnTo>
                <a:lnTo>
                  <a:pt x="402527" y="47021"/>
                </a:lnTo>
                <a:cubicBezTo>
                  <a:pt x="410291" y="30559"/>
                  <a:pt x="403241" y="10919"/>
                  <a:pt x="386779" y="3154"/>
                </a:cubicBezTo>
                <a:cubicBezTo>
                  <a:pt x="371442" y="-4080"/>
                  <a:pt x="353118" y="1505"/>
                  <a:pt x="344424" y="16065"/>
                </a:cubicBezTo>
                <a:lnTo>
                  <a:pt x="249174" y="193801"/>
                </a:lnTo>
                <a:cubicBezTo>
                  <a:pt x="233164" y="209355"/>
                  <a:pt x="215611" y="223239"/>
                  <a:pt x="196787" y="235235"/>
                </a:cubicBezTo>
                <a:lnTo>
                  <a:pt x="196787" y="233044"/>
                </a:lnTo>
                <a:cubicBezTo>
                  <a:pt x="203264" y="182276"/>
                  <a:pt x="195167" y="124935"/>
                  <a:pt x="169831" y="87883"/>
                </a:cubicBezTo>
                <a:cubicBezTo>
                  <a:pt x="160204" y="73811"/>
                  <a:pt x="140993" y="70208"/>
                  <a:pt x="126921" y="79834"/>
                </a:cubicBezTo>
                <a:cubicBezTo>
                  <a:pt x="112848" y="89461"/>
                  <a:pt x="109245" y="108672"/>
                  <a:pt x="118872" y="122745"/>
                </a:cubicBezTo>
                <a:cubicBezTo>
                  <a:pt x="130969" y="140366"/>
                  <a:pt x="126302" y="177037"/>
                  <a:pt x="121253" y="215804"/>
                </a:cubicBezTo>
                <a:cubicBezTo>
                  <a:pt x="115729" y="263524"/>
                  <a:pt x="108299" y="320674"/>
                  <a:pt x="127349" y="375157"/>
                </a:cubicBezTo>
                <a:lnTo>
                  <a:pt x="66675" y="444690"/>
                </a:lnTo>
                <a:lnTo>
                  <a:pt x="19050" y="444690"/>
                </a:lnTo>
                <a:cubicBezTo>
                  <a:pt x="8529" y="444690"/>
                  <a:pt x="0" y="453218"/>
                  <a:pt x="0" y="463740"/>
                </a:cubicBezTo>
                <a:lnTo>
                  <a:pt x="0" y="606615"/>
                </a:lnTo>
                <a:cubicBezTo>
                  <a:pt x="0" y="617136"/>
                  <a:pt x="8529" y="625665"/>
                  <a:pt x="19050" y="625665"/>
                </a:cubicBezTo>
                <a:lnTo>
                  <a:pt x="105442" y="625665"/>
                </a:lnTo>
                <a:cubicBezTo>
                  <a:pt x="146304" y="679386"/>
                  <a:pt x="257842" y="684815"/>
                  <a:pt x="300419" y="684815"/>
                </a:cubicBezTo>
                <a:lnTo>
                  <a:pt x="301371" y="684815"/>
                </a:lnTo>
                <a:lnTo>
                  <a:pt x="422624" y="749394"/>
                </a:lnTo>
                <a:cubicBezTo>
                  <a:pt x="430104" y="753360"/>
                  <a:pt x="438447" y="755421"/>
                  <a:pt x="446913" y="755395"/>
                </a:cubicBezTo>
                <a:cubicBezTo>
                  <a:pt x="475636" y="755387"/>
                  <a:pt x="498913" y="732095"/>
                  <a:pt x="498903" y="703372"/>
                </a:cubicBezTo>
                <a:cubicBezTo>
                  <a:pt x="498899" y="686658"/>
                  <a:pt x="490859" y="670964"/>
                  <a:pt x="477298" y="661193"/>
                </a:cubicBezTo>
                <a:lnTo>
                  <a:pt x="515398" y="669956"/>
                </a:lnTo>
                <a:cubicBezTo>
                  <a:pt x="543388" y="676117"/>
                  <a:pt x="571111" y="658556"/>
                  <a:pt x="577501" y="630618"/>
                </a:cubicBezTo>
                <a:cubicBezTo>
                  <a:pt x="583717" y="602618"/>
                  <a:pt x="566134" y="574859"/>
                  <a:pt x="538163" y="568515"/>
                </a:cubicBezTo>
                <a:lnTo>
                  <a:pt x="536258" y="568515"/>
                </a:lnTo>
                <a:lnTo>
                  <a:pt x="545783" y="568515"/>
                </a:lnTo>
                <a:cubicBezTo>
                  <a:pt x="560094" y="568332"/>
                  <a:pt x="573700" y="562269"/>
                  <a:pt x="583406" y="551751"/>
                </a:cubicBezTo>
                <a:close/>
                <a:moveTo>
                  <a:pt x="381476" y="533653"/>
                </a:moveTo>
                <a:cubicBezTo>
                  <a:pt x="370955" y="532627"/>
                  <a:pt x="361595" y="540324"/>
                  <a:pt x="360569" y="550846"/>
                </a:cubicBezTo>
                <a:cubicBezTo>
                  <a:pt x="359543" y="561367"/>
                  <a:pt x="367240" y="570727"/>
                  <a:pt x="377762" y="571753"/>
                </a:cubicBezTo>
                <a:lnTo>
                  <a:pt x="530638" y="605376"/>
                </a:lnTo>
                <a:cubicBezTo>
                  <a:pt x="538100" y="607082"/>
                  <a:pt x="542809" y="614464"/>
                  <a:pt x="541211" y="621950"/>
                </a:cubicBezTo>
                <a:cubicBezTo>
                  <a:pt x="540365" y="625514"/>
                  <a:pt x="538183" y="628616"/>
                  <a:pt x="535115" y="630618"/>
                </a:cubicBezTo>
                <a:cubicBezTo>
                  <a:pt x="532015" y="632626"/>
                  <a:pt x="528230" y="633280"/>
                  <a:pt x="524637" y="632427"/>
                </a:cubicBezTo>
                <a:lnTo>
                  <a:pt x="349187" y="593280"/>
                </a:lnTo>
                <a:cubicBezTo>
                  <a:pt x="338938" y="590900"/>
                  <a:pt x="328701" y="597280"/>
                  <a:pt x="326322" y="607528"/>
                </a:cubicBezTo>
                <a:cubicBezTo>
                  <a:pt x="324361" y="615980"/>
                  <a:pt x="328356" y="624688"/>
                  <a:pt x="336042" y="628713"/>
                </a:cubicBezTo>
                <a:lnTo>
                  <a:pt x="453866" y="691101"/>
                </a:lnTo>
                <a:cubicBezTo>
                  <a:pt x="460887" y="694215"/>
                  <a:pt x="464055" y="702430"/>
                  <a:pt x="460942" y="709451"/>
                </a:cubicBezTo>
                <a:cubicBezTo>
                  <a:pt x="457829" y="716472"/>
                  <a:pt x="449613" y="719640"/>
                  <a:pt x="442592" y="716526"/>
                </a:cubicBezTo>
                <a:cubicBezTo>
                  <a:pt x="441978" y="716255"/>
                  <a:pt x="441385" y="715939"/>
                  <a:pt x="440817" y="715581"/>
                </a:cubicBezTo>
                <a:lnTo>
                  <a:pt x="314992" y="648906"/>
                </a:lnTo>
                <a:cubicBezTo>
                  <a:pt x="312231" y="647453"/>
                  <a:pt x="309157" y="646702"/>
                  <a:pt x="306038" y="646715"/>
                </a:cubicBezTo>
                <a:lnTo>
                  <a:pt x="306038" y="646715"/>
                </a:lnTo>
                <a:cubicBezTo>
                  <a:pt x="233743" y="647667"/>
                  <a:pt x="151638" y="632713"/>
                  <a:pt x="132779" y="597566"/>
                </a:cubicBezTo>
                <a:cubicBezTo>
                  <a:pt x="129453" y="591405"/>
                  <a:pt x="123015" y="587565"/>
                  <a:pt x="116015" y="587565"/>
                </a:cubicBezTo>
                <a:lnTo>
                  <a:pt x="38005" y="587565"/>
                </a:lnTo>
                <a:lnTo>
                  <a:pt x="38005" y="482790"/>
                </a:lnTo>
                <a:lnTo>
                  <a:pt x="102965" y="482790"/>
                </a:lnTo>
                <a:cubicBezTo>
                  <a:pt x="109987" y="482771"/>
                  <a:pt x="116429" y="478891"/>
                  <a:pt x="119729" y="472693"/>
                </a:cubicBezTo>
                <a:cubicBezTo>
                  <a:pt x="144113" y="427259"/>
                  <a:pt x="186881" y="397065"/>
                  <a:pt x="224504" y="370585"/>
                </a:cubicBezTo>
                <a:lnTo>
                  <a:pt x="227933" y="368109"/>
                </a:lnTo>
                <a:cubicBezTo>
                  <a:pt x="264414" y="342391"/>
                  <a:pt x="295942" y="320484"/>
                  <a:pt x="302419" y="291909"/>
                </a:cubicBezTo>
                <a:cubicBezTo>
                  <a:pt x="303926" y="285575"/>
                  <a:pt x="310274" y="281656"/>
                  <a:pt x="316611" y="283146"/>
                </a:cubicBezTo>
                <a:cubicBezTo>
                  <a:pt x="319680" y="283792"/>
                  <a:pt x="322338" y="285692"/>
                  <a:pt x="323945" y="288384"/>
                </a:cubicBezTo>
                <a:cubicBezTo>
                  <a:pt x="325626" y="291047"/>
                  <a:pt x="326175" y="294270"/>
                  <a:pt x="325469" y="297338"/>
                </a:cubicBezTo>
                <a:cubicBezTo>
                  <a:pt x="317087" y="333247"/>
                  <a:pt x="285179" y="375062"/>
                  <a:pt x="244221" y="403923"/>
                </a:cubicBezTo>
                <a:lnTo>
                  <a:pt x="243554" y="405351"/>
                </a:lnTo>
                <a:lnTo>
                  <a:pt x="242697" y="405923"/>
                </a:lnTo>
                <a:cubicBezTo>
                  <a:pt x="234004" y="411848"/>
                  <a:pt x="231759" y="423700"/>
                  <a:pt x="237686" y="432394"/>
                </a:cubicBezTo>
                <a:cubicBezTo>
                  <a:pt x="240295" y="436222"/>
                  <a:pt x="244210" y="438968"/>
                  <a:pt x="248698" y="440118"/>
                </a:cubicBezTo>
                <a:cubicBezTo>
                  <a:pt x="271581" y="446283"/>
                  <a:pt x="295044" y="450050"/>
                  <a:pt x="318707" y="451357"/>
                </a:cubicBezTo>
                <a:cubicBezTo>
                  <a:pt x="320565" y="451403"/>
                  <a:pt x="322421" y="451210"/>
                  <a:pt x="324231" y="450786"/>
                </a:cubicBezTo>
                <a:lnTo>
                  <a:pt x="519303" y="400589"/>
                </a:lnTo>
                <a:cubicBezTo>
                  <a:pt x="522846" y="399656"/>
                  <a:pt x="526616" y="400171"/>
                  <a:pt x="529781" y="402018"/>
                </a:cubicBezTo>
                <a:cubicBezTo>
                  <a:pt x="532967" y="403865"/>
                  <a:pt x="535269" y="406923"/>
                  <a:pt x="536162" y="410495"/>
                </a:cubicBezTo>
                <a:cubicBezTo>
                  <a:pt x="538179" y="417802"/>
                  <a:pt x="533928" y="425370"/>
                  <a:pt x="526637" y="427449"/>
                </a:cubicBezTo>
                <a:lnTo>
                  <a:pt x="364712" y="469169"/>
                </a:lnTo>
                <a:cubicBezTo>
                  <a:pt x="354507" y="471726"/>
                  <a:pt x="348307" y="482073"/>
                  <a:pt x="350865" y="492278"/>
                </a:cubicBezTo>
                <a:cubicBezTo>
                  <a:pt x="352992" y="500767"/>
                  <a:pt x="360629" y="506715"/>
                  <a:pt x="369380" y="506697"/>
                </a:cubicBezTo>
                <a:lnTo>
                  <a:pt x="369856" y="506697"/>
                </a:lnTo>
                <a:lnTo>
                  <a:pt x="546164" y="502506"/>
                </a:lnTo>
                <a:lnTo>
                  <a:pt x="546164" y="502506"/>
                </a:lnTo>
                <a:cubicBezTo>
                  <a:pt x="553818" y="503142"/>
                  <a:pt x="559507" y="509862"/>
                  <a:pt x="558873" y="517515"/>
                </a:cubicBezTo>
                <a:cubicBezTo>
                  <a:pt x="558311" y="524288"/>
                  <a:pt x="552936" y="529662"/>
                  <a:pt x="546164" y="53022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112" name="图形 28" descr="集体讨论">
            <a:extLst>
              <a:ext uri="{FF2B5EF4-FFF2-40B4-BE49-F238E27FC236}">
                <a16:creationId xmlns:a16="http://schemas.microsoft.com/office/drawing/2014/main" id="{EACCC6CE-EE91-4326-AEAB-720E85E40A3D}"/>
              </a:ext>
            </a:extLst>
          </p:cNvPr>
          <p:cNvGrpSpPr/>
          <p:nvPr/>
        </p:nvGrpSpPr>
        <p:grpSpPr>
          <a:xfrm>
            <a:off x="10066312" y="3800618"/>
            <a:ext cx="413040" cy="413040"/>
            <a:chOff x="5938800" y="3271800"/>
            <a:chExt cx="914400" cy="914400"/>
          </a:xfrm>
          <a:solidFill>
            <a:schemeClr val="bg1"/>
          </a:solidFill>
        </p:grpSpPr>
        <p:sp>
          <p:nvSpPr>
            <p:cNvPr id="115" name="任意多边形: 形状 114">
              <a:extLst>
                <a:ext uri="{FF2B5EF4-FFF2-40B4-BE49-F238E27FC236}">
                  <a16:creationId xmlns:a16="http://schemas.microsoft.com/office/drawing/2014/main" id="{B783C202-83D7-491D-9DC9-75B1717D0985}"/>
                </a:ext>
              </a:extLst>
            </p:cNvPr>
            <p:cNvSpPr/>
            <p:nvPr/>
          </p:nvSpPr>
          <p:spPr>
            <a:xfrm>
              <a:off x="6343041" y="3643751"/>
              <a:ext cx="104775" cy="28575"/>
            </a:xfrm>
            <a:custGeom>
              <a:avLst/>
              <a:gdLst>
                <a:gd name="connsiteX0" fmla="*/ 98203 w 104775"/>
                <a:gd name="connsiteY0" fmla="*/ 0 h 28575"/>
                <a:gd name="connsiteX1" fmla="*/ 14288 w 104775"/>
                <a:gd name="connsiteY1" fmla="*/ 0 h 28575"/>
                <a:gd name="connsiteX2" fmla="*/ 0 w 104775"/>
                <a:gd name="connsiteY2" fmla="*/ 14288 h 28575"/>
                <a:gd name="connsiteX3" fmla="*/ 14288 w 104775"/>
                <a:gd name="connsiteY3" fmla="*/ 28575 h 28575"/>
                <a:gd name="connsiteX4" fmla="*/ 98203 w 104775"/>
                <a:gd name="connsiteY4" fmla="*/ 28575 h 28575"/>
                <a:gd name="connsiteX5" fmla="*/ 112490 w 104775"/>
                <a:gd name="connsiteY5" fmla="*/ 14288 h 28575"/>
                <a:gd name="connsiteX6" fmla="*/ 98203 w 104775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28575">
                  <a:moveTo>
                    <a:pt x="982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98203" y="28575"/>
                  </a:lnTo>
                  <a:cubicBezTo>
                    <a:pt x="106093" y="28575"/>
                    <a:pt x="112490" y="22178"/>
                    <a:pt x="112490" y="14288"/>
                  </a:cubicBezTo>
                  <a:cubicBezTo>
                    <a:pt x="112490" y="6397"/>
                    <a:pt x="106093" y="0"/>
                    <a:pt x="98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6" name="任意多边形: 形状 115">
              <a:extLst>
                <a:ext uri="{FF2B5EF4-FFF2-40B4-BE49-F238E27FC236}">
                  <a16:creationId xmlns:a16="http://schemas.microsoft.com/office/drawing/2014/main" id="{8C4AA14B-1E18-4372-AF6C-E76C3FE19AC4}"/>
                </a:ext>
              </a:extLst>
            </p:cNvPr>
            <p:cNvSpPr/>
            <p:nvPr/>
          </p:nvSpPr>
          <p:spPr>
            <a:xfrm>
              <a:off x="6368854" y="3690900"/>
              <a:ext cx="57150" cy="28575"/>
            </a:xfrm>
            <a:custGeom>
              <a:avLst/>
              <a:gdLst>
                <a:gd name="connsiteX0" fmla="*/ 30385 w 57150"/>
                <a:gd name="connsiteY0" fmla="*/ 28575 h 28575"/>
                <a:gd name="connsiteX1" fmla="*/ 60865 w 57150"/>
                <a:gd name="connsiteY1" fmla="*/ 0 h 28575"/>
                <a:gd name="connsiteX2" fmla="*/ 0 w 57150"/>
                <a:gd name="connsiteY2" fmla="*/ 0 h 28575"/>
                <a:gd name="connsiteX3" fmla="*/ 30385 w 57150"/>
                <a:gd name="connsiteY3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28575">
                  <a:moveTo>
                    <a:pt x="30385" y="28575"/>
                  </a:moveTo>
                  <a:cubicBezTo>
                    <a:pt x="46483" y="28560"/>
                    <a:pt x="59811" y="16064"/>
                    <a:pt x="60865" y="0"/>
                  </a:cubicBezTo>
                  <a:lnTo>
                    <a:pt x="0" y="0"/>
                  </a:lnTo>
                  <a:cubicBezTo>
                    <a:pt x="1005" y="16049"/>
                    <a:pt x="14305" y="28556"/>
                    <a:pt x="30385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7" name="任意多边形: 形状 116">
              <a:extLst>
                <a:ext uri="{FF2B5EF4-FFF2-40B4-BE49-F238E27FC236}">
                  <a16:creationId xmlns:a16="http://schemas.microsoft.com/office/drawing/2014/main" id="{97E3A240-C31E-4E2E-9E82-736A36A8FEFD}"/>
                </a:ext>
              </a:extLst>
            </p:cNvPr>
            <p:cNvSpPr/>
            <p:nvPr/>
          </p:nvSpPr>
          <p:spPr>
            <a:xfrm>
              <a:off x="6277509" y="3371241"/>
              <a:ext cx="238125" cy="247650"/>
            </a:xfrm>
            <a:custGeom>
              <a:avLst/>
              <a:gdLst>
                <a:gd name="connsiteX0" fmla="*/ 121729 w 238125"/>
                <a:gd name="connsiteY0" fmla="*/ 0 h 247650"/>
                <a:gd name="connsiteX1" fmla="*/ 121729 w 238125"/>
                <a:gd name="connsiteY1" fmla="*/ 0 h 247650"/>
                <a:gd name="connsiteX2" fmla="*/ 0 w 238125"/>
                <a:gd name="connsiteY2" fmla="*/ 120396 h 247650"/>
                <a:gd name="connsiteX3" fmla="*/ 0 w 238125"/>
                <a:gd name="connsiteY3" fmla="*/ 124587 h 247650"/>
                <a:gd name="connsiteX4" fmla="*/ 8477 w 238125"/>
                <a:gd name="connsiteY4" fmla="*/ 167259 h 247650"/>
                <a:gd name="connsiteX5" fmla="*/ 29623 w 238125"/>
                <a:gd name="connsiteY5" fmla="*/ 201930 h 247650"/>
                <a:gd name="connsiteX6" fmla="*/ 58198 w 238125"/>
                <a:gd name="connsiteY6" fmla="*/ 248222 h 247650"/>
                <a:gd name="connsiteX7" fmla="*/ 66580 w 238125"/>
                <a:gd name="connsiteY7" fmla="*/ 253460 h 247650"/>
                <a:gd name="connsiteX8" fmla="*/ 177070 w 238125"/>
                <a:gd name="connsiteY8" fmla="*/ 253460 h 247650"/>
                <a:gd name="connsiteX9" fmla="*/ 185452 w 238125"/>
                <a:gd name="connsiteY9" fmla="*/ 248222 h 247650"/>
                <a:gd name="connsiteX10" fmla="*/ 214027 w 238125"/>
                <a:gd name="connsiteY10" fmla="*/ 201930 h 247650"/>
                <a:gd name="connsiteX11" fmla="*/ 235077 w 238125"/>
                <a:gd name="connsiteY11" fmla="*/ 167259 h 247650"/>
                <a:gd name="connsiteX12" fmla="*/ 243554 w 238125"/>
                <a:gd name="connsiteY12" fmla="*/ 125063 h 247650"/>
                <a:gd name="connsiteX13" fmla="*/ 243554 w 238125"/>
                <a:gd name="connsiteY13" fmla="*/ 120872 h 247650"/>
                <a:gd name="connsiteX14" fmla="*/ 121729 w 238125"/>
                <a:gd name="connsiteY14" fmla="*/ 0 h 247650"/>
                <a:gd name="connsiteX15" fmla="*/ 215455 w 238125"/>
                <a:gd name="connsiteY15" fmla="*/ 123825 h 247650"/>
                <a:gd name="connsiteX16" fmla="*/ 208788 w 238125"/>
                <a:gd name="connsiteY16" fmla="*/ 156686 h 247650"/>
                <a:gd name="connsiteX17" fmla="*/ 192881 w 238125"/>
                <a:gd name="connsiteY17" fmla="*/ 182404 h 247650"/>
                <a:gd name="connsiteX18" fmla="*/ 165544 w 238125"/>
                <a:gd name="connsiteY18" fmla="*/ 224600 h 247650"/>
                <a:gd name="connsiteX19" fmla="*/ 78010 w 238125"/>
                <a:gd name="connsiteY19" fmla="*/ 224600 h 247650"/>
                <a:gd name="connsiteX20" fmla="*/ 50578 w 238125"/>
                <a:gd name="connsiteY20" fmla="*/ 182404 h 247650"/>
                <a:gd name="connsiteX21" fmla="*/ 34766 w 238125"/>
                <a:gd name="connsiteY21" fmla="*/ 156686 h 247650"/>
                <a:gd name="connsiteX22" fmla="*/ 28099 w 238125"/>
                <a:gd name="connsiteY22" fmla="*/ 123825 h 247650"/>
                <a:gd name="connsiteX23" fmla="*/ 28099 w 238125"/>
                <a:gd name="connsiteY23" fmla="*/ 120396 h 247650"/>
                <a:gd name="connsiteX24" fmla="*/ 121729 w 238125"/>
                <a:gd name="connsiteY24" fmla="*/ 27813 h 247650"/>
                <a:gd name="connsiteX25" fmla="*/ 121729 w 238125"/>
                <a:gd name="connsiteY25" fmla="*/ 27813 h 247650"/>
                <a:gd name="connsiteX26" fmla="*/ 215455 w 238125"/>
                <a:gd name="connsiteY26" fmla="*/ 12039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8125" h="247650">
                  <a:moveTo>
                    <a:pt x="121729" y="0"/>
                  </a:moveTo>
                  <a:lnTo>
                    <a:pt x="121729" y="0"/>
                  </a:lnTo>
                  <a:cubicBezTo>
                    <a:pt x="55207" y="454"/>
                    <a:pt x="1188" y="53882"/>
                    <a:pt x="0" y="120396"/>
                  </a:cubicBezTo>
                  <a:lnTo>
                    <a:pt x="0" y="124587"/>
                  </a:lnTo>
                  <a:cubicBezTo>
                    <a:pt x="323" y="139195"/>
                    <a:pt x="3192" y="153636"/>
                    <a:pt x="8477" y="167259"/>
                  </a:cubicBezTo>
                  <a:cubicBezTo>
                    <a:pt x="13400" y="179985"/>
                    <a:pt x="20562" y="191728"/>
                    <a:pt x="29623" y="201930"/>
                  </a:cubicBezTo>
                  <a:cubicBezTo>
                    <a:pt x="40918" y="216195"/>
                    <a:pt x="50508" y="231731"/>
                    <a:pt x="58198" y="248222"/>
                  </a:cubicBezTo>
                  <a:cubicBezTo>
                    <a:pt x="59796" y="251394"/>
                    <a:pt x="63028" y="253414"/>
                    <a:pt x="66580" y="253460"/>
                  </a:cubicBezTo>
                  <a:lnTo>
                    <a:pt x="177070" y="253460"/>
                  </a:lnTo>
                  <a:cubicBezTo>
                    <a:pt x="180622" y="253414"/>
                    <a:pt x="183853" y="251394"/>
                    <a:pt x="185452" y="248222"/>
                  </a:cubicBezTo>
                  <a:cubicBezTo>
                    <a:pt x="193148" y="231735"/>
                    <a:pt x="202738" y="216199"/>
                    <a:pt x="214027" y="201930"/>
                  </a:cubicBezTo>
                  <a:cubicBezTo>
                    <a:pt x="223030" y="191702"/>
                    <a:pt x="230156" y="179965"/>
                    <a:pt x="235077" y="167259"/>
                  </a:cubicBezTo>
                  <a:cubicBezTo>
                    <a:pt x="240219" y="153760"/>
                    <a:pt x="243084" y="139500"/>
                    <a:pt x="243554" y="125063"/>
                  </a:cubicBezTo>
                  <a:lnTo>
                    <a:pt x="243554" y="120872"/>
                  </a:lnTo>
                  <a:cubicBezTo>
                    <a:pt x="242571" y="54157"/>
                    <a:pt x="188450" y="459"/>
                    <a:pt x="121729" y="0"/>
                  </a:cubicBezTo>
                  <a:close/>
                  <a:moveTo>
                    <a:pt x="215455" y="123825"/>
                  </a:moveTo>
                  <a:cubicBezTo>
                    <a:pt x="215061" y="135071"/>
                    <a:pt x="212808" y="146175"/>
                    <a:pt x="208788" y="156686"/>
                  </a:cubicBezTo>
                  <a:cubicBezTo>
                    <a:pt x="205033" y="166125"/>
                    <a:pt x="199650" y="174829"/>
                    <a:pt x="192881" y="182404"/>
                  </a:cubicBezTo>
                  <a:cubicBezTo>
                    <a:pt x="182180" y="195373"/>
                    <a:pt x="173007" y="209532"/>
                    <a:pt x="165544" y="224600"/>
                  </a:cubicBezTo>
                  <a:lnTo>
                    <a:pt x="78010" y="224600"/>
                  </a:lnTo>
                  <a:cubicBezTo>
                    <a:pt x="70513" y="209530"/>
                    <a:pt x="61309" y="195371"/>
                    <a:pt x="50578" y="182404"/>
                  </a:cubicBezTo>
                  <a:cubicBezTo>
                    <a:pt x="43839" y="174826"/>
                    <a:pt x="38487" y="166121"/>
                    <a:pt x="34766" y="156686"/>
                  </a:cubicBezTo>
                  <a:cubicBezTo>
                    <a:pt x="30747" y="146175"/>
                    <a:pt x="28493" y="135071"/>
                    <a:pt x="28099" y="123825"/>
                  </a:cubicBezTo>
                  <a:lnTo>
                    <a:pt x="28099" y="120396"/>
                  </a:lnTo>
                  <a:cubicBezTo>
                    <a:pt x="28978" y="69225"/>
                    <a:pt x="70552" y="28116"/>
                    <a:pt x="121729" y="27813"/>
                  </a:cubicBezTo>
                  <a:lnTo>
                    <a:pt x="121729" y="27813"/>
                  </a:lnTo>
                  <a:cubicBezTo>
                    <a:pt x="172924" y="28115"/>
                    <a:pt x="214526" y="69210"/>
                    <a:pt x="215455" y="1203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8" name="任意多边形: 形状 117">
              <a:extLst>
                <a:ext uri="{FF2B5EF4-FFF2-40B4-BE49-F238E27FC236}">
                  <a16:creationId xmlns:a16="http://schemas.microsoft.com/office/drawing/2014/main" id="{C464613C-4D95-4835-A205-939776254343}"/>
                </a:ext>
              </a:extLst>
            </p:cNvPr>
            <p:cNvSpPr/>
            <p:nvPr/>
          </p:nvSpPr>
          <p:spPr>
            <a:xfrm>
              <a:off x="6353328" y="3424200"/>
              <a:ext cx="95250" cy="142875"/>
            </a:xfrm>
            <a:custGeom>
              <a:avLst/>
              <a:gdLst>
                <a:gd name="connsiteX0" fmla="*/ 0 w 95250"/>
                <a:gd name="connsiteY0" fmla="*/ 98393 h 142875"/>
                <a:gd name="connsiteX1" fmla="*/ 50387 w 95250"/>
                <a:gd name="connsiteY1" fmla="*/ 0 h 142875"/>
                <a:gd name="connsiteX2" fmla="*/ 50387 w 95250"/>
                <a:gd name="connsiteY2" fmla="*/ 56959 h 142875"/>
                <a:gd name="connsiteX3" fmla="*/ 102679 w 95250"/>
                <a:gd name="connsiteY3" fmla="*/ 46577 h 142875"/>
                <a:gd name="connsiteX4" fmla="*/ 50387 w 95250"/>
                <a:gd name="connsiteY4" fmla="*/ 142875 h 142875"/>
                <a:gd name="connsiteX5" fmla="*/ 50387 w 95250"/>
                <a:gd name="connsiteY5" fmla="*/ 86963 h 142875"/>
                <a:gd name="connsiteX6" fmla="*/ 0 w 95250"/>
                <a:gd name="connsiteY6" fmla="*/ 9839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142875">
                  <a:moveTo>
                    <a:pt x="0" y="98393"/>
                  </a:moveTo>
                  <a:lnTo>
                    <a:pt x="50387" y="0"/>
                  </a:lnTo>
                  <a:lnTo>
                    <a:pt x="50387" y="56959"/>
                  </a:lnTo>
                  <a:lnTo>
                    <a:pt x="102679" y="46577"/>
                  </a:lnTo>
                  <a:lnTo>
                    <a:pt x="50387" y="142875"/>
                  </a:lnTo>
                  <a:lnTo>
                    <a:pt x="50387" y="86963"/>
                  </a:lnTo>
                  <a:lnTo>
                    <a:pt x="0" y="983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9" name="任意多边形: 形状 118">
              <a:extLst>
                <a:ext uri="{FF2B5EF4-FFF2-40B4-BE49-F238E27FC236}">
                  <a16:creationId xmlns:a16="http://schemas.microsoft.com/office/drawing/2014/main" id="{51898924-3048-491D-A954-3F8825505BBE}"/>
                </a:ext>
              </a:extLst>
            </p:cNvPr>
            <p:cNvSpPr/>
            <p:nvPr/>
          </p:nvSpPr>
          <p:spPr>
            <a:xfrm>
              <a:off x="6522492" y="3707569"/>
              <a:ext cx="142875" cy="142875"/>
            </a:xfrm>
            <a:custGeom>
              <a:avLst/>
              <a:gdLst>
                <a:gd name="connsiteX0" fmla="*/ 148209 w 142875"/>
                <a:gd name="connsiteY0" fmla="*/ 74104 h 142875"/>
                <a:gd name="connsiteX1" fmla="*/ 74104 w 142875"/>
                <a:gd name="connsiteY1" fmla="*/ 148209 h 142875"/>
                <a:gd name="connsiteX2" fmla="*/ 0 w 142875"/>
                <a:gd name="connsiteY2" fmla="*/ 74104 h 142875"/>
                <a:gd name="connsiteX3" fmla="*/ 74104 w 142875"/>
                <a:gd name="connsiteY3" fmla="*/ 0 h 142875"/>
                <a:gd name="connsiteX4" fmla="*/ 148209 w 142875"/>
                <a:gd name="connsiteY4" fmla="*/ 7410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142875">
                  <a:moveTo>
                    <a:pt x="148209" y="74104"/>
                  </a:moveTo>
                  <a:cubicBezTo>
                    <a:pt x="148209" y="115031"/>
                    <a:pt x="115031" y="148209"/>
                    <a:pt x="74104" y="148209"/>
                  </a:cubicBezTo>
                  <a:cubicBezTo>
                    <a:pt x="33178" y="148209"/>
                    <a:pt x="0" y="115031"/>
                    <a:pt x="0" y="74104"/>
                  </a:cubicBezTo>
                  <a:cubicBezTo>
                    <a:pt x="0" y="33178"/>
                    <a:pt x="33178" y="0"/>
                    <a:pt x="74104" y="0"/>
                  </a:cubicBezTo>
                  <a:cubicBezTo>
                    <a:pt x="115031" y="0"/>
                    <a:pt x="148209" y="33178"/>
                    <a:pt x="148209" y="741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0" name="任意多边形: 形状 119">
              <a:extLst>
                <a:ext uri="{FF2B5EF4-FFF2-40B4-BE49-F238E27FC236}">
                  <a16:creationId xmlns:a16="http://schemas.microsoft.com/office/drawing/2014/main" id="{04D6011E-629C-4D1D-BF6F-A1DA3059BC9E}"/>
                </a:ext>
              </a:extLst>
            </p:cNvPr>
            <p:cNvSpPr/>
            <p:nvPr/>
          </p:nvSpPr>
          <p:spPr>
            <a:xfrm>
              <a:off x="6127205" y="3707569"/>
              <a:ext cx="142875" cy="142875"/>
            </a:xfrm>
            <a:custGeom>
              <a:avLst/>
              <a:gdLst>
                <a:gd name="connsiteX0" fmla="*/ 148209 w 142875"/>
                <a:gd name="connsiteY0" fmla="*/ 74104 h 142875"/>
                <a:gd name="connsiteX1" fmla="*/ 74104 w 142875"/>
                <a:gd name="connsiteY1" fmla="*/ 148209 h 142875"/>
                <a:gd name="connsiteX2" fmla="*/ 0 w 142875"/>
                <a:gd name="connsiteY2" fmla="*/ 74104 h 142875"/>
                <a:gd name="connsiteX3" fmla="*/ 74104 w 142875"/>
                <a:gd name="connsiteY3" fmla="*/ 0 h 142875"/>
                <a:gd name="connsiteX4" fmla="*/ 148209 w 142875"/>
                <a:gd name="connsiteY4" fmla="*/ 7410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142875">
                  <a:moveTo>
                    <a:pt x="148209" y="74104"/>
                  </a:moveTo>
                  <a:cubicBezTo>
                    <a:pt x="148209" y="115031"/>
                    <a:pt x="115031" y="148209"/>
                    <a:pt x="74104" y="148209"/>
                  </a:cubicBezTo>
                  <a:cubicBezTo>
                    <a:pt x="33178" y="148209"/>
                    <a:pt x="0" y="115031"/>
                    <a:pt x="0" y="74104"/>
                  </a:cubicBezTo>
                  <a:cubicBezTo>
                    <a:pt x="0" y="33178"/>
                    <a:pt x="33178" y="0"/>
                    <a:pt x="74104" y="0"/>
                  </a:cubicBezTo>
                  <a:cubicBezTo>
                    <a:pt x="115031" y="0"/>
                    <a:pt x="148209" y="33178"/>
                    <a:pt x="148209" y="741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1" name="任意多边形: 形状 120">
              <a:extLst>
                <a:ext uri="{FF2B5EF4-FFF2-40B4-BE49-F238E27FC236}">
                  <a16:creationId xmlns:a16="http://schemas.microsoft.com/office/drawing/2014/main" id="{FB01263B-8F59-4B96-92AD-8F12CBA12335}"/>
                </a:ext>
              </a:extLst>
            </p:cNvPr>
            <p:cNvSpPr/>
            <p:nvPr/>
          </p:nvSpPr>
          <p:spPr>
            <a:xfrm>
              <a:off x="6476200" y="3875875"/>
              <a:ext cx="266700" cy="142875"/>
            </a:xfrm>
            <a:custGeom>
              <a:avLst/>
              <a:gdLst>
                <a:gd name="connsiteX0" fmla="*/ 253746 w 266700"/>
                <a:gd name="connsiteY0" fmla="*/ 44101 h 142875"/>
                <a:gd name="connsiteX1" fmla="*/ 181356 w 266700"/>
                <a:gd name="connsiteY1" fmla="*/ 9525 h 142875"/>
                <a:gd name="connsiteX2" fmla="*/ 120396 w 266700"/>
                <a:gd name="connsiteY2" fmla="*/ 0 h 142875"/>
                <a:gd name="connsiteX3" fmla="*/ 59436 w 266700"/>
                <a:gd name="connsiteY3" fmla="*/ 9525 h 142875"/>
                <a:gd name="connsiteX4" fmla="*/ 3429 w 266700"/>
                <a:gd name="connsiteY4" fmla="*/ 33529 h 142875"/>
                <a:gd name="connsiteX5" fmla="*/ 0 w 266700"/>
                <a:gd name="connsiteY5" fmla="*/ 37434 h 142875"/>
                <a:gd name="connsiteX6" fmla="*/ 76200 w 266700"/>
                <a:gd name="connsiteY6" fmla="*/ 75534 h 142875"/>
                <a:gd name="connsiteX7" fmla="*/ 104108 w 266700"/>
                <a:gd name="connsiteY7" fmla="*/ 131446 h 142875"/>
                <a:gd name="connsiteX8" fmla="*/ 104108 w 266700"/>
                <a:gd name="connsiteY8" fmla="*/ 148400 h 142875"/>
                <a:gd name="connsiteX9" fmla="*/ 268605 w 266700"/>
                <a:gd name="connsiteY9" fmla="*/ 148400 h 142875"/>
                <a:gd name="connsiteX10" fmla="*/ 268605 w 266700"/>
                <a:gd name="connsiteY10" fmla="*/ 73819 h 142875"/>
                <a:gd name="connsiteX11" fmla="*/ 253746 w 266700"/>
                <a:gd name="connsiteY11" fmla="*/ 44101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6700" h="142875">
                  <a:moveTo>
                    <a:pt x="253746" y="44101"/>
                  </a:moveTo>
                  <a:cubicBezTo>
                    <a:pt x="232401" y="27476"/>
                    <a:pt x="207702" y="15681"/>
                    <a:pt x="181356" y="9525"/>
                  </a:cubicBezTo>
                  <a:cubicBezTo>
                    <a:pt x="161530" y="3742"/>
                    <a:pt x="141041" y="541"/>
                    <a:pt x="120396" y="0"/>
                  </a:cubicBezTo>
                  <a:cubicBezTo>
                    <a:pt x="99702" y="-45"/>
                    <a:pt x="79130" y="3169"/>
                    <a:pt x="59436" y="9525"/>
                  </a:cubicBezTo>
                  <a:cubicBezTo>
                    <a:pt x="39707" y="14783"/>
                    <a:pt x="20843" y="22868"/>
                    <a:pt x="3429" y="33529"/>
                  </a:cubicBezTo>
                  <a:cubicBezTo>
                    <a:pt x="2286" y="34862"/>
                    <a:pt x="1238" y="36196"/>
                    <a:pt x="0" y="37434"/>
                  </a:cubicBezTo>
                  <a:cubicBezTo>
                    <a:pt x="27701" y="44889"/>
                    <a:pt x="53615" y="57847"/>
                    <a:pt x="76200" y="75534"/>
                  </a:cubicBezTo>
                  <a:cubicBezTo>
                    <a:pt x="94021" y="88541"/>
                    <a:pt x="104425" y="109385"/>
                    <a:pt x="104108" y="131446"/>
                  </a:cubicBezTo>
                  <a:lnTo>
                    <a:pt x="104108" y="148400"/>
                  </a:lnTo>
                  <a:lnTo>
                    <a:pt x="268605" y="148400"/>
                  </a:lnTo>
                  <a:lnTo>
                    <a:pt x="268605" y="73819"/>
                  </a:lnTo>
                  <a:cubicBezTo>
                    <a:pt x="268892" y="62061"/>
                    <a:pt x="263324" y="50927"/>
                    <a:pt x="253746" y="441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2" name="任意多边形: 形状 121">
              <a:extLst>
                <a:ext uri="{FF2B5EF4-FFF2-40B4-BE49-F238E27FC236}">
                  <a16:creationId xmlns:a16="http://schemas.microsoft.com/office/drawing/2014/main" id="{7CE14091-29CA-4313-9138-4AF6043C659D}"/>
                </a:ext>
              </a:extLst>
            </p:cNvPr>
            <p:cNvSpPr/>
            <p:nvPr/>
          </p:nvSpPr>
          <p:spPr>
            <a:xfrm>
              <a:off x="6053100" y="3875875"/>
              <a:ext cx="266700" cy="142875"/>
            </a:xfrm>
            <a:custGeom>
              <a:avLst/>
              <a:gdLst>
                <a:gd name="connsiteX0" fmla="*/ 164687 w 266700"/>
                <a:gd name="connsiteY0" fmla="*/ 131445 h 142875"/>
                <a:gd name="connsiteX1" fmla="*/ 191357 w 266700"/>
                <a:gd name="connsiteY1" fmla="*/ 76486 h 142875"/>
                <a:gd name="connsiteX2" fmla="*/ 192500 w 266700"/>
                <a:gd name="connsiteY2" fmla="*/ 75534 h 142875"/>
                <a:gd name="connsiteX3" fmla="*/ 193739 w 266700"/>
                <a:gd name="connsiteY3" fmla="*/ 74676 h 142875"/>
                <a:gd name="connsiteX4" fmla="*/ 268605 w 266700"/>
                <a:gd name="connsiteY4" fmla="*/ 37529 h 142875"/>
                <a:gd name="connsiteX5" fmla="*/ 263176 w 266700"/>
                <a:gd name="connsiteY5" fmla="*/ 31338 h 142875"/>
                <a:gd name="connsiteX6" fmla="*/ 209550 w 266700"/>
                <a:gd name="connsiteY6" fmla="*/ 9525 h 142875"/>
                <a:gd name="connsiteX7" fmla="*/ 148590 w 266700"/>
                <a:gd name="connsiteY7" fmla="*/ 0 h 142875"/>
                <a:gd name="connsiteX8" fmla="*/ 87630 w 266700"/>
                <a:gd name="connsiteY8" fmla="*/ 9525 h 142875"/>
                <a:gd name="connsiteX9" fmla="*/ 15240 w 266700"/>
                <a:gd name="connsiteY9" fmla="*/ 44101 h 142875"/>
                <a:gd name="connsiteX10" fmla="*/ 0 w 266700"/>
                <a:gd name="connsiteY10" fmla="*/ 73819 h 142875"/>
                <a:gd name="connsiteX11" fmla="*/ 0 w 266700"/>
                <a:gd name="connsiteY11" fmla="*/ 148400 h 142875"/>
                <a:gd name="connsiteX12" fmla="*/ 164687 w 266700"/>
                <a:gd name="connsiteY12" fmla="*/ 14840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6700" h="142875">
                  <a:moveTo>
                    <a:pt x="164687" y="131445"/>
                  </a:moveTo>
                  <a:cubicBezTo>
                    <a:pt x="164708" y="110012"/>
                    <a:pt x="174533" y="89766"/>
                    <a:pt x="191357" y="76486"/>
                  </a:cubicBezTo>
                  <a:lnTo>
                    <a:pt x="192500" y="75534"/>
                  </a:lnTo>
                  <a:lnTo>
                    <a:pt x="193739" y="74676"/>
                  </a:lnTo>
                  <a:cubicBezTo>
                    <a:pt x="216581" y="58427"/>
                    <a:pt x="241848" y="45890"/>
                    <a:pt x="268605" y="37529"/>
                  </a:cubicBezTo>
                  <a:cubicBezTo>
                    <a:pt x="266700" y="35529"/>
                    <a:pt x="264986" y="33433"/>
                    <a:pt x="263176" y="31338"/>
                  </a:cubicBezTo>
                  <a:cubicBezTo>
                    <a:pt x="246437" y="21538"/>
                    <a:pt x="228377" y="14193"/>
                    <a:pt x="209550" y="9525"/>
                  </a:cubicBezTo>
                  <a:cubicBezTo>
                    <a:pt x="189726" y="3734"/>
                    <a:pt x="169235" y="532"/>
                    <a:pt x="148590" y="0"/>
                  </a:cubicBezTo>
                  <a:cubicBezTo>
                    <a:pt x="127896" y="-39"/>
                    <a:pt x="107326" y="3176"/>
                    <a:pt x="87630" y="9525"/>
                  </a:cubicBezTo>
                  <a:cubicBezTo>
                    <a:pt x="61651" y="16693"/>
                    <a:pt x="37144" y="28399"/>
                    <a:pt x="15240" y="44101"/>
                  </a:cubicBezTo>
                  <a:cubicBezTo>
                    <a:pt x="5858" y="51134"/>
                    <a:pt x="236" y="62096"/>
                    <a:pt x="0" y="73819"/>
                  </a:cubicBezTo>
                  <a:lnTo>
                    <a:pt x="0" y="148400"/>
                  </a:lnTo>
                  <a:lnTo>
                    <a:pt x="164687" y="148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3" name="任意多边形: 形状 122">
              <a:extLst>
                <a:ext uri="{FF2B5EF4-FFF2-40B4-BE49-F238E27FC236}">
                  <a16:creationId xmlns:a16="http://schemas.microsoft.com/office/drawing/2014/main" id="{A4F3DF9A-C6F8-4252-BDA4-BA4D0784B990}"/>
                </a:ext>
              </a:extLst>
            </p:cNvPr>
            <p:cNvSpPr/>
            <p:nvPr/>
          </p:nvSpPr>
          <p:spPr>
            <a:xfrm>
              <a:off x="6250744" y="3933595"/>
              <a:ext cx="295275" cy="142875"/>
            </a:xfrm>
            <a:custGeom>
              <a:avLst/>
              <a:gdLst>
                <a:gd name="connsiteX0" fmla="*/ 0 w 295275"/>
                <a:gd name="connsiteY0" fmla="*/ 147830 h 142875"/>
                <a:gd name="connsiteX1" fmla="*/ 0 w 295275"/>
                <a:gd name="connsiteY1" fmla="*/ 73725 h 142875"/>
                <a:gd name="connsiteX2" fmla="*/ 14859 w 295275"/>
                <a:gd name="connsiteY2" fmla="*/ 44102 h 142875"/>
                <a:gd name="connsiteX3" fmla="*/ 87249 w 295275"/>
                <a:gd name="connsiteY3" fmla="*/ 9527 h 142875"/>
                <a:gd name="connsiteX4" fmla="*/ 148209 w 295275"/>
                <a:gd name="connsiteY4" fmla="*/ 2 h 142875"/>
                <a:gd name="connsiteX5" fmla="*/ 209169 w 295275"/>
                <a:gd name="connsiteY5" fmla="*/ 9527 h 142875"/>
                <a:gd name="connsiteX6" fmla="*/ 281654 w 295275"/>
                <a:gd name="connsiteY6" fmla="*/ 44102 h 142875"/>
                <a:gd name="connsiteX7" fmla="*/ 296418 w 295275"/>
                <a:gd name="connsiteY7" fmla="*/ 73725 h 142875"/>
                <a:gd name="connsiteX8" fmla="*/ 296418 w 295275"/>
                <a:gd name="connsiteY8" fmla="*/ 14783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275" h="142875">
                  <a:moveTo>
                    <a:pt x="0" y="147830"/>
                  </a:moveTo>
                  <a:lnTo>
                    <a:pt x="0" y="73725"/>
                  </a:lnTo>
                  <a:cubicBezTo>
                    <a:pt x="45" y="62069"/>
                    <a:pt x="5544" y="51107"/>
                    <a:pt x="14859" y="44102"/>
                  </a:cubicBezTo>
                  <a:cubicBezTo>
                    <a:pt x="36723" y="28334"/>
                    <a:pt x="61243" y="16622"/>
                    <a:pt x="87249" y="9527"/>
                  </a:cubicBezTo>
                  <a:cubicBezTo>
                    <a:pt x="106934" y="3133"/>
                    <a:pt x="127512" y="-82"/>
                    <a:pt x="148209" y="2"/>
                  </a:cubicBezTo>
                  <a:cubicBezTo>
                    <a:pt x="168859" y="486"/>
                    <a:pt x="189355" y="3690"/>
                    <a:pt x="209169" y="9527"/>
                  </a:cubicBezTo>
                  <a:cubicBezTo>
                    <a:pt x="235567" y="15619"/>
                    <a:pt x="260308" y="27421"/>
                    <a:pt x="281654" y="44102"/>
                  </a:cubicBezTo>
                  <a:cubicBezTo>
                    <a:pt x="291195" y="50908"/>
                    <a:pt x="296728" y="62010"/>
                    <a:pt x="296418" y="73725"/>
                  </a:cubicBezTo>
                  <a:lnTo>
                    <a:pt x="296418" y="1478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4" name="任意多边形: 形状 123">
              <a:extLst>
                <a:ext uri="{FF2B5EF4-FFF2-40B4-BE49-F238E27FC236}">
                  <a16:creationId xmlns:a16="http://schemas.microsoft.com/office/drawing/2014/main" id="{FB6A9BAC-2C00-4282-8414-A3BF48B88C63}"/>
                </a:ext>
              </a:extLst>
            </p:cNvPr>
            <p:cNvSpPr/>
            <p:nvPr/>
          </p:nvSpPr>
          <p:spPr>
            <a:xfrm>
              <a:off x="6324848" y="3765195"/>
              <a:ext cx="142875" cy="142875"/>
            </a:xfrm>
            <a:custGeom>
              <a:avLst/>
              <a:gdLst>
                <a:gd name="connsiteX0" fmla="*/ 148209 w 142875"/>
                <a:gd name="connsiteY0" fmla="*/ 74105 h 142875"/>
                <a:gd name="connsiteX1" fmla="*/ 74105 w 142875"/>
                <a:gd name="connsiteY1" fmla="*/ 148209 h 142875"/>
                <a:gd name="connsiteX2" fmla="*/ 0 w 142875"/>
                <a:gd name="connsiteY2" fmla="*/ 74105 h 142875"/>
                <a:gd name="connsiteX3" fmla="*/ 74105 w 142875"/>
                <a:gd name="connsiteY3" fmla="*/ 0 h 142875"/>
                <a:gd name="connsiteX4" fmla="*/ 148209 w 142875"/>
                <a:gd name="connsiteY4" fmla="*/ 7410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142875">
                  <a:moveTo>
                    <a:pt x="148209" y="74105"/>
                  </a:moveTo>
                  <a:cubicBezTo>
                    <a:pt x="148209" y="115031"/>
                    <a:pt x="115031" y="148209"/>
                    <a:pt x="74105" y="148209"/>
                  </a:cubicBezTo>
                  <a:cubicBezTo>
                    <a:pt x="33178" y="148209"/>
                    <a:pt x="0" y="115031"/>
                    <a:pt x="0" y="74105"/>
                  </a:cubicBezTo>
                  <a:cubicBezTo>
                    <a:pt x="0" y="33178"/>
                    <a:pt x="33178" y="0"/>
                    <a:pt x="74105" y="0"/>
                  </a:cubicBezTo>
                  <a:cubicBezTo>
                    <a:pt x="115031" y="0"/>
                    <a:pt x="148209" y="33178"/>
                    <a:pt x="148209" y="741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DC2120B7-A26F-4D31-AEDD-A87597815223}"/>
              </a:ext>
            </a:extLst>
          </p:cNvPr>
          <p:cNvCxnSpPr/>
          <p:nvPr/>
        </p:nvCxnSpPr>
        <p:spPr>
          <a:xfrm>
            <a:off x="6577584" y="3842434"/>
            <a:ext cx="0" cy="6275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20A2FF64-0497-476E-AB91-4EA1FBF1E357}"/>
              </a:ext>
            </a:extLst>
          </p:cNvPr>
          <p:cNvCxnSpPr/>
          <p:nvPr/>
        </p:nvCxnSpPr>
        <p:spPr>
          <a:xfrm>
            <a:off x="9095232" y="3842434"/>
            <a:ext cx="0" cy="6275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434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3FD4CAF4-D709-4785-BF5F-28E28E55EF00}"/>
              </a:ext>
            </a:extLst>
          </p:cNvPr>
          <p:cNvSpPr/>
          <p:nvPr/>
        </p:nvSpPr>
        <p:spPr bwMode="auto">
          <a:xfrm>
            <a:off x="0" y="4632960"/>
            <a:ext cx="12192000" cy="2225039"/>
          </a:xfrm>
          <a:prstGeom prst="rect">
            <a:avLst/>
          </a:prstGeom>
          <a:solidFill>
            <a:srgbClr val="C00000"/>
          </a:solidFill>
          <a:ln>
            <a:noFill/>
          </a:ln>
          <a:extLst/>
        </p:spPr>
        <p:txBody>
          <a:bodyPr vert="horz" wrap="square" lIns="91440" tIns="45720" rIns="91440" bIns="45720" numCol="1" rtlCol="0" anchor="ctr" anchorCtr="0" compatLnSpc="1">
            <a:prstTxWarp prst="textArchDown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02FD25-E994-4217-A9B0-01948DEA6E84}"/>
              </a:ext>
            </a:extLst>
          </p:cNvPr>
          <p:cNvSpPr txBox="1"/>
          <p:nvPr/>
        </p:nvSpPr>
        <p:spPr>
          <a:xfrm>
            <a:off x="782320" y="1070074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请输入本页所要表达的核心论点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C5934B2-596B-4365-B719-A3E2F24477B8}"/>
              </a:ext>
            </a:extLst>
          </p:cNvPr>
          <p:cNvSpPr txBox="1"/>
          <p:nvPr/>
        </p:nvSpPr>
        <p:spPr>
          <a:xfrm>
            <a:off x="782320" y="731520"/>
            <a:ext cx="3775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请输入本页所在的章节名称，以确保结构清晰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4C71400-8B4F-4E07-9912-263CDB7D6DB5}"/>
              </a:ext>
            </a:extLst>
          </p:cNvPr>
          <p:cNvCxnSpPr>
            <a:cxnSpLocks/>
          </p:cNvCxnSpPr>
          <p:nvPr/>
        </p:nvCxnSpPr>
        <p:spPr>
          <a:xfrm>
            <a:off x="883921" y="1661422"/>
            <a:ext cx="11308079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5A1BBE61-7A88-4AF9-9979-2CE4EEF51851}"/>
              </a:ext>
            </a:extLst>
          </p:cNvPr>
          <p:cNvSpPr/>
          <p:nvPr/>
        </p:nvSpPr>
        <p:spPr>
          <a:xfrm>
            <a:off x="874714" y="2171700"/>
            <a:ext cx="2551426" cy="24612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1C23DD-06A4-47C3-B9E7-7C1E3E0A86F1}"/>
              </a:ext>
            </a:extLst>
          </p:cNvPr>
          <p:cNvSpPr/>
          <p:nvPr/>
        </p:nvSpPr>
        <p:spPr>
          <a:xfrm>
            <a:off x="3505096" y="2171700"/>
            <a:ext cx="2551426" cy="24612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C58984-78A6-4AA1-B371-333065D18049}"/>
              </a:ext>
            </a:extLst>
          </p:cNvPr>
          <p:cNvSpPr/>
          <p:nvPr/>
        </p:nvSpPr>
        <p:spPr>
          <a:xfrm>
            <a:off x="6135478" y="2171700"/>
            <a:ext cx="2551426" cy="24612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39CC940-5362-440C-A541-EC92028EB260}"/>
              </a:ext>
            </a:extLst>
          </p:cNvPr>
          <p:cNvSpPr/>
          <p:nvPr/>
        </p:nvSpPr>
        <p:spPr>
          <a:xfrm>
            <a:off x="8765860" y="2171700"/>
            <a:ext cx="2551426" cy="24612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1FB5DD6-BB85-41F5-BBFA-388597084F6D}"/>
              </a:ext>
            </a:extLst>
          </p:cNvPr>
          <p:cNvSpPr txBox="1"/>
          <p:nvPr/>
        </p:nvSpPr>
        <p:spPr>
          <a:xfrm>
            <a:off x="782320" y="1915613"/>
            <a:ext cx="1210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</a:rPr>
              <a:t>01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1AB20E1-6131-4A69-A969-AFE9EBFDA338}"/>
              </a:ext>
            </a:extLst>
          </p:cNvPr>
          <p:cNvSpPr txBox="1"/>
          <p:nvPr/>
        </p:nvSpPr>
        <p:spPr>
          <a:xfrm>
            <a:off x="3426140" y="1915613"/>
            <a:ext cx="1210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</a:rPr>
              <a:t>02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6F3CFFA-5AD9-49D5-A475-192694A662A7}"/>
              </a:ext>
            </a:extLst>
          </p:cNvPr>
          <p:cNvSpPr txBox="1"/>
          <p:nvPr/>
        </p:nvSpPr>
        <p:spPr>
          <a:xfrm>
            <a:off x="6075530" y="1915613"/>
            <a:ext cx="1210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</a:rPr>
              <a:t>03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989740-5D96-4A37-A2F7-A96AAAB093C0}"/>
              </a:ext>
            </a:extLst>
          </p:cNvPr>
          <p:cNvSpPr txBox="1"/>
          <p:nvPr/>
        </p:nvSpPr>
        <p:spPr>
          <a:xfrm>
            <a:off x="8724920" y="1915613"/>
            <a:ext cx="1210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</a:rPr>
              <a:t>04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16" name="TextBox 95">
            <a:extLst>
              <a:ext uri="{FF2B5EF4-FFF2-40B4-BE49-F238E27FC236}">
                <a16:creationId xmlns:a16="http://schemas.microsoft.com/office/drawing/2014/main" id="{1882E2F8-B2ED-4848-A54B-732401F5051A}"/>
              </a:ext>
            </a:extLst>
          </p:cNvPr>
          <p:cNvSpPr txBox="1"/>
          <p:nvPr/>
        </p:nvSpPr>
        <p:spPr>
          <a:xfrm>
            <a:off x="782320" y="5293195"/>
            <a:ext cx="2497328" cy="184666"/>
          </a:xfrm>
          <a:prstGeom prst="rect">
            <a:avLst/>
          </a:prstGeom>
          <a:noFill/>
          <a:ln>
            <a:noFill/>
          </a:ln>
        </p:spPr>
        <p:txBody>
          <a:bodyPr wrap="square" lIns="90000" tIns="0" rIns="0" bIns="0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zh-CN" altLang="en-US" sz="1200" dirty="0">
                <a:solidFill>
                  <a:schemeClr val="bg1"/>
                </a:solidFill>
              </a:rPr>
              <a:t>请在这里输入多个分论点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DD4DC66-4868-4771-B0C7-20955C4F4926}"/>
              </a:ext>
            </a:extLst>
          </p:cNvPr>
          <p:cNvSpPr txBox="1"/>
          <p:nvPr/>
        </p:nvSpPr>
        <p:spPr>
          <a:xfrm>
            <a:off x="782320" y="491529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请输入标题</a:t>
            </a:r>
          </a:p>
        </p:txBody>
      </p:sp>
      <p:sp>
        <p:nvSpPr>
          <p:cNvPr id="19" name="TextBox 95">
            <a:extLst>
              <a:ext uri="{FF2B5EF4-FFF2-40B4-BE49-F238E27FC236}">
                <a16:creationId xmlns:a16="http://schemas.microsoft.com/office/drawing/2014/main" id="{068A5D60-DE42-44C9-AD36-14F56D27C86B}"/>
              </a:ext>
            </a:extLst>
          </p:cNvPr>
          <p:cNvSpPr txBox="1"/>
          <p:nvPr/>
        </p:nvSpPr>
        <p:spPr>
          <a:xfrm>
            <a:off x="3426140" y="5293195"/>
            <a:ext cx="2497328" cy="184666"/>
          </a:xfrm>
          <a:prstGeom prst="rect">
            <a:avLst/>
          </a:prstGeom>
          <a:noFill/>
          <a:ln>
            <a:noFill/>
          </a:ln>
        </p:spPr>
        <p:txBody>
          <a:bodyPr wrap="square" lIns="90000" tIns="0" rIns="0" bIns="0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zh-CN" altLang="en-US" sz="1200" dirty="0">
                <a:solidFill>
                  <a:schemeClr val="bg1"/>
                </a:solidFill>
              </a:rPr>
              <a:t>请在这里输入多个分论点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EAC80CF-AF32-4F53-8CB0-5FE18F3A6B16}"/>
              </a:ext>
            </a:extLst>
          </p:cNvPr>
          <p:cNvSpPr txBox="1"/>
          <p:nvPr/>
        </p:nvSpPr>
        <p:spPr>
          <a:xfrm>
            <a:off x="3426140" y="491529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请输入标题</a:t>
            </a:r>
          </a:p>
        </p:txBody>
      </p:sp>
      <p:sp>
        <p:nvSpPr>
          <p:cNvPr id="22" name="TextBox 95">
            <a:extLst>
              <a:ext uri="{FF2B5EF4-FFF2-40B4-BE49-F238E27FC236}">
                <a16:creationId xmlns:a16="http://schemas.microsoft.com/office/drawing/2014/main" id="{DC284951-59E2-4078-848C-F0B5D77E574C}"/>
              </a:ext>
            </a:extLst>
          </p:cNvPr>
          <p:cNvSpPr txBox="1"/>
          <p:nvPr/>
        </p:nvSpPr>
        <p:spPr>
          <a:xfrm>
            <a:off x="6081100" y="5293195"/>
            <a:ext cx="2497328" cy="184666"/>
          </a:xfrm>
          <a:prstGeom prst="rect">
            <a:avLst/>
          </a:prstGeom>
          <a:noFill/>
          <a:ln>
            <a:noFill/>
          </a:ln>
        </p:spPr>
        <p:txBody>
          <a:bodyPr wrap="square" lIns="90000" tIns="0" rIns="0" bIns="0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zh-CN" altLang="en-US" sz="1200" dirty="0">
                <a:solidFill>
                  <a:schemeClr val="bg1"/>
                </a:solidFill>
              </a:rPr>
              <a:t>请在这里输入多个分论点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E9BFD65-1023-4574-90D9-5038854368CC}"/>
              </a:ext>
            </a:extLst>
          </p:cNvPr>
          <p:cNvSpPr txBox="1"/>
          <p:nvPr/>
        </p:nvSpPr>
        <p:spPr>
          <a:xfrm>
            <a:off x="6081100" y="491529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请输入标题</a:t>
            </a:r>
          </a:p>
        </p:txBody>
      </p:sp>
      <p:sp>
        <p:nvSpPr>
          <p:cNvPr id="25" name="TextBox 95">
            <a:extLst>
              <a:ext uri="{FF2B5EF4-FFF2-40B4-BE49-F238E27FC236}">
                <a16:creationId xmlns:a16="http://schemas.microsoft.com/office/drawing/2014/main" id="{9C68238C-696A-40FD-84FA-88E84FB14A79}"/>
              </a:ext>
            </a:extLst>
          </p:cNvPr>
          <p:cNvSpPr txBox="1"/>
          <p:nvPr/>
        </p:nvSpPr>
        <p:spPr>
          <a:xfrm>
            <a:off x="8724920" y="5293195"/>
            <a:ext cx="2497328" cy="184666"/>
          </a:xfrm>
          <a:prstGeom prst="rect">
            <a:avLst/>
          </a:prstGeom>
          <a:noFill/>
          <a:ln>
            <a:noFill/>
          </a:ln>
        </p:spPr>
        <p:txBody>
          <a:bodyPr wrap="square" lIns="90000" tIns="0" rIns="0" bIns="0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zh-CN" altLang="en-US" sz="1200" dirty="0">
                <a:solidFill>
                  <a:schemeClr val="bg1"/>
                </a:solidFill>
              </a:rPr>
              <a:t>请在这里输入多个分论点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97A4277-D899-4AB1-BA48-F6E2315B6D11}"/>
              </a:ext>
            </a:extLst>
          </p:cNvPr>
          <p:cNvSpPr txBox="1"/>
          <p:nvPr/>
        </p:nvSpPr>
        <p:spPr>
          <a:xfrm>
            <a:off x="8724920" y="491529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请输入标题</a:t>
            </a:r>
          </a:p>
        </p:txBody>
      </p:sp>
    </p:spTree>
    <p:extLst>
      <p:ext uri="{BB962C8B-B14F-4D97-AF65-F5344CB8AC3E}">
        <p14:creationId xmlns:p14="http://schemas.microsoft.com/office/powerpoint/2010/main" val="2514049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02440D1-F01E-4975-8728-ECE88BE19E22}"/>
              </a:ext>
            </a:extLst>
          </p:cNvPr>
          <p:cNvSpPr/>
          <p:nvPr/>
        </p:nvSpPr>
        <p:spPr>
          <a:xfrm>
            <a:off x="518161" y="629920"/>
            <a:ext cx="11145520" cy="384042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81928A3-F580-446E-BC4C-9DD231806DB7}"/>
              </a:ext>
            </a:extLst>
          </p:cNvPr>
          <p:cNvSpPr/>
          <p:nvPr/>
        </p:nvSpPr>
        <p:spPr>
          <a:xfrm>
            <a:off x="770869" y="5696589"/>
            <a:ext cx="22610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微信公众号 旁门左道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PPT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出品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C0BD7C9-7BA6-44E9-889D-7CE6D870FFA1}"/>
              </a:ext>
            </a:extLst>
          </p:cNvPr>
          <p:cNvSpPr/>
          <p:nvPr/>
        </p:nvSpPr>
        <p:spPr>
          <a:xfrm>
            <a:off x="770869" y="1674674"/>
            <a:ext cx="42886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5400" b="1" dirty="0">
                <a:solidFill>
                  <a:schemeClr val="bg1"/>
                </a:solidFill>
                <a:ea typeface="思源黑体 CN Bold" panose="020B0800000000000000" pitchFamily="34" charset="-122"/>
              </a:rPr>
              <a:t>THANK YOU</a:t>
            </a:r>
            <a:endParaRPr lang="zh-CN" altLang="en-US" sz="5400" b="1" dirty="0">
              <a:solidFill>
                <a:schemeClr val="bg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E7587D2-9369-46FD-8F29-90E5CECB338B}"/>
              </a:ext>
            </a:extLst>
          </p:cNvPr>
          <p:cNvSpPr/>
          <p:nvPr/>
        </p:nvSpPr>
        <p:spPr>
          <a:xfrm>
            <a:off x="770869" y="1170677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谢谢观看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EB27630-682B-4EEB-BF0A-1070C76290C5}"/>
              </a:ext>
            </a:extLst>
          </p:cNvPr>
          <p:cNvCxnSpPr/>
          <p:nvPr/>
        </p:nvCxnSpPr>
        <p:spPr>
          <a:xfrm>
            <a:off x="518161" y="467360"/>
            <a:ext cx="1114552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CA7DD71-F36B-4C1B-8C6C-160537B01C79}"/>
              </a:ext>
            </a:extLst>
          </p:cNvPr>
          <p:cNvCxnSpPr/>
          <p:nvPr/>
        </p:nvCxnSpPr>
        <p:spPr>
          <a:xfrm>
            <a:off x="518161" y="4673600"/>
            <a:ext cx="1114552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89142"/>
      </p:ext>
    </p:extLst>
  </p:cSld>
  <p:clrMapOvr>
    <a:masterClrMapping/>
  </p:clrMapOvr>
</p:sld>
</file>

<file path=ppt/theme/theme1.xml><?xml version="1.0" encoding="utf-8"?>
<a:theme xmlns:a="http://schemas.openxmlformats.org/drawingml/2006/main" name="学术答辩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浙大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332</Words>
  <Application>Microsoft Office PowerPoint</Application>
  <PresentationFormat>宽屏</PresentationFormat>
  <Paragraphs>70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Arial</vt:lpstr>
      <vt:lpstr>Calibri</vt:lpstr>
      <vt:lpstr>学术答辩主题​​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邵 云蛟</dc:creator>
  <cp:lastModifiedBy>邵 云蛟</cp:lastModifiedBy>
  <cp:revision>12</cp:revision>
  <dcterms:created xsi:type="dcterms:W3CDTF">2019-05-12T02:41:27Z</dcterms:created>
  <dcterms:modified xsi:type="dcterms:W3CDTF">2019-05-16T05:12:39Z</dcterms:modified>
</cp:coreProperties>
</file>